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89" r:id="rId1"/>
  </p:sldMasterIdLst>
  <p:notesMasterIdLst>
    <p:notesMasterId r:id="rId49"/>
  </p:notesMasterIdLst>
  <p:sldIdLst>
    <p:sldId id="256" r:id="rId2"/>
    <p:sldId id="257" r:id="rId3"/>
    <p:sldId id="287" r:id="rId4"/>
    <p:sldId id="259" r:id="rId5"/>
    <p:sldId id="288" r:id="rId6"/>
    <p:sldId id="289" r:id="rId7"/>
    <p:sldId id="290" r:id="rId8"/>
    <p:sldId id="291" r:id="rId9"/>
    <p:sldId id="292" r:id="rId10"/>
    <p:sldId id="260" r:id="rId11"/>
    <p:sldId id="265" r:id="rId12"/>
    <p:sldId id="268" r:id="rId13"/>
    <p:sldId id="269" r:id="rId14"/>
    <p:sldId id="270" r:id="rId15"/>
    <p:sldId id="271" r:id="rId16"/>
    <p:sldId id="272" r:id="rId17"/>
    <p:sldId id="293" r:id="rId18"/>
    <p:sldId id="294" r:id="rId19"/>
    <p:sldId id="295" r:id="rId20"/>
    <p:sldId id="296" r:id="rId21"/>
    <p:sldId id="297" r:id="rId22"/>
    <p:sldId id="298" r:id="rId23"/>
    <p:sldId id="299" r:id="rId24"/>
    <p:sldId id="264" r:id="rId25"/>
    <p:sldId id="286" r:id="rId26"/>
    <p:sldId id="266" r:id="rId27"/>
    <p:sldId id="277" r:id="rId28"/>
    <p:sldId id="278" r:id="rId29"/>
    <p:sldId id="279" r:id="rId30"/>
    <p:sldId id="280" r:id="rId31"/>
    <p:sldId id="285" r:id="rId32"/>
    <p:sldId id="281" r:id="rId33"/>
    <p:sldId id="282" r:id="rId34"/>
    <p:sldId id="283" r:id="rId35"/>
    <p:sldId id="284" r:id="rId36"/>
    <p:sldId id="300" r:id="rId37"/>
    <p:sldId id="301" r:id="rId38"/>
    <p:sldId id="317" r:id="rId39"/>
    <p:sldId id="318" r:id="rId40"/>
    <p:sldId id="304" r:id="rId41"/>
    <p:sldId id="305" r:id="rId42"/>
    <p:sldId id="302" r:id="rId43"/>
    <p:sldId id="313" r:id="rId44"/>
    <p:sldId id="314" r:id="rId45"/>
    <p:sldId id="315" r:id="rId46"/>
    <p:sldId id="316" r:id="rId47"/>
    <p:sldId id="276" r:id="rId4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94" autoAdjust="0"/>
    <p:restoredTop sz="94660"/>
  </p:normalViewPr>
  <p:slideViewPr>
    <p:cSldViewPr snapToGrid="0">
      <p:cViewPr varScale="1">
        <p:scale>
          <a:sx n="68" d="100"/>
          <a:sy n="68" d="100"/>
        </p:scale>
        <p:origin x="300"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OSHIBA\Dropbox\1.%20TESIS%20FINAL\1.%20Correcciones\Correc%20!\PACARI%20VS%20CHCHUKULULU.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OSHIBA\Dropbox\1.%20TESIS%20FINAL\COMPETENCIA%20PERIODO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OSHIBA\Dropbox\1.%20TESIS%20FINAL\COMPETENCIA%20PERIOD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OSHIBA\Dropbox\1.%20TESIS%20FINAL\COMPETENCIA%20PERIODO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OSHIBA\Dropbox\1.%20TESIS%20FINAL\COMPETENCIA%20PERIODO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TOSHIBA\Dropbox\1.%20TESIS%20FINAL\COMPETENCIA%20PERIODO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TOSHIBA\Dropbox\1.%20TESIS%20FINAL\COMPETENCIA.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55500666441048"/>
          <c:y val="0.17148491652978251"/>
          <c:w val="0.75708843454456642"/>
          <c:h val="0.60861540208995912"/>
        </c:manualLayout>
      </c:layout>
      <c:lineChart>
        <c:grouping val="standard"/>
        <c:varyColors val="0"/>
        <c:ser>
          <c:idx val="0"/>
          <c:order val="0"/>
          <c:tx>
            <c:strRef>
              <c:f>Hoja1!$J$38</c:f>
              <c:strCache>
                <c:ptCount val="1"/>
                <c:pt idx="0">
                  <c:v>Pacari</c:v>
                </c:pt>
              </c:strCache>
            </c:strRef>
          </c:tx>
          <c:spPr>
            <a:ln w="76200" cap="rnd" cmpd="sng" algn="ctr">
              <a:solidFill>
                <a:schemeClr val="accent5"/>
              </a:solidFill>
              <a:round/>
            </a:ln>
            <a:effectLst/>
          </c:spPr>
          <c:marker>
            <c:symbol val="none"/>
          </c:marker>
          <c:dPt>
            <c:idx val="7"/>
            <c:marker>
              <c:symbol val="none"/>
            </c:marker>
            <c:bubble3D val="0"/>
            <c:extLst xmlns:c16r2="http://schemas.microsoft.com/office/drawing/2015/06/chart">
              <c:ext xmlns:c16="http://schemas.microsoft.com/office/drawing/2014/chart" uri="{C3380CC4-5D6E-409C-BE32-E72D297353CC}">
                <c16:uniqueId val="{00000000-034D-4D04-8DBE-44D3BEC59711}"/>
              </c:ext>
            </c:extLst>
          </c:dPt>
          <c:cat>
            <c:numRef>
              <c:f>Hoja1!$K$37:$U$37</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Hoja1!$K$38:$U$38</c:f>
              <c:numCache>
                <c:formatCode>0</c:formatCode>
                <c:ptCount val="11"/>
                <c:pt idx="0">
                  <c:v>0</c:v>
                </c:pt>
                <c:pt idx="1">
                  <c:v>0</c:v>
                </c:pt>
                <c:pt idx="2">
                  <c:v>0</c:v>
                </c:pt>
                <c:pt idx="3">
                  <c:v>12.641510000000009</c:v>
                </c:pt>
                <c:pt idx="4">
                  <c:v>14.834790000000037</c:v>
                </c:pt>
                <c:pt idx="5">
                  <c:v>54.377770000000019</c:v>
                </c:pt>
                <c:pt idx="6">
                  <c:v>76.494</c:v>
                </c:pt>
                <c:pt idx="7">
                  <c:v>108.76589</c:v>
                </c:pt>
                <c:pt idx="8">
                  <c:v>145.27573999999998</c:v>
                </c:pt>
                <c:pt idx="9">
                  <c:v>177.89437000000001</c:v>
                </c:pt>
                <c:pt idx="10">
                  <c:v>212.23343</c:v>
                </c:pt>
              </c:numCache>
            </c:numRef>
          </c:val>
          <c:smooth val="0"/>
          <c:extLst xmlns:c16r2="http://schemas.microsoft.com/office/drawing/2015/06/chart">
            <c:ext xmlns:c16="http://schemas.microsoft.com/office/drawing/2014/chart" uri="{C3380CC4-5D6E-409C-BE32-E72D297353CC}">
              <c16:uniqueId val="{00000001-034D-4D04-8DBE-44D3BEC59711}"/>
            </c:ext>
          </c:extLst>
        </c:ser>
        <c:ser>
          <c:idx val="1"/>
          <c:order val="1"/>
          <c:tx>
            <c:strRef>
              <c:f>Hoja1!$J$39</c:f>
              <c:strCache>
                <c:ptCount val="1"/>
                <c:pt idx="0">
                  <c:v>Chchukululu</c:v>
                </c:pt>
              </c:strCache>
            </c:strRef>
          </c:tx>
          <c:spPr>
            <a:ln w="76200" cap="rnd" cmpd="sng" algn="ctr">
              <a:solidFill>
                <a:srgbClr val="7030A0"/>
              </a:solidFill>
              <a:round/>
            </a:ln>
            <a:effectLst/>
          </c:spPr>
          <c:marker>
            <c:symbol val="none"/>
          </c:marker>
          <c:dPt>
            <c:idx val="9"/>
            <c:marker>
              <c:symbol val="none"/>
            </c:marker>
            <c:bubble3D val="0"/>
            <c:extLst xmlns:c16r2="http://schemas.microsoft.com/office/drawing/2015/06/chart">
              <c:ext xmlns:c16="http://schemas.microsoft.com/office/drawing/2014/chart" uri="{C3380CC4-5D6E-409C-BE32-E72D297353CC}">
                <c16:uniqueId val="{00000002-034D-4D04-8DBE-44D3BEC59711}"/>
              </c:ext>
            </c:extLst>
          </c:dPt>
          <c:cat>
            <c:numRef>
              <c:f>Hoja1!$K$37:$U$37</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Hoja1!$K$39:$U$39</c:f>
              <c:numCache>
                <c:formatCode>0</c:formatCode>
                <c:ptCount val="11"/>
                <c:pt idx="0">
                  <c:v>3.4118499999999985</c:v>
                </c:pt>
                <c:pt idx="1">
                  <c:v>6.4453100000000045</c:v>
                </c:pt>
                <c:pt idx="2">
                  <c:v>8.2443099999999969</c:v>
                </c:pt>
                <c:pt idx="3">
                  <c:v>11.46646</c:v>
                </c:pt>
                <c:pt idx="4">
                  <c:v>11.074659999999996</c:v>
                </c:pt>
                <c:pt idx="5">
                  <c:v>15.885029999999992</c:v>
                </c:pt>
                <c:pt idx="6">
                  <c:v>23.68788</c:v>
                </c:pt>
                <c:pt idx="7">
                  <c:v>31.48798</c:v>
                </c:pt>
                <c:pt idx="8">
                  <c:v>37.65898</c:v>
                </c:pt>
                <c:pt idx="9">
                  <c:v>49.875</c:v>
                </c:pt>
                <c:pt idx="10">
                  <c:v>56.262999999999998</c:v>
                </c:pt>
              </c:numCache>
            </c:numRef>
          </c:val>
          <c:smooth val="0"/>
          <c:extLst xmlns:c16r2="http://schemas.microsoft.com/office/drawing/2015/06/chart">
            <c:ext xmlns:c16="http://schemas.microsoft.com/office/drawing/2014/chart" uri="{C3380CC4-5D6E-409C-BE32-E72D297353CC}">
              <c16:uniqueId val="{00000003-034D-4D04-8DBE-44D3BEC59711}"/>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81806752"/>
        <c:axId val="281807144"/>
      </c:lineChart>
      <c:catAx>
        <c:axId val="28180675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spc="20" baseline="0">
                <a:solidFill>
                  <a:schemeClr val="tx1"/>
                </a:solidFill>
                <a:latin typeface="Arial" panose="020B0604020202020204" pitchFamily="34" charset="0"/>
                <a:ea typeface="+mn-ea"/>
                <a:cs typeface="Arial" panose="020B0604020202020204" pitchFamily="34" charset="0"/>
              </a:defRPr>
            </a:pPr>
            <a:endParaRPr lang="es-MX"/>
          </a:p>
        </c:txPr>
        <c:crossAx val="281807144"/>
        <c:crosses val="autoZero"/>
        <c:auto val="1"/>
        <c:lblAlgn val="ctr"/>
        <c:lblOffset val="100"/>
        <c:noMultiLvlLbl val="0"/>
      </c:catAx>
      <c:valAx>
        <c:axId val="2818071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spc="20" baseline="0">
                <a:solidFill>
                  <a:schemeClr val="tx1"/>
                </a:solidFill>
                <a:latin typeface="Arial" panose="020B0604020202020204" pitchFamily="34" charset="0"/>
                <a:ea typeface="+mn-ea"/>
                <a:cs typeface="Arial" panose="020B0604020202020204" pitchFamily="34" charset="0"/>
              </a:defRPr>
            </a:pPr>
            <a:endParaRPr lang="es-MX"/>
          </a:p>
        </c:txPr>
        <c:crossAx val="281806752"/>
        <c:crosses val="autoZero"/>
        <c:crossBetween val="between"/>
        <c:majorUnit val="25"/>
        <c:minorUnit val="5"/>
      </c:valAx>
      <c:spPr>
        <a:gradFill>
          <a:gsLst>
            <a:gs pos="100000">
              <a:schemeClr val="lt1">
                <a:lumMod val="95000"/>
              </a:schemeClr>
            </a:gs>
            <a:gs pos="0">
              <a:schemeClr val="lt1"/>
            </a:gs>
          </a:gsLst>
          <a:lin ang="5400000" scaled="0"/>
        </a:gradFill>
        <a:ln>
          <a:noFill/>
        </a:ln>
        <a:effectLst/>
      </c:spPr>
    </c:plotArea>
    <c:legend>
      <c:legendPos val="r"/>
      <c:layout>
        <c:manualLayout>
          <c:xMode val="edge"/>
          <c:yMode val="edge"/>
          <c:x val="0.36712103301882887"/>
          <c:y val="0.16720010087253373"/>
          <c:w val="0.28889394733160056"/>
          <c:h val="0.1968259773980787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legend>
    <c:plotVisOnly val="1"/>
    <c:dispBlanksAs val="gap"/>
    <c:showDLblsOverMax val="0"/>
  </c:chart>
  <c:spPr>
    <a:solidFill>
      <a:schemeClr val="lt1"/>
    </a:solidFill>
    <a:ln>
      <a:noFill/>
    </a:ln>
    <a:effectLst/>
  </c:spPr>
  <c:txPr>
    <a:bodyPr/>
    <a:lstStyle/>
    <a:p>
      <a:pPr>
        <a:defRPr sz="2400">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r>
              <a:rPr lang="es-MX" dirty="0"/>
              <a:t>Capital en miles de dólares</a:t>
            </a:r>
          </a:p>
        </c:rich>
      </c:tx>
      <c:layout>
        <c:manualLayout>
          <c:xMode val="edge"/>
          <c:yMode val="edge"/>
          <c:x val="0.26841455712530182"/>
          <c:y val="1.2481690244939904E-2"/>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0.1541810566953889"/>
          <c:y val="2.5100777363599697E-2"/>
          <c:w val="0.74136173839954411"/>
          <c:h val="0.63290936209324433"/>
        </c:manualLayout>
      </c:layout>
      <c:barChart>
        <c:barDir val="col"/>
        <c:grouping val="clustered"/>
        <c:varyColors val="0"/>
        <c:ser>
          <c:idx val="0"/>
          <c:order val="0"/>
          <c:tx>
            <c:strRef>
              <c:f>'Benchmarking (2)'!$B$112</c:f>
              <c:strCache>
                <c:ptCount val="1"/>
                <c:pt idx="0">
                  <c:v>2002-2007</c:v>
                </c:pt>
              </c:strCache>
            </c:strRef>
          </c:tx>
          <c:spPr>
            <a:solidFill>
              <a:schemeClr val="accent4"/>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'Benchmarking (2)'!$C$111:$D$111</c:f>
              <c:strCache>
                <c:ptCount val="2"/>
                <c:pt idx="0">
                  <c:v>Chchukululu</c:v>
                </c:pt>
                <c:pt idx="1">
                  <c:v>Pacari </c:v>
                </c:pt>
              </c:strCache>
            </c:strRef>
          </c:cat>
          <c:val>
            <c:numRef>
              <c:f>'Benchmarking (2)'!$C$112:$D$112</c:f>
              <c:numCache>
                <c:formatCode>0.0</c:formatCode>
                <c:ptCount val="2"/>
                <c:pt idx="0">
                  <c:v>0.4</c:v>
                </c:pt>
                <c:pt idx="1">
                  <c:v>0.4</c:v>
                </c:pt>
              </c:numCache>
            </c:numRef>
          </c:val>
          <c:extLst xmlns:c16r2="http://schemas.microsoft.com/office/drawing/2015/06/chart">
            <c:ext xmlns:c16="http://schemas.microsoft.com/office/drawing/2014/chart" uri="{C3380CC4-5D6E-409C-BE32-E72D297353CC}">
              <c16:uniqueId val="{00000000-A412-435F-A7CC-166646927168}"/>
            </c:ext>
          </c:extLst>
        </c:ser>
        <c:ser>
          <c:idx val="1"/>
          <c:order val="1"/>
          <c:tx>
            <c:strRef>
              <c:f>'Benchmarking (2)'!$B$113</c:f>
              <c:strCache>
                <c:ptCount val="1"/>
                <c:pt idx="0">
                  <c:v>2009-2012</c:v>
                </c:pt>
              </c:strCache>
            </c:strRef>
          </c:tx>
          <c:spPr>
            <a:solidFill>
              <a:srgbClr val="FC3904"/>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'Benchmarking (2)'!$C$111:$D$111</c:f>
              <c:strCache>
                <c:ptCount val="2"/>
                <c:pt idx="0">
                  <c:v>Chchukululu</c:v>
                </c:pt>
                <c:pt idx="1">
                  <c:v>Pacari </c:v>
                </c:pt>
              </c:strCache>
            </c:strRef>
          </c:cat>
          <c:val>
            <c:numRef>
              <c:f>'Benchmarking (2)'!$C$113:$D$113</c:f>
              <c:numCache>
                <c:formatCode>0</c:formatCode>
                <c:ptCount val="2"/>
                <c:pt idx="0">
                  <c:v>33</c:v>
                </c:pt>
                <c:pt idx="1">
                  <c:v>132</c:v>
                </c:pt>
              </c:numCache>
            </c:numRef>
          </c:val>
          <c:extLst xmlns:c16r2="http://schemas.microsoft.com/office/drawing/2015/06/chart">
            <c:ext xmlns:c16="http://schemas.microsoft.com/office/drawing/2014/chart" uri="{C3380CC4-5D6E-409C-BE32-E72D297353CC}">
              <c16:uniqueId val="{00000001-A412-435F-A7CC-166646927168}"/>
            </c:ext>
          </c:extLst>
        </c:ser>
        <c:ser>
          <c:idx val="2"/>
          <c:order val="2"/>
          <c:tx>
            <c:strRef>
              <c:f>'Benchmarking (2)'!$B$114</c:f>
              <c:strCache>
                <c:ptCount val="1"/>
                <c:pt idx="0">
                  <c:v>2013-2015</c:v>
                </c:pt>
              </c:strCache>
            </c:strRef>
          </c:tx>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'Benchmarking (2)'!$C$111:$D$111</c:f>
              <c:strCache>
                <c:ptCount val="2"/>
                <c:pt idx="0">
                  <c:v>Chchukululu</c:v>
                </c:pt>
                <c:pt idx="1">
                  <c:v>Pacari </c:v>
                </c:pt>
              </c:strCache>
            </c:strRef>
          </c:cat>
          <c:val>
            <c:numRef>
              <c:f>'Benchmarking (2)'!$C$114:$D$114</c:f>
              <c:numCache>
                <c:formatCode>0</c:formatCode>
                <c:ptCount val="2"/>
                <c:pt idx="0">
                  <c:v>47</c:v>
                </c:pt>
                <c:pt idx="1">
                  <c:v>810</c:v>
                </c:pt>
              </c:numCache>
            </c:numRef>
          </c:val>
          <c:extLst xmlns:c16r2="http://schemas.microsoft.com/office/drawing/2015/06/chart">
            <c:ext xmlns:c16="http://schemas.microsoft.com/office/drawing/2014/chart" uri="{C3380CC4-5D6E-409C-BE32-E72D297353CC}">
              <c16:uniqueId val="{00000002-A412-435F-A7CC-166646927168}"/>
            </c:ext>
          </c:extLst>
        </c:ser>
        <c:dLbls>
          <c:dLblPos val="outEnd"/>
          <c:showLegendKey val="0"/>
          <c:showVal val="1"/>
          <c:showCatName val="0"/>
          <c:showSerName val="0"/>
          <c:showPercent val="0"/>
          <c:showBubbleSize val="0"/>
        </c:dLbls>
        <c:gapWidth val="100"/>
        <c:overlap val="-24"/>
        <c:axId val="396198416"/>
        <c:axId val="396201552"/>
      </c:barChart>
      <c:catAx>
        <c:axId val="3961984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201552"/>
        <c:crosses val="autoZero"/>
        <c:auto val="1"/>
        <c:lblAlgn val="ctr"/>
        <c:lblOffset val="100"/>
        <c:noMultiLvlLbl val="0"/>
      </c:catAx>
      <c:valAx>
        <c:axId val="396201552"/>
        <c:scaling>
          <c:orientation val="minMax"/>
          <c:max val="820"/>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1984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Table>
      <c:spPr>
        <a:noFill/>
        <a:ln>
          <a:noFill/>
        </a:ln>
        <a:effectLst/>
      </c:spPr>
    </c:plotArea>
    <c:plotVisOnly val="1"/>
    <c:dispBlanksAs val="gap"/>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s-MX"/>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r>
              <a:rPr lang="es-MX"/>
              <a:t>Total de exportaciones en miles de dólares</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0.20126956824029765"/>
          <c:y val="0.15730059635616753"/>
          <c:w val="0.77321046238366564"/>
          <c:h val="0.53657065942758109"/>
        </c:manualLayout>
      </c:layout>
      <c:barChart>
        <c:barDir val="col"/>
        <c:grouping val="clustered"/>
        <c:varyColors val="0"/>
        <c:ser>
          <c:idx val="0"/>
          <c:order val="0"/>
          <c:tx>
            <c:strRef>
              <c:f>Periodos!$B$37</c:f>
              <c:strCache>
                <c:ptCount val="1"/>
                <c:pt idx="0">
                  <c:v>2008-2009</c:v>
                </c:pt>
              </c:strCache>
            </c:strRef>
          </c:tx>
          <c:spPr>
            <a:solidFill>
              <a:srgbClr val="FFFF00"/>
            </a:solidFill>
            <a:ln>
              <a:solidFill>
                <a:schemeClr val="accent3"/>
              </a:solid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Pt>
            <c:idx val="1"/>
            <c:invertIfNegative val="0"/>
            <c:bubble3D val="0"/>
            <c:spPr>
              <a:solidFill>
                <a:srgbClr val="FFFF00"/>
              </a:solidFill>
              <a:ln>
                <a:solidFill>
                  <a:schemeClr val="accent3"/>
                </a:solid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extLst xmlns:c16r2="http://schemas.microsoft.com/office/drawing/2015/06/chart">
              <c:ext xmlns:c16="http://schemas.microsoft.com/office/drawing/2014/chart" uri="{C3380CC4-5D6E-409C-BE32-E72D297353CC}">
                <c16:uniqueId val="{00000001-2AD3-4FDF-B7D3-5CF0611188A1}"/>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Periodos!$C$36:$D$36</c:f>
              <c:strCache>
                <c:ptCount val="2"/>
                <c:pt idx="0">
                  <c:v>Chchukululu</c:v>
                </c:pt>
                <c:pt idx="1">
                  <c:v>Pacari </c:v>
                </c:pt>
              </c:strCache>
            </c:strRef>
          </c:cat>
          <c:val>
            <c:numRef>
              <c:f>Periodos!$C$37:$D$37</c:f>
              <c:numCache>
                <c:formatCode>0</c:formatCode>
                <c:ptCount val="2"/>
                <c:pt idx="0">
                  <c:v>128.68361999999999</c:v>
                </c:pt>
                <c:pt idx="1">
                  <c:v>1662.7434699999999</c:v>
                </c:pt>
              </c:numCache>
            </c:numRef>
          </c:val>
          <c:extLst xmlns:c16r2="http://schemas.microsoft.com/office/drawing/2015/06/chart">
            <c:ext xmlns:c16="http://schemas.microsoft.com/office/drawing/2014/chart" uri="{C3380CC4-5D6E-409C-BE32-E72D297353CC}">
              <c16:uniqueId val="{00000002-2AD3-4FDF-B7D3-5CF0611188A1}"/>
            </c:ext>
          </c:extLst>
        </c:ser>
        <c:ser>
          <c:idx val="1"/>
          <c:order val="1"/>
          <c:tx>
            <c:strRef>
              <c:f>Periodos!$B$38</c:f>
              <c:strCache>
                <c:ptCount val="1"/>
                <c:pt idx="0">
                  <c:v>2010-2012</c:v>
                </c:pt>
              </c:strCache>
            </c:strRef>
          </c:tx>
          <c:spPr>
            <a:solidFill>
              <a:srgbClr val="FC3904"/>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Periodos!$C$36:$D$36</c:f>
              <c:strCache>
                <c:ptCount val="2"/>
                <c:pt idx="0">
                  <c:v>Chchukululu</c:v>
                </c:pt>
                <c:pt idx="1">
                  <c:v>Pacari </c:v>
                </c:pt>
              </c:strCache>
            </c:strRef>
          </c:cat>
          <c:val>
            <c:numRef>
              <c:f>Periodos!$C$38:$D$38</c:f>
              <c:numCache>
                <c:formatCode>0</c:formatCode>
                <c:ptCount val="2"/>
                <c:pt idx="0">
                  <c:v>261.60665</c:v>
                </c:pt>
                <c:pt idx="1">
                  <c:v>5134.0088699999997</c:v>
                </c:pt>
              </c:numCache>
            </c:numRef>
          </c:val>
          <c:extLst xmlns:c16r2="http://schemas.microsoft.com/office/drawing/2015/06/chart">
            <c:ext xmlns:c16="http://schemas.microsoft.com/office/drawing/2014/chart" uri="{C3380CC4-5D6E-409C-BE32-E72D297353CC}">
              <c16:uniqueId val="{00000003-2AD3-4FDF-B7D3-5CF0611188A1}"/>
            </c:ext>
          </c:extLst>
        </c:ser>
        <c:ser>
          <c:idx val="2"/>
          <c:order val="2"/>
          <c:tx>
            <c:strRef>
              <c:f>Periodos!$B$39</c:f>
              <c:strCache>
                <c:ptCount val="1"/>
                <c:pt idx="0">
                  <c:v>2013-2015</c:v>
                </c:pt>
              </c:strCache>
            </c:strRef>
          </c:tx>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Periodos!$C$36:$D$36</c:f>
              <c:strCache>
                <c:ptCount val="2"/>
                <c:pt idx="0">
                  <c:v>Chchukululu</c:v>
                </c:pt>
                <c:pt idx="1">
                  <c:v>Pacari </c:v>
                </c:pt>
              </c:strCache>
            </c:strRef>
          </c:cat>
          <c:val>
            <c:numRef>
              <c:f>Periodos!$C$39:$D$39</c:f>
              <c:numCache>
                <c:formatCode>0</c:formatCode>
                <c:ptCount val="2"/>
                <c:pt idx="0">
                  <c:v>485.76</c:v>
                </c:pt>
                <c:pt idx="1">
                  <c:v>9635.5879999999997</c:v>
                </c:pt>
              </c:numCache>
            </c:numRef>
          </c:val>
          <c:extLst xmlns:c16r2="http://schemas.microsoft.com/office/drawing/2015/06/chart">
            <c:ext xmlns:c16="http://schemas.microsoft.com/office/drawing/2014/chart" uri="{C3380CC4-5D6E-409C-BE32-E72D297353CC}">
              <c16:uniqueId val="{00000004-2AD3-4FDF-B7D3-5CF0611188A1}"/>
            </c:ext>
          </c:extLst>
        </c:ser>
        <c:dLbls>
          <c:showLegendKey val="0"/>
          <c:showVal val="0"/>
          <c:showCatName val="0"/>
          <c:showSerName val="0"/>
          <c:showPercent val="0"/>
          <c:showBubbleSize val="0"/>
        </c:dLbls>
        <c:gapWidth val="100"/>
        <c:overlap val="-24"/>
        <c:axId val="396200376"/>
        <c:axId val="396203904"/>
      </c:barChart>
      <c:catAx>
        <c:axId val="3962003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203904"/>
        <c:crosses val="autoZero"/>
        <c:auto val="1"/>
        <c:lblAlgn val="ctr"/>
        <c:lblOffset val="100"/>
        <c:noMultiLvlLbl val="0"/>
      </c:catAx>
      <c:valAx>
        <c:axId val="396203904"/>
        <c:scaling>
          <c:orientation val="minMax"/>
          <c:max val="1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200376"/>
        <c:crosses val="autoZero"/>
        <c:crossBetween val="between"/>
        <c:majorUnit val="2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Table>
      <c:spPr>
        <a:noFill/>
        <a:ln>
          <a:noFill/>
        </a:ln>
        <a:effectLst/>
      </c:spPr>
    </c:plotArea>
    <c:plotVisOnly val="1"/>
    <c:dispBlanksAs val="gap"/>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r>
              <a:rPr lang="es-MX"/>
              <a:t>Cartera de productos (unidades)</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barChart>
        <c:barDir val="col"/>
        <c:grouping val="clustered"/>
        <c:varyColors val="0"/>
        <c:ser>
          <c:idx val="0"/>
          <c:order val="0"/>
          <c:tx>
            <c:strRef>
              <c:f>'Benchmarking (2)'!$B$61</c:f>
              <c:strCache>
                <c:ptCount val="1"/>
                <c:pt idx="0">
                  <c:v>2008-2009</c:v>
                </c:pt>
              </c:strCache>
            </c:strRef>
          </c:tx>
          <c:spPr>
            <a:solidFill>
              <a:srgbClr val="FFFF00"/>
            </a:solidFill>
            <a:ln>
              <a:solidFill>
                <a:schemeClr val="accent3"/>
              </a:solid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'Benchmarking (2)'!$C$60:$D$60</c:f>
              <c:strCache>
                <c:ptCount val="2"/>
                <c:pt idx="0">
                  <c:v>Chchukululu</c:v>
                </c:pt>
                <c:pt idx="1">
                  <c:v>Pacari </c:v>
                </c:pt>
              </c:strCache>
            </c:strRef>
          </c:cat>
          <c:val>
            <c:numRef>
              <c:f>'Benchmarking (2)'!$C$61:$D$61</c:f>
              <c:numCache>
                <c:formatCode>0</c:formatCode>
                <c:ptCount val="2"/>
                <c:pt idx="0">
                  <c:v>3</c:v>
                </c:pt>
                <c:pt idx="1">
                  <c:v>22</c:v>
                </c:pt>
              </c:numCache>
            </c:numRef>
          </c:val>
          <c:extLst xmlns:c16r2="http://schemas.microsoft.com/office/drawing/2015/06/chart">
            <c:ext xmlns:c16="http://schemas.microsoft.com/office/drawing/2014/chart" uri="{C3380CC4-5D6E-409C-BE32-E72D297353CC}">
              <c16:uniqueId val="{00000000-F666-41D2-9F5D-E5D0D9C29E82}"/>
            </c:ext>
          </c:extLst>
        </c:ser>
        <c:ser>
          <c:idx val="1"/>
          <c:order val="1"/>
          <c:tx>
            <c:strRef>
              <c:f>'Benchmarking (2)'!$B$62</c:f>
              <c:strCache>
                <c:ptCount val="1"/>
                <c:pt idx="0">
                  <c:v>2010-2012</c:v>
                </c:pt>
              </c:strCache>
            </c:strRef>
          </c:tx>
          <c:spPr>
            <a:solidFill>
              <a:srgbClr val="FC3904"/>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'Benchmarking (2)'!$C$60:$D$60</c:f>
              <c:strCache>
                <c:ptCount val="2"/>
                <c:pt idx="0">
                  <c:v>Chchukululu</c:v>
                </c:pt>
                <c:pt idx="1">
                  <c:v>Pacari </c:v>
                </c:pt>
              </c:strCache>
            </c:strRef>
          </c:cat>
          <c:val>
            <c:numRef>
              <c:f>'Benchmarking (2)'!$C$62:$D$62</c:f>
              <c:numCache>
                <c:formatCode>0</c:formatCode>
                <c:ptCount val="2"/>
                <c:pt idx="0">
                  <c:v>5</c:v>
                </c:pt>
                <c:pt idx="1">
                  <c:v>39</c:v>
                </c:pt>
              </c:numCache>
            </c:numRef>
          </c:val>
          <c:extLst xmlns:c16r2="http://schemas.microsoft.com/office/drawing/2015/06/chart">
            <c:ext xmlns:c16="http://schemas.microsoft.com/office/drawing/2014/chart" uri="{C3380CC4-5D6E-409C-BE32-E72D297353CC}">
              <c16:uniqueId val="{00000001-F666-41D2-9F5D-E5D0D9C29E82}"/>
            </c:ext>
          </c:extLst>
        </c:ser>
        <c:ser>
          <c:idx val="2"/>
          <c:order val="2"/>
          <c:tx>
            <c:strRef>
              <c:f>'Benchmarking (2)'!$B$63</c:f>
              <c:strCache>
                <c:ptCount val="1"/>
                <c:pt idx="0">
                  <c:v>2013-2015</c:v>
                </c:pt>
              </c:strCache>
            </c:strRef>
          </c:tx>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'Benchmarking (2)'!$C$60:$D$60</c:f>
              <c:strCache>
                <c:ptCount val="2"/>
                <c:pt idx="0">
                  <c:v>Chchukululu</c:v>
                </c:pt>
                <c:pt idx="1">
                  <c:v>Pacari </c:v>
                </c:pt>
              </c:strCache>
            </c:strRef>
          </c:cat>
          <c:val>
            <c:numRef>
              <c:f>'Benchmarking (2)'!$C$63:$D$63</c:f>
              <c:numCache>
                <c:formatCode>0</c:formatCode>
                <c:ptCount val="2"/>
                <c:pt idx="0">
                  <c:v>8</c:v>
                </c:pt>
                <c:pt idx="1">
                  <c:v>57</c:v>
                </c:pt>
              </c:numCache>
            </c:numRef>
          </c:val>
          <c:extLst xmlns:c16r2="http://schemas.microsoft.com/office/drawing/2015/06/chart">
            <c:ext xmlns:c16="http://schemas.microsoft.com/office/drawing/2014/chart" uri="{C3380CC4-5D6E-409C-BE32-E72D297353CC}">
              <c16:uniqueId val="{00000002-F666-41D2-9F5D-E5D0D9C29E82}"/>
            </c:ext>
          </c:extLst>
        </c:ser>
        <c:dLbls>
          <c:showLegendKey val="0"/>
          <c:showVal val="0"/>
          <c:showCatName val="0"/>
          <c:showSerName val="0"/>
          <c:showPercent val="0"/>
          <c:showBubbleSize val="0"/>
        </c:dLbls>
        <c:gapWidth val="100"/>
        <c:overlap val="-24"/>
        <c:axId val="396201160"/>
        <c:axId val="396202728"/>
      </c:barChart>
      <c:catAx>
        <c:axId val="3962011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202728"/>
        <c:crosses val="autoZero"/>
        <c:auto val="1"/>
        <c:lblAlgn val="ctr"/>
        <c:lblOffset val="100"/>
        <c:noMultiLvlLbl val="0"/>
      </c:catAx>
      <c:valAx>
        <c:axId val="3962027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2011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Table>
      <c:spPr>
        <a:noFill/>
        <a:ln>
          <a:noFill/>
        </a:ln>
        <a:effectLst/>
      </c:spPr>
    </c:plotArea>
    <c:plotVisOnly val="1"/>
    <c:dispBlanksAs val="gap"/>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r>
              <a:rPr lang="es-MX"/>
              <a:t>Delegación de funciones</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barChart>
        <c:barDir val="col"/>
        <c:grouping val="clustered"/>
        <c:varyColors val="0"/>
        <c:ser>
          <c:idx val="0"/>
          <c:order val="0"/>
          <c:tx>
            <c:strRef>
              <c:f>Periodos!$B$103</c:f>
              <c:strCache>
                <c:ptCount val="1"/>
                <c:pt idx="0">
                  <c:v>2008-2009</c:v>
                </c:pt>
              </c:strCache>
            </c:strRef>
          </c:tx>
          <c:spPr>
            <a:solidFill>
              <a:srgbClr val="FFFF00"/>
            </a:solidFill>
            <a:ln>
              <a:solidFill>
                <a:schemeClr val="accent3"/>
              </a:solid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Periodos!$C$102:$D$102</c:f>
              <c:strCache>
                <c:ptCount val="2"/>
                <c:pt idx="0">
                  <c:v>Chchukululu</c:v>
                </c:pt>
                <c:pt idx="1">
                  <c:v>Pacari </c:v>
                </c:pt>
              </c:strCache>
            </c:strRef>
          </c:cat>
          <c:val>
            <c:numRef>
              <c:f>Periodos!$C$103:$D$103</c:f>
              <c:numCache>
                <c:formatCode>0</c:formatCode>
                <c:ptCount val="2"/>
                <c:pt idx="0">
                  <c:v>3</c:v>
                </c:pt>
                <c:pt idx="1">
                  <c:v>7</c:v>
                </c:pt>
              </c:numCache>
            </c:numRef>
          </c:val>
          <c:extLst xmlns:c16r2="http://schemas.microsoft.com/office/drawing/2015/06/chart">
            <c:ext xmlns:c16="http://schemas.microsoft.com/office/drawing/2014/chart" uri="{C3380CC4-5D6E-409C-BE32-E72D297353CC}">
              <c16:uniqueId val="{00000000-57AE-4B93-837B-391495A511E6}"/>
            </c:ext>
          </c:extLst>
        </c:ser>
        <c:ser>
          <c:idx val="1"/>
          <c:order val="1"/>
          <c:tx>
            <c:strRef>
              <c:f>Periodos!$B$104</c:f>
              <c:strCache>
                <c:ptCount val="1"/>
                <c:pt idx="0">
                  <c:v>2010-2012</c:v>
                </c:pt>
              </c:strCache>
            </c:strRef>
          </c:tx>
          <c:spPr>
            <a:solidFill>
              <a:srgbClr val="FC3904"/>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Periodos!$C$102:$D$102</c:f>
              <c:strCache>
                <c:ptCount val="2"/>
                <c:pt idx="0">
                  <c:v>Chchukululu</c:v>
                </c:pt>
                <c:pt idx="1">
                  <c:v>Pacari </c:v>
                </c:pt>
              </c:strCache>
            </c:strRef>
          </c:cat>
          <c:val>
            <c:numRef>
              <c:f>Periodos!$C$104:$D$104</c:f>
              <c:numCache>
                <c:formatCode>0</c:formatCode>
                <c:ptCount val="2"/>
                <c:pt idx="0">
                  <c:v>5</c:v>
                </c:pt>
                <c:pt idx="1">
                  <c:v>20</c:v>
                </c:pt>
              </c:numCache>
            </c:numRef>
          </c:val>
          <c:extLst xmlns:c16r2="http://schemas.microsoft.com/office/drawing/2015/06/chart">
            <c:ext xmlns:c16="http://schemas.microsoft.com/office/drawing/2014/chart" uri="{C3380CC4-5D6E-409C-BE32-E72D297353CC}">
              <c16:uniqueId val="{00000001-57AE-4B93-837B-391495A511E6}"/>
            </c:ext>
          </c:extLst>
        </c:ser>
        <c:ser>
          <c:idx val="2"/>
          <c:order val="2"/>
          <c:tx>
            <c:strRef>
              <c:f>Periodos!$B$105</c:f>
              <c:strCache>
                <c:ptCount val="1"/>
                <c:pt idx="0">
                  <c:v>2013-2015</c:v>
                </c:pt>
              </c:strCache>
            </c:strRef>
          </c:tx>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Periodos!$C$102:$D$102</c:f>
              <c:strCache>
                <c:ptCount val="2"/>
                <c:pt idx="0">
                  <c:v>Chchukululu</c:v>
                </c:pt>
                <c:pt idx="1">
                  <c:v>Pacari </c:v>
                </c:pt>
              </c:strCache>
            </c:strRef>
          </c:cat>
          <c:val>
            <c:numRef>
              <c:f>Periodos!$C$105:$D$105</c:f>
              <c:numCache>
                <c:formatCode>0</c:formatCode>
                <c:ptCount val="2"/>
                <c:pt idx="0">
                  <c:v>5</c:v>
                </c:pt>
                <c:pt idx="1">
                  <c:v>36</c:v>
                </c:pt>
              </c:numCache>
            </c:numRef>
          </c:val>
          <c:extLst xmlns:c16r2="http://schemas.microsoft.com/office/drawing/2015/06/chart">
            <c:ext xmlns:c16="http://schemas.microsoft.com/office/drawing/2014/chart" uri="{C3380CC4-5D6E-409C-BE32-E72D297353CC}">
              <c16:uniqueId val="{00000002-57AE-4B93-837B-391495A511E6}"/>
            </c:ext>
          </c:extLst>
        </c:ser>
        <c:dLbls>
          <c:showLegendKey val="0"/>
          <c:showVal val="0"/>
          <c:showCatName val="0"/>
          <c:showSerName val="0"/>
          <c:showPercent val="0"/>
          <c:showBubbleSize val="0"/>
        </c:dLbls>
        <c:gapWidth val="100"/>
        <c:overlap val="-24"/>
        <c:axId val="396204296"/>
        <c:axId val="396200768"/>
      </c:barChart>
      <c:catAx>
        <c:axId val="3962042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200768"/>
        <c:crosses val="autoZero"/>
        <c:auto val="1"/>
        <c:lblAlgn val="ctr"/>
        <c:lblOffset val="100"/>
        <c:noMultiLvlLbl val="0"/>
      </c:catAx>
      <c:valAx>
        <c:axId val="39620076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204296"/>
        <c:crosses val="autoZero"/>
        <c:crossBetween val="between"/>
        <c:majorUnit val="7"/>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Table>
      <c:spPr>
        <a:noFill/>
        <a:ln>
          <a:noFill/>
        </a:ln>
        <a:effectLst/>
      </c:spPr>
    </c:plotArea>
    <c:plotVisOnly val="1"/>
    <c:dispBlanksAs val="gap"/>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r>
              <a:rPr lang="es-MX"/>
              <a:t>Publicidad en cientos de dólares</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0.12222399530306885"/>
          <c:y val="0.17209998717588512"/>
          <c:w val="0.84983998278645123"/>
          <c:h val="0.50346013618406227"/>
        </c:manualLayout>
      </c:layout>
      <c:barChart>
        <c:barDir val="col"/>
        <c:grouping val="clustered"/>
        <c:varyColors val="0"/>
        <c:ser>
          <c:idx val="0"/>
          <c:order val="0"/>
          <c:tx>
            <c:strRef>
              <c:f>Periodos!$B$44</c:f>
              <c:strCache>
                <c:ptCount val="1"/>
                <c:pt idx="0">
                  <c:v>2008-2009</c:v>
                </c:pt>
              </c:strCache>
            </c:strRef>
          </c:tx>
          <c:spPr>
            <a:solidFill>
              <a:schemeClr val="accent4"/>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Pt>
            <c:idx val="1"/>
            <c:invertIfNegative val="0"/>
            <c:bubble3D val="0"/>
            <c:spPr>
              <a:solidFill>
                <a:srgbClr val="FFFF00"/>
              </a:solidFill>
              <a:ln>
                <a:solidFill>
                  <a:schemeClr val="accent3"/>
                </a:solid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extLst xmlns:c16r2="http://schemas.microsoft.com/office/drawing/2015/06/chart">
              <c:ext xmlns:c16="http://schemas.microsoft.com/office/drawing/2014/chart" uri="{C3380CC4-5D6E-409C-BE32-E72D297353CC}">
                <c16:uniqueId val="{00000000-F623-4C2F-8EEF-B0DB9BE6C21C}"/>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Periodos!$C$43:$D$43</c:f>
              <c:strCache>
                <c:ptCount val="2"/>
                <c:pt idx="0">
                  <c:v>Chchukululu</c:v>
                </c:pt>
                <c:pt idx="1">
                  <c:v>Pacari </c:v>
                </c:pt>
              </c:strCache>
            </c:strRef>
          </c:cat>
          <c:val>
            <c:numRef>
              <c:f>Periodos!$C$44:$D$44</c:f>
              <c:numCache>
                <c:formatCode>0</c:formatCode>
                <c:ptCount val="2"/>
                <c:pt idx="0">
                  <c:v>13.44</c:v>
                </c:pt>
                <c:pt idx="1">
                  <c:v>155.81040000000002</c:v>
                </c:pt>
              </c:numCache>
            </c:numRef>
          </c:val>
          <c:extLst xmlns:c16r2="http://schemas.microsoft.com/office/drawing/2015/06/chart">
            <c:ext xmlns:c16="http://schemas.microsoft.com/office/drawing/2014/chart" uri="{C3380CC4-5D6E-409C-BE32-E72D297353CC}">
              <c16:uniqueId val="{00000000-7008-4740-B3D4-1C6EBCD841A0}"/>
            </c:ext>
          </c:extLst>
        </c:ser>
        <c:ser>
          <c:idx val="1"/>
          <c:order val="1"/>
          <c:tx>
            <c:strRef>
              <c:f>Periodos!$B$45</c:f>
              <c:strCache>
                <c:ptCount val="1"/>
                <c:pt idx="0">
                  <c:v>2010-2012</c:v>
                </c:pt>
              </c:strCache>
            </c:strRef>
          </c:tx>
          <c:spPr>
            <a:solidFill>
              <a:srgbClr val="FC3904"/>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Periodos!$C$43:$D$43</c:f>
              <c:strCache>
                <c:ptCount val="2"/>
                <c:pt idx="0">
                  <c:v>Chchukululu</c:v>
                </c:pt>
                <c:pt idx="1">
                  <c:v>Pacari </c:v>
                </c:pt>
              </c:strCache>
            </c:strRef>
          </c:cat>
          <c:val>
            <c:numRef>
              <c:f>Periodos!$C$45:$D$45</c:f>
              <c:numCache>
                <c:formatCode>0</c:formatCode>
                <c:ptCount val="2"/>
                <c:pt idx="0">
                  <c:v>21.4</c:v>
                </c:pt>
                <c:pt idx="1">
                  <c:v>236.12909999999999</c:v>
                </c:pt>
              </c:numCache>
            </c:numRef>
          </c:val>
          <c:extLst xmlns:c16r2="http://schemas.microsoft.com/office/drawing/2015/06/chart">
            <c:ext xmlns:c16="http://schemas.microsoft.com/office/drawing/2014/chart" uri="{C3380CC4-5D6E-409C-BE32-E72D297353CC}">
              <c16:uniqueId val="{00000001-7008-4740-B3D4-1C6EBCD841A0}"/>
            </c:ext>
          </c:extLst>
        </c:ser>
        <c:ser>
          <c:idx val="2"/>
          <c:order val="2"/>
          <c:tx>
            <c:strRef>
              <c:f>Periodos!$B$46</c:f>
              <c:strCache>
                <c:ptCount val="1"/>
                <c:pt idx="0">
                  <c:v>2013-2015</c:v>
                </c:pt>
              </c:strCache>
            </c:strRef>
          </c:tx>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Periodos!$C$43:$D$43</c:f>
              <c:strCache>
                <c:ptCount val="2"/>
                <c:pt idx="0">
                  <c:v>Chchukululu</c:v>
                </c:pt>
                <c:pt idx="1">
                  <c:v>Pacari </c:v>
                </c:pt>
              </c:strCache>
            </c:strRef>
          </c:cat>
          <c:val>
            <c:numRef>
              <c:f>Periodos!$C$46:$D$46</c:f>
              <c:numCache>
                <c:formatCode>0</c:formatCode>
                <c:ptCount val="2"/>
                <c:pt idx="0">
                  <c:v>37.49</c:v>
                </c:pt>
                <c:pt idx="1">
                  <c:v>2708.74</c:v>
                </c:pt>
              </c:numCache>
            </c:numRef>
          </c:val>
          <c:extLst xmlns:c16r2="http://schemas.microsoft.com/office/drawing/2015/06/chart">
            <c:ext xmlns:c16="http://schemas.microsoft.com/office/drawing/2014/chart" uri="{C3380CC4-5D6E-409C-BE32-E72D297353CC}">
              <c16:uniqueId val="{00000002-7008-4740-B3D4-1C6EBCD841A0}"/>
            </c:ext>
          </c:extLst>
        </c:ser>
        <c:dLbls>
          <c:showLegendKey val="0"/>
          <c:showVal val="0"/>
          <c:showCatName val="0"/>
          <c:showSerName val="0"/>
          <c:showPercent val="0"/>
          <c:showBubbleSize val="0"/>
        </c:dLbls>
        <c:gapWidth val="100"/>
        <c:overlap val="-24"/>
        <c:axId val="396198808"/>
        <c:axId val="396199200"/>
      </c:barChart>
      <c:catAx>
        <c:axId val="3961988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199200"/>
        <c:crosses val="autoZero"/>
        <c:auto val="1"/>
        <c:lblAlgn val="ctr"/>
        <c:lblOffset val="100"/>
        <c:noMultiLvlLbl val="0"/>
      </c:catAx>
      <c:valAx>
        <c:axId val="396199200"/>
        <c:scaling>
          <c:orientation val="minMax"/>
          <c:max val="28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crossAx val="396198808"/>
        <c:crosses val="autoZero"/>
        <c:crossBetween val="between"/>
        <c:majorUnit val="5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Table>
      <c:spPr>
        <a:noFill/>
        <a:ln>
          <a:noFill/>
        </a:ln>
        <a:effectLst/>
      </c:spPr>
    </c:plotArea>
    <c:plotVisOnly val="1"/>
    <c:dispBlanksAs val="gap"/>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40" b="1" i="0" u="none" strike="noStrike" kern="1200" cap="none" spc="20" baseline="0">
                <a:solidFill>
                  <a:schemeClr val="tx1"/>
                </a:solidFill>
                <a:latin typeface="Arial" panose="020B0604020202020204" pitchFamily="34" charset="0"/>
                <a:ea typeface="+mn-ea"/>
                <a:cs typeface="Arial" panose="020B0604020202020204" pitchFamily="34" charset="0"/>
              </a:defRPr>
            </a:pPr>
            <a:r>
              <a:rPr lang="en-US"/>
              <a:t>Chchukululu - Tabletas de 50gr.</a:t>
            </a:r>
          </a:p>
        </c:rich>
      </c:tx>
      <c:overlay val="0"/>
      <c:spPr>
        <a:noFill/>
        <a:ln>
          <a:noFill/>
        </a:ln>
        <a:effectLst/>
      </c:spPr>
      <c:txPr>
        <a:bodyPr rot="0" spcFirstLastPara="1" vertOverflow="ellipsis" vert="horz" wrap="square" anchor="ctr" anchorCtr="1"/>
        <a:lstStyle/>
        <a:p>
          <a:pPr>
            <a:defRPr sz="2640" b="1" i="0" u="none" strike="noStrike" kern="1200" cap="none" spc="20" baseline="0">
              <a:solidFill>
                <a:schemeClr val="tx1"/>
              </a:solidFill>
              <a:latin typeface="Arial" panose="020B0604020202020204" pitchFamily="34" charset="0"/>
              <a:ea typeface="+mn-ea"/>
              <a:cs typeface="Arial" panose="020B0604020202020204" pitchFamily="34" charset="0"/>
            </a:defRPr>
          </a:pPr>
          <a:endParaRPr lang="es-MX"/>
        </a:p>
      </c:txPr>
    </c:title>
    <c:autoTitleDeleted val="0"/>
    <c:plotArea>
      <c:layout>
        <c:manualLayout>
          <c:layoutTarget val="inner"/>
          <c:xMode val="edge"/>
          <c:yMode val="edge"/>
          <c:x val="0.28061220472440945"/>
          <c:y val="0.15277163372252556"/>
          <c:w val="0.68883223972003504"/>
          <c:h val="0.7028304059996241"/>
        </c:manualLayout>
      </c:layout>
      <c:lineChart>
        <c:grouping val="standard"/>
        <c:varyColors val="0"/>
        <c:ser>
          <c:idx val="0"/>
          <c:order val="0"/>
          <c:tx>
            <c:strRef>
              <c:f>Chchukululu!$B$4</c:f>
              <c:strCache>
                <c:ptCount val="1"/>
                <c:pt idx="0">
                  <c:v>Barras 50gr.</c:v>
                </c:pt>
              </c:strCache>
            </c:strRef>
          </c:tx>
          <c:spPr>
            <a:ln w="76200" cap="rnd" cmpd="sng" algn="ctr">
              <a:solidFill>
                <a:srgbClr val="FF0000"/>
              </a:solidFill>
              <a:round/>
            </a:ln>
            <a:effectLst/>
          </c:spPr>
          <c:marker>
            <c:symbol val="none"/>
          </c:marker>
          <c:dLbls>
            <c:dLbl>
              <c:idx val="0"/>
              <c:layout>
                <c:manualLayout>
                  <c:x val="-4.0772128527586257E-2"/>
                  <c:y val="5.351280153506776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080-427C-9BCE-02E77B622D2F}"/>
                </c:ext>
                <c:ext xmlns:c15="http://schemas.microsoft.com/office/drawing/2012/chart" uri="{CE6537A1-D6FC-4f65-9D91-7224C49458BB}"/>
              </c:extLst>
            </c:dLbl>
            <c:dLbl>
              <c:idx val="1"/>
              <c:layout>
                <c:manualLayout>
                  <c:x val="-8.3333333333334356E-3"/>
                  <c:y val="3.625064733298799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080-427C-9BCE-02E77B622D2F}"/>
                </c:ext>
                <c:ext xmlns:c15="http://schemas.microsoft.com/office/drawing/2012/chart" uri="{CE6537A1-D6FC-4f65-9D91-7224C49458BB}"/>
              </c:extLst>
            </c:dLbl>
            <c:dLbl>
              <c:idx val="2"/>
              <c:layout>
                <c:manualLayout>
                  <c:x val="-8.3333333333334356E-3"/>
                  <c:y val="2.071465561885028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080-427C-9BCE-02E77B622D2F}"/>
                </c:ext>
                <c:ext xmlns:c15="http://schemas.microsoft.com/office/drawing/2012/chart" uri="{CE6537A1-D6FC-4f65-9D91-7224C49458BB}"/>
              </c:extLst>
            </c:dLbl>
            <c:dLbl>
              <c:idx val="3"/>
              <c:layout>
                <c:manualLayout>
                  <c:x val="-4.8930996019716379E-2"/>
                  <c:y val="6.567501705453415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080-427C-9BCE-02E77B622D2F}"/>
                </c:ext>
                <c:ext xmlns:c15="http://schemas.microsoft.com/office/drawing/2012/chart" uri="{CE6537A1-D6FC-4f65-9D91-7224C49458BB}"/>
              </c:extLst>
            </c:dLbl>
            <c:dLbl>
              <c:idx val="4"/>
              <c:layout>
                <c:manualLayout>
                  <c:x val="-5.451004679411374E-2"/>
                  <c:y val="6.3291792523029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080-427C-9BCE-02E77B622D2F}"/>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Chchukululu!$C$3:$G$3</c:f>
              <c:numCache>
                <c:formatCode>General</c:formatCode>
                <c:ptCount val="5"/>
                <c:pt idx="0">
                  <c:v>2011</c:v>
                </c:pt>
                <c:pt idx="1">
                  <c:v>2012</c:v>
                </c:pt>
                <c:pt idx="2">
                  <c:v>2013</c:v>
                </c:pt>
                <c:pt idx="3">
                  <c:v>2014</c:v>
                </c:pt>
                <c:pt idx="4">
                  <c:v>2015</c:v>
                </c:pt>
              </c:numCache>
            </c:numRef>
          </c:cat>
          <c:val>
            <c:numRef>
              <c:f>Chchukululu!$C$4:$G$4</c:f>
              <c:numCache>
                <c:formatCode>General</c:formatCode>
                <c:ptCount val="5"/>
                <c:pt idx="0">
                  <c:v>16500</c:v>
                </c:pt>
                <c:pt idx="1">
                  <c:v>19200</c:v>
                </c:pt>
                <c:pt idx="2">
                  <c:v>26500</c:v>
                </c:pt>
                <c:pt idx="3">
                  <c:v>33400</c:v>
                </c:pt>
                <c:pt idx="4">
                  <c:v>37200</c:v>
                </c:pt>
              </c:numCache>
            </c:numRef>
          </c:val>
          <c:smooth val="0"/>
          <c:extLst xmlns:c16r2="http://schemas.microsoft.com/office/drawing/2015/06/chart">
            <c:ext xmlns:c16="http://schemas.microsoft.com/office/drawing/2014/chart" uri="{C3380CC4-5D6E-409C-BE32-E72D297353CC}">
              <c16:uniqueId val="{00000005-7080-427C-9BCE-02E77B622D2F}"/>
            </c:ext>
          </c:extLst>
        </c:ser>
        <c:dLbls>
          <c:showLegendKey val="0"/>
          <c:showVal val="0"/>
          <c:showCatName val="0"/>
          <c:showSerName val="0"/>
          <c:showPercent val="0"/>
          <c:showBubbleSize val="0"/>
        </c:dLbls>
        <c:dropLines>
          <c:spPr>
            <a:ln w="12700" cap="rnd" cmpd="sng" algn="ctr">
              <a:solidFill>
                <a:schemeClr val="accent3"/>
              </a:solidFill>
              <a:prstDash val="solid"/>
              <a:round/>
            </a:ln>
            <a:effectLst/>
          </c:spPr>
        </c:dropLines>
        <c:smooth val="0"/>
        <c:axId val="396453576"/>
        <c:axId val="396453184"/>
      </c:lineChart>
      <c:catAx>
        <c:axId val="39645357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200" b="1" i="0" u="none" strike="noStrike" kern="1200" spc="20" baseline="0">
                <a:solidFill>
                  <a:schemeClr val="tx1"/>
                </a:solidFill>
                <a:latin typeface="Arial" panose="020B0604020202020204" pitchFamily="34" charset="0"/>
                <a:ea typeface="+mn-ea"/>
                <a:cs typeface="Arial" panose="020B0604020202020204" pitchFamily="34" charset="0"/>
              </a:defRPr>
            </a:pPr>
            <a:endParaRPr lang="es-MX"/>
          </a:p>
        </c:txPr>
        <c:crossAx val="396453184"/>
        <c:crosses val="autoZero"/>
        <c:auto val="1"/>
        <c:lblAlgn val="ctr"/>
        <c:lblOffset val="100"/>
        <c:noMultiLvlLbl val="0"/>
      </c:catAx>
      <c:valAx>
        <c:axId val="3964531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spc="20" baseline="0">
                <a:solidFill>
                  <a:schemeClr val="tx1"/>
                </a:solidFill>
                <a:latin typeface="Arial" panose="020B0604020202020204" pitchFamily="34" charset="0"/>
                <a:ea typeface="+mn-ea"/>
                <a:cs typeface="Arial" panose="020B0604020202020204" pitchFamily="34" charset="0"/>
              </a:defRPr>
            </a:pPr>
            <a:endParaRPr lang="es-MX"/>
          </a:p>
        </c:txPr>
        <c:crossAx val="396453576"/>
        <c:crosses val="autoZero"/>
        <c:crossBetween val="between"/>
        <c:majorUnit val="8000"/>
      </c:valAx>
      <c:dTable>
        <c:showHorzBorder val="1"/>
        <c:showVertBorder val="1"/>
        <c:showOutline val="1"/>
        <c:showKeys val="1"/>
        <c:spPr>
          <a:noFill/>
          <a:ln w="33020">
            <a:solidFill>
              <a:schemeClr val="accent3">
                <a:lumMod val="60000"/>
                <a:lumOff val="40000"/>
              </a:schemeClr>
            </a:solidFill>
          </a:ln>
          <a:effectLst/>
        </c:spPr>
        <c:txPr>
          <a:bodyPr rot="0" spcFirstLastPara="1" vertOverflow="ellipsis" vert="horz" wrap="square" anchor="ctr" anchorCtr="1"/>
          <a:lstStyle/>
          <a:p>
            <a:pPr rtl="0">
              <a:defRPr sz="2200" b="1" i="0" u="none" strike="noStrike" kern="1200" baseline="0">
                <a:solidFill>
                  <a:schemeClr val="tx1"/>
                </a:solidFill>
                <a:latin typeface="Arial" panose="020B0604020202020204" pitchFamily="34" charset="0"/>
                <a:ea typeface="+mn-ea"/>
                <a:cs typeface="Arial" panose="020B0604020202020204" pitchFamily="34" charset="0"/>
              </a:defRPr>
            </a:pPr>
            <a:endParaRPr lang="es-MX"/>
          </a:p>
        </c:txPr>
      </c:dTable>
      <c:spPr>
        <a:solidFill>
          <a:schemeClr val="accent5">
            <a:lumMod val="20000"/>
            <a:lumOff val="80000"/>
            <a:alpha val="16000"/>
          </a:schemeClr>
        </a:solidFill>
        <a:ln>
          <a:noFill/>
        </a:ln>
        <a:effectLst/>
      </c:spPr>
    </c:plotArea>
    <c:plotVisOnly val="1"/>
    <c:dispBlanksAs val="gap"/>
    <c:showDLblsOverMax val="0"/>
  </c:chart>
  <c:spPr>
    <a:solidFill>
      <a:schemeClr val="lt1"/>
    </a:solidFill>
    <a:ln>
      <a:noFill/>
    </a:ln>
    <a:effectLst/>
  </c:spPr>
  <c:txPr>
    <a:bodyPr/>
    <a:lstStyle/>
    <a:p>
      <a:pPr>
        <a:defRPr sz="2200" b="1">
          <a:solidFill>
            <a:schemeClr val="tx1"/>
          </a:solidFill>
          <a:latin typeface="Arial" panose="020B0604020202020204" pitchFamily="34" charset="0"/>
          <a:cs typeface="Arial" panose="020B0604020202020204" pitchFamily="34" charset="0"/>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1" Type="http://schemas.openxmlformats.org/officeDocument/2006/relationships/image" Target="../media/image7.gif"/></Relationships>
</file>

<file path=ppt/diagrams/_rels/data3.xml.rels><?xml version="1.0" encoding="UTF-8" standalone="yes"?>
<Relationships xmlns="http://schemas.openxmlformats.org/package/2006/relationships"><Relationship Id="rId1" Type="http://schemas.openxmlformats.org/officeDocument/2006/relationships/image" Target="../media/image8.jpeg"/></Relationships>
</file>

<file path=ppt/diagrams/_rels/data4.xml.rels><?xml version="1.0" encoding="UTF-8" standalone="yes"?>
<Relationships xmlns="http://schemas.openxmlformats.org/package/2006/relationships"><Relationship Id="rId1" Type="http://schemas.openxmlformats.org/officeDocument/2006/relationships/image" Target="../media/image9.jpg"/></Relationships>
</file>

<file path=ppt/diagrams/_rels/data5.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7.gif"/></Relationships>
</file>

<file path=ppt/diagrams/_rels/drawing3.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9.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807148-7069-4327-A008-A64B33357F9E}"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es-MX"/>
        </a:p>
      </dgm:t>
    </dgm:pt>
    <dgm:pt modelId="{A1C300F9-6CC1-44A0-ADB5-C3FFB5C21CA5}">
      <dgm:prSet phldrT="[Texto]"/>
      <dgm:spPr/>
      <dgm:t>
        <a:bodyPr/>
        <a:lstStyle/>
        <a:p>
          <a:r>
            <a:rPr lang="es-EC" smtClean="0">
              <a:solidFill>
                <a:schemeClr val="tx1"/>
              </a:solidFill>
            </a:rPr>
            <a:t>Impulso a los cambios de la matriz productiva</a:t>
          </a:r>
          <a:endParaRPr lang="es-MX" dirty="0">
            <a:solidFill>
              <a:schemeClr val="tx1"/>
            </a:solidFill>
          </a:endParaRPr>
        </a:p>
      </dgm:t>
    </dgm:pt>
    <dgm:pt modelId="{968398D8-A656-40F3-89F0-255AB440B8C4}" type="parTrans" cxnId="{92277827-AFDB-4E2E-87A4-2CC63175A7FB}">
      <dgm:prSet/>
      <dgm:spPr/>
      <dgm:t>
        <a:bodyPr/>
        <a:lstStyle/>
        <a:p>
          <a:endParaRPr lang="es-MX">
            <a:solidFill>
              <a:schemeClr val="tx1"/>
            </a:solidFill>
          </a:endParaRPr>
        </a:p>
      </dgm:t>
    </dgm:pt>
    <dgm:pt modelId="{FBBDE37D-102E-4369-88D9-CDC8CEC20E2A}" type="sibTrans" cxnId="{92277827-AFDB-4E2E-87A4-2CC63175A7FB}">
      <dgm:prSet/>
      <dgm:spPr/>
      <dgm:t>
        <a:bodyPr/>
        <a:lstStyle/>
        <a:p>
          <a:endParaRPr lang="es-MX">
            <a:solidFill>
              <a:schemeClr val="tx1"/>
            </a:solidFill>
          </a:endParaRPr>
        </a:p>
      </dgm:t>
    </dgm:pt>
    <dgm:pt modelId="{7A4CCB58-8F20-4785-937D-FF6A58A96CB1}">
      <dgm:prSet phldrT="[Texto]"/>
      <dgm:spPr/>
      <dgm:t>
        <a:bodyPr/>
        <a:lstStyle/>
        <a:p>
          <a:r>
            <a:rPr lang="es-EC" dirty="0" smtClean="0">
              <a:solidFill>
                <a:schemeClr val="tx1"/>
              </a:solidFill>
            </a:rPr>
            <a:t>Cambio de un país primario exportador, a un país productor-exportador.</a:t>
          </a:r>
          <a:endParaRPr lang="es-MX" dirty="0">
            <a:solidFill>
              <a:schemeClr val="tx1"/>
            </a:solidFill>
          </a:endParaRPr>
        </a:p>
      </dgm:t>
    </dgm:pt>
    <dgm:pt modelId="{A5504F7C-BB81-4FBE-BCB9-6D2EEF821ACE}" type="parTrans" cxnId="{6DDEDC34-6680-462C-952C-C09676E80882}">
      <dgm:prSet/>
      <dgm:spPr/>
      <dgm:t>
        <a:bodyPr/>
        <a:lstStyle/>
        <a:p>
          <a:endParaRPr lang="es-MX">
            <a:solidFill>
              <a:schemeClr val="tx1"/>
            </a:solidFill>
          </a:endParaRPr>
        </a:p>
      </dgm:t>
    </dgm:pt>
    <dgm:pt modelId="{F8CC2C1A-5F8A-4E4D-B4D8-A48A639CF222}" type="sibTrans" cxnId="{6DDEDC34-6680-462C-952C-C09676E80882}">
      <dgm:prSet/>
      <dgm:spPr/>
      <dgm:t>
        <a:bodyPr/>
        <a:lstStyle/>
        <a:p>
          <a:endParaRPr lang="es-MX">
            <a:solidFill>
              <a:schemeClr val="tx1"/>
            </a:solidFill>
          </a:endParaRPr>
        </a:p>
      </dgm:t>
    </dgm:pt>
    <dgm:pt modelId="{9AD6C2AE-9641-42FB-A3C5-7E7E0719B1B5}">
      <dgm:prSet phldrT="[Texto]"/>
      <dgm:spPr/>
      <dgm:t>
        <a:bodyPr/>
        <a:lstStyle/>
        <a:p>
          <a:r>
            <a:rPr lang="es-EC" dirty="0" smtClean="0">
              <a:solidFill>
                <a:schemeClr val="tx1"/>
              </a:solidFill>
            </a:rPr>
            <a:t>Formado pequeñas y medianas empresas</a:t>
          </a:r>
          <a:endParaRPr lang="es-MX" dirty="0">
            <a:solidFill>
              <a:schemeClr val="tx1"/>
            </a:solidFill>
          </a:endParaRPr>
        </a:p>
      </dgm:t>
    </dgm:pt>
    <dgm:pt modelId="{4A2BA2DD-8630-422E-9ECB-CF7FFEB83CC6}" type="sibTrans" cxnId="{B83E2B58-C15C-47BC-84DA-AA37EB863208}">
      <dgm:prSet/>
      <dgm:spPr/>
      <dgm:t>
        <a:bodyPr/>
        <a:lstStyle/>
        <a:p>
          <a:endParaRPr lang="es-MX">
            <a:solidFill>
              <a:schemeClr val="tx1"/>
            </a:solidFill>
          </a:endParaRPr>
        </a:p>
      </dgm:t>
    </dgm:pt>
    <dgm:pt modelId="{D978165E-AC27-4048-AFC3-EC6B4E80E6C5}" type="parTrans" cxnId="{B83E2B58-C15C-47BC-84DA-AA37EB863208}">
      <dgm:prSet/>
      <dgm:spPr/>
      <dgm:t>
        <a:bodyPr/>
        <a:lstStyle/>
        <a:p>
          <a:endParaRPr lang="es-MX">
            <a:solidFill>
              <a:schemeClr val="tx1"/>
            </a:solidFill>
          </a:endParaRPr>
        </a:p>
      </dgm:t>
    </dgm:pt>
    <dgm:pt modelId="{D02A75CD-C8C8-47C4-A506-06E117DEDBF9}" type="pres">
      <dgm:prSet presAssocID="{3B807148-7069-4327-A008-A64B33357F9E}" presName="Name0" presStyleCnt="0">
        <dgm:presLayoutVars>
          <dgm:dir/>
          <dgm:resizeHandles val="exact"/>
        </dgm:presLayoutVars>
      </dgm:prSet>
      <dgm:spPr/>
      <dgm:t>
        <a:bodyPr/>
        <a:lstStyle/>
        <a:p>
          <a:endParaRPr lang="es-MX"/>
        </a:p>
      </dgm:t>
    </dgm:pt>
    <dgm:pt modelId="{DD44E9B1-D3B2-49BD-BF46-E9A6A0386852}" type="pres">
      <dgm:prSet presAssocID="{A1C300F9-6CC1-44A0-ADB5-C3FFB5C21CA5}" presName="composite" presStyleCnt="0"/>
      <dgm:spPr/>
      <dgm:t>
        <a:bodyPr/>
        <a:lstStyle/>
        <a:p>
          <a:endParaRPr lang="es-ES"/>
        </a:p>
      </dgm:t>
    </dgm:pt>
    <dgm:pt modelId="{F4DEA9FB-77E5-4EFB-B7FD-A2A69231D633}" type="pres">
      <dgm:prSet presAssocID="{A1C300F9-6CC1-44A0-ADB5-C3FFB5C21CA5}" presName="imagSh" presStyleLbl="bgImgPlace1" presStyleIdx="0" presStyleCnt="3" custLinFactNeighborY="-804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a:p>
      </dgm:t>
    </dgm:pt>
    <dgm:pt modelId="{2C54FF26-7742-4E90-98C9-7BAA4DBF35AC}" type="pres">
      <dgm:prSet presAssocID="{A1C300F9-6CC1-44A0-ADB5-C3FFB5C21CA5}" presName="txNode" presStyleLbl="node1" presStyleIdx="0" presStyleCnt="3" custLinFactNeighborY="16080">
        <dgm:presLayoutVars>
          <dgm:bulletEnabled val="1"/>
        </dgm:presLayoutVars>
      </dgm:prSet>
      <dgm:spPr/>
      <dgm:t>
        <a:bodyPr/>
        <a:lstStyle/>
        <a:p>
          <a:endParaRPr lang="es-MX"/>
        </a:p>
      </dgm:t>
    </dgm:pt>
    <dgm:pt modelId="{52220526-A330-4E3A-A86A-5C7FCCD04DBD}" type="pres">
      <dgm:prSet presAssocID="{FBBDE37D-102E-4369-88D9-CDC8CEC20E2A}" presName="sibTrans" presStyleLbl="sibTrans2D1" presStyleIdx="0" presStyleCnt="2" custLinFactY="5933" custLinFactNeighborX="20868" custLinFactNeighborY="100000"/>
      <dgm:spPr/>
      <dgm:t>
        <a:bodyPr/>
        <a:lstStyle/>
        <a:p>
          <a:endParaRPr lang="es-MX"/>
        </a:p>
      </dgm:t>
    </dgm:pt>
    <dgm:pt modelId="{19446E8E-9998-400F-9A8A-8104FF2DAF95}" type="pres">
      <dgm:prSet presAssocID="{FBBDE37D-102E-4369-88D9-CDC8CEC20E2A}" presName="connTx" presStyleLbl="sibTrans2D1" presStyleIdx="0" presStyleCnt="2"/>
      <dgm:spPr/>
      <dgm:t>
        <a:bodyPr/>
        <a:lstStyle/>
        <a:p>
          <a:endParaRPr lang="es-MX"/>
        </a:p>
      </dgm:t>
    </dgm:pt>
    <dgm:pt modelId="{C1227255-30CD-42B9-83C2-DF02358C003B}" type="pres">
      <dgm:prSet presAssocID="{7A4CCB58-8F20-4785-937D-FF6A58A96CB1}" presName="composite" presStyleCnt="0"/>
      <dgm:spPr/>
      <dgm:t>
        <a:bodyPr/>
        <a:lstStyle/>
        <a:p>
          <a:endParaRPr lang="es-ES"/>
        </a:p>
      </dgm:t>
    </dgm:pt>
    <dgm:pt modelId="{15F9227B-84B8-4F8F-BF1B-5ABA6F2C06B2}" type="pres">
      <dgm:prSet presAssocID="{7A4CCB58-8F20-4785-937D-FF6A58A96CB1}" presName="imagSh" presStyleLbl="bgImgPlace1" presStyleIdx="1" presStyleCnt="3" custLinFactNeighborY="-8040"/>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s-ES"/>
        </a:p>
      </dgm:t>
    </dgm:pt>
    <dgm:pt modelId="{0A669D3E-15D6-4D74-B94D-58E46E18C547}" type="pres">
      <dgm:prSet presAssocID="{7A4CCB58-8F20-4785-937D-FF6A58A96CB1}" presName="txNode" presStyleLbl="node1" presStyleIdx="1" presStyleCnt="3" custLinFactNeighborY="16080">
        <dgm:presLayoutVars>
          <dgm:bulletEnabled val="1"/>
        </dgm:presLayoutVars>
      </dgm:prSet>
      <dgm:spPr/>
      <dgm:t>
        <a:bodyPr/>
        <a:lstStyle/>
        <a:p>
          <a:endParaRPr lang="es-MX"/>
        </a:p>
      </dgm:t>
    </dgm:pt>
    <dgm:pt modelId="{099B193C-84C9-487A-B3CE-E242DFCABCA5}" type="pres">
      <dgm:prSet presAssocID="{F8CC2C1A-5F8A-4E4D-B4D8-A48A639CF222}" presName="sibTrans" presStyleLbl="sibTrans2D1" presStyleIdx="1" presStyleCnt="2" custLinFactY="5933" custLinFactNeighborX="20868" custLinFactNeighborY="100000"/>
      <dgm:spPr/>
      <dgm:t>
        <a:bodyPr/>
        <a:lstStyle/>
        <a:p>
          <a:endParaRPr lang="es-MX"/>
        </a:p>
      </dgm:t>
    </dgm:pt>
    <dgm:pt modelId="{3B772835-CDA5-4381-9C37-8F132449AD2C}" type="pres">
      <dgm:prSet presAssocID="{F8CC2C1A-5F8A-4E4D-B4D8-A48A639CF222}" presName="connTx" presStyleLbl="sibTrans2D1" presStyleIdx="1" presStyleCnt="2"/>
      <dgm:spPr/>
      <dgm:t>
        <a:bodyPr/>
        <a:lstStyle/>
        <a:p>
          <a:endParaRPr lang="es-MX"/>
        </a:p>
      </dgm:t>
    </dgm:pt>
    <dgm:pt modelId="{9232693F-AB17-47CD-AEFE-85B49DCD8498}" type="pres">
      <dgm:prSet presAssocID="{9AD6C2AE-9641-42FB-A3C5-7E7E0719B1B5}" presName="composite" presStyleCnt="0"/>
      <dgm:spPr/>
      <dgm:t>
        <a:bodyPr/>
        <a:lstStyle/>
        <a:p>
          <a:endParaRPr lang="es-ES"/>
        </a:p>
      </dgm:t>
    </dgm:pt>
    <dgm:pt modelId="{DD95304E-1439-42E9-A933-23249F650126}" type="pres">
      <dgm:prSet presAssocID="{9AD6C2AE-9641-42FB-A3C5-7E7E0719B1B5}" presName="imagSh" presStyleLbl="bgImgPlace1" presStyleIdx="2" presStyleCnt="3" custLinFactNeighborY="-8040"/>
      <dgm:spPr>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dgm:spPr>
      <dgm:t>
        <a:bodyPr/>
        <a:lstStyle/>
        <a:p>
          <a:endParaRPr lang="es-ES"/>
        </a:p>
      </dgm:t>
    </dgm:pt>
    <dgm:pt modelId="{56BAD215-F61D-4053-9B62-BFB8A44500AF}" type="pres">
      <dgm:prSet presAssocID="{9AD6C2AE-9641-42FB-A3C5-7E7E0719B1B5}" presName="txNode" presStyleLbl="node1" presStyleIdx="2" presStyleCnt="3" custLinFactNeighborY="16080">
        <dgm:presLayoutVars>
          <dgm:bulletEnabled val="1"/>
        </dgm:presLayoutVars>
      </dgm:prSet>
      <dgm:spPr/>
      <dgm:t>
        <a:bodyPr/>
        <a:lstStyle/>
        <a:p>
          <a:endParaRPr lang="es-MX"/>
        </a:p>
      </dgm:t>
    </dgm:pt>
  </dgm:ptLst>
  <dgm:cxnLst>
    <dgm:cxn modelId="{F74165B4-48F9-414E-8625-3ECCCF74B89A}" type="presOf" srcId="{3B807148-7069-4327-A008-A64B33357F9E}" destId="{D02A75CD-C8C8-47C4-A506-06E117DEDBF9}" srcOrd="0" destOrd="0" presId="urn:microsoft.com/office/officeart/2005/8/layout/hProcess10"/>
    <dgm:cxn modelId="{B83E2B58-C15C-47BC-84DA-AA37EB863208}" srcId="{3B807148-7069-4327-A008-A64B33357F9E}" destId="{9AD6C2AE-9641-42FB-A3C5-7E7E0719B1B5}" srcOrd="2" destOrd="0" parTransId="{D978165E-AC27-4048-AFC3-EC6B4E80E6C5}" sibTransId="{4A2BA2DD-8630-422E-9ECB-CF7FFEB83CC6}"/>
    <dgm:cxn modelId="{EB452B89-5EB5-47D9-83BD-FED87ED42229}" type="presOf" srcId="{9AD6C2AE-9641-42FB-A3C5-7E7E0719B1B5}" destId="{56BAD215-F61D-4053-9B62-BFB8A44500AF}" srcOrd="0" destOrd="0" presId="urn:microsoft.com/office/officeart/2005/8/layout/hProcess10"/>
    <dgm:cxn modelId="{608B71C0-9B42-47B9-9B04-3B332A888B9D}" type="presOf" srcId="{7A4CCB58-8F20-4785-937D-FF6A58A96CB1}" destId="{0A669D3E-15D6-4D74-B94D-58E46E18C547}" srcOrd="0" destOrd="0" presId="urn:microsoft.com/office/officeart/2005/8/layout/hProcess10"/>
    <dgm:cxn modelId="{155F3C49-24E9-4C92-A370-5C42FE088B89}" type="presOf" srcId="{F8CC2C1A-5F8A-4E4D-B4D8-A48A639CF222}" destId="{3B772835-CDA5-4381-9C37-8F132449AD2C}" srcOrd="1" destOrd="0" presId="urn:microsoft.com/office/officeart/2005/8/layout/hProcess10"/>
    <dgm:cxn modelId="{F7CE1349-25F6-431E-8F8C-6FDE493E644F}" type="presOf" srcId="{F8CC2C1A-5F8A-4E4D-B4D8-A48A639CF222}" destId="{099B193C-84C9-487A-B3CE-E242DFCABCA5}" srcOrd="0" destOrd="0" presId="urn:microsoft.com/office/officeart/2005/8/layout/hProcess10"/>
    <dgm:cxn modelId="{6DDEDC34-6680-462C-952C-C09676E80882}" srcId="{3B807148-7069-4327-A008-A64B33357F9E}" destId="{7A4CCB58-8F20-4785-937D-FF6A58A96CB1}" srcOrd="1" destOrd="0" parTransId="{A5504F7C-BB81-4FBE-BCB9-6D2EEF821ACE}" sibTransId="{F8CC2C1A-5F8A-4E4D-B4D8-A48A639CF222}"/>
    <dgm:cxn modelId="{5559CD22-5C34-4981-BEE1-FBA31EEDE018}" type="presOf" srcId="{A1C300F9-6CC1-44A0-ADB5-C3FFB5C21CA5}" destId="{2C54FF26-7742-4E90-98C9-7BAA4DBF35AC}" srcOrd="0" destOrd="0" presId="urn:microsoft.com/office/officeart/2005/8/layout/hProcess10"/>
    <dgm:cxn modelId="{CAC3AE8E-603A-40FC-AF5C-DA09D60AA1AC}" type="presOf" srcId="{FBBDE37D-102E-4369-88D9-CDC8CEC20E2A}" destId="{52220526-A330-4E3A-A86A-5C7FCCD04DBD}" srcOrd="0" destOrd="0" presId="urn:microsoft.com/office/officeart/2005/8/layout/hProcess10"/>
    <dgm:cxn modelId="{92277827-AFDB-4E2E-87A4-2CC63175A7FB}" srcId="{3B807148-7069-4327-A008-A64B33357F9E}" destId="{A1C300F9-6CC1-44A0-ADB5-C3FFB5C21CA5}" srcOrd="0" destOrd="0" parTransId="{968398D8-A656-40F3-89F0-255AB440B8C4}" sibTransId="{FBBDE37D-102E-4369-88D9-CDC8CEC20E2A}"/>
    <dgm:cxn modelId="{C5A4727E-9839-456B-B14D-97EA381CCA05}" type="presOf" srcId="{FBBDE37D-102E-4369-88D9-CDC8CEC20E2A}" destId="{19446E8E-9998-400F-9A8A-8104FF2DAF95}" srcOrd="1" destOrd="0" presId="urn:microsoft.com/office/officeart/2005/8/layout/hProcess10"/>
    <dgm:cxn modelId="{3EEFC203-434F-4A23-AC56-BCF72EE69574}" type="presParOf" srcId="{D02A75CD-C8C8-47C4-A506-06E117DEDBF9}" destId="{DD44E9B1-D3B2-49BD-BF46-E9A6A0386852}" srcOrd="0" destOrd="0" presId="urn:microsoft.com/office/officeart/2005/8/layout/hProcess10"/>
    <dgm:cxn modelId="{BA850EA9-1C60-4F43-826F-954F4F6F60A6}" type="presParOf" srcId="{DD44E9B1-D3B2-49BD-BF46-E9A6A0386852}" destId="{F4DEA9FB-77E5-4EFB-B7FD-A2A69231D633}" srcOrd="0" destOrd="0" presId="urn:microsoft.com/office/officeart/2005/8/layout/hProcess10"/>
    <dgm:cxn modelId="{154357BB-70A0-444A-8484-635AE20548EE}" type="presParOf" srcId="{DD44E9B1-D3B2-49BD-BF46-E9A6A0386852}" destId="{2C54FF26-7742-4E90-98C9-7BAA4DBF35AC}" srcOrd="1" destOrd="0" presId="urn:microsoft.com/office/officeart/2005/8/layout/hProcess10"/>
    <dgm:cxn modelId="{CBC47F1D-BAC3-4B25-AAE5-E5C691B581CC}" type="presParOf" srcId="{D02A75CD-C8C8-47C4-A506-06E117DEDBF9}" destId="{52220526-A330-4E3A-A86A-5C7FCCD04DBD}" srcOrd="1" destOrd="0" presId="urn:microsoft.com/office/officeart/2005/8/layout/hProcess10"/>
    <dgm:cxn modelId="{1123C46B-AC57-4F6E-91A1-796812FFB5C1}" type="presParOf" srcId="{52220526-A330-4E3A-A86A-5C7FCCD04DBD}" destId="{19446E8E-9998-400F-9A8A-8104FF2DAF95}" srcOrd="0" destOrd="0" presId="urn:microsoft.com/office/officeart/2005/8/layout/hProcess10"/>
    <dgm:cxn modelId="{3A126925-2A21-4D01-8F52-20E6AB9383ED}" type="presParOf" srcId="{D02A75CD-C8C8-47C4-A506-06E117DEDBF9}" destId="{C1227255-30CD-42B9-83C2-DF02358C003B}" srcOrd="2" destOrd="0" presId="urn:microsoft.com/office/officeart/2005/8/layout/hProcess10"/>
    <dgm:cxn modelId="{BA1BAE21-A65B-4B53-8042-2AA4CC61B930}" type="presParOf" srcId="{C1227255-30CD-42B9-83C2-DF02358C003B}" destId="{15F9227B-84B8-4F8F-BF1B-5ABA6F2C06B2}" srcOrd="0" destOrd="0" presId="urn:microsoft.com/office/officeart/2005/8/layout/hProcess10"/>
    <dgm:cxn modelId="{87F01339-1219-431E-9A77-59F86295D83F}" type="presParOf" srcId="{C1227255-30CD-42B9-83C2-DF02358C003B}" destId="{0A669D3E-15D6-4D74-B94D-58E46E18C547}" srcOrd="1" destOrd="0" presId="urn:microsoft.com/office/officeart/2005/8/layout/hProcess10"/>
    <dgm:cxn modelId="{3EFC85A0-7987-438E-9D88-A5818F3192B7}" type="presParOf" srcId="{D02A75CD-C8C8-47C4-A506-06E117DEDBF9}" destId="{099B193C-84C9-487A-B3CE-E242DFCABCA5}" srcOrd="3" destOrd="0" presId="urn:microsoft.com/office/officeart/2005/8/layout/hProcess10"/>
    <dgm:cxn modelId="{8DAB088A-C7E2-4A49-A214-DCDCADA7E7D0}" type="presParOf" srcId="{099B193C-84C9-487A-B3CE-E242DFCABCA5}" destId="{3B772835-CDA5-4381-9C37-8F132449AD2C}" srcOrd="0" destOrd="0" presId="urn:microsoft.com/office/officeart/2005/8/layout/hProcess10"/>
    <dgm:cxn modelId="{AD9BA8B8-84C0-4D9E-9701-458FEFB59E91}" type="presParOf" srcId="{D02A75CD-C8C8-47C4-A506-06E117DEDBF9}" destId="{9232693F-AB17-47CD-AEFE-85B49DCD8498}" srcOrd="4" destOrd="0" presId="urn:microsoft.com/office/officeart/2005/8/layout/hProcess10"/>
    <dgm:cxn modelId="{43D145A1-77D6-4EEE-8705-4F8562D0CFCE}" type="presParOf" srcId="{9232693F-AB17-47CD-AEFE-85B49DCD8498}" destId="{DD95304E-1439-42E9-A933-23249F650126}" srcOrd="0" destOrd="0" presId="urn:microsoft.com/office/officeart/2005/8/layout/hProcess10"/>
    <dgm:cxn modelId="{0F1F0E48-C1EB-4530-BB8E-ADDA0154FC5D}" type="presParOf" srcId="{9232693F-AB17-47CD-AEFE-85B49DCD8498}" destId="{56BAD215-F61D-4053-9B62-BFB8A44500AF}"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588FAD-67CD-4285-B176-84416BF0956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E94FE58C-3556-4F3F-B690-34B28DC01B03}" type="pres">
      <dgm:prSet presAssocID="{FF588FAD-67CD-4285-B176-84416BF09569}" presName="linear" presStyleCnt="0">
        <dgm:presLayoutVars>
          <dgm:dir/>
          <dgm:resizeHandles val="exact"/>
        </dgm:presLayoutVars>
      </dgm:prSet>
      <dgm:spPr/>
      <dgm:t>
        <a:bodyPr/>
        <a:lstStyle/>
        <a:p>
          <a:endParaRPr lang="es-MX"/>
        </a:p>
      </dgm:t>
    </dgm:pt>
  </dgm:ptLst>
  <dgm:cxnLst>
    <dgm:cxn modelId="{5D6E27AA-1843-453B-BFCB-26ADFF85E978}" type="presOf" srcId="{FF588FAD-67CD-4285-B176-84416BF09569}" destId="{E94FE58C-3556-4F3F-B690-34B28DC01B03}" srcOrd="0"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588FAD-67CD-4285-B176-84416BF0956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C0FEC6C2-EFB1-49F5-B124-2D671CE91DAB}">
      <dgm:prSet phldrT="[Texto]" custT="1"/>
      <dgm:spPr/>
      <dgm:t>
        <a:bodyPr/>
        <a:lstStyle/>
        <a:p>
          <a:r>
            <a:rPr lang="es-ES" sz="2400" dirty="0" smtClean="0">
              <a:solidFill>
                <a:schemeClr val="tx1"/>
              </a:solidFill>
            </a:rPr>
            <a:t>Rivalidad entre competidores</a:t>
          </a:r>
          <a:endParaRPr lang="es-ES" sz="2400" dirty="0">
            <a:solidFill>
              <a:schemeClr val="tx1"/>
            </a:solidFill>
          </a:endParaRPr>
        </a:p>
      </dgm:t>
    </dgm:pt>
    <dgm:pt modelId="{4E22ED17-1933-4313-8A1E-F9A8B314EBD4}" type="parTrans" cxnId="{512A9957-AD9F-4007-90B7-9A85261DB148}">
      <dgm:prSet/>
      <dgm:spPr/>
      <dgm:t>
        <a:bodyPr/>
        <a:lstStyle/>
        <a:p>
          <a:endParaRPr lang="es-ES"/>
        </a:p>
      </dgm:t>
    </dgm:pt>
    <dgm:pt modelId="{AB34E910-F153-481C-BC3D-3C8B59DBBA6E}" type="sibTrans" cxnId="{512A9957-AD9F-4007-90B7-9A85261DB148}">
      <dgm:prSet/>
      <dgm:spPr/>
      <dgm:t>
        <a:bodyPr/>
        <a:lstStyle/>
        <a:p>
          <a:endParaRPr lang="es-ES"/>
        </a:p>
      </dgm:t>
    </dgm:pt>
    <dgm:pt modelId="{6147F0B3-85F8-42BC-8EF6-31FA663BDBC5}" type="pres">
      <dgm:prSet presAssocID="{FF588FAD-67CD-4285-B176-84416BF09569}" presName="diagram" presStyleCnt="0">
        <dgm:presLayoutVars>
          <dgm:dir/>
          <dgm:resizeHandles val="exact"/>
        </dgm:presLayoutVars>
      </dgm:prSet>
      <dgm:spPr/>
      <dgm:t>
        <a:bodyPr/>
        <a:lstStyle/>
        <a:p>
          <a:endParaRPr lang="es-MX"/>
        </a:p>
      </dgm:t>
    </dgm:pt>
    <dgm:pt modelId="{55CA0817-E4C5-4E95-9EE0-5BF92A4D2BA6}" type="pres">
      <dgm:prSet presAssocID="{C0FEC6C2-EFB1-49F5-B124-2D671CE91DAB}" presName="node" presStyleLbl="node1" presStyleIdx="0" presStyleCnt="1" custScaleX="109863">
        <dgm:presLayoutVars>
          <dgm:bulletEnabled val="1"/>
        </dgm:presLayoutVars>
      </dgm:prSet>
      <dgm:spPr/>
      <dgm:t>
        <a:bodyPr/>
        <a:lstStyle/>
        <a:p>
          <a:endParaRPr lang="es-MX"/>
        </a:p>
      </dgm:t>
    </dgm:pt>
  </dgm:ptLst>
  <dgm:cxnLst>
    <dgm:cxn modelId="{524EACDA-9FA0-4D9C-9E82-AB95B17010D3}" type="presOf" srcId="{FF588FAD-67CD-4285-B176-84416BF09569}" destId="{6147F0B3-85F8-42BC-8EF6-31FA663BDBC5}" srcOrd="0" destOrd="0" presId="urn:microsoft.com/office/officeart/2005/8/layout/default"/>
    <dgm:cxn modelId="{512A9957-AD9F-4007-90B7-9A85261DB148}" srcId="{FF588FAD-67CD-4285-B176-84416BF09569}" destId="{C0FEC6C2-EFB1-49F5-B124-2D671CE91DAB}" srcOrd="0" destOrd="0" parTransId="{4E22ED17-1933-4313-8A1E-F9A8B314EBD4}" sibTransId="{AB34E910-F153-481C-BC3D-3C8B59DBBA6E}"/>
    <dgm:cxn modelId="{7DF7DC50-5DC2-44C7-B5AD-BC4E02990DC4}" type="presOf" srcId="{C0FEC6C2-EFB1-49F5-B124-2D671CE91DAB}" destId="{55CA0817-E4C5-4E95-9EE0-5BF92A4D2BA6}" srcOrd="0" destOrd="0" presId="urn:microsoft.com/office/officeart/2005/8/layout/default"/>
    <dgm:cxn modelId="{F360D09D-28F4-43FC-A0B3-8001BAF24EB5}" type="presParOf" srcId="{6147F0B3-85F8-42BC-8EF6-31FA663BDBC5}" destId="{55CA0817-E4C5-4E95-9EE0-5BF92A4D2BA6}" srcOrd="0"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588FAD-67CD-4285-B176-84416BF09569}"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S"/>
        </a:p>
      </dgm:t>
    </dgm:pt>
    <dgm:pt modelId="{C0FEC6C2-EFB1-49F5-B124-2D671CE91DAB}">
      <dgm:prSet phldrT="[Texto]" custT="1"/>
      <dgm:spPr/>
      <dgm:t>
        <a:bodyPr/>
        <a:lstStyle/>
        <a:p>
          <a:pPr algn="ctr"/>
          <a:r>
            <a:rPr lang="es-ES" sz="2400" dirty="0" smtClean="0">
              <a:solidFill>
                <a:schemeClr val="tx1"/>
              </a:solidFill>
            </a:rPr>
            <a:t>Nuevos Competidores</a:t>
          </a:r>
          <a:endParaRPr lang="es-ES" sz="2400" dirty="0">
            <a:solidFill>
              <a:schemeClr val="tx1"/>
            </a:solidFill>
          </a:endParaRPr>
        </a:p>
      </dgm:t>
    </dgm:pt>
    <dgm:pt modelId="{4E22ED17-1933-4313-8A1E-F9A8B314EBD4}" type="parTrans" cxnId="{512A9957-AD9F-4007-90B7-9A85261DB148}">
      <dgm:prSet/>
      <dgm:spPr/>
      <dgm:t>
        <a:bodyPr/>
        <a:lstStyle/>
        <a:p>
          <a:endParaRPr lang="es-ES"/>
        </a:p>
      </dgm:t>
    </dgm:pt>
    <dgm:pt modelId="{AB34E910-F153-481C-BC3D-3C8B59DBBA6E}" type="sibTrans" cxnId="{512A9957-AD9F-4007-90B7-9A85261DB148}">
      <dgm:prSet/>
      <dgm:spPr/>
      <dgm:t>
        <a:bodyPr/>
        <a:lstStyle/>
        <a:p>
          <a:endParaRPr lang="es-ES"/>
        </a:p>
      </dgm:t>
    </dgm:pt>
    <dgm:pt modelId="{EED89F23-E8D5-43DD-821C-C70E998AE79E}" type="pres">
      <dgm:prSet presAssocID="{FF588FAD-67CD-4285-B176-84416BF09569}" presName="diagram" presStyleCnt="0">
        <dgm:presLayoutVars>
          <dgm:dir/>
          <dgm:resizeHandles val="exact"/>
        </dgm:presLayoutVars>
      </dgm:prSet>
      <dgm:spPr/>
      <dgm:t>
        <a:bodyPr/>
        <a:lstStyle/>
        <a:p>
          <a:endParaRPr lang="es-MX"/>
        </a:p>
      </dgm:t>
    </dgm:pt>
    <dgm:pt modelId="{98D4B6B1-9BFD-4D14-9982-E8AA92B6FE55}" type="pres">
      <dgm:prSet presAssocID="{C0FEC6C2-EFB1-49F5-B124-2D671CE91DAB}" presName="node" presStyleLbl="node1" presStyleIdx="0" presStyleCnt="1">
        <dgm:presLayoutVars>
          <dgm:bulletEnabled val="1"/>
        </dgm:presLayoutVars>
      </dgm:prSet>
      <dgm:spPr/>
      <dgm:t>
        <a:bodyPr/>
        <a:lstStyle/>
        <a:p>
          <a:endParaRPr lang="es-MX"/>
        </a:p>
      </dgm:t>
    </dgm:pt>
  </dgm:ptLst>
  <dgm:cxnLst>
    <dgm:cxn modelId="{512A9957-AD9F-4007-90B7-9A85261DB148}" srcId="{FF588FAD-67CD-4285-B176-84416BF09569}" destId="{C0FEC6C2-EFB1-49F5-B124-2D671CE91DAB}" srcOrd="0" destOrd="0" parTransId="{4E22ED17-1933-4313-8A1E-F9A8B314EBD4}" sibTransId="{AB34E910-F153-481C-BC3D-3C8B59DBBA6E}"/>
    <dgm:cxn modelId="{91B2D8B2-1077-446D-BE5D-A27FD290264B}" type="presOf" srcId="{FF588FAD-67CD-4285-B176-84416BF09569}" destId="{EED89F23-E8D5-43DD-821C-C70E998AE79E}" srcOrd="0" destOrd="0" presId="urn:microsoft.com/office/officeart/2005/8/layout/default"/>
    <dgm:cxn modelId="{7CE60F18-9332-4AA9-9908-C94566B88F4F}" type="presOf" srcId="{C0FEC6C2-EFB1-49F5-B124-2D671CE91DAB}" destId="{98D4B6B1-9BFD-4D14-9982-E8AA92B6FE55}" srcOrd="0" destOrd="0" presId="urn:microsoft.com/office/officeart/2005/8/layout/default"/>
    <dgm:cxn modelId="{97AF46F2-A0D4-4634-BC5B-96DBEA970B97}" type="presParOf" srcId="{EED89F23-E8D5-43DD-821C-C70E998AE79E}" destId="{98D4B6B1-9BFD-4D14-9982-E8AA92B6FE55}" srcOrd="0"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588FAD-67CD-4285-B176-84416BF0956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S"/>
        </a:p>
      </dgm:t>
    </dgm:pt>
    <dgm:pt modelId="{C0FEC6C2-EFB1-49F5-B124-2D671CE91DAB}">
      <dgm:prSet phldrT="[Texto]" custT="1"/>
      <dgm:spPr/>
      <dgm:t>
        <a:bodyPr/>
        <a:lstStyle/>
        <a:p>
          <a:r>
            <a:rPr lang="es-ES" sz="2400" dirty="0" smtClean="0">
              <a:solidFill>
                <a:schemeClr val="tx1"/>
              </a:solidFill>
            </a:rPr>
            <a:t>Productos Sustitutos</a:t>
          </a:r>
          <a:endParaRPr lang="es-ES" sz="2400" dirty="0">
            <a:solidFill>
              <a:schemeClr val="tx1"/>
            </a:solidFill>
          </a:endParaRPr>
        </a:p>
      </dgm:t>
    </dgm:pt>
    <dgm:pt modelId="{4E22ED17-1933-4313-8A1E-F9A8B314EBD4}" type="parTrans" cxnId="{512A9957-AD9F-4007-90B7-9A85261DB148}">
      <dgm:prSet/>
      <dgm:spPr/>
      <dgm:t>
        <a:bodyPr/>
        <a:lstStyle/>
        <a:p>
          <a:endParaRPr lang="es-ES"/>
        </a:p>
      </dgm:t>
    </dgm:pt>
    <dgm:pt modelId="{AB34E910-F153-481C-BC3D-3C8B59DBBA6E}" type="sibTrans" cxnId="{512A9957-AD9F-4007-90B7-9A85261DB148}">
      <dgm:prSet/>
      <dgm:spPr/>
      <dgm:t>
        <a:bodyPr/>
        <a:lstStyle/>
        <a:p>
          <a:endParaRPr lang="es-ES"/>
        </a:p>
      </dgm:t>
    </dgm:pt>
    <dgm:pt modelId="{AF5AEF77-FD0E-4F9F-93FF-A0191992B550}" type="pres">
      <dgm:prSet presAssocID="{FF588FAD-67CD-4285-B176-84416BF09569}" presName="diagram" presStyleCnt="0">
        <dgm:presLayoutVars>
          <dgm:dir/>
          <dgm:resizeHandles val="exact"/>
        </dgm:presLayoutVars>
      </dgm:prSet>
      <dgm:spPr/>
      <dgm:t>
        <a:bodyPr/>
        <a:lstStyle/>
        <a:p>
          <a:endParaRPr lang="es-MX"/>
        </a:p>
      </dgm:t>
    </dgm:pt>
    <dgm:pt modelId="{EC050674-F91B-46A6-92E2-D1A57719E3CB}" type="pres">
      <dgm:prSet presAssocID="{C0FEC6C2-EFB1-49F5-B124-2D671CE91DAB}" presName="node" presStyleLbl="node1" presStyleIdx="0" presStyleCnt="1" custLinFactNeighborX="-37175" custLinFactNeighborY="51111">
        <dgm:presLayoutVars>
          <dgm:bulletEnabled val="1"/>
        </dgm:presLayoutVars>
      </dgm:prSet>
      <dgm:spPr/>
      <dgm:t>
        <a:bodyPr/>
        <a:lstStyle/>
        <a:p>
          <a:endParaRPr lang="es-MX"/>
        </a:p>
      </dgm:t>
    </dgm:pt>
  </dgm:ptLst>
  <dgm:cxnLst>
    <dgm:cxn modelId="{E9C36828-51C5-45B3-AA5E-7737BAEBE982}" type="presOf" srcId="{FF588FAD-67CD-4285-B176-84416BF09569}" destId="{AF5AEF77-FD0E-4F9F-93FF-A0191992B550}" srcOrd="0" destOrd="0" presId="urn:microsoft.com/office/officeart/2005/8/layout/default"/>
    <dgm:cxn modelId="{512A9957-AD9F-4007-90B7-9A85261DB148}" srcId="{FF588FAD-67CD-4285-B176-84416BF09569}" destId="{C0FEC6C2-EFB1-49F5-B124-2D671CE91DAB}" srcOrd="0" destOrd="0" parTransId="{4E22ED17-1933-4313-8A1E-F9A8B314EBD4}" sibTransId="{AB34E910-F153-481C-BC3D-3C8B59DBBA6E}"/>
    <dgm:cxn modelId="{AF7AC619-1857-4DA6-8660-26D00300FC41}" type="presOf" srcId="{C0FEC6C2-EFB1-49F5-B124-2D671CE91DAB}" destId="{EC050674-F91B-46A6-92E2-D1A57719E3CB}" srcOrd="0" destOrd="0" presId="urn:microsoft.com/office/officeart/2005/8/layout/default"/>
    <dgm:cxn modelId="{ED9E883D-7B71-41EA-BFF5-2B0EE8FF1CCB}" type="presParOf" srcId="{AF5AEF77-FD0E-4F9F-93FF-A0191992B550}" destId="{EC050674-F91B-46A6-92E2-D1A57719E3CB}" srcOrd="0" destOrd="0" presId="urn:microsoft.com/office/officeart/2005/8/layout/default"/>
  </dgm:cxnLst>
  <dgm:bg/>
  <dgm:whole/>
  <dgm:extLst>
    <a:ext uri="http://schemas.microsoft.com/office/drawing/2008/diagram">
      <dsp:dataModelExt xmlns:dsp="http://schemas.microsoft.com/office/drawing/2008/diagram" relId="rId2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FF588FAD-67CD-4285-B176-84416BF09569}" type="doc">
      <dgm:prSet loTypeId="urn:microsoft.com/office/officeart/2005/8/layout/default" loCatId="list" qsTypeId="urn:microsoft.com/office/officeart/2005/8/quickstyle/simple1" qsCatId="simple" csTypeId="urn:microsoft.com/office/officeart/2005/8/colors/accent3_5" csCatId="accent3" phldr="1"/>
      <dgm:spPr/>
      <dgm:t>
        <a:bodyPr/>
        <a:lstStyle/>
        <a:p>
          <a:endParaRPr lang="es-ES"/>
        </a:p>
      </dgm:t>
    </dgm:pt>
    <dgm:pt modelId="{C0FEC6C2-EFB1-49F5-B124-2D671CE91DAB}">
      <dgm:prSet phldrT="[Texto]"/>
      <dgm:spPr/>
      <dgm:t>
        <a:bodyPr/>
        <a:lstStyle/>
        <a:p>
          <a:r>
            <a:rPr lang="es-ES" dirty="0" smtClean="0">
              <a:solidFill>
                <a:schemeClr val="tx1"/>
              </a:solidFill>
            </a:rPr>
            <a:t>Proveedores</a:t>
          </a:r>
          <a:endParaRPr lang="es-ES" dirty="0">
            <a:solidFill>
              <a:schemeClr val="tx1"/>
            </a:solidFill>
          </a:endParaRPr>
        </a:p>
      </dgm:t>
    </dgm:pt>
    <dgm:pt modelId="{4E22ED17-1933-4313-8A1E-F9A8B314EBD4}" type="parTrans" cxnId="{512A9957-AD9F-4007-90B7-9A85261DB148}">
      <dgm:prSet/>
      <dgm:spPr/>
      <dgm:t>
        <a:bodyPr/>
        <a:lstStyle/>
        <a:p>
          <a:endParaRPr lang="es-ES"/>
        </a:p>
      </dgm:t>
    </dgm:pt>
    <dgm:pt modelId="{AB34E910-F153-481C-BC3D-3C8B59DBBA6E}" type="sibTrans" cxnId="{512A9957-AD9F-4007-90B7-9A85261DB148}">
      <dgm:prSet/>
      <dgm:spPr/>
      <dgm:t>
        <a:bodyPr/>
        <a:lstStyle/>
        <a:p>
          <a:endParaRPr lang="es-ES"/>
        </a:p>
      </dgm:t>
    </dgm:pt>
    <dgm:pt modelId="{2524CF9C-8E8D-4482-BD26-1CBEF66B8171}" type="pres">
      <dgm:prSet presAssocID="{FF588FAD-67CD-4285-B176-84416BF09569}" presName="diagram" presStyleCnt="0">
        <dgm:presLayoutVars>
          <dgm:dir/>
          <dgm:resizeHandles val="exact"/>
        </dgm:presLayoutVars>
      </dgm:prSet>
      <dgm:spPr/>
      <dgm:t>
        <a:bodyPr/>
        <a:lstStyle/>
        <a:p>
          <a:endParaRPr lang="es-MX"/>
        </a:p>
      </dgm:t>
    </dgm:pt>
    <dgm:pt modelId="{8BF514F7-4F47-4253-81D2-2F6821DED48B}" type="pres">
      <dgm:prSet presAssocID="{C0FEC6C2-EFB1-49F5-B124-2D671CE91DAB}" presName="node" presStyleLbl="node1" presStyleIdx="0" presStyleCnt="1" custLinFactNeighborX="18740" custLinFactNeighborY="-11">
        <dgm:presLayoutVars>
          <dgm:bulletEnabled val="1"/>
        </dgm:presLayoutVars>
      </dgm:prSet>
      <dgm:spPr/>
      <dgm:t>
        <a:bodyPr/>
        <a:lstStyle/>
        <a:p>
          <a:endParaRPr lang="es-MX"/>
        </a:p>
      </dgm:t>
    </dgm:pt>
  </dgm:ptLst>
  <dgm:cxnLst>
    <dgm:cxn modelId="{512A9957-AD9F-4007-90B7-9A85261DB148}" srcId="{FF588FAD-67CD-4285-B176-84416BF09569}" destId="{C0FEC6C2-EFB1-49F5-B124-2D671CE91DAB}" srcOrd="0" destOrd="0" parTransId="{4E22ED17-1933-4313-8A1E-F9A8B314EBD4}" sibTransId="{AB34E910-F153-481C-BC3D-3C8B59DBBA6E}"/>
    <dgm:cxn modelId="{07A6DAEA-A7FF-4E33-89FE-1DE1A4E30327}" type="presOf" srcId="{FF588FAD-67CD-4285-B176-84416BF09569}" destId="{2524CF9C-8E8D-4482-BD26-1CBEF66B8171}" srcOrd="0" destOrd="0" presId="urn:microsoft.com/office/officeart/2005/8/layout/default"/>
    <dgm:cxn modelId="{651E2A9F-E0E7-4493-A281-DC339D2B10C5}" type="presOf" srcId="{C0FEC6C2-EFB1-49F5-B124-2D671CE91DAB}" destId="{8BF514F7-4F47-4253-81D2-2F6821DED48B}" srcOrd="0" destOrd="0" presId="urn:microsoft.com/office/officeart/2005/8/layout/default"/>
    <dgm:cxn modelId="{01E15861-3BF9-4306-B665-C7D54F8506B7}" type="presParOf" srcId="{2524CF9C-8E8D-4482-BD26-1CBEF66B8171}" destId="{8BF514F7-4F47-4253-81D2-2F6821DED48B}" srcOrd="0" destOrd="0" presId="urn:microsoft.com/office/officeart/2005/8/layout/defaul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588FAD-67CD-4285-B176-84416BF09569}"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es-ES"/>
        </a:p>
      </dgm:t>
    </dgm:pt>
    <dgm:pt modelId="{C0FEC6C2-EFB1-49F5-B124-2D671CE91DAB}">
      <dgm:prSet phldrT="[Texto]" custT="1"/>
      <dgm:spPr/>
      <dgm:t>
        <a:bodyPr/>
        <a:lstStyle/>
        <a:p>
          <a:r>
            <a:rPr lang="es-ES" sz="2400" smtClean="0">
              <a:solidFill>
                <a:schemeClr val="tx1"/>
              </a:solidFill>
            </a:rPr>
            <a:t>Clientes</a:t>
          </a:r>
          <a:endParaRPr lang="es-ES" sz="2400" dirty="0">
            <a:solidFill>
              <a:schemeClr val="tx1"/>
            </a:solidFill>
          </a:endParaRPr>
        </a:p>
      </dgm:t>
    </dgm:pt>
    <dgm:pt modelId="{4E22ED17-1933-4313-8A1E-F9A8B314EBD4}" type="parTrans" cxnId="{512A9957-AD9F-4007-90B7-9A85261DB148}">
      <dgm:prSet/>
      <dgm:spPr/>
      <dgm:t>
        <a:bodyPr/>
        <a:lstStyle/>
        <a:p>
          <a:endParaRPr lang="es-ES"/>
        </a:p>
      </dgm:t>
    </dgm:pt>
    <dgm:pt modelId="{AB34E910-F153-481C-BC3D-3C8B59DBBA6E}" type="sibTrans" cxnId="{512A9957-AD9F-4007-90B7-9A85261DB148}">
      <dgm:prSet/>
      <dgm:spPr/>
      <dgm:t>
        <a:bodyPr/>
        <a:lstStyle/>
        <a:p>
          <a:endParaRPr lang="es-ES"/>
        </a:p>
      </dgm:t>
    </dgm:pt>
    <dgm:pt modelId="{02429BE1-97CD-473B-8B25-A32B0AEFCBE6}" type="pres">
      <dgm:prSet presAssocID="{FF588FAD-67CD-4285-B176-84416BF09569}" presName="diagram" presStyleCnt="0">
        <dgm:presLayoutVars>
          <dgm:dir/>
          <dgm:resizeHandles val="exact"/>
        </dgm:presLayoutVars>
      </dgm:prSet>
      <dgm:spPr/>
      <dgm:t>
        <a:bodyPr/>
        <a:lstStyle/>
        <a:p>
          <a:endParaRPr lang="es-MX"/>
        </a:p>
      </dgm:t>
    </dgm:pt>
    <dgm:pt modelId="{3B9BE367-99D0-4F70-B0B6-945413DE7529}" type="pres">
      <dgm:prSet presAssocID="{C0FEC6C2-EFB1-49F5-B124-2D671CE91DAB}" presName="node" presStyleLbl="node1" presStyleIdx="0" presStyleCnt="1" custLinFactNeighborX="-2206" custLinFactNeighborY="6134">
        <dgm:presLayoutVars>
          <dgm:bulletEnabled val="1"/>
        </dgm:presLayoutVars>
      </dgm:prSet>
      <dgm:spPr/>
      <dgm:t>
        <a:bodyPr/>
        <a:lstStyle/>
        <a:p>
          <a:endParaRPr lang="es-MX"/>
        </a:p>
      </dgm:t>
    </dgm:pt>
  </dgm:ptLst>
  <dgm:cxnLst>
    <dgm:cxn modelId="{A983C522-069E-4CE3-9D62-28EC0897D455}" type="presOf" srcId="{FF588FAD-67CD-4285-B176-84416BF09569}" destId="{02429BE1-97CD-473B-8B25-A32B0AEFCBE6}" srcOrd="0" destOrd="0" presId="urn:microsoft.com/office/officeart/2005/8/layout/default"/>
    <dgm:cxn modelId="{512A9957-AD9F-4007-90B7-9A85261DB148}" srcId="{FF588FAD-67CD-4285-B176-84416BF09569}" destId="{C0FEC6C2-EFB1-49F5-B124-2D671CE91DAB}" srcOrd="0" destOrd="0" parTransId="{4E22ED17-1933-4313-8A1E-F9A8B314EBD4}" sibTransId="{AB34E910-F153-481C-BC3D-3C8B59DBBA6E}"/>
    <dgm:cxn modelId="{EECD74AD-3B2E-4096-BFBD-9CFB811F1D8B}" type="presOf" srcId="{C0FEC6C2-EFB1-49F5-B124-2D671CE91DAB}" destId="{3B9BE367-99D0-4F70-B0B6-945413DE7529}" srcOrd="0" destOrd="0" presId="urn:microsoft.com/office/officeart/2005/8/layout/default"/>
    <dgm:cxn modelId="{DB81ECA6-4E43-4E8A-8680-6ED84C1E3E7E}" type="presParOf" srcId="{02429BE1-97CD-473B-8B25-A32B0AEFCBE6}" destId="{3B9BE367-99D0-4F70-B0B6-945413DE7529}" srcOrd="0" destOrd="0" presId="urn:microsoft.com/office/officeart/2005/8/layout/default"/>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9B73A9C-9A43-420B-B8FD-9F38B790CAAD}"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S"/>
        </a:p>
      </dgm:t>
    </dgm:pt>
    <dgm:pt modelId="{29F8D60F-6FDC-407C-95B3-2EC6A8DE2B12}">
      <dgm:prSet phldrT="[Texto]"/>
      <dgm:spPr/>
      <dgm:t>
        <a:bodyPr/>
        <a:lstStyle/>
        <a:p>
          <a:pPr algn="ctr"/>
          <a:r>
            <a:rPr lang="es-ES" dirty="0" smtClean="0">
              <a:solidFill>
                <a:schemeClr val="tx1"/>
              </a:solidFill>
            </a:rPr>
            <a:t>Analizar el ámbito de calidad y producción en la elaboración de tabletas de  chocolate de Chchukululu</a:t>
          </a:r>
          <a:endParaRPr lang="es-ES" dirty="0">
            <a:solidFill>
              <a:schemeClr val="tx1"/>
            </a:solidFill>
          </a:endParaRPr>
        </a:p>
      </dgm:t>
    </dgm:pt>
    <dgm:pt modelId="{136584C3-6018-4B84-9161-76D9FDF859DB}" type="parTrans" cxnId="{24167D35-EBF7-444C-B419-2E0EF2105432}">
      <dgm:prSet/>
      <dgm:spPr/>
      <dgm:t>
        <a:bodyPr/>
        <a:lstStyle/>
        <a:p>
          <a:endParaRPr lang="es-ES"/>
        </a:p>
      </dgm:t>
    </dgm:pt>
    <dgm:pt modelId="{5F033835-B13D-4633-83A1-5CA1CE5FE37E}" type="sibTrans" cxnId="{24167D35-EBF7-444C-B419-2E0EF2105432}">
      <dgm:prSet/>
      <dgm:spPr/>
      <dgm:t>
        <a:bodyPr/>
        <a:lstStyle/>
        <a:p>
          <a:endParaRPr lang="es-ES"/>
        </a:p>
      </dgm:t>
    </dgm:pt>
    <dgm:pt modelId="{CE298B89-9196-46A5-873A-DD2FCDB725E0}" type="pres">
      <dgm:prSet presAssocID="{C9B73A9C-9A43-420B-B8FD-9F38B790CAAD}" presName="linear" presStyleCnt="0">
        <dgm:presLayoutVars>
          <dgm:animLvl val="lvl"/>
          <dgm:resizeHandles val="exact"/>
        </dgm:presLayoutVars>
      </dgm:prSet>
      <dgm:spPr/>
      <dgm:t>
        <a:bodyPr/>
        <a:lstStyle/>
        <a:p>
          <a:endParaRPr lang="es-MX"/>
        </a:p>
      </dgm:t>
    </dgm:pt>
    <dgm:pt modelId="{09AD46EF-1621-4143-949F-C6F5B151628F}" type="pres">
      <dgm:prSet presAssocID="{29F8D60F-6FDC-407C-95B3-2EC6A8DE2B12}" presName="parentText" presStyleLbl="node1" presStyleIdx="0" presStyleCnt="1" custLinFactNeighborX="497" custLinFactNeighborY="-16538">
        <dgm:presLayoutVars>
          <dgm:chMax val="0"/>
          <dgm:bulletEnabled val="1"/>
        </dgm:presLayoutVars>
      </dgm:prSet>
      <dgm:spPr/>
      <dgm:t>
        <a:bodyPr/>
        <a:lstStyle/>
        <a:p>
          <a:endParaRPr lang="es-ES"/>
        </a:p>
      </dgm:t>
    </dgm:pt>
  </dgm:ptLst>
  <dgm:cxnLst>
    <dgm:cxn modelId="{24167D35-EBF7-444C-B419-2E0EF2105432}" srcId="{C9B73A9C-9A43-420B-B8FD-9F38B790CAAD}" destId="{29F8D60F-6FDC-407C-95B3-2EC6A8DE2B12}" srcOrd="0" destOrd="0" parTransId="{136584C3-6018-4B84-9161-76D9FDF859DB}" sibTransId="{5F033835-B13D-4633-83A1-5CA1CE5FE37E}"/>
    <dgm:cxn modelId="{6D790BC7-C715-435E-A288-4B5F13A6683D}" type="presOf" srcId="{C9B73A9C-9A43-420B-B8FD-9F38B790CAAD}" destId="{CE298B89-9196-46A5-873A-DD2FCDB725E0}" srcOrd="0" destOrd="0" presId="urn:microsoft.com/office/officeart/2005/8/layout/vList2"/>
    <dgm:cxn modelId="{1ED45EB1-D6E7-4A8F-8122-69532E61D062}" type="presOf" srcId="{29F8D60F-6FDC-407C-95B3-2EC6A8DE2B12}" destId="{09AD46EF-1621-4143-949F-C6F5B151628F}" srcOrd="0" destOrd="0" presId="urn:microsoft.com/office/officeart/2005/8/layout/vList2"/>
    <dgm:cxn modelId="{5B43D6C5-C57F-4465-A580-E696402F3783}" type="presParOf" srcId="{CE298B89-9196-46A5-873A-DD2FCDB725E0}" destId="{09AD46EF-1621-4143-949F-C6F5B151628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77F6561-CA89-457C-9B10-92B0B3577D61}" type="doc">
      <dgm:prSet loTypeId="urn:microsoft.com/office/officeart/2009/3/layout/HorizontalOrganizationChart" loCatId="hierarchy" qsTypeId="urn:microsoft.com/office/officeart/2005/8/quickstyle/simple3" qsCatId="simple" csTypeId="urn:microsoft.com/office/officeart/2005/8/colors/colorful2" csCatId="colorful" phldr="1"/>
      <dgm:spPr/>
      <dgm:t>
        <a:bodyPr/>
        <a:lstStyle/>
        <a:p>
          <a:endParaRPr lang="es-MX"/>
        </a:p>
      </dgm:t>
    </dgm:pt>
    <dgm:pt modelId="{AAB5CFDA-74D3-48CF-9BF7-0B689FBD49E4}">
      <dgm:prSet phldrT="[Texto]" custT="1"/>
      <dgm:spPr/>
      <dgm:t>
        <a:bodyPr/>
        <a:lstStyle/>
        <a:p>
          <a:r>
            <a:rPr lang="es-MX" sz="2400" b="1" dirty="0" smtClean="0"/>
            <a:t>Certificación Orgánica</a:t>
          </a:r>
          <a:endParaRPr lang="es-MX" sz="2400" b="1" dirty="0"/>
        </a:p>
      </dgm:t>
    </dgm:pt>
    <dgm:pt modelId="{1DD26589-F862-4CE4-AF29-23EDE9123FCA}" type="parTrans" cxnId="{96951B5F-C4E4-4F2A-89AF-9AFD3298215A}">
      <dgm:prSet/>
      <dgm:spPr/>
      <dgm:t>
        <a:bodyPr/>
        <a:lstStyle/>
        <a:p>
          <a:endParaRPr lang="es-MX"/>
        </a:p>
      </dgm:t>
    </dgm:pt>
    <dgm:pt modelId="{DDDE02CA-67DB-40E1-878F-584CC8D81CFF}" type="sibTrans" cxnId="{96951B5F-C4E4-4F2A-89AF-9AFD3298215A}">
      <dgm:prSet/>
      <dgm:spPr/>
      <dgm:t>
        <a:bodyPr/>
        <a:lstStyle/>
        <a:p>
          <a:endParaRPr lang="es-MX"/>
        </a:p>
      </dgm:t>
    </dgm:pt>
    <dgm:pt modelId="{73526170-6977-4999-A4D2-23F73BA6D6EA}">
      <dgm:prSet phldrT="[Texto]" custT="1"/>
      <dgm:spPr/>
      <dgm:t>
        <a:bodyPr/>
        <a:lstStyle/>
        <a:p>
          <a:r>
            <a:rPr lang="es-MX" sz="2400" b="1" dirty="0" smtClean="0"/>
            <a:t>Nacional</a:t>
          </a:r>
          <a:endParaRPr lang="es-MX" sz="2400" b="1" dirty="0"/>
        </a:p>
      </dgm:t>
    </dgm:pt>
    <dgm:pt modelId="{97916417-3E12-4ACE-B9F5-CFCEA5A529E6}" type="parTrans" cxnId="{A0DE32D1-74DA-4825-9734-F5A225471D6D}">
      <dgm:prSet/>
      <dgm:spPr/>
      <dgm:t>
        <a:bodyPr/>
        <a:lstStyle/>
        <a:p>
          <a:endParaRPr lang="es-MX"/>
        </a:p>
      </dgm:t>
    </dgm:pt>
    <dgm:pt modelId="{5959E403-4F75-47A9-A0B4-9AE413C0B556}" type="sibTrans" cxnId="{A0DE32D1-74DA-4825-9734-F5A225471D6D}">
      <dgm:prSet/>
      <dgm:spPr/>
      <dgm:t>
        <a:bodyPr/>
        <a:lstStyle/>
        <a:p>
          <a:endParaRPr lang="es-MX"/>
        </a:p>
      </dgm:t>
    </dgm:pt>
    <dgm:pt modelId="{B4BD6D15-E110-4AC4-A0EA-30DDB78D4917}">
      <dgm:prSet phldrT="[Texto]"/>
      <dgm:spPr/>
      <dgm:t>
        <a:bodyPr/>
        <a:lstStyle/>
        <a:p>
          <a:r>
            <a:rPr lang="es-MX" dirty="0" smtClean="0"/>
            <a:t>Agrocalidad</a:t>
          </a:r>
          <a:endParaRPr lang="es-MX" dirty="0"/>
        </a:p>
      </dgm:t>
    </dgm:pt>
    <dgm:pt modelId="{FE2AB49D-711B-4DCB-9BA2-CFFCCD2177CF}" type="parTrans" cxnId="{D5FCDCFE-ED10-4A44-BA50-AB8F05EBE1A0}">
      <dgm:prSet/>
      <dgm:spPr/>
      <dgm:t>
        <a:bodyPr/>
        <a:lstStyle/>
        <a:p>
          <a:endParaRPr lang="es-MX"/>
        </a:p>
      </dgm:t>
    </dgm:pt>
    <dgm:pt modelId="{2F710800-3DB3-457C-9332-4B863701862B}" type="sibTrans" cxnId="{D5FCDCFE-ED10-4A44-BA50-AB8F05EBE1A0}">
      <dgm:prSet/>
      <dgm:spPr/>
      <dgm:t>
        <a:bodyPr/>
        <a:lstStyle/>
        <a:p>
          <a:endParaRPr lang="es-MX"/>
        </a:p>
      </dgm:t>
    </dgm:pt>
    <dgm:pt modelId="{17BAA5F5-DF34-44AA-9C9D-67B5EC537C42}">
      <dgm:prSet phldrT="[Texto]" custT="1"/>
      <dgm:spPr/>
      <dgm:t>
        <a:bodyPr/>
        <a:lstStyle/>
        <a:p>
          <a:r>
            <a:rPr lang="es-MX" sz="2400" b="1" dirty="0" smtClean="0"/>
            <a:t>Internacional</a:t>
          </a:r>
          <a:endParaRPr lang="es-MX" sz="2400" b="1" dirty="0"/>
        </a:p>
      </dgm:t>
    </dgm:pt>
    <dgm:pt modelId="{EED28BEA-1231-4E13-A244-32FF5C73F128}" type="parTrans" cxnId="{C0F6D681-8D4B-4E06-A12D-F95042E4A61B}">
      <dgm:prSet/>
      <dgm:spPr/>
      <dgm:t>
        <a:bodyPr/>
        <a:lstStyle/>
        <a:p>
          <a:endParaRPr lang="es-MX"/>
        </a:p>
      </dgm:t>
    </dgm:pt>
    <dgm:pt modelId="{3255147F-C238-40AB-9255-6671158D6A7B}" type="sibTrans" cxnId="{C0F6D681-8D4B-4E06-A12D-F95042E4A61B}">
      <dgm:prSet/>
      <dgm:spPr/>
      <dgm:t>
        <a:bodyPr/>
        <a:lstStyle/>
        <a:p>
          <a:endParaRPr lang="es-MX"/>
        </a:p>
      </dgm:t>
    </dgm:pt>
    <dgm:pt modelId="{C85F7946-7283-4B21-B04F-7F9EDCD84AAB}">
      <dgm:prSet phldrT="[Texto]"/>
      <dgm:spPr/>
      <dgm:t>
        <a:bodyPr/>
        <a:lstStyle/>
        <a:p>
          <a:r>
            <a:rPr lang="es-ES" dirty="0" smtClean="0"/>
            <a:t>BCS ÖKO - </a:t>
          </a:r>
          <a:r>
            <a:rPr lang="es-ES" dirty="0" err="1" smtClean="0"/>
            <a:t>Garantie</a:t>
          </a:r>
          <a:r>
            <a:rPr lang="es-ES" dirty="0" smtClean="0"/>
            <a:t> Cía. Ltda.</a:t>
          </a:r>
          <a:endParaRPr lang="es-MX" dirty="0"/>
        </a:p>
      </dgm:t>
    </dgm:pt>
    <dgm:pt modelId="{E61EB4E0-F9CC-42DB-BB10-34B3226C9A65}" type="parTrans" cxnId="{E871366D-86A8-4E57-A2A8-B448A7999A0A}">
      <dgm:prSet/>
      <dgm:spPr/>
      <dgm:t>
        <a:bodyPr/>
        <a:lstStyle/>
        <a:p>
          <a:endParaRPr lang="es-MX"/>
        </a:p>
      </dgm:t>
    </dgm:pt>
    <dgm:pt modelId="{22ECEC79-26CC-4726-B8C5-A9EB8B6AD707}" type="sibTrans" cxnId="{E871366D-86A8-4E57-A2A8-B448A7999A0A}">
      <dgm:prSet/>
      <dgm:spPr/>
      <dgm:t>
        <a:bodyPr/>
        <a:lstStyle/>
        <a:p>
          <a:endParaRPr lang="es-MX"/>
        </a:p>
      </dgm:t>
    </dgm:pt>
    <dgm:pt modelId="{2C1C5469-58AB-4963-8462-019029C4EC74}">
      <dgm:prSet/>
      <dgm:spPr/>
      <dgm:t>
        <a:bodyPr/>
        <a:lstStyle/>
        <a:p>
          <a:r>
            <a:rPr lang="es-ES" dirty="0" smtClean="0"/>
            <a:t>CERESECUADOR Cía. Ltda.</a:t>
          </a:r>
          <a:endParaRPr lang="es-MX" dirty="0"/>
        </a:p>
      </dgm:t>
    </dgm:pt>
    <dgm:pt modelId="{9CECB8C2-DD8A-4E5B-B4BB-A66763EE5FB8}" type="parTrans" cxnId="{7628508A-901F-474D-B811-609EB2395AE4}">
      <dgm:prSet/>
      <dgm:spPr/>
      <dgm:t>
        <a:bodyPr/>
        <a:lstStyle/>
        <a:p>
          <a:endParaRPr lang="es-MX"/>
        </a:p>
      </dgm:t>
    </dgm:pt>
    <dgm:pt modelId="{7FE70E4A-422E-4C14-BE52-E3A0D9A7B0FC}" type="sibTrans" cxnId="{7628508A-901F-474D-B811-609EB2395AE4}">
      <dgm:prSet/>
      <dgm:spPr/>
      <dgm:t>
        <a:bodyPr/>
        <a:lstStyle/>
        <a:p>
          <a:endParaRPr lang="es-MX"/>
        </a:p>
      </dgm:t>
    </dgm:pt>
    <dgm:pt modelId="{47254E5E-3580-40E8-9D9F-FBE939B5D96C}">
      <dgm:prSet/>
      <dgm:spPr/>
      <dgm:t>
        <a:bodyPr/>
        <a:lstStyle/>
        <a:p>
          <a:r>
            <a:rPr lang="es-ES" smtClean="0"/>
            <a:t>Control Unión Perú S.A.C.</a:t>
          </a:r>
          <a:endParaRPr lang="es-MX"/>
        </a:p>
      </dgm:t>
    </dgm:pt>
    <dgm:pt modelId="{A891FE8B-43AE-4DB4-8533-53CFE30D5A5A}" type="parTrans" cxnId="{5C181A4B-4530-4706-AF85-AC09F648176F}">
      <dgm:prSet/>
      <dgm:spPr/>
      <dgm:t>
        <a:bodyPr/>
        <a:lstStyle/>
        <a:p>
          <a:endParaRPr lang="es-MX"/>
        </a:p>
      </dgm:t>
    </dgm:pt>
    <dgm:pt modelId="{9AFCDD7A-474E-40D2-8539-1320599A4A8E}" type="sibTrans" cxnId="{5C181A4B-4530-4706-AF85-AC09F648176F}">
      <dgm:prSet/>
      <dgm:spPr/>
      <dgm:t>
        <a:bodyPr/>
        <a:lstStyle/>
        <a:p>
          <a:endParaRPr lang="es-MX"/>
        </a:p>
      </dgm:t>
    </dgm:pt>
    <dgm:pt modelId="{BD47151B-330A-4B7D-8D55-4C6DAC36C15E}">
      <dgm:prSet/>
      <dgm:spPr/>
      <dgm:t>
        <a:bodyPr/>
        <a:lstStyle/>
        <a:p>
          <a:r>
            <a:rPr lang="es-ES" dirty="0" smtClean="0"/>
            <a:t>Certificaciones del Ecuador QCS Cía. Ltda.</a:t>
          </a:r>
          <a:endParaRPr lang="es-MX" dirty="0"/>
        </a:p>
      </dgm:t>
    </dgm:pt>
    <dgm:pt modelId="{D85D2D19-C7B7-4EED-8F0F-B20C2E43D012}" type="parTrans" cxnId="{576822AD-F657-4102-A6A3-31382E0505D5}">
      <dgm:prSet/>
      <dgm:spPr/>
      <dgm:t>
        <a:bodyPr/>
        <a:lstStyle/>
        <a:p>
          <a:endParaRPr lang="es-MX"/>
        </a:p>
      </dgm:t>
    </dgm:pt>
    <dgm:pt modelId="{05C5A996-9F44-4D1A-839E-B03718FC2E4A}" type="sibTrans" cxnId="{576822AD-F657-4102-A6A3-31382E0505D5}">
      <dgm:prSet/>
      <dgm:spPr/>
      <dgm:t>
        <a:bodyPr/>
        <a:lstStyle/>
        <a:p>
          <a:endParaRPr lang="es-MX"/>
        </a:p>
      </dgm:t>
    </dgm:pt>
    <dgm:pt modelId="{0259A5C8-FA24-46E4-BAAF-841F5801AE33}">
      <dgm:prSet/>
      <dgm:spPr/>
      <dgm:t>
        <a:bodyPr/>
        <a:lstStyle/>
        <a:p>
          <a:r>
            <a:rPr lang="es-ES" dirty="0" smtClean="0"/>
            <a:t>ICEA Ecuador Cía. Ltda.</a:t>
          </a:r>
          <a:endParaRPr lang="es-MX" dirty="0"/>
        </a:p>
      </dgm:t>
    </dgm:pt>
    <dgm:pt modelId="{447C63D8-56CD-4476-B44A-6B851F51CB57}" type="parTrans" cxnId="{AAFC4C4C-B2D5-4C7F-9339-F471CF2B8B07}">
      <dgm:prSet/>
      <dgm:spPr/>
      <dgm:t>
        <a:bodyPr/>
        <a:lstStyle/>
        <a:p>
          <a:endParaRPr lang="es-MX"/>
        </a:p>
      </dgm:t>
    </dgm:pt>
    <dgm:pt modelId="{88B75004-B184-410F-9271-D14A70ABC4B8}" type="sibTrans" cxnId="{AAFC4C4C-B2D5-4C7F-9339-F471CF2B8B07}">
      <dgm:prSet/>
      <dgm:spPr/>
      <dgm:t>
        <a:bodyPr/>
        <a:lstStyle/>
        <a:p>
          <a:endParaRPr lang="es-MX"/>
        </a:p>
      </dgm:t>
    </dgm:pt>
    <dgm:pt modelId="{68D26224-29E6-4A06-BB2C-4C422667CA77}" type="pres">
      <dgm:prSet presAssocID="{C77F6561-CA89-457C-9B10-92B0B3577D61}" presName="hierChild1" presStyleCnt="0">
        <dgm:presLayoutVars>
          <dgm:orgChart val="1"/>
          <dgm:chPref val="1"/>
          <dgm:dir/>
          <dgm:animOne val="branch"/>
          <dgm:animLvl val="lvl"/>
          <dgm:resizeHandles/>
        </dgm:presLayoutVars>
      </dgm:prSet>
      <dgm:spPr/>
      <dgm:t>
        <a:bodyPr/>
        <a:lstStyle/>
        <a:p>
          <a:endParaRPr lang="es-ES"/>
        </a:p>
      </dgm:t>
    </dgm:pt>
    <dgm:pt modelId="{09A371BE-B8AC-4548-851C-1CE3E98E146B}" type="pres">
      <dgm:prSet presAssocID="{AAB5CFDA-74D3-48CF-9BF7-0B689FBD49E4}" presName="hierRoot1" presStyleCnt="0">
        <dgm:presLayoutVars>
          <dgm:hierBranch val="init"/>
        </dgm:presLayoutVars>
      </dgm:prSet>
      <dgm:spPr/>
    </dgm:pt>
    <dgm:pt modelId="{8213175F-9125-42AD-8865-3BAD5757086B}" type="pres">
      <dgm:prSet presAssocID="{AAB5CFDA-74D3-48CF-9BF7-0B689FBD49E4}" presName="rootComposite1" presStyleCnt="0"/>
      <dgm:spPr/>
    </dgm:pt>
    <dgm:pt modelId="{54063F9A-CCB6-419B-970A-AB723AAD28D5}" type="pres">
      <dgm:prSet presAssocID="{AAB5CFDA-74D3-48CF-9BF7-0B689FBD49E4}" presName="rootText1" presStyleLbl="node0" presStyleIdx="0" presStyleCnt="1">
        <dgm:presLayoutVars>
          <dgm:chPref val="3"/>
        </dgm:presLayoutVars>
      </dgm:prSet>
      <dgm:spPr/>
      <dgm:t>
        <a:bodyPr/>
        <a:lstStyle/>
        <a:p>
          <a:endParaRPr lang="es-ES"/>
        </a:p>
      </dgm:t>
    </dgm:pt>
    <dgm:pt modelId="{C3043326-A92D-4077-939C-E556906836D1}" type="pres">
      <dgm:prSet presAssocID="{AAB5CFDA-74D3-48CF-9BF7-0B689FBD49E4}" presName="rootConnector1" presStyleLbl="node1" presStyleIdx="0" presStyleCnt="0"/>
      <dgm:spPr/>
      <dgm:t>
        <a:bodyPr/>
        <a:lstStyle/>
        <a:p>
          <a:endParaRPr lang="es-ES"/>
        </a:p>
      </dgm:t>
    </dgm:pt>
    <dgm:pt modelId="{F800BF27-0CC8-4496-ABD3-C3DC53804475}" type="pres">
      <dgm:prSet presAssocID="{AAB5CFDA-74D3-48CF-9BF7-0B689FBD49E4}" presName="hierChild2" presStyleCnt="0"/>
      <dgm:spPr/>
    </dgm:pt>
    <dgm:pt modelId="{F31E9773-A13B-4B4D-BEDE-E5164921B6A1}" type="pres">
      <dgm:prSet presAssocID="{97916417-3E12-4ACE-B9F5-CFCEA5A529E6}" presName="Name64" presStyleLbl="parChTrans1D2" presStyleIdx="0" presStyleCnt="2"/>
      <dgm:spPr/>
      <dgm:t>
        <a:bodyPr/>
        <a:lstStyle/>
        <a:p>
          <a:endParaRPr lang="es-ES"/>
        </a:p>
      </dgm:t>
    </dgm:pt>
    <dgm:pt modelId="{C1C617F0-2798-49E1-A411-8640DB12CD51}" type="pres">
      <dgm:prSet presAssocID="{73526170-6977-4999-A4D2-23F73BA6D6EA}" presName="hierRoot2" presStyleCnt="0">
        <dgm:presLayoutVars>
          <dgm:hierBranch val="init"/>
        </dgm:presLayoutVars>
      </dgm:prSet>
      <dgm:spPr/>
    </dgm:pt>
    <dgm:pt modelId="{B8D4AF53-7EE4-4C48-ADF1-110D6E06A040}" type="pres">
      <dgm:prSet presAssocID="{73526170-6977-4999-A4D2-23F73BA6D6EA}" presName="rootComposite" presStyleCnt="0"/>
      <dgm:spPr/>
    </dgm:pt>
    <dgm:pt modelId="{F483E337-23D9-4E3C-8BCE-CF7B8B6EF579}" type="pres">
      <dgm:prSet presAssocID="{73526170-6977-4999-A4D2-23F73BA6D6EA}" presName="rootText" presStyleLbl="node2" presStyleIdx="0" presStyleCnt="2">
        <dgm:presLayoutVars>
          <dgm:chPref val="3"/>
        </dgm:presLayoutVars>
      </dgm:prSet>
      <dgm:spPr/>
      <dgm:t>
        <a:bodyPr/>
        <a:lstStyle/>
        <a:p>
          <a:endParaRPr lang="es-ES"/>
        </a:p>
      </dgm:t>
    </dgm:pt>
    <dgm:pt modelId="{FA8A9175-B526-4ED5-890E-C434C383A149}" type="pres">
      <dgm:prSet presAssocID="{73526170-6977-4999-A4D2-23F73BA6D6EA}" presName="rootConnector" presStyleLbl="node2" presStyleIdx="0" presStyleCnt="2"/>
      <dgm:spPr/>
      <dgm:t>
        <a:bodyPr/>
        <a:lstStyle/>
        <a:p>
          <a:endParaRPr lang="es-ES"/>
        </a:p>
      </dgm:t>
    </dgm:pt>
    <dgm:pt modelId="{A1E0A029-0F89-4D29-B122-F52269722737}" type="pres">
      <dgm:prSet presAssocID="{73526170-6977-4999-A4D2-23F73BA6D6EA}" presName="hierChild4" presStyleCnt="0"/>
      <dgm:spPr/>
    </dgm:pt>
    <dgm:pt modelId="{3E8AAEA2-89B6-4718-B9CA-F64B94C569B3}" type="pres">
      <dgm:prSet presAssocID="{FE2AB49D-711B-4DCB-9BA2-CFFCCD2177CF}" presName="Name64" presStyleLbl="parChTrans1D3" presStyleIdx="0" presStyleCnt="6"/>
      <dgm:spPr/>
      <dgm:t>
        <a:bodyPr/>
        <a:lstStyle/>
        <a:p>
          <a:endParaRPr lang="es-ES"/>
        </a:p>
      </dgm:t>
    </dgm:pt>
    <dgm:pt modelId="{9F27C136-4B8C-47D6-9D56-78A14042106F}" type="pres">
      <dgm:prSet presAssocID="{B4BD6D15-E110-4AC4-A0EA-30DDB78D4917}" presName="hierRoot2" presStyleCnt="0">
        <dgm:presLayoutVars>
          <dgm:hierBranch val="init"/>
        </dgm:presLayoutVars>
      </dgm:prSet>
      <dgm:spPr/>
    </dgm:pt>
    <dgm:pt modelId="{01A63748-4527-4C6A-A9B6-48565AACA9CE}" type="pres">
      <dgm:prSet presAssocID="{B4BD6D15-E110-4AC4-A0EA-30DDB78D4917}" presName="rootComposite" presStyleCnt="0"/>
      <dgm:spPr/>
    </dgm:pt>
    <dgm:pt modelId="{0FF8BD00-E7E1-463F-9B7A-03F1DB3A9C3C}" type="pres">
      <dgm:prSet presAssocID="{B4BD6D15-E110-4AC4-A0EA-30DDB78D4917}" presName="rootText" presStyleLbl="node3" presStyleIdx="0" presStyleCnt="6">
        <dgm:presLayoutVars>
          <dgm:chPref val="3"/>
        </dgm:presLayoutVars>
      </dgm:prSet>
      <dgm:spPr/>
      <dgm:t>
        <a:bodyPr/>
        <a:lstStyle/>
        <a:p>
          <a:endParaRPr lang="es-ES"/>
        </a:p>
      </dgm:t>
    </dgm:pt>
    <dgm:pt modelId="{B3CB62C9-F504-4AC5-B75A-E04383368574}" type="pres">
      <dgm:prSet presAssocID="{B4BD6D15-E110-4AC4-A0EA-30DDB78D4917}" presName="rootConnector" presStyleLbl="node3" presStyleIdx="0" presStyleCnt="6"/>
      <dgm:spPr/>
      <dgm:t>
        <a:bodyPr/>
        <a:lstStyle/>
        <a:p>
          <a:endParaRPr lang="es-ES"/>
        </a:p>
      </dgm:t>
    </dgm:pt>
    <dgm:pt modelId="{3C956706-F1CD-40FB-91B6-E40C3D126C29}" type="pres">
      <dgm:prSet presAssocID="{B4BD6D15-E110-4AC4-A0EA-30DDB78D4917}" presName="hierChild4" presStyleCnt="0"/>
      <dgm:spPr/>
    </dgm:pt>
    <dgm:pt modelId="{D69A6AEB-9FBA-4774-BF77-73B679B07624}" type="pres">
      <dgm:prSet presAssocID="{B4BD6D15-E110-4AC4-A0EA-30DDB78D4917}" presName="hierChild5" presStyleCnt="0"/>
      <dgm:spPr/>
    </dgm:pt>
    <dgm:pt modelId="{26E94E12-74F0-49E3-8801-DC915757E64B}" type="pres">
      <dgm:prSet presAssocID="{73526170-6977-4999-A4D2-23F73BA6D6EA}" presName="hierChild5" presStyleCnt="0"/>
      <dgm:spPr/>
    </dgm:pt>
    <dgm:pt modelId="{1E051B3A-42A5-41EF-9238-9434621AFE0B}" type="pres">
      <dgm:prSet presAssocID="{EED28BEA-1231-4E13-A244-32FF5C73F128}" presName="Name64" presStyleLbl="parChTrans1D2" presStyleIdx="1" presStyleCnt="2"/>
      <dgm:spPr/>
      <dgm:t>
        <a:bodyPr/>
        <a:lstStyle/>
        <a:p>
          <a:endParaRPr lang="es-ES"/>
        </a:p>
      </dgm:t>
    </dgm:pt>
    <dgm:pt modelId="{38395068-209F-47A3-8961-F63984C5ADC7}" type="pres">
      <dgm:prSet presAssocID="{17BAA5F5-DF34-44AA-9C9D-67B5EC537C42}" presName="hierRoot2" presStyleCnt="0">
        <dgm:presLayoutVars>
          <dgm:hierBranch val="init"/>
        </dgm:presLayoutVars>
      </dgm:prSet>
      <dgm:spPr/>
    </dgm:pt>
    <dgm:pt modelId="{70691682-B1B2-4FD9-B3C1-E2A11DF5CEA4}" type="pres">
      <dgm:prSet presAssocID="{17BAA5F5-DF34-44AA-9C9D-67B5EC537C42}" presName="rootComposite" presStyleCnt="0"/>
      <dgm:spPr/>
    </dgm:pt>
    <dgm:pt modelId="{6E25261B-D948-4077-8E96-6EC2170AF3FE}" type="pres">
      <dgm:prSet presAssocID="{17BAA5F5-DF34-44AA-9C9D-67B5EC537C42}" presName="rootText" presStyleLbl="node2" presStyleIdx="1" presStyleCnt="2">
        <dgm:presLayoutVars>
          <dgm:chPref val="3"/>
        </dgm:presLayoutVars>
      </dgm:prSet>
      <dgm:spPr/>
      <dgm:t>
        <a:bodyPr/>
        <a:lstStyle/>
        <a:p>
          <a:endParaRPr lang="es-ES"/>
        </a:p>
      </dgm:t>
    </dgm:pt>
    <dgm:pt modelId="{66A69A4E-2184-4B82-A218-D97D10B722E1}" type="pres">
      <dgm:prSet presAssocID="{17BAA5F5-DF34-44AA-9C9D-67B5EC537C42}" presName="rootConnector" presStyleLbl="node2" presStyleIdx="1" presStyleCnt="2"/>
      <dgm:spPr/>
      <dgm:t>
        <a:bodyPr/>
        <a:lstStyle/>
        <a:p>
          <a:endParaRPr lang="es-ES"/>
        </a:p>
      </dgm:t>
    </dgm:pt>
    <dgm:pt modelId="{47CA2F60-405F-45A9-8A3D-7BAEBB2DFC3D}" type="pres">
      <dgm:prSet presAssocID="{17BAA5F5-DF34-44AA-9C9D-67B5EC537C42}" presName="hierChild4" presStyleCnt="0"/>
      <dgm:spPr/>
    </dgm:pt>
    <dgm:pt modelId="{53A6D1B5-9629-4E50-A21B-88AFE52C28D1}" type="pres">
      <dgm:prSet presAssocID="{E61EB4E0-F9CC-42DB-BB10-34B3226C9A65}" presName="Name64" presStyleLbl="parChTrans1D3" presStyleIdx="1" presStyleCnt="6"/>
      <dgm:spPr/>
      <dgm:t>
        <a:bodyPr/>
        <a:lstStyle/>
        <a:p>
          <a:endParaRPr lang="es-ES"/>
        </a:p>
      </dgm:t>
    </dgm:pt>
    <dgm:pt modelId="{344A7C5B-A649-4CBB-8AEC-C59DE00A51AB}" type="pres">
      <dgm:prSet presAssocID="{C85F7946-7283-4B21-B04F-7F9EDCD84AAB}" presName="hierRoot2" presStyleCnt="0">
        <dgm:presLayoutVars>
          <dgm:hierBranch val="init"/>
        </dgm:presLayoutVars>
      </dgm:prSet>
      <dgm:spPr/>
    </dgm:pt>
    <dgm:pt modelId="{E87E6366-FAF0-43BB-85EC-03FC7551D250}" type="pres">
      <dgm:prSet presAssocID="{C85F7946-7283-4B21-B04F-7F9EDCD84AAB}" presName="rootComposite" presStyleCnt="0"/>
      <dgm:spPr/>
    </dgm:pt>
    <dgm:pt modelId="{7953A9DC-24D0-4FF0-93F2-0B5B77241D86}" type="pres">
      <dgm:prSet presAssocID="{C85F7946-7283-4B21-B04F-7F9EDCD84AAB}" presName="rootText" presStyleLbl="node3" presStyleIdx="1" presStyleCnt="6">
        <dgm:presLayoutVars>
          <dgm:chPref val="3"/>
        </dgm:presLayoutVars>
      </dgm:prSet>
      <dgm:spPr/>
      <dgm:t>
        <a:bodyPr/>
        <a:lstStyle/>
        <a:p>
          <a:endParaRPr lang="es-ES"/>
        </a:p>
      </dgm:t>
    </dgm:pt>
    <dgm:pt modelId="{9A48C2A6-5DE7-4601-A794-2DA4D218E152}" type="pres">
      <dgm:prSet presAssocID="{C85F7946-7283-4B21-B04F-7F9EDCD84AAB}" presName="rootConnector" presStyleLbl="node3" presStyleIdx="1" presStyleCnt="6"/>
      <dgm:spPr/>
      <dgm:t>
        <a:bodyPr/>
        <a:lstStyle/>
        <a:p>
          <a:endParaRPr lang="es-ES"/>
        </a:p>
      </dgm:t>
    </dgm:pt>
    <dgm:pt modelId="{DA72503A-9A9E-486D-AD02-B0D05142E996}" type="pres">
      <dgm:prSet presAssocID="{C85F7946-7283-4B21-B04F-7F9EDCD84AAB}" presName="hierChild4" presStyleCnt="0"/>
      <dgm:spPr/>
    </dgm:pt>
    <dgm:pt modelId="{4E3359C7-F70A-4850-9990-A71B893EC6F1}" type="pres">
      <dgm:prSet presAssocID="{C85F7946-7283-4B21-B04F-7F9EDCD84AAB}" presName="hierChild5" presStyleCnt="0"/>
      <dgm:spPr/>
    </dgm:pt>
    <dgm:pt modelId="{1357715F-F22B-48EB-8761-D5AF2C235211}" type="pres">
      <dgm:prSet presAssocID="{9CECB8C2-DD8A-4E5B-B4BB-A66763EE5FB8}" presName="Name64" presStyleLbl="parChTrans1D3" presStyleIdx="2" presStyleCnt="6"/>
      <dgm:spPr/>
      <dgm:t>
        <a:bodyPr/>
        <a:lstStyle/>
        <a:p>
          <a:endParaRPr lang="es-ES"/>
        </a:p>
      </dgm:t>
    </dgm:pt>
    <dgm:pt modelId="{2991F052-DD05-4261-8684-437EF1303FA1}" type="pres">
      <dgm:prSet presAssocID="{2C1C5469-58AB-4963-8462-019029C4EC74}" presName="hierRoot2" presStyleCnt="0">
        <dgm:presLayoutVars>
          <dgm:hierBranch val="init"/>
        </dgm:presLayoutVars>
      </dgm:prSet>
      <dgm:spPr/>
    </dgm:pt>
    <dgm:pt modelId="{8A8E8145-A572-46D5-B485-6B934C47C358}" type="pres">
      <dgm:prSet presAssocID="{2C1C5469-58AB-4963-8462-019029C4EC74}" presName="rootComposite" presStyleCnt="0"/>
      <dgm:spPr/>
    </dgm:pt>
    <dgm:pt modelId="{8E746193-6B39-45C3-9164-6672514D3BC9}" type="pres">
      <dgm:prSet presAssocID="{2C1C5469-58AB-4963-8462-019029C4EC74}" presName="rootText" presStyleLbl="node3" presStyleIdx="2" presStyleCnt="6">
        <dgm:presLayoutVars>
          <dgm:chPref val="3"/>
        </dgm:presLayoutVars>
      </dgm:prSet>
      <dgm:spPr/>
      <dgm:t>
        <a:bodyPr/>
        <a:lstStyle/>
        <a:p>
          <a:endParaRPr lang="es-MX"/>
        </a:p>
      </dgm:t>
    </dgm:pt>
    <dgm:pt modelId="{A96719A9-5D4E-4F04-A8B4-EE453F27A139}" type="pres">
      <dgm:prSet presAssocID="{2C1C5469-58AB-4963-8462-019029C4EC74}" presName="rootConnector" presStyleLbl="node3" presStyleIdx="2" presStyleCnt="6"/>
      <dgm:spPr/>
      <dgm:t>
        <a:bodyPr/>
        <a:lstStyle/>
        <a:p>
          <a:endParaRPr lang="es-ES"/>
        </a:p>
      </dgm:t>
    </dgm:pt>
    <dgm:pt modelId="{F081C28B-AC75-4BD0-A854-926883B3DB7A}" type="pres">
      <dgm:prSet presAssocID="{2C1C5469-58AB-4963-8462-019029C4EC74}" presName="hierChild4" presStyleCnt="0"/>
      <dgm:spPr/>
    </dgm:pt>
    <dgm:pt modelId="{13D449C3-A9E3-4B15-869A-B9737E783A47}" type="pres">
      <dgm:prSet presAssocID="{2C1C5469-58AB-4963-8462-019029C4EC74}" presName="hierChild5" presStyleCnt="0"/>
      <dgm:spPr/>
    </dgm:pt>
    <dgm:pt modelId="{E7CE5D5F-BF66-4EFD-8BDC-324D573EBE67}" type="pres">
      <dgm:prSet presAssocID="{A891FE8B-43AE-4DB4-8533-53CFE30D5A5A}" presName="Name64" presStyleLbl="parChTrans1D3" presStyleIdx="3" presStyleCnt="6"/>
      <dgm:spPr/>
      <dgm:t>
        <a:bodyPr/>
        <a:lstStyle/>
        <a:p>
          <a:endParaRPr lang="es-ES"/>
        </a:p>
      </dgm:t>
    </dgm:pt>
    <dgm:pt modelId="{471916ED-C4A9-472C-8770-7C0F7ACA6700}" type="pres">
      <dgm:prSet presAssocID="{47254E5E-3580-40E8-9D9F-FBE939B5D96C}" presName="hierRoot2" presStyleCnt="0">
        <dgm:presLayoutVars>
          <dgm:hierBranch val="init"/>
        </dgm:presLayoutVars>
      </dgm:prSet>
      <dgm:spPr/>
    </dgm:pt>
    <dgm:pt modelId="{3BCF756E-034A-4A7B-A7C6-25A9354E0A5D}" type="pres">
      <dgm:prSet presAssocID="{47254E5E-3580-40E8-9D9F-FBE939B5D96C}" presName="rootComposite" presStyleCnt="0"/>
      <dgm:spPr/>
    </dgm:pt>
    <dgm:pt modelId="{889DB6DE-82DF-4483-A53B-0336C692821B}" type="pres">
      <dgm:prSet presAssocID="{47254E5E-3580-40E8-9D9F-FBE939B5D96C}" presName="rootText" presStyleLbl="node3" presStyleIdx="3" presStyleCnt="6">
        <dgm:presLayoutVars>
          <dgm:chPref val="3"/>
        </dgm:presLayoutVars>
      </dgm:prSet>
      <dgm:spPr/>
      <dgm:t>
        <a:bodyPr/>
        <a:lstStyle/>
        <a:p>
          <a:endParaRPr lang="es-ES"/>
        </a:p>
      </dgm:t>
    </dgm:pt>
    <dgm:pt modelId="{A7E9312E-73A5-4308-9940-0BC5E4AA7349}" type="pres">
      <dgm:prSet presAssocID="{47254E5E-3580-40E8-9D9F-FBE939B5D96C}" presName="rootConnector" presStyleLbl="node3" presStyleIdx="3" presStyleCnt="6"/>
      <dgm:spPr/>
      <dgm:t>
        <a:bodyPr/>
        <a:lstStyle/>
        <a:p>
          <a:endParaRPr lang="es-ES"/>
        </a:p>
      </dgm:t>
    </dgm:pt>
    <dgm:pt modelId="{3E21A0A0-28AE-4E66-8B9E-291A0F4A70B5}" type="pres">
      <dgm:prSet presAssocID="{47254E5E-3580-40E8-9D9F-FBE939B5D96C}" presName="hierChild4" presStyleCnt="0"/>
      <dgm:spPr/>
    </dgm:pt>
    <dgm:pt modelId="{E3E4CB77-A4DE-4F99-A1FD-2FC778FCE347}" type="pres">
      <dgm:prSet presAssocID="{47254E5E-3580-40E8-9D9F-FBE939B5D96C}" presName="hierChild5" presStyleCnt="0"/>
      <dgm:spPr/>
    </dgm:pt>
    <dgm:pt modelId="{B01946BC-A5C4-4D08-9C49-EA9B9576DD9F}" type="pres">
      <dgm:prSet presAssocID="{D85D2D19-C7B7-4EED-8F0F-B20C2E43D012}" presName="Name64" presStyleLbl="parChTrans1D3" presStyleIdx="4" presStyleCnt="6"/>
      <dgm:spPr/>
      <dgm:t>
        <a:bodyPr/>
        <a:lstStyle/>
        <a:p>
          <a:endParaRPr lang="es-ES"/>
        </a:p>
      </dgm:t>
    </dgm:pt>
    <dgm:pt modelId="{28B9CB4C-2A32-4B7F-8C21-1623B8283DF5}" type="pres">
      <dgm:prSet presAssocID="{BD47151B-330A-4B7D-8D55-4C6DAC36C15E}" presName="hierRoot2" presStyleCnt="0">
        <dgm:presLayoutVars>
          <dgm:hierBranch val="init"/>
        </dgm:presLayoutVars>
      </dgm:prSet>
      <dgm:spPr/>
    </dgm:pt>
    <dgm:pt modelId="{71C9B136-EBEE-4BF7-BB91-D6436183F696}" type="pres">
      <dgm:prSet presAssocID="{BD47151B-330A-4B7D-8D55-4C6DAC36C15E}" presName="rootComposite" presStyleCnt="0"/>
      <dgm:spPr/>
    </dgm:pt>
    <dgm:pt modelId="{677363F5-ED4B-47D2-A302-BE27EC4416C1}" type="pres">
      <dgm:prSet presAssocID="{BD47151B-330A-4B7D-8D55-4C6DAC36C15E}" presName="rootText" presStyleLbl="node3" presStyleIdx="4" presStyleCnt="6">
        <dgm:presLayoutVars>
          <dgm:chPref val="3"/>
        </dgm:presLayoutVars>
      </dgm:prSet>
      <dgm:spPr/>
      <dgm:t>
        <a:bodyPr/>
        <a:lstStyle/>
        <a:p>
          <a:endParaRPr lang="es-MX"/>
        </a:p>
      </dgm:t>
    </dgm:pt>
    <dgm:pt modelId="{E01F34F0-0AC8-42AB-A4CD-37AB20BEAD0B}" type="pres">
      <dgm:prSet presAssocID="{BD47151B-330A-4B7D-8D55-4C6DAC36C15E}" presName="rootConnector" presStyleLbl="node3" presStyleIdx="4" presStyleCnt="6"/>
      <dgm:spPr/>
      <dgm:t>
        <a:bodyPr/>
        <a:lstStyle/>
        <a:p>
          <a:endParaRPr lang="es-ES"/>
        </a:p>
      </dgm:t>
    </dgm:pt>
    <dgm:pt modelId="{C6E26CEC-D621-49CA-AD39-FB4D557C0E2D}" type="pres">
      <dgm:prSet presAssocID="{BD47151B-330A-4B7D-8D55-4C6DAC36C15E}" presName="hierChild4" presStyleCnt="0"/>
      <dgm:spPr/>
    </dgm:pt>
    <dgm:pt modelId="{84A230C8-896C-4288-8C61-FAC72D46A4C6}" type="pres">
      <dgm:prSet presAssocID="{BD47151B-330A-4B7D-8D55-4C6DAC36C15E}" presName="hierChild5" presStyleCnt="0"/>
      <dgm:spPr/>
    </dgm:pt>
    <dgm:pt modelId="{21803820-24F1-4D03-8CB4-852B389476AB}" type="pres">
      <dgm:prSet presAssocID="{447C63D8-56CD-4476-B44A-6B851F51CB57}" presName="Name64" presStyleLbl="parChTrans1D3" presStyleIdx="5" presStyleCnt="6"/>
      <dgm:spPr/>
      <dgm:t>
        <a:bodyPr/>
        <a:lstStyle/>
        <a:p>
          <a:endParaRPr lang="es-ES"/>
        </a:p>
      </dgm:t>
    </dgm:pt>
    <dgm:pt modelId="{0D5AEC60-B6CE-465C-96BC-B09C0128EA5B}" type="pres">
      <dgm:prSet presAssocID="{0259A5C8-FA24-46E4-BAAF-841F5801AE33}" presName="hierRoot2" presStyleCnt="0">
        <dgm:presLayoutVars>
          <dgm:hierBranch val="init"/>
        </dgm:presLayoutVars>
      </dgm:prSet>
      <dgm:spPr/>
    </dgm:pt>
    <dgm:pt modelId="{143B2E10-43DE-4590-80DC-A23268EA508E}" type="pres">
      <dgm:prSet presAssocID="{0259A5C8-FA24-46E4-BAAF-841F5801AE33}" presName="rootComposite" presStyleCnt="0"/>
      <dgm:spPr/>
    </dgm:pt>
    <dgm:pt modelId="{4ED25094-7D38-4A6C-B536-90281915303D}" type="pres">
      <dgm:prSet presAssocID="{0259A5C8-FA24-46E4-BAAF-841F5801AE33}" presName="rootText" presStyleLbl="node3" presStyleIdx="5" presStyleCnt="6">
        <dgm:presLayoutVars>
          <dgm:chPref val="3"/>
        </dgm:presLayoutVars>
      </dgm:prSet>
      <dgm:spPr/>
      <dgm:t>
        <a:bodyPr/>
        <a:lstStyle/>
        <a:p>
          <a:endParaRPr lang="es-ES"/>
        </a:p>
      </dgm:t>
    </dgm:pt>
    <dgm:pt modelId="{39493EEB-3572-472A-A369-9D6BCC0789B3}" type="pres">
      <dgm:prSet presAssocID="{0259A5C8-FA24-46E4-BAAF-841F5801AE33}" presName="rootConnector" presStyleLbl="node3" presStyleIdx="5" presStyleCnt="6"/>
      <dgm:spPr/>
      <dgm:t>
        <a:bodyPr/>
        <a:lstStyle/>
        <a:p>
          <a:endParaRPr lang="es-ES"/>
        </a:p>
      </dgm:t>
    </dgm:pt>
    <dgm:pt modelId="{9AEE110D-71C7-44CB-A022-3C3D2149CF96}" type="pres">
      <dgm:prSet presAssocID="{0259A5C8-FA24-46E4-BAAF-841F5801AE33}" presName="hierChild4" presStyleCnt="0"/>
      <dgm:spPr/>
    </dgm:pt>
    <dgm:pt modelId="{0A23A4F0-9985-4D13-B2D2-4CC12AFFDF3B}" type="pres">
      <dgm:prSet presAssocID="{0259A5C8-FA24-46E4-BAAF-841F5801AE33}" presName="hierChild5" presStyleCnt="0"/>
      <dgm:spPr/>
    </dgm:pt>
    <dgm:pt modelId="{6DC9E56C-16E4-4146-80ED-1E0FAC79AEBF}" type="pres">
      <dgm:prSet presAssocID="{17BAA5F5-DF34-44AA-9C9D-67B5EC537C42}" presName="hierChild5" presStyleCnt="0"/>
      <dgm:spPr/>
    </dgm:pt>
    <dgm:pt modelId="{80EC886C-F7E5-4B35-8362-2B825C239F68}" type="pres">
      <dgm:prSet presAssocID="{AAB5CFDA-74D3-48CF-9BF7-0B689FBD49E4}" presName="hierChild3" presStyleCnt="0"/>
      <dgm:spPr/>
    </dgm:pt>
  </dgm:ptLst>
  <dgm:cxnLst>
    <dgm:cxn modelId="{5C5D7B4C-DEA5-42CD-860C-65951D310F24}" type="presOf" srcId="{BD47151B-330A-4B7D-8D55-4C6DAC36C15E}" destId="{677363F5-ED4B-47D2-A302-BE27EC4416C1}" srcOrd="0" destOrd="0" presId="urn:microsoft.com/office/officeart/2009/3/layout/HorizontalOrganizationChart"/>
    <dgm:cxn modelId="{0BB0596F-5D7C-45A1-8629-8FB21A000EF5}" type="presOf" srcId="{47254E5E-3580-40E8-9D9F-FBE939B5D96C}" destId="{A7E9312E-73A5-4308-9940-0BC5E4AA7349}" srcOrd="1" destOrd="0" presId="urn:microsoft.com/office/officeart/2009/3/layout/HorizontalOrganizationChart"/>
    <dgm:cxn modelId="{D593FA5E-CCAB-4E53-BE1F-BE70D2AA75C7}" type="presOf" srcId="{97916417-3E12-4ACE-B9F5-CFCEA5A529E6}" destId="{F31E9773-A13B-4B4D-BEDE-E5164921B6A1}" srcOrd="0" destOrd="0" presId="urn:microsoft.com/office/officeart/2009/3/layout/HorizontalOrganizationChart"/>
    <dgm:cxn modelId="{257A761E-32B0-4571-9AED-CF64FC27F49C}" type="presOf" srcId="{0259A5C8-FA24-46E4-BAAF-841F5801AE33}" destId="{39493EEB-3572-472A-A369-9D6BCC0789B3}" srcOrd="1" destOrd="0" presId="urn:microsoft.com/office/officeart/2009/3/layout/HorizontalOrganizationChart"/>
    <dgm:cxn modelId="{1D561D6D-EE9F-45EE-BD9F-A0906A281389}" type="presOf" srcId="{AAB5CFDA-74D3-48CF-9BF7-0B689FBD49E4}" destId="{C3043326-A92D-4077-939C-E556906836D1}" srcOrd="1" destOrd="0" presId="urn:microsoft.com/office/officeart/2009/3/layout/HorizontalOrganizationChart"/>
    <dgm:cxn modelId="{C3D3571E-9C37-4365-A9BD-7B8C22237FD4}" type="presOf" srcId="{17BAA5F5-DF34-44AA-9C9D-67B5EC537C42}" destId="{6E25261B-D948-4077-8E96-6EC2170AF3FE}" srcOrd="0" destOrd="0" presId="urn:microsoft.com/office/officeart/2009/3/layout/HorizontalOrganizationChart"/>
    <dgm:cxn modelId="{50EBF349-80F8-4B04-9DB4-8CBF16E23E11}" type="presOf" srcId="{2C1C5469-58AB-4963-8462-019029C4EC74}" destId="{8E746193-6B39-45C3-9164-6672514D3BC9}" srcOrd="0" destOrd="0" presId="urn:microsoft.com/office/officeart/2009/3/layout/HorizontalOrganizationChart"/>
    <dgm:cxn modelId="{761AEE44-1C77-4784-9035-7B589F659048}" type="presOf" srcId="{447C63D8-56CD-4476-B44A-6B851F51CB57}" destId="{21803820-24F1-4D03-8CB4-852B389476AB}" srcOrd="0" destOrd="0" presId="urn:microsoft.com/office/officeart/2009/3/layout/HorizontalOrganizationChart"/>
    <dgm:cxn modelId="{234E0AD5-30C4-43AD-81D7-5E267445F799}" type="presOf" srcId="{9CECB8C2-DD8A-4E5B-B4BB-A66763EE5FB8}" destId="{1357715F-F22B-48EB-8761-D5AF2C235211}" srcOrd="0" destOrd="0" presId="urn:microsoft.com/office/officeart/2009/3/layout/HorizontalOrganizationChart"/>
    <dgm:cxn modelId="{A0DE32D1-74DA-4825-9734-F5A225471D6D}" srcId="{AAB5CFDA-74D3-48CF-9BF7-0B689FBD49E4}" destId="{73526170-6977-4999-A4D2-23F73BA6D6EA}" srcOrd="0" destOrd="0" parTransId="{97916417-3E12-4ACE-B9F5-CFCEA5A529E6}" sibTransId="{5959E403-4F75-47A9-A0B4-9AE413C0B556}"/>
    <dgm:cxn modelId="{BBEE776A-1074-4A80-A4AB-8032E4984D2A}" type="presOf" srcId="{A891FE8B-43AE-4DB4-8533-53CFE30D5A5A}" destId="{E7CE5D5F-BF66-4EFD-8BDC-324D573EBE67}" srcOrd="0" destOrd="0" presId="urn:microsoft.com/office/officeart/2009/3/layout/HorizontalOrganizationChart"/>
    <dgm:cxn modelId="{576822AD-F657-4102-A6A3-31382E0505D5}" srcId="{17BAA5F5-DF34-44AA-9C9D-67B5EC537C42}" destId="{BD47151B-330A-4B7D-8D55-4C6DAC36C15E}" srcOrd="3" destOrd="0" parTransId="{D85D2D19-C7B7-4EED-8F0F-B20C2E43D012}" sibTransId="{05C5A996-9F44-4D1A-839E-B03718FC2E4A}"/>
    <dgm:cxn modelId="{08387CE2-90A4-4E54-90FB-F4A9BEA0B81C}" type="presOf" srcId="{D85D2D19-C7B7-4EED-8F0F-B20C2E43D012}" destId="{B01946BC-A5C4-4D08-9C49-EA9B9576DD9F}" srcOrd="0" destOrd="0" presId="urn:microsoft.com/office/officeart/2009/3/layout/HorizontalOrganizationChart"/>
    <dgm:cxn modelId="{1704A9AB-0C42-4EC9-B6C2-C6B1662DB358}" type="presOf" srcId="{EED28BEA-1231-4E13-A244-32FF5C73F128}" destId="{1E051B3A-42A5-41EF-9238-9434621AFE0B}" srcOrd="0" destOrd="0" presId="urn:microsoft.com/office/officeart/2009/3/layout/HorizontalOrganizationChart"/>
    <dgm:cxn modelId="{5C181A4B-4530-4706-AF85-AC09F648176F}" srcId="{17BAA5F5-DF34-44AA-9C9D-67B5EC537C42}" destId="{47254E5E-3580-40E8-9D9F-FBE939B5D96C}" srcOrd="2" destOrd="0" parTransId="{A891FE8B-43AE-4DB4-8533-53CFE30D5A5A}" sibTransId="{9AFCDD7A-474E-40D2-8539-1320599A4A8E}"/>
    <dgm:cxn modelId="{E6D9B2A4-BE8B-47E4-A930-DEEB77175203}" type="presOf" srcId="{73526170-6977-4999-A4D2-23F73BA6D6EA}" destId="{FA8A9175-B526-4ED5-890E-C434C383A149}" srcOrd="1" destOrd="0" presId="urn:microsoft.com/office/officeart/2009/3/layout/HorizontalOrganizationChart"/>
    <dgm:cxn modelId="{09E2B69D-7418-4AF3-944E-27B4CC51CFA2}" type="presOf" srcId="{C85F7946-7283-4B21-B04F-7F9EDCD84AAB}" destId="{9A48C2A6-5DE7-4601-A794-2DA4D218E152}" srcOrd="1" destOrd="0" presId="urn:microsoft.com/office/officeart/2009/3/layout/HorizontalOrganizationChart"/>
    <dgm:cxn modelId="{3C6FDF8B-B773-41E0-8A41-D26B759832AE}" type="presOf" srcId="{2C1C5469-58AB-4963-8462-019029C4EC74}" destId="{A96719A9-5D4E-4F04-A8B4-EE453F27A139}" srcOrd="1" destOrd="0" presId="urn:microsoft.com/office/officeart/2009/3/layout/HorizontalOrganizationChart"/>
    <dgm:cxn modelId="{09AAA2A8-2C2B-43F8-B5B3-4029299EE655}" type="presOf" srcId="{0259A5C8-FA24-46E4-BAAF-841F5801AE33}" destId="{4ED25094-7D38-4A6C-B536-90281915303D}" srcOrd="0" destOrd="0" presId="urn:microsoft.com/office/officeart/2009/3/layout/HorizontalOrganizationChart"/>
    <dgm:cxn modelId="{29D31CE1-165F-405D-98C3-7FF75FFD3050}" type="presOf" srcId="{FE2AB49D-711B-4DCB-9BA2-CFFCCD2177CF}" destId="{3E8AAEA2-89B6-4718-B9CA-F64B94C569B3}" srcOrd="0" destOrd="0" presId="urn:microsoft.com/office/officeart/2009/3/layout/HorizontalOrganizationChart"/>
    <dgm:cxn modelId="{B4CA1936-D164-4943-81C5-BDC47197E951}" type="presOf" srcId="{B4BD6D15-E110-4AC4-A0EA-30DDB78D4917}" destId="{B3CB62C9-F504-4AC5-B75A-E04383368574}" srcOrd="1" destOrd="0" presId="urn:microsoft.com/office/officeart/2009/3/layout/HorizontalOrganizationChart"/>
    <dgm:cxn modelId="{FCA864D4-A730-4595-90F6-3FB5F704D793}" type="presOf" srcId="{BD47151B-330A-4B7D-8D55-4C6DAC36C15E}" destId="{E01F34F0-0AC8-42AB-A4CD-37AB20BEAD0B}" srcOrd="1" destOrd="0" presId="urn:microsoft.com/office/officeart/2009/3/layout/HorizontalOrganizationChart"/>
    <dgm:cxn modelId="{E871366D-86A8-4E57-A2A8-B448A7999A0A}" srcId="{17BAA5F5-DF34-44AA-9C9D-67B5EC537C42}" destId="{C85F7946-7283-4B21-B04F-7F9EDCD84AAB}" srcOrd="0" destOrd="0" parTransId="{E61EB4E0-F9CC-42DB-BB10-34B3226C9A65}" sibTransId="{22ECEC79-26CC-4726-B8C5-A9EB8B6AD707}"/>
    <dgm:cxn modelId="{D1964EDF-8CE2-475D-AFE2-136BC6D41A4B}" type="presOf" srcId="{AAB5CFDA-74D3-48CF-9BF7-0B689FBD49E4}" destId="{54063F9A-CCB6-419B-970A-AB723AAD28D5}" srcOrd="0" destOrd="0" presId="urn:microsoft.com/office/officeart/2009/3/layout/HorizontalOrganizationChart"/>
    <dgm:cxn modelId="{96951B5F-C4E4-4F2A-89AF-9AFD3298215A}" srcId="{C77F6561-CA89-457C-9B10-92B0B3577D61}" destId="{AAB5CFDA-74D3-48CF-9BF7-0B689FBD49E4}" srcOrd="0" destOrd="0" parTransId="{1DD26589-F862-4CE4-AF29-23EDE9123FCA}" sibTransId="{DDDE02CA-67DB-40E1-878F-584CC8D81CFF}"/>
    <dgm:cxn modelId="{3D0D9EE8-5A21-4F08-8F8E-EAB9873D7ABD}" type="presOf" srcId="{C85F7946-7283-4B21-B04F-7F9EDCD84AAB}" destId="{7953A9DC-24D0-4FF0-93F2-0B5B77241D86}" srcOrd="0" destOrd="0" presId="urn:microsoft.com/office/officeart/2009/3/layout/HorizontalOrganizationChart"/>
    <dgm:cxn modelId="{2637758D-4109-4684-8983-3638792BFF73}" type="presOf" srcId="{B4BD6D15-E110-4AC4-A0EA-30DDB78D4917}" destId="{0FF8BD00-E7E1-463F-9B7A-03F1DB3A9C3C}" srcOrd="0" destOrd="0" presId="urn:microsoft.com/office/officeart/2009/3/layout/HorizontalOrganizationChart"/>
    <dgm:cxn modelId="{7628508A-901F-474D-B811-609EB2395AE4}" srcId="{17BAA5F5-DF34-44AA-9C9D-67B5EC537C42}" destId="{2C1C5469-58AB-4963-8462-019029C4EC74}" srcOrd="1" destOrd="0" parTransId="{9CECB8C2-DD8A-4E5B-B4BB-A66763EE5FB8}" sibTransId="{7FE70E4A-422E-4C14-BE52-E3A0D9A7B0FC}"/>
    <dgm:cxn modelId="{AD8DBB42-FFEE-42C3-A60B-683755A0E622}" type="presOf" srcId="{E61EB4E0-F9CC-42DB-BB10-34B3226C9A65}" destId="{53A6D1B5-9629-4E50-A21B-88AFE52C28D1}" srcOrd="0" destOrd="0" presId="urn:microsoft.com/office/officeart/2009/3/layout/HorizontalOrganizationChart"/>
    <dgm:cxn modelId="{368316EA-CF72-4259-9465-FB442077DEF2}" type="presOf" srcId="{73526170-6977-4999-A4D2-23F73BA6D6EA}" destId="{F483E337-23D9-4E3C-8BCE-CF7B8B6EF579}" srcOrd="0" destOrd="0" presId="urn:microsoft.com/office/officeart/2009/3/layout/HorizontalOrganizationChart"/>
    <dgm:cxn modelId="{C0F6D681-8D4B-4E06-A12D-F95042E4A61B}" srcId="{AAB5CFDA-74D3-48CF-9BF7-0B689FBD49E4}" destId="{17BAA5F5-DF34-44AA-9C9D-67B5EC537C42}" srcOrd="1" destOrd="0" parTransId="{EED28BEA-1231-4E13-A244-32FF5C73F128}" sibTransId="{3255147F-C238-40AB-9255-6671158D6A7B}"/>
    <dgm:cxn modelId="{D5FCDCFE-ED10-4A44-BA50-AB8F05EBE1A0}" srcId="{73526170-6977-4999-A4D2-23F73BA6D6EA}" destId="{B4BD6D15-E110-4AC4-A0EA-30DDB78D4917}" srcOrd="0" destOrd="0" parTransId="{FE2AB49D-711B-4DCB-9BA2-CFFCCD2177CF}" sibTransId="{2F710800-3DB3-457C-9332-4B863701862B}"/>
    <dgm:cxn modelId="{B4AE67C8-5581-4965-B396-F2372E4515E2}" type="presOf" srcId="{47254E5E-3580-40E8-9D9F-FBE939B5D96C}" destId="{889DB6DE-82DF-4483-A53B-0336C692821B}" srcOrd="0" destOrd="0" presId="urn:microsoft.com/office/officeart/2009/3/layout/HorizontalOrganizationChart"/>
    <dgm:cxn modelId="{AAFC4C4C-B2D5-4C7F-9339-F471CF2B8B07}" srcId="{17BAA5F5-DF34-44AA-9C9D-67B5EC537C42}" destId="{0259A5C8-FA24-46E4-BAAF-841F5801AE33}" srcOrd="4" destOrd="0" parTransId="{447C63D8-56CD-4476-B44A-6B851F51CB57}" sibTransId="{88B75004-B184-410F-9271-D14A70ABC4B8}"/>
    <dgm:cxn modelId="{3BF8660C-8BD9-4A24-8C8C-1D6AF62349D3}" type="presOf" srcId="{C77F6561-CA89-457C-9B10-92B0B3577D61}" destId="{68D26224-29E6-4A06-BB2C-4C422667CA77}" srcOrd="0" destOrd="0" presId="urn:microsoft.com/office/officeart/2009/3/layout/HorizontalOrganizationChart"/>
    <dgm:cxn modelId="{A5145AE0-635E-46B2-BF0D-F4425C3DAE1C}" type="presOf" srcId="{17BAA5F5-DF34-44AA-9C9D-67B5EC537C42}" destId="{66A69A4E-2184-4B82-A218-D97D10B722E1}" srcOrd="1" destOrd="0" presId="urn:microsoft.com/office/officeart/2009/3/layout/HorizontalOrganizationChart"/>
    <dgm:cxn modelId="{EC27C906-17F0-47ED-BCB6-1388A4392DB5}" type="presParOf" srcId="{68D26224-29E6-4A06-BB2C-4C422667CA77}" destId="{09A371BE-B8AC-4548-851C-1CE3E98E146B}" srcOrd="0" destOrd="0" presId="urn:microsoft.com/office/officeart/2009/3/layout/HorizontalOrganizationChart"/>
    <dgm:cxn modelId="{5C838BDA-3AF8-4A1C-8357-F42A440B6920}" type="presParOf" srcId="{09A371BE-B8AC-4548-851C-1CE3E98E146B}" destId="{8213175F-9125-42AD-8865-3BAD5757086B}" srcOrd="0" destOrd="0" presId="urn:microsoft.com/office/officeart/2009/3/layout/HorizontalOrganizationChart"/>
    <dgm:cxn modelId="{BDEF955A-9C50-4172-978A-B0FCD56C2118}" type="presParOf" srcId="{8213175F-9125-42AD-8865-3BAD5757086B}" destId="{54063F9A-CCB6-419B-970A-AB723AAD28D5}" srcOrd="0" destOrd="0" presId="urn:microsoft.com/office/officeart/2009/3/layout/HorizontalOrganizationChart"/>
    <dgm:cxn modelId="{DB231156-79A4-4422-B160-4ECA049315A6}" type="presParOf" srcId="{8213175F-9125-42AD-8865-3BAD5757086B}" destId="{C3043326-A92D-4077-939C-E556906836D1}" srcOrd="1" destOrd="0" presId="urn:microsoft.com/office/officeart/2009/3/layout/HorizontalOrganizationChart"/>
    <dgm:cxn modelId="{D378708E-B017-4736-8C87-991E1CE3D786}" type="presParOf" srcId="{09A371BE-B8AC-4548-851C-1CE3E98E146B}" destId="{F800BF27-0CC8-4496-ABD3-C3DC53804475}" srcOrd="1" destOrd="0" presId="urn:microsoft.com/office/officeart/2009/3/layout/HorizontalOrganizationChart"/>
    <dgm:cxn modelId="{3F416459-1981-49E1-B033-84A1B2D2D7A1}" type="presParOf" srcId="{F800BF27-0CC8-4496-ABD3-C3DC53804475}" destId="{F31E9773-A13B-4B4D-BEDE-E5164921B6A1}" srcOrd="0" destOrd="0" presId="urn:microsoft.com/office/officeart/2009/3/layout/HorizontalOrganizationChart"/>
    <dgm:cxn modelId="{0B146514-EEF1-4BEF-B88D-6DF50CACEA4E}" type="presParOf" srcId="{F800BF27-0CC8-4496-ABD3-C3DC53804475}" destId="{C1C617F0-2798-49E1-A411-8640DB12CD51}" srcOrd="1" destOrd="0" presId="urn:microsoft.com/office/officeart/2009/3/layout/HorizontalOrganizationChart"/>
    <dgm:cxn modelId="{0A48EC68-6E93-4402-BEDD-E4F48F53702D}" type="presParOf" srcId="{C1C617F0-2798-49E1-A411-8640DB12CD51}" destId="{B8D4AF53-7EE4-4C48-ADF1-110D6E06A040}" srcOrd="0" destOrd="0" presId="urn:microsoft.com/office/officeart/2009/3/layout/HorizontalOrganizationChart"/>
    <dgm:cxn modelId="{84895AC7-1DD3-4C0F-A870-6FB95F2C5319}" type="presParOf" srcId="{B8D4AF53-7EE4-4C48-ADF1-110D6E06A040}" destId="{F483E337-23D9-4E3C-8BCE-CF7B8B6EF579}" srcOrd="0" destOrd="0" presId="urn:microsoft.com/office/officeart/2009/3/layout/HorizontalOrganizationChart"/>
    <dgm:cxn modelId="{29413A55-4637-4E52-A429-AB8E4B4DA695}" type="presParOf" srcId="{B8D4AF53-7EE4-4C48-ADF1-110D6E06A040}" destId="{FA8A9175-B526-4ED5-890E-C434C383A149}" srcOrd="1" destOrd="0" presId="urn:microsoft.com/office/officeart/2009/3/layout/HorizontalOrganizationChart"/>
    <dgm:cxn modelId="{C0AC11AF-EFCC-4471-AE8B-D91A05E221EF}" type="presParOf" srcId="{C1C617F0-2798-49E1-A411-8640DB12CD51}" destId="{A1E0A029-0F89-4D29-B122-F52269722737}" srcOrd="1" destOrd="0" presId="urn:microsoft.com/office/officeart/2009/3/layout/HorizontalOrganizationChart"/>
    <dgm:cxn modelId="{576302DA-C629-4268-89B0-5530A6D8BD43}" type="presParOf" srcId="{A1E0A029-0F89-4D29-B122-F52269722737}" destId="{3E8AAEA2-89B6-4718-B9CA-F64B94C569B3}" srcOrd="0" destOrd="0" presId="urn:microsoft.com/office/officeart/2009/3/layout/HorizontalOrganizationChart"/>
    <dgm:cxn modelId="{7D93D187-EC28-4266-BE2D-5641374DF5BD}" type="presParOf" srcId="{A1E0A029-0F89-4D29-B122-F52269722737}" destId="{9F27C136-4B8C-47D6-9D56-78A14042106F}" srcOrd="1" destOrd="0" presId="urn:microsoft.com/office/officeart/2009/3/layout/HorizontalOrganizationChart"/>
    <dgm:cxn modelId="{D0F052E8-1789-4FE5-B26D-B35B35BC28DD}" type="presParOf" srcId="{9F27C136-4B8C-47D6-9D56-78A14042106F}" destId="{01A63748-4527-4C6A-A9B6-48565AACA9CE}" srcOrd="0" destOrd="0" presId="urn:microsoft.com/office/officeart/2009/3/layout/HorizontalOrganizationChart"/>
    <dgm:cxn modelId="{92DD4E9D-C9A4-47CF-85DA-85C8712EBCED}" type="presParOf" srcId="{01A63748-4527-4C6A-A9B6-48565AACA9CE}" destId="{0FF8BD00-E7E1-463F-9B7A-03F1DB3A9C3C}" srcOrd="0" destOrd="0" presId="urn:microsoft.com/office/officeart/2009/3/layout/HorizontalOrganizationChart"/>
    <dgm:cxn modelId="{A4BEC88B-4FCC-4A01-9083-9548DABD2DF7}" type="presParOf" srcId="{01A63748-4527-4C6A-A9B6-48565AACA9CE}" destId="{B3CB62C9-F504-4AC5-B75A-E04383368574}" srcOrd="1" destOrd="0" presId="urn:microsoft.com/office/officeart/2009/3/layout/HorizontalOrganizationChart"/>
    <dgm:cxn modelId="{B7DD1D3B-E545-49BF-B970-7B6481C7C0A3}" type="presParOf" srcId="{9F27C136-4B8C-47D6-9D56-78A14042106F}" destId="{3C956706-F1CD-40FB-91B6-E40C3D126C29}" srcOrd="1" destOrd="0" presId="urn:microsoft.com/office/officeart/2009/3/layout/HorizontalOrganizationChart"/>
    <dgm:cxn modelId="{531D56E1-A602-45E5-9FC8-744F15FCC926}" type="presParOf" srcId="{9F27C136-4B8C-47D6-9D56-78A14042106F}" destId="{D69A6AEB-9FBA-4774-BF77-73B679B07624}" srcOrd="2" destOrd="0" presId="urn:microsoft.com/office/officeart/2009/3/layout/HorizontalOrganizationChart"/>
    <dgm:cxn modelId="{84874771-F370-4A65-BD96-D95AA828171D}" type="presParOf" srcId="{C1C617F0-2798-49E1-A411-8640DB12CD51}" destId="{26E94E12-74F0-49E3-8801-DC915757E64B}" srcOrd="2" destOrd="0" presId="urn:microsoft.com/office/officeart/2009/3/layout/HorizontalOrganizationChart"/>
    <dgm:cxn modelId="{97A65986-5654-490C-903A-D4794794DF39}" type="presParOf" srcId="{F800BF27-0CC8-4496-ABD3-C3DC53804475}" destId="{1E051B3A-42A5-41EF-9238-9434621AFE0B}" srcOrd="2" destOrd="0" presId="urn:microsoft.com/office/officeart/2009/3/layout/HorizontalOrganizationChart"/>
    <dgm:cxn modelId="{5EC29257-EF4C-4CC3-A8D1-F39F56040D0B}" type="presParOf" srcId="{F800BF27-0CC8-4496-ABD3-C3DC53804475}" destId="{38395068-209F-47A3-8961-F63984C5ADC7}" srcOrd="3" destOrd="0" presId="urn:microsoft.com/office/officeart/2009/3/layout/HorizontalOrganizationChart"/>
    <dgm:cxn modelId="{AF31EFAB-3990-4237-9DE0-FABCFF140DAA}" type="presParOf" srcId="{38395068-209F-47A3-8961-F63984C5ADC7}" destId="{70691682-B1B2-4FD9-B3C1-E2A11DF5CEA4}" srcOrd="0" destOrd="0" presId="urn:microsoft.com/office/officeart/2009/3/layout/HorizontalOrganizationChart"/>
    <dgm:cxn modelId="{9239AEE5-3599-4164-8F8F-1377C2C9F812}" type="presParOf" srcId="{70691682-B1B2-4FD9-B3C1-E2A11DF5CEA4}" destId="{6E25261B-D948-4077-8E96-6EC2170AF3FE}" srcOrd="0" destOrd="0" presId="urn:microsoft.com/office/officeart/2009/3/layout/HorizontalOrganizationChart"/>
    <dgm:cxn modelId="{8C7E9722-F38B-40DA-A806-9B3704D114BB}" type="presParOf" srcId="{70691682-B1B2-4FD9-B3C1-E2A11DF5CEA4}" destId="{66A69A4E-2184-4B82-A218-D97D10B722E1}" srcOrd="1" destOrd="0" presId="urn:microsoft.com/office/officeart/2009/3/layout/HorizontalOrganizationChart"/>
    <dgm:cxn modelId="{95F73A08-206B-4FC1-9B9F-FB94A542D48A}" type="presParOf" srcId="{38395068-209F-47A3-8961-F63984C5ADC7}" destId="{47CA2F60-405F-45A9-8A3D-7BAEBB2DFC3D}" srcOrd="1" destOrd="0" presId="urn:microsoft.com/office/officeart/2009/3/layout/HorizontalOrganizationChart"/>
    <dgm:cxn modelId="{71F45E3F-2683-49E7-A1C5-2715F3FF0688}" type="presParOf" srcId="{47CA2F60-405F-45A9-8A3D-7BAEBB2DFC3D}" destId="{53A6D1B5-9629-4E50-A21B-88AFE52C28D1}" srcOrd="0" destOrd="0" presId="urn:microsoft.com/office/officeart/2009/3/layout/HorizontalOrganizationChart"/>
    <dgm:cxn modelId="{A3D80F85-F8EE-430A-B21A-7618346FB332}" type="presParOf" srcId="{47CA2F60-405F-45A9-8A3D-7BAEBB2DFC3D}" destId="{344A7C5B-A649-4CBB-8AEC-C59DE00A51AB}" srcOrd="1" destOrd="0" presId="urn:microsoft.com/office/officeart/2009/3/layout/HorizontalOrganizationChart"/>
    <dgm:cxn modelId="{F146AA62-9584-46BA-BDFC-8FE14434CB18}" type="presParOf" srcId="{344A7C5B-A649-4CBB-8AEC-C59DE00A51AB}" destId="{E87E6366-FAF0-43BB-85EC-03FC7551D250}" srcOrd="0" destOrd="0" presId="urn:microsoft.com/office/officeart/2009/3/layout/HorizontalOrganizationChart"/>
    <dgm:cxn modelId="{C1C13800-A808-45DB-90BD-70990A4A1654}" type="presParOf" srcId="{E87E6366-FAF0-43BB-85EC-03FC7551D250}" destId="{7953A9DC-24D0-4FF0-93F2-0B5B77241D86}" srcOrd="0" destOrd="0" presId="urn:microsoft.com/office/officeart/2009/3/layout/HorizontalOrganizationChart"/>
    <dgm:cxn modelId="{418F0ED4-36E5-45E7-9593-4CE1064E185A}" type="presParOf" srcId="{E87E6366-FAF0-43BB-85EC-03FC7551D250}" destId="{9A48C2A6-5DE7-4601-A794-2DA4D218E152}" srcOrd="1" destOrd="0" presId="urn:microsoft.com/office/officeart/2009/3/layout/HorizontalOrganizationChart"/>
    <dgm:cxn modelId="{CD68FB1F-7C68-4566-B9E0-B79C2EA6FA9B}" type="presParOf" srcId="{344A7C5B-A649-4CBB-8AEC-C59DE00A51AB}" destId="{DA72503A-9A9E-486D-AD02-B0D05142E996}" srcOrd="1" destOrd="0" presId="urn:microsoft.com/office/officeart/2009/3/layout/HorizontalOrganizationChart"/>
    <dgm:cxn modelId="{1D64F21A-F73E-4FA3-9FDC-460565FAE16C}" type="presParOf" srcId="{344A7C5B-A649-4CBB-8AEC-C59DE00A51AB}" destId="{4E3359C7-F70A-4850-9990-A71B893EC6F1}" srcOrd="2" destOrd="0" presId="urn:microsoft.com/office/officeart/2009/3/layout/HorizontalOrganizationChart"/>
    <dgm:cxn modelId="{D59050A4-5E7F-4BEF-9538-92CA1E86DE83}" type="presParOf" srcId="{47CA2F60-405F-45A9-8A3D-7BAEBB2DFC3D}" destId="{1357715F-F22B-48EB-8761-D5AF2C235211}" srcOrd="2" destOrd="0" presId="urn:microsoft.com/office/officeart/2009/3/layout/HorizontalOrganizationChart"/>
    <dgm:cxn modelId="{1CB2BA43-E488-4E08-BCB1-7510800E94C0}" type="presParOf" srcId="{47CA2F60-405F-45A9-8A3D-7BAEBB2DFC3D}" destId="{2991F052-DD05-4261-8684-437EF1303FA1}" srcOrd="3" destOrd="0" presId="urn:microsoft.com/office/officeart/2009/3/layout/HorizontalOrganizationChart"/>
    <dgm:cxn modelId="{5217BBE4-78A7-440F-B3C4-EE290FE5A171}" type="presParOf" srcId="{2991F052-DD05-4261-8684-437EF1303FA1}" destId="{8A8E8145-A572-46D5-B485-6B934C47C358}" srcOrd="0" destOrd="0" presId="urn:microsoft.com/office/officeart/2009/3/layout/HorizontalOrganizationChart"/>
    <dgm:cxn modelId="{EF9E6AA8-4619-4851-A10C-95D2FEB65A09}" type="presParOf" srcId="{8A8E8145-A572-46D5-B485-6B934C47C358}" destId="{8E746193-6B39-45C3-9164-6672514D3BC9}" srcOrd="0" destOrd="0" presId="urn:microsoft.com/office/officeart/2009/3/layout/HorizontalOrganizationChart"/>
    <dgm:cxn modelId="{57524F8E-C14A-4D93-A494-84BF79B9D9AF}" type="presParOf" srcId="{8A8E8145-A572-46D5-B485-6B934C47C358}" destId="{A96719A9-5D4E-4F04-A8B4-EE453F27A139}" srcOrd="1" destOrd="0" presId="urn:microsoft.com/office/officeart/2009/3/layout/HorizontalOrganizationChart"/>
    <dgm:cxn modelId="{69BEE8B2-8A84-4F1B-9FD9-86585954ADB5}" type="presParOf" srcId="{2991F052-DD05-4261-8684-437EF1303FA1}" destId="{F081C28B-AC75-4BD0-A854-926883B3DB7A}" srcOrd="1" destOrd="0" presId="urn:microsoft.com/office/officeart/2009/3/layout/HorizontalOrganizationChart"/>
    <dgm:cxn modelId="{C320B19F-0AA0-48B7-B481-7698FC952869}" type="presParOf" srcId="{2991F052-DD05-4261-8684-437EF1303FA1}" destId="{13D449C3-A9E3-4B15-869A-B9737E783A47}" srcOrd="2" destOrd="0" presId="urn:microsoft.com/office/officeart/2009/3/layout/HorizontalOrganizationChart"/>
    <dgm:cxn modelId="{4F65B86F-9E5A-4E20-A639-173BAEEC6A9C}" type="presParOf" srcId="{47CA2F60-405F-45A9-8A3D-7BAEBB2DFC3D}" destId="{E7CE5D5F-BF66-4EFD-8BDC-324D573EBE67}" srcOrd="4" destOrd="0" presId="urn:microsoft.com/office/officeart/2009/3/layout/HorizontalOrganizationChart"/>
    <dgm:cxn modelId="{F51AD492-AE59-4CBF-95EC-ECC63EF2BAB6}" type="presParOf" srcId="{47CA2F60-405F-45A9-8A3D-7BAEBB2DFC3D}" destId="{471916ED-C4A9-472C-8770-7C0F7ACA6700}" srcOrd="5" destOrd="0" presId="urn:microsoft.com/office/officeart/2009/3/layout/HorizontalOrganizationChart"/>
    <dgm:cxn modelId="{51B9FE1D-1A1F-4718-AFE9-6CDDC3638CDE}" type="presParOf" srcId="{471916ED-C4A9-472C-8770-7C0F7ACA6700}" destId="{3BCF756E-034A-4A7B-A7C6-25A9354E0A5D}" srcOrd="0" destOrd="0" presId="urn:microsoft.com/office/officeart/2009/3/layout/HorizontalOrganizationChart"/>
    <dgm:cxn modelId="{F1947B9D-E359-465B-9877-B1D818505614}" type="presParOf" srcId="{3BCF756E-034A-4A7B-A7C6-25A9354E0A5D}" destId="{889DB6DE-82DF-4483-A53B-0336C692821B}" srcOrd="0" destOrd="0" presId="urn:microsoft.com/office/officeart/2009/3/layout/HorizontalOrganizationChart"/>
    <dgm:cxn modelId="{6D1EAA13-DF90-459F-8413-13BC6C96936F}" type="presParOf" srcId="{3BCF756E-034A-4A7B-A7C6-25A9354E0A5D}" destId="{A7E9312E-73A5-4308-9940-0BC5E4AA7349}" srcOrd="1" destOrd="0" presId="urn:microsoft.com/office/officeart/2009/3/layout/HorizontalOrganizationChart"/>
    <dgm:cxn modelId="{02330AE6-2407-408E-9CCE-0D0D12E0A00A}" type="presParOf" srcId="{471916ED-C4A9-472C-8770-7C0F7ACA6700}" destId="{3E21A0A0-28AE-4E66-8B9E-291A0F4A70B5}" srcOrd="1" destOrd="0" presId="urn:microsoft.com/office/officeart/2009/3/layout/HorizontalOrganizationChart"/>
    <dgm:cxn modelId="{FCB51719-7808-417E-851E-1CE8928B4BC8}" type="presParOf" srcId="{471916ED-C4A9-472C-8770-7C0F7ACA6700}" destId="{E3E4CB77-A4DE-4F99-A1FD-2FC778FCE347}" srcOrd="2" destOrd="0" presId="urn:microsoft.com/office/officeart/2009/3/layout/HorizontalOrganizationChart"/>
    <dgm:cxn modelId="{A074BCC5-6DFC-4BB1-B170-B206271AFA79}" type="presParOf" srcId="{47CA2F60-405F-45A9-8A3D-7BAEBB2DFC3D}" destId="{B01946BC-A5C4-4D08-9C49-EA9B9576DD9F}" srcOrd="6" destOrd="0" presId="urn:microsoft.com/office/officeart/2009/3/layout/HorizontalOrganizationChart"/>
    <dgm:cxn modelId="{CD65628B-8B07-4F59-8B8D-00A532FE6D0A}" type="presParOf" srcId="{47CA2F60-405F-45A9-8A3D-7BAEBB2DFC3D}" destId="{28B9CB4C-2A32-4B7F-8C21-1623B8283DF5}" srcOrd="7" destOrd="0" presId="urn:microsoft.com/office/officeart/2009/3/layout/HorizontalOrganizationChart"/>
    <dgm:cxn modelId="{EBF6D91A-2014-4F4E-9B3A-5699BD6CF7E7}" type="presParOf" srcId="{28B9CB4C-2A32-4B7F-8C21-1623B8283DF5}" destId="{71C9B136-EBEE-4BF7-BB91-D6436183F696}" srcOrd="0" destOrd="0" presId="urn:microsoft.com/office/officeart/2009/3/layout/HorizontalOrganizationChart"/>
    <dgm:cxn modelId="{BA3DB3F0-C7E1-4602-86E9-9A4670A6D942}" type="presParOf" srcId="{71C9B136-EBEE-4BF7-BB91-D6436183F696}" destId="{677363F5-ED4B-47D2-A302-BE27EC4416C1}" srcOrd="0" destOrd="0" presId="urn:microsoft.com/office/officeart/2009/3/layout/HorizontalOrganizationChart"/>
    <dgm:cxn modelId="{A1ED2662-87C3-40C4-AD1C-00E59521EE09}" type="presParOf" srcId="{71C9B136-EBEE-4BF7-BB91-D6436183F696}" destId="{E01F34F0-0AC8-42AB-A4CD-37AB20BEAD0B}" srcOrd="1" destOrd="0" presId="urn:microsoft.com/office/officeart/2009/3/layout/HorizontalOrganizationChart"/>
    <dgm:cxn modelId="{335175C3-DF1C-43D4-81F5-A0B4E42985C9}" type="presParOf" srcId="{28B9CB4C-2A32-4B7F-8C21-1623B8283DF5}" destId="{C6E26CEC-D621-49CA-AD39-FB4D557C0E2D}" srcOrd="1" destOrd="0" presId="urn:microsoft.com/office/officeart/2009/3/layout/HorizontalOrganizationChart"/>
    <dgm:cxn modelId="{6799B406-FAF1-4AF8-8608-A1A85463D755}" type="presParOf" srcId="{28B9CB4C-2A32-4B7F-8C21-1623B8283DF5}" destId="{84A230C8-896C-4288-8C61-FAC72D46A4C6}" srcOrd="2" destOrd="0" presId="urn:microsoft.com/office/officeart/2009/3/layout/HorizontalOrganizationChart"/>
    <dgm:cxn modelId="{3781DD0B-18F8-4F8B-AA5D-6E96DC731F47}" type="presParOf" srcId="{47CA2F60-405F-45A9-8A3D-7BAEBB2DFC3D}" destId="{21803820-24F1-4D03-8CB4-852B389476AB}" srcOrd="8" destOrd="0" presId="urn:microsoft.com/office/officeart/2009/3/layout/HorizontalOrganizationChart"/>
    <dgm:cxn modelId="{709AF02E-70FC-4106-99B6-86150B509054}" type="presParOf" srcId="{47CA2F60-405F-45A9-8A3D-7BAEBB2DFC3D}" destId="{0D5AEC60-B6CE-465C-96BC-B09C0128EA5B}" srcOrd="9" destOrd="0" presId="urn:microsoft.com/office/officeart/2009/3/layout/HorizontalOrganizationChart"/>
    <dgm:cxn modelId="{3C72B5E2-5FC1-4777-BF26-33724576C9AC}" type="presParOf" srcId="{0D5AEC60-B6CE-465C-96BC-B09C0128EA5B}" destId="{143B2E10-43DE-4590-80DC-A23268EA508E}" srcOrd="0" destOrd="0" presId="urn:microsoft.com/office/officeart/2009/3/layout/HorizontalOrganizationChart"/>
    <dgm:cxn modelId="{8573FD3A-93BD-4685-A61D-567C207B7130}" type="presParOf" srcId="{143B2E10-43DE-4590-80DC-A23268EA508E}" destId="{4ED25094-7D38-4A6C-B536-90281915303D}" srcOrd="0" destOrd="0" presId="urn:microsoft.com/office/officeart/2009/3/layout/HorizontalOrganizationChart"/>
    <dgm:cxn modelId="{C0CCB294-FCE8-4DFF-82D3-C654F65B0CA9}" type="presParOf" srcId="{143B2E10-43DE-4590-80DC-A23268EA508E}" destId="{39493EEB-3572-472A-A369-9D6BCC0789B3}" srcOrd="1" destOrd="0" presId="urn:microsoft.com/office/officeart/2009/3/layout/HorizontalOrganizationChart"/>
    <dgm:cxn modelId="{EE66FF45-5ABD-49D3-9FBE-5CF917180699}" type="presParOf" srcId="{0D5AEC60-B6CE-465C-96BC-B09C0128EA5B}" destId="{9AEE110D-71C7-44CB-A022-3C3D2149CF96}" srcOrd="1" destOrd="0" presId="urn:microsoft.com/office/officeart/2009/3/layout/HorizontalOrganizationChart"/>
    <dgm:cxn modelId="{CDB0F9D5-2954-44E8-954D-F33998039251}" type="presParOf" srcId="{0D5AEC60-B6CE-465C-96BC-B09C0128EA5B}" destId="{0A23A4F0-9985-4D13-B2D2-4CC12AFFDF3B}" srcOrd="2" destOrd="0" presId="urn:microsoft.com/office/officeart/2009/3/layout/HorizontalOrganizationChart"/>
    <dgm:cxn modelId="{96AD4829-C2AD-4BDD-84D1-2CCB4D3A4A8A}" type="presParOf" srcId="{38395068-209F-47A3-8961-F63984C5ADC7}" destId="{6DC9E56C-16E4-4146-80ED-1E0FAC79AEBF}" srcOrd="2" destOrd="0" presId="urn:microsoft.com/office/officeart/2009/3/layout/HorizontalOrganizationChart"/>
    <dgm:cxn modelId="{A2E484BF-E7D2-4F38-9C4C-E2E22E59A76F}" type="presParOf" srcId="{09A371BE-B8AC-4548-851C-1CE3E98E146B}" destId="{80EC886C-F7E5-4B35-8362-2B825C239F68}"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29ACCDC-CB9A-4E19-9EE7-FCECF9125FA2}" type="doc">
      <dgm:prSet loTypeId="urn:microsoft.com/office/officeart/2009/3/layout/StepUpProcess" loCatId="process" qsTypeId="urn:microsoft.com/office/officeart/2005/8/quickstyle/3d3" qsCatId="3D" csTypeId="urn:microsoft.com/office/officeart/2005/8/colors/colorful1" csCatId="colorful" phldr="1"/>
      <dgm:spPr/>
      <dgm:t>
        <a:bodyPr/>
        <a:lstStyle/>
        <a:p>
          <a:endParaRPr lang="es-MX"/>
        </a:p>
      </dgm:t>
    </dgm:pt>
    <dgm:pt modelId="{C46E7191-A580-4EE6-BE7D-FC3B4AF8E851}">
      <dgm:prSet phldrT="[Texto]" custT="1"/>
      <dgm:spPr/>
      <dgm:t>
        <a:bodyPr/>
        <a:lstStyle/>
        <a:p>
          <a:pPr algn="ctr"/>
          <a:r>
            <a:rPr lang="es-MX" sz="2000" b="1" dirty="0" smtClean="0">
              <a:latin typeface="Arial" panose="020B0604020202020204" pitchFamily="34" charset="0"/>
              <a:cs typeface="Arial" panose="020B0604020202020204" pitchFamily="34" charset="0"/>
            </a:rPr>
            <a:t>5.  Inspección </a:t>
          </a:r>
          <a:endParaRPr lang="es-MX" sz="2000" b="1" dirty="0">
            <a:latin typeface="Arial" panose="020B0604020202020204" pitchFamily="34" charset="0"/>
            <a:cs typeface="Arial" panose="020B0604020202020204" pitchFamily="34" charset="0"/>
          </a:endParaRPr>
        </a:p>
      </dgm:t>
    </dgm:pt>
    <dgm:pt modelId="{0D16434C-3A5A-47E6-88FA-02CF5E9A416B}" type="parTrans" cxnId="{6713D7E8-99A5-491C-AA73-12A3043B142C}">
      <dgm:prSet/>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5E43F16B-B60F-4B54-BF24-B3B127429A84}" type="sibTrans" cxnId="{6713D7E8-99A5-491C-AA73-12A3043B142C}">
      <dgm:prSet custT="1"/>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72377D48-9249-4A51-9BBA-E0D78769EA6C}">
      <dgm:prSet phldrT="[Texto]" custT="1"/>
      <dgm:spPr/>
      <dgm:t>
        <a:bodyPr/>
        <a:lstStyle/>
        <a:p>
          <a:pPr algn="ctr"/>
          <a:r>
            <a:rPr lang="es-MX" sz="2000" b="1" dirty="0" smtClean="0">
              <a:latin typeface="Arial" panose="020B0604020202020204" pitchFamily="34" charset="0"/>
              <a:cs typeface="Arial" panose="020B0604020202020204" pitchFamily="34" charset="0"/>
            </a:rPr>
            <a:t>7. Certificación </a:t>
          </a:r>
          <a:endParaRPr lang="es-MX" sz="2000" b="1" dirty="0">
            <a:latin typeface="Arial" panose="020B0604020202020204" pitchFamily="34" charset="0"/>
            <a:cs typeface="Arial" panose="020B0604020202020204" pitchFamily="34" charset="0"/>
          </a:endParaRPr>
        </a:p>
      </dgm:t>
    </dgm:pt>
    <dgm:pt modelId="{DC523540-77B4-4E21-B3B7-2BF0AA5A95B7}" type="parTrans" cxnId="{11B7866B-8810-48DE-9376-28932BE8AB3F}">
      <dgm:prSet/>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C0E17AFA-9909-4972-A055-489CC9CE2D56}" type="sibTrans" cxnId="{11B7866B-8810-48DE-9376-28932BE8AB3F}">
      <dgm:prSet/>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F9FBA578-84CA-4A43-90A9-C19DFB1D27DD}">
      <dgm:prSet phldrT="[Texto]" custT="1"/>
      <dgm:spPr/>
      <dgm:t>
        <a:bodyPr/>
        <a:lstStyle/>
        <a:p>
          <a:pPr algn="ctr"/>
          <a:r>
            <a:rPr lang="es-MX" sz="2000" b="1" dirty="0" smtClean="0">
              <a:latin typeface="Arial" panose="020B0604020202020204" pitchFamily="34" charset="0"/>
              <a:cs typeface="Arial" panose="020B0604020202020204" pitchFamily="34" charset="0"/>
            </a:rPr>
            <a:t>6. Informe</a:t>
          </a:r>
          <a:endParaRPr lang="es-MX" sz="2000" b="1" dirty="0">
            <a:latin typeface="Arial" panose="020B0604020202020204" pitchFamily="34" charset="0"/>
            <a:cs typeface="Arial" panose="020B0604020202020204" pitchFamily="34" charset="0"/>
          </a:endParaRPr>
        </a:p>
      </dgm:t>
    </dgm:pt>
    <dgm:pt modelId="{B3AEA4DC-8778-4C36-993A-20C2C136EF06}" type="parTrans" cxnId="{CE4937D8-2E26-4CAE-A0D4-83C0BD7B1D3F}">
      <dgm:prSet/>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B1889D13-D576-449C-82DF-97643463B9F5}" type="sibTrans" cxnId="{CE4937D8-2E26-4CAE-A0D4-83C0BD7B1D3F}">
      <dgm:prSet custT="1"/>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ACC08F93-B58B-44FC-A8AA-863C90332381}" type="pres">
      <dgm:prSet presAssocID="{A29ACCDC-CB9A-4E19-9EE7-FCECF9125FA2}" presName="rootnode" presStyleCnt="0">
        <dgm:presLayoutVars>
          <dgm:chMax/>
          <dgm:chPref/>
          <dgm:dir/>
          <dgm:animLvl val="lvl"/>
        </dgm:presLayoutVars>
      </dgm:prSet>
      <dgm:spPr/>
      <dgm:t>
        <a:bodyPr/>
        <a:lstStyle/>
        <a:p>
          <a:endParaRPr lang="es-MX"/>
        </a:p>
      </dgm:t>
    </dgm:pt>
    <dgm:pt modelId="{3F23AB46-8157-408A-B8C2-268B917473CB}" type="pres">
      <dgm:prSet presAssocID="{C46E7191-A580-4EE6-BE7D-FC3B4AF8E851}" presName="composite" presStyleCnt="0"/>
      <dgm:spPr/>
      <dgm:t>
        <a:bodyPr/>
        <a:lstStyle/>
        <a:p>
          <a:endParaRPr lang="es-MX"/>
        </a:p>
      </dgm:t>
    </dgm:pt>
    <dgm:pt modelId="{74298666-A614-4D83-BA16-D0CD9DFD357C}" type="pres">
      <dgm:prSet presAssocID="{C46E7191-A580-4EE6-BE7D-FC3B4AF8E851}" presName="LShape" presStyleLbl="alignNode1" presStyleIdx="0" presStyleCnt="5"/>
      <dgm:spPr/>
      <dgm:t>
        <a:bodyPr/>
        <a:lstStyle/>
        <a:p>
          <a:endParaRPr lang="es-MX"/>
        </a:p>
      </dgm:t>
    </dgm:pt>
    <dgm:pt modelId="{2ED1B47A-2D78-47EC-B307-FEC6BAEA66F2}" type="pres">
      <dgm:prSet presAssocID="{C46E7191-A580-4EE6-BE7D-FC3B4AF8E851}" presName="ParentText" presStyleLbl="revTx" presStyleIdx="0" presStyleCnt="3">
        <dgm:presLayoutVars>
          <dgm:chMax val="0"/>
          <dgm:chPref val="0"/>
          <dgm:bulletEnabled val="1"/>
        </dgm:presLayoutVars>
      </dgm:prSet>
      <dgm:spPr/>
      <dgm:t>
        <a:bodyPr/>
        <a:lstStyle/>
        <a:p>
          <a:endParaRPr lang="es-MX"/>
        </a:p>
      </dgm:t>
    </dgm:pt>
    <dgm:pt modelId="{3F1A2BC6-C9D2-4ED1-888E-04F4F212C1AD}" type="pres">
      <dgm:prSet presAssocID="{C46E7191-A580-4EE6-BE7D-FC3B4AF8E851}" presName="Triangle" presStyleLbl="alignNode1" presStyleIdx="1" presStyleCnt="5"/>
      <dgm:spPr/>
      <dgm:t>
        <a:bodyPr/>
        <a:lstStyle/>
        <a:p>
          <a:endParaRPr lang="es-MX"/>
        </a:p>
      </dgm:t>
    </dgm:pt>
    <dgm:pt modelId="{51DDF2F1-E15F-497D-A4F3-D20304583178}" type="pres">
      <dgm:prSet presAssocID="{5E43F16B-B60F-4B54-BF24-B3B127429A84}" presName="sibTrans" presStyleCnt="0"/>
      <dgm:spPr/>
      <dgm:t>
        <a:bodyPr/>
        <a:lstStyle/>
        <a:p>
          <a:endParaRPr lang="es-MX"/>
        </a:p>
      </dgm:t>
    </dgm:pt>
    <dgm:pt modelId="{804CDE21-074F-4E63-B6A7-06E5A68BD2AF}" type="pres">
      <dgm:prSet presAssocID="{5E43F16B-B60F-4B54-BF24-B3B127429A84}" presName="space" presStyleCnt="0"/>
      <dgm:spPr/>
      <dgm:t>
        <a:bodyPr/>
        <a:lstStyle/>
        <a:p>
          <a:endParaRPr lang="es-MX"/>
        </a:p>
      </dgm:t>
    </dgm:pt>
    <dgm:pt modelId="{E00FD7A2-C6B4-4A9D-B6AF-1985EADA5066}" type="pres">
      <dgm:prSet presAssocID="{F9FBA578-84CA-4A43-90A9-C19DFB1D27DD}" presName="composite" presStyleCnt="0"/>
      <dgm:spPr/>
      <dgm:t>
        <a:bodyPr/>
        <a:lstStyle/>
        <a:p>
          <a:endParaRPr lang="es-MX"/>
        </a:p>
      </dgm:t>
    </dgm:pt>
    <dgm:pt modelId="{961C1F3C-23CC-48D1-B214-EA0918E2464B}" type="pres">
      <dgm:prSet presAssocID="{F9FBA578-84CA-4A43-90A9-C19DFB1D27DD}" presName="LShape" presStyleLbl="alignNode1" presStyleIdx="2" presStyleCnt="5"/>
      <dgm:spPr/>
      <dgm:t>
        <a:bodyPr/>
        <a:lstStyle/>
        <a:p>
          <a:endParaRPr lang="es-MX"/>
        </a:p>
      </dgm:t>
    </dgm:pt>
    <dgm:pt modelId="{AC576719-CF03-4CC1-8A0C-C1FB7CAFF370}" type="pres">
      <dgm:prSet presAssocID="{F9FBA578-84CA-4A43-90A9-C19DFB1D27DD}" presName="ParentText" presStyleLbl="revTx" presStyleIdx="1" presStyleCnt="3">
        <dgm:presLayoutVars>
          <dgm:chMax val="0"/>
          <dgm:chPref val="0"/>
          <dgm:bulletEnabled val="1"/>
        </dgm:presLayoutVars>
      </dgm:prSet>
      <dgm:spPr/>
      <dgm:t>
        <a:bodyPr/>
        <a:lstStyle/>
        <a:p>
          <a:endParaRPr lang="es-MX"/>
        </a:p>
      </dgm:t>
    </dgm:pt>
    <dgm:pt modelId="{0864F4F5-7498-45DF-9A45-711166D4F351}" type="pres">
      <dgm:prSet presAssocID="{F9FBA578-84CA-4A43-90A9-C19DFB1D27DD}" presName="Triangle" presStyleLbl="alignNode1" presStyleIdx="3" presStyleCnt="5"/>
      <dgm:spPr/>
      <dgm:t>
        <a:bodyPr/>
        <a:lstStyle/>
        <a:p>
          <a:endParaRPr lang="es-MX"/>
        </a:p>
      </dgm:t>
    </dgm:pt>
    <dgm:pt modelId="{613BB9F0-0695-4D7A-9AE3-12EB82E0201A}" type="pres">
      <dgm:prSet presAssocID="{B1889D13-D576-449C-82DF-97643463B9F5}" presName="sibTrans" presStyleCnt="0"/>
      <dgm:spPr/>
      <dgm:t>
        <a:bodyPr/>
        <a:lstStyle/>
        <a:p>
          <a:endParaRPr lang="es-MX"/>
        </a:p>
      </dgm:t>
    </dgm:pt>
    <dgm:pt modelId="{F0862EAB-FE72-4A55-B0CE-DCD81F604A2A}" type="pres">
      <dgm:prSet presAssocID="{B1889D13-D576-449C-82DF-97643463B9F5}" presName="space" presStyleCnt="0"/>
      <dgm:spPr/>
      <dgm:t>
        <a:bodyPr/>
        <a:lstStyle/>
        <a:p>
          <a:endParaRPr lang="es-MX"/>
        </a:p>
      </dgm:t>
    </dgm:pt>
    <dgm:pt modelId="{798C37EC-A773-40F6-B998-1DE7049AF227}" type="pres">
      <dgm:prSet presAssocID="{72377D48-9249-4A51-9BBA-E0D78769EA6C}" presName="composite" presStyleCnt="0"/>
      <dgm:spPr/>
      <dgm:t>
        <a:bodyPr/>
        <a:lstStyle/>
        <a:p>
          <a:endParaRPr lang="es-MX"/>
        </a:p>
      </dgm:t>
    </dgm:pt>
    <dgm:pt modelId="{DC5E2479-516B-4084-8021-56D6E2749326}" type="pres">
      <dgm:prSet presAssocID="{72377D48-9249-4A51-9BBA-E0D78769EA6C}" presName="LShape" presStyleLbl="alignNode1" presStyleIdx="4" presStyleCnt="5"/>
      <dgm:spPr/>
      <dgm:t>
        <a:bodyPr/>
        <a:lstStyle/>
        <a:p>
          <a:endParaRPr lang="es-MX"/>
        </a:p>
      </dgm:t>
    </dgm:pt>
    <dgm:pt modelId="{1BF346B0-8852-4D3A-8B46-BC021ED23BB2}" type="pres">
      <dgm:prSet presAssocID="{72377D48-9249-4A51-9BBA-E0D78769EA6C}" presName="ParentText" presStyleLbl="revTx" presStyleIdx="2" presStyleCnt="3">
        <dgm:presLayoutVars>
          <dgm:chMax val="0"/>
          <dgm:chPref val="0"/>
          <dgm:bulletEnabled val="1"/>
        </dgm:presLayoutVars>
      </dgm:prSet>
      <dgm:spPr/>
      <dgm:t>
        <a:bodyPr/>
        <a:lstStyle/>
        <a:p>
          <a:endParaRPr lang="es-MX"/>
        </a:p>
      </dgm:t>
    </dgm:pt>
  </dgm:ptLst>
  <dgm:cxnLst>
    <dgm:cxn modelId="{6713D7E8-99A5-491C-AA73-12A3043B142C}" srcId="{A29ACCDC-CB9A-4E19-9EE7-FCECF9125FA2}" destId="{C46E7191-A580-4EE6-BE7D-FC3B4AF8E851}" srcOrd="0" destOrd="0" parTransId="{0D16434C-3A5A-47E6-88FA-02CF5E9A416B}" sibTransId="{5E43F16B-B60F-4B54-BF24-B3B127429A84}"/>
    <dgm:cxn modelId="{11B7866B-8810-48DE-9376-28932BE8AB3F}" srcId="{A29ACCDC-CB9A-4E19-9EE7-FCECF9125FA2}" destId="{72377D48-9249-4A51-9BBA-E0D78769EA6C}" srcOrd="2" destOrd="0" parTransId="{DC523540-77B4-4E21-B3B7-2BF0AA5A95B7}" sibTransId="{C0E17AFA-9909-4972-A055-489CC9CE2D56}"/>
    <dgm:cxn modelId="{FBC9E2A0-89D1-4C74-8BBB-9F25DA0AFEF6}" type="presOf" srcId="{F9FBA578-84CA-4A43-90A9-C19DFB1D27DD}" destId="{AC576719-CF03-4CC1-8A0C-C1FB7CAFF370}" srcOrd="0" destOrd="0" presId="urn:microsoft.com/office/officeart/2009/3/layout/StepUpProcess"/>
    <dgm:cxn modelId="{79D0543C-265E-4369-B5F8-2A6866BD3BD9}" type="presOf" srcId="{72377D48-9249-4A51-9BBA-E0D78769EA6C}" destId="{1BF346B0-8852-4D3A-8B46-BC021ED23BB2}" srcOrd="0" destOrd="0" presId="urn:microsoft.com/office/officeart/2009/3/layout/StepUpProcess"/>
    <dgm:cxn modelId="{5E2C8EE9-EC59-4ED6-A2DC-8E3120B80797}" type="presOf" srcId="{A29ACCDC-CB9A-4E19-9EE7-FCECF9125FA2}" destId="{ACC08F93-B58B-44FC-A8AA-863C90332381}" srcOrd="0" destOrd="0" presId="urn:microsoft.com/office/officeart/2009/3/layout/StepUpProcess"/>
    <dgm:cxn modelId="{5C8FBBD6-3297-4D25-9B23-54FC4FCC81AD}" type="presOf" srcId="{C46E7191-A580-4EE6-BE7D-FC3B4AF8E851}" destId="{2ED1B47A-2D78-47EC-B307-FEC6BAEA66F2}" srcOrd="0" destOrd="0" presId="urn:microsoft.com/office/officeart/2009/3/layout/StepUpProcess"/>
    <dgm:cxn modelId="{CE4937D8-2E26-4CAE-A0D4-83C0BD7B1D3F}" srcId="{A29ACCDC-CB9A-4E19-9EE7-FCECF9125FA2}" destId="{F9FBA578-84CA-4A43-90A9-C19DFB1D27DD}" srcOrd="1" destOrd="0" parTransId="{B3AEA4DC-8778-4C36-993A-20C2C136EF06}" sibTransId="{B1889D13-D576-449C-82DF-97643463B9F5}"/>
    <dgm:cxn modelId="{DDD18BE6-439A-473D-AB29-3ABDD3FFC50B}" type="presParOf" srcId="{ACC08F93-B58B-44FC-A8AA-863C90332381}" destId="{3F23AB46-8157-408A-B8C2-268B917473CB}" srcOrd="0" destOrd="0" presId="urn:microsoft.com/office/officeart/2009/3/layout/StepUpProcess"/>
    <dgm:cxn modelId="{D5049723-C9A3-4FCD-8618-CBD3E34E98A9}" type="presParOf" srcId="{3F23AB46-8157-408A-B8C2-268B917473CB}" destId="{74298666-A614-4D83-BA16-D0CD9DFD357C}" srcOrd="0" destOrd="0" presId="urn:microsoft.com/office/officeart/2009/3/layout/StepUpProcess"/>
    <dgm:cxn modelId="{2E735243-28AB-487E-95CC-1EC44C672571}" type="presParOf" srcId="{3F23AB46-8157-408A-B8C2-268B917473CB}" destId="{2ED1B47A-2D78-47EC-B307-FEC6BAEA66F2}" srcOrd="1" destOrd="0" presId="urn:microsoft.com/office/officeart/2009/3/layout/StepUpProcess"/>
    <dgm:cxn modelId="{1BB0CBE1-FD8C-4798-A610-60040ECAF2CD}" type="presParOf" srcId="{3F23AB46-8157-408A-B8C2-268B917473CB}" destId="{3F1A2BC6-C9D2-4ED1-888E-04F4F212C1AD}" srcOrd="2" destOrd="0" presId="urn:microsoft.com/office/officeart/2009/3/layout/StepUpProcess"/>
    <dgm:cxn modelId="{D45CA73F-A9EF-40A3-B879-C18A66FFC70F}" type="presParOf" srcId="{ACC08F93-B58B-44FC-A8AA-863C90332381}" destId="{51DDF2F1-E15F-497D-A4F3-D20304583178}" srcOrd="1" destOrd="0" presId="urn:microsoft.com/office/officeart/2009/3/layout/StepUpProcess"/>
    <dgm:cxn modelId="{81BDBA93-E5D1-4AC9-BB07-C89F971B678C}" type="presParOf" srcId="{51DDF2F1-E15F-497D-A4F3-D20304583178}" destId="{804CDE21-074F-4E63-B6A7-06E5A68BD2AF}" srcOrd="0" destOrd="0" presId="urn:microsoft.com/office/officeart/2009/3/layout/StepUpProcess"/>
    <dgm:cxn modelId="{2151AF89-CD66-4453-AF6A-9A8D2D0BDE2A}" type="presParOf" srcId="{ACC08F93-B58B-44FC-A8AA-863C90332381}" destId="{E00FD7A2-C6B4-4A9D-B6AF-1985EADA5066}" srcOrd="2" destOrd="0" presId="urn:microsoft.com/office/officeart/2009/3/layout/StepUpProcess"/>
    <dgm:cxn modelId="{B9FB44EA-0348-404E-8BDC-1839B3A3A9A9}" type="presParOf" srcId="{E00FD7A2-C6B4-4A9D-B6AF-1985EADA5066}" destId="{961C1F3C-23CC-48D1-B214-EA0918E2464B}" srcOrd="0" destOrd="0" presId="urn:microsoft.com/office/officeart/2009/3/layout/StepUpProcess"/>
    <dgm:cxn modelId="{575C294A-B367-4674-8A1D-2BE6535CB3CA}" type="presParOf" srcId="{E00FD7A2-C6B4-4A9D-B6AF-1985EADA5066}" destId="{AC576719-CF03-4CC1-8A0C-C1FB7CAFF370}" srcOrd="1" destOrd="0" presId="urn:microsoft.com/office/officeart/2009/3/layout/StepUpProcess"/>
    <dgm:cxn modelId="{61CEFB25-E3F6-43C4-85EA-8FB0721BDAFF}" type="presParOf" srcId="{E00FD7A2-C6B4-4A9D-B6AF-1985EADA5066}" destId="{0864F4F5-7498-45DF-9A45-711166D4F351}" srcOrd="2" destOrd="0" presId="urn:microsoft.com/office/officeart/2009/3/layout/StepUpProcess"/>
    <dgm:cxn modelId="{B0503057-F5A0-4692-8F8D-1080B4E4F387}" type="presParOf" srcId="{ACC08F93-B58B-44FC-A8AA-863C90332381}" destId="{613BB9F0-0695-4D7A-9AE3-12EB82E0201A}" srcOrd="3" destOrd="0" presId="urn:microsoft.com/office/officeart/2009/3/layout/StepUpProcess"/>
    <dgm:cxn modelId="{4DDE4D2D-8B8E-4359-B932-4B1BAA5E2BA8}" type="presParOf" srcId="{613BB9F0-0695-4D7A-9AE3-12EB82E0201A}" destId="{F0862EAB-FE72-4A55-B0CE-DCD81F604A2A}" srcOrd="0" destOrd="0" presId="urn:microsoft.com/office/officeart/2009/3/layout/StepUpProcess"/>
    <dgm:cxn modelId="{048478FC-43DF-4A0E-8D64-075E5E04A75A}" type="presParOf" srcId="{ACC08F93-B58B-44FC-A8AA-863C90332381}" destId="{798C37EC-A773-40F6-B998-1DE7049AF227}" srcOrd="4" destOrd="0" presId="urn:microsoft.com/office/officeart/2009/3/layout/StepUpProcess"/>
    <dgm:cxn modelId="{42A8950F-BE64-432E-A6DA-1E1D53107C0E}" type="presParOf" srcId="{798C37EC-A773-40F6-B998-1DE7049AF227}" destId="{DC5E2479-516B-4084-8021-56D6E2749326}" srcOrd="0" destOrd="0" presId="urn:microsoft.com/office/officeart/2009/3/layout/StepUpProcess"/>
    <dgm:cxn modelId="{86B252D6-736E-45C4-9B7A-EF7EE9130A6E}" type="presParOf" srcId="{798C37EC-A773-40F6-B998-1DE7049AF227}" destId="{1BF346B0-8852-4D3A-8B46-BC021ED23BB2}"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29ACCDC-CB9A-4E19-9EE7-FCECF9125FA2}" type="doc">
      <dgm:prSet loTypeId="urn:microsoft.com/office/officeart/2009/3/layout/StepUpProcess" loCatId="process" qsTypeId="urn:microsoft.com/office/officeart/2005/8/quickstyle/3d3" qsCatId="3D" csTypeId="urn:microsoft.com/office/officeart/2005/8/colors/colorful1" csCatId="colorful" phldr="1"/>
      <dgm:spPr/>
      <dgm:t>
        <a:bodyPr/>
        <a:lstStyle/>
        <a:p>
          <a:endParaRPr lang="es-MX"/>
        </a:p>
      </dgm:t>
    </dgm:pt>
    <dgm:pt modelId="{9D8D8080-8BC1-4520-A545-36E5E2EA03CE}">
      <dgm:prSet phldrT="[Texto]" custT="1"/>
      <dgm:spPr/>
      <dgm:t>
        <a:bodyPr/>
        <a:lstStyle/>
        <a:p>
          <a:pPr algn="ctr"/>
          <a:r>
            <a:rPr lang="es-MX" sz="2000" b="1" dirty="0" smtClean="0">
              <a:latin typeface="Arial" panose="020B0604020202020204" pitchFamily="34" charset="0"/>
              <a:cs typeface="Arial" panose="020B0604020202020204" pitchFamily="34" charset="0"/>
            </a:rPr>
            <a:t>1. Contacto</a:t>
          </a:r>
          <a:endParaRPr lang="es-MX" sz="2000" b="1" dirty="0">
            <a:latin typeface="Arial" panose="020B0604020202020204" pitchFamily="34" charset="0"/>
            <a:cs typeface="Arial" panose="020B0604020202020204" pitchFamily="34" charset="0"/>
          </a:endParaRPr>
        </a:p>
      </dgm:t>
    </dgm:pt>
    <dgm:pt modelId="{02860E5B-548E-4C6F-A89D-A7CB47F6FCCB}" type="parTrans" cxnId="{86226BB2-1045-41CB-B4B8-9E2B27B950F2}">
      <dgm:prSet/>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5EE167B8-1036-4700-B068-99CB50D99126}" type="sibTrans" cxnId="{86226BB2-1045-41CB-B4B8-9E2B27B950F2}">
      <dgm:prSet custT="1"/>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C46E7191-A580-4EE6-BE7D-FC3B4AF8E851}">
      <dgm:prSet phldrT="[Texto]" custT="1"/>
      <dgm:spPr/>
      <dgm:t>
        <a:bodyPr/>
        <a:lstStyle/>
        <a:p>
          <a:pPr algn="ctr"/>
          <a:r>
            <a:rPr lang="es-MX" sz="2000" b="1" dirty="0" smtClean="0">
              <a:latin typeface="Arial" panose="020B0604020202020204" pitchFamily="34" charset="0"/>
              <a:cs typeface="Arial" panose="020B0604020202020204" pitchFamily="34" charset="0"/>
            </a:rPr>
            <a:t>4. Pago</a:t>
          </a:r>
          <a:endParaRPr lang="es-MX" sz="2000" b="1" dirty="0">
            <a:latin typeface="Arial" panose="020B0604020202020204" pitchFamily="34" charset="0"/>
            <a:cs typeface="Arial" panose="020B0604020202020204" pitchFamily="34" charset="0"/>
          </a:endParaRPr>
        </a:p>
      </dgm:t>
    </dgm:pt>
    <dgm:pt modelId="{0D16434C-3A5A-47E6-88FA-02CF5E9A416B}" type="parTrans" cxnId="{6713D7E8-99A5-491C-AA73-12A3043B142C}">
      <dgm:prSet/>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5E43F16B-B60F-4B54-BF24-B3B127429A84}" type="sibTrans" cxnId="{6713D7E8-99A5-491C-AA73-12A3043B142C}">
      <dgm:prSet custT="1"/>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FB8C7E1F-9AD4-43EB-A1A3-47A01CA689B5}">
      <dgm:prSet phldrT="[Texto]" custT="1"/>
      <dgm:spPr/>
      <dgm:t>
        <a:bodyPr/>
        <a:lstStyle/>
        <a:p>
          <a:pPr algn="ctr"/>
          <a:r>
            <a:rPr lang="es-MX" sz="2000" b="1" dirty="0" smtClean="0">
              <a:latin typeface="Arial" panose="020B0604020202020204" pitchFamily="34" charset="0"/>
              <a:cs typeface="Arial" panose="020B0604020202020204" pitchFamily="34" charset="0"/>
            </a:rPr>
            <a:t>2. Formularios</a:t>
          </a:r>
          <a:endParaRPr lang="es-MX" sz="2000" b="1" dirty="0">
            <a:latin typeface="Arial" panose="020B0604020202020204" pitchFamily="34" charset="0"/>
            <a:cs typeface="Arial" panose="020B0604020202020204" pitchFamily="34" charset="0"/>
          </a:endParaRPr>
        </a:p>
      </dgm:t>
    </dgm:pt>
    <dgm:pt modelId="{F7D37339-D3D0-4BDE-830B-E0E003A45214}" type="parTrans" cxnId="{023B3873-F9DC-4D56-849E-35836572EAD6}">
      <dgm:prSet/>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CD1FA60D-287D-4F98-ACAD-6252154DA7DB}" type="sibTrans" cxnId="{023B3873-F9DC-4D56-849E-35836572EAD6}">
      <dgm:prSet custT="1"/>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D03E11F5-E51B-4319-A545-5F7595E0AC2E}">
      <dgm:prSet phldrT="[Texto]" custT="1"/>
      <dgm:spPr/>
      <dgm:t>
        <a:bodyPr/>
        <a:lstStyle/>
        <a:p>
          <a:pPr algn="ctr"/>
          <a:r>
            <a:rPr lang="es-MX" sz="2000" b="1" dirty="0" smtClean="0">
              <a:latin typeface="Arial" panose="020B0604020202020204" pitchFamily="34" charset="0"/>
              <a:cs typeface="Arial" panose="020B0604020202020204" pitchFamily="34" charset="0"/>
            </a:rPr>
            <a:t>3.Implementación </a:t>
          </a:r>
          <a:endParaRPr lang="es-MX" sz="2000" b="1" dirty="0">
            <a:latin typeface="Arial" panose="020B0604020202020204" pitchFamily="34" charset="0"/>
            <a:cs typeface="Arial" panose="020B0604020202020204" pitchFamily="34" charset="0"/>
          </a:endParaRPr>
        </a:p>
      </dgm:t>
    </dgm:pt>
    <dgm:pt modelId="{2FBCD0CF-BBE4-420A-84AB-23985B20C648}" type="parTrans" cxnId="{8404D811-F651-4EC3-A357-B04BDFF1CA02}">
      <dgm:prSet/>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86E74ED1-D7D7-488D-9DA1-F784204FDFBD}" type="sibTrans" cxnId="{8404D811-F651-4EC3-A357-B04BDFF1CA02}">
      <dgm:prSet custT="1"/>
      <dgm:spPr/>
      <dgm:t>
        <a:bodyPr/>
        <a:lstStyle/>
        <a:p>
          <a:pPr algn="ctr"/>
          <a:endParaRPr lang="es-MX" sz="2000" b="1">
            <a:solidFill>
              <a:schemeClr val="tx1"/>
            </a:solidFill>
            <a:latin typeface="Arial" panose="020B0604020202020204" pitchFamily="34" charset="0"/>
            <a:cs typeface="Arial" panose="020B0604020202020204" pitchFamily="34" charset="0"/>
          </a:endParaRPr>
        </a:p>
      </dgm:t>
    </dgm:pt>
    <dgm:pt modelId="{ACC08F93-B58B-44FC-A8AA-863C90332381}" type="pres">
      <dgm:prSet presAssocID="{A29ACCDC-CB9A-4E19-9EE7-FCECF9125FA2}" presName="rootnode" presStyleCnt="0">
        <dgm:presLayoutVars>
          <dgm:chMax/>
          <dgm:chPref/>
          <dgm:dir/>
          <dgm:animLvl val="lvl"/>
        </dgm:presLayoutVars>
      </dgm:prSet>
      <dgm:spPr/>
      <dgm:t>
        <a:bodyPr/>
        <a:lstStyle/>
        <a:p>
          <a:endParaRPr lang="es-MX"/>
        </a:p>
      </dgm:t>
    </dgm:pt>
    <dgm:pt modelId="{74A6359E-3077-4F8A-8012-93F2436BDF39}" type="pres">
      <dgm:prSet presAssocID="{9D8D8080-8BC1-4520-A545-36E5E2EA03CE}" presName="composite" presStyleCnt="0"/>
      <dgm:spPr/>
      <dgm:t>
        <a:bodyPr/>
        <a:lstStyle/>
        <a:p>
          <a:endParaRPr lang="es-MX"/>
        </a:p>
      </dgm:t>
    </dgm:pt>
    <dgm:pt modelId="{423661FE-E7A9-4065-BCF7-F3AE208689BA}" type="pres">
      <dgm:prSet presAssocID="{9D8D8080-8BC1-4520-A545-36E5E2EA03CE}" presName="LShape" presStyleLbl="alignNode1" presStyleIdx="0" presStyleCnt="7"/>
      <dgm:spPr/>
      <dgm:t>
        <a:bodyPr/>
        <a:lstStyle/>
        <a:p>
          <a:endParaRPr lang="es-MX"/>
        </a:p>
      </dgm:t>
    </dgm:pt>
    <dgm:pt modelId="{828F4BE4-BE62-49AD-9A79-A2DBE72C74EF}" type="pres">
      <dgm:prSet presAssocID="{9D8D8080-8BC1-4520-A545-36E5E2EA03CE}" presName="ParentText" presStyleLbl="revTx" presStyleIdx="0" presStyleCnt="4">
        <dgm:presLayoutVars>
          <dgm:chMax val="0"/>
          <dgm:chPref val="0"/>
          <dgm:bulletEnabled val="1"/>
        </dgm:presLayoutVars>
      </dgm:prSet>
      <dgm:spPr/>
      <dgm:t>
        <a:bodyPr/>
        <a:lstStyle/>
        <a:p>
          <a:endParaRPr lang="es-MX"/>
        </a:p>
      </dgm:t>
    </dgm:pt>
    <dgm:pt modelId="{C24DF75F-08DE-4051-AF41-117539628E71}" type="pres">
      <dgm:prSet presAssocID="{9D8D8080-8BC1-4520-A545-36E5E2EA03CE}" presName="Triangle" presStyleLbl="alignNode1" presStyleIdx="1" presStyleCnt="7"/>
      <dgm:spPr/>
      <dgm:t>
        <a:bodyPr/>
        <a:lstStyle/>
        <a:p>
          <a:endParaRPr lang="es-MX"/>
        </a:p>
      </dgm:t>
    </dgm:pt>
    <dgm:pt modelId="{593E86A1-2871-408A-A79E-7F5CDC2FB2DF}" type="pres">
      <dgm:prSet presAssocID="{5EE167B8-1036-4700-B068-99CB50D99126}" presName="sibTrans" presStyleCnt="0"/>
      <dgm:spPr/>
      <dgm:t>
        <a:bodyPr/>
        <a:lstStyle/>
        <a:p>
          <a:endParaRPr lang="es-MX"/>
        </a:p>
      </dgm:t>
    </dgm:pt>
    <dgm:pt modelId="{C01300AE-FBF1-4E52-9765-54718C350DD6}" type="pres">
      <dgm:prSet presAssocID="{5EE167B8-1036-4700-B068-99CB50D99126}" presName="space" presStyleCnt="0"/>
      <dgm:spPr/>
      <dgm:t>
        <a:bodyPr/>
        <a:lstStyle/>
        <a:p>
          <a:endParaRPr lang="es-MX"/>
        </a:p>
      </dgm:t>
    </dgm:pt>
    <dgm:pt modelId="{7F713DAE-142A-420E-AFB2-EF3273966C46}" type="pres">
      <dgm:prSet presAssocID="{FB8C7E1F-9AD4-43EB-A1A3-47A01CA689B5}" presName="composite" presStyleCnt="0"/>
      <dgm:spPr/>
      <dgm:t>
        <a:bodyPr/>
        <a:lstStyle/>
        <a:p>
          <a:endParaRPr lang="es-MX"/>
        </a:p>
      </dgm:t>
    </dgm:pt>
    <dgm:pt modelId="{97379666-0BF2-4690-A56F-7870D24EBC63}" type="pres">
      <dgm:prSet presAssocID="{FB8C7E1F-9AD4-43EB-A1A3-47A01CA689B5}" presName="LShape" presStyleLbl="alignNode1" presStyleIdx="2" presStyleCnt="7"/>
      <dgm:spPr/>
      <dgm:t>
        <a:bodyPr/>
        <a:lstStyle/>
        <a:p>
          <a:endParaRPr lang="es-MX"/>
        </a:p>
      </dgm:t>
    </dgm:pt>
    <dgm:pt modelId="{734EF09B-B1F1-4835-BF1F-BDD2040251B3}" type="pres">
      <dgm:prSet presAssocID="{FB8C7E1F-9AD4-43EB-A1A3-47A01CA689B5}" presName="ParentText" presStyleLbl="revTx" presStyleIdx="1" presStyleCnt="4">
        <dgm:presLayoutVars>
          <dgm:chMax val="0"/>
          <dgm:chPref val="0"/>
          <dgm:bulletEnabled val="1"/>
        </dgm:presLayoutVars>
      </dgm:prSet>
      <dgm:spPr/>
      <dgm:t>
        <a:bodyPr/>
        <a:lstStyle/>
        <a:p>
          <a:endParaRPr lang="es-MX"/>
        </a:p>
      </dgm:t>
    </dgm:pt>
    <dgm:pt modelId="{D1734C7E-8710-41F9-8B8B-62B29D7943F5}" type="pres">
      <dgm:prSet presAssocID="{FB8C7E1F-9AD4-43EB-A1A3-47A01CA689B5}" presName="Triangle" presStyleLbl="alignNode1" presStyleIdx="3" presStyleCnt="7"/>
      <dgm:spPr/>
      <dgm:t>
        <a:bodyPr/>
        <a:lstStyle/>
        <a:p>
          <a:endParaRPr lang="es-MX"/>
        </a:p>
      </dgm:t>
    </dgm:pt>
    <dgm:pt modelId="{1F7583FE-EA53-4208-B845-23500F22A08D}" type="pres">
      <dgm:prSet presAssocID="{CD1FA60D-287D-4F98-ACAD-6252154DA7DB}" presName="sibTrans" presStyleCnt="0"/>
      <dgm:spPr/>
      <dgm:t>
        <a:bodyPr/>
        <a:lstStyle/>
        <a:p>
          <a:endParaRPr lang="es-MX"/>
        </a:p>
      </dgm:t>
    </dgm:pt>
    <dgm:pt modelId="{4FF02ADD-4F4E-4D21-836E-36A6EB4933C6}" type="pres">
      <dgm:prSet presAssocID="{CD1FA60D-287D-4F98-ACAD-6252154DA7DB}" presName="space" presStyleCnt="0"/>
      <dgm:spPr/>
      <dgm:t>
        <a:bodyPr/>
        <a:lstStyle/>
        <a:p>
          <a:endParaRPr lang="es-MX"/>
        </a:p>
      </dgm:t>
    </dgm:pt>
    <dgm:pt modelId="{93CED69D-6C2B-4867-9CD7-F6496BF0ADBE}" type="pres">
      <dgm:prSet presAssocID="{D03E11F5-E51B-4319-A545-5F7595E0AC2E}" presName="composite" presStyleCnt="0"/>
      <dgm:spPr/>
      <dgm:t>
        <a:bodyPr/>
        <a:lstStyle/>
        <a:p>
          <a:endParaRPr lang="es-MX"/>
        </a:p>
      </dgm:t>
    </dgm:pt>
    <dgm:pt modelId="{0F323F41-E6C4-4537-A420-42EA524C9866}" type="pres">
      <dgm:prSet presAssocID="{D03E11F5-E51B-4319-A545-5F7595E0AC2E}" presName="LShape" presStyleLbl="alignNode1" presStyleIdx="4" presStyleCnt="7"/>
      <dgm:spPr/>
      <dgm:t>
        <a:bodyPr/>
        <a:lstStyle/>
        <a:p>
          <a:endParaRPr lang="es-MX"/>
        </a:p>
      </dgm:t>
    </dgm:pt>
    <dgm:pt modelId="{14E7EAE0-F712-434A-9ABC-EE9B2FFC7D80}" type="pres">
      <dgm:prSet presAssocID="{D03E11F5-E51B-4319-A545-5F7595E0AC2E}" presName="ParentText" presStyleLbl="revTx" presStyleIdx="2" presStyleCnt="4" custScaleX="123184">
        <dgm:presLayoutVars>
          <dgm:chMax val="0"/>
          <dgm:chPref val="0"/>
          <dgm:bulletEnabled val="1"/>
        </dgm:presLayoutVars>
      </dgm:prSet>
      <dgm:spPr/>
      <dgm:t>
        <a:bodyPr/>
        <a:lstStyle/>
        <a:p>
          <a:endParaRPr lang="es-MX"/>
        </a:p>
      </dgm:t>
    </dgm:pt>
    <dgm:pt modelId="{5B7AED85-0E87-4E62-9B56-3CF8DEE8BC53}" type="pres">
      <dgm:prSet presAssocID="{D03E11F5-E51B-4319-A545-5F7595E0AC2E}" presName="Triangle" presStyleLbl="alignNode1" presStyleIdx="5" presStyleCnt="7"/>
      <dgm:spPr/>
      <dgm:t>
        <a:bodyPr/>
        <a:lstStyle/>
        <a:p>
          <a:endParaRPr lang="es-MX"/>
        </a:p>
      </dgm:t>
    </dgm:pt>
    <dgm:pt modelId="{49A15237-5843-45C4-B1F3-C338982C350C}" type="pres">
      <dgm:prSet presAssocID="{86E74ED1-D7D7-488D-9DA1-F784204FDFBD}" presName="sibTrans" presStyleCnt="0"/>
      <dgm:spPr/>
      <dgm:t>
        <a:bodyPr/>
        <a:lstStyle/>
        <a:p>
          <a:endParaRPr lang="es-MX"/>
        </a:p>
      </dgm:t>
    </dgm:pt>
    <dgm:pt modelId="{30648419-F918-4A22-8AA5-B66ACA2B5D97}" type="pres">
      <dgm:prSet presAssocID="{86E74ED1-D7D7-488D-9DA1-F784204FDFBD}" presName="space" presStyleCnt="0"/>
      <dgm:spPr/>
      <dgm:t>
        <a:bodyPr/>
        <a:lstStyle/>
        <a:p>
          <a:endParaRPr lang="es-MX"/>
        </a:p>
      </dgm:t>
    </dgm:pt>
    <dgm:pt modelId="{3F23AB46-8157-408A-B8C2-268B917473CB}" type="pres">
      <dgm:prSet presAssocID="{C46E7191-A580-4EE6-BE7D-FC3B4AF8E851}" presName="composite" presStyleCnt="0"/>
      <dgm:spPr/>
      <dgm:t>
        <a:bodyPr/>
        <a:lstStyle/>
        <a:p>
          <a:endParaRPr lang="es-MX"/>
        </a:p>
      </dgm:t>
    </dgm:pt>
    <dgm:pt modelId="{74298666-A614-4D83-BA16-D0CD9DFD357C}" type="pres">
      <dgm:prSet presAssocID="{C46E7191-A580-4EE6-BE7D-FC3B4AF8E851}" presName="LShape" presStyleLbl="alignNode1" presStyleIdx="6" presStyleCnt="7"/>
      <dgm:spPr/>
      <dgm:t>
        <a:bodyPr/>
        <a:lstStyle/>
        <a:p>
          <a:endParaRPr lang="es-MX"/>
        </a:p>
      </dgm:t>
    </dgm:pt>
    <dgm:pt modelId="{2ED1B47A-2D78-47EC-B307-FEC6BAEA66F2}" type="pres">
      <dgm:prSet presAssocID="{C46E7191-A580-4EE6-BE7D-FC3B4AF8E851}" presName="ParentText" presStyleLbl="revTx" presStyleIdx="3" presStyleCnt="4">
        <dgm:presLayoutVars>
          <dgm:chMax val="0"/>
          <dgm:chPref val="0"/>
          <dgm:bulletEnabled val="1"/>
        </dgm:presLayoutVars>
      </dgm:prSet>
      <dgm:spPr/>
      <dgm:t>
        <a:bodyPr/>
        <a:lstStyle/>
        <a:p>
          <a:endParaRPr lang="es-MX"/>
        </a:p>
      </dgm:t>
    </dgm:pt>
  </dgm:ptLst>
  <dgm:cxnLst>
    <dgm:cxn modelId="{6713D7E8-99A5-491C-AA73-12A3043B142C}" srcId="{A29ACCDC-CB9A-4E19-9EE7-FCECF9125FA2}" destId="{C46E7191-A580-4EE6-BE7D-FC3B4AF8E851}" srcOrd="3" destOrd="0" parTransId="{0D16434C-3A5A-47E6-88FA-02CF5E9A416B}" sibTransId="{5E43F16B-B60F-4B54-BF24-B3B127429A84}"/>
    <dgm:cxn modelId="{8404D811-F651-4EC3-A357-B04BDFF1CA02}" srcId="{A29ACCDC-CB9A-4E19-9EE7-FCECF9125FA2}" destId="{D03E11F5-E51B-4319-A545-5F7595E0AC2E}" srcOrd="2" destOrd="0" parTransId="{2FBCD0CF-BBE4-420A-84AB-23985B20C648}" sibTransId="{86E74ED1-D7D7-488D-9DA1-F784204FDFBD}"/>
    <dgm:cxn modelId="{023B3873-F9DC-4D56-849E-35836572EAD6}" srcId="{A29ACCDC-CB9A-4E19-9EE7-FCECF9125FA2}" destId="{FB8C7E1F-9AD4-43EB-A1A3-47A01CA689B5}" srcOrd="1" destOrd="0" parTransId="{F7D37339-D3D0-4BDE-830B-E0E003A45214}" sibTransId="{CD1FA60D-287D-4F98-ACAD-6252154DA7DB}"/>
    <dgm:cxn modelId="{5D1AD4AE-C44C-4DFF-9894-096EB71EFEF3}" type="presOf" srcId="{D03E11F5-E51B-4319-A545-5F7595E0AC2E}" destId="{14E7EAE0-F712-434A-9ABC-EE9B2FFC7D80}" srcOrd="0" destOrd="0" presId="urn:microsoft.com/office/officeart/2009/3/layout/StepUpProcess"/>
    <dgm:cxn modelId="{97A375CA-037E-4C0B-909C-F05A4A7998CE}" type="presOf" srcId="{C46E7191-A580-4EE6-BE7D-FC3B4AF8E851}" destId="{2ED1B47A-2D78-47EC-B307-FEC6BAEA66F2}" srcOrd="0" destOrd="0" presId="urn:microsoft.com/office/officeart/2009/3/layout/StepUpProcess"/>
    <dgm:cxn modelId="{86226BB2-1045-41CB-B4B8-9E2B27B950F2}" srcId="{A29ACCDC-CB9A-4E19-9EE7-FCECF9125FA2}" destId="{9D8D8080-8BC1-4520-A545-36E5E2EA03CE}" srcOrd="0" destOrd="0" parTransId="{02860E5B-548E-4C6F-A89D-A7CB47F6FCCB}" sibTransId="{5EE167B8-1036-4700-B068-99CB50D99126}"/>
    <dgm:cxn modelId="{46C5D3D8-E044-4B91-9160-7E1132974106}" type="presOf" srcId="{FB8C7E1F-9AD4-43EB-A1A3-47A01CA689B5}" destId="{734EF09B-B1F1-4835-BF1F-BDD2040251B3}" srcOrd="0" destOrd="0" presId="urn:microsoft.com/office/officeart/2009/3/layout/StepUpProcess"/>
    <dgm:cxn modelId="{E4316961-A6A2-445F-8950-636B8D3C6CEA}" type="presOf" srcId="{9D8D8080-8BC1-4520-A545-36E5E2EA03CE}" destId="{828F4BE4-BE62-49AD-9A79-A2DBE72C74EF}" srcOrd="0" destOrd="0" presId="urn:microsoft.com/office/officeart/2009/3/layout/StepUpProcess"/>
    <dgm:cxn modelId="{86A19770-13F1-44B9-80B0-A0FF87535F58}" type="presOf" srcId="{A29ACCDC-CB9A-4E19-9EE7-FCECF9125FA2}" destId="{ACC08F93-B58B-44FC-A8AA-863C90332381}" srcOrd="0" destOrd="0" presId="urn:microsoft.com/office/officeart/2009/3/layout/StepUpProcess"/>
    <dgm:cxn modelId="{9B2FAF12-517D-4DBD-A5D6-AF4174BEE1DD}" type="presParOf" srcId="{ACC08F93-B58B-44FC-A8AA-863C90332381}" destId="{74A6359E-3077-4F8A-8012-93F2436BDF39}" srcOrd="0" destOrd="0" presId="urn:microsoft.com/office/officeart/2009/3/layout/StepUpProcess"/>
    <dgm:cxn modelId="{9765227A-00EC-40DC-A743-8112230D798B}" type="presParOf" srcId="{74A6359E-3077-4F8A-8012-93F2436BDF39}" destId="{423661FE-E7A9-4065-BCF7-F3AE208689BA}" srcOrd="0" destOrd="0" presId="urn:microsoft.com/office/officeart/2009/3/layout/StepUpProcess"/>
    <dgm:cxn modelId="{BDE5653A-E7DC-4E45-9AB4-8E3953E8ABC1}" type="presParOf" srcId="{74A6359E-3077-4F8A-8012-93F2436BDF39}" destId="{828F4BE4-BE62-49AD-9A79-A2DBE72C74EF}" srcOrd="1" destOrd="0" presId="urn:microsoft.com/office/officeart/2009/3/layout/StepUpProcess"/>
    <dgm:cxn modelId="{DA28A9D1-000A-4230-8B46-218B5F8B0C56}" type="presParOf" srcId="{74A6359E-3077-4F8A-8012-93F2436BDF39}" destId="{C24DF75F-08DE-4051-AF41-117539628E71}" srcOrd="2" destOrd="0" presId="urn:microsoft.com/office/officeart/2009/3/layout/StepUpProcess"/>
    <dgm:cxn modelId="{CF9376B3-5057-4D6A-BEC0-74D44AFFD585}" type="presParOf" srcId="{ACC08F93-B58B-44FC-A8AA-863C90332381}" destId="{593E86A1-2871-408A-A79E-7F5CDC2FB2DF}" srcOrd="1" destOrd="0" presId="urn:microsoft.com/office/officeart/2009/3/layout/StepUpProcess"/>
    <dgm:cxn modelId="{BDE66C82-FE49-440A-9B7F-E7DA8737AA71}" type="presParOf" srcId="{593E86A1-2871-408A-A79E-7F5CDC2FB2DF}" destId="{C01300AE-FBF1-4E52-9765-54718C350DD6}" srcOrd="0" destOrd="0" presId="urn:microsoft.com/office/officeart/2009/3/layout/StepUpProcess"/>
    <dgm:cxn modelId="{C7741957-8CA0-4D23-A177-DBEEE019D8B1}" type="presParOf" srcId="{ACC08F93-B58B-44FC-A8AA-863C90332381}" destId="{7F713DAE-142A-420E-AFB2-EF3273966C46}" srcOrd="2" destOrd="0" presId="urn:microsoft.com/office/officeart/2009/3/layout/StepUpProcess"/>
    <dgm:cxn modelId="{FA50A85D-F0E6-4293-98C9-72C35665BA44}" type="presParOf" srcId="{7F713DAE-142A-420E-AFB2-EF3273966C46}" destId="{97379666-0BF2-4690-A56F-7870D24EBC63}" srcOrd="0" destOrd="0" presId="urn:microsoft.com/office/officeart/2009/3/layout/StepUpProcess"/>
    <dgm:cxn modelId="{A698A8A9-7D86-48B9-989B-CC8C82CE8D4F}" type="presParOf" srcId="{7F713DAE-142A-420E-AFB2-EF3273966C46}" destId="{734EF09B-B1F1-4835-BF1F-BDD2040251B3}" srcOrd="1" destOrd="0" presId="urn:microsoft.com/office/officeart/2009/3/layout/StepUpProcess"/>
    <dgm:cxn modelId="{0DEA3674-D4D0-4317-9B6E-D4232D014C9F}" type="presParOf" srcId="{7F713DAE-142A-420E-AFB2-EF3273966C46}" destId="{D1734C7E-8710-41F9-8B8B-62B29D7943F5}" srcOrd="2" destOrd="0" presId="urn:microsoft.com/office/officeart/2009/3/layout/StepUpProcess"/>
    <dgm:cxn modelId="{17264519-887E-4BBA-A376-B2F45D227401}" type="presParOf" srcId="{ACC08F93-B58B-44FC-A8AA-863C90332381}" destId="{1F7583FE-EA53-4208-B845-23500F22A08D}" srcOrd="3" destOrd="0" presId="urn:microsoft.com/office/officeart/2009/3/layout/StepUpProcess"/>
    <dgm:cxn modelId="{76DEBAB0-52A8-4895-8819-EFF01D221862}" type="presParOf" srcId="{1F7583FE-EA53-4208-B845-23500F22A08D}" destId="{4FF02ADD-4F4E-4D21-836E-36A6EB4933C6}" srcOrd="0" destOrd="0" presId="urn:microsoft.com/office/officeart/2009/3/layout/StepUpProcess"/>
    <dgm:cxn modelId="{D136D5B0-AD65-42E5-A7FE-912EF9C1C95F}" type="presParOf" srcId="{ACC08F93-B58B-44FC-A8AA-863C90332381}" destId="{93CED69D-6C2B-4867-9CD7-F6496BF0ADBE}" srcOrd="4" destOrd="0" presId="urn:microsoft.com/office/officeart/2009/3/layout/StepUpProcess"/>
    <dgm:cxn modelId="{9C460E80-AAA5-4F88-AC2C-81FF4132106E}" type="presParOf" srcId="{93CED69D-6C2B-4867-9CD7-F6496BF0ADBE}" destId="{0F323F41-E6C4-4537-A420-42EA524C9866}" srcOrd="0" destOrd="0" presId="urn:microsoft.com/office/officeart/2009/3/layout/StepUpProcess"/>
    <dgm:cxn modelId="{551717E3-DC69-4795-ACF2-A0B5B61B3E5F}" type="presParOf" srcId="{93CED69D-6C2B-4867-9CD7-F6496BF0ADBE}" destId="{14E7EAE0-F712-434A-9ABC-EE9B2FFC7D80}" srcOrd="1" destOrd="0" presId="urn:microsoft.com/office/officeart/2009/3/layout/StepUpProcess"/>
    <dgm:cxn modelId="{8BCE6ADA-D641-442B-BC51-C3C4E5FE5FA2}" type="presParOf" srcId="{93CED69D-6C2B-4867-9CD7-F6496BF0ADBE}" destId="{5B7AED85-0E87-4E62-9B56-3CF8DEE8BC53}" srcOrd="2" destOrd="0" presId="urn:microsoft.com/office/officeart/2009/3/layout/StepUpProcess"/>
    <dgm:cxn modelId="{896A793B-89E2-4923-8921-8980660DC1C7}" type="presParOf" srcId="{ACC08F93-B58B-44FC-A8AA-863C90332381}" destId="{49A15237-5843-45C4-B1F3-C338982C350C}" srcOrd="5" destOrd="0" presId="urn:microsoft.com/office/officeart/2009/3/layout/StepUpProcess"/>
    <dgm:cxn modelId="{9B33ACA2-34D9-4264-8039-3A91DE66FE9B}" type="presParOf" srcId="{49A15237-5843-45C4-B1F3-C338982C350C}" destId="{30648419-F918-4A22-8AA5-B66ACA2B5D97}" srcOrd="0" destOrd="0" presId="urn:microsoft.com/office/officeart/2009/3/layout/StepUpProcess"/>
    <dgm:cxn modelId="{C35306E0-AB93-44E0-8B72-9A4982334313}" type="presParOf" srcId="{ACC08F93-B58B-44FC-A8AA-863C90332381}" destId="{3F23AB46-8157-408A-B8C2-268B917473CB}" srcOrd="6" destOrd="0" presId="urn:microsoft.com/office/officeart/2009/3/layout/StepUpProcess"/>
    <dgm:cxn modelId="{16CB625C-38B8-4765-9625-524165B5F572}" type="presParOf" srcId="{3F23AB46-8157-408A-B8C2-268B917473CB}" destId="{74298666-A614-4D83-BA16-D0CD9DFD357C}" srcOrd="0" destOrd="0" presId="urn:microsoft.com/office/officeart/2009/3/layout/StepUpProcess"/>
    <dgm:cxn modelId="{A48B9BF0-32A9-45E2-88C7-7FCD3E3DB0B0}" type="presParOf" srcId="{3F23AB46-8157-408A-B8C2-268B917473CB}" destId="{2ED1B47A-2D78-47EC-B307-FEC6BAEA66F2}"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490EF4-CB30-4D39-95C3-C90634DA4AFB}"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s-ES"/>
        </a:p>
      </dgm:t>
    </dgm:pt>
    <dgm:pt modelId="{4ABFE1EA-06C8-4551-9B49-0C4F83A84137}">
      <dgm:prSet phldrT="[Texto]"/>
      <dgm:spPr>
        <a:solidFill>
          <a:schemeClr val="accent4"/>
        </a:solidFill>
      </dgm:spPr>
      <dgm:t>
        <a:bodyPr/>
        <a:lstStyle/>
        <a:p>
          <a:r>
            <a:rPr lang="es-ES" b="1" dirty="0" smtClean="0">
              <a:solidFill>
                <a:schemeClr val="tx1"/>
              </a:solidFill>
            </a:rPr>
            <a:t>Emprendimientos</a:t>
          </a:r>
        </a:p>
        <a:p>
          <a:r>
            <a:rPr lang="es-ES" dirty="0" smtClean="0">
              <a:solidFill>
                <a:schemeClr val="tx1"/>
              </a:solidFill>
            </a:rPr>
            <a:t>Estrategias Competitivas </a:t>
          </a:r>
          <a:endParaRPr lang="es-ES" b="1" dirty="0">
            <a:solidFill>
              <a:schemeClr val="tx1"/>
            </a:solidFill>
          </a:endParaRPr>
        </a:p>
      </dgm:t>
    </dgm:pt>
    <dgm:pt modelId="{4BB4965C-BEEA-4A88-908E-C7899F38D801}" type="parTrans" cxnId="{869CDAFD-FA31-4489-80A0-DAAD1D9FB5BC}">
      <dgm:prSet/>
      <dgm:spPr/>
      <dgm:t>
        <a:bodyPr/>
        <a:lstStyle/>
        <a:p>
          <a:endParaRPr lang="es-ES"/>
        </a:p>
      </dgm:t>
    </dgm:pt>
    <dgm:pt modelId="{6286FC9A-D891-4709-9238-2B558A9E5CE0}" type="sibTrans" cxnId="{869CDAFD-FA31-4489-80A0-DAAD1D9FB5BC}">
      <dgm:prSet/>
      <dgm:spPr/>
      <dgm:t>
        <a:bodyPr/>
        <a:lstStyle/>
        <a:p>
          <a:endParaRPr lang="es-ES"/>
        </a:p>
      </dgm:t>
    </dgm:pt>
    <dgm:pt modelId="{11DB6845-0CE2-46E2-BEDB-7F40018F3408}" type="pres">
      <dgm:prSet presAssocID="{69490EF4-CB30-4D39-95C3-C90634DA4AFB}" presName="linear" presStyleCnt="0">
        <dgm:presLayoutVars>
          <dgm:dir/>
          <dgm:resizeHandles val="exact"/>
        </dgm:presLayoutVars>
      </dgm:prSet>
      <dgm:spPr/>
      <dgm:t>
        <a:bodyPr/>
        <a:lstStyle/>
        <a:p>
          <a:endParaRPr lang="es-MX"/>
        </a:p>
      </dgm:t>
    </dgm:pt>
    <dgm:pt modelId="{FFE32384-49C2-4F24-95CC-19FA9024B621}" type="pres">
      <dgm:prSet presAssocID="{4ABFE1EA-06C8-4551-9B49-0C4F83A84137}" presName="comp" presStyleCnt="0"/>
      <dgm:spPr/>
    </dgm:pt>
    <dgm:pt modelId="{3C76CFCA-1AC8-4621-89D9-51361CC8194A}" type="pres">
      <dgm:prSet presAssocID="{4ABFE1EA-06C8-4551-9B49-0C4F83A84137}" presName="box" presStyleLbl="node1" presStyleIdx="0" presStyleCnt="1" custLinFactNeighborY="83883"/>
      <dgm:spPr/>
      <dgm:t>
        <a:bodyPr/>
        <a:lstStyle/>
        <a:p>
          <a:endParaRPr lang="es-ES"/>
        </a:p>
      </dgm:t>
    </dgm:pt>
    <dgm:pt modelId="{5CBC4F79-56BF-40DE-B2C3-6BDC058B5BD6}" type="pres">
      <dgm:prSet presAssocID="{4ABFE1EA-06C8-4551-9B49-0C4F83A84137}" presName="img"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s-MX"/>
        </a:p>
      </dgm:t>
    </dgm:pt>
    <dgm:pt modelId="{3E96EF3B-2485-4701-9B96-9478CE598506}" type="pres">
      <dgm:prSet presAssocID="{4ABFE1EA-06C8-4551-9B49-0C4F83A84137}" presName="text" presStyleLbl="node1" presStyleIdx="0" presStyleCnt="1">
        <dgm:presLayoutVars>
          <dgm:bulletEnabled val="1"/>
        </dgm:presLayoutVars>
      </dgm:prSet>
      <dgm:spPr/>
      <dgm:t>
        <a:bodyPr/>
        <a:lstStyle/>
        <a:p>
          <a:endParaRPr lang="es-ES"/>
        </a:p>
      </dgm:t>
    </dgm:pt>
  </dgm:ptLst>
  <dgm:cxnLst>
    <dgm:cxn modelId="{8DAB3790-4C38-455F-A314-2BDC65D244D2}" type="presOf" srcId="{4ABFE1EA-06C8-4551-9B49-0C4F83A84137}" destId="{3C76CFCA-1AC8-4621-89D9-51361CC8194A}" srcOrd="0" destOrd="0" presId="urn:microsoft.com/office/officeart/2005/8/layout/vList4"/>
    <dgm:cxn modelId="{7C3BAF73-181F-439B-8ACF-B42F37ADECC4}" type="presOf" srcId="{4ABFE1EA-06C8-4551-9B49-0C4F83A84137}" destId="{3E96EF3B-2485-4701-9B96-9478CE598506}" srcOrd="1" destOrd="0" presId="urn:microsoft.com/office/officeart/2005/8/layout/vList4"/>
    <dgm:cxn modelId="{D922B5EF-FBF4-4178-99F0-2FE4FA8920F6}" type="presOf" srcId="{69490EF4-CB30-4D39-95C3-C90634DA4AFB}" destId="{11DB6845-0CE2-46E2-BEDB-7F40018F3408}" srcOrd="0" destOrd="0" presId="urn:microsoft.com/office/officeart/2005/8/layout/vList4"/>
    <dgm:cxn modelId="{869CDAFD-FA31-4489-80A0-DAAD1D9FB5BC}" srcId="{69490EF4-CB30-4D39-95C3-C90634DA4AFB}" destId="{4ABFE1EA-06C8-4551-9B49-0C4F83A84137}" srcOrd="0" destOrd="0" parTransId="{4BB4965C-BEEA-4A88-908E-C7899F38D801}" sibTransId="{6286FC9A-D891-4709-9238-2B558A9E5CE0}"/>
    <dgm:cxn modelId="{6A58787E-5E61-4A10-B666-968EA08468B9}" type="presParOf" srcId="{11DB6845-0CE2-46E2-BEDB-7F40018F3408}" destId="{FFE32384-49C2-4F24-95CC-19FA9024B621}" srcOrd="0" destOrd="0" presId="urn:microsoft.com/office/officeart/2005/8/layout/vList4"/>
    <dgm:cxn modelId="{39899C68-B8A2-4EC7-89A6-F8896B3C60BF}" type="presParOf" srcId="{FFE32384-49C2-4F24-95CC-19FA9024B621}" destId="{3C76CFCA-1AC8-4621-89D9-51361CC8194A}" srcOrd="0" destOrd="0" presId="urn:microsoft.com/office/officeart/2005/8/layout/vList4"/>
    <dgm:cxn modelId="{C96F7B22-F93B-4BBA-B48A-AC1247DE9E51}" type="presParOf" srcId="{FFE32384-49C2-4F24-95CC-19FA9024B621}" destId="{5CBC4F79-56BF-40DE-B2C3-6BDC058B5BD6}" srcOrd="1" destOrd="0" presId="urn:microsoft.com/office/officeart/2005/8/layout/vList4"/>
    <dgm:cxn modelId="{64C0C854-989D-4EA8-81FE-44D8E924B73B}" type="presParOf" srcId="{FFE32384-49C2-4F24-95CC-19FA9024B621}" destId="{3E96EF3B-2485-4701-9B96-9478CE59850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DCF7F4C-FAD6-44FD-8BE6-586BC8C88350}" type="doc">
      <dgm:prSet loTypeId="urn:microsoft.com/office/officeart/2005/8/layout/hierarchy2" loCatId="hierarchy" qsTypeId="urn:microsoft.com/office/officeart/2005/8/quickstyle/3d1" qsCatId="3D" csTypeId="urn:microsoft.com/office/officeart/2005/8/colors/colorful3" csCatId="colorful" phldr="1"/>
      <dgm:spPr/>
      <dgm:t>
        <a:bodyPr/>
        <a:lstStyle/>
        <a:p>
          <a:endParaRPr lang="es-MX"/>
        </a:p>
      </dgm:t>
    </dgm:pt>
    <dgm:pt modelId="{2CD2E035-67BB-4A0C-91E1-2EB8A308F62A}">
      <dgm:prSet phldrT="[Texto]" custT="1"/>
      <dgm:spPr>
        <a:solidFill>
          <a:schemeClr val="accent1"/>
        </a:solidFill>
        <a:ln>
          <a:solidFill>
            <a:schemeClr val="accent2">
              <a:lumMod val="60000"/>
              <a:lumOff val="40000"/>
            </a:schemeClr>
          </a:solidFill>
        </a:ln>
      </dgm:spPr>
      <dgm:t>
        <a:bodyPr/>
        <a:lstStyle/>
        <a:p>
          <a:r>
            <a:rPr lang="es-MX" sz="1600" b="0">
              <a:solidFill>
                <a:schemeClr val="tx1"/>
              </a:solidFill>
              <a:latin typeface="Arial" panose="020B0604020202020204" pitchFamily="34" charset="0"/>
              <a:cs typeface="Arial" panose="020B0604020202020204" pitchFamily="34" charset="0"/>
            </a:rPr>
            <a:t>Chchukululu</a:t>
          </a:r>
        </a:p>
      </dgm:t>
    </dgm:pt>
    <dgm:pt modelId="{1C8A90A3-9668-4720-9EB2-7B3A660B3CB2}" type="parTrans" cxnId="{6AB08A11-0293-46AB-8D85-A62EE88FAC81}">
      <dgm:prSet custT="1"/>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C5C01A6A-1567-44B5-8A70-89776E10DE84}" type="sibTrans" cxnId="{6AB08A11-0293-46AB-8D85-A62EE88FAC81}">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16746927-BE0A-4744-AD5A-56D37DB7DA39}">
      <dgm:prSet phldrT="[Texto]" custT="1"/>
      <dgm:spPr>
        <a:solidFill>
          <a:srgbClr val="FF66FF"/>
        </a:solidFill>
      </dgm:spPr>
      <dgm:t>
        <a:bodyPr/>
        <a:lstStyle/>
        <a:p>
          <a:r>
            <a:rPr lang="es-MX" sz="1600" b="0" dirty="0">
              <a:solidFill>
                <a:schemeClr val="tx1"/>
              </a:solidFill>
              <a:latin typeface="Arial" panose="020B0604020202020204" pitchFamily="34" charset="0"/>
              <a:cs typeface="Arial" panose="020B0604020202020204" pitchFamily="34" charset="0"/>
            </a:rPr>
            <a:t>Restaurantes gourmet</a:t>
          </a:r>
        </a:p>
      </dgm:t>
    </dgm:pt>
    <dgm:pt modelId="{5D51EA24-1CC8-4B03-9664-ADE57666D14A}" type="parTrans" cxnId="{3BD3E615-6256-44A6-9824-5574808DC727}">
      <dgm:prSet custT="1"/>
      <dgm:spPr>
        <a:ln>
          <a:solidFill>
            <a:srgbClr val="FF66FF"/>
          </a:solidFill>
        </a:ln>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77522AC6-5DD1-416A-8CF6-C063D12EE57C}" type="sibTrans" cxnId="{3BD3E615-6256-44A6-9824-5574808DC727}">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0FEC1281-E2A7-4833-88EE-F21E28F2619D}">
      <dgm:prSet phldrT="[Texto]" custT="1"/>
      <dgm:spPr>
        <a:solidFill>
          <a:srgbClr val="FF66FF"/>
        </a:solidFill>
      </dgm:spPr>
      <dgm:t>
        <a:bodyPr/>
        <a:lstStyle/>
        <a:p>
          <a:r>
            <a:rPr lang="es-MX" sz="1600" b="0" dirty="0" err="1">
              <a:solidFill>
                <a:schemeClr val="tx1"/>
              </a:solidFill>
              <a:latin typeface="Arial" panose="020B0604020202020204" pitchFamily="34" charset="0"/>
              <a:cs typeface="Arial" panose="020B0604020202020204" pitchFamily="34" charset="0"/>
            </a:rPr>
            <a:t>Evermore</a:t>
          </a:r>
          <a:r>
            <a:rPr lang="es-MX" sz="1600" b="0" dirty="0">
              <a:solidFill>
                <a:schemeClr val="tx1"/>
              </a:solidFill>
              <a:latin typeface="Arial" panose="020B0604020202020204" pitchFamily="34" charset="0"/>
              <a:cs typeface="Arial" panose="020B0604020202020204" pitchFamily="34" charset="0"/>
            </a:rPr>
            <a:t>, Viena, Cacao </a:t>
          </a:r>
          <a:r>
            <a:rPr lang="es-MX" sz="1600" b="0" dirty="0" err="1">
              <a:solidFill>
                <a:schemeClr val="tx1"/>
              </a:solidFill>
              <a:latin typeface="Arial" panose="020B0604020202020204" pitchFamily="34" charset="0"/>
              <a:cs typeface="Arial" panose="020B0604020202020204" pitchFamily="34" charset="0"/>
            </a:rPr>
            <a:t>Sampaka</a:t>
          </a:r>
          <a:r>
            <a:rPr lang="es-MX" sz="1600" b="0" dirty="0">
              <a:solidFill>
                <a:schemeClr val="tx1"/>
              </a:solidFill>
              <a:latin typeface="Arial" panose="020B0604020202020204" pitchFamily="34" charset="0"/>
              <a:cs typeface="Arial" panose="020B0604020202020204" pitchFamily="34" charset="0"/>
            </a:rPr>
            <a:t>, </a:t>
          </a:r>
        </a:p>
      </dgm:t>
    </dgm:pt>
    <dgm:pt modelId="{21135D55-9597-493B-8E11-C0B4369AE666}" type="parTrans" cxnId="{D7CAC250-B41A-44B5-AA91-E1517A1743EE}">
      <dgm:prSet custT="1"/>
      <dgm:spPr>
        <a:ln>
          <a:solidFill>
            <a:srgbClr val="FF66FF"/>
          </a:solidFill>
        </a:ln>
      </dgm:spPr>
      <dgm:t>
        <a:bodyPr/>
        <a:lstStyle/>
        <a:p>
          <a:endParaRPr lang="es-MX" sz="1600"/>
        </a:p>
      </dgm:t>
    </dgm:pt>
    <dgm:pt modelId="{EF405F22-C7F4-48E1-ADF2-F4BD4D1498E4}" type="sibTrans" cxnId="{D7CAC250-B41A-44B5-AA91-E1517A1743EE}">
      <dgm:prSet/>
      <dgm:spPr/>
      <dgm:t>
        <a:bodyPr/>
        <a:lstStyle/>
        <a:p>
          <a:endParaRPr lang="es-MX" sz="1600"/>
        </a:p>
      </dgm:t>
    </dgm:pt>
    <dgm:pt modelId="{18A67F19-AA7F-4120-B291-B7400888442A}">
      <dgm:prSet phldrT="[Texto]" custT="1"/>
      <dgm:spPr>
        <a:solidFill>
          <a:srgbClr val="FF66FF"/>
        </a:solidFill>
      </dgm:spPr>
      <dgm:t>
        <a:bodyPr/>
        <a:lstStyle/>
        <a:p>
          <a:r>
            <a:rPr lang="es-MX" sz="1600" b="0" dirty="0" err="1">
              <a:solidFill>
                <a:schemeClr val="tx1"/>
              </a:solidFill>
              <a:latin typeface="Arial" panose="020B0604020202020204" pitchFamily="34" charset="0"/>
              <a:cs typeface="Arial" panose="020B0604020202020204" pitchFamily="34" charset="0"/>
            </a:rPr>
            <a:t>Azurmendi</a:t>
          </a:r>
          <a:r>
            <a:rPr lang="es-MX" sz="1600" b="0" dirty="0">
              <a:solidFill>
                <a:schemeClr val="tx1"/>
              </a:solidFill>
              <a:latin typeface="Arial" panose="020B0604020202020204" pitchFamily="34" charset="0"/>
              <a:cs typeface="Arial" panose="020B0604020202020204" pitchFamily="34" charset="0"/>
            </a:rPr>
            <a:t>, </a:t>
          </a:r>
          <a:r>
            <a:rPr lang="es-MX" sz="1600" b="0" dirty="0" err="1">
              <a:solidFill>
                <a:schemeClr val="tx1"/>
              </a:solidFill>
              <a:latin typeface="Arial" panose="020B0604020202020204" pitchFamily="34" charset="0"/>
              <a:cs typeface="Arial" panose="020B0604020202020204" pitchFamily="34" charset="0"/>
            </a:rPr>
            <a:t>L'Arpege</a:t>
          </a:r>
          <a:r>
            <a:rPr lang="es-MX" sz="1600" b="0" dirty="0">
              <a:solidFill>
                <a:schemeClr val="tx1"/>
              </a:solidFill>
              <a:latin typeface="Arial" panose="020B0604020202020204" pitchFamily="34" charset="0"/>
              <a:cs typeface="Arial" panose="020B0604020202020204" pitchFamily="34" charset="0"/>
            </a:rPr>
            <a:t>, Le Calandre</a:t>
          </a:r>
        </a:p>
      </dgm:t>
    </dgm:pt>
    <dgm:pt modelId="{CDF746C3-A287-401A-B8BA-5EC9A2643F1D}" type="parTrans" cxnId="{FF147CA9-D936-4971-8AE9-1A84F123B990}">
      <dgm:prSet custT="1"/>
      <dgm:spPr>
        <a:ln>
          <a:solidFill>
            <a:srgbClr val="FF66FF"/>
          </a:solidFill>
        </a:ln>
      </dgm:spPr>
      <dgm:t>
        <a:bodyPr/>
        <a:lstStyle/>
        <a:p>
          <a:endParaRPr lang="es-MX" sz="1600"/>
        </a:p>
      </dgm:t>
    </dgm:pt>
    <dgm:pt modelId="{92225FC9-8E55-47F6-B18E-890181A17B81}" type="sibTrans" cxnId="{FF147CA9-D936-4971-8AE9-1A84F123B990}">
      <dgm:prSet/>
      <dgm:spPr/>
      <dgm:t>
        <a:bodyPr/>
        <a:lstStyle/>
        <a:p>
          <a:endParaRPr lang="es-MX" sz="1600"/>
        </a:p>
      </dgm:t>
    </dgm:pt>
    <dgm:pt modelId="{EBAB514F-A1EE-480C-901D-CC233F943E2B}">
      <dgm:prSet phldrT="[Texto]" custT="1"/>
      <dgm:spPr>
        <a:solidFill>
          <a:srgbClr val="FF66FF"/>
        </a:solidFill>
      </dgm:spPr>
      <dgm:t>
        <a:bodyPr/>
        <a:lstStyle/>
        <a:p>
          <a:r>
            <a:rPr lang="es-MX" sz="1600" b="0">
              <a:solidFill>
                <a:schemeClr val="tx1"/>
              </a:solidFill>
              <a:latin typeface="Arial" panose="020B0604020202020204" pitchFamily="34" charset="0"/>
              <a:cs typeface="Arial" panose="020B0604020202020204" pitchFamily="34" charset="0"/>
            </a:rPr>
            <a:t>Hoteles 5 estrellas</a:t>
          </a:r>
        </a:p>
      </dgm:t>
    </dgm:pt>
    <dgm:pt modelId="{B19CCBB9-F96C-44C3-8DB3-27B182EAD650}" type="parTrans" cxnId="{57691AA2-3D8E-4611-AA7F-05F76EEAD2B6}">
      <dgm:prSet custT="1"/>
      <dgm:spPr>
        <a:ln>
          <a:solidFill>
            <a:srgbClr val="FF66FF"/>
          </a:solidFill>
        </a:ln>
      </dgm:spPr>
      <dgm:t>
        <a:bodyPr/>
        <a:lstStyle/>
        <a:p>
          <a:endParaRPr lang="es-MX" sz="1600"/>
        </a:p>
      </dgm:t>
    </dgm:pt>
    <dgm:pt modelId="{2B987814-83EB-49B7-B803-2FF00FEEF9B8}" type="sibTrans" cxnId="{57691AA2-3D8E-4611-AA7F-05F76EEAD2B6}">
      <dgm:prSet/>
      <dgm:spPr/>
      <dgm:t>
        <a:bodyPr/>
        <a:lstStyle/>
        <a:p>
          <a:endParaRPr lang="es-MX" sz="1600"/>
        </a:p>
      </dgm:t>
    </dgm:pt>
    <dgm:pt modelId="{53B1FAC6-EFC1-4AC6-8D3B-4AD0E468C21D}">
      <dgm:prSet phldrT="[Texto]" custT="1"/>
      <dgm:spPr>
        <a:solidFill>
          <a:srgbClr val="FF66FF"/>
        </a:solidFill>
      </dgm:spPr>
      <dgm:t>
        <a:bodyPr/>
        <a:lstStyle/>
        <a:p>
          <a:r>
            <a:rPr lang="es-MX" sz="1600" b="0" dirty="0">
              <a:solidFill>
                <a:schemeClr val="tx1"/>
              </a:solidFill>
              <a:latin typeface="Arial" panose="020B0604020202020204" pitchFamily="34" charset="0"/>
              <a:cs typeface="Arial" panose="020B0604020202020204" pitchFamily="34" charset="0"/>
            </a:rPr>
            <a:t>Small </a:t>
          </a:r>
          <a:r>
            <a:rPr lang="es-MX" sz="1600" b="0" dirty="0" err="1">
              <a:solidFill>
                <a:schemeClr val="tx1"/>
              </a:solidFill>
              <a:latin typeface="Arial" panose="020B0604020202020204" pitchFamily="34" charset="0"/>
              <a:cs typeface="Arial" panose="020B0604020202020204" pitchFamily="34" charset="0"/>
            </a:rPr>
            <a:t>Luxury</a:t>
          </a:r>
          <a:r>
            <a:rPr lang="es-MX" sz="1600" b="0" dirty="0">
              <a:solidFill>
                <a:schemeClr val="tx1"/>
              </a:solidFill>
              <a:latin typeface="Arial" panose="020B0604020202020204" pitchFamily="34" charset="0"/>
              <a:cs typeface="Arial" panose="020B0604020202020204" pitchFamily="34" charset="0"/>
            </a:rPr>
            <a:t>, </a:t>
          </a:r>
          <a:r>
            <a:rPr lang="es-MX" sz="1600" b="0" dirty="0" err="1">
              <a:solidFill>
                <a:schemeClr val="tx1"/>
              </a:solidFill>
              <a:latin typeface="Arial" panose="020B0604020202020204" pitchFamily="34" charset="0"/>
              <a:cs typeface="Arial" panose="020B0604020202020204" pitchFamily="34" charset="0"/>
            </a:rPr>
            <a:t>Vidago</a:t>
          </a:r>
          <a:r>
            <a:rPr lang="es-MX" sz="1600" b="0" dirty="0">
              <a:solidFill>
                <a:schemeClr val="tx1"/>
              </a:solidFill>
              <a:latin typeface="Arial" panose="020B0604020202020204" pitchFamily="34" charset="0"/>
              <a:cs typeface="Arial" panose="020B0604020202020204" pitchFamily="34" charset="0"/>
            </a:rPr>
            <a:t> Palace</a:t>
          </a:r>
        </a:p>
      </dgm:t>
    </dgm:pt>
    <dgm:pt modelId="{CD9B63E4-48A4-491F-B986-C8B373ED3478}" type="parTrans" cxnId="{5BFAC842-E0BF-4CEB-B57B-1F9629E65093}">
      <dgm:prSet custT="1"/>
      <dgm:spPr>
        <a:ln>
          <a:solidFill>
            <a:srgbClr val="FF66FF"/>
          </a:solidFill>
        </a:ln>
      </dgm:spPr>
      <dgm:t>
        <a:bodyPr/>
        <a:lstStyle/>
        <a:p>
          <a:endParaRPr lang="es-MX" sz="1600"/>
        </a:p>
      </dgm:t>
    </dgm:pt>
    <dgm:pt modelId="{4094F43F-5679-4F1D-A9BD-5E2920E1002F}" type="sibTrans" cxnId="{5BFAC842-E0BF-4CEB-B57B-1F9629E65093}">
      <dgm:prSet/>
      <dgm:spPr/>
      <dgm:t>
        <a:bodyPr/>
        <a:lstStyle/>
        <a:p>
          <a:endParaRPr lang="es-MX" sz="1600"/>
        </a:p>
      </dgm:t>
    </dgm:pt>
    <dgm:pt modelId="{B818078F-1E22-4B8F-B59C-4E5C7527D54C}">
      <dgm:prSet phldrT="[Texto]" custT="1"/>
      <dgm:spPr>
        <a:solidFill>
          <a:srgbClr val="66CCFF"/>
        </a:solidFill>
      </dgm:spPr>
      <dgm:t>
        <a:bodyPr/>
        <a:lstStyle/>
        <a:p>
          <a:r>
            <a:rPr lang="es-MX" sz="1600" b="0">
              <a:solidFill>
                <a:schemeClr val="tx1"/>
              </a:solidFill>
              <a:latin typeface="Arial" panose="020B0604020202020204" pitchFamily="34" charset="0"/>
              <a:cs typeface="Arial" panose="020B0604020202020204" pitchFamily="34" charset="0"/>
            </a:rPr>
            <a:t>Socio estratégico</a:t>
          </a:r>
        </a:p>
      </dgm:t>
    </dgm:pt>
    <dgm:pt modelId="{AEB2E82F-1792-4D80-8BEC-E24191FCA3E8}" type="parTrans" cxnId="{A8321B0B-D54E-4D3A-A11E-4DA9C403CDF1}">
      <dgm:prSet/>
      <dgm:spPr/>
      <dgm:t>
        <a:bodyPr/>
        <a:lstStyle/>
        <a:p>
          <a:endParaRPr lang="es-MX" sz="1600"/>
        </a:p>
      </dgm:t>
    </dgm:pt>
    <dgm:pt modelId="{1F384A2A-2805-4DA1-8F32-4E3F2A3CCC95}" type="sibTrans" cxnId="{A8321B0B-D54E-4D3A-A11E-4DA9C403CDF1}">
      <dgm:prSet/>
      <dgm:spPr/>
      <dgm:t>
        <a:bodyPr/>
        <a:lstStyle/>
        <a:p>
          <a:endParaRPr lang="es-MX" sz="1600"/>
        </a:p>
      </dgm:t>
    </dgm:pt>
    <dgm:pt modelId="{E791BF00-3C5B-40C7-8841-67D9C5AAAFD5}">
      <dgm:prSet phldrT="[Texto]" custT="1"/>
      <dgm:spPr>
        <a:solidFill>
          <a:schemeClr val="accent4">
            <a:lumMod val="60000"/>
            <a:lumOff val="40000"/>
          </a:schemeClr>
        </a:solidFill>
      </dgm:spPr>
      <dgm:t>
        <a:bodyPr/>
        <a:lstStyle/>
        <a:p>
          <a:r>
            <a:rPr lang="es-MX" sz="1600" b="0">
              <a:solidFill>
                <a:schemeClr val="tx1"/>
              </a:solidFill>
              <a:latin typeface="Arial" panose="020B0604020202020204" pitchFamily="34" charset="0"/>
              <a:cs typeface="Arial" panose="020B0604020202020204" pitchFamily="34" charset="0"/>
            </a:rPr>
            <a:t> Cliente final </a:t>
          </a:r>
        </a:p>
      </dgm:t>
    </dgm:pt>
    <dgm:pt modelId="{6054778F-B477-4980-9D20-264E9DE7D6B6}" type="parTrans" cxnId="{E50A5EAB-D3C4-4C32-B577-250975AFF74D}">
      <dgm:prSet custT="1"/>
      <dgm:spPr/>
      <dgm:t>
        <a:bodyPr/>
        <a:lstStyle/>
        <a:p>
          <a:endParaRPr lang="es-MX" sz="1600"/>
        </a:p>
      </dgm:t>
    </dgm:pt>
    <dgm:pt modelId="{CF88F313-93A6-4CE2-A93F-86118EEF241E}" type="sibTrans" cxnId="{E50A5EAB-D3C4-4C32-B577-250975AFF74D}">
      <dgm:prSet/>
      <dgm:spPr/>
      <dgm:t>
        <a:bodyPr/>
        <a:lstStyle/>
        <a:p>
          <a:endParaRPr lang="es-MX" sz="1600"/>
        </a:p>
      </dgm:t>
    </dgm:pt>
    <dgm:pt modelId="{9DED0C77-1C5D-45E2-90F9-502CB2725D1F}">
      <dgm:prSet phldrT="[Texto]" custT="1"/>
      <dgm:spPr>
        <a:solidFill>
          <a:srgbClr val="FF66FF"/>
        </a:solidFill>
      </dgm:spPr>
      <dgm:t>
        <a:bodyPr/>
        <a:lstStyle/>
        <a:p>
          <a:r>
            <a:rPr lang="es-MX" sz="1600" b="0">
              <a:solidFill>
                <a:schemeClr val="tx1"/>
              </a:solidFill>
              <a:latin typeface="Arial" panose="020B0604020202020204" pitchFamily="34" charset="0"/>
              <a:cs typeface="Arial" panose="020B0604020202020204" pitchFamily="34" charset="0"/>
            </a:rPr>
            <a:t>Tiendas exclusivas </a:t>
          </a:r>
        </a:p>
      </dgm:t>
    </dgm:pt>
    <dgm:pt modelId="{9F5AFF29-165E-4C78-AC07-69D5F9BF2BB8}" type="sibTrans" cxnId="{C119B625-51E2-468E-BD1F-30DA331BF436}">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ABC37539-7F29-4B4E-BA71-6AC4676F9E47}" type="parTrans" cxnId="{C119B625-51E2-468E-BD1F-30DA331BF436}">
      <dgm:prSet custT="1"/>
      <dgm:spPr>
        <a:ln>
          <a:solidFill>
            <a:srgbClr val="FF66FF"/>
          </a:solidFill>
        </a:ln>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1084C3CA-23EA-4F09-A577-A371AD8F3120}" type="pres">
      <dgm:prSet presAssocID="{ADCF7F4C-FAD6-44FD-8BE6-586BC8C88350}" presName="diagram" presStyleCnt="0">
        <dgm:presLayoutVars>
          <dgm:chPref val="1"/>
          <dgm:dir/>
          <dgm:animOne val="branch"/>
          <dgm:animLvl val="lvl"/>
          <dgm:resizeHandles val="exact"/>
        </dgm:presLayoutVars>
      </dgm:prSet>
      <dgm:spPr/>
      <dgm:t>
        <a:bodyPr/>
        <a:lstStyle/>
        <a:p>
          <a:endParaRPr lang="es-ES"/>
        </a:p>
      </dgm:t>
    </dgm:pt>
    <dgm:pt modelId="{61B3707B-64EF-4AAC-9BED-973895C0DA83}" type="pres">
      <dgm:prSet presAssocID="{B818078F-1E22-4B8F-B59C-4E5C7527D54C}" presName="root1" presStyleCnt="0"/>
      <dgm:spPr/>
    </dgm:pt>
    <dgm:pt modelId="{54ACA1A9-77E8-441D-B26F-91155EA58EC6}" type="pres">
      <dgm:prSet presAssocID="{B818078F-1E22-4B8F-B59C-4E5C7527D54C}" presName="LevelOneTextNode" presStyleLbl="node0" presStyleIdx="0" presStyleCnt="1" custScaleX="79251" custLinFactNeighborX="21646" custLinFactNeighborY="88">
        <dgm:presLayoutVars>
          <dgm:chPref val="3"/>
        </dgm:presLayoutVars>
      </dgm:prSet>
      <dgm:spPr/>
      <dgm:t>
        <a:bodyPr/>
        <a:lstStyle/>
        <a:p>
          <a:endParaRPr lang="es-MX"/>
        </a:p>
      </dgm:t>
    </dgm:pt>
    <dgm:pt modelId="{3FA6F213-D5FA-4A33-843C-6ABEBDF579F7}" type="pres">
      <dgm:prSet presAssocID="{B818078F-1E22-4B8F-B59C-4E5C7527D54C}" presName="level2hierChild" presStyleCnt="0"/>
      <dgm:spPr/>
    </dgm:pt>
    <dgm:pt modelId="{825BF834-BCBE-4DEA-8CCA-5FA48B329B9E}" type="pres">
      <dgm:prSet presAssocID="{1C8A90A3-9668-4720-9EB2-7B3A660B3CB2}" presName="conn2-1" presStyleLbl="parChTrans1D2" presStyleIdx="0" presStyleCnt="1"/>
      <dgm:spPr/>
      <dgm:t>
        <a:bodyPr/>
        <a:lstStyle/>
        <a:p>
          <a:endParaRPr lang="es-ES"/>
        </a:p>
      </dgm:t>
    </dgm:pt>
    <dgm:pt modelId="{E05EFE28-81A5-43D5-86C8-ED3CB16860F2}" type="pres">
      <dgm:prSet presAssocID="{1C8A90A3-9668-4720-9EB2-7B3A660B3CB2}" presName="connTx" presStyleLbl="parChTrans1D2" presStyleIdx="0" presStyleCnt="1"/>
      <dgm:spPr/>
      <dgm:t>
        <a:bodyPr/>
        <a:lstStyle/>
        <a:p>
          <a:endParaRPr lang="es-ES"/>
        </a:p>
      </dgm:t>
    </dgm:pt>
    <dgm:pt modelId="{BFB3A589-41C9-4BEC-A1EB-157E4ABFD07F}" type="pres">
      <dgm:prSet presAssocID="{2CD2E035-67BB-4A0C-91E1-2EB8A308F62A}" presName="root2" presStyleCnt="0"/>
      <dgm:spPr/>
      <dgm:t>
        <a:bodyPr/>
        <a:lstStyle/>
        <a:p>
          <a:endParaRPr lang="es-MX"/>
        </a:p>
      </dgm:t>
    </dgm:pt>
    <dgm:pt modelId="{C13F1C0F-3825-4345-AFF1-73A86E6DF436}" type="pres">
      <dgm:prSet presAssocID="{2CD2E035-67BB-4A0C-91E1-2EB8A308F62A}" presName="LevelTwoTextNode" presStyleLbl="node2" presStyleIdx="0" presStyleCnt="1" custScaleX="85591">
        <dgm:presLayoutVars>
          <dgm:chPref val="3"/>
        </dgm:presLayoutVars>
      </dgm:prSet>
      <dgm:spPr/>
      <dgm:t>
        <a:bodyPr/>
        <a:lstStyle/>
        <a:p>
          <a:endParaRPr lang="es-MX"/>
        </a:p>
      </dgm:t>
    </dgm:pt>
    <dgm:pt modelId="{54A8636D-523B-44B6-AF0A-557E922D1D7A}" type="pres">
      <dgm:prSet presAssocID="{2CD2E035-67BB-4A0C-91E1-2EB8A308F62A}" presName="level3hierChild" presStyleCnt="0"/>
      <dgm:spPr/>
      <dgm:t>
        <a:bodyPr/>
        <a:lstStyle/>
        <a:p>
          <a:endParaRPr lang="es-MX"/>
        </a:p>
      </dgm:t>
    </dgm:pt>
    <dgm:pt modelId="{4CD0A5D7-F172-4DAF-8E57-BCC5EB90F622}" type="pres">
      <dgm:prSet presAssocID="{ABC37539-7F29-4B4E-BA71-6AC4676F9E47}" presName="conn2-1" presStyleLbl="parChTrans1D3" presStyleIdx="0" presStyleCnt="3"/>
      <dgm:spPr/>
      <dgm:t>
        <a:bodyPr/>
        <a:lstStyle/>
        <a:p>
          <a:endParaRPr lang="es-ES"/>
        </a:p>
      </dgm:t>
    </dgm:pt>
    <dgm:pt modelId="{46F54046-2021-4F44-8BFC-141D211BA339}" type="pres">
      <dgm:prSet presAssocID="{ABC37539-7F29-4B4E-BA71-6AC4676F9E47}" presName="connTx" presStyleLbl="parChTrans1D3" presStyleIdx="0" presStyleCnt="3"/>
      <dgm:spPr/>
      <dgm:t>
        <a:bodyPr/>
        <a:lstStyle/>
        <a:p>
          <a:endParaRPr lang="es-ES"/>
        </a:p>
      </dgm:t>
    </dgm:pt>
    <dgm:pt modelId="{2F5D4D4B-BC3E-4F83-9689-8587E2D899A7}" type="pres">
      <dgm:prSet presAssocID="{9DED0C77-1C5D-45E2-90F9-502CB2725D1F}" presName="root2" presStyleCnt="0"/>
      <dgm:spPr/>
      <dgm:t>
        <a:bodyPr/>
        <a:lstStyle/>
        <a:p>
          <a:endParaRPr lang="es-MX"/>
        </a:p>
      </dgm:t>
    </dgm:pt>
    <dgm:pt modelId="{1364D2DC-C4DF-4AFF-B138-26F3ACCD1D86}" type="pres">
      <dgm:prSet presAssocID="{9DED0C77-1C5D-45E2-90F9-502CB2725D1F}" presName="LevelTwoTextNode" presStyleLbl="node3" presStyleIdx="0" presStyleCnt="3" custScaleX="79780">
        <dgm:presLayoutVars>
          <dgm:chPref val="3"/>
        </dgm:presLayoutVars>
      </dgm:prSet>
      <dgm:spPr/>
      <dgm:t>
        <a:bodyPr/>
        <a:lstStyle/>
        <a:p>
          <a:endParaRPr lang="es-MX"/>
        </a:p>
      </dgm:t>
    </dgm:pt>
    <dgm:pt modelId="{352CCED5-EB3E-47E8-8903-B391E97A1E88}" type="pres">
      <dgm:prSet presAssocID="{9DED0C77-1C5D-45E2-90F9-502CB2725D1F}" presName="level3hierChild" presStyleCnt="0"/>
      <dgm:spPr/>
      <dgm:t>
        <a:bodyPr/>
        <a:lstStyle/>
        <a:p>
          <a:endParaRPr lang="es-MX"/>
        </a:p>
      </dgm:t>
    </dgm:pt>
    <dgm:pt modelId="{5619318F-09EB-4F10-B72C-0EA9CE0895EE}" type="pres">
      <dgm:prSet presAssocID="{21135D55-9597-493B-8E11-C0B4369AE666}" presName="conn2-1" presStyleLbl="parChTrans1D4" presStyleIdx="0" presStyleCnt="4"/>
      <dgm:spPr/>
      <dgm:t>
        <a:bodyPr/>
        <a:lstStyle/>
        <a:p>
          <a:endParaRPr lang="es-MX"/>
        </a:p>
      </dgm:t>
    </dgm:pt>
    <dgm:pt modelId="{34A14019-1965-4102-B711-83C43A0DF512}" type="pres">
      <dgm:prSet presAssocID="{21135D55-9597-493B-8E11-C0B4369AE666}" presName="connTx" presStyleLbl="parChTrans1D4" presStyleIdx="0" presStyleCnt="4"/>
      <dgm:spPr/>
      <dgm:t>
        <a:bodyPr/>
        <a:lstStyle/>
        <a:p>
          <a:endParaRPr lang="es-MX"/>
        </a:p>
      </dgm:t>
    </dgm:pt>
    <dgm:pt modelId="{6B414ABB-C775-42BF-81F4-EA1F96A268E7}" type="pres">
      <dgm:prSet presAssocID="{0FEC1281-E2A7-4833-88EE-F21E28F2619D}" presName="root2" presStyleCnt="0"/>
      <dgm:spPr/>
    </dgm:pt>
    <dgm:pt modelId="{EFF40CD3-476D-4C00-BD96-92EA9665DB43}" type="pres">
      <dgm:prSet presAssocID="{0FEC1281-E2A7-4833-88EE-F21E28F2619D}" presName="LevelTwoTextNode" presStyleLbl="node4" presStyleIdx="0" presStyleCnt="4" custScaleX="114516">
        <dgm:presLayoutVars>
          <dgm:chPref val="3"/>
        </dgm:presLayoutVars>
      </dgm:prSet>
      <dgm:spPr/>
      <dgm:t>
        <a:bodyPr/>
        <a:lstStyle/>
        <a:p>
          <a:endParaRPr lang="es-MX"/>
        </a:p>
      </dgm:t>
    </dgm:pt>
    <dgm:pt modelId="{94068DAD-1FA4-4D49-9B80-402D9F5F8F39}" type="pres">
      <dgm:prSet presAssocID="{0FEC1281-E2A7-4833-88EE-F21E28F2619D}" presName="level3hierChild" presStyleCnt="0"/>
      <dgm:spPr/>
    </dgm:pt>
    <dgm:pt modelId="{2052D37B-0281-411D-A0EB-F39F1C81AE92}" type="pres">
      <dgm:prSet presAssocID="{5D51EA24-1CC8-4B03-9664-ADE57666D14A}" presName="conn2-1" presStyleLbl="parChTrans1D3" presStyleIdx="1" presStyleCnt="3"/>
      <dgm:spPr/>
      <dgm:t>
        <a:bodyPr/>
        <a:lstStyle/>
        <a:p>
          <a:endParaRPr lang="es-ES"/>
        </a:p>
      </dgm:t>
    </dgm:pt>
    <dgm:pt modelId="{7867F917-7FA3-4C75-AC54-DB20D876381E}" type="pres">
      <dgm:prSet presAssocID="{5D51EA24-1CC8-4B03-9664-ADE57666D14A}" presName="connTx" presStyleLbl="parChTrans1D3" presStyleIdx="1" presStyleCnt="3"/>
      <dgm:spPr/>
      <dgm:t>
        <a:bodyPr/>
        <a:lstStyle/>
        <a:p>
          <a:endParaRPr lang="es-ES"/>
        </a:p>
      </dgm:t>
    </dgm:pt>
    <dgm:pt modelId="{299826D6-FC33-4A55-AEFF-099E84F6A5DA}" type="pres">
      <dgm:prSet presAssocID="{16746927-BE0A-4744-AD5A-56D37DB7DA39}" presName="root2" presStyleCnt="0"/>
      <dgm:spPr/>
      <dgm:t>
        <a:bodyPr/>
        <a:lstStyle/>
        <a:p>
          <a:endParaRPr lang="es-MX"/>
        </a:p>
      </dgm:t>
    </dgm:pt>
    <dgm:pt modelId="{934410B7-0E76-451D-AC99-226BB85EBB38}" type="pres">
      <dgm:prSet presAssocID="{16746927-BE0A-4744-AD5A-56D37DB7DA39}" presName="LevelTwoTextNode" presStyleLbl="node3" presStyleIdx="1" presStyleCnt="3" custScaleX="79780" custLinFactNeighborX="-1785" custLinFactNeighborY="-366">
        <dgm:presLayoutVars>
          <dgm:chPref val="3"/>
        </dgm:presLayoutVars>
      </dgm:prSet>
      <dgm:spPr/>
      <dgm:t>
        <a:bodyPr/>
        <a:lstStyle/>
        <a:p>
          <a:endParaRPr lang="es-ES"/>
        </a:p>
      </dgm:t>
    </dgm:pt>
    <dgm:pt modelId="{3795B2A4-6328-4168-B133-CFC1B660686D}" type="pres">
      <dgm:prSet presAssocID="{16746927-BE0A-4744-AD5A-56D37DB7DA39}" presName="level3hierChild" presStyleCnt="0"/>
      <dgm:spPr/>
      <dgm:t>
        <a:bodyPr/>
        <a:lstStyle/>
        <a:p>
          <a:endParaRPr lang="es-MX"/>
        </a:p>
      </dgm:t>
    </dgm:pt>
    <dgm:pt modelId="{AF1897CE-03D0-4504-B2E9-C6C6680931FD}" type="pres">
      <dgm:prSet presAssocID="{CDF746C3-A287-401A-B8BA-5EC9A2643F1D}" presName="conn2-1" presStyleLbl="parChTrans1D4" presStyleIdx="1" presStyleCnt="4"/>
      <dgm:spPr/>
      <dgm:t>
        <a:bodyPr/>
        <a:lstStyle/>
        <a:p>
          <a:endParaRPr lang="es-MX"/>
        </a:p>
      </dgm:t>
    </dgm:pt>
    <dgm:pt modelId="{C443CF28-5E6C-4879-81B8-F39B3F9525E2}" type="pres">
      <dgm:prSet presAssocID="{CDF746C3-A287-401A-B8BA-5EC9A2643F1D}" presName="connTx" presStyleLbl="parChTrans1D4" presStyleIdx="1" presStyleCnt="4"/>
      <dgm:spPr/>
      <dgm:t>
        <a:bodyPr/>
        <a:lstStyle/>
        <a:p>
          <a:endParaRPr lang="es-MX"/>
        </a:p>
      </dgm:t>
    </dgm:pt>
    <dgm:pt modelId="{BDA18033-A0B3-4D87-B70E-F724C8B71F4A}" type="pres">
      <dgm:prSet presAssocID="{18A67F19-AA7F-4120-B291-B7400888442A}" presName="root2" presStyleCnt="0"/>
      <dgm:spPr/>
    </dgm:pt>
    <dgm:pt modelId="{27A24B1A-02A1-4AD9-B13D-9229352CBB72}" type="pres">
      <dgm:prSet presAssocID="{18A67F19-AA7F-4120-B291-B7400888442A}" presName="LevelTwoTextNode" presStyleLbl="node4" presStyleIdx="1" presStyleCnt="4" custScaleX="114516">
        <dgm:presLayoutVars>
          <dgm:chPref val="3"/>
        </dgm:presLayoutVars>
      </dgm:prSet>
      <dgm:spPr/>
      <dgm:t>
        <a:bodyPr/>
        <a:lstStyle/>
        <a:p>
          <a:endParaRPr lang="es-MX"/>
        </a:p>
      </dgm:t>
    </dgm:pt>
    <dgm:pt modelId="{4DA25A02-BF97-4CA8-8691-31227E47619B}" type="pres">
      <dgm:prSet presAssocID="{18A67F19-AA7F-4120-B291-B7400888442A}" presName="level3hierChild" presStyleCnt="0"/>
      <dgm:spPr/>
    </dgm:pt>
    <dgm:pt modelId="{7C11CB5D-EA5B-4E4D-98CE-1790BDC0F7CF}" type="pres">
      <dgm:prSet presAssocID="{B19CCBB9-F96C-44C3-8DB3-27B182EAD650}" presName="conn2-1" presStyleLbl="parChTrans1D3" presStyleIdx="2" presStyleCnt="3"/>
      <dgm:spPr/>
      <dgm:t>
        <a:bodyPr/>
        <a:lstStyle/>
        <a:p>
          <a:endParaRPr lang="es-MX"/>
        </a:p>
      </dgm:t>
    </dgm:pt>
    <dgm:pt modelId="{5E9F1B7D-63C2-4C45-893A-09AB69D9A340}" type="pres">
      <dgm:prSet presAssocID="{B19CCBB9-F96C-44C3-8DB3-27B182EAD650}" presName="connTx" presStyleLbl="parChTrans1D3" presStyleIdx="2" presStyleCnt="3"/>
      <dgm:spPr/>
      <dgm:t>
        <a:bodyPr/>
        <a:lstStyle/>
        <a:p>
          <a:endParaRPr lang="es-MX"/>
        </a:p>
      </dgm:t>
    </dgm:pt>
    <dgm:pt modelId="{23FA3186-65E8-4EB8-971A-E4D9FCA0816D}" type="pres">
      <dgm:prSet presAssocID="{EBAB514F-A1EE-480C-901D-CC233F943E2B}" presName="root2" presStyleCnt="0"/>
      <dgm:spPr/>
    </dgm:pt>
    <dgm:pt modelId="{FC5E6C5B-D369-4906-B321-6427A641EE19}" type="pres">
      <dgm:prSet presAssocID="{EBAB514F-A1EE-480C-901D-CC233F943E2B}" presName="LevelTwoTextNode" presStyleLbl="node3" presStyleIdx="2" presStyleCnt="3" custScaleX="79780">
        <dgm:presLayoutVars>
          <dgm:chPref val="3"/>
        </dgm:presLayoutVars>
      </dgm:prSet>
      <dgm:spPr/>
      <dgm:t>
        <a:bodyPr/>
        <a:lstStyle/>
        <a:p>
          <a:endParaRPr lang="es-MX"/>
        </a:p>
      </dgm:t>
    </dgm:pt>
    <dgm:pt modelId="{EEB046B6-39EA-4F92-9865-1ED99B6E8D69}" type="pres">
      <dgm:prSet presAssocID="{EBAB514F-A1EE-480C-901D-CC233F943E2B}" presName="level3hierChild" presStyleCnt="0"/>
      <dgm:spPr/>
    </dgm:pt>
    <dgm:pt modelId="{3F88B51D-99D8-4483-AAC9-184DD23361C8}" type="pres">
      <dgm:prSet presAssocID="{CD9B63E4-48A4-491F-B986-C8B373ED3478}" presName="conn2-1" presStyleLbl="parChTrans1D4" presStyleIdx="2" presStyleCnt="4"/>
      <dgm:spPr/>
      <dgm:t>
        <a:bodyPr/>
        <a:lstStyle/>
        <a:p>
          <a:endParaRPr lang="es-MX"/>
        </a:p>
      </dgm:t>
    </dgm:pt>
    <dgm:pt modelId="{213F071D-C7F0-4B57-ACED-4121BD85D28E}" type="pres">
      <dgm:prSet presAssocID="{CD9B63E4-48A4-491F-B986-C8B373ED3478}" presName="connTx" presStyleLbl="parChTrans1D4" presStyleIdx="2" presStyleCnt="4"/>
      <dgm:spPr/>
      <dgm:t>
        <a:bodyPr/>
        <a:lstStyle/>
        <a:p>
          <a:endParaRPr lang="es-MX"/>
        </a:p>
      </dgm:t>
    </dgm:pt>
    <dgm:pt modelId="{A5D4E460-299F-4A81-969E-69E7FD705447}" type="pres">
      <dgm:prSet presAssocID="{53B1FAC6-EFC1-4AC6-8D3B-4AD0E468C21D}" presName="root2" presStyleCnt="0"/>
      <dgm:spPr/>
    </dgm:pt>
    <dgm:pt modelId="{E7BC8129-3E33-42B3-8F7C-32022B23E9C0}" type="pres">
      <dgm:prSet presAssocID="{53B1FAC6-EFC1-4AC6-8D3B-4AD0E468C21D}" presName="LevelTwoTextNode" presStyleLbl="node4" presStyleIdx="2" presStyleCnt="4" custScaleX="114516">
        <dgm:presLayoutVars>
          <dgm:chPref val="3"/>
        </dgm:presLayoutVars>
      </dgm:prSet>
      <dgm:spPr/>
      <dgm:t>
        <a:bodyPr/>
        <a:lstStyle/>
        <a:p>
          <a:endParaRPr lang="es-MX"/>
        </a:p>
      </dgm:t>
    </dgm:pt>
    <dgm:pt modelId="{13562F89-CF75-44E2-B507-A743461B7220}" type="pres">
      <dgm:prSet presAssocID="{53B1FAC6-EFC1-4AC6-8D3B-4AD0E468C21D}" presName="level3hierChild" presStyleCnt="0"/>
      <dgm:spPr/>
    </dgm:pt>
    <dgm:pt modelId="{EC5B431F-4881-421C-9CFB-B7113A0A46FB}" type="pres">
      <dgm:prSet presAssocID="{6054778F-B477-4980-9D20-264E9DE7D6B6}" presName="conn2-1" presStyleLbl="parChTrans1D4" presStyleIdx="3" presStyleCnt="4"/>
      <dgm:spPr/>
      <dgm:t>
        <a:bodyPr/>
        <a:lstStyle/>
        <a:p>
          <a:endParaRPr lang="es-MX"/>
        </a:p>
      </dgm:t>
    </dgm:pt>
    <dgm:pt modelId="{4BFA27C0-9B88-4AB6-92E6-E0869B3B78F3}" type="pres">
      <dgm:prSet presAssocID="{6054778F-B477-4980-9D20-264E9DE7D6B6}" presName="connTx" presStyleLbl="parChTrans1D4" presStyleIdx="3" presStyleCnt="4"/>
      <dgm:spPr/>
      <dgm:t>
        <a:bodyPr/>
        <a:lstStyle/>
        <a:p>
          <a:endParaRPr lang="es-MX"/>
        </a:p>
      </dgm:t>
    </dgm:pt>
    <dgm:pt modelId="{CE9411CF-028B-44F9-9199-1EDB6DC9AE0D}" type="pres">
      <dgm:prSet presAssocID="{E791BF00-3C5B-40C7-8841-67D9C5AAAFD5}" presName="root2" presStyleCnt="0"/>
      <dgm:spPr/>
    </dgm:pt>
    <dgm:pt modelId="{7553C674-D035-4135-A374-E9F41B67B617}" type="pres">
      <dgm:prSet presAssocID="{E791BF00-3C5B-40C7-8841-67D9C5AAAFD5}" presName="LevelTwoTextNode" presStyleLbl="node4" presStyleIdx="3" presStyleCnt="4" custScaleX="89946" custLinFactY="-19173" custLinFactNeighborX="485" custLinFactNeighborY="-100000">
        <dgm:presLayoutVars>
          <dgm:chPref val="3"/>
        </dgm:presLayoutVars>
      </dgm:prSet>
      <dgm:spPr/>
      <dgm:t>
        <a:bodyPr/>
        <a:lstStyle/>
        <a:p>
          <a:endParaRPr lang="es-MX"/>
        </a:p>
      </dgm:t>
    </dgm:pt>
    <dgm:pt modelId="{ADFD27BC-67F7-4192-81FE-DC5EA1672E51}" type="pres">
      <dgm:prSet presAssocID="{E791BF00-3C5B-40C7-8841-67D9C5AAAFD5}" presName="level3hierChild" presStyleCnt="0"/>
      <dgm:spPr/>
    </dgm:pt>
  </dgm:ptLst>
  <dgm:cxnLst>
    <dgm:cxn modelId="{24F87B95-F408-48C1-8E63-B0B9EADEC3CC}" type="presOf" srcId="{5D51EA24-1CC8-4B03-9664-ADE57666D14A}" destId="{7867F917-7FA3-4C75-AC54-DB20D876381E}" srcOrd="1" destOrd="0" presId="urn:microsoft.com/office/officeart/2005/8/layout/hierarchy2"/>
    <dgm:cxn modelId="{8C10ABA6-B7F8-4817-AAF7-C19A4BBFE585}" type="presOf" srcId="{6054778F-B477-4980-9D20-264E9DE7D6B6}" destId="{4BFA27C0-9B88-4AB6-92E6-E0869B3B78F3}" srcOrd="1" destOrd="0" presId="urn:microsoft.com/office/officeart/2005/8/layout/hierarchy2"/>
    <dgm:cxn modelId="{91B4D30B-801F-4D18-AE54-F94AC23C068C}" type="presOf" srcId="{1C8A90A3-9668-4720-9EB2-7B3A660B3CB2}" destId="{E05EFE28-81A5-43D5-86C8-ED3CB16860F2}" srcOrd="1" destOrd="0" presId="urn:microsoft.com/office/officeart/2005/8/layout/hierarchy2"/>
    <dgm:cxn modelId="{CD32E7BC-EDB8-409F-991A-861E3FD2828B}" type="presOf" srcId="{B19CCBB9-F96C-44C3-8DB3-27B182EAD650}" destId="{7C11CB5D-EA5B-4E4D-98CE-1790BDC0F7CF}" srcOrd="0" destOrd="0" presId="urn:microsoft.com/office/officeart/2005/8/layout/hierarchy2"/>
    <dgm:cxn modelId="{5BFAC842-E0BF-4CEB-B57B-1F9629E65093}" srcId="{EBAB514F-A1EE-480C-901D-CC233F943E2B}" destId="{53B1FAC6-EFC1-4AC6-8D3B-4AD0E468C21D}" srcOrd="0" destOrd="0" parTransId="{CD9B63E4-48A4-491F-B986-C8B373ED3478}" sibTransId="{4094F43F-5679-4F1D-A9BD-5E2920E1002F}"/>
    <dgm:cxn modelId="{A8321B0B-D54E-4D3A-A11E-4DA9C403CDF1}" srcId="{ADCF7F4C-FAD6-44FD-8BE6-586BC8C88350}" destId="{B818078F-1E22-4B8F-B59C-4E5C7527D54C}" srcOrd="0" destOrd="0" parTransId="{AEB2E82F-1792-4D80-8BEC-E24191FCA3E8}" sibTransId="{1F384A2A-2805-4DA1-8F32-4E3F2A3CCC95}"/>
    <dgm:cxn modelId="{4DE000B3-05F9-45D0-8598-C310E8DF3144}" type="presOf" srcId="{6054778F-B477-4980-9D20-264E9DE7D6B6}" destId="{EC5B431F-4881-421C-9CFB-B7113A0A46FB}" srcOrd="0" destOrd="0" presId="urn:microsoft.com/office/officeart/2005/8/layout/hierarchy2"/>
    <dgm:cxn modelId="{2B5869A7-8A55-476F-A0E5-76FB54E27DC2}" type="presOf" srcId="{CD9B63E4-48A4-491F-B986-C8B373ED3478}" destId="{3F88B51D-99D8-4483-AAC9-184DD23361C8}" srcOrd="0" destOrd="0" presId="urn:microsoft.com/office/officeart/2005/8/layout/hierarchy2"/>
    <dgm:cxn modelId="{60C88B05-438F-49DD-A69C-EE9065E1690C}" type="presOf" srcId="{21135D55-9597-493B-8E11-C0B4369AE666}" destId="{5619318F-09EB-4F10-B72C-0EA9CE0895EE}" srcOrd="0" destOrd="0" presId="urn:microsoft.com/office/officeart/2005/8/layout/hierarchy2"/>
    <dgm:cxn modelId="{3BD3E615-6256-44A6-9824-5574808DC727}" srcId="{2CD2E035-67BB-4A0C-91E1-2EB8A308F62A}" destId="{16746927-BE0A-4744-AD5A-56D37DB7DA39}" srcOrd="1" destOrd="0" parTransId="{5D51EA24-1CC8-4B03-9664-ADE57666D14A}" sibTransId="{77522AC6-5DD1-416A-8CF6-C063D12EE57C}"/>
    <dgm:cxn modelId="{C119B625-51E2-468E-BD1F-30DA331BF436}" srcId="{2CD2E035-67BB-4A0C-91E1-2EB8A308F62A}" destId="{9DED0C77-1C5D-45E2-90F9-502CB2725D1F}" srcOrd="0" destOrd="0" parTransId="{ABC37539-7F29-4B4E-BA71-6AC4676F9E47}" sibTransId="{9F5AFF29-165E-4C78-AC07-69D5F9BF2BB8}"/>
    <dgm:cxn modelId="{57730BFE-BC76-4B02-8B54-7E63DE65FB14}" type="presOf" srcId="{ABC37539-7F29-4B4E-BA71-6AC4676F9E47}" destId="{46F54046-2021-4F44-8BFC-141D211BA339}" srcOrd="1" destOrd="0" presId="urn:microsoft.com/office/officeart/2005/8/layout/hierarchy2"/>
    <dgm:cxn modelId="{8B9033EF-BD95-4AA8-A1DE-0464FA6229D1}" type="presOf" srcId="{5D51EA24-1CC8-4B03-9664-ADE57666D14A}" destId="{2052D37B-0281-411D-A0EB-F39F1C81AE92}" srcOrd="0" destOrd="0" presId="urn:microsoft.com/office/officeart/2005/8/layout/hierarchy2"/>
    <dgm:cxn modelId="{CE2CA755-E289-4F88-BA9F-D3B6F4DEDD08}" type="presOf" srcId="{0FEC1281-E2A7-4833-88EE-F21E28F2619D}" destId="{EFF40CD3-476D-4C00-BD96-92EA9665DB43}" srcOrd="0" destOrd="0" presId="urn:microsoft.com/office/officeart/2005/8/layout/hierarchy2"/>
    <dgm:cxn modelId="{6AB08A11-0293-46AB-8D85-A62EE88FAC81}" srcId="{B818078F-1E22-4B8F-B59C-4E5C7527D54C}" destId="{2CD2E035-67BB-4A0C-91E1-2EB8A308F62A}" srcOrd="0" destOrd="0" parTransId="{1C8A90A3-9668-4720-9EB2-7B3A660B3CB2}" sibTransId="{C5C01A6A-1567-44B5-8A70-89776E10DE84}"/>
    <dgm:cxn modelId="{259A5142-BDBD-4C3B-BAFC-3888BAEB5EB3}" type="presOf" srcId="{9DED0C77-1C5D-45E2-90F9-502CB2725D1F}" destId="{1364D2DC-C4DF-4AFF-B138-26F3ACCD1D86}" srcOrd="0" destOrd="0" presId="urn:microsoft.com/office/officeart/2005/8/layout/hierarchy2"/>
    <dgm:cxn modelId="{D7CAC250-B41A-44B5-AA91-E1517A1743EE}" srcId="{9DED0C77-1C5D-45E2-90F9-502CB2725D1F}" destId="{0FEC1281-E2A7-4833-88EE-F21E28F2619D}" srcOrd="0" destOrd="0" parTransId="{21135D55-9597-493B-8E11-C0B4369AE666}" sibTransId="{EF405F22-C7F4-48E1-ADF2-F4BD4D1498E4}"/>
    <dgm:cxn modelId="{768A16F2-1889-4BD4-BF73-F9962923705A}" type="presOf" srcId="{ABC37539-7F29-4B4E-BA71-6AC4676F9E47}" destId="{4CD0A5D7-F172-4DAF-8E57-BCC5EB90F622}" srcOrd="0" destOrd="0" presId="urn:microsoft.com/office/officeart/2005/8/layout/hierarchy2"/>
    <dgm:cxn modelId="{4EC38671-A897-48DA-8A2C-79C5194A2CAB}" type="presOf" srcId="{EBAB514F-A1EE-480C-901D-CC233F943E2B}" destId="{FC5E6C5B-D369-4906-B321-6427A641EE19}" srcOrd="0" destOrd="0" presId="urn:microsoft.com/office/officeart/2005/8/layout/hierarchy2"/>
    <dgm:cxn modelId="{57691AA2-3D8E-4611-AA7F-05F76EEAD2B6}" srcId="{2CD2E035-67BB-4A0C-91E1-2EB8A308F62A}" destId="{EBAB514F-A1EE-480C-901D-CC233F943E2B}" srcOrd="2" destOrd="0" parTransId="{B19CCBB9-F96C-44C3-8DB3-27B182EAD650}" sibTransId="{2B987814-83EB-49B7-B803-2FF00FEEF9B8}"/>
    <dgm:cxn modelId="{E50A5EAB-D3C4-4C32-B577-250975AFF74D}" srcId="{53B1FAC6-EFC1-4AC6-8D3B-4AD0E468C21D}" destId="{E791BF00-3C5B-40C7-8841-67D9C5AAAFD5}" srcOrd="0" destOrd="0" parTransId="{6054778F-B477-4980-9D20-264E9DE7D6B6}" sibTransId="{CF88F313-93A6-4CE2-A93F-86118EEF241E}"/>
    <dgm:cxn modelId="{1C5E03EF-D45D-4BFC-A482-20532F619171}" type="presOf" srcId="{ADCF7F4C-FAD6-44FD-8BE6-586BC8C88350}" destId="{1084C3CA-23EA-4F09-A577-A371AD8F3120}" srcOrd="0" destOrd="0" presId="urn:microsoft.com/office/officeart/2005/8/layout/hierarchy2"/>
    <dgm:cxn modelId="{87B6A92A-4774-4817-B31F-DC791027DAF2}" type="presOf" srcId="{B818078F-1E22-4B8F-B59C-4E5C7527D54C}" destId="{54ACA1A9-77E8-441D-B26F-91155EA58EC6}" srcOrd="0" destOrd="0" presId="urn:microsoft.com/office/officeart/2005/8/layout/hierarchy2"/>
    <dgm:cxn modelId="{510004C3-9424-41C0-BCAB-5486DE456513}" type="presOf" srcId="{E791BF00-3C5B-40C7-8841-67D9C5AAAFD5}" destId="{7553C674-D035-4135-A374-E9F41B67B617}" srcOrd="0" destOrd="0" presId="urn:microsoft.com/office/officeart/2005/8/layout/hierarchy2"/>
    <dgm:cxn modelId="{4CB8A449-3378-457C-83B8-E1531C167812}" type="presOf" srcId="{1C8A90A3-9668-4720-9EB2-7B3A660B3CB2}" destId="{825BF834-BCBE-4DEA-8CCA-5FA48B329B9E}" srcOrd="0" destOrd="0" presId="urn:microsoft.com/office/officeart/2005/8/layout/hierarchy2"/>
    <dgm:cxn modelId="{8276469E-2B92-482F-B4D4-62341706C8DE}" type="presOf" srcId="{53B1FAC6-EFC1-4AC6-8D3B-4AD0E468C21D}" destId="{E7BC8129-3E33-42B3-8F7C-32022B23E9C0}" srcOrd="0" destOrd="0" presId="urn:microsoft.com/office/officeart/2005/8/layout/hierarchy2"/>
    <dgm:cxn modelId="{488929A0-8238-4B73-92D1-F48F0EFC428A}" type="presOf" srcId="{CD9B63E4-48A4-491F-B986-C8B373ED3478}" destId="{213F071D-C7F0-4B57-ACED-4121BD85D28E}" srcOrd="1" destOrd="0" presId="urn:microsoft.com/office/officeart/2005/8/layout/hierarchy2"/>
    <dgm:cxn modelId="{1F5ABAF5-7720-41BE-BEC2-F5D62AA85D6A}" type="presOf" srcId="{B19CCBB9-F96C-44C3-8DB3-27B182EAD650}" destId="{5E9F1B7D-63C2-4C45-893A-09AB69D9A340}" srcOrd="1" destOrd="0" presId="urn:microsoft.com/office/officeart/2005/8/layout/hierarchy2"/>
    <dgm:cxn modelId="{404156E4-60DA-4979-AB8C-65DCE548CD8E}" type="presOf" srcId="{21135D55-9597-493B-8E11-C0B4369AE666}" destId="{34A14019-1965-4102-B711-83C43A0DF512}" srcOrd="1" destOrd="0" presId="urn:microsoft.com/office/officeart/2005/8/layout/hierarchy2"/>
    <dgm:cxn modelId="{830F9EB0-E477-4288-989C-29355B4959C4}" type="presOf" srcId="{CDF746C3-A287-401A-B8BA-5EC9A2643F1D}" destId="{AF1897CE-03D0-4504-B2E9-C6C6680931FD}" srcOrd="0" destOrd="0" presId="urn:microsoft.com/office/officeart/2005/8/layout/hierarchy2"/>
    <dgm:cxn modelId="{706AF006-B2D8-46AF-9DAC-5C012502D632}" type="presOf" srcId="{18A67F19-AA7F-4120-B291-B7400888442A}" destId="{27A24B1A-02A1-4AD9-B13D-9229352CBB72}" srcOrd="0" destOrd="0" presId="urn:microsoft.com/office/officeart/2005/8/layout/hierarchy2"/>
    <dgm:cxn modelId="{FF147CA9-D936-4971-8AE9-1A84F123B990}" srcId="{16746927-BE0A-4744-AD5A-56D37DB7DA39}" destId="{18A67F19-AA7F-4120-B291-B7400888442A}" srcOrd="0" destOrd="0" parTransId="{CDF746C3-A287-401A-B8BA-5EC9A2643F1D}" sibTransId="{92225FC9-8E55-47F6-B18E-890181A17B81}"/>
    <dgm:cxn modelId="{6B102465-20C6-4655-BA80-6727C3B603D0}" type="presOf" srcId="{CDF746C3-A287-401A-B8BA-5EC9A2643F1D}" destId="{C443CF28-5E6C-4879-81B8-F39B3F9525E2}" srcOrd="1" destOrd="0" presId="urn:microsoft.com/office/officeart/2005/8/layout/hierarchy2"/>
    <dgm:cxn modelId="{1D42DB66-9CD1-4EFF-B92B-D00447B5AC0F}" type="presOf" srcId="{16746927-BE0A-4744-AD5A-56D37DB7DA39}" destId="{934410B7-0E76-451D-AC99-226BB85EBB38}" srcOrd="0" destOrd="0" presId="urn:microsoft.com/office/officeart/2005/8/layout/hierarchy2"/>
    <dgm:cxn modelId="{44E79082-8BD9-46A0-9ED9-38380BAA1268}" type="presOf" srcId="{2CD2E035-67BB-4A0C-91E1-2EB8A308F62A}" destId="{C13F1C0F-3825-4345-AFF1-73A86E6DF436}" srcOrd="0" destOrd="0" presId="urn:microsoft.com/office/officeart/2005/8/layout/hierarchy2"/>
    <dgm:cxn modelId="{A5BB9348-6DAF-4D67-A5F5-06958B354AE8}" type="presParOf" srcId="{1084C3CA-23EA-4F09-A577-A371AD8F3120}" destId="{61B3707B-64EF-4AAC-9BED-973895C0DA83}" srcOrd="0" destOrd="0" presId="urn:microsoft.com/office/officeart/2005/8/layout/hierarchy2"/>
    <dgm:cxn modelId="{5E11B8C4-DF8B-41E4-ABC0-DCB7AADE2955}" type="presParOf" srcId="{61B3707B-64EF-4AAC-9BED-973895C0DA83}" destId="{54ACA1A9-77E8-441D-B26F-91155EA58EC6}" srcOrd="0" destOrd="0" presId="urn:microsoft.com/office/officeart/2005/8/layout/hierarchy2"/>
    <dgm:cxn modelId="{EDFBD138-6B47-41BD-A9D7-15BE9D1B0C2B}" type="presParOf" srcId="{61B3707B-64EF-4AAC-9BED-973895C0DA83}" destId="{3FA6F213-D5FA-4A33-843C-6ABEBDF579F7}" srcOrd="1" destOrd="0" presId="urn:microsoft.com/office/officeart/2005/8/layout/hierarchy2"/>
    <dgm:cxn modelId="{42180328-818B-430C-8274-22393E89141C}" type="presParOf" srcId="{3FA6F213-D5FA-4A33-843C-6ABEBDF579F7}" destId="{825BF834-BCBE-4DEA-8CCA-5FA48B329B9E}" srcOrd="0" destOrd="0" presId="urn:microsoft.com/office/officeart/2005/8/layout/hierarchy2"/>
    <dgm:cxn modelId="{44CFAAE8-4C4C-44C3-89D6-C34AB5517F36}" type="presParOf" srcId="{825BF834-BCBE-4DEA-8CCA-5FA48B329B9E}" destId="{E05EFE28-81A5-43D5-86C8-ED3CB16860F2}" srcOrd="0" destOrd="0" presId="urn:microsoft.com/office/officeart/2005/8/layout/hierarchy2"/>
    <dgm:cxn modelId="{57153A3A-6F06-4355-8937-78EA1BC97B8A}" type="presParOf" srcId="{3FA6F213-D5FA-4A33-843C-6ABEBDF579F7}" destId="{BFB3A589-41C9-4BEC-A1EB-157E4ABFD07F}" srcOrd="1" destOrd="0" presId="urn:microsoft.com/office/officeart/2005/8/layout/hierarchy2"/>
    <dgm:cxn modelId="{31919669-C03C-4D6E-A7AA-06BB7312BCC7}" type="presParOf" srcId="{BFB3A589-41C9-4BEC-A1EB-157E4ABFD07F}" destId="{C13F1C0F-3825-4345-AFF1-73A86E6DF436}" srcOrd="0" destOrd="0" presId="urn:microsoft.com/office/officeart/2005/8/layout/hierarchy2"/>
    <dgm:cxn modelId="{5BF7ED69-F427-4189-AF3C-8B30D3502396}" type="presParOf" srcId="{BFB3A589-41C9-4BEC-A1EB-157E4ABFD07F}" destId="{54A8636D-523B-44B6-AF0A-557E922D1D7A}" srcOrd="1" destOrd="0" presId="urn:microsoft.com/office/officeart/2005/8/layout/hierarchy2"/>
    <dgm:cxn modelId="{E833C18F-1939-49A3-83FD-F941141F2FEC}" type="presParOf" srcId="{54A8636D-523B-44B6-AF0A-557E922D1D7A}" destId="{4CD0A5D7-F172-4DAF-8E57-BCC5EB90F622}" srcOrd="0" destOrd="0" presId="urn:microsoft.com/office/officeart/2005/8/layout/hierarchy2"/>
    <dgm:cxn modelId="{BA3850ED-CA8C-4C58-BD87-3B4B390456ED}" type="presParOf" srcId="{4CD0A5D7-F172-4DAF-8E57-BCC5EB90F622}" destId="{46F54046-2021-4F44-8BFC-141D211BA339}" srcOrd="0" destOrd="0" presId="urn:microsoft.com/office/officeart/2005/8/layout/hierarchy2"/>
    <dgm:cxn modelId="{70B2F278-9515-4C25-BDA9-A8DC8776A6AF}" type="presParOf" srcId="{54A8636D-523B-44B6-AF0A-557E922D1D7A}" destId="{2F5D4D4B-BC3E-4F83-9689-8587E2D899A7}" srcOrd="1" destOrd="0" presId="urn:microsoft.com/office/officeart/2005/8/layout/hierarchy2"/>
    <dgm:cxn modelId="{EFC00C27-AF93-4DB0-AAAA-F6D9442B0DF1}" type="presParOf" srcId="{2F5D4D4B-BC3E-4F83-9689-8587E2D899A7}" destId="{1364D2DC-C4DF-4AFF-B138-26F3ACCD1D86}" srcOrd="0" destOrd="0" presId="urn:microsoft.com/office/officeart/2005/8/layout/hierarchy2"/>
    <dgm:cxn modelId="{7FC4D369-7B0E-4148-BF74-3ABF5844A034}" type="presParOf" srcId="{2F5D4D4B-BC3E-4F83-9689-8587E2D899A7}" destId="{352CCED5-EB3E-47E8-8903-B391E97A1E88}" srcOrd="1" destOrd="0" presId="urn:microsoft.com/office/officeart/2005/8/layout/hierarchy2"/>
    <dgm:cxn modelId="{7621BD4B-BEF2-419B-96ED-51755C2FA2FD}" type="presParOf" srcId="{352CCED5-EB3E-47E8-8903-B391E97A1E88}" destId="{5619318F-09EB-4F10-B72C-0EA9CE0895EE}" srcOrd="0" destOrd="0" presId="urn:microsoft.com/office/officeart/2005/8/layout/hierarchy2"/>
    <dgm:cxn modelId="{88B40856-B36F-4824-A38A-433D3EB76BB9}" type="presParOf" srcId="{5619318F-09EB-4F10-B72C-0EA9CE0895EE}" destId="{34A14019-1965-4102-B711-83C43A0DF512}" srcOrd="0" destOrd="0" presId="urn:microsoft.com/office/officeart/2005/8/layout/hierarchy2"/>
    <dgm:cxn modelId="{04C85CE8-F933-4AA5-B6E8-19531B3BAE00}" type="presParOf" srcId="{352CCED5-EB3E-47E8-8903-B391E97A1E88}" destId="{6B414ABB-C775-42BF-81F4-EA1F96A268E7}" srcOrd="1" destOrd="0" presId="urn:microsoft.com/office/officeart/2005/8/layout/hierarchy2"/>
    <dgm:cxn modelId="{E93DC821-1166-4CC7-A032-575BC1F12BCC}" type="presParOf" srcId="{6B414ABB-C775-42BF-81F4-EA1F96A268E7}" destId="{EFF40CD3-476D-4C00-BD96-92EA9665DB43}" srcOrd="0" destOrd="0" presId="urn:microsoft.com/office/officeart/2005/8/layout/hierarchy2"/>
    <dgm:cxn modelId="{BA3E44A2-75CB-445E-9815-BC07D839C1F0}" type="presParOf" srcId="{6B414ABB-C775-42BF-81F4-EA1F96A268E7}" destId="{94068DAD-1FA4-4D49-9B80-402D9F5F8F39}" srcOrd="1" destOrd="0" presId="urn:microsoft.com/office/officeart/2005/8/layout/hierarchy2"/>
    <dgm:cxn modelId="{F3CC7980-DF8D-43F3-ABD8-4D9EA329274E}" type="presParOf" srcId="{54A8636D-523B-44B6-AF0A-557E922D1D7A}" destId="{2052D37B-0281-411D-A0EB-F39F1C81AE92}" srcOrd="2" destOrd="0" presId="urn:microsoft.com/office/officeart/2005/8/layout/hierarchy2"/>
    <dgm:cxn modelId="{18CDAE38-1B73-40B0-BD85-C1296B92987F}" type="presParOf" srcId="{2052D37B-0281-411D-A0EB-F39F1C81AE92}" destId="{7867F917-7FA3-4C75-AC54-DB20D876381E}" srcOrd="0" destOrd="0" presId="urn:microsoft.com/office/officeart/2005/8/layout/hierarchy2"/>
    <dgm:cxn modelId="{488CA68E-6A8B-4F03-9AC1-F1364CBF23C5}" type="presParOf" srcId="{54A8636D-523B-44B6-AF0A-557E922D1D7A}" destId="{299826D6-FC33-4A55-AEFF-099E84F6A5DA}" srcOrd="3" destOrd="0" presId="urn:microsoft.com/office/officeart/2005/8/layout/hierarchy2"/>
    <dgm:cxn modelId="{9C85C372-898A-4190-91C7-2BF5F70AB4F0}" type="presParOf" srcId="{299826D6-FC33-4A55-AEFF-099E84F6A5DA}" destId="{934410B7-0E76-451D-AC99-226BB85EBB38}" srcOrd="0" destOrd="0" presId="urn:microsoft.com/office/officeart/2005/8/layout/hierarchy2"/>
    <dgm:cxn modelId="{F7E4F979-7044-4D6A-8CFE-09C362101F5D}" type="presParOf" srcId="{299826D6-FC33-4A55-AEFF-099E84F6A5DA}" destId="{3795B2A4-6328-4168-B133-CFC1B660686D}" srcOrd="1" destOrd="0" presId="urn:microsoft.com/office/officeart/2005/8/layout/hierarchy2"/>
    <dgm:cxn modelId="{B117DBDC-9884-42CE-8F12-43FCB0D07AC8}" type="presParOf" srcId="{3795B2A4-6328-4168-B133-CFC1B660686D}" destId="{AF1897CE-03D0-4504-B2E9-C6C6680931FD}" srcOrd="0" destOrd="0" presId="urn:microsoft.com/office/officeart/2005/8/layout/hierarchy2"/>
    <dgm:cxn modelId="{2E785903-EBFF-477E-A1E4-58788AA2E4AB}" type="presParOf" srcId="{AF1897CE-03D0-4504-B2E9-C6C6680931FD}" destId="{C443CF28-5E6C-4879-81B8-F39B3F9525E2}" srcOrd="0" destOrd="0" presId="urn:microsoft.com/office/officeart/2005/8/layout/hierarchy2"/>
    <dgm:cxn modelId="{7B0D7C70-F9D5-4FC8-B377-C49DCA131301}" type="presParOf" srcId="{3795B2A4-6328-4168-B133-CFC1B660686D}" destId="{BDA18033-A0B3-4D87-B70E-F724C8B71F4A}" srcOrd="1" destOrd="0" presId="urn:microsoft.com/office/officeart/2005/8/layout/hierarchy2"/>
    <dgm:cxn modelId="{4C547145-D9DB-44A0-B426-D46E0028F4D2}" type="presParOf" srcId="{BDA18033-A0B3-4D87-B70E-F724C8B71F4A}" destId="{27A24B1A-02A1-4AD9-B13D-9229352CBB72}" srcOrd="0" destOrd="0" presId="urn:microsoft.com/office/officeart/2005/8/layout/hierarchy2"/>
    <dgm:cxn modelId="{F0E8E803-9146-47DC-A799-4F1873456C3A}" type="presParOf" srcId="{BDA18033-A0B3-4D87-B70E-F724C8B71F4A}" destId="{4DA25A02-BF97-4CA8-8691-31227E47619B}" srcOrd="1" destOrd="0" presId="urn:microsoft.com/office/officeart/2005/8/layout/hierarchy2"/>
    <dgm:cxn modelId="{70A723F8-A347-4CD2-B1B7-08776D79EE3B}" type="presParOf" srcId="{54A8636D-523B-44B6-AF0A-557E922D1D7A}" destId="{7C11CB5D-EA5B-4E4D-98CE-1790BDC0F7CF}" srcOrd="4" destOrd="0" presId="urn:microsoft.com/office/officeart/2005/8/layout/hierarchy2"/>
    <dgm:cxn modelId="{A1EEC2E0-3EEB-4DEC-B6B8-D31DD6A81D3F}" type="presParOf" srcId="{7C11CB5D-EA5B-4E4D-98CE-1790BDC0F7CF}" destId="{5E9F1B7D-63C2-4C45-893A-09AB69D9A340}" srcOrd="0" destOrd="0" presId="urn:microsoft.com/office/officeart/2005/8/layout/hierarchy2"/>
    <dgm:cxn modelId="{249E7B85-6243-4D01-9E9F-43C67DCA3552}" type="presParOf" srcId="{54A8636D-523B-44B6-AF0A-557E922D1D7A}" destId="{23FA3186-65E8-4EB8-971A-E4D9FCA0816D}" srcOrd="5" destOrd="0" presId="urn:microsoft.com/office/officeart/2005/8/layout/hierarchy2"/>
    <dgm:cxn modelId="{0168C7AC-503D-4070-9119-62BAD2C3F1D1}" type="presParOf" srcId="{23FA3186-65E8-4EB8-971A-E4D9FCA0816D}" destId="{FC5E6C5B-D369-4906-B321-6427A641EE19}" srcOrd="0" destOrd="0" presId="urn:microsoft.com/office/officeart/2005/8/layout/hierarchy2"/>
    <dgm:cxn modelId="{D4F9D519-ECE5-46B2-AC4E-FAE1F6BBA742}" type="presParOf" srcId="{23FA3186-65E8-4EB8-971A-E4D9FCA0816D}" destId="{EEB046B6-39EA-4F92-9865-1ED99B6E8D69}" srcOrd="1" destOrd="0" presId="urn:microsoft.com/office/officeart/2005/8/layout/hierarchy2"/>
    <dgm:cxn modelId="{A7583AC9-2034-45DF-8491-BB22279D8E82}" type="presParOf" srcId="{EEB046B6-39EA-4F92-9865-1ED99B6E8D69}" destId="{3F88B51D-99D8-4483-AAC9-184DD23361C8}" srcOrd="0" destOrd="0" presId="urn:microsoft.com/office/officeart/2005/8/layout/hierarchy2"/>
    <dgm:cxn modelId="{EE28CFDC-F4D6-4F0C-8492-7A96D9E510AF}" type="presParOf" srcId="{3F88B51D-99D8-4483-AAC9-184DD23361C8}" destId="{213F071D-C7F0-4B57-ACED-4121BD85D28E}" srcOrd="0" destOrd="0" presId="urn:microsoft.com/office/officeart/2005/8/layout/hierarchy2"/>
    <dgm:cxn modelId="{03DCFF31-CE4B-4A2A-A22B-B5D6FC654EB5}" type="presParOf" srcId="{EEB046B6-39EA-4F92-9865-1ED99B6E8D69}" destId="{A5D4E460-299F-4A81-969E-69E7FD705447}" srcOrd="1" destOrd="0" presId="urn:microsoft.com/office/officeart/2005/8/layout/hierarchy2"/>
    <dgm:cxn modelId="{69544C4A-D76E-4479-A35C-C158115E19A3}" type="presParOf" srcId="{A5D4E460-299F-4A81-969E-69E7FD705447}" destId="{E7BC8129-3E33-42B3-8F7C-32022B23E9C0}" srcOrd="0" destOrd="0" presId="urn:microsoft.com/office/officeart/2005/8/layout/hierarchy2"/>
    <dgm:cxn modelId="{08D4B147-5FBB-4BF8-8302-36CBCE8A583C}" type="presParOf" srcId="{A5D4E460-299F-4A81-969E-69E7FD705447}" destId="{13562F89-CF75-44E2-B507-A743461B7220}" srcOrd="1" destOrd="0" presId="urn:microsoft.com/office/officeart/2005/8/layout/hierarchy2"/>
    <dgm:cxn modelId="{F1249A4F-C453-42A7-B5FB-A0A204D21695}" type="presParOf" srcId="{13562F89-CF75-44E2-B507-A743461B7220}" destId="{EC5B431F-4881-421C-9CFB-B7113A0A46FB}" srcOrd="0" destOrd="0" presId="urn:microsoft.com/office/officeart/2005/8/layout/hierarchy2"/>
    <dgm:cxn modelId="{24825FA3-104F-4A5B-A849-C979F2D0B485}" type="presParOf" srcId="{EC5B431F-4881-421C-9CFB-B7113A0A46FB}" destId="{4BFA27C0-9B88-4AB6-92E6-E0869B3B78F3}" srcOrd="0" destOrd="0" presId="urn:microsoft.com/office/officeart/2005/8/layout/hierarchy2"/>
    <dgm:cxn modelId="{BE831111-4D7E-44E4-8CE5-533B919CA14B}" type="presParOf" srcId="{13562F89-CF75-44E2-B507-A743461B7220}" destId="{CE9411CF-028B-44F9-9199-1EDB6DC9AE0D}" srcOrd="1" destOrd="0" presId="urn:microsoft.com/office/officeart/2005/8/layout/hierarchy2"/>
    <dgm:cxn modelId="{8EDF75F2-5D88-4D87-B3F9-F48FBFD16EE3}" type="presParOf" srcId="{CE9411CF-028B-44F9-9199-1EDB6DC9AE0D}" destId="{7553C674-D035-4135-A374-E9F41B67B617}" srcOrd="0" destOrd="0" presId="urn:microsoft.com/office/officeart/2005/8/layout/hierarchy2"/>
    <dgm:cxn modelId="{1EEA75DF-8DC8-4219-A7FB-29C936FE1A99}" type="presParOf" srcId="{CE9411CF-028B-44F9-9199-1EDB6DC9AE0D}" destId="{ADFD27BC-67F7-4192-81FE-DC5EA1672E5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DCF7F4C-FAD6-44FD-8BE6-586BC8C88350}" type="doc">
      <dgm:prSet loTypeId="urn:microsoft.com/office/officeart/2005/8/layout/hierarchy2" loCatId="hierarchy" qsTypeId="urn:microsoft.com/office/officeart/2005/8/quickstyle/3d1" qsCatId="3D" csTypeId="urn:microsoft.com/office/officeart/2005/8/colors/colorful3" csCatId="colorful" phldr="1"/>
      <dgm:spPr/>
      <dgm:t>
        <a:bodyPr/>
        <a:lstStyle/>
        <a:p>
          <a:endParaRPr lang="es-MX"/>
        </a:p>
      </dgm:t>
    </dgm:pt>
    <dgm:pt modelId="{2CD2E035-67BB-4A0C-91E1-2EB8A308F62A}">
      <dgm:prSet phldrT="[Texto]" custT="1"/>
      <dgm:spPr>
        <a:solidFill>
          <a:schemeClr val="accent1"/>
        </a:solidFill>
      </dgm:spPr>
      <dgm:t>
        <a:bodyPr/>
        <a:lstStyle/>
        <a:p>
          <a:r>
            <a:rPr lang="es-MX" sz="1600" b="0">
              <a:solidFill>
                <a:schemeClr val="tx1"/>
              </a:solidFill>
              <a:latin typeface="Arial" panose="020B0604020202020204" pitchFamily="34" charset="0"/>
              <a:cs typeface="Arial" panose="020B0604020202020204" pitchFamily="34" charset="0"/>
            </a:rPr>
            <a:t>Chchukululu</a:t>
          </a:r>
        </a:p>
      </dgm:t>
    </dgm:pt>
    <dgm:pt modelId="{1C8A90A3-9668-4720-9EB2-7B3A660B3CB2}" type="parTrans" cxnId="{6AB08A11-0293-46AB-8D85-A62EE88FAC81}">
      <dgm:prSet custT="1"/>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C5C01A6A-1567-44B5-8A70-89776E10DE84}" type="sibTrans" cxnId="{6AB08A11-0293-46AB-8D85-A62EE88FAC81}">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16746927-BE0A-4744-AD5A-56D37DB7DA39}">
      <dgm:prSet phldrT="[Texto]" custT="1"/>
      <dgm:spPr>
        <a:solidFill>
          <a:srgbClr val="FF66FF"/>
        </a:solidFill>
      </dgm:spPr>
      <dgm:t>
        <a:bodyPr/>
        <a:lstStyle/>
        <a:p>
          <a:r>
            <a:rPr lang="es-MX" sz="1600" b="0">
              <a:solidFill>
                <a:schemeClr val="tx1"/>
              </a:solidFill>
              <a:latin typeface="Arial" panose="020B0604020202020204" pitchFamily="34" charset="0"/>
              <a:cs typeface="Arial" panose="020B0604020202020204" pitchFamily="34" charset="0"/>
            </a:rPr>
            <a:t>Restaurantes gourmet</a:t>
          </a:r>
        </a:p>
      </dgm:t>
    </dgm:pt>
    <dgm:pt modelId="{5D51EA24-1CC8-4B03-9664-ADE57666D14A}" type="parTrans" cxnId="{3BD3E615-6256-44A6-9824-5574808DC727}">
      <dgm:prSet custT="1"/>
      <dgm:spPr>
        <a:ln>
          <a:solidFill>
            <a:srgbClr val="FF66FF"/>
          </a:solidFill>
        </a:ln>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77522AC6-5DD1-416A-8CF6-C063D12EE57C}" type="sibTrans" cxnId="{3BD3E615-6256-44A6-9824-5574808DC727}">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0FEC1281-E2A7-4833-88EE-F21E28F2619D}">
      <dgm:prSet phldrT="[Texto]" custT="1"/>
      <dgm:spPr>
        <a:solidFill>
          <a:srgbClr val="FF66FF"/>
        </a:solidFill>
      </dgm:spPr>
      <dgm:t>
        <a:bodyPr/>
        <a:lstStyle/>
        <a:p>
          <a:r>
            <a:rPr lang="es-MX" sz="1600">
              <a:solidFill>
                <a:schemeClr val="tx1"/>
              </a:solidFill>
              <a:latin typeface="Arial" panose="020B0604020202020204" pitchFamily="34" charset="0"/>
              <a:cs typeface="Arial" panose="020B0604020202020204" pitchFamily="34" charset="0"/>
            </a:rPr>
            <a:t>Tiendas exclusivas de Duty free, tiendas de museos.</a:t>
          </a:r>
          <a:endParaRPr lang="es-MX" sz="1600" b="0">
            <a:solidFill>
              <a:schemeClr val="tx1"/>
            </a:solidFill>
            <a:latin typeface="Arial" panose="020B0604020202020204" pitchFamily="34" charset="0"/>
            <a:cs typeface="Arial" panose="020B0604020202020204" pitchFamily="34" charset="0"/>
          </a:endParaRPr>
        </a:p>
      </dgm:t>
    </dgm:pt>
    <dgm:pt modelId="{21135D55-9597-493B-8E11-C0B4369AE666}" type="parTrans" cxnId="{D7CAC250-B41A-44B5-AA91-E1517A1743EE}">
      <dgm:prSet custT="1"/>
      <dgm:spPr>
        <a:ln>
          <a:solidFill>
            <a:srgbClr val="FF66FF"/>
          </a:solidFill>
        </a:ln>
      </dgm:spPr>
      <dgm:t>
        <a:bodyPr/>
        <a:lstStyle/>
        <a:p>
          <a:endParaRPr lang="es-MX" sz="1600"/>
        </a:p>
      </dgm:t>
    </dgm:pt>
    <dgm:pt modelId="{EF405F22-C7F4-48E1-ADF2-F4BD4D1498E4}" type="sibTrans" cxnId="{D7CAC250-B41A-44B5-AA91-E1517A1743EE}">
      <dgm:prSet/>
      <dgm:spPr/>
      <dgm:t>
        <a:bodyPr/>
        <a:lstStyle/>
        <a:p>
          <a:endParaRPr lang="es-MX" sz="1600"/>
        </a:p>
      </dgm:t>
    </dgm:pt>
    <dgm:pt modelId="{18A67F19-AA7F-4120-B291-B7400888442A}">
      <dgm:prSet phldrT="[Texto]" custT="1"/>
      <dgm:spPr>
        <a:solidFill>
          <a:srgbClr val="FF66FF"/>
        </a:solidFill>
      </dgm:spPr>
      <dgm:t>
        <a:bodyPr/>
        <a:lstStyle/>
        <a:p>
          <a:r>
            <a:rPr lang="es-MX" sz="1600">
              <a:solidFill>
                <a:schemeClr val="tx1"/>
              </a:solidFill>
              <a:latin typeface="Arial" panose="020B0604020202020204" pitchFamily="34" charset="0"/>
              <a:cs typeface="Arial" panose="020B0604020202020204" pitchFamily="34" charset="0"/>
            </a:rPr>
            <a:t>Cafeterias gourmet</a:t>
          </a:r>
          <a:endParaRPr lang="es-MX" sz="1600" b="0">
            <a:solidFill>
              <a:schemeClr val="tx1"/>
            </a:solidFill>
            <a:latin typeface="Arial" panose="020B0604020202020204" pitchFamily="34" charset="0"/>
            <a:cs typeface="Arial" panose="020B0604020202020204" pitchFamily="34" charset="0"/>
          </a:endParaRPr>
        </a:p>
      </dgm:t>
    </dgm:pt>
    <dgm:pt modelId="{CDF746C3-A287-401A-B8BA-5EC9A2643F1D}" type="parTrans" cxnId="{FF147CA9-D936-4971-8AE9-1A84F123B990}">
      <dgm:prSet custT="1"/>
      <dgm:spPr>
        <a:ln>
          <a:solidFill>
            <a:srgbClr val="FF66FF"/>
          </a:solidFill>
        </a:ln>
      </dgm:spPr>
      <dgm:t>
        <a:bodyPr/>
        <a:lstStyle/>
        <a:p>
          <a:endParaRPr lang="es-MX" sz="1600"/>
        </a:p>
      </dgm:t>
    </dgm:pt>
    <dgm:pt modelId="{92225FC9-8E55-47F6-B18E-890181A17B81}" type="sibTrans" cxnId="{FF147CA9-D936-4971-8AE9-1A84F123B990}">
      <dgm:prSet/>
      <dgm:spPr/>
      <dgm:t>
        <a:bodyPr/>
        <a:lstStyle/>
        <a:p>
          <a:endParaRPr lang="es-MX" sz="1600"/>
        </a:p>
      </dgm:t>
    </dgm:pt>
    <dgm:pt modelId="{EBAB514F-A1EE-480C-901D-CC233F943E2B}">
      <dgm:prSet phldrT="[Texto]" custT="1"/>
      <dgm:spPr>
        <a:solidFill>
          <a:srgbClr val="FF66FF"/>
        </a:solidFill>
      </dgm:spPr>
      <dgm:t>
        <a:bodyPr/>
        <a:lstStyle/>
        <a:p>
          <a:r>
            <a:rPr lang="es-MX" sz="1600" b="0">
              <a:solidFill>
                <a:schemeClr val="tx1"/>
              </a:solidFill>
              <a:latin typeface="Arial" panose="020B0604020202020204" pitchFamily="34" charset="0"/>
              <a:cs typeface="Arial" panose="020B0604020202020204" pitchFamily="34" charset="0"/>
            </a:rPr>
            <a:t>Hoteles 5 estrellas</a:t>
          </a:r>
        </a:p>
      </dgm:t>
    </dgm:pt>
    <dgm:pt modelId="{B19CCBB9-F96C-44C3-8DB3-27B182EAD650}" type="parTrans" cxnId="{57691AA2-3D8E-4611-AA7F-05F76EEAD2B6}">
      <dgm:prSet custT="1"/>
      <dgm:spPr>
        <a:ln>
          <a:solidFill>
            <a:srgbClr val="FF66FF"/>
          </a:solidFill>
        </a:ln>
      </dgm:spPr>
      <dgm:t>
        <a:bodyPr/>
        <a:lstStyle/>
        <a:p>
          <a:endParaRPr lang="es-MX" sz="1600"/>
        </a:p>
      </dgm:t>
    </dgm:pt>
    <dgm:pt modelId="{2B987814-83EB-49B7-B803-2FF00FEEF9B8}" type="sibTrans" cxnId="{57691AA2-3D8E-4611-AA7F-05F76EEAD2B6}">
      <dgm:prSet/>
      <dgm:spPr/>
      <dgm:t>
        <a:bodyPr/>
        <a:lstStyle/>
        <a:p>
          <a:endParaRPr lang="es-MX" sz="1600"/>
        </a:p>
      </dgm:t>
    </dgm:pt>
    <dgm:pt modelId="{53B1FAC6-EFC1-4AC6-8D3B-4AD0E468C21D}">
      <dgm:prSet phldrT="[Texto]" custT="1"/>
      <dgm:spPr>
        <a:solidFill>
          <a:srgbClr val="FF66FF"/>
        </a:solidFill>
      </dgm:spPr>
      <dgm:t>
        <a:bodyPr/>
        <a:lstStyle/>
        <a:p>
          <a:r>
            <a:rPr lang="es-MX" sz="1600">
              <a:solidFill>
                <a:schemeClr val="tx1"/>
              </a:solidFill>
              <a:latin typeface="Arial" panose="020B0604020202020204" pitchFamily="34" charset="0"/>
              <a:cs typeface="Arial" panose="020B0604020202020204" pitchFamily="34" charset="0"/>
            </a:rPr>
            <a:t>Oro verde, Wyndham, Sheraton</a:t>
          </a:r>
          <a:endParaRPr lang="es-MX" sz="1600" b="0">
            <a:solidFill>
              <a:schemeClr val="tx1"/>
            </a:solidFill>
            <a:latin typeface="Arial" panose="020B0604020202020204" pitchFamily="34" charset="0"/>
            <a:cs typeface="Arial" panose="020B0604020202020204" pitchFamily="34" charset="0"/>
          </a:endParaRPr>
        </a:p>
      </dgm:t>
    </dgm:pt>
    <dgm:pt modelId="{CD9B63E4-48A4-491F-B986-C8B373ED3478}" type="parTrans" cxnId="{5BFAC842-E0BF-4CEB-B57B-1F9629E65093}">
      <dgm:prSet custT="1"/>
      <dgm:spPr>
        <a:ln>
          <a:solidFill>
            <a:srgbClr val="FF66FF"/>
          </a:solidFill>
        </a:ln>
      </dgm:spPr>
      <dgm:t>
        <a:bodyPr/>
        <a:lstStyle/>
        <a:p>
          <a:endParaRPr lang="es-MX" sz="1600"/>
        </a:p>
      </dgm:t>
    </dgm:pt>
    <dgm:pt modelId="{4094F43F-5679-4F1D-A9BD-5E2920E1002F}" type="sibTrans" cxnId="{5BFAC842-E0BF-4CEB-B57B-1F9629E65093}">
      <dgm:prSet/>
      <dgm:spPr/>
      <dgm:t>
        <a:bodyPr/>
        <a:lstStyle/>
        <a:p>
          <a:endParaRPr lang="es-MX" sz="1600"/>
        </a:p>
      </dgm:t>
    </dgm:pt>
    <dgm:pt modelId="{B818078F-1E22-4B8F-B59C-4E5C7527D54C}">
      <dgm:prSet phldrT="[Texto]" custT="1"/>
      <dgm:spPr>
        <a:solidFill>
          <a:srgbClr val="66CCFF"/>
        </a:solidFill>
      </dgm:spPr>
      <dgm:t>
        <a:bodyPr/>
        <a:lstStyle/>
        <a:p>
          <a:r>
            <a:rPr lang="es-MX" sz="1600" b="0">
              <a:solidFill>
                <a:schemeClr val="tx1"/>
              </a:solidFill>
              <a:latin typeface="Arial" panose="020B0604020202020204" pitchFamily="34" charset="0"/>
              <a:cs typeface="Arial" panose="020B0604020202020204" pitchFamily="34" charset="0"/>
            </a:rPr>
            <a:t>Socio estratégico</a:t>
          </a:r>
        </a:p>
      </dgm:t>
    </dgm:pt>
    <dgm:pt modelId="{AEB2E82F-1792-4D80-8BEC-E24191FCA3E8}" type="parTrans" cxnId="{A8321B0B-D54E-4D3A-A11E-4DA9C403CDF1}">
      <dgm:prSet/>
      <dgm:spPr/>
      <dgm:t>
        <a:bodyPr/>
        <a:lstStyle/>
        <a:p>
          <a:endParaRPr lang="es-MX" sz="1600"/>
        </a:p>
      </dgm:t>
    </dgm:pt>
    <dgm:pt modelId="{1F384A2A-2805-4DA1-8F32-4E3F2A3CCC95}" type="sibTrans" cxnId="{A8321B0B-D54E-4D3A-A11E-4DA9C403CDF1}">
      <dgm:prSet/>
      <dgm:spPr/>
      <dgm:t>
        <a:bodyPr/>
        <a:lstStyle/>
        <a:p>
          <a:endParaRPr lang="es-MX" sz="1600"/>
        </a:p>
      </dgm:t>
    </dgm:pt>
    <dgm:pt modelId="{E791BF00-3C5B-40C7-8841-67D9C5AAAFD5}">
      <dgm:prSet phldrT="[Texto]" custT="1"/>
      <dgm:spPr>
        <a:solidFill>
          <a:schemeClr val="accent4">
            <a:lumMod val="60000"/>
            <a:lumOff val="40000"/>
          </a:schemeClr>
        </a:solidFill>
      </dgm:spPr>
      <dgm:t>
        <a:bodyPr/>
        <a:lstStyle/>
        <a:p>
          <a:r>
            <a:rPr lang="es-MX" sz="1600" b="0" dirty="0">
              <a:solidFill>
                <a:schemeClr val="tx1"/>
              </a:solidFill>
              <a:latin typeface="Arial" panose="020B0604020202020204" pitchFamily="34" charset="0"/>
              <a:cs typeface="Arial" panose="020B0604020202020204" pitchFamily="34" charset="0"/>
            </a:rPr>
            <a:t> Cliente final </a:t>
          </a:r>
        </a:p>
      </dgm:t>
    </dgm:pt>
    <dgm:pt modelId="{6054778F-B477-4980-9D20-264E9DE7D6B6}" type="parTrans" cxnId="{E50A5EAB-D3C4-4C32-B577-250975AFF74D}">
      <dgm:prSet custT="1"/>
      <dgm:spPr/>
      <dgm:t>
        <a:bodyPr/>
        <a:lstStyle/>
        <a:p>
          <a:endParaRPr lang="es-MX" sz="1600"/>
        </a:p>
      </dgm:t>
    </dgm:pt>
    <dgm:pt modelId="{CF88F313-93A6-4CE2-A93F-86118EEF241E}" type="sibTrans" cxnId="{E50A5EAB-D3C4-4C32-B577-250975AFF74D}">
      <dgm:prSet/>
      <dgm:spPr/>
      <dgm:t>
        <a:bodyPr/>
        <a:lstStyle/>
        <a:p>
          <a:endParaRPr lang="es-MX" sz="1600"/>
        </a:p>
      </dgm:t>
    </dgm:pt>
    <dgm:pt modelId="{9DED0C77-1C5D-45E2-90F9-502CB2725D1F}">
      <dgm:prSet phldrT="[Texto]" custT="1"/>
      <dgm:spPr>
        <a:solidFill>
          <a:srgbClr val="FF66FF"/>
        </a:solidFill>
      </dgm:spPr>
      <dgm:t>
        <a:bodyPr/>
        <a:lstStyle/>
        <a:p>
          <a:r>
            <a:rPr lang="es-MX" sz="1600" b="0">
              <a:solidFill>
                <a:schemeClr val="tx1"/>
              </a:solidFill>
              <a:latin typeface="Arial" panose="020B0604020202020204" pitchFamily="34" charset="0"/>
              <a:cs typeface="Arial" panose="020B0604020202020204" pitchFamily="34" charset="0"/>
            </a:rPr>
            <a:t>Tiendas exclusivas </a:t>
          </a:r>
        </a:p>
      </dgm:t>
    </dgm:pt>
    <dgm:pt modelId="{9F5AFF29-165E-4C78-AC07-69D5F9BF2BB8}" type="sibTrans" cxnId="{C119B625-51E2-468E-BD1F-30DA331BF436}">
      <dgm:prSet/>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ABC37539-7F29-4B4E-BA71-6AC4676F9E47}" type="parTrans" cxnId="{C119B625-51E2-468E-BD1F-30DA331BF436}">
      <dgm:prSet custT="1"/>
      <dgm:spPr>
        <a:ln>
          <a:solidFill>
            <a:srgbClr val="FF66FF"/>
          </a:solidFill>
        </a:ln>
      </dgm:spPr>
      <dgm:t>
        <a:bodyPr/>
        <a:lstStyle/>
        <a:p>
          <a:endParaRPr lang="es-MX" sz="1600">
            <a:solidFill>
              <a:schemeClr val="tx1"/>
            </a:solidFill>
            <a:latin typeface="Arial" panose="020B0604020202020204" pitchFamily="34" charset="0"/>
            <a:cs typeface="Arial" panose="020B0604020202020204" pitchFamily="34" charset="0"/>
          </a:endParaRPr>
        </a:p>
      </dgm:t>
    </dgm:pt>
    <dgm:pt modelId="{1084C3CA-23EA-4F09-A577-A371AD8F3120}" type="pres">
      <dgm:prSet presAssocID="{ADCF7F4C-FAD6-44FD-8BE6-586BC8C88350}" presName="diagram" presStyleCnt="0">
        <dgm:presLayoutVars>
          <dgm:chPref val="1"/>
          <dgm:dir/>
          <dgm:animOne val="branch"/>
          <dgm:animLvl val="lvl"/>
          <dgm:resizeHandles val="exact"/>
        </dgm:presLayoutVars>
      </dgm:prSet>
      <dgm:spPr/>
      <dgm:t>
        <a:bodyPr/>
        <a:lstStyle/>
        <a:p>
          <a:endParaRPr lang="es-ES"/>
        </a:p>
      </dgm:t>
    </dgm:pt>
    <dgm:pt modelId="{61B3707B-64EF-4AAC-9BED-973895C0DA83}" type="pres">
      <dgm:prSet presAssocID="{B818078F-1E22-4B8F-B59C-4E5C7527D54C}" presName="root1" presStyleCnt="0"/>
      <dgm:spPr/>
    </dgm:pt>
    <dgm:pt modelId="{54ACA1A9-77E8-441D-B26F-91155EA58EC6}" type="pres">
      <dgm:prSet presAssocID="{B818078F-1E22-4B8F-B59C-4E5C7527D54C}" presName="LevelOneTextNode" presStyleLbl="node0" presStyleIdx="0" presStyleCnt="1" custScaleX="79251" custLinFactNeighborX="21646" custLinFactNeighborY="88">
        <dgm:presLayoutVars>
          <dgm:chPref val="3"/>
        </dgm:presLayoutVars>
      </dgm:prSet>
      <dgm:spPr/>
      <dgm:t>
        <a:bodyPr/>
        <a:lstStyle/>
        <a:p>
          <a:endParaRPr lang="es-MX"/>
        </a:p>
      </dgm:t>
    </dgm:pt>
    <dgm:pt modelId="{3FA6F213-D5FA-4A33-843C-6ABEBDF579F7}" type="pres">
      <dgm:prSet presAssocID="{B818078F-1E22-4B8F-B59C-4E5C7527D54C}" presName="level2hierChild" presStyleCnt="0"/>
      <dgm:spPr/>
    </dgm:pt>
    <dgm:pt modelId="{825BF834-BCBE-4DEA-8CCA-5FA48B329B9E}" type="pres">
      <dgm:prSet presAssocID="{1C8A90A3-9668-4720-9EB2-7B3A660B3CB2}" presName="conn2-1" presStyleLbl="parChTrans1D2" presStyleIdx="0" presStyleCnt="1"/>
      <dgm:spPr/>
      <dgm:t>
        <a:bodyPr/>
        <a:lstStyle/>
        <a:p>
          <a:endParaRPr lang="es-ES"/>
        </a:p>
      </dgm:t>
    </dgm:pt>
    <dgm:pt modelId="{E05EFE28-81A5-43D5-86C8-ED3CB16860F2}" type="pres">
      <dgm:prSet presAssocID="{1C8A90A3-9668-4720-9EB2-7B3A660B3CB2}" presName="connTx" presStyleLbl="parChTrans1D2" presStyleIdx="0" presStyleCnt="1"/>
      <dgm:spPr/>
      <dgm:t>
        <a:bodyPr/>
        <a:lstStyle/>
        <a:p>
          <a:endParaRPr lang="es-ES"/>
        </a:p>
      </dgm:t>
    </dgm:pt>
    <dgm:pt modelId="{BFB3A589-41C9-4BEC-A1EB-157E4ABFD07F}" type="pres">
      <dgm:prSet presAssocID="{2CD2E035-67BB-4A0C-91E1-2EB8A308F62A}" presName="root2" presStyleCnt="0"/>
      <dgm:spPr/>
      <dgm:t>
        <a:bodyPr/>
        <a:lstStyle/>
        <a:p>
          <a:endParaRPr lang="es-MX"/>
        </a:p>
      </dgm:t>
    </dgm:pt>
    <dgm:pt modelId="{C13F1C0F-3825-4345-AFF1-73A86E6DF436}" type="pres">
      <dgm:prSet presAssocID="{2CD2E035-67BB-4A0C-91E1-2EB8A308F62A}" presName="LevelTwoTextNode" presStyleLbl="node2" presStyleIdx="0" presStyleCnt="1" custScaleX="85591">
        <dgm:presLayoutVars>
          <dgm:chPref val="3"/>
        </dgm:presLayoutVars>
      </dgm:prSet>
      <dgm:spPr/>
      <dgm:t>
        <a:bodyPr/>
        <a:lstStyle/>
        <a:p>
          <a:endParaRPr lang="es-MX"/>
        </a:p>
      </dgm:t>
    </dgm:pt>
    <dgm:pt modelId="{54A8636D-523B-44B6-AF0A-557E922D1D7A}" type="pres">
      <dgm:prSet presAssocID="{2CD2E035-67BB-4A0C-91E1-2EB8A308F62A}" presName="level3hierChild" presStyleCnt="0"/>
      <dgm:spPr/>
      <dgm:t>
        <a:bodyPr/>
        <a:lstStyle/>
        <a:p>
          <a:endParaRPr lang="es-MX"/>
        </a:p>
      </dgm:t>
    </dgm:pt>
    <dgm:pt modelId="{4CD0A5D7-F172-4DAF-8E57-BCC5EB90F622}" type="pres">
      <dgm:prSet presAssocID="{ABC37539-7F29-4B4E-BA71-6AC4676F9E47}" presName="conn2-1" presStyleLbl="parChTrans1D3" presStyleIdx="0" presStyleCnt="3"/>
      <dgm:spPr/>
      <dgm:t>
        <a:bodyPr/>
        <a:lstStyle/>
        <a:p>
          <a:endParaRPr lang="es-ES"/>
        </a:p>
      </dgm:t>
    </dgm:pt>
    <dgm:pt modelId="{46F54046-2021-4F44-8BFC-141D211BA339}" type="pres">
      <dgm:prSet presAssocID="{ABC37539-7F29-4B4E-BA71-6AC4676F9E47}" presName="connTx" presStyleLbl="parChTrans1D3" presStyleIdx="0" presStyleCnt="3"/>
      <dgm:spPr/>
      <dgm:t>
        <a:bodyPr/>
        <a:lstStyle/>
        <a:p>
          <a:endParaRPr lang="es-ES"/>
        </a:p>
      </dgm:t>
    </dgm:pt>
    <dgm:pt modelId="{2F5D4D4B-BC3E-4F83-9689-8587E2D899A7}" type="pres">
      <dgm:prSet presAssocID="{9DED0C77-1C5D-45E2-90F9-502CB2725D1F}" presName="root2" presStyleCnt="0"/>
      <dgm:spPr/>
      <dgm:t>
        <a:bodyPr/>
        <a:lstStyle/>
        <a:p>
          <a:endParaRPr lang="es-MX"/>
        </a:p>
      </dgm:t>
    </dgm:pt>
    <dgm:pt modelId="{1364D2DC-C4DF-4AFF-B138-26F3ACCD1D86}" type="pres">
      <dgm:prSet presAssocID="{9DED0C77-1C5D-45E2-90F9-502CB2725D1F}" presName="LevelTwoTextNode" presStyleLbl="node3" presStyleIdx="0" presStyleCnt="3" custScaleX="79780">
        <dgm:presLayoutVars>
          <dgm:chPref val="3"/>
        </dgm:presLayoutVars>
      </dgm:prSet>
      <dgm:spPr/>
      <dgm:t>
        <a:bodyPr/>
        <a:lstStyle/>
        <a:p>
          <a:endParaRPr lang="es-MX"/>
        </a:p>
      </dgm:t>
    </dgm:pt>
    <dgm:pt modelId="{352CCED5-EB3E-47E8-8903-B391E97A1E88}" type="pres">
      <dgm:prSet presAssocID="{9DED0C77-1C5D-45E2-90F9-502CB2725D1F}" presName="level3hierChild" presStyleCnt="0"/>
      <dgm:spPr/>
      <dgm:t>
        <a:bodyPr/>
        <a:lstStyle/>
        <a:p>
          <a:endParaRPr lang="es-MX"/>
        </a:p>
      </dgm:t>
    </dgm:pt>
    <dgm:pt modelId="{5619318F-09EB-4F10-B72C-0EA9CE0895EE}" type="pres">
      <dgm:prSet presAssocID="{21135D55-9597-493B-8E11-C0B4369AE666}" presName="conn2-1" presStyleLbl="parChTrans1D4" presStyleIdx="0" presStyleCnt="4"/>
      <dgm:spPr/>
      <dgm:t>
        <a:bodyPr/>
        <a:lstStyle/>
        <a:p>
          <a:endParaRPr lang="es-MX"/>
        </a:p>
      </dgm:t>
    </dgm:pt>
    <dgm:pt modelId="{34A14019-1965-4102-B711-83C43A0DF512}" type="pres">
      <dgm:prSet presAssocID="{21135D55-9597-493B-8E11-C0B4369AE666}" presName="connTx" presStyleLbl="parChTrans1D4" presStyleIdx="0" presStyleCnt="4"/>
      <dgm:spPr/>
      <dgm:t>
        <a:bodyPr/>
        <a:lstStyle/>
        <a:p>
          <a:endParaRPr lang="es-MX"/>
        </a:p>
      </dgm:t>
    </dgm:pt>
    <dgm:pt modelId="{6B414ABB-C775-42BF-81F4-EA1F96A268E7}" type="pres">
      <dgm:prSet presAssocID="{0FEC1281-E2A7-4833-88EE-F21E28F2619D}" presName="root2" presStyleCnt="0"/>
      <dgm:spPr/>
    </dgm:pt>
    <dgm:pt modelId="{EFF40CD3-476D-4C00-BD96-92EA9665DB43}" type="pres">
      <dgm:prSet presAssocID="{0FEC1281-E2A7-4833-88EE-F21E28F2619D}" presName="LevelTwoTextNode" presStyleLbl="node4" presStyleIdx="0" presStyleCnt="4" custScaleX="130031">
        <dgm:presLayoutVars>
          <dgm:chPref val="3"/>
        </dgm:presLayoutVars>
      </dgm:prSet>
      <dgm:spPr/>
      <dgm:t>
        <a:bodyPr/>
        <a:lstStyle/>
        <a:p>
          <a:endParaRPr lang="es-MX"/>
        </a:p>
      </dgm:t>
    </dgm:pt>
    <dgm:pt modelId="{94068DAD-1FA4-4D49-9B80-402D9F5F8F39}" type="pres">
      <dgm:prSet presAssocID="{0FEC1281-E2A7-4833-88EE-F21E28F2619D}" presName="level3hierChild" presStyleCnt="0"/>
      <dgm:spPr/>
    </dgm:pt>
    <dgm:pt modelId="{2052D37B-0281-411D-A0EB-F39F1C81AE92}" type="pres">
      <dgm:prSet presAssocID="{5D51EA24-1CC8-4B03-9664-ADE57666D14A}" presName="conn2-1" presStyleLbl="parChTrans1D3" presStyleIdx="1" presStyleCnt="3"/>
      <dgm:spPr/>
      <dgm:t>
        <a:bodyPr/>
        <a:lstStyle/>
        <a:p>
          <a:endParaRPr lang="es-ES"/>
        </a:p>
      </dgm:t>
    </dgm:pt>
    <dgm:pt modelId="{7867F917-7FA3-4C75-AC54-DB20D876381E}" type="pres">
      <dgm:prSet presAssocID="{5D51EA24-1CC8-4B03-9664-ADE57666D14A}" presName="connTx" presStyleLbl="parChTrans1D3" presStyleIdx="1" presStyleCnt="3"/>
      <dgm:spPr/>
      <dgm:t>
        <a:bodyPr/>
        <a:lstStyle/>
        <a:p>
          <a:endParaRPr lang="es-ES"/>
        </a:p>
      </dgm:t>
    </dgm:pt>
    <dgm:pt modelId="{299826D6-FC33-4A55-AEFF-099E84F6A5DA}" type="pres">
      <dgm:prSet presAssocID="{16746927-BE0A-4744-AD5A-56D37DB7DA39}" presName="root2" presStyleCnt="0"/>
      <dgm:spPr/>
      <dgm:t>
        <a:bodyPr/>
        <a:lstStyle/>
        <a:p>
          <a:endParaRPr lang="es-MX"/>
        </a:p>
      </dgm:t>
    </dgm:pt>
    <dgm:pt modelId="{934410B7-0E76-451D-AC99-226BB85EBB38}" type="pres">
      <dgm:prSet presAssocID="{16746927-BE0A-4744-AD5A-56D37DB7DA39}" presName="LevelTwoTextNode" presStyleLbl="node3" presStyleIdx="1" presStyleCnt="3" custScaleX="79780" custLinFactNeighborX="-1785" custLinFactNeighborY="-366">
        <dgm:presLayoutVars>
          <dgm:chPref val="3"/>
        </dgm:presLayoutVars>
      </dgm:prSet>
      <dgm:spPr/>
      <dgm:t>
        <a:bodyPr/>
        <a:lstStyle/>
        <a:p>
          <a:endParaRPr lang="es-ES"/>
        </a:p>
      </dgm:t>
    </dgm:pt>
    <dgm:pt modelId="{3795B2A4-6328-4168-B133-CFC1B660686D}" type="pres">
      <dgm:prSet presAssocID="{16746927-BE0A-4744-AD5A-56D37DB7DA39}" presName="level3hierChild" presStyleCnt="0"/>
      <dgm:spPr/>
      <dgm:t>
        <a:bodyPr/>
        <a:lstStyle/>
        <a:p>
          <a:endParaRPr lang="es-MX"/>
        </a:p>
      </dgm:t>
    </dgm:pt>
    <dgm:pt modelId="{AF1897CE-03D0-4504-B2E9-C6C6680931FD}" type="pres">
      <dgm:prSet presAssocID="{CDF746C3-A287-401A-B8BA-5EC9A2643F1D}" presName="conn2-1" presStyleLbl="parChTrans1D4" presStyleIdx="1" presStyleCnt="4"/>
      <dgm:spPr/>
      <dgm:t>
        <a:bodyPr/>
        <a:lstStyle/>
        <a:p>
          <a:endParaRPr lang="es-MX"/>
        </a:p>
      </dgm:t>
    </dgm:pt>
    <dgm:pt modelId="{C443CF28-5E6C-4879-81B8-F39B3F9525E2}" type="pres">
      <dgm:prSet presAssocID="{CDF746C3-A287-401A-B8BA-5EC9A2643F1D}" presName="connTx" presStyleLbl="parChTrans1D4" presStyleIdx="1" presStyleCnt="4"/>
      <dgm:spPr/>
      <dgm:t>
        <a:bodyPr/>
        <a:lstStyle/>
        <a:p>
          <a:endParaRPr lang="es-MX"/>
        </a:p>
      </dgm:t>
    </dgm:pt>
    <dgm:pt modelId="{BDA18033-A0B3-4D87-B70E-F724C8B71F4A}" type="pres">
      <dgm:prSet presAssocID="{18A67F19-AA7F-4120-B291-B7400888442A}" presName="root2" presStyleCnt="0"/>
      <dgm:spPr/>
    </dgm:pt>
    <dgm:pt modelId="{27A24B1A-02A1-4AD9-B13D-9229352CBB72}" type="pres">
      <dgm:prSet presAssocID="{18A67F19-AA7F-4120-B291-B7400888442A}" presName="LevelTwoTextNode" presStyleLbl="node4" presStyleIdx="1" presStyleCnt="4" custScaleX="130031">
        <dgm:presLayoutVars>
          <dgm:chPref val="3"/>
        </dgm:presLayoutVars>
      </dgm:prSet>
      <dgm:spPr/>
      <dgm:t>
        <a:bodyPr/>
        <a:lstStyle/>
        <a:p>
          <a:endParaRPr lang="es-MX"/>
        </a:p>
      </dgm:t>
    </dgm:pt>
    <dgm:pt modelId="{4DA25A02-BF97-4CA8-8691-31227E47619B}" type="pres">
      <dgm:prSet presAssocID="{18A67F19-AA7F-4120-B291-B7400888442A}" presName="level3hierChild" presStyleCnt="0"/>
      <dgm:spPr/>
    </dgm:pt>
    <dgm:pt modelId="{7C11CB5D-EA5B-4E4D-98CE-1790BDC0F7CF}" type="pres">
      <dgm:prSet presAssocID="{B19CCBB9-F96C-44C3-8DB3-27B182EAD650}" presName="conn2-1" presStyleLbl="parChTrans1D3" presStyleIdx="2" presStyleCnt="3"/>
      <dgm:spPr/>
      <dgm:t>
        <a:bodyPr/>
        <a:lstStyle/>
        <a:p>
          <a:endParaRPr lang="es-MX"/>
        </a:p>
      </dgm:t>
    </dgm:pt>
    <dgm:pt modelId="{5E9F1B7D-63C2-4C45-893A-09AB69D9A340}" type="pres">
      <dgm:prSet presAssocID="{B19CCBB9-F96C-44C3-8DB3-27B182EAD650}" presName="connTx" presStyleLbl="parChTrans1D3" presStyleIdx="2" presStyleCnt="3"/>
      <dgm:spPr/>
      <dgm:t>
        <a:bodyPr/>
        <a:lstStyle/>
        <a:p>
          <a:endParaRPr lang="es-MX"/>
        </a:p>
      </dgm:t>
    </dgm:pt>
    <dgm:pt modelId="{23FA3186-65E8-4EB8-971A-E4D9FCA0816D}" type="pres">
      <dgm:prSet presAssocID="{EBAB514F-A1EE-480C-901D-CC233F943E2B}" presName="root2" presStyleCnt="0"/>
      <dgm:spPr/>
    </dgm:pt>
    <dgm:pt modelId="{FC5E6C5B-D369-4906-B321-6427A641EE19}" type="pres">
      <dgm:prSet presAssocID="{EBAB514F-A1EE-480C-901D-CC233F943E2B}" presName="LevelTwoTextNode" presStyleLbl="node3" presStyleIdx="2" presStyleCnt="3" custScaleX="79780">
        <dgm:presLayoutVars>
          <dgm:chPref val="3"/>
        </dgm:presLayoutVars>
      </dgm:prSet>
      <dgm:spPr/>
      <dgm:t>
        <a:bodyPr/>
        <a:lstStyle/>
        <a:p>
          <a:endParaRPr lang="es-MX"/>
        </a:p>
      </dgm:t>
    </dgm:pt>
    <dgm:pt modelId="{EEB046B6-39EA-4F92-9865-1ED99B6E8D69}" type="pres">
      <dgm:prSet presAssocID="{EBAB514F-A1EE-480C-901D-CC233F943E2B}" presName="level3hierChild" presStyleCnt="0"/>
      <dgm:spPr/>
    </dgm:pt>
    <dgm:pt modelId="{3F88B51D-99D8-4483-AAC9-184DD23361C8}" type="pres">
      <dgm:prSet presAssocID="{CD9B63E4-48A4-491F-B986-C8B373ED3478}" presName="conn2-1" presStyleLbl="parChTrans1D4" presStyleIdx="2" presStyleCnt="4"/>
      <dgm:spPr/>
      <dgm:t>
        <a:bodyPr/>
        <a:lstStyle/>
        <a:p>
          <a:endParaRPr lang="es-MX"/>
        </a:p>
      </dgm:t>
    </dgm:pt>
    <dgm:pt modelId="{213F071D-C7F0-4B57-ACED-4121BD85D28E}" type="pres">
      <dgm:prSet presAssocID="{CD9B63E4-48A4-491F-B986-C8B373ED3478}" presName="connTx" presStyleLbl="parChTrans1D4" presStyleIdx="2" presStyleCnt="4"/>
      <dgm:spPr/>
      <dgm:t>
        <a:bodyPr/>
        <a:lstStyle/>
        <a:p>
          <a:endParaRPr lang="es-MX"/>
        </a:p>
      </dgm:t>
    </dgm:pt>
    <dgm:pt modelId="{A5D4E460-299F-4A81-969E-69E7FD705447}" type="pres">
      <dgm:prSet presAssocID="{53B1FAC6-EFC1-4AC6-8D3B-4AD0E468C21D}" presName="root2" presStyleCnt="0"/>
      <dgm:spPr/>
    </dgm:pt>
    <dgm:pt modelId="{E7BC8129-3E33-42B3-8F7C-32022B23E9C0}" type="pres">
      <dgm:prSet presAssocID="{53B1FAC6-EFC1-4AC6-8D3B-4AD0E468C21D}" presName="LevelTwoTextNode" presStyleLbl="node4" presStyleIdx="2" presStyleCnt="4" custScaleX="130031">
        <dgm:presLayoutVars>
          <dgm:chPref val="3"/>
        </dgm:presLayoutVars>
      </dgm:prSet>
      <dgm:spPr/>
      <dgm:t>
        <a:bodyPr/>
        <a:lstStyle/>
        <a:p>
          <a:endParaRPr lang="es-MX"/>
        </a:p>
      </dgm:t>
    </dgm:pt>
    <dgm:pt modelId="{13562F89-CF75-44E2-B507-A743461B7220}" type="pres">
      <dgm:prSet presAssocID="{53B1FAC6-EFC1-4AC6-8D3B-4AD0E468C21D}" presName="level3hierChild" presStyleCnt="0"/>
      <dgm:spPr/>
    </dgm:pt>
    <dgm:pt modelId="{EC5B431F-4881-421C-9CFB-B7113A0A46FB}" type="pres">
      <dgm:prSet presAssocID="{6054778F-B477-4980-9D20-264E9DE7D6B6}" presName="conn2-1" presStyleLbl="parChTrans1D4" presStyleIdx="3" presStyleCnt="4"/>
      <dgm:spPr/>
      <dgm:t>
        <a:bodyPr/>
        <a:lstStyle/>
        <a:p>
          <a:endParaRPr lang="es-MX"/>
        </a:p>
      </dgm:t>
    </dgm:pt>
    <dgm:pt modelId="{4BFA27C0-9B88-4AB6-92E6-E0869B3B78F3}" type="pres">
      <dgm:prSet presAssocID="{6054778F-B477-4980-9D20-264E9DE7D6B6}" presName="connTx" presStyleLbl="parChTrans1D4" presStyleIdx="3" presStyleCnt="4"/>
      <dgm:spPr/>
      <dgm:t>
        <a:bodyPr/>
        <a:lstStyle/>
        <a:p>
          <a:endParaRPr lang="es-MX"/>
        </a:p>
      </dgm:t>
    </dgm:pt>
    <dgm:pt modelId="{CE9411CF-028B-44F9-9199-1EDB6DC9AE0D}" type="pres">
      <dgm:prSet presAssocID="{E791BF00-3C5B-40C7-8841-67D9C5AAAFD5}" presName="root2" presStyleCnt="0"/>
      <dgm:spPr/>
    </dgm:pt>
    <dgm:pt modelId="{7553C674-D035-4135-A374-E9F41B67B617}" type="pres">
      <dgm:prSet presAssocID="{E791BF00-3C5B-40C7-8841-67D9C5AAAFD5}" presName="LevelTwoTextNode" presStyleLbl="node4" presStyleIdx="3" presStyleCnt="4" custScaleX="81278" custLinFactY="-20313" custLinFactNeighborX="13764" custLinFactNeighborY="-100000">
        <dgm:presLayoutVars>
          <dgm:chPref val="3"/>
        </dgm:presLayoutVars>
      </dgm:prSet>
      <dgm:spPr/>
      <dgm:t>
        <a:bodyPr/>
        <a:lstStyle/>
        <a:p>
          <a:endParaRPr lang="es-MX"/>
        </a:p>
      </dgm:t>
    </dgm:pt>
    <dgm:pt modelId="{ADFD27BC-67F7-4192-81FE-DC5EA1672E51}" type="pres">
      <dgm:prSet presAssocID="{E791BF00-3C5B-40C7-8841-67D9C5AAAFD5}" presName="level3hierChild" presStyleCnt="0"/>
      <dgm:spPr/>
    </dgm:pt>
  </dgm:ptLst>
  <dgm:cxnLst>
    <dgm:cxn modelId="{1127DFA3-D918-4DDD-88C0-F1CC14ED12CC}" type="presOf" srcId="{1C8A90A3-9668-4720-9EB2-7B3A660B3CB2}" destId="{E05EFE28-81A5-43D5-86C8-ED3CB16860F2}" srcOrd="1" destOrd="0" presId="urn:microsoft.com/office/officeart/2005/8/layout/hierarchy2"/>
    <dgm:cxn modelId="{3341927B-7788-4B67-904A-ECD06CDCEDA8}" type="presOf" srcId="{E791BF00-3C5B-40C7-8841-67D9C5AAAFD5}" destId="{7553C674-D035-4135-A374-E9F41B67B617}" srcOrd="0" destOrd="0" presId="urn:microsoft.com/office/officeart/2005/8/layout/hierarchy2"/>
    <dgm:cxn modelId="{5BFAC842-E0BF-4CEB-B57B-1F9629E65093}" srcId="{EBAB514F-A1EE-480C-901D-CC233F943E2B}" destId="{53B1FAC6-EFC1-4AC6-8D3B-4AD0E468C21D}" srcOrd="0" destOrd="0" parTransId="{CD9B63E4-48A4-491F-B986-C8B373ED3478}" sibTransId="{4094F43F-5679-4F1D-A9BD-5E2920E1002F}"/>
    <dgm:cxn modelId="{AD513B95-2FFF-444D-83D9-1C25E8866093}" type="presOf" srcId="{B19CCBB9-F96C-44C3-8DB3-27B182EAD650}" destId="{5E9F1B7D-63C2-4C45-893A-09AB69D9A340}" srcOrd="1" destOrd="0" presId="urn:microsoft.com/office/officeart/2005/8/layout/hierarchy2"/>
    <dgm:cxn modelId="{E3F8B651-CCE9-4D73-B39B-3FFB1773892C}" type="presOf" srcId="{CDF746C3-A287-401A-B8BA-5EC9A2643F1D}" destId="{C443CF28-5E6C-4879-81B8-F39B3F9525E2}" srcOrd="1" destOrd="0" presId="urn:microsoft.com/office/officeart/2005/8/layout/hierarchy2"/>
    <dgm:cxn modelId="{A8321B0B-D54E-4D3A-A11E-4DA9C403CDF1}" srcId="{ADCF7F4C-FAD6-44FD-8BE6-586BC8C88350}" destId="{B818078F-1E22-4B8F-B59C-4E5C7527D54C}" srcOrd="0" destOrd="0" parTransId="{AEB2E82F-1792-4D80-8BEC-E24191FCA3E8}" sibTransId="{1F384A2A-2805-4DA1-8F32-4E3F2A3CCC95}"/>
    <dgm:cxn modelId="{2B55156E-8D27-4D90-AE70-EA401A86AB16}" type="presOf" srcId="{CDF746C3-A287-401A-B8BA-5EC9A2643F1D}" destId="{AF1897CE-03D0-4504-B2E9-C6C6680931FD}" srcOrd="0" destOrd="0" presId="urn:microsoft.com/office/officeart/2005/8/layout/hierarchy2"/>
    <dgm:cxn modelId="{4632E309-7BB9-4CE3-8A85-C4E9F299BB8F}" type="presOf" srcId="{0FEC1281-E2A7-4833-88EE-F21E28F2619D}" destId="{EFF40CD3-476D-4C00-BD96-92EA9665DB43}" srcOrd="0" destOrd="0" presId="urn:microsoft.com/office/officeart/2005/8/layout/hierarchy2"/>
    <dgm:cxn modelId="{3BD3E615-6256-44A6-9824-5574808DC727}" srcId="{2CD2E035-67BB-4A0C-91E1-2EB8A308F62A}" destId="{16746927-BE0A-4744-AD5A-56D37DB7DA39}" srcOrd="1" destOrd="0" parTransId="{5D51EA24-1CC8-4B03-9664-ADE57666D14A}" sibTransId="{77522AC6-5DD1-416A-8CF6-C063D12EE57C}"/>
    <dgm:cxn modelId="{C119B625-51E2-468E-BD1F-30DA331BF436}" srcId="{2CD2E035-67BB-4A0C-91E1-2EB8A308F62A}" destId="{9DED0C77-1C5D-45E2-90F9-502CB2725D1F}" srcOrd="0" destOrd="0" parTransId="{ABC37539-7F29-4B4E-BA71-6AC4676F9E47}" sibTransId="{9F5AFF29-165E-4C78-AC07-69D5F9BF2BB8}"/>
    <dgm:cxn modelId="{7E4C873C-B434-43E3-80BC-70D11B8FAB76}" type="presOf" srcId="{1C8A90A3-9668-4720-9EB2-7B3A660B3CB2}" destId="{825BF834-BCBE-4DEA-8CCA-5FA48B329B9E}" srcOrd="0" destOrd="0" presId="urn:microsoft.com/office/officeart/2005/8/layout/hierarchy2"/>
    <dgm:cxn modelId="{30D5F70D-5AED-476C-B1F1-3E0176E4E873}" type="presOf" srcId="{B19CCBB9-F96C-44C3-8DB3-27B182EAD650}" destId="{7C11CB5D-EA5B-4E4D-98CE-1790BDC0F7CF}" srcOrd="0" destOrd="0" presId="urn:microsoft.com/office/officeart/2005/8/layout/hierarchy2"/>
    <dgm:cxn modelId="{ECF8EE24-659B-42D6-9A68-25DC0BCA01FA}" type="presOf" srcId="{B818078F-1E22-4B8F-B59C-4E5C7527D54C}" destId="{54ACA1A9-77E8-441D-B26F-91155EA58EC6}" srcOrd="0" destOrd="0" presId="urn:microsoft.com/office/officeart/2005/8/layout/hierarchy2"/>
    <dgm:cxn modelId="{6AB08A11-0293-46AB-8D85-A62EE88FAC81}" srcId="{B818078F-1E22-4B8F-B59C-4E5C7527D54C}" destId="{2CD2E035-67BB-4A0C-91E1-2EB8A308F62A}" srcOrd="0" destOrd="0" parTransId="{1C8A90A3-9668-4720-9EB2-7B3A660B3CB2}" sibTransId="{C5C01A6A-1567-44B5-8A70-89776E10DE84}"/>
    <dgm:cxn modelId="{902EC5A7-C01D-4ABF-B0E3-981FF2A5C780}" type="presOf" srcId="{ABC37539-7F29-4B4E-BA71-6AC4676F9E47}" destId="{46F54046-2021-4F44-8BFC-141D211BA339}" srcOrd="1" destOrd="0" presId="urn:microsoft.com/office/officeart/2005/8/layout/hierarchy2"/>
    <dgm:cxn modelId="{6ED4CB37-D278-4348-AC16-8771A93A70AA}" type="presOf" srcId="{EBAB514F-A1EE-480C-901D-CC233F943E2B}" destId="{FC5E6C5B-D369-4906-B321-6427A641EE19}" srcOrd="0" destOrd="0" presId="urn:microsoft.com/office/officeart/2005/8/layout/hierarchy2"/>
    <dgm:cxn modelId="{5DB05F97-9022-47B9-8E24-88D78A3A1394}" type="presOf" srcId="{21135D55-9597-493B-8E11-C0B4369AE666}" destId="{5619318F-09EB-4F10-B72C-0EA9CE0895EE}" srcOrd="0" destOrd="0" presId="urn:microsoft.com/office/officeart/2005/8/layout/hierarchy2"/>
    <dgm:cxn modelId="{D7CAC250-B41A-44B5-AA91-E1517A1743EE}" srcId="{9DED0C77-1C5D-45E2-90F9-502CB2725D1F}" destId="{0FEC1281-E2A7-4833-88EE-F21E28F2619D}" srcOrd="0" destOrd="0" parTransId="{21135D55-9597-493B-8E11-C0B4369AE666}" sibTransId="{EF405F22-C7F4-48E1-ADF2-F4BD4D1498E4}"/>
    <dgm:cxn modelId="{57691AA2-3D8E-4611-AA7F-05F76EEAD2B6}" srcId="{2CD2E035-67BB-4A0C-91E1-2EB8A308F62A}" destId="{EBAB514F-A1EE-480C-901D-CC233F943E2B}" srcOrd="2" destOrd="0" parTransId="{B19CCBB9-F96C-44C3-8DB3-27B182EAD650}" sibTransId="{2B987814-83EB-49B7-B803-2FF00FEEF9B8}"/>
    <dgm:cxn modelId="{E50A5EAB-D3C4-4C32-B577-250975AFF74D}" srcId="{53B1FAC6-EFC1-4AC6-8D3B-4AD0E468C21D}" destId="{E791BF00-3C5B-40C7-8841-67D9C5AAAFD5}" srcOrd="0" destOrd="0" parTransId="{6054778F-B477-4980-9D20-264E9DE7D6B6}" sibTransId="{CF88F313-93A6-4CE2-A93F-86118EEF241E}"/>
    <dgm:cxn modelId="{821B63E0-6981-4E6F-ADE9-543544DCF89A}" type="presOf" srcId="{18A67F19-AA7F-4120-B291-B7400888442A}" destId="{27A24B1A-02A1-4AD9-B13D-9229352CBB72}" srcOrd="0" destOrd="0" presId="urn:microsoft.com/office/officeart/2005/8/layout/hierarchy2"/>
    <dgm:cxn modelId="{EAC13336-6A74-4266-913F-00C7B6257DCA}" type="presOf" srcId="{ADCF7F4C-FAD6-44FD-8BE6-586BC8C88350}" destId="{1084C3CA-23EA-4F09-A577-A371AD8F3120}" srcOrd="0" destOrd="0" presId="urn:microsoft.com/office/officeart/2005/8/layout/hierarchy2"/>
    <dgm:cxn modelId="{89202081-1A38-4186-935D-703D2BC871CF}" type="presOf" srcId="{5D51EA24-1CC8-4B03-9664-ADE57666D14A}" destId="{2052D37B-0281-411D-A0EB-F39F1C81AE92}" srcOrd="0" destOrd="0" presId="urn:microsoft.com/office/officeart/2005/8/layout/hierarchy2"/>
    <dgm:cxn modelId="{C1082A00-6EA8-4C17-BBF2-388E52E322BE}" type="presOf" srcId="{21135D55-9597-493B-8E11-C0B4369AE666}" destId="{34A14019-1965-4102-B711-83C43A0DF512}" srcOrd="1" destOrd="0" presId="urn:microsoft.com/office/officeart/2005/8/layout/hierarchy2"/>
    <dgm:cxn modelId="{7758F350-7564-4E6F-90BF-BBADDC6AD0EB}" type="presOf" srcId="{ABC37539-7F29-4B4E-BA71-6AC4676F9E47}" destId="{4CD0A5D7-F172-4DAF-8E57-BCC5EB90F622}" srcOrd="0" destOrd="0" presId="urn:microsoft.com/office/officeart/2005/8/layout/hierarchy2"/>
    <dgm:cxn modelId="{FF147CA9-D936-4971-8AE9-1A84F123B990}" srcId="{16746927-BE0A-4744-AD5A-56D37DB7DA39}" destId="{18A67F19-AA7F-4120-B291-B7400888442A}" srcOrd="0" destOrd="0" parTransId="{CDF746C3-A287-401A-B8BA-5EC9A2643F1D}" sibTransId="{92225FC9-8E55-47F6-B18E-890181A17B81}"/>
    <dgm:cxn modelId="{6ECA2DBE-32DD-4FF9-AFF4-BA236C699569}" type="presOf" srcId="{6054778F-B477-4980-9D20-264E9DE7D6B6}" destId="{4BFA27C0-9B88-4AB6-92E6-E0869B3B78F3}" srcOrd="1" destOrd="0" presId="urn:microsoft.com/office/officeart/2005/8/layout/hierarchy2"/>
    <dgm:cxn modelId="{6C0D53A5-9817-4623-A03B-841517F76D4C}" type="presOf" srcId="{CD9B63E4-48A4-491F-B986-C8B373ED3478}" destId="{3F88B51D-99D8-4483-AAC9-184DD23361C8}" srcOrd="0" destOrd="0" presId="urn:microsoft.com/office/officeart/2005/8/layout/hierarchy2"/>
    <dgm:cxn modelId="{9880BA7A-F753-4FE0-BA5E-73C7AE49FC8F}" type="presOf" srcId="{6054778F-B477-4980-9D20-264E9DE7D6B6}" destId="{EC5B431F-4881-421C-9CFB-B7113A0A46FB}" srcOrd="0" destOrd="0" presId="urn:microsoft.com/office/officeart/2005/8/layout/hierarchy2"/>
    <dgm:cxn modelId="{61F9CDA1-2147-4339-8658-3E0756BDB6A6}" type="presOf" srcId="{CD9B63E4-48A4-491F-B986-C8B373ED3478}" destId="{213F071D-C7F0-4B57-ACED-4121BD85D28E}" srcOrd="1" destOrd="0" presId="urn:microsoft.com/office/officeart/2005/8/layout/hierarchy2"/>
    <dgm:cxn modelId="{2E2D9118-C34B-4E0A-A738-FECF1E121F5C}" type="presOf" srcId="{2CD2E035-67BB-4A0C-91E1-2EB8A308F62A}" destId="{C13F1C0F-3825-4345-AFF1-73A86E6DF436}" srcOrd="0" destOrd="0" presId="urn:microsoft.com/office/officeart/2005/8/layout/hierarchy2"/>
    <dgm:cxn modelId="{26D98B8C-E423-4D48-BE81-BE97282972CA}" type="presOf" srcId="{9DED0C77-1C5D-45E2-90F9-502CB2725D1F}" destId="{1364D2DC-C4DF-4AFF-B138-26F3ACCD1D86}" srcOrd="0" destOrd="0" presId="urn:microsoft.com/office/officeart/2005/8/layout/hierarchy2"/>
    <dgm:cxn modelId="{1DFF9396-73F3-46C9-B42F-52FA0A90D20A}" type="presOf" srcId="{53B1FAC6-EFC1-4AC6-8D3B-4AD0E468C21D}" destId="{E7BC8129-3E33-42B3-8F7C-32022B23E9C0}" srcOrd="0" destOrd="0" presId="urn:microsoft.com/office/officeart/2005/8/layout/hierarchy2"/>
    <dgm:cxn modelId="{FCF0D7F9-148C-4E27-A655-50C82133402F}" type="presOf" srcId="{5D51EA24-1CC8-4B03-9664-ADE57666D14A}" destId="{7867F917-7FA3-4C75-AC54-DB20D876381E}" srcOrd="1" destOrd="0" presId="urn:microsoft.com/office/officeart/2005/8/layout/hierarchy2"/>
    <dgm:cxn modelId="{37E72B19-F1E0-4951-8C2B-963EDAC1A8C9}" type="presOf" srcId="{16746927-BE0A-4744-AD5A-56D37DB7DA39}" destId="{934410B7-0E76-451D-AC99-226BB85EBB38}" srcOrd="0" destOrd="0" presId="urn:microsoft.com/office/officeart/2005/8/layout/hierarchy2"/>
    <dgm:cxn modelId="{C9E03728-8F90-4CFC-8FA3-51CE08612FD7}" type="presParOf" srcId="{1084C3CA-23EA-4F09-A577-A371AD8F3120}" destId="{61B3707B-64EF-4AAC-9BED-973895C0DA83}" srcOrd="0" destOrd="0" presId="urn:microsoft.com/office/officeart/2005/8/layout/hierarchy2"/>
    <dgm:cxn modelId="{AAD39E28-8C5E-4D50-B478-EC496A32011F}" type="presParOf" srcId="{61B3707B-64EF-4AAC-9BED-973895C0DA83}" destId="{54ACA1A9-77E8-441D-B26F-91155EA58EC6}" srcOrd="0" destOrd="0" presId="urn:microsoft.com/office/officeart/2005/8/layout/hierarchy2"/>
    <dgm:cxn modelId="{5B5E7D11-8F97-425A-839C-FC7AF427325B}" type="presParOf" srcId="{61B3707B-64EF-4AAC-9BED-973895C0DA83}" destId="{3FA6F213-D5FA-4A33-843C-6ABEBDF579F7}" srcOrd="1" destOrd="0" presId="urn:microsoft.com/office/officeart/2005/8/layout/hierarchy2"/>
    <dgm:cxn modelId="{15C8F6CD-1F7E-4AEB-A2EC-D444C4828EAA}" type="presParOf" srcId="{3FA6F213-D5FA-4A33-843C-6ABEBDF579F7}" destId="{825BF834-BCBE-4DEA-8CCA-5FA48B329B9E}" srcOrd="0" destOrd="0" presId="urn:microsoft.com/office/officeart/2005/8/layout/hierarchy2"/>
    <dgm:cxn modelId="{21E7F75B-86A8-4CC1-9E3F-ECCD6205AC5E}" type="presParOf" srcId="{825BF834-BCBE-4DEA-8CCA-5FA48B329B9E}" destId="{E05EFE28-81A5-43D5-86C8-ED3CB16860F2}" srcOrd="0" destOrd="0" presId="urn:microsoft.com/office/officeart/2005/8/layout/hierarchy2"/>
    <dgm:cxn modelId="{CB0E0D3A-9A7F-44A9-BE0C-003971C0A1C5}" type="presParOf" srcId="{3FA6F213-D5FA-4A33-843C-6ABEBDF579F7}" destId="{BFB3A589-41C9-4BEC-A1EB-157E4ABFD07F}" srcOrd="1" destOrd="0" presId="urn:microsoft.com/office/officeart/2005/8/layout/hierarchy2"/>
    <dgm:cxn modelId="{F76A1AFC-98AC-4018-81F2-E9202B0F338F}" type="presParOf" srcId="{BFB3A589-41C9-4BEC-A1EB-157E4ABFD07F}" destId="{C13F1C0F-3825-4345-AFF1-73A86E6DF436}" srcOrd="0" destOrd="0" presId="urn:microsoft.com/office/officeart/2005/8/layout/hierarchy2"/>
    <dgm:cxn modelId="{21918466-85AA-4B5D-82E7-EB229CD09737}" type="presParOf" srcId="{BFB3A589-41C9-4BEC-A1EB-157E4ABFD07F}" destId="{54A8636D-523B-44B6-AF0A-557E922D1D7A}" srcOrd="1" destOrd="0" presId="urn:microsoft.com/office/officeart/2005/8/layout/hierarchy2"/>
    <dgm:cxn modelId="{4B78241F-1516-4E55-892C-4D8CEC474DF0}" type="presParOf" srcId="{54A8636D-523B-44B6-AF0A-557E922D1D7A}" destId="{4CD0A5D7-F172-4DAF-8E57-BCC5EB90F622}" srcOrd="0" destOrd="0" presId="urn:microsoft.com/office/officeart/2005/8/layout/hierarchy2"/>
    <dgm:cxn modelId="{BC8D693F-DA3B-4443-B804-D106B8924916}" type="presParOf" srcId="{4CD0A5D7-F172-4DAF-8E57-BCC5EB90F622}" destId="{46F54046-2021-4F44-8BFC-141D211BA339}" srcOrd="0" destOrd="0" presId="urn:microsoft.com/office/officeart/2005/8/layout/hierarchy2"/>
    <dgm:cxn modelId="{AB14E40A-2AC5-4279-ACB1-D5D7E678CE4A}" type="presParOf" srcId="{54A8636D-523B-44B6-AF0A-557E922D1D7A}" destId="{2F5D4D4B-BC3E-4F83-9689-8587E2D899A7}" srcOrd="1" destOrd="0" presId="urn:microsoft.com/office/officeart/2005/8/layout/hierarchy2"/>
    <dgm:cxn modelId="{E1A06472-19E9-46E0-BAAD-344CFCAE8B6D}" type="presParOf" srcId="{2F5D4D4B-BC3E-4F83-9689-8587E2D899A7}" destId="{1364D2DC-C4DF-4AFF-B138-26F3ACCD1D86}" srcOrd="0" destOrd="0" presId="urn:microsoft.com/office/officeart/2005/8/layout/hierarchy2"/>
    <dgm:cxn modelId="{BAF7BEA4-6D21-4285-A7B0-19048C6C1895}" type="presParOf" srcId="{2F5D4D4B-BC3E-4F83-9689-8587E2D899A7}" destId="{352CCED5-EB3E-47E8-8903-B391E97A1E88}" srcOrd="1" destOrd="0" presId="urn:microsoft.com/office/officeart/2005/8/layout/hierarchy2"/>
    <dgm:cxn modelId="{5E015F91-70BF-4A87-81FB-04E70DCA0DA4}" type="presParOf" srcId="{352CCED5-EB3E-47E8-8903-B391E97A1E88}" destId="{5619318F-09EB-4F10-B72C-0EA9CE0895EE}" srcOrd="0" destOrd="0" presId="urn:microsoft.com/office/officeart/2005/8/layout/hierarchy2"/>
    <dgm:cxn modelId="{D3CD9C04-43BC-459E-8EED-8172F5399004}" type="presParOf" srcId="{5619318F-09EB-4F10-B72C-0EA9CE0895EE}" destId="{34A14019-1965-4102-B711-83C43A0DF512}" srcOrd="0" destOrd="0" presId="urn:microsoft.com/office/officeart/2005/8/layout/hierarchy2"/>
    <dgm:cxn modelId="{5668B9B3-48BE-4944-BA6D-895E1C8F6FE2}" type="presParOf" srcId="{352CCED5-EB3E-47E8-8903-B391E97A1E88}" destId="{6B414ABB-C775-42BF-81F4-EA1F96A268E7}" srcOrd="1" destOrd="0" presId="urn:microsoft.com/office/officeart/2005/8/layout/hierarchy2"/>
    <dgm:cxn modelId="{DC6E54EF-ED70-4450-B913-627E7C948B55}" type="presParOf" srcId="{6B414ABB-C775-42BF-81F4-EA1F96A268E7}" destId="{EFF40CD3-476D-4C00-BD96-92EA9665DB43}" srcOrd="0" destOrd="0" presId="urn:microsoft.com/office/officeart/2005/8/layout/hierarchy2"/>
    <dgm:cxn modelId="{A5026737-11D2-4B42-AAE3-89D146129CFB}" type="presParOf" srcId="{6B414ABB-C775-42BF-81F4-EA1F96A268E7}" destId="{94068DAD-1FA4-4D49-9B80-402D9F5F8F39}" srcOrd="1" destOrd="0" presId="urn:microsoft.com/office/officeart/2005/8/layout/hierarchy2"/>
    <dgm:cxn modelId="{941E01DA-F50B-4876-9A84-485A9D4DC928}" type="presParOf" srcId="{54A8636D-523B-44B6-AF0A-557E922D1D7A}" destId="{2052D37B-0281-411D-A0EB-F39F1C81AE92}" srcOrd="2" destOrd="0" presId="urn:microsoft.com/office/officeart/2005/8/layout/hierarchy2"/>
    <dgm:cxn modelId="{15B83B69-33C8-4012-903F-56969F4A2A8A}" type="presParOf" srcId="{2052D37B-0281-411D-A0EB-F39F1C81AE92}" destId="{7867F917-7FA3-4C75-AC54-DB20D876381E}" srcOrd="0" destOrd="0" presId="urn:microsoft.com/office/officeart/2005/8/layout/hierarchy2"/>
    <dgm:cxn modelId="{B4884CEE-45C6-44C0-96A4-AC7247D6E143}" type="presParOf" srcId="{54A8636D-523B-44B6-AF0A-557E922D1D7A}" destId="{299826D6-FC33-4A55-AEFF-099E84F6A5DA}" srcOrd="3" destOrd="0" presId="urn:microsoft.com/office/officeart/2005/8/layout/hierarchy2"/>
    <dgm:cxn modelId="{D7AC123B-AFA4-4D34-88A0-F50D87DAF9C9}" type="presParOf" srcId="{299826D6-FC33-4A55-AEFF-099E84F6A5DA}" destId="{934410B7-0E76-451D-AC99-226BB85EBB38}" srcOrd="0" destOrd="0" presId="urn:microsoft.com/office/officeart/2005/8/layout/hierarchy2"/>
    <dgm:cxn modelId="{A732F3C0-1F28-4EB3-A688-EB26D8F627FE}" type="presParOf" srcId="{299826D6-FC33-4A55-AEFF-099E84F6A5DA}" destId="{3795B2A4-6328-4168-B133-CFC1B660686D}" srcOrd="1" destOrd="0" presId="urn:microsoft.com/office/officeart/2005/8/layout/hierarchy2"/>
    <dgm:cxn modelId="{A5BF289A-9DAB-41C2-A0E9-12CF5BDC34D8}" type="presParOf" srcId="{3795B2A4-6328-4168-B133-CFC1B660686D}" destId="{AF1897CE-03D0-4504-B2E9-C6C6680931FD}" srcOrd="0" destOrd="0" presId="urn:microsoft.com/office/officeart/2005/8/layout/hierarchy2"/>
    <dgm:cxn modelId="{0AE0D8C4-B071-49C7-B6B0-29BA7731605D}" type="presParOf" srcId="{AF1897CE-03D0-4504-B2E9-C6C6680931FD}" destId="{C443CF28-5E6C-4879-81B8-F39B3F9525E2}" srcOrd="0" destOrd="0" presId="urn:microsoft.com/office/officeart/2005/8/layout/hierarchy2"/>
    <dgm:cxn modelId="{42E7DA92-2732-49B3-98E8-547E5398237A}" type="presParOf" srcId="{3795B2A4-6328-4168-B133-CFC1B660686D}" destId="{BDA18033-A0B3-4D87-B70E-F724C8B71F4A}" srcOrd="1" destOrd="0" presId="urn:microsoft.com/office/officeart/2005/8/layout/hierarchy2"/>
    <dgm:cxn modelId="{733E2AF5-AF30-4C57-A5D4-FFD2A3BEBE8D}" type="presParOf" srcId="{BDA18033-A0B3-4D87-B70E-F724C8B71F4A}" destId="{27A24B1A-02A1-4AD9-B13D-9229352CBB72}" srcOrd="0" destOrd="0" presId="urn:microsoft.com/office/officeart/2005/8/layout/hierarchy2"/>
    <dgm:cxn modelId="{C919E516-7362-485B-BD10-A365AAAD1872}" type="presParOf" srcId="{BDA18033-A0B3-4D87-B70E-F724C8B71F4A}" destId="{4DA25A02-BF97-4CA8-8691-31227E47619B}" srcOrd="1" destOrd="0" presId="urn:microsoft.com/office/officeart/2005/8/layout/hierarchy2"/>
    <dgm:cxn modelId="{40B27DB3-BD2E-471F-8B97-6960F04BCEB9}" type="presParOf" srcId="{54A8636D-523B-44B6-AF0A-557E922D1D7A}" destId="{7C11CB5D-EA5B-4E4D-98CE-1790BDC0F7CF}" srcOrd="4" destOrd="0" presId="urn:microsoft.com/office/officeart/2005/8/layout/hierarchy2"/>
    <dgm:cxn modelId="{74AF77C1-7B14-4EF8-9053-58BE2614EE03}" type="presParOf" srcId="{7C11CB5D-EA5B-4E4D-98CE-1790BDC0F7CF}" destId="{5E9F1B7D-63C2-4C45-893A-09AB69D9A340}" srcOrd="0" destOrd="0" presId="urn:microsoft.com/office/officeart/2005/8/layout/hierarchy2"/>
    <dgm:cxn modelId="{A77CE1DF-23B8-4A1A-9250-42069AA3947F}" type="presParOf" srcId="{54A8636D-523B-44B6-AF0A-557E922D1D7A}" destId="{23FA3186-65E8-4EB8-971A-E4D9FCA0816D}" srcOrd="5" destOrd="0" presId="urn:microsoft.com/office/officeart/2005/8/layout/hierarchy2"/>
    <dgm:cxn modelId="{01925EB6-2860-4A6A-9A50-EC5DA3BC95C9}" type="presParOf" srcId="{23FA3186-65E8-4EB8-971A-E4D9FCA0816D}" destId="{FC5E6C5B-D369-4906-B321-6427A641EE19}" srcOrd="0" destOrd="0" presId="urn:microsoft.com/office/officeart/2005/8/layout/hierarchy2"/>
    <dgm:cxn modelId="{C4C17499-4F17-467C-9236-7E3CFDAFAE35}" type="presParOf" srcId="{23FA3186-65E8-4EB8-971A-E4D9FCA0816D}" destId="{EEB046B6-39EA-4F92-9865-1ED99B6E8D69}" srcOrd="1" destOrd="0" presId="urn:microsoft.com/office/officeart/2005/8/layout/hierarchy2"/>
    <dgm:cxn modelId="{2F6011EB-6F71-4CE7-A1CF-05238E74EF84}" type="presParOf" srcId="{EEB046B6-39EA-4F92-9865-1ED99B6E8D69}" destId="{3F88B51D-99D8-4483-AAC9-184DD23361C8}" srcOrd="0" destOrd="0" presId="urn:microsoft.com/office/officeart/2005/8/layout/hierarchy2"/>
    <dgm:cxn modelId="{66258F68-8606-4CD4-8A2A-F4DA27FBFDF7}" type="presParOf" srcId="{3F88B51D-99D8-4483-AAC9-184DD23361C8}" destId="{213F071D-C7F0-4B57-ACED-4121BD85D28E}" srcOrd="0" destOrd="0" presId="urn:microsoft.com/office/officeart/2005/8/layout/hierarchy2"/>
    <dgm:cxn modelId="{BB6EFDC4-8F93-4554-A7CF-4E9414B36A0C}" type="presParOf" srcId="{EEB046B6-39EA-4F92-9865-1ED99B6E8D69}" destId="{A5D4E460-299F-4A81-969E-69E7FD705447}" srcOrd="1" destOrd="0" presId="urn:microsoft.com/office/officeart/2005/8/layout/hierarchy2"/>
    <dgm:cxn modelId="{641F24FF-B8A6-4E64-B55B-279220D1B363}" type="presParOf" srcId="{A5D4E460-299F-4A81-969E-69E7FD705447}" destId="{E7BC8129-3E33-42B3-8F7C-32022B23E9C0}" srcOrd="0" destOrd="0" presId="urn:microsoft.com/office/officeart/2005/8/layout/hierarchy2"/>
    <dgm:cxn modelId="{BBBE1C2E-23C7-4201-801A-8D009395174C}" type="presParOf" srcId="{A5D4E460-299F-4A81-969E-69E7FD705447}" destId="{13562F89-CF75-44E2-B507-A743461B7220}" srcOrd="1" destOrd="0" presId="urn:microsoft.com/office/officeart/2005/8/layout/hierarchy2"/>
    <dgm:cxn modelId="{E349C67D-9AC3-40E0-BBBD-9E14FD02BFCE}" type="presParOf" srcId="{13562F89-CF75-44E2-B507-A743461B7220}" destId="{EC5B431F-4881-421C-9CFB-B7113A0A46FB}" srcOrd="0" destOrd="0" presId="urn:microsoft.com/office/officeart/2005/8/layout/hierarchy2"/>
    <dgm:cxn modelId="{C7EF8864-B510-43E7-A556-2979631800D6}" type="presParOf" srcId="{EC5B431F-4881-421C-9CFB-B7113A0A46FB}" destId="{4BFA27C0-9B88-4AB6-92E6-E0869B3B78F3}" srcOrd="0" destOrd="0" presId="urn:microsoft.com/office/officeart/2005/8/layout/hierarchy2"/>
    <dgm:cxn modelId="{115A6CAE-C0B5-44A6-9625-098A8DD12B51}" type="presParOf" srcId="{13562F89-CF75-44E2-B507-A743461B7220}" destId="{CE9411CF-028B-44F9-9199-1EDB6DC9AE0D}" srcOrd="1" destOrd="0" presId="urn:microsoft.com/office/officeart/2005/8/layout/hierarchy2"/>
    <dgm:cxn modelId="{EACC7354-217E-4313-916E-C8F8A7F46681}" type="presParOf" srcId="{CE9411CF-028B-44F9-9199-1EDB6DC9AE0D}" destId="{7553C674-D035-4135-A374-E9F41B67B617}" srcOrd="0" destOrd="0" presId="urn:microsoft.com/office/officeart/2005/8/layout/hierarchy2"/>
    <dgm:cxn modelId="{F3043F8D-249E-4CD1-98FB-943AC4DC444D}" type="presParOf" srcId="{CE9411CF-028B-44F9-9199-1EDB6DC9AE0D}" destId="{ADFD27BC-67F7-4192-81FE-DC5EA1672E51}"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C702067-3117-4C67-8660-C781E7539BCE}" type="doc">
      <dgm:prSet loTypeId="urn:microsoft.com/office/officeart/2005/8/layout/cycle3" loCatId="cycle" qsTypeId="urn:microsoft.com/office/officeart/2005/8/quickstyle/3d3" qsCatId="3D" csTypeId="urn:microsoft.com/office/officeart/2005/8/colors/colorful2" csCatId="colorful" phldr="1"/>
      <dgm:spPr/>
      <dgm:t>
        <a:bodyPr/>
        <a:lstStyle/>
        <a:p>
          <a:endParaRPr lang="es-MX"/>
        </a:p>
      </dgm:t>
    </dgm:pt>
    <dgm:pt modelId="{B0872DFB-2812-4F76-85CE-0AF1E0E2C2BB}">
      <dgm:prSet phldrT="[Texto]"/>
      <dgm:spPr/>
      <dgm:t>
        <a:bodyPr/>
        <a:lstStyle/>
        <a:p>
          <a:r>
            <a:rPr lang="es-MX" smtClean="0">
              <a:solidFill>
                <a:schemeClr val="tx1"/>
              </a:solidFill>
            </a:rPr>
            <a:t>Contacto con DHL</a:t>
          </a:r>
          <a:endParaRPr lang="es-MX" dirty="0">
            <a:solidFill>
              <a:schemeClr val="tx1"/>
            </a:solidFill>
          </a:endParaRPr>
        </a:p>
      </dgm:t>
    </dgm:pt>
    <dgm:pt modelId="{BD39F5CB-E6BB-4313-8B94-C379729A5D76}" type="parTrans" cxnId="{D006971A-F6A2-45EC-B3E7-9086AF0314E2}">
      <dgm:prSet/>
      <dgm:spPr/>
      <dgm:t>
        <a:bodyPr/>
        <a:lstStyle/>
        <a:p>
          <a:endParaRPr lang="es-MX">
            <a:solidFill>
              <a:schemeClr val="tx1"/>
            </a:solidFill>
          </a:endParaRPr>
        </a:p>
      </dgm:t>
    </dgm:pt>
    <dgm:pt modelId="{1F8A94AE-4696-44F7-B8AF-745121375A8B}" type="sibTrans" cxnId="{D006971A-F6A2-45EC-B3E7-9086AF0314E2}">
      <dgm:prSet/>
      <dgm:spPr/>
      <dgm:t>
        <a:bodyPr/>
        <a:lstStyle/>
        <a:p>
          <a:endParaRPr lang="es-MX">
            <a:solidFill>
              <a:schemeClr val="tx1"/>
            </a:solidFill>
          </a:endParaRPr>
        </a:p>
      </dgm:t>
    </dgm:pt>
    <dgm:pt modelId="{090FF844-0738-415B-B091-B4D3879683C6}">
      <dgm:prSet phldrT="[Texto]"/>
      <dgm:spPr/>
      <dgm:t>
        <a:bodyPr/>
        <a:lstStyle/>
        <a:p>
          <a:r>
            <a:rPr lang="es-MX" smtClean="0">
              <a:solidFill>
                <a:schemeClr val="tx1"/>
              </a:solidFill>
            </a:rPr>
            <a:t>Un operador de DHL retira la mercancía.</a:t>
          </a:r>
          <a:endParaRPr lang="es-MX" dirty="0">
            <a:solidFill>
              <a:schemeClr val="tx1"/>
            </a:solidFill>
          </a:endParaRPr>
        </a:p>
      </dgm:t>
    </dgm:pt>
    <dgm:pt modelId="{C4CCFCEE-3313-43EC-89D0-1E761C235251}" type="parTrans" cxnId="{D38F694D-26E4-4C7D-B0D8-864FB1303851}">
      <dgm:prSet/>
      <dgm:spPr/>
      <dgm:t>
        <a:bodyPr/>
        <a:lstStyle/>
        <a:p>
          <a:endParaRPr lang="es-MX">
            <a:solidFill>
              <a:schemeClr val="tx1"/>
            </a:solidFill>
          </a:endParaRPr>
        </a:p>
      </dgm:t>
    </dgm:pt>
    <dgm:pt modelId="{066D9E77-A814-48DC-A77C-D18BCDF9060B}" type="sibTrans" cxnId="{D38F694D-26E4-4C7D-B0D8-864FB1303851}">
      <dgm:prSet/>
      <dgm:spPr/>
      <dgm:t>
        <a:bodyPr/>
        <a:lstStyle/>
        <a:p>
          <a:endParaRPr lang="es-MX">
            <a:solidFill>
              <a:schemeClr val="tx1"/>
            </a:solidFill>
          </a:endParaRPr>
        </a:p>
      </dgm:t>
    </dgm:pt>
    <dgm:pt modelId="{D42607DC-E710-4B2F-8A34-51DC984B0999}">
      <dgm:prSet phldrT="[Texto]"/>
      <dgm:spPr/>
      <dgm:t>
        <a:bodyPr/>
        <a:lstStyle/>
        <a:p>
          <a:r>
            <a:rPr lang="es-MX" smtClean="0">
              <a:solidFill>
                <a:schemeClr val="tx1"/>
              </a:solidFill>
            </a:rPr>
            <a:t>DHL se contacta con el agente de aduanas - DAE</a:t>
          </a:r>
          <a:endParaRPr lang="es-MX" dirty="0">
            <a:solidFill>
              <a:schemeClr val="tx1"/>
            </a:solidFill>
          </a:endParaRPr>
        </a:p>
      </dgm:t>
    </dgm:pt>
    <dgm:pt modelId="{B87D8091-6F13-4B8B-874F-6AE5488D29EF}" type="parTrans" cxnId="{EBAA8A6A-95D4-4E0E-B0A4-2B89FB454AA5}">
      <dgm:prSet/>
      <dgm:spPr/>
      <dgm:t>
        <a:bodyPr/>
        <a:lstStyle/>
        <a:p>
          <a:endParaRPr lang="es-MX">
            <a:solidFill>
              <a:schemeClr val="tx1"/>
            </a:solidFill>
          </a:endParaRPr>
        </a:p>
      </dgm:t>
    </dgm:pt>
    <dgm:pt modelId="{16A61786-E8CB-4D33-8565-6D5246F17B22}" type="sibTrans" cxnId="{EBAA8A6A-95D4-4E0E-B0A4-2B89FB454AA5}">
      <dgm:prSet/>
      <dgm:spPr/>
      <dgm:t>
        <a:bodyPr/>
        <a:lstStyle/>
        <a:p>
          <a:endParaRPr lang="es-MX">
            <a:solidFill>
              <a:schemeClr val="tx1"/>
            </a:solidFill>
          </a:endParaRPr>
        </a:p>
      </dgm:t>
    </dgm:pt>
    <dgm:pt modelId="{0387135C-A8FA-491D-BD70-466C0B7B2667}">
      <dgm:prSet phldrT="[Texto]"/>
      <dgm:spPr/>
      <dgm:t>
        <a:bodyPr/>
        <a:lstStyle/>
        <a:p>
          <a:r>
            <a:rPr lang="es-MX" smtClean="0">
              <a:solidFill>
                <a:schemeClr val="tx1"/>
              </a:solidFill>
            </a:rPr>
            <a:t>Salida de las mercancías.</a:t>
          </a:r>
          <a:endParaRPr lang="es-MX" dirty="0">
            <a:solidFill>
              <a:schemeClr val="tx1"/>
            </a:solidFill>
          </a:endParaRPr>
        </a:p>
      </dgm:t>
    </dgm:pt>
    <dgm:pt modelId="{B33E5E6E-7898-44AD-AE85-81880D59DD6E}" type="parTrans" cxnId="{D8AE3315-C6CC-4490-B80D-087CE2DB7C36}">
      <dgm:prSet/>
      <dgm:spPr/>
      <dgm:t>
        <a:bodyPr/>
        <a:lstStyle/>
        <a:p>
          <a:endParaRPr lang="es-MX">
            <a:solidFill>
              <a:schemeClr val="tx1"/>
            </a:solidFill>
          </a:endParaRPr>
        </a:p>
      </dgm:t>
    </dgm:pt>
    <dgm:pt modelId="{A473CB02-5E4F-422E-94FC-43A294B93856}" type="sibTrans" cxnId="{D8AE3315-C6CC-4490-B80D-087CE2DB7C36}">
      <dgm:prSet/>
      <dgm:spPr/>
      <dgm:t>
        <a:bodyPr/>
        <a:lstStyle/>
        <a:p>
          <a:endParaRPr lang="es-MX">
            <a:solidFill>
              <a:schemeClr val="tx1"/>
            </a:solidFill>
          </a:endParaRPr>
        </a:p>
      </dgm:t>
    </dgm:pt>
    <dgm:pt modelId="{580686F7-4D40-4C56-9B63-FEB7BBFA8BEF}">
      <dgm:prSet phldrT="[Texto]"/>
      <dgm:spPr/>
      <dgm:t>
        <a:bodyPr/>
        <a:lstStyle/>
        <a:p>
          <a:r>
            <a:rPr lang="es-MX" smtClean="0">
              <a:solidFill>
                <a:schemeClr val="tx1"/>
              </a:solidFill>
            </a:rPr>
            <a:t>La mercancía se envía mediante transporte aéreo.</a:t>
          </a:r>
          <a:endParaRPr lang="es-MX" dirty="0">
            <a:solidFill>
              <a:schemeClr val="tx1"/>
            </a:solidFill>
          </a:endParaRPr>
        </a:p>
      </dgm:t>
    </dgm:pt>
    <dgm:pt modelId="{EEFCFC36-4049-4FA3-8BBC-970A37CF0F23}" type="parTrans" cxnId="{ED8A183F-F217-4A6D-A3CE-6859462230D6}">
      <dgm:prSet/>
      <dgm:spPr/>
      <dgm:t>
        <a:bodyPr/>
        <a:lstStyle/>
        <a:p>
          <a:endParaRPr lang="es-MX">
            <a:solidFill>
              <a:schemeClr val="tx1"/>
            </a:solidFill>
          </a:endParaRPr>
        </a:p>
      </dgm:t>
    </dgm:pt>
    <dgm:pt modelId="{3CD8DB48-5534-4BF3-951B-91E81338B810}" type="sibTrans" cxnId="{ED8A183F-F217-4A6D-A3CE-6859462230D6}">
      <dgm:prSet/>
      <dgm:spPr/>
      <dgm:t>
        <a:bodyPr/>
        <a:lstStyle/>
        <a:p>
          <a:endParaRPr lang="es-MX">
            <a:solidFill>
              <a:schemeClr val="tx1"/>
            </a:solidFill>
          </a:endParaRPr>
        </a:p>
      </dgm:t>
    </dgm:pt>
    <dgm:pt modelId="{83E179C8-D8DE-4EC2-B5C6-3F02805FE633}">
      <dgm:prSet phldrT="[Texto]"/>
      <dgm:spPr/>
      <dgm:t>
        <a:bodyPr/>
        <a:lstStyle/>
        <a:p>
          <a:r>
            <a:rPr lang="es-MX" smtClean="0">
              <a:solidFill>
                <a:schemeClr val="tx1"/>
              </a:solidFill>
            </a:rPr>
            <a:t>Finalmente la regularización de la DAE.</a:t>
          </a:r>
          <a:endParaRPr lang="es-MX" dirty="0">
            <a:solidFill>
              <a:schemeClr val="tx1"/>
            </a:solidFill>
          </a:endParaRPr>
        </a:p>
      </dgm:t>
    </dgm:pt>
    <dgm:pt modelId="{1805412C-07B9-4409-8C01-F4499F4FA78A}" type="parTrans" cxnId="{325048EC-76F0-4BA3-9401-740B34D6EC05}">
      <dgm:prSet/>
      <dgm:spPr/>
      <dgm:t>
        <a:bodyPr/>
        <a:lstStyle/>
        <a:p>
          <a:endParaRPr lang="es-MX">
            <a:solidFill>
              <a:schemeClr val="tx1"/>
            </a:solidFill>
          </a:endParaRPr>
        </a:p>
      </dgm:t>
    </dgm:pt>
    <dgm:pt modelId="{F678ECB6-B366-4443-86C8-55438C252A46}" type="sibTrans" cxnId="{325048EC-76F0-4BA3-9401-740B34D6EC05}">
      <dgm:prSet/>
      <dgm:spPr/>
      <dgm:t>
        <a:bodyPr/>
        <a:lstStyle/>
        <a:p>
          <a:endParaRPr lang="es-MX">
            <a:solidFill>
              <a:schemeClr val="tx1"/>
            </a:solidFill>
          </a:endParaRPr>
        </a:p>
      </dgm:t>
    </dgm:pt>
    <dgm:pt modelId="{B902376B-7894-4C29-BC85-07E4D7BB83E0}" type="pres">
      <dgm:prSet presAssocID="{3C702067-3117-4C67-8660-C781E7539BCE}" presName="Name0" presStyleCnt="0">
        <dgm:presLayoutVars>
          <dgm:dir/>
          <dgm:resizeHandles val="exact"/>
        </dgm:presLayoutVars>
      </dgm:prSet>
      <dgm:spPr/>
      <dgm:t>
        <a:bodyPr/>
        <a:lstStyle/>
        <a:p>
          <a:endParaRPr lang="es-MX"/>
        </a:p>
      </dgm:t>
    </dgm:pt>
    <dgm:pt modelId="{72B00A3E-4F95-4B73-A5AC-A33B1F31652A}" type="pres">
      <dgm:prSet presAssocID="{3C702067-3117-4C67-8660-C781E7539BCE}" presName="cycle" presStyleCnt="0"/>
      <dgm:spPr/>
    </dgm:pt>
    <dgm:pt modelId="{7A69CB19-F6CC-48E7-9D0A-679099398348}" type="pres">
      <dgm:prSet presAssocID="{B0872DFB-2812-4F76-85CE-0AF1E0E2C2BB}" presName="nodeFirstNode" presStyleLbl="node1" presStyleIdx="0" presStyleCnt="6">
        <dgm:presLayoutVars>
          <dgm:bulletEnabled val="1"/>
        </dgm:presLayoutVars>
      </dgm:prSet>
      <dgm:spPr/>
      <dgm:t>
        <a:bodyPr/>
        <a:lstStyle/>
        <a:p>
          <a:endParaRPr lang="es-MX"/>
        </a:p>
      </dgm:t>
    </dgm:pt>
    <dgm:pt modelId="{C92EEA9B-6A66-4F11-A2F0-AAC8332D25E8}" type="pres">
      <dgm:prSet presAssocID="{1F8A94AE-4696-44F7-B8AF-745121375A8B}" presName="sibTransFirstNode" presStyleLbl="bgShp" presStyleIdx="0" presStyleCnt="1"/>
      <dgm:spPr/>
      <dgm:t>
        <a:bodyPr/>
        <a:lstStyle/>
        <a:p>
          <a:endParaRPr lang="es-MX"/>
        </a:p>
      </dgm:t>
    </dgm:pt>
    <dgm:pt modelId="{51174F86-4B12-41F5-8DEC-BD1035EE6676}" type="pres">
      <dgm:prSet presAssocID="{090FF844-0738-415B-B091-B4D3879683C6}" presName="nodeFollowingNodes" presStyleLbl="node1" presStyleIdx="1" presStyleCnt="6">
        <dgm:presLayoutVars>
          <dgm:bulletEnabled val="1"/>
        </dgm:presLayoutVars>
      </dgm:prSet>
      <dgm:spPr/>
      <dgm:t>
        <a:bodyPr/>
        <a:lstStyle/>
        <a:p>
          <a:endParaRPr lang="es-MX"/>
        </a:p>
      </dgm:t>
    </dgm:pt>
    <dgm:pt modelId="{BA3C347B-C082-4AE3-863F-331E71CE5F4F}" type="pres">
      <dgm:prSet presAssocID="{D42607DC-E710-4B2F-8A34-51DC984B0999}" presName="nodeFollowingNodes" presStyleLbl="node1" presStyleIdx="2" presStyleCnt="6">
        <dgm:presLayoutVars>
          <dgm:bulletEnabled val="1"/>
        </dgm:presLayoutVars>
      </dgm:prSet>
      <dgm:spPr/>
      <dgm:t>
        <a:bodyPr/>
        <a:lstStyle/>
        <a:p>
          <a:endParaRPr lang="es-MX"/>
        </a:p>
      </dgm:t>
    </dgm:pt>
    <dgm:pt modelId="{D0C9E6B0-7074-4995-B782-2B01D3559ED1}" type="pres">
      <dgm:prSet presAssocID="{0387135C-A8FA-491D-BD70-466C0B7B2667}" presName="nodeFollowingNodes" presStyleLbl="node1" presStyleIdx="3" presStyleCnt="6">
        <dgm:presLayoutVars>
          <dgm:bulletEnabled val="1"/>
        </dgm:presLayoutVars>
      </dgm:prSet>
      <dgm:spPr/>
      <dgm:t>
        <a:bodyPr/>
        <a:lstStyle/>
        <a:p>
          <a:endParaRPr lang="es-MX"/>
        </a:p>
      </dgm:t>
    </dgm:pt>
    <dgm:pt modelId="{6FF75758-4631-42FE-BB34-44D9BF7FF04E}" type="pres">
      <dgm:prSet presAssocID="{580686F7-4D40-4C56-9B63-FEB7BBFA8BEF}" presName="nodeFollowingNodes" presStyleLbl="node1" presStyleIdx="4" presStyleCnt="6">
        <dgm:presLayoutVars>
          <dgm:bulletEnabled val="1"/>
        </dgm:presLayoutVars>
      </dgm:prSet>
      <dgm:spPr/>
      <dgm:t>
        <a:bodyPr/>
        <a:lstStyle/>
        <a:p>
          <a:endParaRPr lang="es-MX"/>
        </a:p>
      </dgm:t>
    </dgm:pt>
    <dgm:pt modelId="{D166453A-4000-416B-BAC6-627BFC55A3A5}" type="pres">
      <dgm:prSet presAssocID="{83E179C8-D8DE-4EC2-B5C6-3F02805FE633}" presName="nodeFollowingNodes" presStyleLbl="node1" presStyleIdx="5" presStyleCnt="6">
        <dgm:presLayoutVars>
          <dgm:bulletEnabled val="1"/>
        </dgm:presLayoutVars>
      </dgm:prSet>
      <dgm:spPr/>
      <dgm:t>
        <a:bodyPr/>
        <a:lstStyle/>
        <a:p>
          <a:endParaRPr lang="es-MX"/>
        </a:p>
      </dgm:t>
    </dgm:pt>
  </dgm:ptLst>
  <dgm:cxnLst>
    <dgm:cxn modelId="{32CC490B-ED14-432D-8EA8-B02FD9DE7CB6}" type="presOf" srcId="{D42607DC-E710-4B2F-8A34-51DC984B0999}" destId="{BA3C347B-C082-4AE3-863F-331E71CE5F4F}" srcOrd="0" destOrd="0" presId="urn:microsoft.com/office/officeart/2005/8/layout/cycle3"/>
    <dgm:cxn modelId="{325048EC-76F0-4BA3-9401-740B34D6EC05}" srcId="{3C702067-3117-4C67-8660-C781E7539BCE}" destId="{83E179C8-D8DE-4EC2-B5C6-3F02805FE633}" srcOrd="5" destOrd="0" parTransId="{1805412C-07B9-4409-8C01-F4499F4FA78A}" sibTransId="{F678ECB6-B366-4443-86C8-55438C252A46}"/>
    <dgm:cxn modelId="{7FCBBC58-054E-4FB1-AA44-E2619C7658E3}" type="presOf" srcId="{B0872DFB-2812-4F76-85CE-0AF1E0E2C2BB}" destId="{7A69CB19-F6CC-48E7-9D0A-679099398348}" srcOrd="0" destOrd="0" presId="urn:microsoft.com/office/officeart/2005/8/layout/cycle3"/>
    <dgm:cxn modelId="{E342B10B-8E14-4C15-BA40-C94D64B91119}" type="presOf" srcId="{3C702067-3117-4C67-8660-C781E7539BCE}" destId="{B902376B-7894-4C29-BC85-07E4D7BB83E0}" srcOrd="0" destOrd="0" presId="urn:microsoft.com/office/officeart/2005/8/layout/cycle3"/>
    <dgm:cxn modelId="{D38F694D-26E4-4C7D-B0D8-864FB1303851}" srcId="{3C702067-3117-4C67-8660-C781E7539BCE}" destId="{090FF844-0738-415B-B091-B4D3879683C6}" srcOrd="1" destOrd="0" parTransId="{C4CCFCEE-3313-43EC-89D0-1E761C235251}" sibTransId="{066D9E77-A814-48DC-A77C-D18BCDF9060B}"/>
    <dgm:cxn modelId="{ED8A183F-F217-4A6D-A3CE-6859462230D6}" srcId="{3C702067-3117-4C67-8660-C781E7539BCE}" destId="{580686F7-4D40-4C56-9B63-FEB7BBFA8BEF}" srcOrd="4" destOrd="0" parTransId="{EEFCFC36-4049-4FA3-8BBC-970A37CF0F23}" sibTransId="{3CD8DB48-5534-4BF3-951B-91E81338B810}"/>
    <dgm:cxn modelId="{EBAA8A6A-95D4-4E0E-B0A4-2B89FB454AA5}" srcId="{3C702067-3117-4C67-8660-C781E7539BCE}" destId="{D42607DC-E710-4B2F-8A34-51DC984B0999}" srcOrd="2" destOrd="0" parTransId="{B87D8091-6F13-4B8B-874F-6AE5488D29EF}" sibTransId="{16A61786-E8CB-4D33-8565-6D5246F17B22}"/>
    <dgm:cxn modelId="{E1C2A1C6-9384-4C3D-B380-1FC9AB1395BD}" type="presOf" srcId="{090FF844-0738-415B-B091-B4D3879683C6}" destId="{51174F86-4B12-41F5-8DEC-BD1035EE6676}" srcOrd="0" destOrd="0" presId="urn:microsoft.com/office/officeart/2005/8/layout/cycle3"/>
    <dgm:cxn modelId="{FF23FE24-4C5E-4A70-BDB8-C2C85B1FD39E}" type="presOf" srcId="{1F8A94AE-4696-44F7-B8AF-745121375A8B}" destId="{C92EEA9B-6A66-4F11-A2F0-AAC8332D25E8}" srcOrd="0" destOrd="0" presId="urn:microsoft.com/office/officeart/2005/8/layout/cycle3"/>
    <dgm:cxn modelId="{D006971A-F6A2-45EC-B3E7-9086AF0314E2}" srcId="{3C702067-3117-4C67-8660-C781E7539BCE}" destId="{B0872DFB-2812-4F76-85CE-0AF1E0E2C2BB}" srcOrd="0" destOrd="0" parTransId="{BD39F5CB-E6BB-4313-8B94-C379729A5D76}" sibTransId="{1F8A94AE-4696-44F7-B8AF-745121375A8B}"/>
    <dgm:cxn modelId="{3A3E0578-C772-4FD1-8BE5-22FC0960DCE5}" type="presOf" srcId="{580686F7-4D40-4C56-9B63-FEB7BBFA8BEF}" destId="{6FF75758-4631-42FE-BB34-44D9BF7FF04E}" srcOrd="0" destOrd="0" presId="urn:microsoft.com/office/officeart/2005/8/layout/cycle3"/>
    <dgm:cxn modelId="{0E8D2558-816A-42B4-AE12-A0061EA25DE1}" type="presOf" srcId="{83E179C8-D8DE-4EC2-B5C6-3F02805FE633}" destId="{D166453A-4000-416B-BAC6-627BFC55A3A5}" srcOrd="0" destOrd="0" presId="urn:microsoft.com/office/officeart/2005/8/layout/cycle3"/>
    <dgm:cxn modelId="{D8AE3315-C6CC-4490-B80D-087CE2DB7C36}" srcId="{3C702067-3117-4C67-8660-C781E7539BCE}" destId="{0387135C-A8FA-491D-BD70-466C0B7B2667}" srcOrd="3" destOrd="0" parTransId="{B33E5E6E-7898-44AD-AE85-81880D59DD6E}" sibTransId="{A473CB02-5E4F-422E-94FC-43A294B93856}"/>
    <dgm:cxn modelId="{85C6A48C-9EE4-4E1D-ADA6-E421EB9F71AD}" type="presOf" srcId="{0387135C-A8FA-491D-BD70-466C0B7B2667}" destId="{D0C9E6B0-7074-4995-B782-2B01D3559ED1}" srcOrd="0" destOrd="0" presId="urn:microsoft.com/office/officeart/2005/8/layout/cycle3"/>
    <dgm:cxn modelId="{65341BA2-5488-43B3-A898-088668A2B40D}" type="presParOf" srcId="{B902376B-7894-4C29-BC85-07E4D7BB83E0}" destId="{72B00A3E-4F95-4B73-A5AC-A33B1F31652A}" srcOrd="0" destOrd="0" presId="urn:microsoft.com/office/officeart/2005/8/layout/cycle3"/>
    <dgm:cxn modelId="{7E3BB29D-85E8-4693-B6C2-D55A3CADCCCF}" type="presParOf" srcId="{72B00A3E-4F95-4B73-A5AC-A33B1F31652A}" destId="{7A69CB19-F6CC-48E7-9D0A-679099398348}" srcOrd="0" destOrd="0" presId="urn:microsoft.com/office/officeart/2005/8/layout/cycle3"/>
    <dgm:cxn modelId="{E7B90A8B-EA98-487B-AD60-6970AC6D15EA}" type="presParOf" srcId="{72B00A3E-4F95-4B73-A5AC-A33B1F31652A}" destId="{C92EEA9B-6A66-4F11-A2F0-AAC8332D25E8}" srcOrd="1" destOrd="0" presId="urn:microsoft.com/office/officeart/2005/8/layout/cycle3"/>
    <dgm:cxn modelId="{17588465-9545-4858-83E5-9F74C18EEACC}" type="presParOf" srcId="{72B00A3E-4F95-4B73-A5AC-A33B1F31652A}" destId="{51174F86-4B12-41F5-8DEC-BD1035EE6676}" srcOrd="2" destOrd="0" presId="urn:microsoft.com/office/officeart/2005/8/layout/cycle3"/>
    <dgm:cxn modelId="{B7EE816B-3A57-4ED4-91F8-D547EFDBF3A3}" type="presParOf" srcId="{72B00A3E-4F95-4B73-A5AC-A33B1F31652A}" destId="{BA3C347B-C082-4AE3-863F-331E71CE5F4F}" srcOrd="3" destOrd="0" presId="urn:microsoft.com/office/officeart/2005/8/layout/cycle3"/>
    <dgm:cxn modelId="{E05841F5-05F3-4030-96D9-CA8635D8C864}" type="presParOf" srcId="{72B00A3E-4F95-4B73-A5AC-A33B1F31652A}" destId="{D0C9E6B0-7074-4995-B782-2B01D3559ED1}" srcOrd="4" destOrd="0" presId="urn:microsoft.com/office/officeart/2005/8/layout/cycle3"/>
    <dgm:cxn modelId="{30FA1193-91F2-48BF-B1C3-D57D07465C99}" type="presParOf" srcId="{72B00A3E-4F95-4B73-A5AC-A33B1F31652A}" destId="{6FF75758-4631-42FE-BB34-44D9BF7FF04E}" srcOrd="5" destOrd="0" presId="urn:microsoft.com/office/officeart/2005/8/layout/cycle3"/>
    <dgm:cxn modelId="{7C06493F-D217-48CF-8C99-9110853CC2C6}" type="presParOf" srcId="{72B00A3E-4F95-4B73-A5AC-A33B1F31652A}" destId="{D166453A-4000-416B-BAC6-627BFC55A3A5}"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E170350-7171-4570-9858-CB7A8673336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MX"/>
        </a:p>
      </dgm:t>
    </dgm:pt>
    <dgm:pt modelId="{E7F36AB1-AD93-4CC1-9F16-0E37B96AECAE}">
      <dgm:prSet phldrT="[Texto]" custT="1"/>
      <dgm:spPr/>
      <dgm:t>
        <a:bodyPr/>
        <a:lstStyle/>
        <a:p>
          <a:r>
            <a:rPr lang="es-MX" sz="2000" b="1" dirty="0" smtClean="0">
              <a:solidFill>
                <a:schemeClr val="tx1"/>
              </a:solidFill>
            </a:rPr>
            <a:t>Guayas</a:t>
          </a:r>
          <a:endParaRPr lang="es-MX" sz="2000" b="1" dirty="0">
            <a:solidFill>
              <a:schemeClr val="tx1"/>
            </a:solidFill>
          </a:endParaRPr>
        </a:p>
      </dgm:t>
    </dgm:pt>
    <dgm:pt modelId="{90333FF0-C198-4B27-A6F5-9AABEBF732C3}" type="parTrans" cxnId="{4E59C6E3-56B1-4ACF-B347-1E5E3A3A05A6}">
      <dgm:prSet/>
      <dgm:spPr/>
      <dgm:t>
        <a:bodyPr/>
        <a:lstStyle/>
        <a:p>
          <a:endParaRPr lang="es-MX"/>
        </a:p>
      </dgm:t>
    </dgm:pt>
    <dgm:pt modelId="{D0A2869B-8378-4A55-8539-C34A431B078B}" type="sibTrans" cxnId="{4E59C6E3-56B1-4ACF-B347-1E5E3A3A05A6}">
      <dgm:prSet/>
      <dgm:spPr/>
      <dgm:t>
        <a:bodyPr/>
        <a:lstStyle/>
        <a:p>
          <a:endParaRPr lang="es-MX"/>
        </a:p>
      </dgm:t>
    </dgm:pt>
    <dgm:pt modelId="{E7D6C25D-E6E8-4D83-A2A0-65E3E0B2CBAD}">
      <dgm:prSet phldrT="[Texto]"/>
      <dgm:spPr/>
      <dgm:t>
        <a:bodyPr/>
        <a:lstStyle/>
        <a:p>
          <a:r>
            <a:rPr lang="es-EC" dirty="0" smtClean="0"/>
            <a:t>Ligero aroma a flores y con un toque de acidez </a:t>
          </a:r>
          <a:endParaRPr lang="es-MX" dirty="0"/>
        </a:p>
      </dgm:t>
    </dgm:pt>
    <dgm:pt modelId="{2BDED233-1B24-4245-8F1A-723AD07D57ED}" type="parTrans" cxnId="{F53DB0EE-AC9C-4015-8BAC-448EAB8DBD97}">
      <dgm:prSet/>
      <dgm:spPr/>
      <dgm:t>
        <a:bodyPr/>
        <a:lstStyle/>
        <a:p>
          <a:endParaRPr lang="es-MX"/>
        </a:p>
      </dgm:t>
    </dgm:pt>
    <dgm:pt modelId="{79A52DC8-6611-4F01-8C32-A9C626B6BB0E}" type="sibTrans" cxnId="{F53DB0EE-AC9C-4015-8BAC-448EAB8DBD97}">
      <dgm:prSet/>
      <dgm:spPr/>
      <dgm:t>
        <a:bodyPr/>
        <a:lstStyle/>
        <a:p>
          <a:endParaRPr lang="es-MX"/>
        </a:p>
      </dgm:t>
    </dgm:pt>
    <dgm:pt modelId="{C23FF13B-10ED-4DD9-A6BD-984BFC0B58D0}">
      <dgm:prSet phldrT="[Texto]" custT="1"/>
      <dgm:spPr/>
      <dgm:t>
        <a:bodyPr/>
        <a:lstStyle/>
        <a:p>
          <a:r>
            <a:rPr lang="es-EC" sz="2000" b="1" dirty="0" smtClean="0">
              <a:solidFill>
                <a:schemeClr val="tx1"/>
              </a:solidFill>
            </a:rPr>
            <a:t>Los Ríos</a:t>
          </a:r>
          <a:endParaRPr lang="es-MX" sz="2000" b="1" dirty="0">
            <a:solidFill>
              <a:schemeClr val="tx1"/>
            </a:solidFill>
          </a:endParaRPr>
        </a:p>
      </dgm:t>
    </dgm:pt>
    <dgm:pt modelId="{FAEF1ADB-5B92-4A90-A6DF-E765D830FE6E}" type="parTrans" cxnId="{2CB5C1CE-A6E3-4B3C-A279-91F6E6C12124}">
      <dgm:prSet/>
      <dgm:spPr/>
      <dgm:t>
        <a:bodyPr/>
        <a:lstStyle/>
        <a:p>
          <a:endParaRPr lang="es-MX"/>
        </a:p>
      </dgm:t>
    </dgm:pt>
    <dgm:pt modelId="{717E59D0-F51A-47BB-BA6B-45436E918C08}" type="sibTrans" cxnId="{2CB5C1CE-A6E3-4B3C-A279-91F6E6C12124}">
      <dgm:prSet/>
      <dgm:spPr/>
      <dgm:t>
        <a:bodyPr/>
        <a:lstStyle/>
        <a:p>
          <a:endParaRPr lang="es-MX"/>
        </a:p>
      </dgm:t>
    </dgm:pt>
    <dgm:pt modelId="{584F58D1-3F88-4090-93B5-B425FCF5FB77}">
      <dgm:prSet phldrT="[Texto]"/>
      <dgm:spPr/>
      <dgm:t>
        <a:bodyPr/>
        <a:lstStyle/>
        <a:p>
          <a:r>
            <a:rPr lang="es-EC" dirty="0" smtClean="0"/>
            <a:t>Fuerte aroma floral, un toque de rosas y cítricos</a:t>
          </a:r>
          <a:endParaRPr lang="es-MX" dirty="0"/>
        </a:p>
      </dgm:t>
    </dgm:pt>
    <dgm:pt modelId="{90E1ED87-D7E5-4128-B621-35F5B71F8702}" type="parTrans" cxnId="{3623FD62-6515-4B23-8788-3824806533A2}">
      <dgm:prSet/>
      <dgm:spPr/>
      <dgm:t>
        <a:bodyPr/>
        <a:lstStyle/>
        <a:p>
          <a:endParaRPr lang="es-MX"/>
        </a:p>
      </dgm:t>
    </dgm:pt>
    <dgm:pt modelId="{2AEA4C15-8338-46A8-92D4-ADBE16BA9E21}" type="sibTrans" cxnId="{3623FD62-6515-4B23-8788-3824806533A2}">
      <dgm:prSet/>
      <dgm:spPr/>
      <dgm:t>
        <a:bodyPr/>
        <a:lstStyle/>
        <a:p>
          <a:endParaRPr lang="es-MX"/>
        </a:p>
      </dgm:t>
    </dgm:pt>
    <dgm:pt modelId="{CA4AF382-659A-482B-80DB-05402A4D0757}">
      <dgm:prSet phldrT="[Texto]" custT="1"/>
      <dgm:spPr/>
      <dgm:t>
        <a:bodyPr/>
        <a:lstStyle/>
        <a:p>
          <a:r>
            <a:rPr lang="es-EC" sz="2000" b="1" dirty="0" smtClean="0">
              <a:solidFill>
                <a:schemeClr val="tx1"/>
              </a:solidFill>
            </a:rPr>
            <a:t>Manabí</a:t>
          </a:r>
          <a:endParaRPr lang="es-MX" sz="2000" b="1" dirty="0">
            <a:solidFill>
              <a:schemeClr val="tx1"/>
            </a:solidFill>
          </a:endParaRPr>
        </a:p>
      </dgm:t>
    </dgm:pt>
    <dgm:pt modelId="{EC4D3B5E-7074-4370-AAD0-FF0A7B15126D}" type="parTrans" cxnId="{1EBE52D5-6635-40AF-BCD2-2C0917ACACA0}">
      <dgm:prSet/>
      <dgm:spPr/>
      <dgm:t>
        <a:bodyPr/>
        <a:lstStyle/>
        <a:p>
          <a:endParaRPr lang="es-MX"/>
        </a:p>
      </dgm:t>
    </dgm:pt>
    <dgm:pt modelId="{BF2AC52B-92B8-4E5E-844A-637A235E91A1}" type="sibTrans" cxnId="{1EBE52D5-6635-40AF-BCD2-2C0917ACACA0}">
      <dgm:prSet/>
      <dgm:spPr/>
      <dgm:t>
        <a:bodyPr/>
        <a:lstStyle/>
        <a:p>
          <a:endParaRPr lang="es-MX"/>
        </a:p>
      </dgm:t>
    </dgm:pt>
    <dgm:pt modelId="{FD33173C-F1D4-4756-9BE7-D10860EC2096}">
      <dgm:prSet phldrT="[Texto]"/>
      <dgm:spPr/>
      <dgm:t>
        <a:bodyPr/>
        <a:lstStyle/>
        <a:p>
          <a:r>
            <a:rPr lang="es-EC" dirty="0" smtClean="0"/>
            <a:t>Fuerte sabor a nueces y almendras con un ligero sabor a frutas frescas. </a:t>
          </a:r>
          <a:endParaRPr lang="es-MX" dirty="0"/>
        </a:p>
      </dgm:t>
    </dgm:pt>
    <dgm:pt modelId="{3CB29DB7-1F3C-4FB9-9602-BC3DAF69D0B2}" type="parTrans" cxnId="{4A9ED73A-82FA-452A-A853-44644E1E4876}">
      <dgm:prSet/>
      <dgm:spPr/>
      <dgm:t>
        <a:bodyPr/>
        <a:lstStyle/>
        <a:p>
          <a:endParaRPr lang="es-MX"/>
        </a:p>
      </dgm:t>
    </dgm:pt>
    <dgm:pt modelId="{03C368DB-FBFE-4722-BED8-98069261CF93}" type="sibTrans" cxnId="{4A9ED73A-82FA-452A-A853-44644E1E4876}">
      <dgm:prSet/>
      <dgm:spPr/>
      <dgm:t>
        <a:bodyPr/>
        <a:lstStyle/>
        <a:p>
          <a:endParaRPr lang="es-MX"/>
        </a:p>
      </dgm:t>
    </dgm:pt>
    <dgm:pt modelId="{0CA4D435-E9E2-4FC4-92A2-B57DD52869A9}" type="pres">
      <dgm:prSet presAssocID="{3E170350-7171-4570-9858-CB7A86733368}" presName="linearFlow" presStyleCnt="0">
        <dgm:presLayoutVars>
          <dgm:dir/>
          <dgm:animLvl val="lvl"/>
          <dgm:resizeHandles val="exact"/>
        </dgm:presLayoutVars>
      </dgm:prSet>
      <dgm:spPr/>
      <dgm:t>
        <a:bodyPr/>
        <a:lstStyle/>
        <a:p>
          <a:endParaRPr lang="es-MX"/>
        </a:p>
      </dgm:t>
    </dgm:pt>
    <dgm:pt modelId="{3D886FB4-5C63-4EEF-BDB3-2779284C7F20}" type="pres">
      <dgm:prSet presAssocID="{E7F36AB1-AD93-4CC1-9F16-0E37B96AECAE}" presName="composite" presStyleCnt="0"/>
      <dgm:spPr/>
    </dgm:pt>
    <dgm:pt modelId="{227D8172-F76E-40FE-99EB-2A63BDA7EE16}" type="pres">
      <dgm:prSet presAssocID="{E7F36AB1-AD93-4CC1-9F16-0E37B96AECAE}" presName="parentText" presStyleLbl="alignNode1" presStyleIdx="0" presStyleCnt="3" custScaleX="124246">
        <dgm:presLayoutVars>
          <dgm:chMax val="1"/>
          <dgm:bulletEnabled val="1"/>
        </dgm:presLayoutVars>
      </dgm:prSet>
      <dgm:spPr/>
      <dgm:t>
        <a:bodyPr/>
        <a:lstStyle/>
        <a:p>
          <a:endParaRPr lang="es-MX"/>
        </a:p>
      </dgm:t>
    </dgm:pt>
    <dgm:pt modelId="{75E76061-5768-4196-8D16-CC184565982E}" type="pres">
      <dgm:prSet presAssocID="{E7F36AB1-AD93-4CC1-9F16-0E37B96AECAE}" presName="descendantText" presStyleLbl="alignAcc1" presStyleIdx="0" presStyleCnt="3" custLinFactNeighborX="180">
        <dgm:presLayoutVars>
          <dgm:bulletEnabled val="1"/>
        </dgm:presLayoutVars>
      </dgm:prSet>
      <dgm:spPr/>
      <dgm:t>
        <a:bodyPr/>
        <a:lstStyle/>
        <a:p>
          <a:endParaRPr lang="es-MX"/>
        </a:p>
      </dgm:t>
    </dgm:pt>
    <dgm:pt modelId="{734D57EA-C8BD-44E3-AD0E-43DAA3DFD098}" type="pres">
      <dgm:prSet presAssocID="{D0A2869B-8378-4A55-8539-C34A431B078B}" presName="sp" presStyleCnt="0"/>
      <dgm:spPr/>
    </dgm:pt>
    <dgm:pt modelId="{62211A9E-8259-4893-9B5E-5B6228ABA44F}" type="pres">
      <dgm:prSet presAssocID="{C23FF13B-10ED-4DD9-A6BD-984BFC0B58D0}" presName="composite" presStyleCnt="0"/>
      <dgm:spPr/>
    </dgm:pt>
    <dgm:pt modelId="{D5A21AA4-77D5-4B30-BB32-3EC95D656AD4}" type="pres">
      <dgm:prSet presAssocID="{C23FF13B-10ED-4DD9-A6BD-984BFC0B58D0}" presName="parentText" presStyleLbl="alignNode1" presStyleIdx="1" presStyleCnt="3" custScaleX="124246">
        <dgm:presLayoutVars>
          <dgm:chMax val="1"/>
          <dgm:bulletEnabled val="1"/>
        </dgm:presLayoutVars>
      </dgm:prSet>
      <dgm:spPr/>
      <dgm:t>
        <a:bodyPr/>
        <a:lstStyle/>
        <a:p>
          <a:endParaRPr lang="es-MX"/>
        </a:p>
      </dgm:t>
    </dgm:pt>
    <dgm:pt modelId="{D8CB7E75-FB3F-4496-BEA7-0C8BF5610113}" type="pres">
      <dgm:prSet presAssocID="{C23FF13B-10ED-4DD9-A6BD-984BFC0B58D0}" presName="descendantText" presStyleLbl="alignAcc1" presStyleIdx="1" presStyleCnt="3" custLinFactNeighborX="180">
        <dgm:presLayoutVars>
          <dgm:bulletEnabled val="1"/>
        </dgm:presLayoutVars>
      </dgm:prSet>
      <dgm:spPr/>
      <dgm:t>
        <a:bodyPr/>
        <a:lstStyle/>
        <a:p>
          <a:endParaRPr lang="es-MX"/>
        </a:p>
      </dgm:t>
    </dgm:pt>
    <dgm:pt modelId="{6E2C7A1F-E589-424C-8D7F-4788F6319358}" type="pres">
      <dgm:prSet presAssocID="{717E59D0-F51A-47BB-BA6B-45436E918C08}" presName="sp" presStyleCnt="0"/>
      <dgm:spPr/>
    </dgm:pt>
    <dgm:pt modelId="{112D0071-5AB3-4E3A-9E4E-8B4542296659}" type="pres">
      <dgm:prSet presAssocID="{CA4AF382-659A-482B-80DB-05402A4D0757}" presName="composite" presStyleCnt="0"/>
      <dgm:spPr/>
    </dgm:pt>
    <dgm:pt modelId="{77D368CB-B568-4C08-AE3A-712EF48F2B29}" type="pres">
      <dgm:prSet presAssocID="{CA4AF382-659A-482B-80DB-05402A4D0757}" presName="parentText" presStyleLbl="alignNode1" presStyleIdx="2" presStyleCnt="3" custScaleX="124246">
        <dgm:presLayoutVars>
          <dgm:chMax val="1"/>
          <dgm:bulletEnabled val="1"/>
        </dgm:presLayoutVars>
      </dgm:prSet>
      <dgm:spPr/>
      <dgm:t>
        <a:bodyPr/>
        <a:lstStyle/>
        <a:p>
          <a:endParaRPr lang="es-MX"/>
        </a:p>
      </dgm:t>
    </dgm:pt>
    <dgm:pt modelId="{2A016C68-6E49-43F0-8A12-C0779B942A74}" type="pres">
      <dgm:prSet presAssocID="{CA4AF382-659A-482B-80DB-05402A4D0757}" presName="descendantText" presStyleLbl="alignAcc1" presStyleIdx="2" presStyleCnt="3" custLinFactNeighborX="180">
        <dgm:presLayoutVars>
          <dgm:bulletEnabled val="1"/>
        </dgm:presLayoutVars>
      </dgm:prSet>
      <dgm:spPr/>
      <dgm:t>
        <a:bodyPr/>
        <a:lstStyle/>
        <a:p>
          <a:endParaRPr lang="es-MX"/>
        </a:p>
      </dgm:t>
    </dgm:pt>
  </dgm:ptLst>
  <dgm:cxnLst>
    <dgm:cxn modelId="{E9D9CA4A-BC7E-48A2-A784-C7DA64433BB1}" type="presOf" srcId="{FD33173C-F1D4-4756-9BE7-D10860EC2096}" destId="{2A016C68-6E49-43F0-8A12-C0779B942A74}" srcOrd="0" destOrd="0" presId="urn:microsoft.com/office/officeart/2005/8/layout/chevron2"/>
    <dgm:cxn modelId="{1EBE52D5-6635-40AF-BCD2-2C0917ACACA0}" srcId="{3E170350-7171-4570-9858-CB7A86733368}" destId="{CA4AF382-659A-482B-80DB-05402A4D0757}" srcOrd="2" destOrd="0" parTransId="{EC4D3B5E-7074-4370-AAD0-FF0A7B15126D}" sibTransId="{BF2AC52B-92B8-4E5E-844A-637A235E91A1}"/>
    <dgm:cxn modelId="{4A9ED73A-82FA-452A-A853-44644E1E4876}" srcId="{CA4AF382-659A-482B-80DB-05402A4D0757}" destId="{FD33173C-F1D4-4756-9BE7-D10860EC2096}" srcOrd="0" destOrd="0" parTransId="{3CB29DB7-1F3C-4FB9-9602-BC3DAF69D0B2}" sibTransId="{03C368DB-FBFE-4722-BED8-98069261CF93}"/>
    <dgm:cxn modelId="{3A4A5E9E-051F-4DB5-8DF5-1745E5E5DBFA}" type="presOf" srcId="{CA4AF382-659A-482B-80DB-05402A4D0757}" destId="{77D368CB-B568-4C08-AE3A-712EF48F2B29}" srcOrd="0" destOrd="0" presId="urn:microsoft.com/office/officeart/2005/8/layout/chevron2"/>
    <dgm:cxn modelId="{05A7C2FA-425C-4F49-A111-EDB4401C868A}" type="presOf" srcId="{584F58D1-3F88-4090-93B5-B425FCF5FB77}" destId="{D8CB7E75-FB3F-4496-BEA7-0C8BF5610113}" srcOrd="0" destOrd="0" presId="urn:microsoft.com/office/officeart/2005/8/layout/chevron2"/>
    <dgm:cxn modelId="{E9D71245-48DA-4E6C-A945-F46EDB082DA2}" type="presOf" srcId="{E7F36AB1-AD93-4CC1-9F16-0E37B96AECAE}" destId="{227D8172-F76E-40FE-99EB-2A63BDA7EE16}" srcOrd="0" destOrd="0" presId="urn:microsoft.com/office/officeart/2005/8/layout/chevron2"/>
    <dgm:cxn modelId="{F53DB0EE-AC9C-4015-8BAC-448EAB8DBD97}" srcId="{E7F36AB1-AD93-4CC1-9F16-0E37B96AECAE}" destId="{E7D6C25D-E6E8-4D83-A2A0-65E3E0B2CBAD}" srcOrd="0" destOrd="0" parTransId="{2BDED233-1B24-4245-8F1A-723AD07D57ED}" sibTransId="{79A52DC8-6611-4F01-8C32-A9C626B6BB0E}"/>
    <dgm:cxn modelId="{2CB5C1CE-A6E3-4B3C-A279-91F6E6C12124}" srcId="{3E170350-7171-4570-9858-CB7A86733368}" destId="{C23FF13B-10ED-4DD9-A6BD-984BFC0B58D0}" srcOrd="1" destOrd="0" parTransId="{FAEF1ADB-5B92-4A90-A6DF-E765D830FE6E}" sibTransId="{717E59D0-F51A-47BB-BA6B-45436E918C08}"/>
    <dgm:cxn modelId="{EB581D6F-6A14-41AF-AA15-209493AED5AD}" type="presOf" srcId="{E7D6C25D-E6E8-4D83-A2A0-65E3E0B2CBAD}" destId="{75E76061-5768-4196-8D16-CC184565982E}" srcOrd="0" destOrd="0" presId="urn:microsoft.com/office/officeart/2005/8/layout/chevron2"/>
    <dgm:cxn modelId="{3623FD62-6515-4B23-8788-3824806533A2}" srcId="{C23FF13B-10ED-4DD9-A6BD-984BFC0B58D0}" destId="{584F58D1-3F88-4090-93B5-B425FCF5FB77}" srcOrd="0" destOrd="0" parTransId="{90E1ED87-D7E5-4128-B621-35F5B71F8702}" sibTransId="{2AEA4C15-8338-46A8-92D4-ADBE16BA9E21}"/>
    <dgm:cxn modelId="{A3475B75-C350-4B8B-9610-96CCBD6BFB08}" type="presOf" srcId="{C23FF13B-10ED-4DD9-A6BD-984BFC0B58D0}" destId="{D5A21AA4-77D5-4B30-BB32-3EC95D656AD4}" srcOrd="0" destOrd="0" presId="urn:microsoft.com/office/officeart/2005/8/layout/chevron2"/>
    <dgm:cxn modelId="{4E59C6E3-56B1-4ACF-B347-1E5E3A3A05A6}" srcId="{3E170350-7171-4570-9858-CB7A86733368}" destId="{E7F36AB1-AD93-4CC1-9F16-0E37B96AECAE}" srcOrd="0" destOrd="0" parTransId="{90333FF0-C198-4B27-A6F5-9AABEBF732C3}" sibTransId="{D0A2869B-8378-4A55-8539-C34A431B078B}"/>
    <dgm:cxn modelId="{963014B7-FD1B-440B-81A1-22F947C2DD9C}" type="presOf" srcId="{3E170350-7171-4570-9858-CB7A86733368}" destId="{0CA4D435-E9E2-4FC4-92A2-B57DD52869A9}" srcOrd="0" destOrd="0" presId="urn:microsoft.com/office/officeart/2005/8/layout/chevron2"/>
    <dgm:cxn modelId="{9EF7C886-7BC7-482E-BFF4-ADA91468C9C9}" type="presParOf" srcId="{0CA4D435-E9E2-4FC4-92A2-B57DD52869A9}" destId="{3D886FB4-5C63-4EEF-BDB3-2779284C7F20}" srcOrd="0" destOrd="0" presId="urn:microsoft.com/office/officeart/2005/8/layout/chevron2"/>
    <dgm:cxn modelId="{18BBA9EF-2618-4BC3-AB54-32D070C866FE}" type="presParOf" srcId="{3D886FB4-5C63-4EEF-BDB3-2779284C7F20}" destId="{227D8172-F76E-40FE-99EB-2A63BDA7EE16}" srcOrd="0" destOrd="0" presId="urn:microsoft.com/office/officeart/2005/8/layout/chevron2"/>
    <dgm:cxn modelId="{1AF1D35D-0755-4941-8284-8C652310C399}" type="presParOf" srcId="{3D886FB4-5C63-4EEF-BDB3-2779284C7F20}" destId="{75E76061-5768-4196-8D16-CC184565982E}" srcOrd="1" destOrd="0" presId="urn:microsoft.com/office/officeart/2005/8/layout/chevron2"/>
    <dgm:cxn modelId="{78333B2F-061D-4A9C-BAE1-AEB0D1EB186A}" type="presParOf" srcId="{0CA4D435-E9E2-4FC4-92A2-B57DD52869A9}" destId="{734D57EA-C8BD-44E3-AD0E-43DAA3DFD098}" srcOrd="1" destOrd="0" presId="urn:microsoft.com/office/officeart/2005/8/layout/chevron2"/>
    <dgm:cxn modelId="{46919609-FE34-4AFE-902C-34F7DF518974}" type="presParOf" srcId="{0CA4D435-E9E2-4FC4-92A2-B57DD52869A9}" destId="{62211A9E-8259-4893-9B5E-5B6228ABA44F}" srcOrd="2" destOrd="0" presId="urn:microsoft.com/office/officeart/2005/8/layout/chevron2"/>
    <dgm:cxn modelId="{7B6E4F17-ABB5-4E72-8991-24A1C1D796E4}" type="presParOf" srcId="{62211A9E-8259-4893-9B5E-5B6228ABA44F}" destId="{D5A21AA4-77D5-4B30-BB32-3EC95D656AD4}" srcOrd="0" destOrd="0" presId="urn:microsoft.com/office/officeart/2005/8/layout/chevron2"/>
    <dgm:cxn modelId="{215CE821-B02C-4BA4-94BF-B8793B0E9ECF}" type="presParOf" srcId="{62211A9E-8259-4893-9B5E-5B6228ABA44F}" destId="{D8CB7E75-FB3F-4496-BEA7-0C8BF5610113}" srcOrd="1" destOrd="0" presId="urn:microsoft.com/office/officeart/2005/8/layout/chevron2"/>
    <dgm:cxn modelId="{4A93171D-26EB-4412-A7EE-0DF3EAD80DBA}" type="presParOf" srcId="{0CA4D435-E9E2-4FC4-92A2-B57DD52869A9}" destId="{6E2C7A1F-E589-424C-8D7F-4788F6319358}" srcOrd="3" destOrd="0" presId="urn:microsoft.com/office/officeart/2005/8/layout/chevron2"/>
    <dgm:cxn modelId="{4950984E-7A22-45A9-B901-8B867E0682B9}" type="presParOf" srcId="{0CA4D435-E9E2-4FC4-92A2-B57DD52869A9}" destId="{112D0071-5AB3-4E3A-9E4E-8B4542296659}" srcOrd="4" destOrd="0" presId="urn:microsoft.com/office/officeart/2005/8/layout/chevron2"/>
    <dgm:cxn modelId="{1B278F47-2E49-424E-BC0E-88E70CEB4E3E}" type="presParOf" srcId="{112D0071-5AB3-4E3A-9E4E-8B4542296659}" destId="{77D368CB-B568-4C08-AE3A-712EF48F2B29}" srcOrd="0" destOrd="0" presId="urn:microsoft.com/office/officeart/2005/8/layout/chevron2"/>
    <dgm:cxn modelId="{C9630A3E-A299-428B-A771-C73AA6762A9E}" type="presParOf" srcId="{112D0071-5AB3-4E3A-9E4E-8B4542296659}" destId="{2A016C68-6E49-43F0-8A12-C0779B942A74}"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22DF06C-1D3D-4706-A646-5B24AEA945EE}" type="doc">
      <dgm:prSet loTypeId="urn:microsoft.com/office/officeart/2005/8/layout/process1" loCatId="process" qsTypeId="urn:microsoft.com/office/officeart/2005/8/quickstyle/3d3" qsCatId="3D" csTypeId="urn:microsoft.com/office/officeart/2005/8/colors/colorful2" csCatId="colorful" phldr="1"/>
      <dgm:spPr/>
    </dgm:pt>
    <dgm:pt modelId="{EA6D65CB-53EC-4479-90DB-9C6E73533B21}">
      <dgm:prSet phldrT="[Texto]"/>
      <dgm:spPr/>
      <dgm:t>
        <a:bodyPr/>
        <a:lstStyle/>
        <a:p>
          <a:r>
            <a:rPr lang="es-EC" dirty="0" smtClean="0">
              <a:solidFill>
                <a:schemeClr val="tx1"/>
              </a:solidFill>
            </a:rPr>
            <a:t>Estrategia descremado de precios</a:t>
          </a:r>
          <a:endParaRPr lang="es-MX" dirty="0">
            <a:solidFill>
              <a:schemeClr val="tx1"/>
            </a:solidFill>
          </a:endParaRPr>
        </a:p>
      </dgm:t>
    </dgm:pt>
    <dgm:pt modelId="{AE407B46-E004-47D4-8F49-4AB903652205}" type="parTrans" cxnId="{ECC3B1A5-BE76-4126-A3FB-6F128609F4C6}">
      <dgm:prSet/>
      <dgm:spPr/>
      <dgm:t>
        <a:bodyPr/>
        <a:lstStyle/>
        <a:p>
          <a:endParaRPr lang="es-MX">
            <a:solidFill>
              <a:schemeClr val="tx1"/>
            </a:solidFill>
          </a:endParaRPr>
        </a:p>
      </dgm:t>
    </dgm:pt>
    <dgm:pt modelId="{26AD8C55-3F84-41C2-A5D8-E3C9563AD846}" type="sibTrans" cxnId="{ECC3B1A5-BE76-4126-A3FB-6F128609F4C6}">
      <dgm:prSet/>
      <dgm:spPr/>
      <dgm:t>
        <a:bodyPr/>
        <a:lstStyle/>
        <a:p>
          <a:endParaRPr lang="es-MX">
            <a:solidFill>
              <a:schemeClr val="tx1"/>
            </a:solidFill>
          </a:endParaRPr>
        </a:p>
      </dgm:t>
    </dgm:pt>
    <dgm:pt modelId="{722F4F5A-FCF4-4BE2-9AD3-526F646BDA22}">
      <dgm:prSet phldrT="[Texto]"/>
      <dgm:spPr/>
      <dgm:t>
        <a:bodyPr/>
        <a:lstStyle/>
        <a:p>
          <a:r>
            <a:rPr lang="es-EC" smtClean="0">
              <a:solidFill>
                <a:schemeClr val="tx1"/>
              </a:solidFill>
            </a:rPr>
            <a:t>precio elevado</a:t>
          </a:r>
          <a:endParaRPr lang="es-MX" dirty="0">
            <a:solidFill>
              <a:schemeClr val="tx1"/>
            </a:solidFill>
          </a:endParaRPr>
        </a:p>
      </dgm:t>
    </dgm:pt>
    <dgm:pt modelId="{163AE8B8-C575-4C48-BA35-6A6F4FB6654A}" type="parTrans" cxnId="{A175CA3F-11AD-4196-A56C-FD57865A75D0}">
      <dgm:prSet/>
      <dgm:spPr/>
      <dgm:t>
        <a:bodyPr/>
        <a:lstStyle/>
        <a:p>
          <a:endParaRPr lang="es-MX">
            <a:solidFill>
              <a:schemeClr val="tx1"/>
            </a:solidFill>
          </a:endParaRPr>
        </a:p>
      </dgm:t>
    </dgm:pt>
    <dgm:pt modelId="{54773FF0-5531-4F6C-BBE1-C1D3761A36F2}" type="sibTrans" cxnId="{A175CA3F-11AD-4196-A56C-FD57865A75D0}">
      <dgm:prSet/>
      <dgm:spPr/>
      <dgm:t>
        <a:bodyPr/>
        <a:lstStyle/>
        <a:p>
          <a:endParaRPr lang="es-MX">
            <a:solidFill>
              <a:schemeClr val="tx1"/>
            </a:solidFill>
          </a:endParaRPr>
        </a:p>
      </dgm:t>
    </dgm:pt>
    <dgm:pt modelId="{E381BBA6-E16A-419C-AFC4-3666C9BA57A1}">
      <dgm:prSet phldrT="[Texto]"/>
      <dgm:spPr/>
      <dgm:t>
        <a:bodyPr/>
        <a:lstStyle/>
        <a:p>
          <a:r>
            <a:rPr lang="es-EC" smtClean="0">
              <a:solidFill>
                <a:schemeClr val="tx1"/>
              </a:solidFill>
            </a:rPr>
            <a:t>obtener una rentabilidad</a:t>
          </a:r>
          <a:endParaRPr lang="es-MX" dirty="0">
            <a:solidFill>
              <a:schemeClr val="tx1"/>
            </a:solidFill>
          </a:endParaRPr>
        </a:p>
      </dgm:t>
    </dgm:pt>
    <dgm:pt modelId="{6B43CFA5-CD24-46F9-B472-B0773968981F}" type="parTrans" cxnId="{F06B1970-BBD9-4207-A8F9-F8C9AEE4CD42}">
      <dgm:prSet/>
      <dgm:spPr/>
      <dgm:t>
        <a:bodyPr/>
        <a:lstStyle/>
        <a:p>
          <a:endParaRPr lang="es-MX">
            <a:solidFill>
              <a:schemeClr val="tx1"/>
            </a:solidFill>
          </a:endParaRPr>
        </a:p>
      </dgm:t>
    </dgm:pt>
    <dgm:pt modelId="{750BBE89-19EA-4338-8690-784EEC379CD7}" type="sibTrans" cxnId="{F06B1970-BBD9-4207-A8F9-F8C9AEE4CD42}">
      <dgm:prSet/>
      <dgm:spPr/>
      <dgm:t>
        <a:bodyPr/>
        <a:lstStyle/>
        <a:p>
          <a:endParaRPr lang="es-MX">
            <a:solidFill>
              <a:schemeClr val="tx1"/>
            </a:solidFill>
          </a:endParaRPr>
        </a:p>
      </dgm:t>
    </dgm:pt>
    <dgm:pt modelId="{AD58FDFC-EFEC-4DFF-9925-379E43EB8E48}" type="pres">
      <dgm:prSet presAssocID="{522DF06C-1D3D-4706-A646-5B24AEA945EE}" presName="Name0" presStyleCnt="0">
        <dgm:presLayoutVars>
          <dgm:dir/>
          <dgm:resizeHandles val="exact"/>
        </dgm:presLayoutVars>
      </dgm:prSet>
      <dgm:spPr/>
    </dgm:pt>
    <dgm:pt modelId="{56A0CEEB-25FC-4168-91BF-3DC39FA07633}" type="pres">
      <dgm:prSet presAssocID="{EA6D65CB-53EC-4479-90DB-9C6E73533B21}" presName="node" presStyleLbl="node1" presStyleIdx="0" presStyleCnt="3">
        <dgm:presLayoutVars>
          <dgm:bulletEnabled val="1"/>
        </dgm:presLayoutVars>
      </dgm:prSet>
      <dgm:spPr/>
      <dgm:t>
        <a:bodyPr/>
        <a:lstStyle/>
        <a:p>
          <a:endParaRPr lang="es-MX"/>
        </a:p>
      </dgm:t>
    </dgm:pt>
    <dgm:pt modelId="{E8618894-4463-4A26-BD96-BAD51CF68474}" type="pres">
      <dgm:prSet presAssocID="{26AD8C55-3F84-41C2-A5D8-E3C9563AD846}" presName="sibTrans" presStyleLbl="sibTrans2D1" presStyleIdx="0" presStyleCnt="2"/>
      <dgm:spPr/>
      <dgm:t>
        <a:bodyPr/>
        <a:lstStyle/>
        <a:p>
          <a:endParaRPr lang="es-MX"/>
        </a:p>
      </dgm:t>
    </dgm:pt>
    <dgm:pt modelId="{222C3455-D4EA-45BD-8B8A-C8842CB54BD5}" type="pres">
      <dgm:prSet presAssocID="{26AD8C55-3F84-41C2-A5D8-E3C9563AD846}" presName="connectorText" presStyleLbl="sibTrans2D1" presStyleIdx="0" presStyleCnt="2"/>
      <dgm:spPr/>
      <dgm:t>
        <a:bodyPr/>
        <a:lstStyle/>
        <a:p>
          <a:endParaRPr lang="es-MX"/>
        </a:p>
      </dgm:t>
    </dgm:pt>
    <dgm:pt modelId="{59679608-2593-4B38-AEEF-A3A1BD09D553}" type="pres">
      <dgm:prSet presAssocID="{722F4F5A-FCF4-4BE2-9AD3-526F646BDA22}" presName="node" presStyleLbl="node1" presStyleIdx="1" presStyleCnt="3">
        <dgm:presLayoutVars>
          <dgm:bulletEnabled val="1"/>
        </dgm:presLayoutVars>
      </dgm:prSet>
      <dgm:spPr/>
      <dgm:t>
        <a:bodyPr/>
        <a:lstStyle/>
        <a:p>
          <a:endParaRPr lang="es-MX"/>
        </a:p>
      </dgm:t>
    </dgm:pt>
    <dgm:pt modelId="{877E7223-94F2-4910-9A6F-0D51676DA70F}" type="pres">
      <dgm:prSet presAssocID="{54773FF0-5531-4F6C-BBE1-C1D3761A36F2}" presName="sibTrans" presStyleLbl="sibTrans2D1" presStyleIdx="1" presStyleCnt="2"/>
      <dgm:spPr/>
      <dgm:t>
        <a:bodyPr/>
        <a:lstStyle/>
        <a:p>
          <a:endParaRPr lang="es-MX"/>
        </a:p>
      </dgm:t>
    </dgm:pt>
    <dgm:pt modelId="{2164C402-6C19-4DCD-9D47-F0E73839FF77}" type="pres">
      <dgm:prSet presAssocID="{54773FF0-5531-4F6C-BBE1-C1D3761A36F2}" presName="connectorText" presStyleLbl="sibTrans2D1" presStyleIdx="1" presStyleCnt="2"/>
      <dgm:spPr/>
      <dgm:t>
        <a:bodyPr/>
        <a:lstStyle/>
        <a:p>
          <a:endParaRPr lang="es-MX"/>
        </a:p>
      </dgm:t>
    </dgm:pt>
    <dgm:pt modelId="{CC9059B1-3A97-4517-A717-1610E13DB302}" type="pres">
      <dgm:prSet presAssocID="{E381BBA6-E16A-419C-AFC4-3666C9BA57A1}" presName="node" presStyleLbl="node1" presStyleIdx="2" presStyleCnt="3">
        <dgm:presLayoutVars>
          <dgm:bulletEnabled val="1"/>
        </dgm:presLayoutVars>
      </dgm:prSet>
      <dgm:spPr/>
      <dgm:t>
        <a:bodyPr/>
        <a:lstStyle/>
        <a:p>
          <a:endParaRPr lang="es-MX"/>
        </a:p>
      </dgm:t>
    </dgm:pt>
  </dgm:ptLst>
  <dgm:cxnLst>
    <dgm:cxn modelId="{A175CA3F-11AD-4196-A56C-FD57865A75D0}" srcId="{522DF06C-1D3D-4706-A646-5B24AEA945EE}" destId="{722F4F5A-FCF4-4BE2-9AD3-526F646BDA22}" srcOrd="1" destOrd="0" parTransId="{163AE8B8-C575-4C48-BA35-6A6F4FB6654A}" sibTransId="{54773FF0-5531-4F6C-BBE1-C1D3761A36F2}"/>
    <dgm:cxn modelId="{8A010045-A368-408A-98DB-C5941C7EF97F}" type="presOf" srcId="{EA6D65CB-53EC-4479-90DB-9C6E73533B21}" destId="{56A0CEEB-25FC-4168-91BF-3DC39FA07633}" srcOrd="0" destOrd="0" presId="urn:microsoft.com/office/officeart/2005/8/layout/process1"/>
    <dgm:cxn modelId="{4C095B70-F0AC-4DC4-B264-2B4E4A284D5E}" type="presOf" srcId="{E381BBA6-E16A-419C-AFC4-3666C9BA57A1}" destId="{CC9059B1-3A97-4517-A717-1610E13DB302}" srcOrd="0" destOrd="0" presId="urn:microsoft.com/office/officeart/2005/8/layout/process1"/>
    <dgm:cxn modelId="{BAD6FB96-E9E6-4038-B8B7-641782D2F914}" type="presOf" srcId="{522DF06C-1D3D-4706-A646-5B24AEA945EE}" destId="{AD58FDFC-EFEC-4DFF-9925-379E43EB8E48}" srcOrd="0" destOrd="0" presId="urn:microsoft.com/office/officeart/2005/8/layout/process1"/>
    <dgm:cxn modelId="{82CABCBD-656F-4CBC-BED6-ED159DCAB041}" type="presOf" srcId="{26AD8C55-3F84-41C2-A5D8-E3C9563AD846}" destId="{222C3455-D4EA-45BD-8B8A-C8842CB54BD5}" srcOrd="1" destOrd="0" presId="urn:microsoft.com/office/officeart/2005/8/layout/process1"/>
    <dgm:cxn modelId="{4AC71BAB-AB98-432A-85F0-A4813E760B2C}" type="presOf" srcId="{54773FF0-5531-4F6C-BBE1-C1D3761A36F2}" destId="{877E7223-94F2-4910-9A6F-0D51676DA70F}" srcOrd="0" destOrd="0" presId="urn:microsoft.com/office/officeart/2005/8/layout/process1"/>
    <dgm:cxn modelId="{F06B1970-BBD9-4207-A8F9-F8C9AEE4CD42}" srcId="{522DF06C-1D3D-4706-A646-5B24AEA945EE}" destId="{E381BBA6-E16A-419C-AFC4-3666C9BA57A1}" srcOrd="2" destOrd="0" parTransId="{6B43CFA5-CD24-46F9-B472-B0773968981F}" sibTransId="{750BBE89-19EA-4338-8690-784EEC379CD7}"/>
    <dgm:cxn modelId="{6A7A3A50-AFE4-4FF2-976B-950B3AD815B5}" type="presOf" srcId="{26AD8C55-3F84-41C2-A5D8-E3C9563AD846}" destId="{E8618894-4463-4A26-BD96-BAD51CF68474}" srcOrd="0" destOrd="0" presId="urn:microsoft.com/office/officeart/2005/8/layout/process1"/>
    <dgm:cxn modelId="{ECC3B1A5-BE76-4126-A3FB-6F128609F4C6}" srcId="{522DF06C-1D3D-4706-A646-5B24AEA945EE}" destId="{EA6D65CB-53EC-4479-90DB-9C6E73533B21}" srcOrd="0" destOrd="0" parTransId="{AE407B46-E004-47D4-8F49-4AB903652205}" sibTransId="{26AD8C55-3F84-41C2-A5D8-E3C9563AD846}"/>
    <dgm:cxn modelId="{9619B527-72CA-4919-8061-2CF5D3C4BEE1}" type="presOf" srcId="{54773FF0-5531-4F6C-BBE1-C1D3761A36F2}" destId="{2164C402-6C19-4DCD-9D47-F0E73839FF77}" srcOrd="1" destOrd="0" presId="urn:microsoft.com/office/officeart/2005/8/layout/process1"/>
    <dgm:cxn modelId="{EAF21759-DB93-492E-9C07-A89933EE81B7}" type="presOf" srcId="{722F4F5A-FCF4-4BE2-9AD3-526F646BDA22}" destId="{59679608-2593-4B38-AEEF-A3A1BD09D553}" srcOrd="0" destOrd="0" presId="urn:microsoft.com/office/officeart/2005/8/layout/process1"/>
    <dgm:cxn modelId="{1DAC3870-21EC-41F3-B860-CBF87F3B971E}" type="presParOf" srcId="{AD58FDFC-EFEC-4DFF-9925-379E43EB8E48}" destId="{56A0CEEB-25FC-4168-91BF-3DC39FA07633}" srcOrd="0" destOrd="0" presId="urn:microsoft.com/office/officeart/2005/8/layout/process1"/>
    <dgm:cxn modelId="{1359980E-A21B-41A7-BCC8-97DDEEA37BB1}" type="presParOf" srcId="{AD58FDFC-EFEC-4DFF-9925-379E43EB8E48}" destId="{E8618894-4463-4A26-BD96-BAD51CF68474}" srcOrd="1" destOrd="0" presId="urn:microsoft.com/office/officeart/2005/8/layout/process1"/>
    <dgm:cxn modelId="{F1BCB649-D3FE-46E3-9F2B-59A7000B8A18}" type="presParOf" srcId="{E8618894-4463-4A26-BD96-BAD51CF68474}" destId="{222C3455-D4EA-45BD-8B8A-C8842CB54BD5}" srcOrd="0" destOrd="0" presId="urn:microsoft.com/office/officeart/2005/8/layout/process1"/>
    <dgm:cxn modelId="{19339BE7-900E-437E-8977-6E371E6F77A4}" type="presParOf" srcId="{AD58FDFC-EFEC-4DFF-9925-379E43EB8E48}" destId="{59679608-2593-4B38-AEEF-A3A1BD09D553}" srcOrd="2" destOrd="0" presId="urn:microsoft.com/office/officeart/2005/8/layout/process1"/>
    <dgm:cxn modelId="{EE647175-6341-4954-B30A-4B4FBCD8F355}" type="presParOf" srcId="{AD58FDFC-EFEC-4DFF-9925-379E43EB8E48}" destId="{877E7223-94F2-4910-9A6F-0D51676DA70F}" srcOrd="3" destOrd="0" presId="urn:microsoft.com/office/officeart/2005/8/layout/process1"/>
    <dgm:cxn modelId="{D42C6CFE-E552-48B4-AA17-382FE077F3FE}" type="presParOf" srcId="{877E7223-94F2-4910-9A6F-0D51676DA70F}" destId="{2164C402-6C19-4DCD-9D47-F0E73839FF77}" srcOrd="0" destOrd="0" presId="urn:microsoft.com/office/officeart/2005/8/layout/process1"/>
    <dgm:cxn modelId="{AC2FD21E-634F-4B78-BA32-98696831A01D}" type="presParOf" srcId="{AD58FDFC-EFEC-4DFF-9925-379E43EB8E48}" destId="{CC9059B1-3A97-4517-A717-1610E13DB30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2F647BF-8E5D-47AC-9D4C-E358C856E395}" type="doc">
      <dgm:prSet loTypeId="urn:microsoft.com/office/officeart/2005/8/layout/hProcess9" loCatId="process" qsTypeId="urn:microsoft.com/office/officeart/2005/8/quickstyle/3d3" qsCatId="3D" csTypeId="urn:microsoft.com/office/officeart/2005/8/colors/colorful3" csCatId="colorful" phldr="1"/>
      <dgm:spPr/>
    </dgm:pt>
    <dgm:pt modelId="{4923572B-FA6F-4675-BD97-A626404E166E}">
      <dgm:prSet phldrT="[Texto]"/>
      <dgm:spPr/>
      <dgm:t>
        <a:bodyPr/>
        <a:lstStyle/>
        <a:p>
          <a:r>
            <a:rPr lang="es-EC" dirty="0" smtClean="0">
              <a:solidFill>
                <a:schemeClr val="tx1"/>
              </a:solidFill>
            </a:rPr>
            <a:t>Empresa</a:t>
          </a:r>
          <a:endParaRPr lang="es-MX" dirty="0">
            <a:solidFill>
              <a:schemeClr val="tx1"/>
            </a:solidFill>
          </a:endParaRPr>
        </a:p>
      </dgm:t>
    </dgm:pt>
    <dgm:pt modelId="{FF2F8FDB-9989-4459-9F92-C214EFEEFC62}" type="parTrans" cxnId="{EE4B8BF1-1FAB-4258-BB0E-15CC4C1AD1FF}">
      <dgm:prSet/>
      <dgm:spPr/>
      <dgm:t>
        <a:bodyPr/>
        <a:lstStyle/>
        <a:p>
          <a:endParaRPr lang="es-MX">
            <a:solidFill>
              <a:schemeClr val="tx1"/>
            </a:solidFill>
          </a:endParaRPr>
        </a:p>
      </dgm:t>
    </dgm:pt>
    <dgm:pt modelId="{E7BF080D-8842-4A45-8FB3-1B384685ACA8}" type="sibTrans" cxnId="{EE4B8BF1-1FAB-4258-BB0E-15CC4C1AD1FF}">
      <dgm:prSet/>
      <dgm:spPr/>
      <dgm:t>
        <a:bodyPr/>
        <a:lstStyle/>
        <a:p>
          <a:endParaRPr lang="es-MX">
            <a:solidFill>
              <a:schemeClr val="tx1"/>
            </a:solidFill>
          </a:endParaRPr>
        </a:p>
      </dgm:t>
    </dgm:pt>
    <dgm:pt modelId="{DBCECE21-F329-44B5-B5B4-EB4240147B53}">
      <dgm:prSet phldrT="[Texto]"/>
      <dgm:spPr/>
      <dgm:t>
        <a:bodyPr/>
        <a:lstStyle/>
        <a:p>
          <a:r>
            <a:rPr lang="es-EC" dirty="0" smtClean="0">
              <a:solidFill>
                <a:schemeClr val="tx1"/>
              </a:solidFill>
            </a:rPr>
            <a:t>Minorista</a:t>
          </a:r>
          <a:endParaRPr lang="es-MX" dirty="0">
            <a:solidFill>
              <a:schemeClr val="tx1"/>
            </a:solidFill>
          </a:endParaRPr>
        </a:p>
      </dgm:t>
    </dgm:pt>
    <dgm:pt modelId="{44B30247-B148-45F4-A11E-874146985AB9}" type="parTrans" cxnId="{C692A10B-EB2F-4552-B39A-C91F2038005B}">
      <dgm:prSet/>
      <dgm:spPr/>
      <dgm:t>
        <a:bodyPr/>
        <a:lstStyle/>
        <a:p>
          <a:endParaRPr lang="es-MX">
            <a:solidFill>
              <a:schemeClr val="tx1"/>
            </a:solidFill>
          </a:endParaRPr>
        </a:p>
      </dgm:t>
    </dgm:pt>
    <dgm:pt modelId="{6834EFA3-90D2-4906-9492-466DFB27F07D}" type="sibTrans" cxnId="{C692A10B-EB2F-4552-B39A-C91F2038005B}">
      <dgm:prSet/>
      <dgm:spPr/>
      <dgm:t>
        <a:bodyPr/>
        <a:lstStyle/>
        <a:p>
          <a:endParaRPr lang="es-MX">
            <a:solidFill>
              <a:schemeClr val="tx1"/>
            </a:solidFill>
          </a:endParaRPr>
        </a:p>
      </dgm:t>
    </dgm:pt>
    <dgm:pt modelId="{F6BFB1C1-8FCA-434A-8A78-79B986F12271}">
      <dgm:prSet phldrT="[Texto]"/>
      <dgm:spPr/>
      <dgm:t>
        <a:bodyPr/>
        <a:lstStyle/>
        <a:p>
          <a:r>
            <a:rPr lang="es-EC" smtClean="0">
              <a:solidFill>
                <a:schemeClr val="tx1"/>
              </a:solidFill>
            </a:rPr>
            <a:t>Cliente final</a:t>
          </a:r>
          <a:endParaRPr lang="es-MX" dirty="0">
            <a:solidFill>
              <a:schemeClr val="tx1"/>
            </a:solidFill>
          </a:endParaRPr>
        </a:p>
      </dgm:t>
    </dgm:pt>
    <dgm:pt modelId="{69795334-5D75-475D-87FD-51BDE887F7F4}" type="parTrans" cxnId="{39F7750E-F3E1-4D4D-9CD0-C17D693E7280}">
      <dgm:prSet/>
      <dgm:spPr/>
      <dgm:t>
        <a:bodyPr/>
        <a:lstStyle/>
        <a:p>
          <a:endParaRPr lang="es-MX">
            <a:solidFill>
              <a:schemeClr val="tx1"/>
            </a:solidFill>
          </a:endParaRPr>
        </a:p>
      </dgm:t>
    </dgm:pt>
    <dgm:pt modelId="{7945DB58-B510-4B20-A785-A0266B463016}" type="sibTrans" cxnId="{39F7750E-F3E1-4D4D-9CD0-C17D693E7280}">
      <dgm:prSet/>
      <dgm:spPr/>
      <dgm:t>
        <a:bodyPr/>
        <a:lstStyle/>
        <a:p>
          <a:endParaRPr lang="es-MX">
            <a:solidFill>
              <a:schemeClr val="tx1"/>
            </a:solidFill>
          </a:endParaRPr>
        </a:p>
      </dgm:t>
    </dgm:pt>
    <dgm:pt modelId="{9EDCD0E2-65A8-4A8B-816B-8D9CC50FD33E}" type="pres">
      <dgm:prSet presAssocID="{32F647BF-8E5D-47AC-9D4C-E358C856E395}" presName="CompostProcess" presStyleCnt="0">
        <dgm:presLayoutVars>
          <dgm:dir/>
          <dgm:resizeHandles val="exact"/>
        </dgm:presLayoutVars>
      </dgm:prSet>
      <dgm:spPr/>
    </dgm:pt>
    <dgm:pt modelId="{AD8C6531-F7E1-4DDC-A3ED-0519CD7FB3DA}" type="pres">
      <dgm:prSet presAssocID="{32F647BF-8E5D-47AC-9D4C-E358C856E395}" presName="arrow" presStyleLbl="bgShp" presStyleIdx="0" presStyleCnt="1" custLinFactNeighborX="-9532" custLinFactNeighborY="16237"/>
      <dgm:spPr/>
    </dgm:pt>
    <dgm:pt modelId="{C0BCF77B-F82A-49BB-8083-CABB64E51D38}" type="pres">
      <dgm:prSet presAssocID="{32F647BF-8E5D-47AC-9D4C-E358C856E395}" presName="linearProcess" presStyleCnt="0"/>
      <dgm:spPr/>
    </dgm:pt>
    <dgm:pt modelId="{A77A7423-99E9-4A8D-8D86-60BD42B21AB8}" type="pres">
      <dgm:prSet presAssocID="{4923572B-FA6F-4675-BD97-A626404E166E}" presName="textNode" presStyleLbl="node1" presStyleIdx="0" presStyleCnt="3">
        <dgm:presLayoutVars>
          <dgm:bulletEnabled val="1"/>
        </dgm:presLayoutVars>
      </dgm:prSet>
      <dgm:spPr/>
      <dgm:t>
        <a:bodyPr/>
        <a:lstStyle/>
        <a:p>
          <a:endParaRPr lang="es-MX"/>
        </a:p>
      </dgm:t>
    </dgm:pt>
    <dgm:pt modelId="{5C8B4D63-88DE-47BD-B56D-1527A1B60569}" type="pres">
      <dgm:prSet presAssocID="{E7BF080D-8842-4A45-8FB3-1B384685ACA8}" presName="sibTrans" presStyleCnt="0"/>
      <dgm:spPr/>
    </dgm:pt>
    <dgm:pt modelId="{973727CC-AA89-4FB3-BBCF-05EB2313F011}" type="pres">
      <dgm:prSet presAssocID="{DBCECE21-F329-44B5-B5B4-EB4240147B53}" presName="textNode" presStyleLbl="node1" presStyleIdx="1" presStyleCnt="3">
        <dgm:presLayoutVars>
          <dgm:bulletEnabled val="1"/>
        </dgm:presLayoutVars>
      </dgm:prSet>
      <dgm:spPr/>
      <dgm:t>
        <a:bodyPr/>
        <a:lstStyle/>
        <a:p>
          <a:endParaRPr lang="es-MX"/>
        </a:p>
      </dgm:t>
    </dgm:pt>
    <dgm:pt modelId="{FC447748-A4CE-494B-8997-A87BF5349205}" type="pres">
      <dgm:prSet presAssocID="{6834EFA3-90D2-4906-9492-466DFB27F07D}" presName="sibTrans" presStyleCnt="0"/>
      <dgm:spPr/>
    </dgm:pt>
    <dgm:pt modelId="{E20C3DA2-79FA-4091-844A-67B7FC092B92}" type="pres">
      <dgm:prSet presAssocID="{F6BFB1C1-8FCA-434A-8A78-79B986F12271}" presName="textNode" presStyleLbl="node1" presStyleIdx="2" presStyleCnt="3">
        <dgm:presLayoutVars>
          <dgm:bulletEnabled val="1"/>
        </dgm:presLayoutVars>
      </dgm:prSet>
      <dgm:spPr/>
      <dgm:t>
        <a:bodyPr/>
        <a:lstStyle/>
        <a:p>
          <a:endParaRPr lang="es-MX"/>
        </a:p>
      </dgm:t>
    </dgm:pt>
  </dgm:ptLst>
  <dgm:cxnLst>
    <dgm:cxn modelId="{C692A10B-EB2F-4552-B39A-C91F2038005B}" srcId="{32F647BF-8E5D-47AC-9D4C-E358C856E395}" destId="{DBCECE21-F329-44B5-B5B4-EB4240147B53}" srcOrd="1" destOrd="0" parTransId="{44B30247-B148-45F4-A11E-874146985AB9}" sibTransId="{6834EFA3-90D2-4906-9492-466DFB27F07D}"/>
    <dgm:cxn modelId="{EE4B8BF1-1FAB-4258-BB0E-15CC4C1AD1FF}" srcId="{32F647BF-8E5D-47AC-9D4C-E358C856E395}" destId="{4923572B-FA6F-4675-BD97-A626404E166E}" srcOrd="0" destOrd="0" parTransId="{FF2F8FDB-9989-4459-9F92-C214EFEEFC62}" sibTransId="{E7BF080D-8842-4A45-8FB3-1B384685ACA8}"/>
    <dgm:cxn modelId="{EFECF976-76C9-4FB9-A4DB-54F306592DA6}" type="presOf" srcId="{DBCECE21-F329-44B5-B5B4-EB4240147B53}" destId="{973727CC-AA89-4FB3-BBCF-05EB2313F011}" srcOrd="0" destOrd="0" presId="urn:microsoft.com/office/officeart/2005/8/layout/hProcess9"/>
    <dgm:cxn modelId="{012F7994-1E4D-4D72-80F1-0CA18F602696}" type="presOf" srcId="{4923572B-FA6F-4675-BD97-A626404E166E}" destId="{A77A7423-99E9-4A8D-8D86-60BD42B21AB8}" srcOrd="0" destOrd="0" presId="urn:microsoft.com/office/officeart/2005/8/layout/hProcess9"/>
    <dgm:cxn modelId="{39F7750E-F3E1-4D4D-9CD0-C17D693E7280}" srcId="{32F647BF-8E5D-47AC-9D4C-E358C856E395}" destId="{F6BFB1C1-8FCA-434A-8A78-79B986F12271}" srcOrd="2" destOrd="0" parTransId="{69795334-5D75-475D-87FD-51BDE887F7F4}" sibTransId="{7945DB58-B510-4B20-A785-A0266B463016}"/>
    <dgm:cxn modelId="{061CBFF2-C1E2-4719-B726-F3292CD2038F}" type="presOf" srcId="{32F647BF-8E5D-47AC-9D4C-E358C856E395}" destId="{9EDCD0E2-65A8-4A8B-816B-8D9CC50FD33E}" srcOrd="0" destOrd="0" presId="urn:microsoft.com/office/officeart/2005/8/layout/hProcess9"/>
    <dgm:cxn modelId="{C36D7995-4AA1-452F-BB74-EFC5792A3129}" type="presOf" srcId="{F6BFB1C1-8FCA-434A-8A78-79B986F12271}" destId="{E20C3DA2-79FA-4091-844A-67B7FC092B92}" srcOrd="0" destOrd="0" presId="urn:microsoft.com/office/officeart/2005/8/layout/hProcess9"/>
    <dgm:cxn modelId="{BFDF8392-FB5F-47BC-AAC4-F213661C890D}" type="presParOf" srcId="{9EDCD0E2-65A8-4A8B-816B-8D9CC50FD33E}" destId="{AD8C6531-F7E1-4DDC-A3ED-0519CD7FB3DA}" srcOrd="0" destOrd="0" presId="urn:microsoft.com/office/officeart/2005/8/layout/hProcess9"/>
    <dgm:cxn modelId="{DF0224BE-8304-4060-B415-281606A0DE93}" type="presParOf" srcId="{9EDCD0E2-65A8-4A8B-816B-8D9CC50FD33E}" destId="{C0BCF77B-F82A-49BB-8083-CABB64E51D38}" srcOrd="1" destOrd="0" presId="urn:microsoft.com/office/officeart/2005/8/layout/hProcess9"/>
    <dgm:cxn modelId="{A8DFD9F3-F605-4260-B772-13CB7867C2F6}" type="presParOf" srcId="{C0BCF77B-F82A-49BB-8083-CABB64E51D38}" destId="{A77A7423-99E9-4A8D-8D86-60BD42B21AB8}" srcOrd="0" destOrd="0" presId="urn:microsoft.com/office/officeart/2005/8/layout/hProcess9"/>
    <dgm:cxn modelId="{6B8A6034-6CE6-4108-891B-428FBEE54CF8}" type="presParOf" srcId="{C0BCF77B-F82A-49BB-8083-CABB64E51D38}" destId="{5C8B4D63-88DE-47BD-B56D-1527A1B60569}" srcOrd="1" destOrd="0" presId="urn:microsoft.com/office/officeart/2005/8/layout/hProcess9"/>
    <dgm:cxn modelId="{959541EC-F94C-4A2E-A1D3-A83CAB4C9655}" type="presParOf" srcId="{C0BCF77B-F82A-49BB-8083-CABB64E51D38}" destId="{973727CC-AA89-4FB3-BBCF-05EB2313F011}" srcOrd="2" destOrd="0" presId="urn:microsoft.com/office/officeart/2005/8/layout/hProcess9"/>
    <dgm:cxn modelId="{202D521E-B744-4651-ABA3-925A3695F744}" type="presParOf" srcId="{C0BCF77B-F82A-49BB-8083-CABB64E51D38}" destId="{FC447748-A4CE-494B-8997-A87BF5349205}" srcOrd="3" destOrd="0" presId="urn:microsoft.com/office/officeart/2005/8/layout/hProcess9"/>
    <dgm:cxn modelId="{15545693-000D-4A65-BBD4-71A973A4DEEB}" type="presParOf" srcId="{C0BCF77B-F82A-49BB-8083-CABB64E51D38}" destId="{E20C3DA2-79FA-4091-844A-67B7FC092B92}"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BB17C64-7ADF-4F28-96B1-31AE56632093}"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es-MX"/>
        </a:p>
      </dgm:t>
    </dgm:pt>
    <dgm:pt modelId="{297167E7-87D9-4FD3-B651-1F2633BF341F}">
      <dgm:prSet phldrT="[Texto]" custT="1"/>
      <dgm:spPr/>
      <dgm:t>
        <a:bodyPr/>
        <a:lstStyle/>
        <a:p>
          <a:r>
            <a:rPr lang="es-EC" sz="1800" b="1" i="0" dirty="0" smtClean="0">
              <a:solidFill>
                <a:schemeClr val="tx1"/>
              </a:solidFill>
            </a:rPr>
            <a:t>Publicidad</a:t>
          </a:r>
          <a:endParaRPr lang="es-MX" sz="1800" b="1" i="0" dirty="0">
            <a:solidFill>
              <a:schemeClr val="tx1"/>
            </a:solidFill>
          </a:endParaRPr>
        </a:p>
      </dgm:t>
    </dgm:pt>
    <dgm:pt modelId="{1B4418A9-3661-453B-9FF2-A15DEF4D7634}" type="parTrans" cxnId="{E41EB9E0-BE77-4E54-BB6A-1CBD9E563042}">
      <dgm:prSet/>
      <dgm:spPr/>
      <dgm:t>
        <a:bodyPr/>
        <a:lstStyle/>
        <a:p>
          <a:endParaRPr lang="es-MX" sz="2000" b="1" i="0"/>
        </a:p>
      </dgm:t>
    </dgm:pt>
    <dgm:pt modelId="{0B791437-A952-471F-AEBB-12846AAF6C5B}" type="sibTrans" cxnId="{E41EB9E0-BE77-4E54-BB6A-1CBD9E563042}">
      <dgm:prSet/>
      <dgm:spPr/>
      <dgm:t>
        <a:bodyPr/>
        <a:lstStyle/>
        <a:p>
          <a:endParaRPr lang="es-MX" sz="2000" b="1" i="0"/>
        </a:p>
      </dgm:t>
    </dgm:pt>
    <dgm:pt modelId="{2D6983DC-915B-4F9D-90EE-BD5BAA5603E3}">
      <dgm:prSet phldrT="[Texto]" custT="1"/>
      <dgm:spPr/>
      <dgm:t>
        <a:bodyPr/>
        <a:lstStyle/>
        <a:p>
          <a:r>
            <a:rPr lang="es-ES" sz="2200" b="1" i="0" dirty="0" smtClean="0">
              <a:solidFill>
                <a:schemeClr val="tx1"/>
              </a:solidFill>
            </a:rPr>
            <a:t>Página web</a:t>
          </a:r>
          <a:endParaRPr lang="es-MX" sz="2200" b="1" i="0" u="none" dirty="0">
            <a:solidFill>
              <a:schemeClr val="tx1"/>
            </a:solidFill>
          </a:endParaRPr>
        </a:p>
      </dgm:t>
    </dgm:pt>
    <dgm:pt modelId="{82350D5B-EF53-4DC7-8E2B-884ACE8656DF}" type="parTrans" cxnId="{E7FD2924-9D59-4A54-A73E-885369074626}">
      <dgm:prSet/>
      <dgm:spPr/>
      <dgm:t>
        <a:bodyPr/>
        <a:lstStyle/>
        <a:p>
          <a:endParaRPr lang="es-MX" sz="2000" b="1" i="0"/>
        </a:p>
      </dgm:t>
    </dgm:pt>
    <dgm:pt modelId="{C2A4965A-D9B2-461D-A694-B7B10E94CD32}" type="sibTrans" cxnId="{E7FD2924-9D59-4A54-A73E-885369074626}">
      <dgm:prSet/>
      <dgm:spPr/>
      <dgm:t>
        <a:bodyPr/>
        <a:lstStyle/>
        <a:p>
          <a:endParaRPr lang="es-MX" sz="2000" b="1" i="0"/>
        </a:p>
      </dgm:t>
    </dgm:pt>
    <dgm:pt modelId="{76EAF40F-AED7-4B3D-9B46-E5EF10B48B51}">
      <dgm:prSet phldrT="[Texto]" custT="1"/>
      <dgm:spPr/>
      <dgm:t>
        <a:bodyPr/>
        <a:lstStyle/>
        <a:p>
          <a:r>
            <a:rPr lang="es-EC" sz="1800" b="1" i="0" dirty="0" smtClean="0">
              <a:solidFill>
                <a:schemeClr val="tx1"/>
              </a:solidFill>
            </a:rPr>
            <a:t>Promoción</a:t>
          </a:r>
          <a:endParaRPr lang="es-MX" sz="1800" b="1" i="0" dirty="0">
            <a:solidFill>
              <a:schemeClr val="tx1"/>
            </a:solidFill>
          </a:endParaRPr>
        </a:p>
      </dgm:t>
    </dgm:pt>
    <dgm:pt modelId="{CE3BC7C4-77C4-406A-8283-7368726F4089}" type="parTrans" cxnId="{AD0D2C3C-6298-457E-86AF-29D3A48356B9}">
      <dgm:prSet/>
      <dgm:spPr/>
      <dgm:t>
        <a:bodyPr/>
        <a:lstStyle/>
        <a:p>
          <a:endParaRPr lang="es-MX" sz="2000" b="1" i="0"/>
        </a:p>
      </dgm:t>
    </dgm:pt>
    <dgm:pt modelId="{A30ACB1E-DEB7-4B4B-9371-FB9C12283A12}" type="sibTrans" cxnId="{AD0D2C3C-6298-457E-86AF-29D3A48356B9}">
      <dgm:prSet/>
      <dgm:spPr/>
      <dgm:t>
        <a:bodyPr/>
        <a:lstStyle/>
        <a:p>
          <a:endParaRPr lang="es-MX" sz="2000" b="1" i="0"/>
        </a:p>
      </dgm:t>
    </dgm:pt>
    <dgm:pt modelId="{5A206B57-E778-478B-8795-9D0845BD93B2}">
      <dgm:prSet phldrT="[Texto]" custT="1"/>
      <dgm:spPr/>
      <dgm:t>
        <a:bodyPr/>
        <a:lstStyle/>
        <a:p>
          <a:r>
            <a:rPr lang="es-ES" sz="2200" b="1" i="0" dirty="0" smtClean="0"/>
            <a:t>Ferias internacionales: Impulsadas por el Instituto de Promoción de Exportaciones e Innovación (PRO ECUADOR)</a:t>
          </a:r>
          <a:endParaRPr lang="es-MX" sz="2200" b="1" i="0" dirty="0"/>
        </a:p>
      </dgm:t>
    </dgm:pt>
    <dgm:pt modelId="{3CC96357-80AE-4963-B509-DABC1D1782A1}" type="parTrans" cxnId="{14AF9AF9-941B-4C4D-AA8D-E5A9A8A5CD92}">
      <dgm:prSet/>
      <dgm:spPr/>
      <dgm:t>
        <a:bodyPr/>
        <a:lstStyle/>
        <a:p>
          <a:endParaRPr lang="es-MX" sz="2000" b="1" i="0"/>
        </a:p>
      </dgm:t>
    </dgm:pt>
    <dgm:pt modelId="{9F61C38A-288A-488A-8D08-5F3F3A990398}" type="sibTrans" cxnId="{14AF9AF9-941B-4C4D-AA8D-E5A9A8A5CD92}">
      <dgm:prSet/>
      <dgm:spPr/>
      <dgm:t>
        <a:bodyPr/>
        <a:lstStyle/>
        <a:p>
          <a:endParaRPr lang="es-MX" sz="2000" b="1" i="0"/>
        </a:p>
      </dgm:t>
    </dgm:pt>
    <dgm:pt modelId="{CC9C78AE-4D90-4243-996A-D553B8E86992}">
      <dgm:prSet phldrT="[Texto]" custT="1"/>
      <dgm:spPr/>
      <dgm:t>
        <a:bodyPr/>
        <a:lstStyle/>
        <a:p>
          <a:r>
            <a:rPr lang="es-ES" sz="2200" b="1" i="0" dirty="0" smtClean="0"/>
            <a:t>Ferias y rondas de negociaciones nacionales: Fuente adicional de información del sector.</a:t>
          </a:r>
          <a:endParaRPr lang="es-MX" sz="2200" b="1" i="0" dirty="0"/>
        </a:p>
      </dgm:t>
    </dgm:pt>
    <dgm:pt modelId="{F18BAF3A-47CA-44E0-8DC5-601DF2CFEA7D}" type="parTrans" cxnId="{CDFB66AC-9F6B-4BDD-B613-EEA40EE9680E}">
      <dgm:prSet/>
      <dgm:spPr/>
      <dgm:t>
        <a:bodyPr/>
        <a:lstStyle/>
        <a:p>
          <a:endParaRPr lang="es-MX" sz="2000" b="1" i="0"/>
        </a:p>
      </dgm:t>
    </dgm:pt>
    <dgm:pt modelId="{CD62C99B-BC4A-4907-B4FB-96A2FAB700CF}" type="sibTrans" cxnId="{CDFB66AC-9F6B-4BDD-B613-EEA40EE9680E}">
      <dgm:prSet/>
      <dgm:spPr/>
      <dgm:t>
        <a:bodyPr/>
        <a:lstStyle/>
        <a:p>
          <a:endParaRPr lang="es-MX" sz="2000" b="1" i="0"/>
        </a:p>
      </dgm:t>
    </dgm:pt>
    <dgm:pt modelId="{4DBA0E2F-388D-4116-850A-315E616C6055}">
      <dgm:prSet phldrT="[Texto]" custT="1"/>
      <dgm:spPr/>
      <dgm:t>
        <a:bodyPr/>
        <a:lstStyle/>
        <a:p>
          <a:endParaRPr lang="es-MX" sz="2200" b="1" i="0" dirty="0"/>
        </a:p>
      </dgm:t>
    </dgm:pt>
    <dgm:pt modelId="{C032F300-9DAC-43F7-8220-755CDFBC3076}" type="parTrans" cxnId="{BC49D529-736E-48B7-A1AD-F5862A6B5C91}">
      <dgm:prSet/>
      <dgm:spPr/>
      <dgm:t>
        <a:bodyPr/>
        <a:lstStyle/>
        <a:p>
          <a:endParaRPr lang="es-MX" sz="2000" b="1" i="0"/>
        </a:p>
      </dgm:t>
    </dgm:pt>
    <dgm:pt modelId="{9B181C3A-2B34-4DBE-93A2-41CADC20497B}" type="sibTrans" cxnId="{BC49D529-736E-48B7-A1AD-F5862A6B5C91}">
      <dgm:prSet/>
      <dgm:spPr/>
      <dgm:t>
        <a:bodyPr/>
        <a:lstStyle/>
        <a:p>
          <a:endParaRPr lang="es-MX" sz="2000" b="1" i="0"/>
        </a:p>
      </dgm:t>
    </dgm:pt>
    <dgm:pt modelId="{DC933E23-6440-4BFF-AF70-C496047A24C6}" type="pres">
      <dgm:prSet presAssocID="{3BB17C64-7ADF-4F28-96B1-31AE56632093}" presName="linearFlow" presStyleCnt="0">
        <dgm:presLayoutVars>
          <dgm:dir/>
          <dgm:animLvl val="lvl"/>
          <dgm:resizeHandles val="exact"/>
        </dgm:presLayoutVars>
      </dgm:prSet>
      <dgm:spPr/>
      <dgm:t>
        <a:bodyPr/>
        <a:lstStyle/>
        <a:p>
          <a:endParaRPr lang="es-MX"/>
        </a:p>
      </dgm:t>
    </dgm:pt>
    <dgm:pt modelId="{7F6E10F3-0433-447A-A6F1-7DEB7704D356}" type="pres">
      <dgm:prSet presAssocID="{297167E7-87D9-4FD3-B651-1F2633BF341F}" presName="composite" presStyleCnt="0"/>
      <dgm:spPr/>
      <dgm:t>
        <a:bodyPr/>
        <a:lstStyle/>
        <a:p>
          <a:endParaRPr lang="es-MX"/>
        </a:p>
      </dgm:t>
    </dgm:pt>
    <dgm:pt modelId="{66FC9964-C1E6-4015-9BC7-D0F7085AF0C1}" type="pres">
      <dgm:prSet presAssocID="{297167E7-87D9-4FD3-B651-1F2633BF341F}" presName="parentText" presStyleLbl="alignNode1" presStyleIdx="0" presStyleCnt="2" custScaleY="80171">
        <dgm:presLayoutVars>
          <dgm:chMax val="1"/>
          <dgm:bulletEnabled val="1"/>
        </dgm:presLayoutVars>
      </dgm:prSet>
      <dgm:spPr/>
      <dgm:t>
        <a:bodyPr/>
        <a:lstStyle/>
        <a:p>
          <a:endParaRPr lang="es-MX"/>
        </a:p>
      </dgm:t>
    </dgm:pt>
    <dgm:pt modelId="{7E76887D-F00C-48B0-B168-F3B29ADBBB27}" type="pres">
      <dgm:prSet presAssocID="{297167E7-87D9-4FD3-B651-1F2633BF341F}" presName="descendantText" presStyleLbl="alignAcc1" presStyleIdx="0" presStyleCnt="2" custScaleY="71478" custLinFactNeighborX="-201" custLinFactNeighborY="-13327">
        <dgm:presLayoutVars>
          <dgm:bulletEnabled val="1"/>
        </dgm:presLayoutVars>
      </dgm:prSet>
      <dgm:spPr/>
      <dgm:t>
        <a:bodyPr/>
        <a:lstStyle/>
        <a:p>
          <a:endParaRPr lang="es-MX"/>
        </a:p>
      </dgm:t>
    </dgm:pt>
    <dgm:pt modelId="{D7BCB652-2C3B-49DF-A849-5CBA585ECBE5}" type="pres">
      <dgm:prSet presAssocID="{0B791437-A952-471F-AEBB-12846AAF6C5B}" presName="sp" presStyleCnt="0"/>
      <dgm:spPr/>
      <dgm:t>
        <a:bodyPr/>
        <a:lstStyle/>
        <a:p>
          <a:endParaRPr lang="es-MX"/>
        </a:p>
      </dgm:t>
    </dgm:pt>
    <dgm:pt modelId="{0B88F5BB-12BD-40C1-A75B-A309C6A9A130}" type="pres">
      <dgm:prSet presAssocID="{76EAF40F-AED7-4B3D-9B46-E5EF10B48B51}" presName="composite" presStyleCnt="0"/>
      <dgm:spPr/>
      <dgm:t>
        <a:bodyPr/>
        <a:lstStyle/>
        <a:p>
          <a:endParaRPr lang="es-MX"/>
        </a:p>
      </dgm:t>
    </dgm:pt>
    <dgm:pt modelId="{2F14716E-EB93-450B-9769-4BA3D5AF0051}" type="pres">
      <dgm:prSet presAssocID="{76EAF40F-AED7-4B3D-9B46-E5EF10B48B51}" presName="parentText" presStyleLbl="alignNode1" presStyleIdx="1" presStyleCnt="2" custLinFactX="-75878" custLinFactNeighborX="-100000" custLinFactNeighborY="696">
        <dgm:presLayoutVars>
          <dgm:chMax val="1"/>
          <dgm:bulletEnabled val="1"/>
        </dgm:presLayoutVars>
      </dgm:prSet>
      <dgm:spPr/>
      <dgm:t>
        <a:bodyPr/>
        <a:lstStyle/>
        <a:p>
          <a:endParaRPr lang="es-MX"/>
        </a:p>
      </dgm:t>
    </dgm:pt>
    <dgm:pt modelId="{6A339D0C-2F7D-47CD-94B1-382033C42EB2}" type="pres">
      <dgm:prSet presAssocID="{76EAF40F-AED7-4B3D-9B46-E5EF10B48B51}" presName="descendantText" presStyleLbl="alignAcc1" presStyleIdx="1" presStyleCnt="2" custScaleY="116284" custLinFactNeighborY="2955">
        <dgm:presLayoutVars>
          <dgm:bulletEnabled val="1"/>
        </dgm:presLayoutVars>
      </dgm:prSet>
      <dgm:spPr/>
      <dgm:t>
        <a:bodyPr/>
        <a:lstStyle/>
        <a:p>
          <a:endParaRPr lang="es-MX"/>
        </a:p>
      </dgm:t>
    </dgm:pt>
  </dgm:ptLst>
  <dgm:cxnLst>
    <dgm:cxn modelId="{599105EA-EB20-4301-9FB1-0827ECE2B78C}" type="presOf" srcId="{2D6983DC-915B-4F9D-90EE-BD5BAA5603E3}" destId="{7E76887D-F00C-48B0-B168-F3B29ADBBB27}" srcOrd="0" destOrd="0" presId="urn:microsoft.com/office/officeart/2005/8/layout/chevron2"/>
    <dgm:cxn modelId="{14AF9AF9-941B-4C4D-AA8D-E5A9A8A5CD92}" srcId="{76EAF40F-AED7-4B3D-9B46-E5EF10B48B51}" destId="{5A206B57-E778-478B-8795-9D0845BD93B2}" srcOrd="0" destOrd="0" parTransId="{3CC96357-80AE-4963-B509-DABC1D1782A1}" sibTransId="{9F61C38A-288A-488A-8D08-5F3F3A990398}"/>
    <dgm:cxn modelId="{97D5ABBE-24A5-4CEB-AD17-B1226A76BB2D}" type="presOf" srcId="{76EAF40F-AED7-4B3D-9B46-E5EF10B48B51}" destId="{2F14716E-EB93-450B-9769-4BA3D5AF0051}" srcOrd="0" destOrd="0" presId="urn:microsoft.com/office/officeart/2005/8/layout/chevron2"/>
    <dgm:cxn modelId="{387320C3-D806-45DF-8868-7CF7497951A1}" type="presOf" srcId="{297167E7-87D9-4FD3-B651-1F2633BF341F}" destId="{66FC9964-C1E6-4015-9BC7-D0F7085AF0C1}" srcOrd="0" destOrd="0" presId="urn:microsoft.com/office/officeart/2005/8/layout/chevron2"/>
    <dgm:cxn modelId="{AD0D2C3C-6298-457E-86AF-29D3A48356B9}" srcId="{3BB17C64-7ADF-4F28-96B1-31AE56632093}" destId="{76EAF40F-AED7-4B3D-9B46-E5EF10B48B51}" srcOrd="1" destOrd="0" parTransId="{CE3BC7C4-77C4-406A-8283-7368726F4089}" sibTransId="{A30ACB1E-DEB7-4B4B-9371-FB9C12283A12}"/>
    <dgm:cxn modelId="{5AFE077B-21D5-41F8-944E-7C285D70F15F}" type="presOf" srcId="{5A206B57-E778-478B-8795-9D0845BD93B2}" destId="{6A339D0C-2F7D-47CD-94B1-382033C42EB2}" srcOrd="0" destOrd="0" presId="urn:microsoft.com/office/officeart/2005/8/layout/chevron2"/>
    <dgm:cxn modelId="{CDFB66AC-9F6B-4BDD-B613-EEA40EE9680E}" srcId="{76EAF40F-AED7-4B3D-9B46-E5EF10B48B51}" destId="{CC9C78AE-4D90-4243-996A-D553B8E86992}" srcOrd="2" destOrd="0" parTransId="{F18BAF3A-47CA-44E0-8DC5-601DF2CFEA7D}" sibTransId="{CD62C99B-BC4A-4907-B4FB-96A2FAB700CF}"/>
    <dgm:cxn modelId="{3CDE2198-5641-42FD-AD11-50B52359B71D}" type="presOf" srcId="{3BB17C64-7ADF-4F28-96B1-31AE56632093}" destId="{DC933E23-6440-4BFF-AF70-C496047A24C6}" srcOrd="0" destOrd="0" presId="urn:microsoft.com/office/officeart/2005/8/layout/chevron2"/>
    <dgm:cxn modelId="{E7FD2924-9D59-4A54-A73E-885369074626}" srcId="{297167E7-87D9-4FD3-B651-1F2633BF341F}" destId="{2D6983DC-915B-4F9D-90EE-BD5BAA5603E3}" srcOrd="0" destOrd="0" parTransId="{82350D5B-EF53-4DC7-8E2B-884ACE8656DF}" sibTransId="{C2A4965A-D9B2-461D-A694-B7B10E94CD32}"/>
    <dgm:cxn modelId="{43F5DD94-A49E-4C2D-AB6F-64DC9D633B3E}" type="presOf" srcId="{4DBA0E2F-388D-4116-850A-315E616C6055}" destId="{6A339D0C-2F7D-47CD-94B1-382033C42EB2}" srcOrd="0" destOrd="1" presId="urn:microsoft.com/office/officeart/2005/8/layout/chevron2"/>
    <dgm:cxn modelId="{B829E244-8AF6-44EC-9379-AF19315E76DB}" type="presOf" srcId="{CC9C78AE-4D90-4243-996A-D553B8E86992}" destId="{6A339D0C-2F7D-47CD-94B1-382033C42EB2}" srcOrd="0" destOrd="2" presId="urn:microsoft.com/office/officeart/2005/8/layout/chevron2"/>
    <dgm:cxn modelId="{BC49D529-736E-48B7-A1AD-F5862A6B5C91}" srcId="{76EAF40F-AED7-4B3D-9B46-E5EF10B48B51}" destId="{4DBA0E2F-388D-4116-850A-315E616C6055}" srcOrd="1" destOrd="0" parTransId="{C032F300-9DAC-43F7-8220-755CDFBC3076}" sibTransId="{9B181C3A-2B34-4DBE-93A2-41CADC20497B}"/>
    <dgm:cxn modelId="{E41EB9E0-BE77-4E54-BB6A-1CBD9E563042}" srcId="{3BB17C64-7ADF-4F28-96B1-31AE56632093}" destId="{297167E7-87D9-4FD3-B651-1F2633BF341F}" srcOrd="0" destOrd="0" parTransId="{1B4418A9-3661-453B-9FF2-A15DEF4D7634}" sibTransId="{0B791437-A952-471F-AEBB-12846AAF6C5B}"/>
    <dgm:cxn modelId="{8CC7B734-DA9D-4E32-ABD9-66441E08CC7F}" type="presParOf" srcId="{DC933E23-6440-4BFF-AF70-C496047A24C6}" destId="{7F6E10F3-0433-447A-A6F1-7DEB7704D356}" srcOrd="0" destOrd="0" presId="urn:microsoft.com/office/officeart/2005/8/layout/chevron2"/>
    <dgm:cxn modelId="{3C947800-2695-4C8C-AB35-67487A897FD5}" type="presParOf" srcId="{7F6E10F3-0433-447A-A6F1-7DEB7704D356}" destId="{66FC9964-C1E6-4015-9BC7-D0F7085AF0C1}" srcOrd="0" destOrd="0" presId="urn:microsoft.com/office/officeart/2005/8/layout/chevron2"/>
    <dgm:cxn modelId="{8727555D-96E3-46B3-9E0F-F72238DA6D23}" type="presParOf" srcId="{7F6E10F3-0433-447A-A6F1-7DEB7704D356}" destId="{7E76887D-F00C-48B0-B168-F3B29ADBBB27}" srcOrd="1" destOrd="0" presId="urn:microsoft.com/office/officeart/2005/8/layout/chevron2"/>
    <dgm:cxn modelId="{93C81B74-47B6-42AA-94A8-AE197AB0E173}" type="presParOf" srcId="{DC933E23-6440-4BFF-AF70-C496047A24C6}" destId="{D7BCB652-2C3B-49DF-A849-5CBA585ECBE5}" srcOrd="1" destOrd="0" presId="urn:microsoft.com/office/officeart/2005/8/layout/chevron2"/>
    <dgm:cxn modelId="{E92F41E6-CFD1-49AD-AFB7-7B27681072F4}" type="presParOf" srcId="{DC933E23-6440-4BFF-AF70-C496047A24C6}" destId="{0B88F5BB-12BD-40C1-A75B-A309C6A9A130}" srcOrd="2" destOrd="0" presId="urn:microsoft.com/office/officeart/2005/8/layout/chevron2"/>
    <dgm:cxn modelId="{20908139-3073-4BB2-8F82-567ABD2A5C35}" type="presParOf" srcId="{0B88F5BB-12BD-40C1-A75B-A309C6A9A130}" destId="{2F14716E-EB93-450B-9769-4BA3D5AF0051}" srcOrd="0" destOrd="0" presId="urn:microsoft.com/office/officeart/2005/8/layout/chevron2"/>
    <dgm:cxn modelId="{4428F714-5D0A-437B-9A4B-65E17D853834}" type="presParOf" srcId="{0B88F5BB-12BD-40C1-A75B-A309C6A9A130}" destId="{6A339D0C-2F7D-47CD-94B1-382033C42EB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490EF4-CB30-4D39-95C3-C90634DA4AFB}" type="doc">
      <dgm:prSet loTypeId="urn:microsoft.com/office/officeart/2005/8/layout/vList4" loCatId="list" qsTypeId="urn:microsoft.com/office/officeart/2005/8/quickstyle/simple1" qsCatId="simple" csTypeId="urn:microsoft.com/office/officeart/2005/8/colors/accent3_5" csCatId="accent3" phldr="1"/>
      <dgm:spPr/>
      <dgm:t>
        <a:bodyPr/>
        <a:lstStyle/>
        <a:p>
          <a:endParaRPr lang="es-ES"/>
        </a:p>
      </dgm:t>
    </dgm:pt>
    <dgm:pt modelId="{4ABFE1EA-06C8-4551-9B49-0C4F83A84137}">
      <dgm:prSet phldrT="[Texto]" custT="1"/>
      <dgm:spPr/>
      <dgm:t>
        <a:bodyPr/>
        <a:lstStyle/>
        <a:p>
          <a:r>
            <a:rPr lang="es-ES" sz="2300" b="1" dirty="0" smtClean="0">
              <a:solidFill>
                <a:schemeClr val="tx1"/>
              </a:solidFill>
            </a:rPr>
            <a:t>Consecuencias:</a:t>
          </a:r>
        </a:p>
        <a:p>
          <a:r>
            <a:rPr lang="es-ES" sz="2000" dirty="0" smtClean="0">
              <a:solidFill>
                <a:schemeClr val="tx1"/>
              </a:solidFill>
            </a:rPr>
            <a:t>Limitaciones en el crecimiento empresarial; Acceso mercados internacionales</a:t>
          </a:r>
          <a:endParaRPr lang="es-ES" sz="2000" b="1" dirty="0">
            <a:solidFill>
              <a:schemeClr val="tx1"/>
            </a:solidFill>
          </a:endParaRPr>
        </a:p>
      </dgm:t>
    </dgm:pt>
    <dgm:pt modelId="{4BB4965C-BEEA-4A88-908E-C7899F38D801}" type="parTrans" cxnId="{869CDAFD-FA31-4489-80A0-DAAD1D9FB5BC}">
      <dgm:prSet/>
      <dgm:spPr/>
      <dgm:t>
        <a:bodyPr/>
        <a:lstStyle/>
        <a:p>
          <a:endParaRPr lang="es-ES"/>
        </a:p>
      </dgm:t>
    </dgm:pt>
    <dgm:pt modelId="{6286FC9A-D891-4709-9238-2B558A9E5CE0}" type="sibTrans" cxnId="{869CDAFD-FA31-4489-80A0-DAAD1D9FB5BC}">
      <dgm:prSet/>
      <dgm:spPr/>
      <dgm:t>
        <a:bodyPr/>
        <a:lstStyle/>
        <a:p>
          <a:endParaRPr lang="es-ES"/>
        </a:p>
      </dgm:t>
    </dgm:pt>
    <dgm:pt modelId="{11DB6845-0CE2-46E2-BEDB-7F40018F3408}" type="pres">
      <dgm:prSet presAssocID="{69490EF4-CB30-4D39-95C3-C90634DA4AFB}" presName="linear" presStyleCnt="0">
        <dgm:presLayoutVars>
          <dgm:dir/>
          <dgm:resizeHandles val="exact"/>
        </dgm:presLayoutVars>
      </dgm:prSet>
      <dgm:spPr/>
      <dgm:t>
        <a:bodyPr/>
        <a:lstStyle/>
        <a:p>
          <a:endParaRPr lang="es-MX"/>
        </a:p>
      </dgm:t>
    </dgm:pt>
    <dgm:pt modelId="{FFE32384-49C2-4F24-95CC-19FA9024B621}" type="pres">
      <dgm:prSet presAssocID="{4ABFE1EA-06C8-4551-9B49-0C4F83A84137}" presName="comp" presStyleCnt="0"/>
      <dgm:spPr/>
    </dgm:pt>
    <dgm:pt modelId="{3C76CFCA-1AC8-4621-89D9-51361CC8194A}" type="pres">
      <dgm:prSet presAssocID="{4ABFE1EA-06C8-4551-9B49-0C4F83A84137}" presName="box" presStyleLbl="node1" presStyleIdx="0" presStyleCnt="1" custLinFactNeighborY="72411"/>
      <dgm:spPr/>
      <dgm:t>
        <a:bodyPr/>
        <a:lstStyle/>
        <a:p>
          <a:endParaRPr lang="es-ES"/>
        </a:p>
      </dgm:t>
    </dgm:pt>
    <dgm:pt modelId="{5CBC4F79-56BF-40DE-B2C3-6BDC058B5BD6}" type="pres">
      <dgm:prSet presAssocID="{4ABFE1EA-06C8-4551-9B49-0C4F83A84137}" presName="img"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3E96EF3B-2485-4701-9B96-9478CE598506}" type="pres">
      <dgm:prSet presAssocID="{4ABFE1EA-06C8-4551-9B49-0C4F83A84137}" presName="text" presStyleLbl="node1" presStyleIdx="0" presStyleCnt="1">
        <dgm:presLayoutVars>
          <dgm:bulletEnabled val="1"/>
        </dgm:presLayoutVars>
      </dgm:prSet>
      <dgm:spPr/>
      <dgm:t>
        <a:bodyPr/>
        <a:lstStyle/>
        <a:p>
          <a:endParaRPr lang="es-ES"/>
        </a:p>
      </dgm:t>
    </dgm:pt>
  </dgm:ptLst>
  <dgm:cxnLst>
    <dgm:cxn modelId="{8DAB3790-4C38-455F-A314-2BDC65D244D2}" type="presOf" srcId="{4ABFE1EA-06C8-4551-9B49-0C4F83A84137}" destId="{3C76CFCA-1AC8-4621-89D9-51361CC8194A}" srcOrd="0" destOrd="0" presId="urn:microsoft.com/office/officeart/2005/8/layout/vList4"/>
    <dgm:cxn modelId="{7C3BAF73-181F-439B-8ACF-B42F37ADECC4}" type="presOf" srcId="{4ABFE1EA-06C8-4551-9B49-0C4F83A84137}" destId="{3E96EF3B-2485-4701-9B96-9478CE598506}" srcOrd="1" destOrd="0" presId="urn:microsoft.com/office/officeart/2005/8/layout/vList4"/>
    <dgm:cxn modelId="{D922B5EF-FBF4-4178-99F0-2FE4FA8920F6}" type="presOf" srcId="{69490EF4-CB30-4D39-95C3-C90634DA4AFB}" destId="{11DB6845-0CE2-46E2-BEDB-7F40018F3408}" srcOrd="0" destOrd="0" presId="urn:microsoft.com/office/officeart/2005/8/layout/vList4"/>
    <dgm:cxn modelId="{869CDAFD-FA31-4489-80A0-DAAD1D9FB5BC}" srcId="{69490EF4-CB30-4D39-95C3-C90634DA4AFB}" destId="{4ABFE1EA-06C8-4551-9B49-0C4F83A84137}" srcOrd="0" destOrd="0" parTransId="{4BB4965C-BEEA-4A88-908E-C7899F38D801}" sibTransId="{6286FC9A-D891-4709-9238-2B558A9E5CE0}"/>
    <dgm:cxn modelId="{6A58787E-5E61-4A10-B666-968EA08468B9}" type="presParOf" srcId="{11DB6845-0CE2-46E2-BEDB-7F40018F3408}" destId="{FFE32384-49C2-4F24-95CC-19FA9024B621}" srcOrd="0" destOrd="0" presId="urn:microsoft.com/office/officeart/2005/8/layout/vList4"/>
    <dgm:cxn modelId="{39899C68-B8A2-4EC7-89A6-F8896B3C60BF}" type="presParOf" srcId="{FFE32384-49C2-4F24-95CC-19FA9024B621}" destId="{3C76CFCA-1AC8-4621-89D9-51361CC8194A}" srcOrd="0" destOrd="0" presId="urn:microsoft.com/office/officeart/2005/8/layout/vList4"/>
    <dgm:cxn modelId="{C96F7B22-F93B-4BBA-B48A-AC1247DE9E51}" type="presParOf" srcId="{FFE32384-49C2-4F24-95CC-19FA9024B621}" destId="{5CBC4F79-56BF-40DE-B2C3-6BDC058B5BD6}" srcOrd="1" destOrd="0" presId="urn:microsoft.com/office/officeart/2005/8/layout/vList4"/>
    <dgm:cxn modelId="{64C0C854-989D-4EA8-81FE-44D8E924B73B}" type="presParOf" srcId="{FFE32384-49C2-4F24-95CC-19FA9024B621}" destId="{3E96EF3B-2485-4701-9B96-9478CE598506}"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490EF4-CB30-4D39-95C3-C90634DA4AFB}"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s-ES"/>
        </a:p>
      </dgm:t>
    </dgm:pt>
    <dgm:pt modelId="{4ABFE1EA-06C8-4551-9B49-0C4F83A84137}">
      <dgm:prSet phldrT="[Texto]"/>
      <dgm:spPr>
        <a:solidFill>
          <a:schemeClr val="accent4"/>
        </a:solidFill>
      </dgm:spPr>
      <dgm:t>
        <a:bodyPr/>
        <a:lstStyle/>
        <a:p>
          <a:r>
            <a:rPr lang="es-ES" b="1" dirty="0" smtClean="0">
              <a:solidFill>
                <a:schemeClr val="tx1"/>
              </a:solidFill>
            </a:rPr>
            <a:t>Certificación</a:t>
          </a:r>
          <a:r>
            <a:rPr lang="es-ES" b="1" baseline="0" dirty="0" smtClean="0">
              <a:solidFill>
                <a:schemeClr val="tx1"/>
              </a:solidFill>
            </a:rPr>
            <a:t> Orgánica</a:t>
          </a:r>
        </a:p>
        <a:p>
          <a:r>
            <a:rPr lang="es-ES" baseline="0" dirty="0" smtClean="0">
              <a:solidFill>
                <a:schemeClr val="tx1"/>
              </a:solidFill>
            </a:rPr>
            <a:t>Falta de</a:t>
          </a:r>
          <a:r>
            <a:rPr lang="es-ES" dirty="0" smtClean="0">
              <a:solidFill>
                <a:schemeClr val="tx1"/>
              </a:solidFill>
            </a:rPr>
            <a:t> financiamiento y desconocimiento; proceso de adquisición </a:t>
          </a:r>
          <a:endParaRPr lang="es-ES" dirty="0">
            <a:solidFill>
              <a:schemeClr val="tx1"/>
            </a:solidFill>
          </a:endParaRPr>
        </a:p>
      </dgm:t>
    </dgm:pt>
    <dgm:pt modelId="{4BB4965C-BEEA-4A88-908E-C7899F38D801}" type="parTrans" cxnId="{869CDAFD-FA31-4489-80A0-DAAD1D9FB5BC}">
      <dgm:prSet/>
      <dgm:spPr/>
      <dgm:t>
        <a:bodyPr/>
        <a:lstStyle/>
        <a:p>
          <a:endParaRPr lang="es-ES"/>
        </a:p>
      </dgm:t>
    </dgm:pt>
    <dgm:pt modelId="{6286FC9A-D891-4709-9238-2B558A9E5CE0}" type="sibTrans" cxnId="{869CDAFD-FA31-4489-80A0-DAAD1D9FB5BC}">
      <dgm:prSet/>
      <dgm:spPr/>
      <dgm:t>
        <a:bodyPr/>
        <a:lstStyle/>
        <a:p>
          <a:endParaRPr lang="es-ES"/>
        </a:p>
      </dgm:t>
    </dgm:pt>
    <dgm:pt modelId="{11DB6845-0CE2-46E2-BEDB-7F40018F3408}" type="pres">
      <dgm:prSet presAssocID="{69490EF4-CB30-4D39-95C3-C90634DA4AFB}" presName="linear" presStyleCnt="0">
        <dgm:presLayoutVars>
          <dgm:dir/>
          <dgm:resizeHandles val="exact"/>
        </dgm:presLayoutVars>
      </dgm:prSet>
      <dgm:spPr/>
      <dgm:t>
        <a:bodyPr/>
        <a:lstStyle/>
        <a:p>
          <a:endParaRPr lang="es-MX"/>
        </a:p>
      </dgm:t>
    </dgm:pt>
    <dgm:pt modelId="{FFE32384-49C2-4F24-95CC-19FA9024B621}" type="pres">
      <dgm:prSet presAssocID="{4ABFE1EA-06C8-4551-9B49-0C4F83A84137}" presName="comp" presStyleCnt="0"/>
      <dgm:spPr/>
    </dgm:pt>
    <dgm:pt modelId="{3C76CFCA-1AC8-4621-89D9-51361CC8194A}" type="pres">
      <dgm:prSet presAssocID="{4ABFE1EA-06C8-4551-9B49-0C4F83A84137}" presName="box" presStyleLbl="node1" presStyleIdx="0" presStyleCnt="1" custLinFactY="47984" custLinFactNeighborY="100000"/>
      <dgm:spPr/>
      <dgm:t>
        <a:bodyPr/>
        <a:lstStyle/>
        <a:p>
          <a:endParaRPr lang="es-ES"/>
        </a:p>
      </dgm:t>
    </dgm:pt>
    <dgm:pt modelId="{5CBC4F79-56BF-40DE-B2C3-6BDC058B5BD6}" type="pres">
      <dgm:prSet presAssocID="{4ABFE1EA-06C8-4551-9B49-0C4F83A84137}" presName="img"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3E96EF3B-2485-4701-9B96-9478CE598506}" type="pres">
      <dgm:prSet presAssocID="{4ABFE1EA-06C8-4551-9B49-0C4F83A84137}" presName="text" presStyleLbl="node1" presStyleIdx="0" presStyleCnt="1">
        <dgm:presLayoutVars>
          <dgm:bulletEnabled val="1"/>
        </dgm:presLayoutVars>
      </dgm:prSet>
      <dgm:spPr/>
      <dgm:t>
        <a:bodyPr/>
        <a:lstStyle/>
        <a:p>
          <a:endParaRPr lang="es-ES"/>
        </a:p>
      </dgm:t>
    </dgm:pt>
  </dgm:ptLst>
  <dgm:cxnLst>
    <dgm:cxn modelId="{8DAB3790-4C38-455F-A314-2BDC65D244D2}" type="presOf" srcId="{4ABFE1EA-06C8-4551-9B49-0C4F83A84137}" destId="{3C76CFCA-1AC8-4621-89D9-51361CC8194A}" srcOrd="0" destOrd="0" presId="urn:microsoft.com/office/officeart/2005/8/layout/vList4"/>
    <dgm:cxn modelId="{7C3BAF73-181F-439B-8ACF-B42F37ADECC4}" type="presOf" srcId="{4ABFE1EA-06C8-4551-9B49-0C4F83A84137}" destId="{3E96EF3B-2485-4701-9B96-9478CE598506}" srcOrd="1" destOrd="0" presId="urn:microsoft.com/office/officeart/2005/8/layout/vList4"/>
    <dgm:cxn modelId="{D922B5EF-FBF4-4178-99F0-2FE4FA8920F6}" type="presOf" srcId="{69490EF4-CB30-4D39-95C3-C90634DA4AFB}" destId="{11DB6845-0CE2-46E2-BEDB-7F40018F3408}" srcOrd="0" destOrd="0" presId="urn:microsoft.com/office/officeart/2005/8/layout/vList4"/>
    <dgm:cxn modelId="{869CDAFD-FA31-4489-80A0-DAAD1D9FB5BC}" srcId="{69490EF4-CB30-4D39-95C3-C90634DA4AFB}" destId="{4ABFE1EA-06C8-4551-9B49-0C4F83A84137}" srcOrd="0" destOrd="0" parTransId="{4BB4965C-BEEA-4A88-908E-C7899F38D801}" sibTransId="{6286FC9A-D891-4709-9238-2B558A9E5CE0}"/>
    <dgm:cxn modelId="{6A58787E-5E61-4A10-B666-968EA08468B9}" type="presParOf" srcId="{11DB6845-0CE2-46E2-BEDB-7F40018F3408}" destId="{FFE32384-49C2-4F24-95CC-19FA9024B621}" srcOrd="0" destOrd="0" presId="urn:microsoft.com/office/officeart/2005/8/layout/vList4"/>
    <dgm:cxn modelId="{39899C68-B8A2-4EC7-89A6-F8896B3C60BF}" type="presParOf" srcId="{FFE32384-49C2-4F24-95CC-19FA9024B621}" destId="{3C76CFCA-1AC8-4621-89D9-51361CC8194A}" srcOrd="0" destOrd="0" presId="urn:microsoft.com/office/officeart/2005/8/layout/vList4"/>
    <dgm:cxn modelId="{C96F7B22-F93B-4BBA-B48A-AC1247DE9E51}" type="presParOf" srcId="{FFE32384-49C2-4F24-95CC-19FA9024B621}" destId="{5CBC4F79-56BF-40DE-B2C3-6BDC058B5BD6}" srcOrd="1" destOrd="0" presId="urn:microsoft.com/office/officeart/2005/8/layout/vList4"/>
    <dgm:cxn modelId="{64C0C854-989D-4EA8-81FE-44D8E924B73B}" type="presParOf" srcId="{FFE32384-49C2-4F24-95CC-19FA9024B621}" destId="{3E96EF3B-2485-4701-9B96-9478CE598506}" srcOrd="2" destOrd="0" presId="urn:microsoft.com/office/officeart/2005/8/layout/vList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490EF4-CB30-4D39-95C3-C90634DA4AFB}" type="doc">
      <dgm:prSet loTypeId="urn:microsoft.com/office/officeart/2005/8/layout/vList4" loCatId="list" qsTypeId="urn:microsoft.com/office/officeart/2005/8/quickstyle/simple1" qsCatId="simple" csTypeId="urn:microsoft.com/office/officeart/2005/8/colors/accent3_3" csCatId="accent3" phldr="1"/>
      <dgm:spPr/>
      <dgm:t>
        <a:bodyPr/>
        <a:lstStyle/>
        <a:p>
          <a:endParaRPr lang="es-ES"/>
        </a:p>
      </dgm:t>
    </dgm:pt>
    <dgm:pt modelId="{4ABFE1EA-06C8-4551-9B49-0C4F83A84137}">
      <dgm:prSet phldrT="[Texto]"/>
      <dgm:spPr/>
      <dgm:t>
        <a:bodyPr/>
        <a:lstStyle/>
        <a:p>
          <a:r>
            <a:rPr lang="es-ES" b="1" dirty="0" smtClean="0">
              <a:solidFill>
                <a:schemeClr val="tx1"/>
              </a:solidFill>
            </a:rPr>
            <a:t>Consecuencias:</a:t>
          </a:r>
        </a:p>
        <a:p>
          <a:r>
            <a:rPr lang="es-ES" dirty="0" smtClean="0">
              <a:solidFill>
                <a:schemeClr val="tx1"/>
              </a:solidFill>
            </a:rPr>
            <a:t>Posicionamiento y estabilidad en mercados internacionales</a:t>
          </a:r>
          <a:endParaRPr lang="es-ES" dirty="0">
            <a:solidFill>
              <a:schemeClr val="tx1"/>
            </a:solidFill>
          </a:endParaRPr>
        </a:p>
      </dgm:t>
    </dgm:pt>
    <dgm:pt modelId="{4BB4965C-BEEA-4A88-908E-C7899F38D801}" type="parTrans" cxnId="{869CDAFD-FA31-4489-80A0-DAAD1D9FB5BC}">
      <dgm:prSet/>
      <dgm:spPr/>
      <dgm:t>
        <a:bodyPr/>
        <a:lstStyle/>
        <a:p>
          <a:endParaRPr lang="es-ES"/>
        </a:p>
      </dgm:t>
    </dgm:pt>
    <dgm:pt modelId="{6286FC9A-D891-4709-9238-2B558A9E5CE0}" type="sibTrans" cxnId="{869CDAFD-FA31-4489-80A0-DAAD1D9FB5BC}">
      <dgm:prSet/>
      <dgm:spPr/>
      <dgm:t>
        <a:bodyPr/>
        <a:lstStyle/>
        <a:p>
          <a:endParaRPr lang="es-ES"/>
        </a:p>
      </dgm:t>
    </dgm:pt>
    <dgm:pt modelId="{11DB6845-0CE2-46E2-BEDB-7F40018F3408}" type="pres">
      <dgm:prSet presAssocID="{69490EF4-CB30-4D39-95C3-C90634DA4AFB}" presName="linear" presStyleCnt="0">
        <dgm:presLayoutVars>
          <dgm:dir/>
          <dgm:resizeHandles val="exact"/>
        </dgm:presLayoutVars>
      </dgm:prSet>
      <dgm:spPr/>
      <dgm:t>
        <a:bodyPr/>
        <a:lstStyle/>
        <a:p>
          <a:endParaRPr lang="es-MX"/>
        </a:p>
      </dgm:t>
    </dgm:pt>
    <dgm:pt modelId="{FFE32384-49C2-4F24-95CC-19FA9024B621}" type="pres">
      <dgm:prSet presAssocID="{4ABFE1EA-06C8-4551-9B49-0C4F83A84137}" presName="comp" presStyleCnt="0"/>
      <dgm:spPr/>
    </dgm:pt>
    <dgm:pt modelId="{3C76CFCA-1AC8-4621-89D9-51361CC8194A}" type="pres">
      <dgm:prSet presAssocID="{4ABFE1EA-06C8-4551-9B49-0C4F83A84137}" presName="box" presStyleLbl="node1" presStyleIdx="0" presStyleCnt="1" custLinFactX="-39394" custLinFactY="-100000" custLinFactNeighborX="-100000" custLinFactNeighborY="-127128"/>
      <dgm:spPr/>
      <dgm:t>
        <a:bodyPr/>
        <a:lstStyle/>
        <a:p>
          <a:endParaRPr lang="es-ES"/>
        </a:p>
      </dgm:t>
    </dgm:pt>
    <dgm:pt modelId="{5CBC4F79-56BF-40DE-B2C3-6BDC058B5BD6}" type="pres">
      <dgm:prSet presAssocID="{4ABFE1EA-06C8-4551-9B49-0C4F83A84137}" presName="img"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t>
        <a:bodyPr/>
        <a:lstStyle/>
        <a:p>
          <a:endParaRPr lang="es-MX"/>
        </a:p>
      </dgm:t>
    </dgm:pt>
    <dgm:pt modelId="{3E96EF3B-2485-4701-9B96-9478CE598506}" type="pres">
      <dgm:prSet presAssocID="{4ABFE1EA-06C8-4551-9B49-0C4F83A84137}" presName="text" presStyleLbl="node1" presStyleIdx="0" presStyleCnt="1">
        <dgm:presLayoutVars>
          <dgm:bulletEnabled val="1"/>
        </dgm:presLayoutVars>
      </dgm:prSet>
      <dgm:spPr/>
      <dgm:t>
        <a:bodyPr/>
        <a:lstStyle/>
        <a:p>
          <a:endParaRPr lang="es-ES"/>
        </a:p>
      </dgm:t>
    </dgm:pt>
  </dgm:ptLst>
  <dgm:cxnLst>
    <dgm:cxn modelId="{8DAB3790-4C38-455F-A314-2BDC65D244D2}" type="presOf" srcId="{4ABFE1EA-06C8-4551-9B49-0C4F83A84137}" destId="{3C76CFCA-1AC8-4621-89D9-51361CC8194A}" srcOrd="0" destOrd="0" presId="urn:microsoft.com/office/officeart/2005/8/layout/vList4"/>
    <dgm:cxn modelId="{7C3BAF73-181F-439B-8ACF-B42F37ADECC4}" type="presOf" srcId="{4ABFE1EA-06C8-4551-9B49-0C4F83A84137}" destId="{3E96EF3B-2485-4701-9B96-9478CE598506}" srcOrd="1" destOrd="0" presId="urn:microsoft.com/office/officeart/2005/8/layout/vList4"/>
    <dgm:cxn modelId="{D922B5EF-FBF4-4178-99F0-2FE4FA8920F6}" type="presOf" srcId="{69490EF4-CB30-4D39-95C3-C90634DA4AFB}" destId="{11DB6845-0CE2-46E2-BEDB-7F40018F3408}" srcOrd="0" destOrd="0" presId="urn:microsoft.com/office/officeart/2005/8/layout/vList4"/>
    <dgm:cxn modelId="{869CDAFD-FA31-4489-80A0-DAAD1D9FB5BC}" srcId="{69490EF4-CB30-4D39-95C3-C90634DA4AFB}" destId="{4ABFE1EA-06C8-4551-9B49-0C4F83A84137}" srcOrd="0" destOrd="0" parTransId="{4BB4965C-BEEA-4A88-908E-C7899F38D801}" sibTransId="{6286FC9A-D891-4709-9238-2B558A9E5CE0}"/>
    <dgm:cxn modelId="{6A58787E-5E61-4A10-B666-968EA08468B9}" type="presParOf" srcId="{11DB6845-0CE2-46E2-BEDB-7F40018F3408}" destId="{FFE32384-49C2-4F24-95CC-19FA9024B621}" srcOrd="0" destOrd="0" presId="urn:microsoft.com/office/officeart/2005/8/layout/vList4"/>
    <dgm:cxn modelId="{39899C68-B8A2-4EC7-89A6-F8896B3C60BF}" type="presParOf" srcId="{FFE32384-49C2-4F24-95CC-19FA9024B621}" destId="{3C76CFCA-1AC8-4621-89D9-51361CC8194A}" srcOrd="0" destOrd="0" presId="urn:microsoft.com/office/officeart/2005/8/layout/vList4"/>
    <dgm:cxn modelId="{C96F7B22-F93B-4BBA-B48A-AC1247DE9E51}" type="presParOf" srcId="{FFE32384-49C2-4F24-95CC-19FA9024B621}" destId="{5CBC4F79-56BF-40DE-B2C3-6BDC058B5BD6}" srcOrd="1" destOrd="0" presId="urn:microsoft.com/office/officeart/2005/8/layout/vList4"/>
    <dgm:cxn modelId="{64C0C854-989D-4EA8-81FE-44D8E924B73B}" type="presParOf" srcId="{FFE32384-49C2-4F24-95CC-19FA9024B621}" destId="{3E96EF3B-2485-4701-9B96-9478CE598506}" srcOrd="2" destOrd="0" presId="urn:microsoft.com/office/officeart/2005/8/layout/vList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C78EE3-6ED7-4858-9841-969679C9ED78}" type="doc">
      <dgm:prSet loTypeId="urn:microsoft.com/office/officeart/2005/8/layout/vList2" loCatId="list" qsTypeId="urn:microsoft.com/office/officeart/2005/8/quickstyle/3d1" qsCatId="3D" csTypeId="urn:microsoft.com/office/officeart/2005/8/colors/accent1_5" csCatId="accent1" phldr="1"/>
      <dgm:spPr/>
      <dgm:t>
        <a:bodyPr/>
        <a:lstStyle/>
        <a:p>
          <a:endParaRPr lang="es-ES"/>
        </a:p>
      </dgm:t>
    </dgm:pt>
    <dgm:pt modelId="{559FD9EC-7727-4069-849F-D906BFEFF977}">
      <dgm:prSet phldrT="[Texto]"/>
      <dgm:spPr/>
      <dgm:t>
        <a:bodyPr/>
        <a:lstStyle/>
        <a:p>
          <a:pPr algn="ctr"/>
          <a:r>
            <a:rPr lang="es-ES" b="1" dirty="0" smtClean="0">
              <a:solidFill>
                <a:schemeClr val="tx1"/>
              </a:solidFill>
            </a:rPr>
            <a:t>Determinar la situación actual de exportación de la empresa Chchukululu a través del análisis FODA</a:t>
          </a:r>
          <a:endParaRPr lang="es-ES" dirty="0">
            <a:solidFill>
              <a:schemeClr val="tx1"/>
            </a:solidFill>
          </a:endParaRPr>
        </a:p>
      </dgm:t>
    </dgm:pt>
    <dgm:pt modelId="{7BFF77FB-2EEA-4773-87ED-5A12CA411C89}" type="parTrans" cxnId="{C6B5D226-8720-4900-85E1-99EA25F26DD0}">
      <dgm:prSet/>
      <dgm:spPr/>
      <dgm:t>
        <a:bodyPr/>
        <a:lstStyle/>
        <a:p>
          <a:endParaRPr lang="es-ES"/>
        </a:p>
      </dgm:t>
    </dgm:pt>
    <dgm:pt modelId="{D05A4B38-59C3-489F-A213-2DCAAE3162D1}" type="sibTrans" cxnId="{C6B5D226-8720-4900-85E1-99EA25F26DD0}">
      <dgm:prSet/>
      <dgm:spPr/>
      <dgm:t>
        <a:bodyPr/>
        <a:lstStyle/>
        <a:p>
          <a:endParaRPr lang="es-ES"/>
        </a:p>
      </dgm:t>
    </dgm:pt>
    <dgm:pt modelId="{56C254BC-9000-4F60-936C-6DB25DCF2A94}" type="pres">
      <dgm:prSet presAssocID="{FEC78EE3-6ED7-4858-9841-969679C9ED78}" presName="linear" presStyleCnt="0">
        <dgm:presLayoutVars>
          <dgm:animLvl val="lvl"/>
          <dgm:resizeHandles val="exact"/>
        </dgm:presLayoutVars>
      </dgm:prSet>
      <dgm:spPr/>
      <dgm:t>
        <a:bodyPr/>
        <a:lstStyle/>
        <a:p>
          <a:endParaRPr lang="es-MX"/>
        </a:p>
      </dgm:t>
    </dgm:pt>
    <dgm:pt modelId="{927A99CF-DB45-4B96-8D28-01806347DA13}" type="pres">
      <dgm:prSet presAssocID="{559FD9EC-7727-4069-849F-D906BFEFF977}" presName="parentText" presStyleLbl="node1" presStyleIdx="0" presStyleCnt="1" custLinFactNeighborX="5899" custLinFactNeighborY="-719">
        <dgm:presLayoutVars>
          <dgm:chMax val="0"/>
          <dgm:bulletEnabled val="1"/>
        </dgm:presLayoutVars>
      </dgm:prSet>
      <dgm:spPr/>
      <dgm:t>
        <a:bodyPr/>
        <a:lstStyle/>
        <a:p>
          <a:endParaRPr lang="es-ES"/>
        </a:p>
      </dgm:t>
    </dgm:pt>
  </dgm:ptLst>
  <dgm:cxnLst>
    <dgm:cxn modelId="{99E0E84B-0309-47EF-94E7-A01BFAC3F906}" type="presOf" srcId="{FEC78EE3-6ED7-4858-9841-969679C9ED78}" destId="{56C254BC-9000-4F60-936C-6DB25DCF2A94}" srcOrd="0" destOrd="0" presId="urn:microsoft.com/office/officeart/2005/8/layout/vList2"/>
    <dgm:cxn modelId="{DAA78AB4-AC76-4E0D-9AC5-76CB96F46CBD}" type="presOf" srcId="{559FD9EC-7727-4069-849F-D906BFEFF977}" destId="{927A99CF-DB45-4B96-8D28-01806347DA13}" srcOrd="0" destOrd="0" presId="urn:microsoft.com/office/officeart/2005/8/layout/vList2"/>
    <dgm:cxn modelId="{C6B5D226-8720-4900-85E1-99EA25F26DD0}" srcId="{FEC78EE3-6ED7-4858-9841-969679C9ED78}" destId="{559FD9EC-7727-4069-849F-D906BFEFF977}" srcOrd="0" destOrd="0" parTransId="{7BFF77FB-2EEA-4773-87ED-5A12CA411C89}" sibTransId="{D05A4B38-59C3-489F-A213-2DCAAE3162D1}"/>
    <dgm:cxn modelId="{EB311EC0-D68B-4F1C-9CC7-82E675F9ACE4}" type="presParOf" srcId="{56C254BC-9000-4F60-936C-6DB25DCF2A94}" destId="{927A99CF-DB45-4B96-8D28-01806347DA1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14BFAE-75AC-4FD4-BF93-E71549DDCD27}"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s-ES"/>
        </a:p>
      </dgm:t>
    </dgm:pt>
    <dgm:pt modelId="{EDD64DD2-44BF-4775-9756-F9351CA71E00}">
      <dgm:prSet phldrT="[Texto]"/>
      <dgm:spPr/>
      <dgm:t>
        <a:bodyPr/>
        <a:lstStyle/>
        <a:p>
          <a:r>
            <a:rPr lang="es-ES" b="1" dirty="0" smtClean="0">
              <a:solidFill>
                <a:schemeClr val="tx1"/>
              </a:solidFill>
            </a:rPr>
            <a:t>Pájaro Cantor</a:t>
          </a:r>
          <a:endParaRPr lang="es-ES" b="1" dirty="0">
            <a:solidFill>
              <a:schemeClr val="tx1"/>
            </a:solidFill>
          </a:endParaRPr>
        </a:p>
      </dgm:t>
    </dgm:pt>
    <dgm:pt modelId="{DE94BF74-D863-4942-BC06-1CD440C459E3}" type="parTrans" cxnId="{7EED74EB-3151-4E96-BA63-25E3D4CC0240}">
      <dgm:prSet/>
      <dgm:spPr/>
      <dgm:t>
        <a:bodyPr/>
        <a:lstStyle/>
        <a:p>
          <a:endParaRPr lang="es-ES"/>
        </a:p>
      </dgm:t>
    </dgm:pt>
    <dgm:pt modelId="{A1AC502F-DFCE-4BB7-B392-298F6C54F19F}" type="sibTrans" cxnId="{7EED74EB-3151-4E96-BA63-25E3D4CC0240}">
      <dgm:prSet/>
      <dgm:spPr/>
      <dgm:t>
        <a:bodyPr/>
        <a:lstStyle/>
        <a:p>
          <a:endParaRPr lang="es-ES"/>
        </a:p>
      </dgm:t>
    </dgm:pt>
    <dgm:pt modelId="{F90944BF-9ECF-4B92-9529-6B26E2847106}">
      <dgm:prSet phldrT="[Texto]"/>
      <dgm:spPr/>
      <dgm:t>
        <a:bodyPr/>
        <a:lstStyle/>
        <a:p>
          <a:r>
            <a:rPr lang="es-ES" b="1" dirty="0" smtClean="0">
              <a:solidFill>
                <a:schemeClr val="tx1"/>
              </a:solidFill>
            </a:rPr>
            <a:t>Lourdes Delgado</a:t>
          </a:r>
        </a:p>
        <a:p>
          <a:r>
            <a:rPr lang="es-ES" b="1" dirty="0" smtClean="0">
              <a:solidFill>
                <a:schemeClr val="tx1"/>
              </a:solidFill>
            </a:rPr>
            <a:t>2004</a:t>
          </a:r>
          <a:endParaRPr lang="es-ES" b="1" dirty="0">
            <a:solidFill>
              <a:schemeClr val="tx1"/>
            </a:solidFill>
          </a:endParaRPr>
        </a:p>
      </dgm:t>
    </dgm:pt>
    <dgm:pt modelId="{BD9C9134-D573-4526-9024-89BDD0388C7A}" type="parTrans" cxnId="{3DB36406-41B2-434F-826D-FE9803C8CD61}">
      <dgm:prSet/>
      <dgm:spPr/>
      <dgm:t>
        <a:bodyPr/>
        <a:lstStyle/>
        <a:p>
          <a:endParaRPr lang="es-ES"/>
        </a:p>
      </dgm:t>
    </dgm:pt>
    <dgm:pt modelId="{F26A4FD7-AEFD-4B97-9EBD-C99C066EE426}" type="sibTrans" cxnId="{3DB36406-41B2-434F-826D-FE9803C8CD61}">
      <dgm:prSet/>
      <dgm:spPr/>
      <dgm:t>
        <a:bodyPr/>
        <a:lstStyle/>
        <a:p>
          <a:endParaRPr lang="es-ES"/>
        </a:p>
      </dgm:t>
    </dgm:pt>
    <dgm:pt modelId="{033FBE08-DDB3-4675-895B-50BC65BA08DF}">
      <dgm:prSet phldrT="[Texto]"/>
      <dgm:spPr/>
      <dgm:t>
        <a:bodyPr/>
        <a:lstStyle/>
        <a:p>
          <a:r>
            <a:rPr lang="es-ES" b="1" dirty="0" smtClean="0">
              <a:solidFill>
                <a:schemeClr val="tx1"/>
              </a:solidFill>
            </a:rPr>
            <a:t>Cacao Fino de Aroma: Cacao Arriba</a:t>
          </a:r>
          <a:endParaRPr lang="es-ES" b="1" dirty="0">
            <a:solidFill>
              <a:schemeClr val="tx1"/>
            </a:solidFill>
          </a:endParaRPr>
        </a:p>
      </dgm:t>
    </dgm:pt>
    <dgm:pt modelId="{E47DD3F1-55FB-46B5-B80F-979B401AAB7B}" type="parTrans" cxnId="{8E5B573E-1DCD-48D0-82DF-7629CD48369C}">
      <dgm:prSet/>
      <dgm:spPr/>
      <dgm:t>
        <a:bodyPr/>
        <a:lstStyle/>
        <a:p>
          <a:endParaRPr lang="es-ES"/>
        </a:p>
      </dgm:t>
    </dgm:pt>
    <dgm:pt modelId="{F6014527-6BD0-4A48-8DB0-FBC3D02F16AD}" type="sibTrans" cxnId="{8E5B573E-1DCD-48D0-82DF-7629CD48369C}">
      <dgm:prSet/>
      <dgm:spPr/>
      <dgm:t>
        <a:bodyPr/>
        <a:lstStyle/>
        <a:p>
          <a:endParaRPr lang="es-ES"/>
        </a:p>
      </dgm:t>
    </dgm:pt>
    <dgm:pt modelId="{7473B9EA-39F6-4877-B5F6-D19091C017FB}">
      <dgm:prSet phldrT="[Texto]"/>
      <dgm:spPr/>
      <dgm:t>
        <a:bodyPr/>
        <a:lstStyle/>
        <a:p>
          <a:r>
            <a:rPr lang="es-ES" b="1" dirty="0" smtClean="0">
              <a:solidFill>
                <a:schemeClr val="tx1"/>
              </a:solidFill>
            </a:rPr>
            <a:t>Buen Chocolate ECUATORIANO</a:t>
          </a:r>
          <a:endParaRPr lang="es-ES" b="1" dirty="0">
            <a:solidFill>
              <a:schemeClr val="tx1"/>
            </a:solidFill>
          </a:endParaRPr>
        </a:p>
      </dgm:t>
    </dgm:pt>
    <dgm:pt modelId="{FA7AE0AD-1013-48B4-81EF-E62D265ED565}" type="parTrans" cxnId="{00D5EB7A-AB6B-4C76-A1B6-834FEBA0AB2B}">
      <dgm:prSet/>
      <dgm:spPr/>
      <dgm:t>
        <a:bodyPr/>
        <a:lstStyle/>
        <a:p>
          <a:endParaRPr lang="es-ES"/>
        </a:p>
      </dgm:t>
    </dgm:pt>
    <dgm:pt modelId="{E916890E-BCE5-4AF2-8C53-45BD92B43045}" type="sibTrans" cxnId="{00D5EB7A-AB6B-4C76-A1B6-834FEBA0AB2B}">
      <dgm:prSet/>
      <dgm:spPr/>
      <dgm:t>
        <a:bodyPr/>
        <a:lstStyle/>
        <a:p>
          <a:endParaRPr lang="es-ES"/>
        </a:p>
      </dgm:t>
    </dgm:pt>
    <dgm:pt modelId="{D544FA8C-4F73-4EA8-9B7E-7B1708186E72}">
      <dgm:prSet phldrT="[Texto]"/>
      <dgm:spPr/>
      <dgm:t>
        <a:bodyPr/>
        <a:lstStyle/>
        <a:p>
          <a:r>
            <a:rPr lang="es-ES" b="1" dirty="0" smtClean="0">
              <a:solidFill>
                <a:schemeClr val="tx1"/>
              </a:solidFill>
            </a:rPr>
            <a:t>Guayas </a:t>
          </a:r>
        </a:p>
        <a:p>
          <a:r>
            <a:rPr lang="es-ES" b="1" dirty="0" smtClean="0">
              <a:solidFill>
                <a:schemeClr val="tx1"/>
              </a:solidFill>
            </a:rPr>
            <a:t>Manabí</a:t>
          </a:r>
        </a:p>
        <a:p>
          <a:r>
            <a:rPr lang="es-ES" b="1" dirty="0" smtClean="0">
              <a:solidFill>
                <a:schemeClr val="tx1"/>
              </a:solidFill>
            </a:rPr>
            <a:t>Los Ríos</a:t>
          </a:r>
          <a:endParaRPr lang="es-ES" b="1" dirty="0">
            <a:solidFill>
              <a:schemeClr val="tx1"/>
            </a:solidFill>
          </a:endParaRPr>
        </a:p>
      </dgm:t>
    </dgm:pt>
    <dgm:pt modelId="{CB36D97B-036E-496F-944D-EF5E4A463677}" type="parTrans" cxnId="{E2CB7FDA-7B84-4DD1-82F2-8242E47E4E29}">
      <dgm:prSet/>
      <dgm:spPr/>
      <dgm:t>
        <a:bodyPr/>
        <a:lstStyle/>
        <a:p>
          <a:endParaRPr lang="es-MX"/>
        </a:p>
      </dgm:t>
    </dgm:pt>
    <dgm:pt modelId="{8BD75638-F645-4AEF-80A9-FF940E934D80}" type="sibTrans" cxnId="{E2CB7FDA-7B84-4DD1-82F2-8242E47E4E29}">
      <dgm:prSet/>
      <dgm:spPr/>
      <dgm:t>
        <a:bodyPr/>
        <a:lstStyle/>
        <a:p>
          <a:endParaRPr lang="es-MX"/>
        </a:p>
      </dgm:t>
    </dgm:pt>
    <dgm:pt modelId="{F2EC9760-60B5-451F-B9D5-B3FA50762039}" type="pres">
      <dgm:prSet presAssocID="{FE14BFAE-75AC-4FD4-BF93-E71549DDCD27}" presName="Name0" presStyleCnt="0">
        <dgm:presLayoutVars>
          <dgm:dir/>
          <dgm:resizeHandles val="exact"/>
        </dgm:presLayoutVars>
      </dgm:prSet>
      <dgm:spPr/>
      <dgm:t>
        <a:bodyPr/>
        <a:lstStyle/>
        <a:p>
          <a:endParaRPr lang="es-MX"/>
        </a:p>
      </dgm:t>
    </dgm:pt>
    <dgm:pt modelId="{2AE6839E-5A0A-4835-A94E-D246D6627F1F}" type="pres">
      <dgm:prSet presAssocID="{EDD64DD2-44BF-4775-9756-F9351CA71E00}" presName="node" presStyleLbl="node1" presStyleIdx="0" presStyleCnt="5">
        <dgm:presLayoutVars>
          <dgm:bulletEnabled val="1"/>
        </dgm:presLayoutVars>
      </dgm:prSet>
      <dgm:spPr/>
      <dgm:t>
        <a:bodyPr/>
        <a:lstStyle/>
        <a:p>
          <a:endParaRPr lang="es-MX"/>
        </a:p>
      </dgm:t>
    </dgm:pt>
    <dgm:pt modelId="{76E051BB-E915-4A83-9268-B5936700151B}" type="pres">
      <dgm:prSet presAssocID="{A1AC502F-DFCE-4BB7-B392-298F6C54F19F}" presName="sibTrans" presStyleLbl="sibTrans1D1" presStyleIdx="0" presStyleCnt="4"/>
      <dgm:spPr/>
      <dgm:t>
        <a:bodyPr/>
        <a:lstStyle/>
        <a:p>
          <a:endParaRPr lang="es-MX"/>
        </a:p>
      </dgm:t>
    </dgm:pt>
    <dgm:pt modelId="{C2A81E4D-9924-491B-9B49-248ABB6448ED}" type="pres">
      <dgm:prSet presAssocID="{A1AC502F-DFCE-4BB7-B392-298F6C54F19F}" presName="connectorText" presStyleLbl="sibTrans1D1" presStyleIdx="0" presStyleCnt="4"/>
      <dgm:spPr/>
      <dgm:t>
        <a:bodyPr/>
        <a:lstStyle/>
        <a:p>
          <a:endParaRPr lang="es-MX"/>
        </a:p>
      </dgm:t>
    </dgm:pt>
    <dgm:pt modelId="{3CEF395C-1034-4120-884B-C67DF926DFF8}" type="pres">
      <dgm:prSet presAssocID="{F90944BF-9ECF-4B92-9529-6B26E2847106}" presName="node" presStyleLbl="node1" presStyleIdx="1" presStyleCnt="5" custLinFactNeighborX="1508" custLinFactNeighborY="1443">
        <dgm:presLayoutVars>
          <dgm:bulletEnabled val="1"/>
        </dgm:presLayoutVars>
      </dgm:prSet>
      <dgm:spPr/>
      <dgm:t>
        <a:bodyPr/>
        <a:lstStyle/>
        <a:p>
          <a:endParaRPr lang="es-MX"/>
        </a:p>
      </dgm:t>
    </dgm:pt>
    <dgm:pt modelId="{C6E657E3-CA94-4365-9208-14CC85E1E0CB}" type="pres">
      <dgm:prSet presAssocID="{F26A4FD7-AEFD-4B97-9EBD-C99C066EE426}" presName="sibTrans" presStyleLbl="sibTrans1D1" presStyleIdx="1" presStyleCnt="4"/>
      <dgm:spPr/>
      <dgm:t>
        <a:bodyPr/>
        <a:lstStyle/>
        <a:p>
          <a:endParaRPr lang="es-MX"/>
        </a:p>
      </dgm:t>
    </dgm:pt>
    <dgm:pt modelId="{6E7675A8-4B65-48C2-B3DD-12E396F2A95D}" type="pres">
      <dgm:prSet presAssocID="{F26A4FD7-AEFD-4B97-9EBD-C99C066EE426}" presName="connectorText" presStyleLbl="sibTrans1D1" presStyleIdx="1" presStyleCnt="4"/>
      <dgm:spPr/>
      <dgm:t>
        <a:bodyPr/>
        <a:lstStyle/>
        <a:p>
          <a:endParaRPr lang="es-MX"/>
        </a:p>
      </dgm:t>
    </dgm:pt>
    <dgm:pt modelId="{0CFDED7A-7F97-4D5B-BF99-F90E49E05B4C}" type="pres">
      <dgm:prSet presAssocID="{033FBE08-DDB3-4675-895B-50BC65BA08DF}" presName="node" presStyleLbl="node1" presStyleIdx="2" presStyleCnt="5">
        <dgm:presLayoutVars>
          <dgm:bulletEnabled val="1"/>
        </dgm:presLayoutVars>
      </dgm:prSet>
      <dgm:spPr/>
      <dgm:t>
        <a:bodyPr/>
        <a:lstStyle/>
        <a:p>
          <a:endParaRPr lang="es-MX"/>
        </a:p>
      </dgm:t>
    </dgm:pt>
    <dgm:pt modelId="{D3621522-49D4-469C-B7C8-E7EB09EE2D1E}" type="pres">
      <dgm:prSet presAssocID="{F6014527-6BD0-4A48-8DB0-FBC3D02F16AD}" presName="sibTrans" presStyleLbl="sibTrans1D1" presStyleIdx="2" presStyleCnt="4"/>
      <dgm:spPr/>
      <dgm:t>
        <a:bodyPr/>
        <a:lstStyle/>
        <a:p>
          <a:endParaRPr lang="es-MX"/>
        </a:p>
      </dgm:t>
    </dgm:pt>
    <dgm:pt modelId="{A7A424D2-B7CF-4B42-A2E2-176D751A4810}" type="pres">
      <dgm:prSet presAssocID="{F6014527-6BD0-4A48-8DB0-FBC3D02F16AD}" presName="connectorText" presStyleLbl="sibTrans1D1" presStyleIdx="2" presStyleCnt="4"/>
      <dgm:spPr/>
      <dgm:t>
        <a:bodyPr/>
        <a:lstStyle/>
        <a:p>
          <a:endParaRPr lang="es-MX"/>
        </a:p>
      </dgm:t>
    </dgm:pt>
    <dgm:pt modelId="{572CFB96-447A-4E0A-B1BF-4D2A38E9A8E5}" type="pres">
      <dgm:prSet presAssocID="{D544FA8C-4F73-4EA8-9B7E-7B1708186E72}" presName="node" presStyleLbl="node1" presStyleIdx="3" presStyleCnt="5">
        <dgm:presLayoutVars>
          <dgm:bulletEnabled val="1"/>
        </dgm:presLayoutVars>
      </dgm:prSet>
      <dgm:spPr/>
      <dgm:t>
        <a:bodyPr/>
        <a:lstStyle/>
        <a:p>
          <a:endParaRPr lang="es-MX"/>
        </a:p>
      </dgm:t>
    </dgm:pt>
    <dgm:pt modelId="{1D49F409-CD8E-4FE6-8CE1-1D4A0B9A81C6}" type="pres">
      <dgm:prSet presAssocID="{8BD75638-F645-4AEF-80A9-FF940E934D80}" presName="sibTrans" presStyleLbl="sibTrans1D1" presStyleIdx="3" presStyleCnt="4"/>
      <dgm:spPr/>
      <dgm:t>
        <a:bodyPr/>
        <a:lstStyle/>
        <a:p>
          <a:endParaRPr lang="es-MX"/>
        </a:p>
      </dgm:t>
    </dgm:pt>
    <dgm:pt modelId="{BE991C45-30C1-4CD6-8B8A-E85719090903}" type="pres">
      <dgm:prSet presAssocID="{8BD75638-F645-4AEF-80A9-FF940E934D80}" presName="connectorText" presStyleLbl="sibTrans1D1" presStyleIdx="3" presStyleCnt="4"/>
      <dgm:spPr/>
      <dgm:t>
        <a:bodyPr/>
        <a:lstStyle/>
        <a:p>
          <a:endParaRPr lang="es-MX"/>
        </a:p>
      </dgm:t>
    </dgm:pt>
    <dgm:pt modelId="{07682D54-951D-4C44-BF80-A1D52147B6AC}" type="pres">
      <dgm:prSet presAssocID="{7473B9EA-39F6-4877-B5F6-D19091C017FB}" presName="node" presStyleLbl="node1" presStyleIdx="4" presStyleCnt="5">
        <dgm:presLayoutVars>
          <dgm:bulletEnabled val="1"/>
        </dgm:presLayoutVars>
      </dgm:prSet>
      <dgm:spPr/>
      <dgm:t>
        <a:bodyPr/>
        <a:lstStyle/>
        <a:p>
          <a:endParaRPr lang="es-MX"/>
        </a:p>
      </dgm:t>
    </dgm:pt>
  </dgm:ptLst>
  <dgm:cxnLst>
    <dgm:cxn modelId="{E2CB7FDA-7B84-4DD1-82F2-8242E47E4E29}" srcId="{FE14BFAE-75AC-4FD4-BF93-E71549DDCD27}" destId="{D544FA8C-4F73-4EA8-9B7E-7B1708186E72}" srcOrd="3" destOrd="0" parTransId="{CB36D97B-036E-496F-944D-EF5E4A463677}" sibTransId="{8BD75638-F645-4AEF-80A9-FF940E934D80}"/>
    <dgm:cxn modelId="{95D45987-5725-4F2C-B3A6-B4848FEF566F}" type="presOf" srcId="{8BD75638-F645-4AEF-80A9-FF940E934D80}" destId="{BE991C45-30C1-4CD6-8B8A-E85719090903}" srcOrd="1" destOrd="0" presId="urn:microsoft.com/office/officeart/2005/8/layout/bProcess3"/>
    <dgm:cxn modelId="{6C5EA8B8-B040-4444-B5EC-7635A3BBE2A7}" type="presOf" srcId="{FE14BFAE-75AC-4FD4-BF93-E71549DDCD27}" destId="{F2EC9760-60B5-451F-B9D5-B3FA50762039}" srcOrd="0" destOrd="0" presId="urn:microsoft.com/office/officeart/2005/8/layout/bProcess3"/>
    <dgm:cxn modelId="{84836890-0EEA-4494-B08D-B2DD2211908C}" type="presOf" srcId="{033FBE08-DDB3-4675-895B-50BC65BA08DF}" destId="{0CFDED7A-7F97-4D5B-BF99-F90E49E05B4C}" srcOrd="0" destOrd="0" presId="urn:microsoft.com/office/officeart/2005/8/layout/bProcess3"/>
    <dgm:cxn modelId="{3425FE60-6C23-4525-AD1A-D24427536FDF}" type="presOf" srcId="{F26A4FD7-AEFD-4B97-9EBD-C99C066EE426}" destId="{6E7675A8-4B65-48C2-B3DD-12E396F2A95D}" srcOrd="1" destOrd="0" presId="urn:microsoft.com/office/officeart/2005/8/layout/bProcess3"/>
    <dgm:cxn modelId="{F554511F-6CDE-4DB7-A624-A2C060974829}" type="presOf" srcId="{D544FA8C-4F73-4EA8-9B7E-7B1708186E72}" destId="{572CFB96-447A-4E0A-B1BF-4D2A38E9A8E5}" srcOrd="0" destOrd="0" presId="urn:microsoft.com/office/officeart/2005/8/layout/bProcess3"/>
    <dgm:cxn modelId="{E121B410-1943-4AFA-BE4E-DC256E6ADCBC}" type="presOf" srcId="{A1AC502F-DFCE-4BB7-B392-298F6C54F19F}" destId="{76E051BB-E915-4A83-9268-B5936700151B}" srcOrd="0" destOrd="0" presId="urn:microsoft.com/office/officeart/2005/8/layout/bProcess3"/>
    <dgm:cxn modelId="{EEB34E6C-9FBC-4740-8425-7504C3C4A529}" type="presOf" srcId="{7473B9EA-39F6-4877-B5F6-D19091C017FB}" destId="{07682D54-951D-4C44-BF80-A1D52147B6AC}" srcOrd="0" destOrd="0" presId="urn:microsoft.com/office/officeart/2005/8/layout/bProcess3"/>
    <dgm:cxn modelId="{EBF3F54E-EC8A-4080-BD0D-0E5192CF4F13}" type="presOf" srcId="{EDD64DD2-44BF-4775-9756-F9351CA71E00}" destId="{2AE6839E-5A0A-4835-A94E-D246D6627F1F}" srcOrd="0" destOrd="0" presId="urn:microsoft.com/office/officeart/2005/8/layout/bProcess3"/>
    <dgm:cxn modelId="{FF5F705D-76CC-45BF-A023-7114882A033B}" type="presOf" srcId="{F90944BF-9ECF-4B92-9529-6B26E2847106}" destId="{3CEF395C-1034-4120-884B-C67DF926DFF8}" srcOrd="0" destOrd="0" presId="urn:microsoft.com/office/officeart/2005/8/layout/bProcess3"/>
    <dgm:cxn modelId="{8E5B573E-1DCD-48D0-82DF-7629CD48369C}" srcId="{FE14BFAE-75AC-4FD4-BF93-E71549DDCD27}" destId="{033FBE08-DDB3-4675-895B-50BC65BA08DF}" srcOrd="2" destOrd="0" parTransId="{E47DD3F1-55FB-46B5-B80F-979B401AAB7B}" sibTransId="{F6014527-6BD0-4A48-8DB0-FBC3D02F16AD}"/>
    <dgm:cxn modelId="{E44A68A7-83CA-45C7-99C4-78824B486158}" type="presOf" srcId="{F6014527-6BD0-4A48-8DB0-FBC3D02F16AD}" destId="{D3621522-49D4-469C-B7C8-E7EB09EE2D1E}" srcOrd="0" destOrd="0" presId="urn:microsoft.com/office/officeart/2005/8/layout/bProcess3"/>
    <dgm:cxn modelId="{7EED74EB-3151-4E96-BA63-25E3D4CC0240}" srcId="{FE14BFAE-75AC-4FD4-BF93-E71549DDCD27}" destId="{EDD64DD2-44BF-4775-9756-F9351CA71E00}" srcOrd="0" destOrd="0" parTransId="{DE94BF74-D863-4942-BC06-1CD440C459E3}" sibTransId="{A1AC502F-DFCE-4BB7-B392-298F6C54F19F}"/>
    <dgm:cxn modelId="{AA17A801-27AA-4723-BE09-A4891F9AF5C2}" type="presOf" srcId="{F26A4FD7-AEFD-4B97-9EBD-C99C066EE426}" destId="{C6E657E3-CA94-4365-9208-14CC85E1E0CB}" srcOrd="0" destOrd="0" presId="urn:microsoft.com/office/officeart/2005/8/layout/bProcess3"/>
    <dgm:cxn modelId="{00D5EB7A-AB6B-4C76-A1B6-834FEBA0AB2B}" srcId="{FE14BFAE-75AC-4FD4-BF93-E71549DDCD27}" destId="{7473B9EA-39F6-4877-B5F6-D19091C017FB}" srcOrd="4" destOrd="0" parTransId="{FA7AE0AD-1013-48B4-81EF-E62D265ED565}" sibTransId="{E916890E-BCE5-4AF2-8C53-45BD92B43045}"/>
    <dgm:cxn modelId="{A792E4FC-DC2B-4803-A663-8E06A4B46FCE}" type="presOf" srcId="{F6014527-6BD0-4A48-8DB0-FBC3D02F16AD}" destId="{A7A424D2-B7CF-4B42-A2E2-176D751A4810}" srcOrd="1" destOrd="0" presId="urn:microsoft.com/office/officeart/2005/8/layout/bProcess3"/>
    <dgm:cxn modelId="{3DB36406-41B2-434F-826D-FE9803C8CD61}" srcId="{FE14BFAE-75AC-4FD4-BF93-E71549DDCD27}" destId="{F90944BF-9ECF-4B92-9529-6B26E2847106}" srcOrd="1" destOrd="0" parTransId="{BD9C9134-D573-4526-9024-89BDD0388C7A}" sibTransId="{F26A4FD7-AEFD-4B97-9EBD-C99C066EE426}"/>
    <dgm:cxn modelId="{0D70C659-5E74-4306-83D5-3F6F7053AA7A}" type="presOf" srcId="{8BD75638-F645-4AEF-80A9-FF940E934D80}" destId="{1D49F409-CD8E-4FE6-8CE1-1D4A0B9A81C6}" srcOrd="0" destOrd="0" presId="urn:microsoft.com/office/officeart/2005/8/layout/bProcess3"/>
    <dgm:cxn modelId="{8F9E8225-84F7-4C79-A5FC-1AD5757D0BC4}" type="presOf" srcId="{A1AC502F-DFCE-4BB7-B392-298F6C54F19F}" destId="{C2A81E4D-9924-491B-9B49-248ABB6448ED}" srcOrd="1" destOrd="0" presId="urn:microsoft.com/office/officeart/2005/8/layout/bProcess3"/>
    <dgm:cxn modelId="{115D71E8-FB99-4B63-9E95-6C859386643E}" type="presParOf" srcId="{F2EC9760-60B5-451F-B9D5-B3FA50762039}" destId="{2AE6839E-5A0A-4835-A94E-D246D6627F1F}" srcOrd="0" destOrd="0" presId="urn:microsoft.com/office/officeart/2005/8/layout/bProcess3"/>
    <dgm:cxn modelId="{B723008D-EFAE-4F9B-842D-D18E86CA8590}" type="presParOf" srcId="{F2EC9760-60B5-451F-B9D5-B3FA50762039}" destId="{76E051BB-E915-4A83-9268-B5936700151B}" srcOrd="1" destOrd="0" presId="urn:microsoft.com/office/officeart/2005/8/layout/bProcess3"/>
    <dgm:cxn modelId="{90D182E0-4280-4151-81D6-A5522CE67FB8}" type="presParOf" srcId="{76E051BB-E915-4A83-9268-B5936700151B}" destId="{C2A81E4D-9924-491B-9B49-248ABB6448ED}" srcOrd="0" destOrd="0" presId="urn:microsoft.com/office/officeart/2005/8/layout/bProcess3"/>
    <dgm:cxn modelId="{CD6B2FCA-1BCD-459D-BB4B-88638045B0C1}" type="presParOf" srcId="{F2EC9760-60B5-451F-B9D5-B3FA50762039}" destId="{3CEF395C-1034-4120-884B-C67DF926DFF8}" srcOrd="2" destOrd="0" presId="urn:microsoft.com/office/officeart/2005/8/layout/bProcess3"/>
    <dgm:cxn modelId="{E6ED8073-5D31-4D96-93C1-18E218BD48FB}" type="presParOf" srcId="{F2EC9760-60B5-451F-B9D5-B3FA50762039}" destId="{C6E657E3-CA94-4365-9208-14CC85E1E0CB}" srcOrd="3" destOrd="0" presId="urn:microsoft.com/office/officeart/2005/8/layout/bProcess3"/>
    <dgm:cxn modelId="{3F287478-C003-4BE6-BD1E-0132755089C5}" type="presParOf" srcId="{C6E657E3-CA94-4365-9208-14CC85E1E0CB}" destId="{6E7675A8-4B65-48C2-B3DD-12E396F2A95D}" srcOrd="0" destOrd="0" presId="urn:microsoft.com/office/officeart/2005/8/layout/bProcess3"/>
    <dgm:cxn modelId="{ACBF0A89-253C-45FD-8084-59CBBE3C2B73}" type="presParOf" srcId="{F2EC9760-60B5-451F-B9D5-B3FA50762039}" destId="{0CFDED7A-7F97-4D5B-BF99-F90E49E05B4C}" srcOrd="4" destOrd="0" presId="urn:microsoft.com/office/officeart/2005/8/layout/bProcess3"/>
    <dgm:cxn modelId="{F6A19749-8D71-46BD-B55E-5D6BE20308D5}" type="presParOf" srcId="{F2EC9760-60B5-451F-B9D5-B3FA50762039}" destId="{D3621522-49D4-469C-B7C8-E7EB09EE2D1E}" srcOrd="5" destOrd="0" presId="urn:microsoft.com/office/officeart/2005/8/layout/bProcess3"/>
    <dgm:cxn modelId="{139A9269-59C3-44C6-8533-DB9D44A2FBC5}" type="presParOf" srcId="{D3621522-49D4-469C-B7C8-E7EB09EE2D1E}" destId="{A7A424D2-B7CF-4B42-A2E2-176D751A4810}" srcOrd="0" destOrd="0" presId="urn:microsoft.com/office/officeart/2005/8/layout/bProcess3"/>
    <dgm:cxn modelId="{177025C4-60B8-4177-A6D8-BC059EF288DC}" type="presParOf" srcId="{F2EC9760-60B5-451F-B9D5-B3FA50762039}" destId="{572CFB96-447A-4E0A-B1BF-4D2A38E9A8E5}" srcOrd="6" destOrd="0" presId="urn:microsoft.com/office/officeart/2005/8/layout/bProcess3"/>
    <dgm:cxn modelId="{4FC7E780-8B39-4FB7-B764-04A041D9E6D5}" type="presParOf" srcId="{F2EC9760-60B5-451F-B9D5-B3FA50762039}" destId="{1D49F409-CD8E-4FE6-8CE1-1D4A0B9A81C6}" srcOrd="7" destOrd="0" presId="urn:microsoft.com/office/officeart/2005/8/layout/bProcess3"/>
    <dgm:cxn modelId="{6E2182EC-89E9-410D-A802-35CE33720A85}" type="presParOf" srcId="{1D49F409-CD8E-4FE6-8CE1-1D4A0B9A81C6}" destId="{BE991C45-30C1-4CD6-8B8A-E85719090903}" srcOrd="0" destOrd="0" presId="urn:microsoft.com/office/officeart/2005/8/layout/bProcess3"/>
    <dgm:cxn modelId="{36ABF5CF-DCC6-4764-8EBD-1864E26B7B39}" type="presParOf" srcId="{F2EC9760-60B5-451F-B9D5-B3FA50762039}" destId="{07682D54-951D-4C44-BF80-A1D52147B6AC}" srcOrd="8"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67B348-F7FB-4DEE-89D4-16730DEEFD52}" type="doc">
      <dgm:prSet loTypeId="urn:microsoft.com/office/officeart/2005/8/layout/matrix2" loCatId="matrix" qsTypeId="urn:microsoft.com/office/officeart/2005/8/quickstyle/3d3" qsCatId="3D" csTypeId="urn:microsoft.com/office/officeart/2005/8/colors/colorful1" csCatId="colorful" phldr="1"/>
      <dgm:spPr/>
      <dgm:t>
        <a:bodyPr/>
        <a:lstStyle/>
        <a:p>
          <a:endParaRPr lang="es-ES"/>
        </a:p>
      </dgm:t>
    </dgm:pt>
    <dgm:pt modelId="{694C0A4D-A925-43E6-8985-13CF0E46B1F2}">
      <dgm:prSet phldrT="[Texto]" custT="1"/>
      <dgm:spPr/>
      <dgm:t>
        <a:bodyPr/>
        <a:lstStyle/>
        <a:p>
          <a:pPr algn="ctr"/>
          <a:r>
            <a:rPr lang="es-ES" sz="1800" b="1" dirty="0" smtClean="0">
              <a:solidFill>
                <a:schemeClr val="tx1"/>
              </a:solidFill>
            </a:rPr>
            <a:t>FORTALEZAS</a:t>
          </a:r>
        </a:p>
        <a:p>
          <a:pPr algn="l"/>
          <a:r>
            <a:rPr lang="es-EC" sz="1800" b="0" dirty="0" smtClean="0">
              <a:solidFill>
                <a:schemeClr val="tx1"/>
              </a:solidFill>
            </a:rPr>
            <a:t>Cacao arriba nacional orgánico</a:t>
          </a:r>
        </a:p>
        <a:p>
          <a:pPr algn="l"/>
          <a:r>
            <a:rPr lang="es-MX" sz="1800" b="0" dirty="0" smtClean="0">
              <a:solidFill>
                <a:schemeClr val="tx1"/>
              </a:solidFill>
            </a:rPr>
            <a:t>Segmento de mercado exclusivo</a:t>
          </a:r>
        </a:p>
        <a:p>
          <a:pPr algn="l"/>
          <a:r>
            <a:rPr lang="es-ES" sz="1800" b="0" dirty="0" smtClean="0">
              <a:solidFill>
                <a:schemeClr val="tx1"/>
              </a:solidFill>
            </a:rPr>
            <a:t>Innovación en el diseño del empaque</a:t>
          </a:r>
          <a:endParaRPr lang="es-ES" sz="1800" b="0" dirty="0">
            <a:solidFill>
              <a:schemeClr val="tx1"/>
            </a:solidFill>
          </a:endParaRPr>
        </a:p>
      </dgm:t>
    </dgm:pt>
    <dgm:pt modelId="{A56A0B44-6E9B-4A49-B44F-5B8CDF3D450A}" type="parTrans" cxnId="{123BB6DC-FDD4-4E59-8916-26B9E8A8838A}">
      <dgm:prSet/>
      <dgm:spPr/>
      <dgm:t>
        <a:bodyPr/>
        <a:lstStyle/>
        <a:p>
          <a:endParaRPr lang="es-ES"/>
        </a:p>
      </dgm:t>
    </dgm:pt>
    <dgm:pt modelId="{B1D22B4F-CB29-47C5-A0A4-14C7AC12EC86}" type="sibTrans" cxnId="{123BB6DC-FDD4-4E59-8916-26B9E8A8838A}">
      <dgm:prSet/>
      <dgm:spPr/>
      <dgm:t>
        <a:bodyPr/>
        <a:lstStyle/>
        <a:p>
          <a:endParaRPr lang="es-ES"/>
        </a:p>
      </dgm:t>
    </dgm:pt>
    <dgm:pt modelId="{C8F659EB-48A8-4725-A460-06C08526ACE7}">
      <dgm:prSet phldrT="[Texto]" custT="1"/>
      <dgm:spPr/>
      <dgm:t>
        <a:bodyPr/>
        <a:lstStyle/>
        <a:p>
          <a:pPr algn="ctr"/>
          <a:r>
            <a:rPr lang="es-ES" sz="1800" b="1" dirty="0" smtClean="0">
              <a:solidFill>
                <a:schemeClr val="tx1"/>
              </a:solidFill>
            </a:rPr>
            <a:t>OPORTUNIDADES</a:t>
          </a:r>
        </a:p>
        <a:p>
          <a:pPr algn="l"/>
          <a:r>
            <a:rPr lang="es-MX" sz="1800" b="0" dirty="0" smtClean="0">
              <a:solidFill>
                <a:schemeClr val="tx1"/>
              </a:solidFill>
            </a:rPr>
            <a:t>Tendencia hacia productos orgánicos </a:t>
          </a:r>
        </a:p>
        <a:p>
          <a:pPr algn="l"/>
          <a:r>
            <a:rPr lang="es-MX" sz="1800" b="0" dirty="0" smtClean="0">
              <a:solidFill>
                <a:schemeClr val="tx1"/>
              </a:solidFill>
            </a:rPr>
            <a:t>Cooperación de instituciones públicas </a:t>
          </a:r>
        </a:p>
        <a:p>
          <a:pPr algn="l"/>
          <a:r>
            <a:rPr lang="es-MX" sz="1800" b="0" dirty="0" smtClean="0">
              <a:solidFill>
                <a:schemeClr val="tx1"/>
              </a:solidFill>
            </a:rPr>
            <a:t>Acuerdo comercial con Unión Europea</a:t>
          </a:r>
          <a:endParaRPr lang="es-ES" sz="1800" b="0" dirty="0">
            <a:solidFill>
              <a:schemeClr val="tx1"/>
            </a:solidFill>
          </a:endParaRPr>
        </a:p>
      </dgm:t>
    </dgm:pt>
    <dgm:pt modelId="{598FDB9D-4EBA-4DBD-9F6F-786E8ABCE1AE}" type="parTrans" cxnId="{068E0F45-CFD2-4DD7-A09E-1724452736A0}">
      <dgm:prSet/>
      <dgm:spPr/>
      <dgm:t>
        <a:bodyPr/>
        <a:lstStyle/>
        <a:p>
          <a:endParaRPr lang="es-ES"/>
        </a:p>
      </dgm:t>
    </dgm:pt>
    <dgm:pt modelId="{17F21633-D3BF-4FDE-9020-3A2BB5BD4C6E}" type="sibTrans" cxnId="{068E0F45-CFD2-4DD7-A09E-1724452736A0}">
      <dgm:prSet/>
      <dgm:spPr/>
      <dgm:t>
        <a:bodyPr/>
        <a:lstStyle/>
        <a:p>
          <a:endParaRPr lang="es-ES"/>
        </a:p>
      </dgm:t>
    </dgm:pt>
    <dgm:pt modelId="{14EB11EE-20AD-41F2-9BA1-325C770682DB}">
      <dgm:prSet phldrT="[Texto]" custT="1"/>
      <dgm:spPr/>
      <dgm:t>
        <a:bodyPr/>
        <a:lstStyle/>
        <a:p>
          <a:pPr algn="ctr"/>
          <a:r>
            <a:rPr lang="es-ES" sz="1700" b="1" dirty="0" smtClean="0">
              <a:solidFill>
                <a:schemeClr val="tx1"/>
              </a:solidFill>
            </a:rPr>
            <a:t>DEBILIDADES</a:t>
          </a:r>
        </a:p>
        <a:p>
          <a:pPr algn="l"/>
          <a:r>
            <a:rPr lang="es-ES" sz="1700" b="0" dirty="0" smtClean="0">
              <a:solidFill>
                <a:schemeClr val="tx1"/>
              </a:solidFill>
            </a:rPr>
            <a:t>Falta de certificación orgánica </a:t>
          </a:r>
        </a:p>
        <a:p>
          <a:pPr algn="l"/>
          <a:r>
            <a:rPr lang="es-ES" sz="1700" b="0" dirty="0" smtClean="0">
              <a:solidFill>
                <a:schemeClr val="tx1"/>
              </a:solidFill>
            </a:rPr>
            <a:t>Falta de financiamiento</a:t>
          </a:r>
        </a:p>
        <a:p>
          <a:pPr algn="l"/>
          <a:r>
            <a:rPr lang="es-ES" sz="1700" b="0" dirty="0" smtClean="0">
              <a:solidFill>
                <a:schemeClr val="tx1"/>
              </a:solidFill>
            </a:rPr>
            <a:t>Limitada diversificación de mercados internacionales</a:t>
          </a:r>
        </a:p>
        <a:p>
          <a:pPr algn="l"/>
          <a:r>
            <a:rPr lang="es-MX" sz="1700" b="0" dirty="0" smtClean="0">
              <a:solidFill>
                <a:schemeClr val="tx1"/>
              </a:solidFill>
            </a:rPr>
            <a:t>Ineficiente sistema de control interno con los proveedores</a:t>
          </a:r>
          <a:endParaRPr lang="es-ES" sz="1700" b="0" dirty="0">
            <a:solidFill>
              <a:schemeClr val="tx1"/>
            </a:solidFill>
          </a:endParaRPr>
        </a:p>
      </dgm:t>
    </dgm:pt>
    <dgm:pt modelId="{2937B43C-48A4-40E6-97D8-98A7E31EC716}" type="parTrans" cxnId="{D7E2A0D4-14BE-4910-97D3-EF5F716EEE80}">
      <dgm:prSet/>
      <dgm:spPr/>
      <dgm:t>
        <a:bodyPr/>
        <a:lstStyle/>
        <a:p>
          <a:endParaRPr lang="es-ES"/>
        </a:p>
      </dgm:t>
    </dgm:pt>
    <dgm:pt modelId="{14475D51-D841-4564-93E5-BB934D5F21A3}" type="sibTrans" cxnId="{D7E2A0D4-14BE-4910-97D3-EF5F716EEE80}">
      <dgm:prSet/>
      <dgm:spPr/>
      <dgm:t>
        <a:bodyPr/>
        <a:lstStyle/>
        <a:p>
          <a:endParaRPr lang="es-ES"/>
        </a:p>
      </dgm:t>
    </dgm:pt>
    <dgm:pt modelId="{5D9FE6A3-4D03-4A70-BB23-6823BBDB08C3}">
      <dgm:prSet phldrT="[Texto]" custT="1"/>
      <dgm:spPr>
        <a:solidFill>
          <a:schemeClr val="accent3">
            <a:lumMod val="40000"/>
            <a:lumOff val="60000"/>
          </a:schemeClr>
        </a:solidFill>
      </dgm:spPr>
      <dgm:t>
        <a:bodyPr/>
        <a:lstStyle/>
        <a:p>
          <a:pPr algn="ctr"/>
          <a:r>
            <a:rPr lang="es-ES" sz="1700" b="1" dirty="0" smtClean="0">
              <a:solidFill>
                <a:schemeClr val="tx1"/>
              </a:solidFill>
            </a:rPr>
            <a:t>AMENAZAS</a:t>
          </a:r>
        </a:p>
        <a:p>
          <a:pPr algn="l"/>
          <a:r>
            <a:rPr lang="es-MX" sz="1700" b="0" dirty="0" smtClean="0">
              <a:solidFill>
                <a:schemeClr val="tx1"/>
              </a:solidFill>
            </a:rPr>
            <a:t>Rechazo al cambio de producción</a:t>
          </a:r>
        </a:p>
        <a:p>
          <a:pPr algn="l"/>
          <a:r>
            <a:rPr lang="es-MX" sz="1700" b="0" dirty="0" smtClean="0">
              <a:solidFill>
                <a:schemeClr val="tx1"/>
              </a:solidFill>
            </a:rPr>
            <a:t>Alto costo de la certificación orgánica</a:t>
          </a:r>
        </a:p>
        <a:p>
          <a:pPr algn="l"/>
          <a:r>
            <a:rPr lang="es-MX" sz="1700" b="0" dirty="0" smtClean="0">
              <a:solidFill>
                <a:schemeClr val="tx1"/>
              </a:solidFill>
            </a:rPr>
            <a:t>Posicionamiento de  competidores</a:t>
          </a:r>
          <a:endParaRPr lang="es-ES" sz="1700" b="0" dirty="0" smtClean="0">
            <a:solidFill>
              <a:schemeClr val="tx1"/>
            </a:solidFill>
          </a:endParaRPr>
        </a:p>
        <a:p>
          <a:pPr algn="l"/>
          <a:r>
            <a:rPr lang="es-MX" sz="1700" b="0" dirty="0" smtClean="0">
              <a:solidFill>
                <a:schemeClr val="tx1"/>
              </a:solidFill>
            </a:rPr>
            <a:t>Existencia de productos sustitos</a:t>
          </a:r>
          <a:endParaRPr lang="es-ES" sz="1700" b="0" dirty="0" smtClean="0">
            <a:solidFill>
              <a:schemeClr val="tx1"/>
            </a:solidFill>
          </a:endParaRPr>
        </a:p>
      </dgm:t>
    </dgm:pt>
    <dgm:pt modelId="{2C2ADC4B-F947-487C-A31E-F6E1D7523B43}" type="parTrans" cxnId="{DFC8DDA8-430E-4CDB-A3A5-4B814FBCB868}">
      <dgm:prSet/>
      <dgm:spPr/>
      <dgm:t>
        <a:bodyPr/>
        <a:lstStyle/>
        <a:p>
          <a:endParaRPr lang="es-ES"/>
        </a:p>
      </dgm:t>
    </dgm:pt>
    <dgm:pt modelId="{99CB3C9F-5E70-441D-963D-45BF331A3CA4}" type="sibTrans" cxnId="{DFC8DDA8-430E-4CDB-A3A5-4B814FBCB868}">
      <dgm:prSet/>
      <dgm:spPr/>
      <dgm:t>
        <a:bodyPr/>
        <a:lstStyle/>
        <a:p>
          <a:endParaRPr lang="es-ES"/>
        </a:p>
      </dgm:t>
    </dgm:pt>
    <dgm:pt modelId="{E19507C0-BB83-4024-A3A4-D9D34BFF0B20}" type="pres">
      <dgm:prSet presAssocID="{B767B348-F7FB-4DEE-89D4-16730DEEFD52}" presName="matrix" presStyleCnt="0">
        <dgm:presLayoutVars>
          <dgm:chMax val="1"/>
          <dgm:dir/>
          <dgm:resizeHandles val="exact"/>
        </dgm:presLayoutVars>
      </dgm:prSet>
      <dgm:spPr/>
      <dgm:t>
        <a:bodyPr/>
        <a:lstStyle/>
        <a:p>
          <a:endParaRPr lang="es-MX"/>
        </a:p>
      </dgm:t>
    </dgm:pt>
    <dgm:pt modelId="{504E668D-4F39-4030-9F5E-372B777B8706}" type="pres">
      <dgm:prSet presAssocID="{B767B348-F7FB-4DEE-89D4-16730DEEFD52}" presName="axisShape" presStyleLbl="bgShp" presStyleIdx="0" presStyleCnt="1"/>
      <dgm:spPr/>
    </dgm:pt>
    <dgm:pt modelId="{F776EEE2-A7DF-482A-97C4-F8F20B33E7E2}" type="pres">
      <dgm:prSet presAssocID="{B767B348-F7FB-4DEE-89D4-16730DEEFD52}" presName="rect1" presStyleLbl="node1" presStyleIdx="0" presStyleCnt="4">
        <dgm:presLayoutVars>
          <dgm:chMax val="0"/>
          <dgm:chPref val="0"/>
          <dgm:bulletEnabled val="1"/>
        </dgm:presLayoutVars>
      </dgm:prSet>
      <dgm:spPr/>
      <dgm:t>
        <a:bodyPr/>
        <a:lstStyle/>
        <a:p>
          <a:endParaRPr lang="es-ES"/>
        </a:p>
      </dgm:t>
    </dgm:pt>
    <dgm:pt modelId="{88D2A94A-3D85-4301-9CEF-22695B2C91D6}" type="pres">
      <dgm:prSet presAssocID="{B767B348-F7FB-4DEE-89D4-16730DEEFD52}" presName="rect2" presStyleLbl="node1" presStyleIdx="1" presStyleCnt="4">
        <dgm:presLayoutVars>
          <dgm:chMax val="0"/>
          <dgm:chPref val="0"/>
          <dgm:bulletEnabled val="1"/>
        </dgm:presLayoutVars>
      </dgm:prSet>
      <dgm:spPr/>
      <dgm:t>
        <a:bodyPr/>
        <a:lstStyle/>
        <a:p>
          <a:endParaRPr lang="es-ES"/>
        </a:p>
      </dgm:t>
    </dgm:pt>
    <dgm:pt modelId="{4D373BF4-882D-48D8-B1CB-62008DB2769A}" type="pres">
      <dgm:prSet presAssocID="{B767B348-F7FB-4DEE-89D4-16730DEEFD52}" presName="rect3" presStyleLbl="node1" presStyleIdx="2" presStyleCnt="4" custScaleY="111853" custLinFactNeighborX="-3579" custLinFactNeighborY="5836">
        <dgm:presLayoutVars>
          <dgm:chMax val="0"/>
          <dgm:chPref val="0"/>
          <dgm:bulletEnabled val="1"/>
        </dgm:presLayoutVars>
      </dgm:prSet>
      <dgm:spPr/>
      <dgm:t>
        <a:bodyPr/>
        <a:lstStyle/>
        <a:p>
          <a:endParaRPr lang="es-ES"/>
        </a:p>
      </dgm:t>
    </dgm:pt>
    <dgm:pt modelId="{431B5CED-F51E-4632-8E33-B3F171A2A327}" type="pres">
      <dgm:prSet presAssocID="{B767B348-F7FB-4DEE-89D4-16730DEEFD52}" presName="rect4" presStyleLbl="node1" presStyleIdx="3" presStyleCnt="4" custScaleY="111231" custLinFactNeighborX="2473" custLinFactNeighborY="5836">
        <dgm:presLayoutVars>
          <dgm:chMax val="0"/>
          <dgm:chPref val="0"/>
          <dgm:bulletEnabled val="1"/>
        </dgm:presLayoutVars>
      </dgm:prSet>
      <dgm:spPr/>
      <dgm:t>
        <a:bodyPr/>
        <a:lstStyle/>
        <a:p>
          <a:endParaRPr lang="es-ES"/>
        </a:p>
      </dgm:t>
    </dgm:pt>
  </dgm:ptLst>
  <dgm:cxnLst>
    <dgm:cxn modelId="{068E0F45-CFD2-4DD7-A09E-1724452736A0}" srcId="{B767B348-F7FB-4DEE-89D4-16730DEEFD52}" destId="{C8F659EB-48A8-4725-A460-06C08526ACE7}" srcOrd="1" destOrd="0" parTransId="{598FDB9D-4EBA-4DBD-9F6F-786E8ABCE1AE}" sibTransId="{17F21633-D3BF-4FDE-9020-3A2BB5BD4C6E}"/>
    <dgm:cxn modelId="{D986A24C-E712-4880-B91C-133D7528082C}" type="presOf" srcId="{C8F659EB-48A8-4725-A460-06C08526ACE7}" destId="{88D2A94A-3D85-4301-9CEF-22695B2C91D6}" srcOrd="0" destOrd="0" presId="urn:microsoft.com/office/officeart/2005/8/layout/matrix2"/>
    <dgm:cxn modelId="{D7E2A0D4-14BE-4910-97D3-EF5F716EEE80}" srcId="{B767B348-F7FB-4DEE-89D4-16730DEEFD52}" destId="{14EB11EE-20AD-41F2-9BA1-325C770682DB}" srcOrd="2" destOrd="0" parTransId="{2937B43C-48A4-40E6-97D8-98A7E31EC716}" sibTransId="{14475D51-D841-4564-93E5-BB934D5F21A3}"/>
    <dgm:cxn modelId="{BC811214-D7B0-4671-9B0B-1697DFEA2F2D}" type="presOf" srcId="{14EB11EE-20AD-41F2-9BA1-325C770682DB}" destId="{4D373BF4-882D-48D8-B1CB-62008DB2769A}" srcOrd="0" destOrd="0" presId="urn:microsoft.com/office/officeart/2005/8/layout/matrix2"/>
    <dgm:cxn modelId="{DAEED1FC-997D-46DA-A2FF-AF0BF2938CDB}" type="presOf" srcId="{5D9FE6A3-4D03-4A70-BB23-6823BBDB08C3}" destId="{431B5CED-F51E-4632-8E33-B3F171A2A327}" srcOrd="0" destOrd="0" presId="urn:microsoft.com/office/officeart/2005/8/layout/matrix2"/>
    <dgm:cxn modelId="{DFC8DDA8-430E-4CDB-A3A5-4B814FBCB868}" srcId="{B767B348-F7FB-4DEE-89D4-16730DEEFD52}" destId="{5D9FE6A3-4D03-4A70-BB23-6823BBDB08C3}" srcOrd="3" destOrd="0" parTransId="{2C2ADC4B-F947-487C-A31E-F6E1D7523B43}" sibTransId="{99CB3C9F-5E70-441D-963D-45BF331A3CA4}"/>
    <dgm:cxn modelId="{123BB6DC-FDD4-4E59-8916-26B9E8A8838A}" srcId="{B767B348-F7FB-4DEE-89D4-16730DEEFD52}" destId="{694C0A4D-A925-43E6-8985-13CF0E46B1F2}" srcOrd="0" destOrd="0" parTransId="{A56A0B44-6E9B-4A49-B44F-5B8CDF3D450A}" sibTransId="{B1D22B4F-CB29-47C5-A0A4-14C7AC12EC86}"/>
    <dgm:cxn modelId="{63A6A1E6-E25F-4BAA-B037-44C519AF9AB4}" type="presOf" srcId="{B767B348-F7FB-4DEE-89D4-16730DEEFD52}" destId="{E19507C0-BB83-4024-A3A4-D9D34BFF0B20}" srcOrd="0" destOrd="0" presId="urn:microsoft.com/office/officeart/2005/8/layout/matrix2"/>
    <dgm:cxn modelId="{A78FA1B3-70AC-4DE5-9E77-53A1AE85728A}" type="presOf" srcId="{694C0A4D-A925-43E6-8985-13CF0E46B1F2}" destId="{F776EEE2-A7DF-482A-97C4-F8F20B33E7E2}" srcOrd="0" destOrd="0" presId="urn:microsoft.com/office/officeart/2005/8/layout/matrix2"/>
    <dgm:cxn modelId="{69AF1CF8-1429-4809-BEE8-6C04C93536CA}" type="presParOf" srcId="{E19507C0-BB83-4024-A3A4-D9D34BFF0B20}" destId="{504E668D-4F39-4030-9F5E-372B777B8706}" srcOrd="0" destOrd="0" presId="urn:microsoft.com/office/officeart/2005/8/layout/matrix2"/>
    <dgm:cxn modelId="{0A437B4A-7802-4977-A3CE-5FBEB3327152}" type="presParOf" srcId="{E19507C0-BB83-4024-A3A4-D9D34BFF0B20}" destId="{F776EEE2-A7DF-482A-97C4-F8F20B33E7E2}" srcOrd="1" destOrd="0" presId="urn:microsoft.com/office/officeart/2005/8/layout/matrix2"/>
    <dgm:cxn modelId="{948E7167-3661-49DC-93AD-7DD48C45387C}" type="presParOf" srcId="{E19507C0-BB83-4024-A3A4-D9D34BFF0B20}" destId="{88D2A94A-3D85-4301-9CEF-22695B2C91D6}" srcOrd="2" destOrd="0" presId="urn:microsoft.com/office/officeart/2005/8/layout/matrix2"/>
    <dgm:cxn modelId="{780C12B4-28CD-415B-A846-CBE8191DB3B3}" type="presParOf" srcId="{E19507C0-BB83-4024-A3A4-D9D34BFF0B20}" destId="{4D373BF4-882D-48D8-B1CB-62008DB2769A}" srcOrd="3" destOrd="0" presId="urn:microsoft.com/office/officeart/2005/8/layout/matrix2"/>
    <dgm:cxn modelId="{DE88663D-B855-4FCB-9A83-931DAF982E33}" type="presParOf" srcId="{E19507C0-BB83-4024-A3A4-D9D34BFF0B20}" destId="{431B5CED-F51E-4632-8E33-B3F171A2A327}"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588FAD-67CD-4285-B176-84416BF0956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S"/>
        </a:p>
      </dgm:t>
    </dgm:pt>
    <dgm:pt modelId="{E94FE58C-3556-4F3F-B690-34B28DC01B03}" type="pres">
      <dgm:prSet presAssocID="{FF588FAD-67CD-4285-B176-84416BF09569}" presName="linear" presStyleCnt="0">
        <dgm:presLayoutVars>
          <dgm:dir/>
          <dgm:resizeHandles val="exact"/>
        </dgm:presLayoutVars>
      </dgm:prSet>
      <dgm:spPr/>
      <dgm:t>
        <a:bodyPr/>
        <a:lstStyle/>
        <a:p>
          <a:endParaRPr lang="es-MX"/>
        </a:p>
      </dgm:t>
    </dgm:pt>
  </dgm:ptLst>
  <dgm:cxnLst>
    <dgm:cxn modelId="{5D6E27AA-1843-453B-BFCB-26ADFF85E978}" type="presOf" srcId="{FF588FAD-67CD-4285-B176-84416BF09569}" destId="{E94FE58C-3556-4F3F-B690-34B28DC01B03}"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EA9FB-77E5-4EFB-B7FD-A2A69231D633}">
      <dsp:nvSpPr>
        <dsp:cNvPr id="0" name=""/>
        <dsp:cNvSpPr/>
      </dsp:nvSpPr>
      <dsp:spPr>
        <a:xfrm>
          <a:off x="5365" y="238354"/>
          <a:ext cx="2527766" cy="252776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54FF26-7742-4E90-98C9-7BAA4DBF35AC}">
      <dsp:nvSpPr>
        <dsp:cNvPr id="0" name=""/>
        <dsp:cNvSpPr/>
      </dsp:nvSpPr>
      <dsp:spPr>
        <a:xfrm>
          <a:off x="416862" y="2364711"/>
          <a:ext cx="2527766" cy="252776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smtClean="0">
              <a:solidFill>
                <a:schemeClr val="tx1"/>
              </a:solidFill>
            </a:rPr>
            <a:t>Impulso a los cambios de la matriz productiva</a:t>
          </a:r>
          <a:endParaRPr lang="es-MX" sz="2700" kern="1200" dirty="0">
            <a:solidFill>
              <a:schemeClr val="tx1"/>
            </a:solidFill>
          </a:endParaRPr>
        </a:p>
      </dsp:txBody>
      <dsp:txXfrm>
        <a:off x="490898" y="2438747"/>
        <a:ext cx="2379694" cy="2379694"/>
      </dsp:txXfrm>
    </dsp:sp>
    <dsp:sp modelId="{52220526-A330-4E3A-A86A-5C7FCCD04DBD}">
      <dsp:nvSpPr>
        <dsp:cNvPr id="0" name=""/>
        <dsp:cNvSpPr/>
      </dsp:nvSpPr>
      <dsp:spPr>
        <a:xfrm>
          <a:off x="3121642" y="1841967"/>
          <a:ext cx="486903" cy="60738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kern="1200">
            <a:solidFill>
              <a:schemeClr val="tx1"/>
            </a:solidFill>
          </a:endParaRPr>
        </a:p>
      </dsp:txBody>
      <dsp:txXfrm>
        <a:off x="3121642" y="1963444"/>
        <a:ext cx="340832" cy="364433"/>
      </dsp:txXfrm>
    </dsp:sp>
    <dsp:sp modelId="{15F9227B-84B8-4F8F-BF1B-5ABA6F2C06B2}">
      <dsp:nvSpPr>
        <dsp:cNvPr id="0" name=""/>
        <dsp:cNvSpPr/>
      </dsp:nvSpPr>
      <dsp:spPr>
        <a:xfrm>
          <a:off x="3924285" y="238354"/>
          <a:ext cx="2527766" cy="252776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669D3E-15D6-4D74-B94D-58E46E18C547}">
      <dsp:nvSpPr>
        <dsp:cNvPr id="0" name=""/>
        <dsp:cNvSpPr/>
      </dsp:nvSpPr>
      <dsp:spPr>
        <a:xfrm>
          <a:off x="4335782" y="2364711"/>
          <a:ext cx="2527766" cy="2527766"/>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solidFill>
                <a:schemeClr val="tx1"/>
              </a:solidFill>
            </a:rPr>
            <a:t>Cambio de un país primario exportador, a un país productor-exportador.</a:t>
          </a:r>
          <a:endParaRPr lang="es-MX" sz="2700" kern="1200" dirty="0">
            <a:solidFill>
              <a:schemeClr val="tx1"/>
            </a:solidFill>
          </a:endParaRPr>
        </a:p>
      </dsp:txBody>
      <dsp:txXfrm>
        <a:off x="4409818" y="2438747"/>
        <a:ext cx="2379694" cy="2379694"/>
      </dsp:txXfrm>
    </dsp:sp>
    <dsp:sp modelId="{099B193C-84C9-487A-B3CE-E242DFCABCA5}">
      <dsp:nvSpPr>
        <dsp:cNvPr id="0" name=""/>
        <dsp:cNvSpPr/>
      </dsp:nvSpPr>
      <dsp:spPr>
        <a:xfrm>
          <a:off x="7040562" y="1841967"/>
          <a:ext cx="486903" cy="60738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kern="1200">
            <a:solidFill>
              <a:schemeClr val="tx1"/>
            </a:solidFill>
          </a:endParaRPr>
        </a:p>
      </dsp:txBody>
      <dsp:txXfrm>
        <a:off x="7040562" y="1963444"/>
        <a:ext cx="340832" cy="364433"/>
      </dsp:txXfrm>
    </dsp:sp>
    <dsp:sp modelId="{DD95304E-1439-42E9-A933-23249F650126}">
      <dsp:nvSpPr>
        <dsp:cNvPr id="0" name=""/>
        <dsp:cNvSpPr/>
      </dsp:nvSpPr>
      <dsp:spPr>
        <a:xfrm>
          <a:off x="7843205" y="238354"/>
          <a:ext cx="2527766" cy="252776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BAD215-F61D-4053-9B62-BFB8A44500AF}">
      <dsp:nvSpPr>
        <dsp:cNvPr id="0" name=""/>
        <dsp:cNvSpPr/>
      </dsp:nvSpPr>
      <dsp:spPr>
        <a:xfrm>
          <a:off x="8254702" y="2364711"/>
          <a:ext cx="2527766" cy="2527766"/>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solidFill>
                <a:schemeClr val="tx1"/>
              </a:solidFill>
            </a:rPr>
            <a:t>Formado pequeñas y medianas empresas</a:t>
          </a:r>
          <a:endParaRPr lang="es-MX" sz="2700" kern="1200" dirty="0">
            <a:solidFill>
              <a:schemeClr val="tx1"/>
            </a:solidFill>
          </a:endParaRPr>
        </a:p>
      </dsp:txBody>
      <dsp:txXfrm>
        <a:off x="8328738" y="2438747"/>
        <a:ext cx="2379694" cy="23796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A0817-E4C5-4E95-9EE0-5BF92A4D2BA6}">
      <dsp:nvSpPr>
        <dsp:cNvPr id="0" name=""/>
        <dsp:cNvSpPr/>
      </dsp:nvSpPr>
      <dsp:spPr>
        <a:xfrm>
          <a:off x="666505" y="107"/>
          <a:ext cx="2206053" cy="12048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rPr>
            <a:t>Rivalidad entre competidores</a:t>
          </a:r>
          <a:endParaRPr lang="es-ES" sz="2400" kern="1200" dirty="0">
            <a:solidFill>
              <a:schemeClr val="tx1"/>
            </a:solidFill>
          </a:endParaRPr>
        </a:p>
      </dsp:txBody>
      <dsp:txXfrm>
        <a:off x="666505" y="107"/>
        <a:ext cx="2206053" cy="12048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4B6B1-9BFD-4D14-9982-E8AA92B6FE55}">
      <dsp:nvSpPr>
        <dsp:cNvPr id="0" name=""/>
        <dsp:cNvSpPr/>
      </dsp:nvSpPr>
      <dsp:spPr>
        <a:xfrm>
          <a:off x="691554" y="623"/>
          <a:ext cx="2071288" cy="1242773"/>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rPr>
            <a:t>Nuevos Competidores</a:t>
          </a:r>
          <a:endParaRPr lang="es-ES" sz="2400" kern="1200" dirty="0">
            <a:solidFill>
              <a:schemeClr val="tx1"/>
            </a:solidFill>
          </a:endParaRPr>
        </a:p>
      </dsp:txBody>
      <dsp:txXfrm>
        <a:off x="691554" y="623"/>
        <a:ext cx="2071288" cy="12427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50674-F91B-46A6-92E2-D1A57719E3CB}">
      <dsp:nvSpPr>
        <dsp:cNvPr id="0" name=""/>
        <dsp:cNvSpPr/>
      </dsp:nvSpPr>
      <dsp:spPr>
        <a:xfrm>
          <a:off x="3780" y="252"/>
          <a:ext cx="1918691" cy="1151214"/>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rPr>
            <a:t>Productos Sustitutos</a:t>
          </a:r>
          <a:endParaRPr lang="es-ES" sz="2400" kern="1200" dirty="0">
            <a:solidFill>
              <a:schemeClr val="tx1"/>
            </a:solidFill>
          </a:endParaRPr>
        </a:p>
      </dsp:txBody>
      <dsp:txXfrm>
        <a:off x="3780" y="252"/>
        <a:ext cx="1918691" cy="11512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514F7-4F47-4253-81D2-2F6821DED48B}">
      <dsp:nvSpPr>
        <dsp:cNvPr id="0" name=""/>
        <dsp:cNvSpPr/>
      </dsp:nvSpPr>
      <dsp:spPr>
        <a:xfrm>
          <a:off x="1076616" y="0"/>
          <a:ext cx="1918691" cy="1151214"/>
        </a:xfrm>
        <a:prstGeom prst="rect">
          <a:avLst/>
        </a:prstGeom>
        <a:solidFill>
          <a:schemeClr val="accent3">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rPr>
            <a:t>Proveedores</a:t>
          </a:r>
          <a:endParaRPr lang="es-ES" sz="2400" kern="1200" dirty="0">
            <a:solidFill>
              <a:schemeClr val="tx1"/>
            </a:solidFill>
          </a:endParaRPr>
        </a:p>
      </dsp:txBody>
      <dsp:txXfrm>
        <a:off x="1076616" y="0"/>
        <a:ext cx="1918691" cy="11512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BE367-99D0-4F70-B0B6-945413DE7529}">
      <dsp:nvSpPr>
        <dsp:cNvPr id="0" name=""/>
        <dsp:cNvSpPr/>
      </dsp:nvSpPr>
      <dsp:spPr>
        <a:xfrm>
          <a:off x="674727" y="252"/>
          <a:ext cx="1918691" cy="1151214"/>
        </a:xfrm>
        <a:prstGeom prst="rect">
          <a:avLst/>
        </a:prstGeom>
        <a:solidFill>
          <a:schemeClr val="accent3">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solidFill>
                <a:schemeClr val="tx1"/>
              </a:solidFill>
            </a:rPr>
            <a:t>Clientes</a:t>
          </a:r>
          <a:endParaRPr lang="es-ES" sz="2400" kern="1200" dirty="0">
            <a:solidFill>
              <a:schemeClr val="tx1"/>
            </a:solidFill>
          </a:endParaRPr>
        </a:p>
      </dsp:txBody>
      <dsp:txXfrm>
        <a:off x="674727" y="252"/>
        <a:ext cx="1918691" cy="115121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CFCA-1AC8-4621-89D9-51361CC8194A}">
      <dsp:nvSpPr>
        <dsp:cNvPr id="0" name=""/>
        <dsp:cNvSpPr/>
      </dsp:nvSpPr>
      <dsp:spPr>
        <a:xfrm>
          <a:off x="0" y="0"/>
          <a:ext cx="4737100" cy="1574800"/>
        </a:xfrm>
        <a:prstGeom prst="roundRect">
          <a:avLst>
            <a:gd name="adj" fmla="val 10000"/>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S" sz="2900" b="1" kern="1200" dirty="0" smtClean="0">
              <a:solidFill>
                <a:schemeClr val="tx1"/>
              </a:solidFill>
            </a:rPr>
            <a:t>Emprendimientos</a:t>
          </a:r>
        </a:p>
        <a:p>
          <a:pPr lvl="0" algn="l" defTabSz="1289050">
            <a:lnSpc>
              <a:spcPct val="90000"/>
            </a:lnSpc>
            <a:spcBef>
              <a:spcPct val="0"/>
            </a:spcBef>
            <a:spcAft>
              <a:spcPct val="35000"/>
            </a:spcAft>
          </a:pPr>
          <a:r>
            <a:rPr lang="es-ES" sz="2900" kern="1200" dirty="0" smtClean="0">
              <a:solidFill>
                <a:schemeClr val="tx1"/>
              </a:solidFill>
            </a:rPr>
            <a:t>Estrategias Competitivas </a:t>
          </a:r>
          <a:endParaRPr lang="es-ES" sz="2900" b="1" kern="1200" dirty="0">
            <a:solidFill>
              <a:schemeClr val="tx1"/>
            </a:solidFill>
          </a:endParaRPr>
        </a:p>
      </dsp:txBody>
      <dsp:txXfrm>
        <a:off x="1104900" y="0"/>
        <a:ext cx="3632200" cy="1574800"/>
      </dsp:txXfrm>
    </dsp:sp>
    <dsp:sp modelId="{5CBC4F79-56BF-40DE-B2C3-6BDC058B5BD6}">
      <dsp:nvSpPr>
        <dsp:cNvPr id="0" name=""/>
        <dsp:cNvSpPr/>
      </dsp:nvSpPr>
      <dsp:spPr>
        <a:xfrm>
          <a:off x="157479" y="157480"/>
          <a:ext cx="947420" cy="12598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CFCA-1AC8-4621-89D9-51361CC8194A}">
      <dsp:nvSpPr>
        <dsp:cNvPr id="0" name=""/>
        <dsp:cNvSpPr/>
      </dsp:nvSpPr>
      <dsp:spPr>
        <a:xfrm>
          <a:off x="0" y="1542"/>
          <a:ext cx="4737100" cy="1578337"/>
        </a:xfrm>
        <a:prstGeom prst="roundRect">
          <a:avLst>
            <a:gd name="adj" fmla="val 10000"/>
          </a:avLst>
        </a:prstGeom>
        <a:solidFill>
          <a:schemeClr val="accent3">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b="1" kern="1200" dirty="0" smtClean="0">
              <a:solidFill>
                <a:schemeClr val="tx1"/>
              </a:solidFill>
            </a:rPr>
            <a:t>Consecuencias:</a:t>
          </a:r>
        </a:p>
        <a:p>
          <a:pPr lvl="0" algn="l" defTabSz="1022350">
            <a:lnSpc>
              <a:spcPct val="90000"/>
            </a:lnSpc>
            <a:spcBef>
              <a:spcPct val="0"/>
            </a:spcBef>
            <a:spcAft>
              <a:spcPct val="35000"/>
            </a:spcAft>
          </a:pPr>
          <a:r>
            <a:rPr lang="es-ES" sz="2000" kern="1200" dirty="0" smtClean="0">
              <a:solidFill>
                <a:schemeClr val="tx1"/>
              </a:solidFill>
            </a:rPr>
            <a:t>Limitaciones en el crecimiento empresarial; Acceso mercados internacionales</a:t>
          </a:r>
          <a:endParaRPr lang="es-ES" sz="2000" b="1" kern="1200" dirty="0">
            <a:solidFill>
              <a:schemeClr val="tx1"/>
            </a:solidFill>
          </a:endParaRPr>
        </a:p>
      </dsp:txBody>
      <dsp:txXfrm>
        <a:off x="1105253" y="1542"/>
        <a:ext cx="3631846" cy="1578337"/>
      </dsp:txXfrm>
    </dsp:sp>
    <dsp:sp modelId="{5CBC4F79-56BF-40DE-B2C3-6BDC058B5BD6}">
      <dsp:nvSpPr>
        <dsp:cNvPr id="0" name=""/>
        <dsp:cNvSpPr/>
      </dsp:nvSpPr>
      <dsp:spPr>
        <a:xfrm>
          <a:off x="157833" y="157833"/>
          <a:ext cx="947420" cy="126266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CFCA-1AC8-4621-89D9-51361CC8194A}">
      <dsp:nvSpPr>
        <dsp:cNvPr id="0" name=""/>
        <dsp:cNvSpPr/>
      </dsp:nvSpPr>
      <dsp:spPr>
        <a:xfrm>
          <a:off x="0" y="0"/>
          <a:ext cx="4737100" cy="1574800"/>
        </a:xfrm>
        <a:prstGeom prst="roundRect">
          <a:avLst>
            <a:gd name="adj" fmla="val 10000"/>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b="1" kern="1200" dirty="0" smtClean="0">
              <a:solidFill>
                <a:schemeClr val="tx1"/>
              </a:solidFill>
            </a:rPr>
            <a:t>Certificación</a:t>
          </a:r>
          <a:r>
            <a:rPr lang="es-ES" sz="2300" b="1" kern="1200" baseline="0" dirty="0" smtClean="0">
              <a:solidFill>
                <a:schemeClr val="tx1"/>
              </a:solidFill>
            </a:rPr>
            <a:t> Orgánica</a:t>
          </a:r>
        </a:p>
        <a:p>
          <a:pPr lvl="0" algn="l" defTabSz="1022350">
            <a:lnSpc>
              <a:spcPct val="90000"/>
            </a:lnSpc>
            <a:spcBef>
              <a:spcPct val="0"/>
            </a:spcBef>
            <a:spcAft>
              <a:spcPct val="35000"/>
            </a:spcAft>
          </a:pPr>
          <a:r>
            <a:rPr lang="es-ES" sz="2300" kern="1200" baseline="0" dirty="0" smtClean="0">
              <a:solidFill>
                <a:schemeClr val="tx1"/>
              </a:solidFill>
            </a:rPr>
            <a:t>Falta de</a:t>
          </a:r>
          <a:r>
            <a:rPr lang="es-ES" sz="2300" kern="1200" dirty="0" smtClean="0">
              <a:solidFill>
                <a:schemeClr val="tx1"/>
              </a:solidFill>
            </a:rPr>
            <a:t> financiamiento y desconocimiento; proceso de adquisición </a:t>
          </a:r>
          <a:endParaRPr lang="es-ES" sz="2300" kern="1200" dirty="0">
            <a:solidFill>
              <a:schemeClr val="tx1"/>
            </a:solidFill>
          </a:endParaRPr>
        </a:p>
      </dsp:txBody>
      <dsp:txXfrm>
        <a:off x="1104900" y="0"/>
        <a:ext cx="3632200" cy="1574800"/>
      </dsp:txXfrm>
    </dsp:sp>
    <dsp:sp modelId="{5CBC4F79-56BF-40DE-B2C3-6BDC058B5BD6}">
      <dsp:nvSpPr>
        <dsp:cNvPr id="0" name=""/>
        <dsp:cNvSpPr/>
      </dsp:nvSpPr>
      <dsp:spPr>
        <a:xfrm>
          <a:off x="157479" y="157480"/>
          <a:ext cx="947420" cy="12598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CFCA-1AC8-4621-89D9-51361CC8194A}">
      <dsp:nvSpPr>
        <dsp:cNvPr id="0" name=""/>
        <dsp:cNvSpPr/>
      </dsp:nvSpPr>
      <dsp:spPr>
        <a:xfrm>
          <a:off x="0" y="0"/>
          <a:ext cx="4718050" cy="1530350"/>
        </a:xfrm>
        <a:prstGeom prst="roundRect">
          <a:avLst>
            <a:gd name="adj" fmla="val 10000"/>
          </a:avLst>
        </a:prstGeom>
        <a:solidFill>
          <a:schemeClr val="accent3">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ES" sz="2300" b="1" kern="1200" dirty="0" smtClean="0">
              <a:solidFill>
                <a:schemeClr val="tx1"/>
              </a:solidFill>
            </a:rPr>
            <a:t>Consecuencias:</a:t>
          </a:r>
        </a:p>
        <a:p>
          <a:pPr lvl="0" algn="l" defTabSz="1022350">
            <a:lnSpc>
              <a:spcPct val="90000"/>
            </a:lnSpc>
            <a:spcBef>
              <a:spcPct val="0"/>
            </a:spcBef>
            <a:spcAft>
              <a:spcPct val="35000"/>
            </a:spcAft>
          </a:pPr>
          <a:r>
            <a:rPr lang="es-ES" sz="2300" kern="1200" dirty="0" smtClean="0">
              <a:solidFill>
                <a:schemeClr val="tx1"/>
              </a:solidFill>
            </a:rPr>
            <a:t>Posicionamiento y estabilidad en mercados internacionales</a:t>
          </a:r>
          <a:endParaRPr lang="es-ES" sz="2300" kern="1200" dirty="0">
            <a:solidFill>
              <a:schemeClr val="tx1"/>
            </a:solidFill>
          </a:endParaRPr>
        </a:p>
      </dsp:txBody>
      <dsp:txXfrm>
        <a:off x="1096645" y="0"/>
        <a:ext cx="3621405" cy="1530350"/>
      </dsp:txXfrm>
    </dsp:sp>
    <dsp:sp modelId="{5CBC4F79-56BF-40DE-B2C3-6BDC058B5BD6}">
      <dsp:nvSpPr>
        <dsp:cNvPr id="0" name=""/>
        <dsp:cNvSpPr/>
      </dsp:nvSpPr>
      <dsp:spPr>
        <a:xfrm>
          <a:off x="153035" y="153035"/>
          <a:ext cx="943610" cy="122428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A99CF-DB45-4B96-8D28-01806347DA13}">
      <dsp:nvSpPr>
        <dsp:cNvPr id="0" name=""/>
        <dsp:cNvSpPr/>
      </dsp:nvSpPr>
      <dsp:spPr>
        <a:xfrm>
          <a:off x="0" y="159614"/>
          <a:ext cx="7754937" cy="1632150"/>
        </a:xfrm>
        <a:prstGeom prst="roundRect">
          <a:avLst/>
        </a:prstGeom>
        <a:gradFill rotWithShape="0">
          <a:gsLst>
            <a:gs pos="0">
              <a:schemeClr val="accent1">
                <a:alpha val="90000"/>
                <a:hueOff val="0"/>
                <a:satOff val="0"/>
                <a:lumOff val="0"/>
                <a:alphaOff val="0"/>
                <a:tint val="96000"/>
                <a:lumMod val="100000"/>
              </a:schemeClr>
            </a:gs>
            <a:gs pos="78000">
              <a:schemeClr val="accent1">
                <a:alpha val="9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b="1" kern="1200" dirty="0" smtClean="0">
              <a:solidFill>
                <a:schemeClr val="tx1"/>
              </a:solidFill>
            </a:rPr>
            <a:t>Determinar la situación actual de exportación de la empresa Chchukululu a través del análisis FODA</a:t>
          </a:r>
          <a:endParaRPr lang="es-ES" sz="3100" kern="1200" dirty="0">
            <a:solidFill>
              <a:schemeClr val="tx1"/>
            </a:solidFill>
          </a:endParaRPr>
        </a:p>
      </dsp:txBody>
      <dsp:txXfrm>
        <a:off x="79675" y="239289"/>
        <a:ext cx="7595587" cy="1472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051BB-E915-4A83-9268-B5936700151B}">
      <dsp:nvSpPr>
        <dsp:cNvPr id="0" name=""/>
        <dsp:cNvSpPr/>
      </dsp:nvSpPr>
      <dsp:spPr>
        <a:xfrm>
          <a:off x="2352741" y="1261711"/>
          <a:ext cx="544922" cy="91440"/>
        </a:xfrm>
        <a:custGeom>
          <a:avLst/>
          <a:gdLst/>
          <a:ahLst/>
          <a:cxnLst/>
          <a:rect l="0" t="0" r="0" b="0"/>
          <a:pathLst>
            <a:path>
              <a:moveTo>
                <a:pt x="0" y="45720"/>
              </a:moveTo>
              <a:lnTo>
                <a:pt x="289561" y="45720"/>
              </a:lnTo>
              <a:lnTo>
                <a:pt x="289561" y="66051"/>
              </a:lnTo>
              <a:lnTo>
                <a:pt x="544922" y="66051"/>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610805" y="1304730"/>
        <a:ext cx="28794" cy="5401"/>
      </dsp:txXfrm>
    </dsp:sp>
    <dsp:sp modelId="{2AE6839E-5A0A-4835-A94E-D246D6627F1F}">
      <dsp:nvSpPr>
        <dsp:cNvPr id="0" name=""/>
        <dsp:cNvSpPr/>
      </dsp:nvSpPr>
      <dsp:spPr>
        <a:xfrm>
          <a:off x="6238" y="602940"/>
          <a:ext cx="2348303" cy="140898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Pájaro Cantor</a:t>
          </a:r>
          <a:endParaRPr lang="es-ES" sz="2100" b="1" kern="1200" dirty="0">
            <a:solidFill>
              <a:schemeClr val="tx1"/>
            </a:solidFill>
          </a:endParaRPr>
        </a:p>
      </dsp:txBody>
      <dsp:txXfrm>
        <a:off x="6238" y="602940"/>
        <a:ext cx="2348303" cy="1408981"/>
      </dsp:txXfrm>
    </dsp:sp>
    <dsp:sp modelId="{C6E657E3-CA94-4365-9208-14CC85E1E0CB}">
      <dsp:nvSpPr>
        <dsp:cNvPr id="0" name=""/>
        <dsp:cNvSpPr/>
      </dsp:nvSpPr>
      <dsp:spPr>
        <a:xfrm>
          <a:off x="5276566" y="1261711"/>
          <a:ext cx="474097" cy="91440"/>
        </a:xfrm>
        <a:custGeom>
          <a:avLst/>
          <a:gdLst/>
          <a:ahLst/>
          <a:cxnLst/>
          <a:rect l="0" t="0" r="0" b="0"/>
          <a:pathLst>
            <a:path>
              <a:moveTo>
                <a:pt x="0" y="66051"/>
              </a:moveTo>
              <a:lnTo>
                <a:pt x="254148" y="66051"/>
              </a:lnTo>
              <a:lnTo>
                <a:pt x="254148" y="45720"/>
              </a:lnTo>
              <a:lnTo>
                <a:pt x="474097"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500987" y="1304730"/>
        <a:ext cx="25255" cy="5401"/>
      </dsp:txXfrm>
    </dsp:sp>
    <dsp:sp modelId="{3CEF395C-1034-4120-884B-C67DF926DFF8}">
      <dsp:nvSpPr>
        <dsp:cNvPr id="0" name=""/>
        <dsp:cNvSpPr/>
      </dsp:nvSpPr>
      <dsp:spPr>
        <a:xfrm>
          <a:off x="2930063" y="623271"/>
          <a:ext cx="2348303" cy="140898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Lourdes Delgado</a:t>
          </a:r>
        </a:p>
        <a:p>
          <a:pPr lvl="0" algn="ctr" defTabSz="933450">
            <a:lnSpc>
              <a:spcPct val="90000"/>
            </a:lnSpc>
            <a:spcBef>
              <a:spcPct val="0"/>
            </a:spcBef>
            <a:spcAft>
              <a:spcPct val="35000"/>
            </a:spcAft>
          </a:pPr>
          <a:r>
            <a:rPr lang="es-ES" sz="2100" b="1" kern="1200" dirty="0" smtClean="0">
              <a:solidFill>
                <a:schemeClr val="tx1"/>
              </a:solidFill>
            </a:rPr>
            <a:t>2004</a:t>
          </a:r>
          <a:endParaRPr lang="es-ES" sz="2100" b="1" kern="1200" dirty="0">
            <a:solidFill>
              <a:schemeClr val="tx1"/>
            </a:solidFill>
          </a:endParaRPr>
        </a:p>
      </dsp:txBody>
      <dsp:txXfrm>
        <a:off x="2930063" y="623271"/>
        <a:ext cx="2348303" cy="1408981"/>
      </dsp:txXfrm>
    </dsp:sp>
    <dsp:sp modelId="{D3621522-49D4-469C-B7C8-E7EB09EE2D1E}">
      <dsp:nvSpPr>
        <dsp:cNvPr id="0" name=""/>
        <dsp:cNvSpPr/>
      </dsp:nvSpPr>
      <dsp:spPr>
        <a:xfrm>
          <a:off x="1180389" y="2010122"/>
          <a:ext cx="5776825" cy="509509"/>
        </a:xfrm>
        <a:custGeom>
          <a:avLst/>
          <a:gdLst/>
          <a:ahLst/>
          <a:cxnLst/>
          <a:rect l="0" t="0" r="0" b="0"/>
          <a:pathLst>
            <a:path>
              <a:moveTo>
                <a:pt x="5776825" y="0"/>
              </a:moveTo>
              <a:lnTo>
                <a:pt x="5776825" y="271854"/>
              </a:lnTo>
              <a:lnTo>
                <a:pt x="0" y="271854"/>
              </a:lnTo>
              <a:lnTo>
                <a:pt x="0" y="509509"/>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923752" y="2262176"/>
        <a:ext cx="290100" cy="5401"/>
      </dsp:txXfrm>
    </dsp:sp>
    <dsp:sp modelId="{0CFDED7A-7F97-4D5B-BF99-F90E49E05B4C}">
      <dsp:nvSpPr>
        <dsp:cNvPr id="0" name=""/>
        <dsp:cNvSpPr/>
      </dsp:nvSpPr>
      <dsp:spPr>
        <a:xfrm>
          <a:off x="5783063" y="602940"/>
          <a:ext cx="2348303" cy="1408981"/>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Cacao Fino de Aroma: Cacao Arriba</a:t>
          </a:r>
          <a:endParaRPr lang="es-ES" sz="2100" b="1" kern="1200" dirty="0">
            <a:solidFill>
              <a:schemeClr val="tx1"/>
            </a:solidFill>
          </a:endParaRPr>
        </a:p>
      </dsp:txBody>
      <dsp:txXfrm>
        <a:off x="5783063" y="602940"/>
        <a:ext cx="2348303" cy="1408981"/>
      </dsp:txXfrm>
    </dsp:sp>
    <dsp:sp modelId="{1D49F409-CD8E-4FE6-8CE1-1D4A0B9A81C6}">
      <dsp:nvSpPr>
        <dsp:cNvPr id="0" name=""/>
        <dsp:cNvSpPr/>
      </dsp:nvSpPr>
      <dsp:spPr>
        <a:xfrm>
          <a:off x="2352741" y="3210802"/>
          <a:ext cx="509509" cy="91440"/>
        </a:xfrm>
        <a:custGeom>
          <a:avLst/>
          <a:gdLst/>
          <a:ahLst/>
          <a:cxnLst/>
          <a:rect l="0" t="0" r="0" b="0"/>
          <a:pathLst>
            <a:path>
              <a:moveTo>
                <a:pt x="0" y="45720"/>
              </a:moveTo>
              <a:lnTo>
                <a:pt x="509509"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p>
      </dsp:txBody>
      <dsp:txXfrm>
        <a:off x="2593993" y="3253822"/>
        <a:ext cx="27005" cy="5401"/>
      </dsp:txXfrm>
    </dsp:sp>
    <dsp:sp modelId="{572CFB96-447A-4E0A-B1BF-4D2A38E9A8E5}">
      <dsp:nvSpPr>
        <dsp:cNvPr id="0" name=""/>
        <dsp:cNvSpPr/>
      </dsp:nvSpPr>
      <dsp:spPr>
        <a:xfrm>
          <a:off x="6238" y="2552031"/>
          <a:ext cx="2348303" cy="1408981"/>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Guayas </a:t>
          </a:r>
        </a:p>
        <a:p>
          <a:pPr lvl="0" algn="ctr" defTabSz="933450">
            <a:lnSpc>
              <a:spcPct val="90000"/>
            </a:lnSpc>
            <a:spcBef>
              <a:spcPct val="0"/>
            </a:spcBef>
            <a:spcAft>
              <a:spcPct val="35000"/>
            </a:spcAft>
          </a:pPr>
          <a:r>
            <a:rPr lang="es-ES" sz="2100" b="1" kern="1200" dirty="0" smtClean="0">
              <a:solidFill>
                <a:schemeClr val="tx1"/>
              </a:solidFill>
            </a:rPr>
            <a:t>Manabí</a:t>
          </a:r>
        </a:p>
        <a:p>
          <a:pPr lvl="0" algn="ctr" defTabSz="933450">
            <a:lnSpc>
              <a:spcPct val="90000"/>
            </a:lnSpc>
            <a:spcBef>
              <a:spcPct val="0"/>
            </a:spcBef>
            <a:spcAft>
              <a:spcPct val="35000"/>
            </a:spcAft>
          </a:pPr>
          <a:r>
            <a:rPr lang="es-ES" sz="2100" b="1" kern="1200" dirty="0" smtClean="0">
              <a:solidFill>
                <a:schemeClr val="tx1"/>
              </a:solidFill>
            </a:rPr>
            <a:t>Los Ríos</a:t>
          </a:r>
          <a:endParaRPr lang="es-ES" sz="2100" b="1" kern="1200" dirty="0">
            <a:solidFill>
              <a:schemeClr val="tx1"/>
            </a:solidFill>
          </a:endParaRPr>
        </a:p>
      </dsp:txBody>
      <dsp:txXfrm>
        <a:off x="6238" y="2552031"/>
        <a:ext cx="2348303" cy="1408981"/>
      </dsp:txXfrm>
    </dsp:sp>
    <dsp:sp modelId="{07682D54-951D-4C44-BF80-A1D52147B6AC}">
      <dsp:nvSpPr>
        <dsp:cNvPr id="0" name=""/>
        <dsp:cNvSpPr/>
      </dsp:nvSpPr>
      <dsp:spPr>
        <a:xfrm>
          <a:off x="2894650" y="2552031"/>
          <a:ext cx="2348303" cy="1408981"/>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Buen Chocolate ECUATORIANO</a:t>
          </a:r>
          <a:endParaRPr lang="es-ES" sz="2100" b="1" kern="1200" dirty="0">
            <a:solidFill>
              <a:schemeClr val="tx1"/>
            </a:solidFill>
          </a:endParaRPr>
        </a:p>
      </dsp:txBody>
      <dsp:txXfrm>
        <a:off x="2894650" y="2552031"/>
        <a:ext cx="2348303" cy="14089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E668D-4F39-4030-9F5E-372B777B8706}">
      <dsp:nvSpPr>
        <dsp:cNvPr id="0" name=""/>
        <dsp:cNvSpPr/>
      </dsp:nvSpPr>
      <dsp:spPr>
        <a:xfrm>
          <a:off x="3740027" y="0"/>
          <a:ext cx="6897944" cy="6897944"/>
        </a:xfrm>
        <a:prstGeom prst="quadArrow">
          <a:avLst>
            <a:gd name="adj1" fmla="val 2000"/>
            <a:gd name="adj2" fmla="val 4000"/>
            <a:gd name="adj3" fmla="val 5000"/>
          </a:avLst>
        </a:prstGeom>
        <a:solidFill>
          <a:schemeClr val="accent2">
            <a:tint val="40000"/>
            <a:hueOff val="0"/>
            <a:satOff val="0"/>
            <a:lumOff val="0"/>
            <a:alphaOff val="0"/>
          </a:schemeClr>
        </a:solidFill>
        <a:ln w="12700" cap="rnd"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776EEE2-A7DF-482A-97C4-F8F20B33E7E2}">
      <dsp:nvSpPr>
        <dsp:cNvPr id="0" name=""/>
        <dsp:cNvSpPr/>
      </dsp:nvSpPr>
      <dsp:spPr>
        <a:xfrm>
          <a:off x="4188393" y="448366"/>
          <a:ext cx="2759177" cy="2759177"/>
        </a:xfrm>
        <a:prstGeom prst="roundRect">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rPr>
            <a:t>FORTALEZAS</a:t>
          </a:r>
        </a:p>
        <a:p>
          <a:pPr lvl="0" algn="l" defTabSz="800100">
            <a:lnSpc>
              <a:spcPct val="90000"/>
            </a:lnSpc>
            <a:spcBef>
              <a:spcPct val="0"/>
            </a:spcBef>
            <a:spcAft>
              <a:spcPct val="35000"/>
            </a:spcAft>
          </a:pPr>
          <a:r>
            <a:rPr lang="es-EC" sz="1800" b="0" kern="1200" dirty="0" smtClean="0">
              <a:solidFill>
                <a:schemeClr val="tx1"/>
              </a:solidFill>
            </a:rPr>
            <a:t>Cacao arriba nacional orgánico</a:t>
          </a:r>
        </a:p>
        <a:p>
          <a:pPr lvl="0" algn="l" defTabSz="800100">
            <a:lnSpc>
              <a:spcPct val="90000"/>
            </a:lnSpc>
            <a:spcBef>
              <a:spcPct val="0"/>
            </a:spcBef>
            <a:spcAft>
              <a:spcPct val="35000"/>
            </a:spcAft>
          </a:pPr>
          <a:r>
            <a:rPr lang="es-MX" sz="1800" b="0" kern="1200" dirty="0" smtClean="0">
              <a:solidFill>
                <a:schemeClr val="tx1"/>
              </a:solidFill>
            </a:rPr>
            <a:t>Segmento de mercado exclusivo</a:t>
          </a:r>
        </a:p>
        <a:p>
          <a:pPr lvl="0" algn="l" defTabSz="800100">
            <a:lnSpc>
              <a:spcPct val="90000"/>
            </a:lnSpc>
            <a:spcBef>
              <a:spcPct val="0"/>
            </a:spcBef>
            <a:spcAft>
              <a:spcPct val="35000"/>
            </a:spcAft>
          </a:pPr>
          <a:r>
            <a:rPr lang="es-ES" sz="1800" b="0" kern="1200" dirty="0" smtClean="0">
              <a:solidFill>
                <a:schemeClr val="tx1"/>
              </a:solidFill>
            </a:rPr>
            <a:t>Innovación en el diseño del empaque</a:t>
          </a:r>
          <a:endParaRPr lang="es-ES" sz="1800" b="0" kern="1200" dirty="0">
            <a:solidFill>
              <a:schemeClr val="tx1"/>
            </a:solidFill>
          </a:endParaRPr>
        </a:p>
      </dsp:txBody>
      <dsp:txXfrm>
        <a:off x="4323085" y="583058"/>
        <a:ext cx="2489793" cy="2489793"/>
      </dsp:txXfrm>
    </dsp:sp>
    <dsp:sp modelId="{88D2A94A-3D85-4301-9CEF-22695B2C91D6}">
      <dsp:nvSpPr>
        <dsp:cNvPr id="0" name=""/>
        <dsp:cNvSpPr/>
      </dsp:nvSpPr>
      <dsp:spPr>
        <a:xfrm>
          <a:off x="7430427" y="448366"/>
          <a:ext cx="2759177" cy="2759177"/>
        </a:xfrm>
        <a:prstGeom prst="roundRect">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rPr>
            <a:t>OPORTUNIDADES</a:t>
          </a:r>
        </a:p>
        <a:p>
          <a:pPr lvl="0" algn="l" defTabSz="800100">
            <a:lnSpc>
              <a:spcPct val="90000"/>
            </a:lnSpc>
            <a:spcBef>
              <a:spcPct val="0"/>
            </a:spcBef>
            <a:spcAft>
              <a:spcPct val="35000"/>
            </a:spcAft>
          </a:pPr>
          <a:r>
            <a:rPr lang="es-MX" sz="1800" b="0" kern="1200" dirty="0" smtClean="0">
              <a:solidFill>
                <a:schemeClr val="tx1"/>
              </a:solidFill>
            </a:rPr>
            <a:t>Tendencia hacia productos orgánicos </a:t>
          </a:r>
        </a:p>
        <a:p>
          <a:pPr lvl="0" algn="l" defTabSz="800100">
            <a:lnSpc>
              <a:spcPct val="90000"/>
            </a:lnSpc>
            <a:spcBef>
              <a:spcPct val="0"/>
            </a:spcBef>
            <a:spcAft>
              <a:spcPct val="35000"/>
            </a:spcAft>
          </a:pPr>
          <a:r>
            <a:rPr lang="es-MX" sz="1800" b="0" kern="1200" dirty="0" smtClean="0">
              <a:solidFill>
                <a:schemeClr val="tx1"/>
              </a:solidFill>
            </a:rPr>
            <a:t>Cooperación de instituciones públicas </a:t>
          </a:r>
        </a:p>
        <a:p>
          <a:pPr lvl="0" algn="l" defTabSz="800100">
            <a:lnSpc>
              <a:spcPct val="90000"/>
            </a:lnSpc>
            <a:spcBef>
              <a:spcPct val="0"/>
            </a:spcBef>
            <a:spcAft>
              <a:spcPct val="35000"/>
            </a:spcAft>
          </a:pPr>
          <a:r>
            <a:rPr lang="es-MX" sz="1800" b="0" kern="1200" dirty="0" smtClean="0">
              <a:solidFill>
                <a:schemeClr val="tx1"/>
              </a:solidFill>
            </a:rPr>
            <a:t>Acuerdo comercial con Unión Europea</a:t>
          </a:r>
          <a:endParaRPr lang="es-ES" sz="1800" b="0" kern="1200" dirty="0">
            <a:solidFill>
              <a:schemeClr val="tx1"/>
            </a:solidFill>
          </a:endParaRPr>
        </a:p>
      </dsp:txBody>
      <dsp:txXfrm>
        <a:off x="7565119" y="583058"/>
        <a:ext cx="2489793" cy="2489793"/>
      </dsp:txXfrm>
    </dsp:sp>
    <dsp:sp modelId="{4D373BF4-882D-48D8-B1CB-62008DB2769A}">
      <dsp:nvSpPr>
        <dsp:cNvPr id="0" name=""/>
        <dsp:cNvSpPr/>
      </dsp:nvSpPr>
      <dsp:spPr>
        <a:xfrm>
          <a:off x="4089642" y="3687902"/>
          <a:ext cx="2759177" cy="3086222"/>
        </a:xfrm>
        <a:prstGeom prst="roundRect">
          <a:avLst/>
        </a:prstGeom>
        <a:solidFill>
          <a:schemeClr val="accent4">
            <a:hueOff val="0"/>
            <a:satOff val="0"/>
            <a:lumOff val="0"/>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smtClean="0">
              <a:solidFill>
                <a:schemeClr val="tx1"/>
              </a:solidFill>
            </a:rPr>
            <a:t>DEBILIDADES</a:t>
          </a:r>
        </a:p>
        <a:p>
          <a:pPr lvl="0" algn="l" defTabSz="755650">
            <a:lnSpc>
              <a:spcPct val="90000"/>
            </a:lnSpc>
            <a:spcBef>
              <a:spcPct val="0"/>
            </a:spcBef>
            <a:spcAft>
              <a:spcPct val="35000"/>
            </a:spcAft>
          </a:pPr>
          <a:r>
            <a:rPr lang="es-ES" sz="1700" b="0" kern="1200" dirty="0" smtClean="0">
              <a:solidFill>
                <a:schemeClr val="tx1"/>
              </a:solidFill>
            </a:rPr>
            <a:t>Falta de certificación orgánica </a:t>
          </a:r>
        </a:p>
        <a:p>
          <a:pPr lvl="0" algn="l" defTabSz="755650">
            <a:lnSpc>
              <a:spcPct val="90000"/>
            </a:lnSpc>
            <a:spcBef>
              <a:spcPct val="0"/>
            </a:spcBef>
            <a:spcAft>
              <a:spcPct val="35000"/>
            </a:spcAft>
          </a:pPr>
          <a:r>
            <a:rPr lang="es-ES" sz="1700" b="0" kern="1200" dirty="0" smtClean="0">
              <a:solidFill>
                <a:schemeClr val="tx1"/>
              </a:solidFill>
            </a:rPr>
            <a:t>Falta de financiamiento</a:t>
          </a:r>
        </a:p>
        <a:p>
          <a:pPr lvl="0" algn="l" defTabSz="755650">
            <a:lnSpc>
              <a:spcPct val="90000"/>
            </a:lnSpc>
            <a:spcBef>
              <a:spcPct val="0"/>
            </a:spcBef>
            <a:spcAft>
              <a:spcPct val="35000"/>
            </a:spcAft>
          </a:pPr>
          <a:r>
            <a:rPr lang="es-ES" sz="1700" b="0" kern="1200" dirty="0" smtClean="0">
              <a:solidFill>
                <a:schemeClr val="tx1"/>
              </a:solidFill>
            </a:rPr>
            <a:t>Limitada diversificación de mercados internacionales</a:t>
          </a:r>
        </a:p>
        <a:p>
          <a:pPr lvl="0" algn="l" defTabSz="755650">
            <a:lnSpc>
              <a:spcPct val="90000"/>
            </a:lnSpc>
            <a:spcBef>
              <a:spcPct val="0"/>
            </a:spcBef>
            <a:spcAft>
              <a:spcPct val="35000"/>
            </a:spcAft>
          </a:pPr>
          <a:r>
            <a:rPr lang="es-MX" sz="1700" b="0" kern="1200" dirty="0" smtClean="0">
              <a:solidFill>
                <a:schemeClr val="tx1"/>
              </a:solidFill>
            </a:rPr>
            <a:t>Ineficiente sistema de control interno con los proveedores</a:t>
          </a:r>
          <a:endParaRPr lang="es-ES" sz="1700" b="0" kern="1200" dirty="0">
            <a:solidFill>
              <a:schemeClr val="tx1"/>
            </a:solidFill>
          </a:endParaRPr>
        </a:p>
      </dsp:txBody>
      <dsp:txXfrm>
        <a:off x="4224334" y="3822594"/>
        <a:ext cx="2489793" cy="2816838"/>
      </dsp:txXfrm>
    </dsp:sp>
    <dsp:sp modelId="{431B5CED-F51E-4632-8E33-B3F171A2A327}">
      <dsp:nvSpPr>
        <dsp:cNvPr id="0" name=""/>
        <dsp:cNvSpPr/>
      </dsp:nvSpPr>
      <dsp:spPr>
        <a:xfrm>
          <a:off x="7498661" y="3696484"/>
          <a:ext cx="2759177" cy="3069060"/>
        </a:xfrm>
        <a:prstGeom prst="roundRect">
          <a:avLst/>
        </a:prstGeom>
        <a:solidFill>
          <a:schemeClr val="accent3">
            <a:lumMod val="40000"/>
            <a:lumOff val="60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smtClean="0">
              <a:solidFill>
                <a:schemeClr val="tx1"/>
              </a:solidFill>
            </a:rPr>
            <a:t>AMENAZAS</a:t>
          </a:r>
        </a:p>
        <a:p>
          <a:pPr lvl="0" algn="l" defTabSz="755650">
            <a:lnSpc>
              <a:spcPct val="90000"/>
            </a:lnSpc>
            <a:spcBef>
              <a:spcPct val="0"/>
            </a:spcBef>
            <a:spcAft>
              <a:spcPct val="35000"/>
            </a:spcAft>
          </a:pPr>
          <a:r>
            <a:rPr lang="es-MX" sz="1700" b="0" kern="1200" dirty="0" smtClean="0">
              <a:solidFill>
                <a:schemeClr val="tx1"/>
              </a:solidFill>
            </a:rPr>
            <a:t>Rechazo al cambio de producción</a:t>
          </a:r>
        </a:p>
        <a:p>
          <a:pPr lvl="0" algn="l" defTabSz="755650">
            <a:lnSpc>
              <a:spcPct val="90000"/>
            </a:lnSpc>
            <a:spcBef>
              <a:spcPct val="0"/>
            </a:spcBef>
            <a:spcAft>
              <a:spcPct val="35000"/>
            </a:spcAft>
          </a:pPr>
          <a:r>
            <a:rPr lang="es-MX" sz="1700" b="0" kern="1200" dirty="0" smtClean="0">
              <a:solidFill>
                <a:schemeClr val="tx1"/>
              </a:solidFill>
            </a:rPr>
            <a:t>Alto costo de la certificación orgánica</a:t>
          </a:r>
        </a:p>
        <a:p>
          <a:pPr lvl="0" algn="l" defTabSz="755650">
            <a:lnSpc>
              <a:spcPct val="90000"/>
            </a:lnSpc>
            <a:spcBef>
              <a:spcPct val="0"/>
            </a:spcBef>
            <a:spcAft>
              <a:spcPct val="35000"/>
            </a:spcAft>
          </a:pPr>
          <a:r>
            <a:rPr lang="es-MX" sz="1700" b="0" kern="1200" dirty="0" smtClean="0">
              <a:solidFill>
                <a:schemeClr val="tx1"/>
              </a:solidFill>
            </a:rPr>
            <a:t>Posicionamiento de  competidores</a:t>
          </a:r>
          <a:endParaRPr lang="es-ES" sz="1700" b="0" kern="1200" dirty="0" smtClean="0">
            <a:solidFill>
              <a:schemeClr val="tx1"/>
            </a:solidFill>
          </a:endParaRPr>
        </a:p>
        <a:p>
          <a:pPr lvl="0" algn="l" defTabSz="755650">
            <a:lnSpc>
              <a:spcPct val="90000"/>
            </a:lnSpc>
            <a:spcBef>
              <a:spcPct val="0"/>
            </a:spcBef>
            <a:spcAft>
              <a:spcPct val="35000"/>
            </a:spcAft>
          </a:pPr>
          <a:r>
            <a:rPr lang="es-MX" sz="1700" b="0" kern="1200" dirty="0" smtClean="0">
              <a:solidFill>
                <a:schemeClr val="tx1"/>
              </a:solidFill>
            </a:rPr>
            <a:t>Existencia de productos sustitos</a:t>
          </a:r>
          <a:endParaRPr lang="es-ES" sz="1700" b="0" kern="1200" dirty="0" smtClean="0">
            <a:solidFill>
              <a:schemeClr val="tx1"/>
            </a:solidFill>
          </a:endParaRPr>
        </a:p>
      </dsp:txBody>
      <dsp:txXfrm>
        <a:off x="7633353" y="3831176"/>
        <a:ext cx="2489793" cy="27996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cdr:x>
      <cdr:y>0.10807</cdr:y>
    </cdr:from>
    <cdr:to>
      <cdr:x>0.76523</cdr:x>
      <cdr:y>0.69037</cdr:y>
    </cdr:to>
    <cdr:cxnSp macro="">
      <cdr:nvCxnSpPr>
        <cdr:cNvPr id="6" name="Conector curvado 5"/>
        <cdr:cNvCxnSpPr/>
      </cdr:nvCxnSpPr>
      <cdr:spPr>
        <a:xfrm xmlns:a="http://schemas.openxmlformats.org/drawingml/2006/main" rot="5400000" flipH="1" flipV="1">
          <a:off x="3558082" y="974637"/>
          <a:ext cx="2962442" cy="2112776"/>
        </a:xfrm>
        <a:prstGeom xmlns:a="http://schemas.openxmlformats.org/drawingml/2006/main" prst="curvedConnector3">
          <a:avLst>
            <a:gd name="adj1" fmla="val 116065"/>
          </a:avLst>
        </a:prstGeom>
        <a:ln xmlns:a="http://schemas.openxmlformats.org/drawingml/2006/main" w="57150">
          <a:solidFill>
            <a:schemeClr val="accent5"/>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DD824-7922-46D4-9B91-8B8847AE9D85}" type="datetimeFigureOut">
              <a:rPr lang="es-MX" smtClean="0"/>
              <a:t>16/01/2017</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3C0DA-E1EC-494B-A85B-156B259CD862}" type="slidenum">
              <a:rPr lang="es-MX" smtClean="0"/>
              <a:t>‹Nº›</a:t>
            </a:fld>
            <a:endParaRPr lang="es-MX"/>
          </a:p>
        </p:txBody>
      </p:sp>
    </p:spTree>
    <p:extLst>
      <p:ext uri="{BB962C8B-B14F-4D97-AF65-F5344CB8AC3E}">
        <p14:creationId xmlns:p14="http://schemas.microsoft.com/office/powerpoint/2010/main" val="206494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a:t>
            </a:fld>
            <a:endParaRPr lang="es-MX"/>
          </a:p>
        </p:txBody>
      </p:sp>
    </p:spTree>
    <p:extLst>
      <p:ext uri="{BB962C8B-B14F-4D97-AF65-F5344CB8AC3E}">
        <p14:creationId xmlns:p14="http://schemas.microsoft.com/office/powerpoint/2010/main" val="77595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10</a:t>
            </a:fld>
            <a:endParaRPr lang="es-MX"/>
          </a:p>
        </p:txBody>
      </p:sp>
    </p:spTree>
    <p:extLst>
      <p:ext uri="{BB962C8B-B14F-4D97-AF65-F5344CB8AC3E}">
        <p14:creationId xmlns:p14="http://schemas.microsoft.com/office/powerpoint/2010/main" val="1223611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11</a:t>
            </a:fld>
            <a:endParaRPr lang="es-MX"/>
          </a:p>
        </p:txBody>
      </p:sp>
    </p:spTree>
    <p:extLst>
      <p:ext uri="{BB962C8B-B14F-4D97-AF65-F5344CB8AC3E}">
        <p14:creationId xmlns:p14="http://schemas.microsoft.com/office/powerpoint/2010/main" val="3266837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12</a:t>
            </a:fld>
            <a:endParaRPr lang="es-MX"/>
          </a:p>
        </p:txBody>
      </p:sp>
    </p:spTree>
    <p:extLst>
      <p:ext uri="{BB962C8B-B14F-4D97-AF65-F5344CB8AC3E}">
        <p14:creationId xmlns:p14="http://schemas.microsoft.com/office/powerpoint/2010/main" val="98333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13</a:t>
            </a:fld>
            <a:endParaRPr lang="es-MX"/>
          </a:p>
        </p:txBody>
      </p:sp>
    </p:spTree>
    <p:extLst>
      <p:ext uri="{BB962C8B-B14F-4D97-AF65-F5344CB8AC3E}">
        <p14:creationId xmlns:p14="http://schemas.microsoft.com/office/powerpoint/2010/main" val="3718197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14</a:t>
            </a:fld>
            <a:endParaRPr lang="es-MX"/>
          </a:p>
        </p:txBody>
      </p:sp>
    </p:spTree>
    <p:extLst>
      <p:ext uri="{BB962C8B-B14F-4D97-AF65-F5344CB8AC3E}">
        <p14:creationId xmlns:p14="http://schemas.microsoft.com/office/powerpoint/2010/main" val="2768591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15</a:t>
            </a:fld>
            <a:endParaRPr lang="es-MX"/>
          </a:p>
        </p:txBody>
      </p:sp>
    </p:spTree>
    <p:extLst>
      <p:ext uri="{BB962C8B-B14F-4D97-AF65-F5344CB8AC3E}">
        <p14:creationId xmlns:p14="http://schemas.microsoft.com/office/powerpoint/2010/main" val="106919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16</a:t>
            </a:fld>
            <a:endParaRPr lang="es-MX"/>
          </a:p>
        </p:txBody>
      </p:sp>
    </p:spTree>
    <p:extLst>
      <p:ext uri="{BB962C8B-B14F-4D97-AF65-F5344CB8AC3E}">
        <p14:creationId xmlns:p14="http://schemas.microsoft.com/office/powerpoint/2010/main" val="4150600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17</a:t>
            </a:fld>
            <a:endParaRPr lang="es-MX"/>
          </a:p>
        </p:txBody>
      </p:sp>
    </p:spTree>
    <p:extLst>
      <p:ext uri="{BB962C8B-B14F-4D97-AF65-F5344CB8AC3E}">
        <p14:creationId xmlns:p14="http://schemas.microsoft.com/office/powerpoint/2010/main" val="1230609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18</a:t>
            </a:fld>
            <a:endParaRPr lang="es-MX"/>
          </a:p>
        </p:txBody>
      </p:sp>
    </p:spTree>
    <p:extLst>
      <p:ext uri="{BB962C8B-B14F-4D97-AF65-F5344CB8AC3E}">
        <p14:creationId xmlns:p14="http://schemas.microsoft.com/office/powerpoint/2010/main" val="3465232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19</a:t>
            </a:fld>
            <a:endParaRPr lang="es-MX"/>
          </a:p>
        </p:txBody>
      </p:sp>
    </p:spTree>
    <p:extLst>
      <p:ext uri="{BB962C8B-B14F-4D97-AF65-F5344CB8AC3E}">
        <p14:creationId xmlns:p14="http://schemas.microsoft.com/office/powerpoint/2010/main" val="422785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a:t>
            </a:fld>
            <a:endParaRPr lang="es-MX"/>
          </a:p>
        </p:txBody>
      </p:sp>
    </p:spTree>
    <p:extLst>
      <p:ext uri="{BB962C8B-B14F-4D97-AF65-F5344CB8AC3E}">
        <p14:creationId xmlns:p14="http://schemas.microsoft.com/office/powerpoint/2010/main" val="1411658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20</a:t>
            </a:fld>
            <a:endParaRPr lang="es-MX"/>
          </a:p>
        </p:txBody>
      </p:sp>
    </p:spTree>
    <p:extLst>
      <p:ext uri="{BB962C8B-B14F-4D97-AF65-F5344CB8AC3E}">
        <p14:creationId xmlns:p14="http://schemas.microsoft.com/office/powerpoint/2010/main" val="2047947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21</a:t>
            </a:fld>
            <a:endParaRPr lang="es-MX"/>
          </a:p>
        </p:txBody>
      </p:sp>
    </p:spTree>
    <p:extLst>
      <p:ext uri="{BB962C8B-B14F-4D97-AF65-F5344CB8AC3E}">
        <p14:creationId xmlns:p14="http://schemas.microsoft.com/office/powerpoint/2010/main" val="2222009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22</a:t>
            </a:fld>
            <a:endParaRPr lang="es-MX"/>
          </a:p>
        </p:txBody>
      </p:sp>
    </p:spTree>
    <p:extLst>
      <p:ext uri="{BB962C8B-B14F-4D97-AF65-F5344CB8AC3E}">
        <p14:creationId xmlns:p14="http://schemas.microsoft.com/office/powerpoint/2010/main" val="988007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23</a:t>
            </a:fld>
            <a:endParaRPr lang="es-MX"/>
          </a:p>
        </p:txBody>
      </p:sp>
    </p:spTree>
    <p:extLst>
      <p:ext uri="{BB962C8B-B14F-4D97-AF65-F5344CB8AC3E}">
        <p14:creationId xmlns:p14="http://schemas.microsoft.com/office/powerpoint/2010/main" val="485045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24</a:t>
            </a:fld>
            <a:endParaRPr lang="es-MX"/>
          </a:p>
        </p:txBody>
      </p:sp>
    </p:spTree>
    <p:extLst>
      <p:ext uri="{BB962C8B-B14F-4D97-AF65-F5344CB8AC3E}">
        <p14:creationId xmlns:p14="http://schemas.microsoft.com/office/powerpoint/2010/main" val="3651151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25</a:t>
            </a:fld>
            <a:endParaRPr lang="es-MX"/>
          </a:p>
        </p:txBody>
      </p:sp>
    </p:spTree>
    <p:extLst>
      <p:ext uri="{BB962C8B-B14F-4D97-AF65-F5344CB8AC3E}">
        <p14:creationId xmlns:p14="http://schemas.microsoft.com/office/powerpoint/2010/main" val="1988546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26</a:t>
            </a:fld>
            <a:endParaRPr lang="es-MX"/>
          </a:p>
        </p:txBody>
      </p:sp>
    </p:spTree>
    <p:extLst>
      <p:ext uri="{BB962C8B-B14F-4D97-AF65-F5344CB8AC3E}">
        <p14:creationId xmlns:p14="http://schemas.microsoft.com/office/powerpoint/2010/main" val="2525916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27</a:t>
            </a:fld>
            <a:endParaRPr lang="es-MX"/>
          </a:p>
        </p:txBody>
      </p:sp>
    </p:spTree>
    <p:extLst>
      <p:ext uri="{BB962C8B-B14F-4D97-AF65-F5344CB8AC3E}">
        <p14:creationId xmlns:p14="http://schemas.microsoft.com/office/powerpoint/2010/main" val="545779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28</a:t>
            </a:fld>
            <a:endParaRPr lang="es-MX"/>
          </a:p>
        </p:txBody>
      </p:sp>
    </p:spTree>
    <p:extLst>
      <p:ext uri="{BB962C8B-B14F-4D97-AF65-F5344CB8AC3E}">
        <p14:creationId xmlns:p14="http://schemas.microsoft.com/office/powerpoint/2010/main" val="764421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29</a:t>
            </a:fld>
            <a:endParaRPr lang="es-MX"/>
          </a:p>
        </p:txBody>
      </p:sp>
    </p:spTree>
    <p:extLst>
      <p:ext uri="{BB962C8B-B14F-4D97-AF65-F5344CB8AC3E}">
        <p14:creationId xmlns:p14="http://schemas.microsoft.com/office/powerpoint/2010/main" val="111740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a:t>
            </a:fld>
            <a:endParaRPr lang="es-MX"/>
          </a:p>
        </p:txBody>
      </p:sp>
    </p:spTree>
    <p:extLst>
      <p:ext uri="{BB962C8B-B14F-4D97-AF65-F5344CB8AC3E}">
        <p14:creationId xmlns:p14="http://schemas.microsoft.com/office/powerpoint/2010/main" val="1370095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30</a:t>
            </a:fld>
            <a:endParaRPr lang="es-MX"/>
          </a:p>
        </p:txBody>
      </p:sp>
    </p:spTree>
    <p:extLst>
      <p:ext uri="{BB962C8B-B14F-4D97-AF65-F5344CB8AC3E}">
        <p14:creationId xmlns:p14="http://schemas.microsoft.com/office/powerpoint/2010/main" val="2817976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31</a:t>
            </a:fld>
            <a:endParaRPr lang="es-MX"/>
          </a:p>
        </p:txBody>
      </p:sp>
    </p:spTree>
    <p:extLst>
      <p:ext uri="{BB962C8B-B14F-4D97-AF65-F5344CB8AC3E}">
        <p14:creationId xmlns:p14="http://schemas.microsoft.com/office/powerpoint/2010/main" val="3451550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32</a:t>
            </a:fld>
            <a:endParaRPr lang="es-MX"/>
          </a:p>
        </p:txBody>
      </p:sp>
    </p:spTree>
    <p:extLst>
      <p:ext uri="{BB962C8B-B14F-4D97-AF65-F5344CB8AC3E}">
        <p14:creationId xmlns:p14="http://schemas.microsoft.com/office/powerpoint/2010/main" val="2103972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33</a:t>
            </a:fld>
            <a:endParaRPr lang="es-MX"/>
          </a:p>
        </p:txBody>
      </p:sp>
    </p:spTree>
    <p:extLst>
      <p:ext uri="{BB962C8B-B14F-4D97-AF65-F5344CB8AC3E}">
        <p14:creationId xmlns:p14="http://schemas.microsoft.com/office/powerpoint/2010/main" val="731947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34</a:t>
            </a:fld>
            <a:endParaRPr lang="es-MX"/>
          </a:p>
        </p:txBody>
      </p:sp>
    </p:spTree>
    <p:extLst>
      <p:ext uri="{BB962C8B-B14F-4D97-AF65-F5344CB8AC3E}">
        <p14:creationId xmlns:p14="http://schemas.microsoft.com/office/powerpoint/2010/main" val="2382096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35</a:t>
            </a:fld>
            <a:endParaRPr lang="es-MX"/>
          </a:p>
        </p:txBody>
      </p:sp>
    </p:spTree>
    <p:extLst>
      <p:ext uri="{BB962C8B-B14F-4D97-AF65-F5344CB8AC3E}">
        <p14:creationId xmlns:p14="http://schemas.microsoft.com/office/powerpoint/2010/main" val="4058378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36</a:t>
            </a:fld>
            <a:endParaRPr lang="es-MX"/>
          </a:p>
        </p:txBody>
      </p:sp>
    </p:spTree>
    <p:extLst>
      <p:ext uri="{BB962C8B-B14F-4D97-AF65-F5344CB8AC3E}">
        <p14:creationId xmlns:p14="http://schemas.microsoft.com/office/powerpoint/2010/main" val="1238444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38</a:t>
            </a:fld>
            <a:endParaRPr lang="es-MX"/>
          </a:p>
        </p:txBody>
      </p:sp>
    </p:spTree>
    <p:extLst>
      <p:ext uri="{BB962C8B-B14F-4D97-AF65-F5344CB8AC3E}">
        <p14:creationId xmlns:p14="http://schemas.microsoft.com/office/powerpoint/2010/main" val="2297793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39</a:t>
            </a:fld>
            <a:endParaRPr lang="es-MX"/>
          </a:p>
        </p:txBody>
      </p:sp>
    </p:spTree>
    <p:extLst>
      <p:ext uri="{BB962C8B-B14F-4D97-AF65-F5344CB8AC3E}">
        <p14:creationId xmlns:p14="http://schemas.microsoft.com/office/powerpoint/2010/main" val="3497501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40</a:t>
            </a:fld>
            <a:endParaRPr lang="es-MX"/>
          </a:p>
        </p:txBody>
      </p:sp>
    </p:spTree>
    <p:extLst>
      <p:ext uri="{BB962C8B-B14F-4D97-AF65-F5344CB8AC3E}">
        <p14:creationId xmlns:p14="http://schemas.microsoft.com/office/powerpoint/2010/main" val="158220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4</a:t>
            </a:fld>
            <a:endParaRPr lang="es-MX"/>
          </a:p>
        </p:txBody>
      </p:sp>
    </p:spTree>
    <p:extLst>
      <p:ext uri="{BB962C8B-B14F-4D97-AF65-F5344CB8AC3E}">
        <p14:creationId xmlns:p14="http://schemas.microsoft.com/office/powerpoint/2010/main" val="3595635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41</a:t>
            </a:fld>
            <a:endParaRPr lang="es-MX"/>
          </a:p>
        </p:txBody>
      </p:sp>
    </p:spTree>
    <p:extLst>
      <p:ext uri="{BB962C8B-B14F-4D97-AF65-F5344CB8AC3E}">
        <p14:creationId xmlns:p14="http://schemas.microsoft.com/office/powerpoint/2010/main" val="972978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43</a:t>
            </a:fld>
            <a:endParaRPr lang="es-MX"/>
          </a:p>
        </p:txBody>
      </p:sp>
    </p:spTree>
    <p:extLst>
      <p:ext uri="{BB962C8B-B14F-4D97-AF65-F5344CB8AC3E}">
        <p14:creationId xmlns:p14="http://schemas.microsoft.com/office/powerpoint/2010/main" val="225651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44</a:t>
            </a:fld>
            <a:endParaRPr lang="es-MX"/>
          </a:p>
        </p:txBody>
      </p:sp>
    </p:spTree>
    <p:extLst>
      <p:ext uri="{BB962C8B-B14F-4D97-AF65-F5344CB8AC3E}">
        <p14:creationId xmlns:p14="http://schemas.microsoft.com/office/powerpoint/2010/main" val="1494924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45</a:t>
            </a:fld>
            <a:endParaRPr lang="es-MX"/>
          </a:p>
        </p:txBody>
      </p:sp>
    </p:spTree>
    <p:extLst>
      <p:ext uri="{BB962C8B-B14F-4D97-AF65-F5344CB8AC3E}">
        <p14:creationId xmlns:p14="http://schemas.microsoft.com/office/powerpoint/2010/main" val="263503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46</a:t>
            </a:fld>
            <a:endParaRPr lang="es-MX"/>
          </a:p>
        </p:txBody>
      </p:sp>
    </p:spTree>
    <p:extLst>
      <p:ext uri="{BB962C8B-B14F-4D97-AF65-F5344CB8AC3E}">
        <p14:creationId xmlns:p14="http://schemas.microsoft.com/office/powerpoint/2010/main" val="1214778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47</a:t>
            </a:fld>
            <a:endParaRPr lang="es-MX"/>
          </a:p>
        </p:txBody>
      </p:sp>
    </p:spTree>
    <p:extLst>
      <p:ext uri="{BB962C8B-B14F-4D97-AF65-F5344CB8AC3E}">
        <p14:creationId xmlns:p14="http://schemas.microsoft.com/office/powerpoint/2010/main" val="432200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5</a:t>
            </a:fld>
            <a:endParaRPr lang="es-MX"/>
          </a:p>
        </p:txBody>
      </p:sp>
    </p:spTree>
    <p:extLst>
      <p:ext uri="{BB962C8B-B14F-4D97-AF65-F5344CB8AC3E}">
        <p14:creationId xmlns:p14="http://schemas.microsoft.com/office/powerpoint/2010/main" val="373223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6</a:t>
            </a:fld>
            <a:endParaRPr lang="es-MX"/>
          </a:p>
        </p:txBody>
      </p:sp>
    </p:spTree>
    <p:extLst>
      <p:ext uri="{BB962C8B-B14F-4D97-AF65-F5344CB8AC3E}">
        <p14:creationId xmlns:p14="http://schemas.microsoft.com/office/powerpoint/2010/main" val="77285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7</a:t>
            </a:fld>
            <a:endParaRPr lang="es-MX"/>
          </a:p>
        </p:txBody>
      </p:sp>
    </p:spTree>
    <p:extLst>
      <p:ext uri="{BB962C8B-B14F-4D97-AF65-F5344CB8AC3E}">
        <p14:creationId xmlns:p14="http://schemas.microsoft.com/office/powerpoint/2010/main" val="2493532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8</a:t>
            </a:fld>
            <a:endParaRPr lang="es-MX"/>
          </a:p>
        </p:txBody>
      </p:sp>
    </p:spTree>
    <p:extLst>
      <p:ext uri="{BB962C8B-B14F-4D97-AF65-F5344CB8AC3E}">
        <p14:creationId xmlns:p14="http://schemas.microsoft.com/office/powerpoint/2010/main" val="1374727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B863C0DA-E1EC-494B-A85B-156B259CD862}" type="slidenum">
              <a:rPr lang="es-MX" smtClean="0"/>
              <a:t>9</a:t>
            </a:fld>
            <a:endParaRPr lang="es-MX"/>
          </a:p>
        </p:txBody>
      </p:sp>
    </p:spTree>
    <p:extLst>
      <p:ext uri="{BB962C8B-B14F-4D97-AF65-F5344CB8AC3E}">
        <p14:creationId xmlns:p14="http://schemas.microsoft.com/office/powerpoint/2010/main" val="52409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410140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369043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6677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2622368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516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398794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1732994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425173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289293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1E849D8-929F-4970-9CC0-BEAE91400B1A}" type="datetimeFigureOut">
              <a:rPr lang="es-MX" smtClean="0"/>
              <a:t>16/01/2017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284583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1E849D8-929F-4970-9CC0-BEAE91400B1A}" type="datetimeFigureOut">
              <a:rPr lang="es-MX" smtClean="0"/>
              <a:t>16/01/2017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3167005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1E849D8-929F-4970-9CC0-BEAE91400B1A}" type="datetimeFigureOut">
              <a:rPr lang="es-MX" smtClean="0"/>
              <a:t>16/01/2017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63675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1E849D8-929F-4970-9CC0-BEAE91400B1A}" type="datetimeFigureOut">
              <a:rPr lang="es-MX" smtClean="0"/>
              <a:t>16/01/2017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25144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849D8-929F-4970-9CC0-BEAE91400B1A}" type="datetimeFigureOut">
              <a:rPr lang="es-MX" smtClean="0"/>
              <a:t>16/01/2017</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23534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1E849D8-929F-4970-9CC0-BEAE91400B1A}" type="datetimeFigureOut">
              <a:rPr lang="es-MX" smtClean="0"/>
              <a:t>16/01/2017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3671999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1E849D8-929F-4970-9CC0-BEAE91400B1A}" type="datetimeFigureOut">
              <a:rPr lang="es-MX" smtClean="0"/>
              <a:t>16/01/2017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8C2EB9B-4890-4B0C-BFEC-B2C3202C7E01}" type="slidenum">
              <a:rPr lang="es-MX" smtClean="0"/>
              <a:t>‹Nº›</a:t>
            </a:fld>
            <a:endParaRPr lang="es-MX"/>
          </a:p>
        </p:txBody>
      </p:sp>
    </p:spTree>
    <p:extLst>
      <p:ext uri="{BB962C8B-B14F-4D97-AF65-F5344CB8AC3E}">
        <p14:creationId xmlns:p14="http://schemas.microsoft.com/office/powerpoint/2010/main" val="2781035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E849D8-929F-4970-9CC0-BEAE91400B1A}" type="datetimeFigureOut">
              <a:rPr lang="es-MX" smtClean="0"/>
              <a:t>16/01/2017</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8C2EB9B-4890-4B0C-BFEC-B2C3202C7E01}" type="slidenum">
              <a:rPr lang="es-MX" smtClean="0"/>
              <a:t>‹Nº›</a:t>
            </a:fld>
            <a:endParaRPr lang="es-MX"/>
          </a:p>
        </p:txBody>
      </p:sp>
    </p:spTree>
    <p:extLst>
      <p:ext uri="{BB962C8B-B14F-4D97-AF65-F5344CB8AC3E}">
        <p14:creationId xmlns:p14="http://schemas.microsoft.com/office/powerpoint/2010/main" val="374306497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image" Target="../media/image38.jpeg"/><Relationship Id="rId5" Type="http://schemas.openxmlformats.org/officeDocument/2006/relationships/diagramQuickStyle" Target="../diagrams/quickStyle16.xml"/><Relationship Id="rId10" Type="http://schemas.openxmlformats.org/officeDocument/2006/relationships/image" Target="../media/image37.jpeg"/><Relationship Id="rId4" Type="http://schemas.openxmlformats.org/officeDocument/2006/relationships/diagramLayout" Target="../diagrams/layout16.xml"/><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image" Target="../media/image46.png"/><Relationship Id="rId5" Type="http://schemas.openxmlformats.org/officeDocument/2006/relationships/diagramQuickStyle" Target="../diagrams/quickStyle17.xml"/><Relationship Id="rId10" Type="http://schemas.openxmlformats.org/officeDocument/2006/relationships/image" Target="../media/image45.gif"/><Relationship Id="rId4" Type="http://schemas.openxmlformats.org/officeDocument/2006/relationships/diagramLayout" Target="../diagrams/layout17.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3" Type="http://schemas.openxmlformats.org/officeDocument/2006/relationships/image" Target="../media/image49.jpeg"/><Relationship Id="rId7" Type="http://schemas.openxmlformats.org/officeDocument/2006/relationships/diagramColors" Target="../diagrams/colors18.xml"/><Relationship Id="rId12" Type="http://schemas.openxmlformats.org/officeDocument/2006/relationships/diagramColors" Target="../diagrams/colors1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 Id="rId1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58.png"/><Relationship Id="rId7" Type="http://schemas.openxmlformats.org/officeDocument/2006/relationships/diagramColors" Target="../diagrams/colors2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3.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63.png"/><Relationship Id="rId7" Type="http://schemas.openxmlformats.org/officeDocument/2006/relationships/diagramColors" Target="../diagrams/colors2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33.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64.png"/><Relationship Id="rId7" Type="http://schemas.openxmlformats.org/officeDocument/2006/relationships/diagramColors" Target="../diagrams/colors2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4.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65.png"/><Relationship Id="rId7" Type="http://schemas.openxmlformats.org/officeDocument/2006/relationships/diagramColors" Target="../diagrams/colors2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3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66.jpeg"/><Relationship Id="rId7" Type="http://schemas.openxmlformats.org/officeDocument/2006/relationships/diagramColors" Target="../diagrams/colors2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5.jpeg"/><Relationship Id="rId5" Type="http://schemas.openxmlformats.org/officeDocument/2006/relationships/diagramQuickStyle" Target="../diagrams/quickStyle6.xml"/><Relationship Id="rId10" Type="http://schemas.openxmlformats.org/officeDocument/2006/relationships/image" Target="../media/image14.jpeg"/><Relationship Id="rId4" Type="http://schemas.openxmlformats.org/officeDocument/2006/relationships/diagramLayout" Target="../diagrams/layout6.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diagramQuickStyle" Target="../diagrams/quickStyle7.xml"/><Relationship Id="rId12"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image" Target="../media/image19.jpeg"/><Relationship Id="rId5" Type="http://schemas.openxmlformats.org/officeDocument/2006/relationships/diagramData" Target="../diagrams/data7.xml"/><Relationship Id="rId10" Type="http://schemas.openxmlformats.org/officeDocument/2006/relationships/image" Target="../media/image18.gif"/><Relationship Id="rId4" Type="http://schemas.openxmlformats.org/officeDocument/2006/relationships/image" Target="../media/image17.jpeg"/><Relationship Id="rId9" Type="http://schemas.microsoft.com/office/2007/relationships/diagramDrawing" Target="../diagrams/drawing7.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25.jpeg"/><Relationship Id="rId5" Type="http://schemas.openxmlformats.org/officeDocument/2006/relationships/diagramQuickStyle" Target="../diagrams/quickStyle8.xml"/><Relationship Id="rId10" Type="http://schemas.openxmlformats.org/officeDocument/2006/relationships/image" Target="../media/image24.gif"/><Relationship Id="rId4" Type="http://schemas.openxmlformats.org/officeDocument/2006/relationships/diagramLayout" Target="../diagrams/layout8.xm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18" Type="http://schemas.openxmlformats.org/officeDocument/2006/relationships/diagramData" Target="../diagrams/data12.xml"/><Relationship Id="rId26" Type="http://schemas.openxmlformats.org/officeDocument/2006/relationships/diagramColors" Target="../diagrams/colors13.xml"/><Relationship Id="rId39" Type="http://schemas.openxmlformats.org/officeDocument/2006/relationships/image" Target="../media/image28.jpeg"/><Relationship Id="rId3" Type="http://schemas.openxmlformats.org/officeDocument/2006/relationships/diagramData" Target="../diagrams/data9.xml"/><Relationship Id="rId21" Type="http://schemas.openxmlformats.org/officeDocument/2006/relationships/diagramColors" Target="../diagrams/colors12.xml"/><Relationship Id="rId34" Type="http://schemas.openxmlformats.org/officeDocument/2006/relationships/diagramLayout" Target="../diagrams/layout15.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5" Type="http://schemas.openxmlformats.org/officeDocument/2006/relationships/diagramQuickStyle" Target="../diagrams/quickStyle13.xml"/><Relationship Id="rId33" Type="http://schemas.openxmlformats.org/officeDocument/2006/relationships/diagramData" Target="../diagrams/data15.xml"/><Relationship Id="rId38" Type="http://schemas.openxmlformats.org/officeDocument/2006/relationships/image" Target="../media/image27.jpeg"/><Relationship Id="rId2" Type="http://schemas.openxmlformats.org/officeDocument/2006/relationships/notesSlide" Target="../notesSlides/notesSlide9.xml"/><Relationship Id="rId16" Type="http://schemas.openxmlformats.org/officeDocument/2006/relationships/diagramColors" Target="../diagrams/colors11.xml"/><Relationship Id="rId20" Type="http://schemas.openxmlformats.org/officeDocument/2006/relationships/diagramQuickStyle" Target="../diagrams/quickStyle12.xml"/><Relationship Id="rId29" Type="http://schemas.openxmlformats.org/officeDocument/2006/relationships/diagramLayout" Target="../diagrams/layout14.xml"/><Relationship Id="rId41"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24" Type="http://schemas.openxmlformats.org/officeDocument/2006/relationships/diagramLayout" Target="../diagrams/layout13.xml"/><Relationship Id="rId32" Type="http://schemas.microsoft.com/office/2007/relationships/diagramDrawing" Target="../diagrams/drawing14.xml"/><Relationship Id="rId37" Type="http://schemas.microsoft.com/office/2007/relationships/diagramDrawing" Target="../diagrams/drawing15.xml"/><Relationship Id="rId40" Type="http://schemas.openxmlformats.org/officeDocument/2006/relationships/image" Target="../media/image29.jpeg"/><Relationship Id="rId5" Type="http://schemas.openxmlformats.org/officeDocument/2006/relationships/diagramQuickStyle" Target="../diagrams/quickStyle9.xml"/><Relationship Id="rId15" Type="http://schemas.openxmlformats.org/officeDocument/2006/relationships/diagramQuickStyle" Target="../diagrams/quickStyle11.xml"/><Relationship Id="rId23" Type="http://schemas.openxmlformats.org/officeDocument/2006/relationships/diagramData" Target="../diagrams/data13.xml"/><Relationship Id="rId28" Type="http://schemas.openxmlformats.org/officeDocument/2006/relationships/diagramData" Target="../diagrams/data14.xml"/><Relationship Id="rId36" Type="http://schemas.openxmlformats.org/officeDocument/2006/relationships/diagramColors" Target="../diagrams/colors15.xml"/><Relationship Id="rId10" Type="http://schemas.openxmlformats.org/officeDocument/2006/relationships/diagramQuickStyle" Target="../diagrams/quickStyle10.xml"/><Relationship Id="rId19" Type="http://schemas.openxmlformats.org/officeDocument/2006/relationships/diagramLayout" Target="../diagrams/layout12.xml"/><Relationship Id="rId31" Type="http://schemas.openxmlformats.org/officeDocument/2006/relationships/diagramColors" Target="../diagrams/colors14.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 Id="rId22" Type="http://schemas.microsoft.com/office/2007/relationships/diagramDrawing" Target="../diagrams/drawing12.xml"/><Relationship Id="rId27" Type="http://schemas.microsoft.com/office/2007/relationships/diagramDrawing" Target="../diagrams/drawing13.xml"/><Relationship Id="rId30" Type="http://schemas.openxmlformats.org/officeDocument/2006/relationships/diagramQuickStyle" Target="../diagrams/quickStyle14.xml"/><Relationship Id="rId35" Type="http://schemas.openxmlformats.org/officeDocument/2006/relationships/diagramQuickStyle" Target="../diagrams/quickStyl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51692" y="2816014"/>
            <a:ext cx="9495693" cy="1646302"/>
          </a:xfrm>
        </p:spPr>
        <p:txBody>
          <a:bodyPr/>
          <a:lstStyle/>
          <a:p>
            <a:pPr algn="ctr"/>
            <a:r>
              <a:rPr lang="es-ES_tradnl" sz="3000" b="1" dirty="0">
                <a:solidFill>
                  <a:schemeClr val="tx1"/>
                </a:solidFill>
              </a:rPr>
              <a:t>CARRERA DE INGENIERÍA EN COMERCIO EXTERIOR Y NEGOCIACIÓN </a:t>
            </a:r>
            <a:r>
              <a:rPr lang="es-ES_tradnl" sz="3000" b="1" dirty="0" smtClean="0">
                <a:solidFill>
                  <a:schemeClr val="tx1"/>
                </a:solidFill>
              </a:rPr>
              <a:t>INTERNACIONAL</a:t>
            </a:r>
            <a:br>
              <a:rPr lang="es-ES_tradnl" sz="3000" b="1" dirty="0" smtClean="0">
                <a:solidFill>
                  <a:schemeClr val="tx1"/>
                </a:solidFill>
              </a:rPr>
            </a:br>
            <a:r>
              <a:rPr lang="es-ES_tradnl" sz="3000" b="1" dirty="0">
                <a:solidFill>
                  <a:schemeClr val="tx1"/>
                </a:solidFill>
              </a:rPr>
              <a:t/>
            </a:r>
            <a:br>
              <a:rPr lang="es-ES_tradnl" sz="3000" b="1" dirty="0">
                <a:solidFill>
                  <a:schemeClr val="tx1"/>
                </a:solidFill>
              </a:rPr>
            </a:br>
            <a:r>
              <a:rPr lang="es-ES_tradnl" sz="3000" b="1" dirty="0" smtClean="0">
                <a:solidFill>
                  <a:schemeClr val="tx1"/>
                </a:solidFill>
              </a:rPr>
              <a:t>TEMA</a:t>
            </a:r>
            <a:r>
              <a:rPr lang="es-ES_tradnl" sz="3000" b="1" dirty="0">
                <a:solidFill>
                  <a:schemeClr val="tx1"/>
                </a:solidFill>
              </a:rPr>
              <a:t>: </a:t>
            </a:r>
            <a:r>
              <a:rPr lang="es-ES_tradnl" sz="3000" b="1" dirty="0" smtClean="0">
                <a:solidFill>
                  <a:schemeClr val="tx1"/>
                </a:solidFill>
              </a:rPr>
              <a:t>CACAO ORGÁNICO Y SU APORTE A LA MATRIZ PRODUCTIVA - CASO CHCHUKULULU</a:t>
            </a:r>
            <a:endParaRPr lang="es-MX" sz="3000" dirty="0">
              <a:solidFill>
                <a:schemeClr val="tx1"/>
              </a:solidFill>
            </a:endParaRPr>
          </a:p>
        </p:txBody>
      </p:sp>
      <p:sp>
        <p:nvSpPr>
          <p:cNvPr id="3" name="Subtítulo 2"/>
          <p:cNvSpPr>
            <a:spLocks noGrp="1"/>
          </p:cNvSpPr>
          <p:nvPr>
            <p:ph type="subTitle" idx="1"/>
          </p:nvPr>
        </p:nvSpPr>
        <p:spPr>
          <a:xfrm>
            <a:off x="1521135" y="4676845"/>
            <a:ext cx="7766936" cy="1096899"/>
          </a:xfrm>
        </p:spPr>
        <p:txBody>
          <a:bodyPr>
            <a:normAutofit/>
          </a:bodyPr>
          <a:lstStyle/>
          <a:p>
            <a:pPr algn="ctr"/>
            <a:r>
              <a:rPr lang="es-MX" sz="2400" dirty="0" smtClean="0">
                <a:solidFill>
                  <a:schemeClr val="tx1"/>
                </a:solidFill>
              </a:rPr>
              <a:t>CAROLINA ELENA RAZA ORTEGA</a:t>
            </a:r>
          </a:p>
          <a:p>
            <a:pPr algn="ctr"/>
            <a:r>
              <a:rPr lang="es-MX" sz="2400" dirty="0" smtClean="0">
                <a:solidFill>
                  <a:schemeClr val="tx1"/>
                </a:solidFill>
              </a:rPr>
              <a:t>JULIANA ANALÍA JARA AGUILAR</a:t>
            </a:r>
            <a:endParaRPr lang="es-MX" sz="2400" dirty="0">
              <a:solidFill>
                <a:schemeClr val="tx1"/>
              </a:solidFill>
            </a:endParaRPr>
          </a:p>
        </p:txBody>
      </p:sp>
      <p:sp>
        <p:nvSpPr>
          <p:cNvPr id="4" name="Subtítulo 2"/>
          <p:cNvSpPr txBox="1">
            <a:spLocks/>
          </p:cNvSpPr>
          <p:nvPr/>
        </p:nvSpPr>
        <p:spPr>
          <a:xfrm>
            <a:off x="1521135" y="5910904"/>
            <a:ext cx="7766936" cy="109689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MX" dirty="0" smtClean="0">
                <a:solidFill>
                  <a:schemeClr val="tx1"/>
                </a:solidFill>
              </a:rPr>
              <a:t>SANGOLQUÍ</a:t>
            </a:r>
          </a:p>
          <a:p>
            <a:pPr algn="ctr"/>
            <a:r>
              <a:rPr lang="es-MX" dirty="0" smtClean="0">
                <a:solidFill>
                  <a:schemeClr val="tx1"/>
                </a:solidFill>
              </a:rPr>
              <a:t>2017</a:t>
            </a:r>
            <a:endParaRPr lang="es-MX" dirty="0">
              <a:solidFill>
                <a:schemeClr val="tx1"/>
              </a:solidFill>
            </a:endParaRPr>
          </a:p>
        </p:txBody>
      </p:sp>
      <p:pic>
        <p:nvPicPr>
          <p:cNvPr id="1026" name="Picture 2" descr="Resultado de imagen para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3348" y="406431"/>
            <a:ext cx="5507344" cy="1422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CHCHUKULUL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78" r="31771"/>
          <a:stretch/>
        </p:blipFill>
        <p:spPr bwMode="auto">
          <a:xfrm>
            <a:off x="8633395" y="4593349"/>
            <a:ext cx="2830471" cy="17329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CACAO"/>
          <p:cNvPicPr>
            <a:picLocks noChangeAspect="1" noChangeArrowheads="1"/>
          </p:cNvPicPr>
          <p:nvPr/>
        </p:nvPicPr>
        <p:blipFill rotWithShape="1">
          <a:blip r:embed="rId5">
            <a:extLst>
              <a:ext uri="{28A0092B-C50C-407E-A947-70E740481C1C}">
                <a14:useLocalDpi xmlns:a14="http://schemas.microsoft.com/office/drawing/2010/main" val="0"/>
              </a:ext>
            </a:extLst>
          </a:blip>
          <a:srcRect b="8560"/>
          <a:stretch/>
        </p:blipFill>
        <p:spPr bwMode="auto">
          <a:xfrm>
            <a:off x="441542" y="4478374"/>
            <a:ext cx="3084838" cy="19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825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heel(1)">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esultado de imagen para ANALIZAR COMPETEN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218" y="0"/>
            <a:ext cx="4211782" cy="240520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MX" dirty="0" smtClean="0">
                <a:solidFill>
                  <a:schemeClr val="tx1"/>
                </a:solidFill>
              </a:rPr>
              <a:t>OBJETIVO 2</a:t>
            </a:r>
            <a:endParaRPr lang="es-MX" dirty="0">
              <a:solidFill>
                <a:schemeClr val="tx1"/>
              </a:solidFill>
            </a:endParaRPr>
          </a:p>
        </p:txBody>
      </p:sp>
      <p:sp>
        <p:nvSpPr>
          <p:cNvPr id="3" name="Marcador de contenido 2"/>
          <p:cNvSpPr>
            <a:spLocks noGrp="1"/>
          </p:cNvSpPr>
          <p:nvPr>
            <p:ph idx="1"/>
          </p:nvPr>
        </p:nvSpPr>
        <p:spPr>
          <a:xfrm>
            <a:off x="677334" y="1727200"/>
            <a:ext cx="7569200" cy="1727200"/>
          </a:xfrm>
        </p:spPr>
        <p:txBody>
          <a:bodyPr>
            <a:normAutofit/>
          </a:bodyPr>
          <a:lstStyle/>
          <a:p>
            <a:pPr algn="just"/>
            <a:r>
              <a:rPr lang="es-MX" sz="3200" dirty="0" smtClean="0"/>
              <a:t> </a:t>
            </a:r>
            <a:r>
              <a:rPr lang="es-ES" sz="3200" dirty="0">
                <a:solidFill>
                  <a:schemeClr val="tx1"/>
                </a:solidFill>
              </a:rPr>
              <a:t>Realizar un análisis de la competencia actual de Chchukululu dentro del territorio nacional </a:t>
            </a:r>
            <a:endParaRPr lang="es-MX" sz="3200" dirty="0">
              <a:solidFill>
                <a:schemeClr val="tx1"/>
              </a:solidFill>
            </a:endParaRPr>
          </a:p>
          <a:p>
            <a:pPr marL="0" indent="0" algn="just">
              <a:buNone/>
            </a:pPr>
            <a:endParaRPr lang="es-MX" dirty="0"/>
          </a:p>
        </p:txBody>
      </p:sp>
      <p:pic>
        <p:nvPicPr>
          <p:cNvPr id="3074" name="Picture 2" descr="Resultado de imagen para CHCHUKULULU"/>
          <p:cNvPicPr>
            <a:picLocks noChangeAspect="1" noChangeArrowheads="1"/>
          </p:cNvPicPr>
          <p:nvPr/>
        </p:nvPicPr>
        <p:blipFill rotWithShape="1">
          <a:blip r:embed="rId4">
            <a:extLst>
              <a:ext uri="{28A0092B-C50C-407E-A947-70E740481C1C}">
                <a14:useLocalDpi xmlns:a14="http://schemas.microsoft.com/office/drawing/2010/main" val="0"/>
              </a:ext>
            </a:extLst>
          </a:blip>
          <a:srcRect l="20278" r="3056"/>
          <a:stretch/>
        </p:blipFill>
        <p:spPr bwMode="auto">
          <a:xfrm>
            <a:off x="1538202" y="3833497"/>
            <a:ext cx="2743200" cy="19567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PACARI"/>
          <p:cNvPicPr>
            <a:picLocks noChangeAspect="1" noChangeArrowheads="1"/>
          </p:cNvPicPr>
          <p:nvPr/>
        </p:nvPicPr>
        <p:blipFill rotWithShape="1">
          <a:blip r:embed="rId5">
            <a:extLst>
              <a:ext uri="{28A0092B-C50C-407E-A947-70E740481C1C}">
                <a14:useLocalDpi xmlns:a14="http://schemas.microsoft.com/office/drawing/2010/main" val="0"/>
              </a:ext>
            </a:extLst>
          </a:blip>
          <a:srcRect r="7992" b="9473"/>
          <a:stretch/>
        </p:blipFill>
        <p:spPr bwMode="auto">
          <a:xfrm>
            <a:off x="6313401" y="3866739"/>
            <a:ext cx="2728999" cy="192352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p:cNvSpPr txBox="1">
            <a:spLocks/>
          </p:cNvSpPr>
          <p:nvPr/>
        </p:nvSpPr>
        <p:spPr>
          <a:xfrm>
            <a:off x="4882534" y="4447501"/>
            <a:ext cx="829734" cy="762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MX" sz="3200" dirty="0" smtClean="0"/>
              <a:t>VS</a:t>
            </a:r>
          </a:p>
          <a:p>
            <a:pPr marL="0" indent="0" algn="just">
              <a:buFont typeface="Wingdings 3" charset="2"/>
              <a:buNone/>
            </a:pPr>
            <a:endParaRPr lang="es-MX" dirty="0"/>
          </a:p>
        </p:txBody>
      </p:sp>
    </p:spTree>
    <p:extLst>
      <p:ext uri="{BB962C8B-B14F-4D97-AF65-F5344CB8AC3E}">
        <p14:creationId xmlns:p14="http://schemas.microsoft.com/office/powerpoint/2010/main" val="31142430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2000"/>
                                        <p:tgtEl>
                                          <p:spTgt spid="3074"/>
                                        </p:tgtEl>
                                      </p:cBhvr>
                                    </p:animEffect>
                                    <p:anim calcmode="lin" valueType="num">
                                      <p:cBhvr>
                                        <p:cTn id="13" dur="2000" fill="hold"/>
                                        <p:tgtEl>
                                          <p:spTgt spid="3074"/>
                                        </p:tgtEl>
                                        <p:attrNameLst>
                                          <p:attrName>ppt_w</p:attrName>
                                        </p:attrNameLst>
                                      </p:cBhvr>
                                      <p:tavLst>
                                        <p:tav tm="0" fmla="#ppt_w*sin(2.5*pi*$)">
                                          <p:val>
                                            <p:fltVal val="0"/>
                                          </p:val>
                                        </p:tav>
                                        <p:tav tm="100000">
                                          <p:val>
                                            <p:fltVal val="1"/>
                                          </p:val>
                                        </p:tav>
                                      </p:tavLst>
                                    </p:anim>
                                    <p:anim calcmode="lin" valueType="num">
                                      <p:cBhvr>
                                        <p:cTn id="14"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2000"/>
                                        <p:tgtEl>
                                          <p:spTgt spid="3076"/>
                                        </p:tgtEl>
                                      </p:cBhvr>
                                    </p:animEffect>
                                    <p:anim calcmode="lin" valueType="num">
                                      <p:cBhvr>
                                        <p:cTn id="20" dur="2000" fill="hold"/>
                                        <p:tgtEl>
                                          <p:spTgt spid="3076"/>
                                        </p:tgtEl>
                                        <p:attrNameLst>
                                          <p:attrName>ppt_w</p:attrName>
                                        </p:attrNameLst>
                                      </p:cBhvr>
                                      <p:tavLst>
                                        <p:tav tm="0" fmla="#ppt_w*sin(2.5*pi*$)">
                                          <p:val>
                                            <p:fltVal val="0"/>
                                          </p:val>
                                        </p:tav>
                                        <p:tav tm="100000">
                                          <p:val>
                                            <p:fltVal val="1"/>
                                          </p:val>
                                        </p:tav>
                                      </p:tavLst>
                                    </p:anim>
                                    <p:anim calcmode="lin" valueType="num">
                                      <p:cBhvr>
                                        <p:cTn id="21"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825586419"/>
              </p:ext>
            </p:extLst>
          </p:nvPr>
        </p:nvGraphicFramePr>
        <p:xfrm>
          <a:off x="0" y="863600"/>
          <a:ext cx="7125601" cy="41994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645352078"/>
              </p:ext>
            </p:extLst>
          </p:nvPr>
        </p:nvGraphicFramePr>
        <p:xfrm>
          <a:off x="677335" y="5249329"/>
          <a:ext cx="10735734" cy="1321152"/>
        </p:xfrm>
        <a:graphic>
          <a:graphicData uri="http://schemas.openxmlformats.org/drawingml/2006/table">
            <a:tbl>
              <a:tblPr firstRow="1" firstCol="1" bandRow="1">
                <a:tableStyleId>{5C22544A-7EE6-4342-B048-85BDC9FD1C3A}</a:tableStyleId>
              </a:tblPr>
              <a:tblGrid>
                <a:gridCol w="1820620">
                  <a:extLst>
                    <a:ext uri="{9D8B030D-6E8A-4147-A177-3AD203B41FA5}">
                      <a16:colId xmlns="" xmlns:a16="http://schemas.microsoft.com/office/drawing/2014/main" val="20000"/>
                    </a:ext>
                  </a:extLst>
                </a:gridCol>
                <a:gridCol w="729106">
                  <a:extLst>
                    <a:ext uri="{9D8B030D-6E8A-4147-A177-3AD203B41FA5}">
                      <a16:colId xmlns="" xmlns:a16="http://schemas.microsoft.com/office/drawing/2014/main" val="20001"/>
                    </a:ext>
                  </a:extLst>
                </a:gridCol>
                <a:gridCol w="729106">
                  <a:extLst>
                    <a:ext uri="{9D8B030D-6E8A-4147-A177-3AD203B41FA5}">
                      <a16:colId xmlns="" xmlns:a16="http://schemas.microsoft.com/office/drawing/2014/main" val="20002"/>
                    </a:ext>
                  </a:extLst>
                </a:gridCol>
                <a:gridCol w="729106">
                  <a:extLst>
                    <a:ext uri="{9D8B030D-6E8A-4147-A177-3AD203B41FA5}">
                      <a16:colId xmlns="" xmlns:a16="http://schemas.microsoft.com/office/drawing/2014/main" val="20003"/>
                    </a:ext>
                  </a:extLst>
                </a:gridCol>
                <a:gridCol w="786138">
                  <a:extLst>
                    <a:ext uri="{9D8B030D-6E8A-4147-A177-3AD203B41FA5}">
                      <a16:colId xmlns="" xmlns:a16="http://schemas.microsoft.com/office/drawing/2014/main" val="20004"/>
                    </a:ext>
                  </a:extLst>
                </a:gridCol>
                <a:gridCol w="786138">
                  <a:extLst>
                    <a:ext uri="{9D8B030D-6E8A-4147-A177-3AD203B41FA5}">
                      <a16:colId xmlns="" xmlns:a16="http://schemas.microsoft.com/office/drawing/2014/main" val="20005"/>
                    </a:ext>
                  </a:extLst>
                </a:gridCol>
                <a:gridCol w="786138">
                  <a:extLst>
                    <a:ext uri="{9D8B030D-6E8A-4147-A177-3AD203B41FA5}">
                      <a16:colId xmlns="" xmlns:a16="http://schemas.microsoft.com/office/drawing/2014/main" val="20006"/>
                    </a:ext>
                  </a:extLst>
                </a:gridCol>
                <a:gridCol w="786138">
                  <a:extLst>
                    <a:ext uri="{9D8B030D-6E8A-4147-A177-3AD203B41FA5}">
                      <a16:colId xmlns="" xmlns:a16="http://schemas.microsoft.com/office/drawing/2014/main" val="20007"/>
                    </a:ext>
                  </a:extLst>
                </a:gridCol>
                <a:gridCol w="895811">
                  <a:extLst>
                    <a:ext uri="{9D8B030D-6E8A-4147-A177-3AD203B41FA5}">
                      <a16:colId xmlns="" xmlns:a16="http://schemas.microsoft.com/office/drawing/2014/main" val="20008"/>
                    </a:ext>
                  </a:extLst>
                </a:gridCol>
                <a:gridCol w="895811">
                  <a:extLst>
                    <a:ext uri="{9D8B030D-6E8A-4147-A177-3AD203B41FA5}">
                      <a16:colId xmlns="" xmlns:a16="http://schemas.microsoft.com/office/drawing/2014/main" val="20009"/>
                    </a:ext>
                  </a:extLst>
                </a:gridCol>
                <a:gridCol w="895811">
                  <a:extLst>
                    <a:ext uri="{9D8B030D-6E8A-4147-A177-3AD203B41FA5}">
                      <a16:colId xmlns="" xmlns:a16="http://schemas.microsoft.com/office/drawing/2014/main" val="20010"/>
                    </a:ext>
                  </a:extLst>
                </a:gridCol>
                <a:gridCol w="895811">
                  <a:extLst>
                    <a:ext uri="{9D8B030D-6E8A-4147-A177-3AD203B41FA5}">
                      <a16:colId xmlns="" xmlns:a16="http://schemas.microsoft.com/office/drawing/2014/main" val="20011"/>
                    </a:ext>
                  </a:extLst>
                </a:gridCol>
              </a:tblGrid>
              <a:tr h="423334">
                <a:tc>
                  <a:txBody>
                    <a:bodyPr/>
                    <a:lstStyle/>
                    <a:p>
                      <a:endParaRPr lang="es-MX"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2005</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2006</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2007</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2008</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2009</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2010</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2011</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2012</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2013</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2014</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b="1" dirty="0">
                          <a:solidFill>
                            <a:schemeClr val="tx1"/>
                          </a:solidFill>
                          <a:effectLst/>
                        </a:rPr>
                        <a:t>2015</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91418">
                <a:tc>
                  <a:txBody>
                    <a:bodyPr/>
                    <a:lstStyle/>
                    <a:p>
                      <a:pPr>
                        <a:lnSpc>
                          <a:spcPct val="115000"/>
                        </a:lnSpc>
                        <a:spcAft>
                          <a:spcPts val="0"/>
                        </a:spcAft>
                      </a:pPr>
                      <a:r>
                        <a:rPr lang="es-MX" sz="1800" b="1" dirty="0">
                          <a:solidFill>
                            <a:schemeClr val="tx1"/>
                          </a:solidFill>
                          <a:effectLst/>
                        </a:rPr>
                        <a:t>Pacari</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a:solidFill>
                            <a:schemeClr val="tx1"/>
                          </a:solidFill>
                          <a:effectLst/>
                        </a:rPr>
                        <a:t>0</a:t>
                      </a:r>
                      <a:endParaRPr lang="es-MX"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a:solidFill>
                            <a:schemeClr val="tx1"/>
                          </a:solidFill>
                          <a:effectLst/>
                        </a:rPr>
                        <a:t>0</a:t>
                      </a:r>
                      <a:endParaRPr lang="es-MX"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0</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12642</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a:solidFill>
                            <a:schemeClr val="tx1"/>
                          </a:solidFill>
                          <a:effectLst/>
                        </a:rPr>
                        <a:t>14835</a:t>
                      </a:r>
                      <a:endParaRPr lang="es-MX"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a:solidFill>
                            <a:schemeClr val="tx1"/>
                          </a:solidFill>
                          <a:effectLst/>
                        </a:rPr>
                        <a:t>54378</a:t>
                      </a:r>
                      <a:endParaRPr lang="es-MX"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74639</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108766</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a:solidFill>
                            <a:schemeClr val="tx1"/>
                          </a:solidFill>
                          <a:effectLst/>
                        </a:rPr>
                        <a:t>145276</a:t>
                      </a:r>
                      <a:endParaRPr lang="es-MX"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177895</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212233</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406400">
                <a:tc>
                  <a:txBody>
                    <a:bodyPr/>
                    <a:lstStyle/>
                    <a:p>
                      <a:pPr>
                        <a:lnSpc>
                          <a:spcPct val="115000"/>
                        </a:lnSpc>
                        <a:spcAft>
                          <a:spcPts val="0"/>
                        </a:spcAft>
                      </a:pPr>
                      <a:r>
                        <a:rPr lang="es-MX" sz="1800" b="1" dirty="0">
                          <a:solidFill>
                            <a:schemeClr val="tx1"/>
                          </a:solidFill>
                          <a:effectLst/>
                        </a:rPr>
                        <a:t>Chchukululu</a:t>
                      </a:r>
                      <a:endParaRPr lang="es-MX"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a:solidFill>
                            <a:schemeClr val="tx1"/>
                          </a:solidFill>
                          <a:effectLst/>
                        </a:rPr>
                        <a:t>3412</a:t>
                      </a:r>
                      <a:endParaRPr lang="es-MX"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a:solidFill>
                            <a:schemeClr val="tx1"/>
                          </a:solidFill>
                          <a:effectLst/>
                        </a:rPr>
                        <a:t>6445</a:t>
                      </a:r>
                      <a:endParaRPr lang="es-MX"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a:solidFill>
                            <a:schemeClr val="tx1"/>
                          </a:solidFill>
                          <a:effectLst/>
                        </a:rPr>
                        <a:t>8244</a:t>
                      </a:r>
                      <a:endParaRPr lang="es-MX"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11467</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11075</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15885</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23688</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31488</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37659</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MX" sz="1800" dirty="0">
                          <a:solidFill>
                            <a:schemeClr val="tx1"/>
                          </a:solidFill>
                          <a:effectLst/>
                        </a:rPr>
                        <a:t>49875</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S" sz="1800" dirty="0">
                          <a:solidFill>
                            <a:schemeClr val="tx1"/>
                          </a:solidFill>
                          <a:effectLst/>
                        </a:rPr>
                        <a:t>56263</a:t>
                      </a:r>
                      <a:endParaRPr lang="es-MX"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bl>
          </a:graphicData>
        </a:graphic>
      </p:graphicFrame>
      <p:sp>
        <p:nvSpPr>
          <p:cNvPr id="9" name="Elipse 8"/>
          <p:cNvSpPr/>
          <p:nvPr/>
        </p:nvSpPr>
        <p:spPr>
          <a:xfrm>
            <a:off x="3251909" y="3903518"/>
            <a:ext cx="186267" cy="186266"/>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p:cNvSpPr/>
          <p:nvPr/>
        </p:nvSpPr>
        <p:spPr>
          <a:xfrm>
            <a:off x="3802859" y="3870306"/>
            <a:ext cx="186267" cy="186266"/>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redondeado 10"/>
          <p:cNvSpPr/>
          <p:nvPr/>
        </p:nvSpPr>
        <p:spPr>
          <a:xfrm>
            <a:off x="4665132" y="5249329"/>
            <a:ext cx="1625600" cy="13211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p:cNvSpPr txBox="1"/>
          <p:nvPr/>
        </p:nvSpPr>
        <p:spPr>
          <a:xfrm>
            <a:off x="2967990" y="3500974"/>
            <a:ext cx="660398" cy="369332"/>
          </a:xfrm>
          <a:prstGeom prst="rect">
            <a:avLst/>
          </a:prstGeom>
          <a:noFill/>
        </p:spPr>
        <p:txBody>
          <a:bodyPr wrap="square" rtlCol="0">
            <a:spAutoFit/>
          </a:bodyPr>
          <a:lstStyle/>
          <a:p>
            <a:r>
              <a:rPr lang="es-MX" dirty="0" smtClean="0"/>
              <a:t>10%</a:t>
            </a:r>
            <a:endParaRPr lang="es-MX" dirty="0"/>
          </a:p>
        </p:txBody>
      </p:sp>
      <p:sp>
        <p:nvSpPr>
          <p:cNvPr id="13" name="CuadroTexto 12"/>
          <p:cNvSpPr txBox="1"/>
          <p:nvPr/>
        </p:nvSpPr>
        <p:spPr>
          <a:xfrm>
            <a:off x="3594522" y="3417045"/>
            <a:ext cx="660398" cy="369332"/>
          </a:xfrm>
          <a:prstGeom prst="rect">
            <a:avLst/>
          </a:prstGeom>
          <a:noFill/>
        </p:spPr>
        <p:txBody>
          <a:bodyPr wrap="square" rtlCol="0">
            <a:spAutoFit/>
          </a:bodyPr>
          <a:lstStyle/>
          <a:p>
            <a:r>
              <a:rPr lang="es-MX" dirty="0" smtClean="0"/>
              <a:t>26%</a:t>
            </a:r>
            <a:endParaRPr lang="es-MX" dirty="0"/>
          </a:p>
        </p:txBody>
      </p:sp>
      <p:sp>
        <p:nvSpPr>
          <p:cNvPr id="15" name="Título 1"/>
          <p:cNvSpPr>
            <a:spLocks noGrp="1"/>
          </p:cNvSpPr>
          <p:nvPr>
            <p:ph type="title"/>
          </p:nvPr>
        </p:nvSpPr>
        <p:spPr>
          <a:xfrm>
            <a:off x="366798" y="237066"/>
            <a:ext cx="8596668" cy="626534"/>
          </a:xfrm>
        </p:spPr>
        <p:txBody>
          <a:bodyPr>
            <a:normAutofit fontScale="90000"/>
          </a:bodyPr>
          <a:lstStyle/>
          <a:p>
            <a:r>
              <a:rPr lang="es-MX" dirty="0">
                <a:solidFill>
                  <a:schemeClr val="tx1"/>
                </a:solidFill>
              </a:rPr>
              <a:t>Rentabilidad de Chchukululu vs Pacari</a:t>
            </a:r>
            <a:br>
              <a:rPr lang="es-MX" dirty="0">
                <a:solidFill>
                  <a:schemeClr val="tx1"/>
                </a:solidFill>
              </a:rPr>
            </a:br>
            <a:endParaRPr lang="es-MX" dirty="0">
              <a:solidFill>
                <a:schemeClr val="tx1"/>
              </a:solidFill>
            </a:endParaRPr>
          </a:p>
        </p:txBody>
      </p:sp>
      <p:pic>
        <p:nvPicPr>
          <p:cNvPr id="1026" name="Picture 2" descr="Resultado de imagen para rentabilid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267" y="1980358"/>
            <a:ext cx="4058457" cy="215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142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80">
                                          <p:stCondLst>
                                            <p:cond delay="0"/>
                                          </p:stCondLst>
                                        </p:cTn>
                                        <p:tgtEl>
                                          <p:spTgt spid="12"/>
                                        </p:tgtEl>
                                      </p:cBhvr>
                                    </p:animEffect>
                                    <p:anim calcmode="lin" valueType="num">
                                      <p:cBhvr>
                                        <p:cTn id="1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1" dur="26">
                                          <p:stCondLst>
                                            <p:cond delay="650"/>
                                          </p:stCondLst>
                                        </p:cTn>
                                        <p:tgtEl>
                                          <p:spTgt spid="12"/>
                                        </p:tgtEl>
                                      </p:cBhvr>
                                      <p:to x="100000" y="60000"/>
                                    </p:animScale>
                                    <p:animScale>
                                      <p:cBhvr>
                                        <p:cTn id="22" dur="166" decel="50000">
                                          <p:stCondLst>
                                            <p:cond delay="676"/>
                                          </p:stCondLst>
                                        </p:cTn>
                                        <p:tgtEl>
                                          <p:spTgt spid="12"/>
                                        </p:tgtEl>
                                      </p:cBhvr>
                                      <p:to x="100000" y="100000"/>
                                    </p:animScale>
                                    <p:animScale>
                                      <p:cBhvr>
                                        <p:cTn id="23" dur="26">
                                          <p:stCondLst>
                                            <p:cond delay="1312"/>
                                          </p:stCondLst>
                                        </p:cTn>
                                        <p:tgtEl>
                                          <p:spTgt spid="12"/>
                                        </p:tgtEl>
                                      </p:cBhvr>
                                      <p:to x="100000" y="80000"/>
                                    </p:animScale>
                                    <p:animScale>
                                      <p:cBhvr>
                                        <p:cTn id="24" dur="166" decel="50000">
                                          <p:stCondLst>
                                            <p:cond delay="1338"/>
                                          </p:stCondLst>
                                        </p:cTn>
                                        <p:tgtEl>
                                          <p:spTgt spid="12"/>
                                        </p:tgtEl>
                                      </p:cBhvr>
                                      <p:to x="100000" y="100000"/>
                                    </p:animScale>
                                    <p:animScale>
                                      <p:cBhvr>
                                        <p:cTn id="25" dur="26">
                                          <p:stCondLst>
                                            <p:cond delay="1642"/>
                                          </p:stCondLst>
                                        </p:cTn>
                                        <p:tgtEl>
                                          <p:spTgt spid="12"/>
                                        </p:tgtEl>
                                      </p:cBhvr>
                                      <p:to x="100000" y="90000"/>
                                    </p:animScale>
                                    <p:animScale>
                                      <p:cBhvr>
                                        <p:cTn id="26" dur="166" decel="50000">
                                          <p:stCondLst>
                                            <p:cond delay="1668"/>
                                          </p:stCondLst>
                                        </p:cTn>
                                        <p:tgtEl>
                                          <p:spTgt spid="12"/>
                                        </p:tgtEl>
                                      </p:cBhvr>
                                      <p:to x="100000" y="100000"/>
                                    </p:animScale>
                                    <p:animScale>
                                      <p:cBhvr>
                                        <p:cTn id="27" dur="26">
                                          <p:stCondLst>
                                            <p:cond delay="1808"/>
                                          </p:stCondLst>
                                        </p:cTn>
                                        <p:tgtEl>
                                          <p:spTgt spid="12"/>
                                        </p:tgtEl>
                                      </p:cBhvr>
                                      <p:to x="100000" y="95000"/>
                                    </p:animScale>
                                    <p:animScale>
                                      <p:cBhvr>
                                        <p:cTn id="28" dur="166" decel="50000">
                                          <p:stCondLst>
                                            <p:cond delay="1834"/>
                                          </p:stCondLst>
                                        </p:cTn>
                                        <p:tgtEl>
                                          <p:spTgt spid="12"/>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848495525"/>
              </p:ext>
            </p:extLst>
          </p:nvPr>
        </p:nvGraphicFramePr>
        <p:xfrm>
          <a:off x="369277" y="1471610"/>
          <a:ext cx="7965831" cy="5087452"/>
        </p:xfrm>
        <a:graphic>
          <a:graphicData uri="http://schemas.openxmlformats.org/drawingml/2006/chart">
            <c:chart xmlns:c="http://schemas.openxmlformats.org/drawingml/2006/chart" xmlns:r="http://schemas.openxmlformats.org/officeDocument/2006/relationships" r:id="rId3"/>
          </a:graphicData>
        </a:graphic>
      </p:graphicFrame>
      <p:sp>
        <p:nvSpPr>
          <p:cNvPr id="2" name="Título 1"/>
          <p:cNvSpPr>
            <a:spLocks noGrp="1"/>
          </p:cNvSpPr>
          <p:nvPr>
            <p:ph type="title"/>
          </p:nvPr>
        </p:nvSpPr>
        <p:spPr/>
        <p:txBody>
          <a:bodyPr/>
          <a:lstStyle/>
          <a:p>
            <a:r>
              <a:rPr lang="es-MX" dirty="0" smtClean="0">
                <a:solidFill>
                  <a:schemeClr val="tx1"/>
                </a:solidFill>
              </a:rPr>
              <a:t>CAPITAL</a:t>
            </a:r>
            <a:endParaRPr lang="es-MX" dirty="0">
              <a:solidFill>
                <a:schemeClr val="tx1"/>
              </a:solidFill>
            </a:endParaRPr>
          </a:p>
        </p:txBody>
      </p:sp>
      <p:sp>
        <p:nvSpPr>
          <p:cNvPr id="5" name="Rectángulo 4"/>
          <p:cNvSpPr/>
          <p:nvPr/>
        </p:nvSpPr>
        <p:spPr>
          <a:xfrm>
            <a:off x="9040483" y="966158"/>
            <a:ext cx="2242868" cy="1155940"/>
          </a:xfrm>
          <a:prstGeom prst="rect">
            <a:avLst/>
          </a:prstGeom>
          <a:solidFill>
            <a:schemeClr val="bg1"/>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capital básico </a:t>
            </a:r>
            <a:r>
              <a:rPr lang="es-EC" dirty="0" smtClean="0">
                <a:solidFill>
                  <a:schemeClr val="tx1"/>
                </a:solidFill>
              </a:rPr>
              <a:t>para compañía </a:t>
            </a:r>
            <a:r>
              <a:rPr lang="es-EC" dirty="0">
                <a:solidFill>
                  <a:schemeClr val="tx1"/>
                </a:solidFill>
              </a:rPr>
              <a:t>limitada</a:t>
            </a:r>
            <a:endParaRPr lang="es-MX" dirty="0">
              <a:solidFill>
                <a:schemeClr val="tx1"/>
              </a:solidFill>
            </a:endParaRPr>
          </a:p>
        </p:txBody>
      </p:sp>
      <p:sp>
        <p:nvSpPr>
          <p:cNvPr id="6" name="Rectángulo 5"/>
          <p:cNvSpPr/>
          <p:nvPr/>
        </p:nvSpPr>
        <p:spPr>
          <a:xfrm>
            <a:off x="9040483" y="2491430"/>
            <a:ext cx="2242868" cy="1349051"/>
          </a:xfrm>
          <a:prstGeom prst="rect">
            <a:avLst/>
          </a:prstGeom>
          <a:solidFill>
            <a:schemeClr val="accent5">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mercados internacionales </a:t>
            </a:r>
            <a:r>
              <a:rPr lang="es-EC" dirty="0" smtClean="0">
                <a:solidFill>
                  <a:schemeClr val="tx1"/>
                </a:solidFill>
              </a:rPr>
              <a:t>/</a:t>
            </a:r>
          </a:p>
          <a:p>
            <a:pPr algn="ctr"/>
            <a:r>
              <a:rPr lang="es-EC" dirty="0">
                <a:solidFill>
                  <a:schemeClr val="tx1"/>
                </a:solidFill>
              </a:rPr>
              <a:t>&gt;30% </a:t>
            </a:r>
            <a:r>
              <a:rPr lang="es-EC" dirty="0" smtClean="0">
                <a:solidFill>
                  <a:schemeClr val="tx1"/>
                </a:solidFill>
              </a:rPr>
              <a:t>de </a:t>
            </a:r>
            <a:r>
              <a:rPr lang="es-EC" dirty="0">
                <a:solidFill>
                  <a:schemeClr val="tx1"/>
                </a:solidFill>
              </a:rPr>
              <a:t>sus ventas y ferias</a:t>
            </a:r>
          </a:p>
          <a:p>
            <a:pPr algn="ctr"/>
            <a:r>
              <a:rPr lang="es-EC" dirty="0" smtClean="0">
                <a:solidFill>
                  <a:schemeClr val="tx1"/>
                </a:solidFill>
              </a:rPr>
              <a:t> </a:t>
            </a:r>
            <a:endParaRPr lang="es-MX" dirty="0">
              <a:solidFill>
                <a:schemeClr val="tx1"/>
              </a:solidFill>
            </a:endParaRPr>
          </a:p>
        </p:txBody>
      </p:sp>
      <p:sp>
        <p:nvSpPr>
          <p:cNvPr id="7" name="Rectángulo 6"/>
          <p:cNvSpPr/>
          <p:nvPr/>
        </p:nvSpPr>
        <p:spPr>
          <a:xfrm>
            <a:off x="8967536" y="4475862"/>
            <a:ext cx="2412067" cy="1315337"/>
          </a:xfrm>
          <a:prstGeom prst="rect">
            <a:avLst/>
          </a:prstGeom>
          <a:solidFill>
            <a:schemeClr val="accent3">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adquisición maquinaria y C.O.</a:t>
            </a:r>
            <a:endParaRPr lang="es-MX" dirty="0">
              <a:solidFill>
                <a:schemeClr val="tx1"/>
              </a:solidFill>
            </a:endParaRPr>
          </a:p>
          <a:p>
            <a:pPr algn="ctr"/>
            <a:r>
              <a:rPr lang="es-EC" dirty="0" smtClean="0">
                <a:solidFill>
                  <a:schemeClr val="tx1"/>
                </a:solidFill>
              </a:rPr>
              <a:t>/ </a:t>
            </a:r>
            <a:r>
              <a:rPr lang="es-EC" dirty="0">
                <a:solidFill>
                  <a:schemeClr val="tx1"/>
                </a:solidFill>
              </a:rPr>
              <a:t>inversión en </a:t>
            </a:r>
            <a:r>
              <a:rPr lang="es-EC" dirty="0" smtClean="0">
                <a:solidFill>
                  <a:schemeClr val="tx1"/>
                </a:solidFill>
              </a:rPr>
              <a:t>publicidad y ferias  </a:t>
            </a:r>
            <a:endParaRPr lang="es-MX" dirty="0">
              <a:solidFill>
                <a:schemeClr val="tx1"/>
              </a:solidFill>
            </a:endParaRPr>
          </a:p>
        </p:txBody>
      </p:sp>
      <p:sp>
        <p:nvSpPr>
          <p:cNvPr id="3" name="CuadroTexto 2"/>
          <p:cNvSpPr txBox="1"/>
          <p:nvPr/>
        </p:nvSpPr>
        <p:spPr>
          <a:xfrm>
            <a:off x="3943118" y="2122098"/>
            <a:ext cx="818147" cy="369332"/>
          </a:xfrm>
          <a:prstGeom prst="rect">
            <a:avLst/>
          </a:prstGeom>
          <a:noFill/>
        </p:spPr>
        <p:txBody>
          <a:bodyPr wrap="square" rtlCol="0">
            <a:spAutoFit/>
          </a:bodyPr>
          <a:lstStyle/>
          <a:p>
            <a:r>
              <a:rPr lang="es-MX" dirty="0" smtClean="0"/>
              <a:t>1623%</a:t>
            </a:r>
            <a:endParaRPr lang="es-MX" dirty="0"/>
          </a:p>
        </p:txBody>
      </p:sp>
    </p:spTree>
    <p:extLst>
      <p:ext uri="{BB962C8B-B14F-4D97-AF65-F5344CB8AC3E}">
        <p14:creationId xmlns:p14="http://schemas.microsoft.com/office/powerpoint/2010/main" val="2892943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chemeClr val="tx1"/>
                </a:solidFill>
              </a:rPr>
              <a:t>EXPORTACIONES</a:t>
            </a:r>
            <a:endParaRPr lang="es-MX" dirty="0">
              <a:solidFill>
                <a:schemeClr val="tx1"/>
              </a:solidFill>
            </a:endParaRPr>
          </a:p>
        </p:txBody>
      </p:sp>
      <p:graphicFrame>
        <p:nvGraphicFramePr>
          <p:cNvPr id="4" name="Gráfico 3"/>
          <p:cNvGraphicFramePr/>
          <p:nvPr>
            <p:extLst>
              <p:ext uri="{D42A27DB-BD31-4B8C-83A1-F6EECF244321}">
                <p14:modId xmlns:p14="http://schemas.microsoft.com/office/powerpoint/2010/main" val="124001539"/>
              </p:ext>
            </p:extLst>
          </p:nvPr>
        </p:nvGraphicFramePr>
        <p:xfrm>
          <a:off x="677334" y="1799907"/>
          <a:ext cx="6976533" cy="404209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p:cNvSpPr/>
          <p:nvPr/>
        </p:nvSpPr>
        <p:spPr>
          <a:xfrm>
            <a:off x="9040483" y="966158"/>
            <a:ext cx="2242868" cy="1155940"/>
          </a:xfrm>
          <a:prstGeom prst="rect">
            <a:avLst/>
          </a:prstGeom>
          <a:solidFill>
            <a:schemeClr val="bg1"/>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COMERCIO JUSTO</a:t>
            </a:r>
            <a:endParaRPr lang="es-MX" dirty="0">
              <a:solidFill>
                <a:schemeClr val="tx1"/>
              </a:solidFill>
            </a:endParaRPr>
          </a:p>
        </p:txBody>
      </p:sp>
      <p:sp>
        <p:nvSpPr>
          <p:cNvPr id="6" name="Rectángulo 5"/>
          <p:cNvSpPr/>
          <p:nvPr/>
        </p:nvSpPr>
        <p:spPr>
          <a:xfrm>
            <a:off x="9112428" y="2770665"/>
            <a:ext cx="2242868" cy="1155940"/>
          </a:xfrm>
          <a:prstGeom prst="rect">
            <a:avLst/>
          </a:prstGeom>
          <a:solidFill>
            <a:schemeClr val="accent5">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productos </a:t>
            </a:r>
            <a:r>
              <a:rPr lang="es-EC" dirty="0">
                <a:solidFill>
                  <a:schemeClr val="tx1"/>
                </a:solidFill>
              </a:rPr>
              <a:t>orgánicos de calidad sin ningún tipo de innovación</a:t>
            </a:r>
            <a:endParaRPr lang="es-MX" dirty="0">
              <a:solidFill>
                <a:schemeClr val="tx1"/>
              </a:solidFill>
            </a:endParaRPr>
          </a:p>
        </p:txBody>
      </p:sp>
      <p:sp>
        <p:nvSpPr>
          <p:cNvPr id="7" name="Rectángulo 6"/>
          <p:cNvSpPr/>
          <p:nvPr/>
        </p:nvSpPr>
        <p:spPr>
          <a:xfrm>
            <a:off x="8999189" y="4575172"/>
            <a:ext cx="2469346" cy="1155940"/>
          </a:xfrm>
          <a:prstGeom prst="rect">
            <a:avLst/>
          </a:prstGeom>
          <a:solidFill>
            <a:schemeClr val="accent3">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Cartera de productos, innovación, certificado orgánico</a:t>
            </a:r>
            <a:endParaRPr lang="es-MX" dirty="0">
              <a:solidFill>
                <a:schemeClr val="tx1"/>
              </a:solidFill>
            </a:endParaRPr>
          </a:p>
        </p:txBody>
      </p:sp>
      <p:sp>
        <p:nvSpPr>
          <p:cNvPr id="3" name="CuadroTexto 2"/>
          <p:cNvSpPr txBox="1"/>
          <p:nvPr/>
        </p:nvSpPr>
        <p:spPr>
          <a:xfrm>
            <a:off x="2975429" y="3636287"/>
            <a:ext cx="1190171" cy="369332"/>
          </a:xfrm>
          <a:prstGeom prst="rect">
            <a:avLst/>
          </a:prstGeom>
          <a:noFill/>
        </p:spPr>
        <p:txBody>
          <a:bodyPr wrap="square" rtlCol="0">
            <a:spAutoFit/>
          </a:bodyPr>
          <a:lstStyle/>
          <a:p>
            <a:r>
              <a:rPr lang="es-MX" dirty="0" smtClean="0"/>
              <a:t>% P=</a:t>
            </a:r>
            <a:r>
              <a:rPr lang="es-EC" dirty="0" smtClean="0"/>
              <a:t> </a:t>
            </a:r>
            <a:r>
              <a:rPr lang="es-EC" dirty="0"/>
              <a:t>53</a:t>
            </a:r>
            <a:r>
              <a:rPr lang="es-EC" dirty="0" smtClean="0"/>
              <a:t>% </a:t>
            </a:r>
            <a:endParaRPr lang="es-MX" dirty="0"/>
          </a:p>
        </p:txBody>
      </p:sp>
      <p:sp>
        <p:nvSpPr>
          <p:cNvPr id="8" name="CuadroTexto 7"/>
          <p:cNvSpPr txBox="1"/>
          <p:nvPr/>
        </p:nvSpPr>
        <p:spPr>
          <a:xfrm>
            <a:off x="5283200" y="2414011"/>
            <a:ext cx="1284515" cy="369332"/>
          </a:xfrm>
          <a:prstGeom prst="rect">
            <a:avLst/>
          </a:prstGeom>
          <a:noFill/>
        </p:spPr>
        <p:txBody>
          <a:bodyPr wrap="square" rtlCol="0">
            <a:spAutoFit/>
          </a:bodyPr>
          <a:lstStyle/>
          <a:p>
            <a:r>
              <a:rPr lang="es-MX" dirty="0" smtClean="0"/>
              <a:t>% P=</a:t>
            </a:r>
            <a:r>
              <a:rPr lang="es-EC" dirty="0" smtClean="0"/>
              <a:t> 147% </a:t>
            </a:r>
            <a:endParaRPr lang="es-MX" dirty="0"/>
          </a:p>
        </p:txBody>
      </p:sp>
    </p:spTree>
    <p:extLst>
      <p:ext uri="{BB962C8B-B14F-4D97-AF65-F5344CB8AC3E}">
        <p14:creationId xmlns:p14="http://schemas.microsoft.com/office/powerpoint/2010/main" val="1675444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chemeClr val="tx1"/>
                </a:solidFill>
              </a:rPr>
              <a:t>CARTERA DE PRODUCTOS</a:t>
            </a:r>
            <a:endParaRPr lang="es-MX" dirty="0">
              <a:solidFill>
                <a:schemeClr val="tx1"/>
              </a:solidFill>
            </a:endParaRPr>
          </a:p>
        </p:txBody>
      </p:sp>
      <p:graphicFrame>
        <p:nvGraphicFramePr>
          <p:cNvPr id="4" name="Gráfico 3"/>
          <p:cNvGraphicFramePr/>
          <p:nvPr>
            <p:extLst>
              <p:ext uri="{D42A27DB-BD31-4B8C-83A1-F6EECF244321}">
                <p14:modId xmlns:p14="http://schemas.microsoft.com/office/powerpoint/2010/main" val="2969372208"/>
              </p:ext>
            </p:extLst>
          </p:nvPr>
        </p:nvGraphicFramePr>
        <p:xfrm>
          <a:off x="677334" y="1930400"/>
          <a:ext cx="7145866" cy="4241801"/>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p:cNvSpPr/>
          <p:nvPr/>
        </p:nvSpPr>
        <p:spPr>
          <a:xfrm>
            <a:off x="8854673" y="1593285"/>
            <a:ext cx="2614488" cy="1462463"/>
          </a:xfrm>
          <a:prstGeom prst="rect">
            <a:avLst/>
          </a:prstGeom>
          <a:solidFill>
            <a:schemeClr val="accent5">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65%, 80% y 100% cacao, chocolate con macadamia, nibs </a:t>
            </a:r>
            <a:r>
              <a:rPr lang="es-EC" dirty="0" smtClean="0">
                <a:solidFill>
                  <a:schemeClr val="tx1"/>
                </a:solidFill>
              </a:rPr>
              <a:t>y </a:t>
            </a:r>
            <a:r>
              <a:rPr lang="es-EC" dirty="0">
                <a:solidFill>
                  <a:schemeClr val="tx1"/>
                </a:solidFill>
              </a:rPr>
              <a:t>granos de cacao</a:t>
            </a:r>
            <a:endParaRPr lang="es-MX" dirty="0">
              <a:solidFill>
                <a:schemeClr val="tx1"/>
              </a:solidFill>
            </a:endParaRPr>
          </a:p>
        </p:txBody>
      </p:sp>
      <p:sp>
        <p:nvSpPr>
          <p:cNvPr id="7" name="Rectángulo 6"/>
          <p:cNvSpPr/>
          <p:nvPr/>
        </p:nvSpPr>
        <p:spPr>
          <a:xfrm>
            <a:off x="9040483" y="3820429"/>
            <a:ext cx="2242868" cy="1155940"/>
          </a:xfrm>
          <a:prstGeom prst="rect">
            <a:avLst/>
          </a:prstGeom>
          <a:solidFill>
            <a:schemeClr val="accent3">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Tabletas con frutos / frutos cubiertos / cajas de regalo.</a:t>
            </a:r>
            <a:endParaRPr lang="es-MX" dirty="0">
              <a:solidFill>
                <a:schemeClr val="tx1"/>
              </a:solidFill>
            </a:endParaRPr>
          </a:p>
        </p:txBody>
      </p:sp>
    </p:spTree>
    <p:extLst>
      <p:ext uri="{BB962C8B-B14F-4D97-AF65-F5344CB8AC3E}">
        <p14:creationId xmlns:p14="http://schemas.microsoft.com/office/powerpoint/2010/main" val="22848374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chemeClr val="tx1"/>
                </a:solidFill>
              </a:rPr>
              <a:t>PERSONAL</a:t>
            </a:r>
            <a:endParaRPr lang="es-MX" dirty="0">
              <a:solidFill>
                <a:schemeClr val="tx1"/>
              </a:solidFill>
            </a:endParaRPr>
          </a:p>
        </p:txBody>
      </p:sp>
      <p:graphicFrame>
        <p:nvGraphicFramePr>
          <p:cNvPr id="4" name="Gráfico 3"/>
          <p:cNvGraphicFramePr/>
          <p:nvPr>
            <p:extLst>
              <p:ext uri="{D42A27DB-BD31-4B8C-83A1-F6EECF244321}">
                <p14:modId xmlns:p14="http://schemas.microsoft.com/office/powerpoint/2010/main" val="3549115509"/>
              </p:ext>
            </p:extLst>
          </p:nvPr>
        </p:nvGraphicFramePr>
        <p:xfrm>
          <a:off x="677333" y="2053800"/>
          <a:ext cx="6858000" cy="414379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p:cNvSpPr/>
          <p:nvPr/>
        </p:nvSpPr>
        <p:spPr>
          <a:xfrm>
            <a:off x="9040483" y="966158"/>
            <a:ext cx="2242868" cy="1155940"/>
          </a:xfrm>
          <a:prstGeom prst="rect">
            <a:avLst/>
          </a:prstGeom>
          <a:solidFill>
            <a:schemeClr val="bg1"/>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Ambas empresas con poco personal</a:t>
            </a:r>
            <a:endParaRPr lang="es-MX" dirty="0">
              <a:solidFill>
                <a:schemeClr val="tx1"/>
              </a:solidFill>
            </a:endParaRPr>
          </a:p>
        </p:txBody>
      </p:sp>
      <p:sp>
        <p:nvSpPr>
          <p:cNvPr id="6" name="Rectángulo 5"/>
          <p:cNvSpPr/>
          <p:nvPr/>
        </p:nvSpPr>
        <p:spPr>
          <a:xfrm>
            <a:off x="9040483" y="2785179"/>
            <a:ext cx="2242868" cy="1155940"/>
          </a:xfrm>
          <a:prstGeom prst="rect">
            <a:avLst/>
          </a:prstGeom>
          <a:solidFill>
            <a:schemeClr val="accent5">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No delega / Satura con actividades</a:t>
            </a:r>
            <a:endParaRPr lang="es-MX" dirty="0">
              <a:solidFill>
                <a:schemeClr val="tx1"/>
              </a:solidFill>
            </a:endParaRPr>
          </a:p>
        </p:txBody>
      </p:sp>
      <p:sp>
        <p:nvSpPr>
          <p:cNvPr id="7" name="Rectángulo 6"/>
          <p:cNvSpPr/>
          <p:nvPr/>
        </p:nvSpPr>
        <p:spPr>
          <a:xfrm>
            <a:off x="9040483" y="4604200"/>
            <a:ext cx="2242868" cy="1155940"/>
          </a:xfrm>
          <a:prstGeom prst="rect">
            <a:avLst/>
          </a:prstGeom>
          <a:solidFill>
            <a:schemeClr val="accent3">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comisionar las funciones y dividir el </a:t>
            </a:r>
            <a:r>
              <a:rPr lang="es-EC" dirty="0" smtClean="0">
                <a:solidFill>
                  <a:schemeClr val="tx1"/>
                </a:solidFill>
              </a:rPr>
              <a:t>trabajo / &gt; </a:t>
            </a:r>
            <a:r>
              <a:rPr lang="es-EC" dirty="0">
                <a:solidFill>
                  <a:schemeClr val="tx1"/>
                </a:solidFill>
              </a:rPr>
              <a:t>55%</a:t>
            </a:r>
            <a:endParaRPr lang="es-MX" dirty="0">
              <a:solidFill>
                <a:schemeClr val="tx1"/>
              </a:solidFill>
            </a:endParaRPr>
          </a:p>
        </p:txBody>
      </p:sp>
    </p:spTree>
    <p:extLst>
      <p:ext uri="{BB962C8B-B14F-4D97-AF65-F5344CB8AC3E}">
        <p14:creationId xmlns:p14="http://schemas.microsoft.com/office/powerpoint/2010/main" val="42252791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chemeClr val="tx1"/>
                </a:solidFill>
              </a:rPr>
              <a:t>PUBLICIDAD</a:t>
            </a:r>
            <a:endParaRPr lang="es-MX" dirty="0">
              <a:solidFill>
                <a:schemeClr val="tx1"/>
              </a:solidFill>
            </a:endParaRPr>
          </a:p>
        </p:txBody>
      </p:sp>
      <p:graphicFrame>
        <p:nvGraphicFramePr>
          <p:cNvPr id="4" name="Gráfico 3"/>
          <p:cNvGraphicFramePr/>
          <p:nvPr>
            <p:extLst>
              <p:ext uri="{D42A27DB-BD31-4B8C-83A1-F6EECF244321}">
                <p14:modId xmlns:p14="http://schemas.microsoft.com/office/powerpoint/2010/main" val="2486391664"/>
              </p:ext>
            </p:extLst>
          </p:nvPr>
        </p:nvGraphicFramePr>
        <p:xfrm>
          <a:off x="677333" y="1490133"/>
          <a:ext cx="6908800" cy="496146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p:cNvSpPr/>
          <p:nvPr/>
        </p:nvSpPr>
        <p:spPr>
          <a:xfrm>
            <a:off x="9040483" y="966158"/>
            <a:ext cx="2242868" cy="1155940"/>
          </a:xfrm>
          <a:prstGeom prst="rect">
            <a:avLst/>
          </a:prstGeom>
          <a:solidFill>
            <a:schemeClr val="bg1"/>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Chchukululu representa </a:t>
            </a:r>
            <a:r>
              <a:rPr lang="es-EC" dirty="0" smtClean="0">
                <a:solidFill>
                  <a:schemeClr val="tx1"/>
                </a:solidFill>
              </a:rPr>
              <a:t>un </a:t>
            </a:r>
            <a:r>
              <a:rPr lang="es-EC" dirty="0">
                <a:solidFill>
                  <a:schemeClr val="tx1"/>
                </a:solidFill>
              </a:rPr>
              <a:t>8% de lo que invierte </a:t>
            </a:r>
            <a:r>
              <a:rPr lang="es-EC" dirty="0" smtClean="0">
                <a:solidFill>
                  <a:schemeClr val="tx1"/>
                </a:solidFill>
              </a:rPr>
              <a:t>Pacari</a:t>
            </a:r>
            <a:r>
              <a:rPr lang="es-EC" dirty="0">
                <a:solidFill>
                  <a:schemeClr val="tx1"/>
                </a:solidFill>
              </a:rPr>
              <a:t>.</a:t>
            </a:r>
            <a:endParaRPr lang="es-MX" dirty="0">
              <a:solidFill>
                <a:schemeClr val="tx1"/>
              </a:solidFill>
            </a:endParaRPr>
          </a:p>
        </p:txBody>
      </p:sp>
      <p:sp>
        <p:nvSpPr>
          <p:cNvPr id="6" name="Rectángulo 5"/>
          <p:cNvSpPr/>
          <p:nvPr/>
        </p:nvSpPr>
        <p:spPr>
          <a:xfrm>
            <a:off x="9040483" y="2785179"/>
            <a:ext cx="2242868" cy="1155940"/>
          </a:xfrm>
          <a:prstGeom prst="rect">
            <a:avLst/>
          </a:prstGeom>
          <a:solidFill>
            <a:schemeClr val="accent5">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tx1"/>
                </a:solidFill>
              </a:rPr>
              <a:t>Chchukululu no observa en esto como una táctica</a:t>
            </a:r>
            <a:endParaRPr lang="es-MX" dirty="0">
              <a:solidFill>
                <a:schemeClr val="tx1"/>
              </a:solidFill>
            </a:endParaRPr>
          </a:p>
        </p:txBody>
      </p:sp>
      <p:sp>
        <p:nvSpPr>
          <p:cNvPr id="7" name="Rectángulo 6"/>
          <p:cNvSpPr/>
          <p:nvPr/>
        </p:nvSpPr>
        <p:spPr>
          <a:xfrm>
            <a:off x="9040483" y="4604200"/>
            <a:ext cx="2242868" cy="1155940"/>
          </a:xfrm>
          <a:prstGeom prst="rect">
            <a:avLst/>
          </a:prstGeom>
          <a:solidFill>
            <a:schemeClr val="accent3">
              <a:lumMod val="40000"/>
              <a:lumOff val="60000"/>
            </a:schemeClr>
          </a:solidFill>
          <a:ln w="38100"/>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tx1"/>
                </a:solidFill>
              </a:rPr>
              <a:t>invertido 8 veces más </a:t>
            </a:r>
            <a:endParaRPr lang="es-MX" dirty="0">
              <a:solidFill>
                <a:schemeClr val="tx1"/>
              </a:solidFill>
            </a:endParaRPr>
          </a:p>
        </p:txBody>
      </p:sp>
    </p:spTree>
    <p:extLst>
      <p:ext uri="{BB962C8B-B14F-4D97-AF65-F5344CB8AC3E}">
        <p14:creationId xmlns:p14="http://schemas.microsoft.com/office/powerpoint/2010/main" val="34037486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solidFill>
                  <a:schemeClr val="tx1"/>
                </a:solidFill>
              </a:rPr>
              <a:t>OBJETIVO </a:t>
            </a:r>
            <a:r>
              <a:rPr lang="es-ES" b="1" dirty="0" smtClean="0">
                <a:solidFill>
                  <a:schemeClr val="tx1"/>
                </a:solidFill>
              </a:rPr>
              <a:t>3</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31149601"/>
              </p:ext>
            </p:extLst>
          </p:nvPr>
        </p:nvGraphicFramePr>
        <p:xfrm>
          <a:off x="385763" y="1930400"/>
          <a:ext cx="7920037" cy="227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o 6"/>
          <p:cNvGrpSpPr/>
          <p:nvPr/>
        </p:nvGrpSpPr>
        <p:grpSpPr>
          <a:xfrm>
            <a:off x="784492" y="4530673"/>
            <a:ext cx="2421732" cy="2035227"/>
            <a:chOff x="677334" y="4530673"/>
            <a:chExt cx="2421732" cy="2035227"/>
          </a:xfrm>
        </p:grpSpPr>
        <p:pic>
          <p:nvPicPr>
            <p:cNvPr id="4098" name="Picture 2" descr="Resultado de imagen de CONTROL DE CALIDAD DE CHOCOLATE"/>
            <p:cNvPicPr>
              <a:picLocks noChangeAspect="1" noChangeArrowheads="1"/>
            </p:cNvPicPr>
            <p:nvPr/>
          </p:nvPicPr>
          <p:blipFill rotWithShape="1">
            <a:blip r:embed="rId8">
              <a:extLst>
                <a:ext uri="{28A0092B-C50C-407E-A947-70E740481C1C}">
                  <a14:useLocalDpi xmlns:a14="http://schemas.microsoft.com/office/drawing/2010/main" val="0"/>
                </a:ext>
              </a:extLst>
            </a:blip>
            <a:srcRect l="21766" t="5781" r="3567"/>
            <a:stretch/>
          </p:blipFill>
          <p:spPr bwMode="auto">
            <a:xfrm>
              <a:off x="677334" y="4530673"/>
              <a:ext cx="2421732" cy="203522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5"/>
            <p:cNvSpPr/>
            <p:nvPr/>
          </p:nvSpPr>
          <p:spPr>
            <a:xfrm>
              <a:off x="1892566" y="4530673"/>
              <a:ext cx="1206500" cy="355600"/>
            </a:xfrm>
            <a:prstGeom prst="roundRect">
              <a:avLst/>
            </a:prstGeom>
            <a:solidFill>
              <a:srgbClr val="00B05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s-ES" b="1" dirty="0" smtClean="0">
                  <a:solidFill>
                    <a:schemeClr val="tx1"/>
                  </a:solidFill>
                </a:rPr>
                <a:t>CALIDAD</a:t>
              </a:r>
              <a:endParaRPr lang="es-ES" b="1" dirty="0">
                <a:solidFill>
                  <a:schemeClr val="tx1"/>
                </a:solidFill>
              </a:endParaRPr>
            </a:p>
          </p:txBody>
        </p:sp>
      </p:grpSp>
      <p:sp>
        <p:nvSpPr>
          <p:cNvPr id="14" name="Rectángulo redondeado 13"/>
          <p:cNvSpPr/>
          <p:nvPr/>
        </p:nvSpPr>
        <p:spPr>
          <a:xfrm>
            <a:off x="5308600" y="4530673"/>
            <a:ext cx="1621374" cy="3556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PRODUCCIÓN</a:t>
            </a:r>
            <a:endParaRPr lang="es-ES" b="1" dirty="0">
              <a:solidFill>
                <a:schemeClr val="tx1"/>
              </a:solidFill>
            </a:endParaRPr>
          </a:p>
        </p:txBody>
      </p:sp>
      <p:pic>
        <p:nvPicPr>
          <p:cNvPr id="15" name="Picture 4" descr="Resultado de imagen de CACAO Y CHOCO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6756" y="3831378"/>
            <a:ext cx="3645351" cy="210978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4032775" y="4530672"/>
            <a:ext cx="3344338" cy="2035227"/>
            <a:chOff x="3619499" y="4530673"/>
            <a:chExt cx="3344338" cy="2035227"/>
          </a:xfrm>
        </p:grpSpPr>
        <p:pic>
          <p:nvPicPr>
            <p:cNvPr id="4100" name="Picture 4" descr="Resultado de imagen de CONTROL DE CALIDAD DE CHOCOLATE"/>
            <p:cNvPicPr>
              <a:picLocks noChangeAspect="1" noChangeArrowheads="1"/>
            </p:cNvPicPr>
            <p:nvPr/>
          </p:nvPicPr>
          <p:blipFill rotWithShape="1">
            <a:blip r:embed="rId10">
              <a:extLst>
                <a:ext uri="{28A0092B-C50C-407E-A947-70E740481C1C}">
                  <a14:useLocalDpi xmlns:a14="http://schemas.microsoft.com/office/drawing/2010/main" val="0"/>
                </a:ext>
              </a:extLst>
            </a:blip>
            <a:srcRect l="9910" t="2348" r="7266"/>
            <a:stretch/>
          </p:blipFill>
          <p:spPr bwMode="auto">
            <a:xfrm>
              <a:off x="3619499" y="4530673"/>
              <a:ext cx="3310475" cy="2035227"/>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redondeado 17"/>
            <p:cNvSpPr/>
            <p:nvPr/>
          </p:nvSpPr>
          <p:spPr>
            <a:xfrm>
              <a:off x="5342463" y="4530673"/>
              <a:ext cx="1621374" cy="3556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PRODUCCIÓN</a:t>
              </a:r>
              <a:endParaRPr lang="es-ES" b="1" dirty="0">
                <a:solidFill>
                  <a:schemeClr val="tx1"/>
                </a:solidFill>
              </a:endParaRPr>
            </a:p>
          </p:txBody>
        </p:sp>
      </p:grpSp>
      <p:pic>
        <p:nvPicPr>
          <p:cNvPr id="4112" name="Picture 16" descr="Resultado de imagen de CHCHUKULUL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7371" y="1663700"/>
            <a:ext cx="3286189" cy="1840266"/>
          </a:xfrm>
          <a:prstGeom prst="rect">
            <a:avLst/>
          </a:prstGeom>
          <a:noFill/>
          <a:extLst>
            <a:ext uri="{909E8E84-426E-40DD-AFC4-6F175D3DCCD1}">
              <a14:hiddenFill xmlns:a14="http://schemas.microsoft.com/office/drawing/2010/main">
                <a:solidFill>
                  <a:srgbClr val="FFFFFF"/>
                </a:solidFill>
              </a14:hiddenFill>
            </a:ext>
          </a:extLst>
        </p:spPr>
      </p:pic>
      <p:sp>
        <p:nvSpPr>
          <p:cNvPr id="11" name="Flecha doblada hacia arriba 10"/>
          <p:cNvSpPr/>
          <p:nvPr/>
        </p:nvSpPr>
        <p:spPr>
          <a:xfrm>
            <a:off x="10852885" y="3503966"/>
            <a:ext cx="778443" cy="729350"/>
          </a:xfrm>
          <a:prstGeom prst="bentUp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57069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relacionada"/>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92080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21525" y="2404983"/>
            <a:ext cx="11148950" cy="2110841"/>
          </a:xfrm>
        </p:spPr>
        <p:txBody>
          <a:bodyPr>
            <a:noAutofit/>
          </a:bodyPr>
          <a:lstStyle/>
          <a:p>
            <a:pPr algn="ctr"/>
            <a:r>
              <a:rPr lang="es-MX" sz="13600" b="1" dirty="0" smtClean="0">
                <a:solidFill>
                  <a:schemeClr val="tx1"/>
                </a:solidFill>
              </a:rPr>
              <a:t>PRODUCCIÓN</a:t>
            </a:r>
            <a:endParaRPr lang="es-MX" sz="13600" b="1" dirty="0">
              <a:solidFill>
                <a:schemeClr val="tx1"/>
              </a:solidFill>
            </a:endParaRPr>
          </a:p>
        </p:txBody>
      </p:sp>
    </p:spTree>
    <p:extLst>
      <p:ext uri="{BB962C8B-B14F-4D97-AF65-F5344CB8AC3E}">
        <p14:creationId xmlns:p14="http://schemas.microsoft.com/office/powerpoint/2010/main" val="676033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a:srcRect l="10843" t="7382" r="17179" b="11415"/>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554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chemeClr val="tx1"/>
                </a:solidFill>
              </a:rPr>
              <a:t>INTRODUCCIÓN </a:t>
            </a:r>
            <a:endParaRPr lang="es-MX" dirty="0">
              <a:solidFill>
                <a:schemeClr val="tx1"/>
              </a:solidFill>
            </a:endParaRPr>
          </a:p>
        </p:txBody>
      </p:sp>
      <p:graphicFrame>
        <p:nvGraphicFramePr>
          <p:cNvPr id="4" name="Diagrama 3"/>
          <p:cNvGraphicFramePr/>
          <p:nvPr>
            <p:extLst>
              <p:ext uri="{D42A27DB-BD31-4B8C-83A1-F6EECF244321}">
                <p14:modId xmlns:p14="http://schemas.microsoft.com/office/powerpoint/2010/main" val="3926445596"/>
              </p:ext>
            </p:extLst>
          </p:nvPr>
        </p:nvGraphicFramePr>
        <p:xfrm>
          <a:off x="677334" y="1270001"/>
          <a:ext cx="10787834"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5432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0037" y="325820"/>
            <a:ext cx="8596668" cy="1320800"/>
          </a:xfrm>
        </p:spPr>
        <p:txBody>
          <a:bodyPr/>
          <a:lstStyle/>
          <a:p>
            <a:r>
              <a:rPr lang="es-MX" b="1" dirty="0">
                <a:solidFill>
                  <a:schemeClr val="tx1"/>
                </a:solidFill>
              </a:rPr>
              <a:t>Producción anual de </a:t>
            </a:r>
            <a:r>
              <a:rPr lang="es-MX" b="1" dirty="0" smtClean="0">
                <a:solidFill>
                  <a:schemeClr val="tx1"/>
                </a:solidFill>
              </a:rPr>
              <a:t>Chchukululu</a:t>
            </a:r>
            <a:endParaRPr lang="es-MX" dirty="0">
              <a:solidFill>
                <a:schemeClr val="tx1"/>
              </a:solidFill>
            </a:endParaRPr>
          </a:p>
        </p:txBody>
      </p:sp>
      <p:graphicFrame>
        <p:nvGraphicFramePr>
          <p:cNvPr id="4" name="Gráfico 3"/>
          <p:cNvGraphicFramePr/>
          <p:nvPr>
            <p:extLst>
              <p:ext uri="{D42A27DB-BD31-4B8C-83A1-F6EECF244321}">
                <p14:modId xmlns:p14="http://schemas.microsoft.com/office/powerpoint/2010/main" val="2381934646"/>
              </p:ext>
            </p:extLst>
          </p:nvPr>
        </p:nvGraphicFramePr>
        <p:xfrm>
          <a:off x="1937657" y="1219199"/>
          <a:ext cx="9949542" cy="5328495"/>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descr="Resultado de imagen para chchukululu"/>
          <p:cNvPicPr>
            <a:picLocks noChangeAspect="1" noChangeArrowheads="1"/>
          </p:cNvPicPr>
          <p:nvPr/>
        </p:nvPicPr>
        <p:blipFill rotWithShape="1">
          <a:blip r:embed="rId4">
            <a:extLst>
              <a:ext uri="{28A0092B-C50C-407E-A947-70E740481C1C}">
                <a14:useLocalDpi xmlns:a14="http://schemas.microsoft.com/office/drawing/2010/main" val="0"/>
              </a:ext>
            </a:extLst>
          </a:blip>
          <a:srcRect l="13860" r="21559"/>
          <a:stretch/>
        </p:blipFill>
        <p:spPr bwMode="auto">
          <a:xfrm>
            <a:off x="630037" y="2150588"/>
            <a:ext cx="2460568" cy="317500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6064529" y="2539999"/>
            <a:ext cx="2115195" cy="523220"/>
          </a:xfrm>
          <a:prstGeom prst="rect">
            <a:avLst/>
          </a:prstGeom>
          <a:noFill/>
        </p:spPr>
        <p:txBody>
          <a:bodyPr wrap="square" rtlCol="0">
            <a:spAutoFit/>
          </a:bodyPr>
          <a:lstStyle/>
          <a:p>
            <a:r>
              <a:rPr lang="es-MX" sz="2800" b="1" dirty="0" err="1" smtClean="0"/>
              <a:t>Cp</a:t>
            </a:r>
            <a:r>
              <a:rPr lang="es-MX" sz="2800" b="1" dirty="0" smtClean="0"/>
              <a:t>=22.94%</a:t>
            </a:r>
            <a:endParaRPr lang="es-MX" sz="2800" b="1" dirty="0"/>
          </a:p>
        </p:txBody>
      </p:sp>
    </p:spTree>
    <p:extLst>
      <p:ext uri="{BB962C8B-B14F-4D97-AF65-F5344CB8AC3E}">
        <p14:creationId xmlns:p14="http://schemas.microsoft.com/office/powerpoint/2010/main" val="33452663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sultado de imagen de certificado organico"/>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2500" y="0"/>
            <a:ext cx="9955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64740" y="1914128"/>
            <a:ext cx="10730894" cy="2394859"/>
          </a:xfrm>
        </p:spPr>
        <p:txBody>
          <a:bodyPr>
            <a:noAutofit/>
          </a:bodyPr>
          <a:lstStyle/>
          <a:p>
            <a:pPr algn="ctr"/>
            <a:r>
              <a:rPr lang="es-MX" sz="18000" b="1" dirty="0" smtClean="0">
                <a:solidFill>
                  <a:schemeClr val="accent5">
                    <a:lumMod val="50000"/>
                  </a:schemeClr>
                </a:solidFill>
              </a:rPr>
              <a:t>CALIDAD</a:t>
            </a:r>
            <a:endParaRPr lang="es-MX" sz="18000" b="1" dirty="0">
              <a:solidFill>
                <a:schemeClr val="accent5">
                  <a:lumMod val="50000"/>
                </a:schemeClr>
              </a:solidFill>
            </a:endParaRPr>
          </a:p>
        </p:txBody>
      </p:sp>
    </p:spTree>
    <p:extLst>
      <p:ext uri="{BB962C8B-B14F-4D97-AF65-F5344CB8AC3E}">
        <p14:creationId xmlns:p14="http://schemas.microsoft.com/office/powerpoint/2010/main" val="41209793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nvPr>
        </p:nvGraphicFramePr>
        <p:xfrm>
          <a:off x="-681180" y="1415645"/>
          <a:ext cx="10384972" cy="5355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ítulo 1"/>
          <p:cNvSpPr>
            <a:spLocks noGrp="1"/>
          </p:cNvSpPr>
          <p:nvPr>
            <p:ph type="title"/>
          </p:nvPr>
        </p:nvSpPr>
        <p:spPr>
          <a:xfrm>
            <a:off x="630036" y="325819"/>
            <a:ext cx="9754935" cy="1633609"/>
          </a:xfrm>
        </p:spPr>
        <p:txBody>
          <a:bodyPr>
            <a:normAutofit/>
          </a:bodyPr>
          <a:lstStyle/>
          <a:p>
            <a:r>
              <a:rPr lang="es-MX" sz="3800" b="1" dirty="0" smtClean="0">
                <a:solidFill>
                  <a:schemeClr val="tx1"/>
                </a:solidFill>
              </a:rPr>
              <a:t>Legislación Reguladora</a:t>
            </a:r>
            <a:endParaRPr lang="es-MX" sz="3800" dirty="0">
              <a:solidFill>
                <a:schemeClr val="tx1"/>
              </a:solidFill>
            </a:endParaRPr>
          </a:p>
        </p:txBody>
      </p:sp>
      <p:pic>
        <p:nvPicPr>
          <p:cNvPr id="3074" name="Picture 2" descr="Resultado de imagen de certificacion organica europ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1985" y="4032630"/>
            <a:ext cx="1549760" cy="10323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de agrocalid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40149" y="1415645"/>
            <a:ext cx="1874422" cy="7607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de bcs ok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76940" y="2279528"/>
            <a:ext cx="899105" cy="7492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n de ceres ecuad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6345" y="3325175"/>
            <a:ext cx="1788226" cy="59120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sultado de imagen de control union peru"/>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40426" y="4329810"/>
            <a:ext cx="873867" cy="63140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sultado de imagen de qcs"/>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263" t="23413" r="8196" b="30237"/>
          <a:stretch/>
        </p:blipFill>
        <p:spPr bwMode="auto">
          <a:xfrm>
            <a:off x="8809679" y="5596054"/>
            <a:ext cx="1621558" cy="54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8772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pasos a segui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894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72534" y="79829"/>
            <a:ext cx="9185123" cy="1320800"/>
          </a:xfrm>
        </p:spPr>
        <p:txBody>
          <a:bodyPr/>
          <a:lstStyle/>
          <a:p>
            <a:r>
              <a:rPr lang="es-MX" b="1" dirty="0" smtClean="0">
                <a:solidFill>
                  <a:schemeClr val="tx1"/>
                </a:solidFill>
              </a:rPr>
              <a:t>Proceso para obtener la Certificación Orgánica</a:t>
            </a:r>
            <a:endParaRPr lang="es-MX" b="1" dirty="0">
              <a:solidFill>
                <a:schemeClr val="tx1"/>
              </a:solidFill>
            </a:endParaRPr>
          </a:p>
        </p:txBody>
      </p:sp>
      <p:graphicFrame>
        <p:nvGraphicFramePr>
          <p:cNvPr id="6" name="Diagrama 5"/>
          <p:cNvGraphicFramePr/>
          <p:nvPr>
            <p:extLst/>
          </p:nvPr>
        </p:nvGraphicFramePr>
        <p:xfrm>
          <a:off x="938588" y="3548744"/>
          <a:ext cx="11166325" cy="3309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a 6"/>
          <p:cNvGraphicFramePr/>
          <p:nvPr>
            <p:extLst/>
          </p:nvPr>
        </p:nvGraphicFramePr>
        <p:xfrm>
          <a:off x="-304801" y="1110344"/>
          <a:ext cx="12431486" cy="40712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Picture 2" descr="Resultado de imagen de certificacion organica europ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25315" y="6227"/>
            <a:ext cx="1236055" cy="8234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ultado de imagen de certificacion organica europ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25314" y="6034590"/>
            <a:ext cx="1236055" cy="82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1524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solidFill>
                  <a:schemeClr val="tx1"/>
                </a:solidFill>
              </a:rPr>
              <a:t>OBJETIVO 4</a:t>
            </a:r>
            <a:endParaRPr lang="es-MX" dirty="0">
              <a:solidFill>
                <a:schemeClr val="tx1"/>
              </a:solidFill>
            </a:endParaRPr>
          </a:p>
        </p:txBody>
      </p:sp>
      <p:sp>
        <p:nvSpPr>
          <p:cNvPr id="3" name="Marcador de contenido 2"/>
          <p:cNvSpPr>
            <a:spLocks noGrp="1"/>
          </p:cNvSpPr>
          <p:nvPr>
            <p:ph idx="1"/>
          </p:nvPr>
        </p:nvSpPr>
        <p:spPr>
          <a:xfrm>
            <a:off x="677333" y="2160590"/>
            <a:ext cx="7857067" cy="1293810"/>
          </a:xfrm>
        </p:spPr>
        <p:txBody>
          <a:bodyPr>
            <a:normAutofit fontScale="92500"/>
          </a:bodyPr>
          <a:lstStyle/>
          <a:p>
            <a:pPr lvl="0"/>
            <a:r>
              <a:rPr lang="es-MX" sz="3200" dirty="0" smtClean="0"/>
              <a:t> </a:t>
            </a:r>
            <a:r>
              <a:rPr lang="es-ES" sz="3200" dirty="0"/>
              <a:t>Analizar el ámbito de logística y marketing que lleva a cabo Chchukululu.</a:t>
            </a:r>
            <a:endParaRPr lang="es-MX" sz="3200" dirty="0"/>
          </a:p>
        </p:txBody>
      </p:sp>
      <p:pic>
        <p:nvPicPr>
          <p:cNvPr id="4100" name="Picture 4" descr="Resultado de imagen para MARKET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0" t="8040" r="13213" b="2885"/>
          <a:stretch/>
        </p:blipFill>
        <p:spPr bwMode="auto">
          <a:xfrm>
            <a:off x="5863167" y="3808593"/>
            <a:ext cx="2973568" cy="20059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l="13967" t="7574" r="8380" b="10633"/>
          <a:stretch/>
        </p:blipFill>
        <p:spPr bwMode="auto">
          <a:xfrm>
            <a:off x="8639184" y="-76903"/>
            <a:ext cx="3789884" cy="304023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n para LOGISTIC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282" b="6860"/>
          <a:stretch/>
        </p:blipFill>
        <p:spPr bwMode="auto">
          <a:xfrm>
            <a:off x="1379204" y="3784770"/>
            <a:ext cx="3226662" cy="205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694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6"/>
                                        </p:tgtEl>
                                        <p:attrNameLst>
                                          <p:attrName>style.visibility</p:attrName>
                                        </p:attrNameLst>
                                      </p:cBhvr>
                                      <p:to>
                                        <p:strVal val="visible"/>
                                      </p:to>
                                    </p:set>
                                    <p:animEffect transition="in" filter="fade">
                                      <p:cBhvr>
                                        <p:cTn id="14" dur="1000"/>
                                        <p:tgtEl>
                                          <p:spTgt spid="4106"/>
                                        </p:tgtEl>
                                      </p:cBhvr>
                                    </p:animEffect>
                                    <p:anim calcmode="lin" valueType="num">
                                      <p:cBhvr>
                                        <p:cTn id="15" dur="1000" fill="hold"/>
                                        <p:tgtEl>
                                          <p:spTgt spid="4106"/>
                                        </p:tgtEl>
                                        <p:attrNameLst>
                                          <p:attrName>ppt_x</p:attrName>
                                        </p:attrNameLst>
                                      </p:cBhvr>
                                      <p:tavLst>
                                        <p:tav tm="0">
                                          <p:val>
                                            <p:strVal val="#ppt_x"/>
                                          </p:val>
                                        </p:tav>
                                        <p:tav tm="100000">
                                          <p:val>
                                            <p:strVal val="#ppt_x"/>
                                          </p:val>
                                        </p:tav>
                                      </p:tavLst>
                                    </p:anim>
                                    <p:anim calcmode="lin" valueType="num">
                                      <p:cBhvr>
                                        <p:cTn id="16" dur="1000" fill="hold"/>
                                        <p:tgtEl>
                                          <p:spTgt spid="410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1000"/>
                                        <p:tgtEl>
                                          <p:spTgt spid="4100"/>
                                        </p:tgtEl>
                                      </p:cBhvr>
                                    </p:animEffect>
                                    <p:anim calcmode="lin" valueType="num">
                                      <p:cBhvr>
                                        <p:cTn id="20" dur="1000" fill="hold"/>
                                        <p:tgtEl>
                                          <p:spTgt spid="4100"/>
                                        </p:tgtEl>
                                        <p:attrNameLst>
                                          <p:attrName>ppt_x</p:attrName>
                                        </p:attrNameLst>
                                      </p:cBhvr>
                                      <p:tavLst>
                                        <p:tav tm="0">
                                          <p:val>
                                            <p:strVal val="#ppt_x"/>
                                          </p:val>
                                        </p:tav>
                                        <p:tav tm="100000">
                                          <p:val>
                                            <p:strVal val="#ppt_x"/>
                                          </p:val>
                                        </p:tav>
                                      </p:tavLst>
                                    </p:anim>
                                    <p:anim calcmode="lin" valueType="num">
                                      <p:cBhvr>
                                        <p:cTn id="21"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sultado de imagen para LOGIST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4597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69627" y="1883764"/>
            <a:ext cx="11857219" cy="1320800"/>
          </a:xfrm>
        </p:spPr>
        <p:txBody>
          <a:bodyPr>
            <a:noAutofit/>
          </a:bodyPr>
          <a:lstStyle/>
          <a:p>
            <a:r>
              <a:rPr lang="es-MX" sz="16600" dirty="0" smtClean="0">
                <a:solidFill>
                  <a:schemeClr val="tx1"/>
                </a:solidFill>
              </a:rPr>
              <a:t>LOGÍSTICA</a:t>
            </a:r>
            <a:endParaRPr lang="es-MX" sz="16600" dirty="0">
              <a:solidFill>
                <a:schemeClr val="tx1"/>
              </a:solidFill>
            </a:endParaRPr>
          </a:p>
        </p:txBody>
      </p:sp>
    </p:spTree>
    <p:extLst>
      <p:ext uri="{BB962C8B-B14F-4D97-AF65-F5344CB8AC3E}">
        <p14:creationId xmlns:p14="http://schemas.microsoft.com/office/powerpoint/2010/main" val="2020203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50232"/>
          </a:xfrm>
        </p:spPr>
        <p:txBody>
          <a:bodyPr>
            <a:normAutofit/>
          </a:bodyPr>
          <a:lstStyle/>
          <a:p>
            <a:r>
              <a:rPr lang="es-MX" dirty="0" smtClean="0">
                <a:solidFill>
                  <a:schemeClr val="tx1"/>
                </a:solidFill>
              </a:rPr>
              <a:t>CANALES DE COMERCIALIZACIÓN</a:t>
            </a:r>
            <a:endParaRPr lang="es-MX" dirty="0">
              <a:solidFill>
                <a:schemeClr val="tx1"/>
              </a:solidFill>
            </a:endParaRPr>
          </a:p>
        </p:txBody>
      </p:sp>
      <p:graphicFrame>
        <p:nvGraphicFramePr>
          <p:cNvPr id="4" name="Diagrama 3"/>
          <p:cNvGraphicFramePr/>
          <p:nvPr>
            <p:extLst>
              <p:ext uri="{D42A27DB-BD31-4B8C-83A1-F6EECF244321}">
                <p14:modId xmlns:p14="http://schemas.microsoft.com/office/powerpoint/2010/main" val="1003114202"/>
              </p:ext>
            </p:extLst>
          </p:nvPr>
        </p:nvGraphicFramePr>
        <p:xfrm>
          <a:off x="432262" y="3890703"/>
          <a:ext cx="8841740" cy="2776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ext uri="{D42A27DB-BD31-4B8C-83A1-F6EECF244321}">
                <p14:modId xmlns:p14="http://schemas.microsoft.com/office/powerpoint/2010/main" val="3769947836"/>
              </p:ext>
            </p:extLst>
          </p:nvPr>
        </p:nvGraphicFramePr>
        <p:xfrm>
          <a:off x="266007" y="1288472"/>
          <a:ext cx="9007995" cy="28512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p:cNvSpPr txBox="1"/>
          <p:nvPr/>
        </p:nvSpPr>
        <p:spPr>
          <a:xfrm>
            <a:off x="8879070" y="2327978"/>
            <a:ext cx="2696325" cy="523220"/>
          </a:xfrm>
          <a:prstGeom prst="rect">
            <a:avLst/>
          </a:prstGeom>
          <a:noFill/>
        </p:spPr>
        <p:txBody>
          <a:bodyPr wrap="square" rtlCol="0">
            <a:spAutoFit/>
          </a:bodyPr>
          <a:lstStyle/>
          <a:p>
            <a:pPr algn="ctr"/>
            <a:r>
              <a:rPr lang="es-MX" sz="2800" b="1" dirty="0" smtClean="0"/>
              <a:t>NACIONAL</a:t>
            </a:r>
            <a:endParaRPr lang="es-MX" sz="2800" b="1" dirty="0"/>
          </a:p>
        </p:txBody>
      </p:sp>
      <p:sp>
        <p:nvSpPr>
          <p:cNvPr id="8" name="CuadroTexto 7"/>
          <p:cNvSpPr txBox="1"/>
          <p:nvPr/>
        </p:nvSpPr>
        <p:spPr>
          <a:xfrm>
            <a:off x="9440257" y="4997772"/>
            <a:ext cx="2904222" cy="523220"/>
          </a:xfrm>
          <a:prstGeom prst="rect">
            <a:avLst/>
          </a:prstGeom>
          <a:noFill/>
        </p:spPr>
        <p:txBody>
          <a:bodyPr wrap="square" rtlCol="0">
            <a:spAutoFit/>
          </a:bodyPr>
          <a:lstStyle/>
          <a:p>
            <a:pPr algn="ctr"/>
            <a:r>
              <a:rPr lang="es-MX" sz="2800" b="1" dirty="0" smtClean="0"/>
              <a:t>INTERNACIONAL</a:t>
            </a:r>
            <a:endParaRPr lang="es-MX" sz="2800" b="1" dirty="0"/>
          </a:p>
        </p:txBody>
      </p:sp>
      <p:cxnSp>
        <p:nvCxnSpPr>
          <p:cNvPr id="10" name="Conector recto 9"/>
          <p:cNvCxnSpPr/>
          <p:nvPr/>
        </p:nvCxnSpPr>
        <p:spPr>
          <a:xfrm>
            <a:off x="7498684" y="1865084"/>
            <a:ext cx="591778" cy="83283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7395752" y="4428190"/>
            <a:ext cx="558719" cy="83119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7443046" y="2697920"/>
            <a:ext cx="647416"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7395752" y="5259382"/>
            <a:ext cx="558719"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6972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2957" y="394452"/>
            <a:ext cx="8596668" cy="674670"/>
          </a:xfrm>
        </p:spPr>
        <p:txBody>
          <a:bodyPr>
            <a:normAutofit fontScale="90000"/>
          </a:bodyPr>
          <a:lstStyle/>
          <a:p>
            <a:r>
              <a:rPr lang="es-ES" b="1" dirty="0" smtClean="0">
                <a:solidFill>
                  <a:schemeClr val="tx1"/>
                </a:solidFill>
              </a:rPr>
              <a:t>ENVASE Y EMBALAJE DE LOS CHOCOLATES</a:t>
            </a:r>
            <a:r>
              <a:rPr lang="es-MX" dirty="0"/>
              <a:t/>
            </a:r>
            <a:br>
              <a:rPr lang="es-MX" dirty="0"/>
            </a:br>
            <a:endParaRPr lang="es-MX" dirty="0"/>
          </a:p>
        </p:txBody>
      </p:sp>
      <p:graphicFrame>
        <p:nvGraphicFramePr>
          <p:cNvPr id="4" name="Tabla 3"/>
          <p:cNvGraphicFramePr>
            <a:graphicFrameLocks noGrp="1"/>
          </p:cNvGraphicFramePr>
          <p:nvPr>
            <p:extLst>
              <p:ext uri="{D42A27DB-BD31-4B8C-83A1-F6EECF244321}">
                <p14:modId xmlns:p14="http://schemas.microsoft.com/office/powerpoint/2010/main" val="2071935853"/>
              </p:ext>
            </p:extLst>
          </p:nvPr>
        </p:nvGraphicFramePr>
        <p:xfrm>
          <a:off x="1086217" y="4546163"/>
          <a:ext cx="8173408" cy="1653102"/>
        </p:xfrm>
        <a:graphic>
          <a:graphicData uri="http://schemas.openxmlformats.org/drawingml/2006/table">
            <a:tbl>
              <a:tblPr firstRow="1" firstCol="1" bandRow="1">
                <a:tableStyleId>{5C22544A-7EE6-4342-B048-85BDC9FD1C3A}</a:tableStyleId>
              </a:tblPr>
              <a:tblGrid>
                <a:gridCol w="4501835">
                  <a:extLst>
                    <a:ext uri="{9D8B030D-6E8A-4147-A177-3AD203B41FA5}">
                      <a16:colId xmlns="" xmlns:a16="http://schemas.microsoft.com/office/drawing/2014/main" val="20000"/>
                    </a:ext>
                  </a:extLst>
                </a:gridCol>
                <a:gridCol w="3671573">
                  <a:extLst>
                    <a:ext uri="{9D8B030D-6E8A-4147-A177-3AD203B41FA5}">
                      <a16:colId xmlns="" xmlns:a16="http://schemas.microsoft.com/office/drawing/2014/main" val="20001"/>
                    </a:ext>
                  </a:extLst>
                </a:gridCol>
              </a:tblGrid>
              <a:tr h="359315">
                <a:tc>
                  <a:txBody>
                    <a:bodyPr/>
                    <a:lstStyle/>
                    <a:p>
                      <a:pPr algn="just">
                        <a:lnSpc>
                          <a:spcPct val="115000"/>
                        </a:lnSpc>
                        <a:spcAft>
                          <a:spcPts val="0"/>
                        </a:spcAft>
                      </a:pPr>
                      <a:r>
                        <a:rPr lang="es-EC" sz="2000" dirty="0">
                          <a:solidFill>
                            <a:schemeClr val="tx1"/>
                          </a:solidFill>
                          <a:effectLst/>
                        </a:rPr>
                        <a:t>Peso</a:t>
                      </a:r>
                      <a:endParaRPr lang="es-MX"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2000">
                          <a:solidFill>
                            <a:schemeClr val="tx1"/>
                          </a:solidFill>
                          <a:effectLst/>
                        </a:rPr>
                        <a:t>Gramos</a:t>
                      </a:r>
                      <a:endParaRPr lang="es-MX"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67236">
                <a:tc>
                  <a:txBody>
                    <a:bodyPr/>
                    <a:lstStyle/>
                    <a:p>
                      <a:pPr algn="just">
                        <a:lnSpc>
                          <a:spcPct val="115000"/>
                        </a:lnSpc>
                        <a:spcAft>
                          <a:spcPts val="0"/>
                        </a:spcAft>
                      </a:pPr>
                      <a:r>
                        <a:rPr lang="es-EC" sz="2000">
                          <a:solidFill>
                            <a:schemeClr val="tx1"/>
                          </a:solidFill>
                          <a:effectLst/>
                        </a:rPr>
                        <a:t>Peso total: </a:t>
                      </a:r>
                      <a:endParaRPr lang="es-MX"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2000">
                          <a:solidFill>
                            <a:schemeClr val="tx1"/>
                          </a:solidFill>
                          <a:effectLst/>
                        </a:rPr>
                        <a:t>53gr * 252 + 1000 gr</a:t>
                      </a:r>
                      <a:endParaRPr lang="es-MX"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467236">
                <a:tc>
                  <a:txBody>
                    <a:bodyPr/>
                    <a:lstStyle/>
                    <a:p>
                      <a:pPr algn="just">
                        <a:lnSpc>
                          <a:spcPct val="115000"/>
                        </a:lnSpc>
                        <a:spcAft>
                          <a:spcPts val="0"/>
                        </a:spcAft>
                      </a:pPr>
                      <a:r>
                        <a:rPr lang="es-EC" sz="2000">
                          <a:solidFill>
                            <a:schemeClr val="tx1"/>
                          </a:solidFill>
                          <a:effectLst/>
                        </a:rPr>
                        <a:t>Peso total: </a:t>
                      </a:r>
                      <a:endParaRPr lang="es-MX"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2000">
                          <a:solidFill>
                            <a:schemeClr val="tx1"/>
                          </a:solidFill>
                          <a:effectLst/>
                        </a:rPr>
                        <a:t>13356 gr + 1000 gr</a:t>
                      </a:r>
                      <a:endParaRPr lang="es-MX"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359315">
                <a:tc>
                  <a:txBody>
                    <a:bodyPr/>
                    <a:lstStyle/>
                    <a:p>
                      <a:pPr algn="just">
                        <a:lnSpc>
                          <a:spcPct val="115000"/>
                        </a:lnSpc>
                        <a:spcAft>
                          <a:spcPts val="0"/>
                        </a:spcAft>
                      </a:pPr>
                      <a:r>
                        <a:rPr lang="es-EC" sz="2000">
                          <a:solidFill>
                            <a:schemeClr val="tx1"/>
                          </a:solidFill>
                          <a:effectLst/>
                        </a:rPr>
                        <a:t>Peso total: </a:t>
                      </a:r>
                      <a:endParaRPr lang="es-MX"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2000" dirty="0">
                          <a:solidFill>
                            <a:schemeClr val="tx1"/>
                          </a:solidFill>
                          <a:effectLst/>
                        </a:rPr>
                        <a:t>14356 gr</a:t>
                      </a:r>
                      <a:endParaRPr lang="es-MX"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bl>
          </a:graphicData>
        </a:graphic>
      </p:graphicFrame>
      <p:pic>
        <p:nvPicPr>
          <p:cNvPr id="6" name="Imagen 5"/>
          <p:cNvPicPr/>
          <p:nvPr/>
        </p:nvPicPr>
        <p:blipFill rotWithShape="1">
          <a:blip r:embed="rId3"/>
          <a:srcRect l="20869" t="19262" r="21070" b="14567"/>
          <a:stretch/>
        </p:blipFill>
        <p:spPr bwMode="auto">
          <a:xfrm>
            <a:off x="6453605" y="1442013"/>
            <a:ext cx="3411826" cy="2448206"/>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24250" t="9668" r="48071" b="12654"/>
          <a:stretch/>
        </p:blipFill>
        <p:spPr bwMode="auto">
          <a:xfrm>
            <a:off x="596720" y="1333575"/>
            <a:ext cx="1651000" cy="260477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l="22372" t="11865" r="48580" b="13645"/>
          <a:stretch/>
        </p:blipFill>
        <p:spPr bwMode="auto">
          <a:xfrm>
            <a:off x="3511653" y="1285449"/>
            <a:ext cx="1936750" cy="2792730"/>
          </a:xfrm>
          <a:prstGeom prst="rect">
            <a:avLst/>
          </a:prstGeom>
          <a:ln>
            <a:noFill/>
          </a:ln>
          <a:extLst>
            <a:ext uri="{53640926-AAD7-44D8-BBD7-CCE9431645EC}">
              <a14:shadowObscured xmlns:a14="http://schemas.microsoft.com/office/drawing/2010/main"/>
            </a:ext>
          </a:extLst>
        </p:spPr>
      </p:pic>
      <p:sp>
        <p:nvSpPr>
          <p:cNvPr id="10" name="Flecha derecha 9"/>
          <p:cNvSpPr/>
          <p:nvPr/>
        </p:nvSpPr>
        <p:spPr>
          <a:xfrm>
            <a:off x="2506451" y="2331160"/>
            <a:ext cx="866273" cy="513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lecha derecha 10"/>
          <p:cNvSpPr/>
          <p:nvPr/>
        </p:nvSpPr>
        <p:spPr>
          <a:xfrm>
            <a:off x="5508946" y="2312569"/>
            <a:ext cx="866273" cy="513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p:cNvSpPr txBox="1"/>
          <p:nvPr/>
        </p:nvSpPr>
        <p:spPr>
          <a:xfrm>
            <a:off x="10250906" y="1973652"/>
            <a:ext cx="1941094" cy="707886"/>
          </a:xfrm>
          <a:prstGeom prst="rect">
            <a:avLst/>
          </a:prstGeom>
          <a:noFill/>
        </p:spPr>
        <p:txBody>
          <a:bodyPr wrap="square" rtlCol="0">
            <a:spAutoFit/>
          </a:bodyPr>
          <a:lstStyle/>
          <a:p>
            <a:pPr algn="ctr"/>
            <a:r>
              <a:rPr lang="es-MX" sz="2000" b="1" dirty="0" smtClean="0"/>
              <a:t>252 tabletas de chocolate</a:t>
            </a:r>
            <a:endParaRPr lang="es-MX" sz="2000" b="1" dirty="0"/>
          </a:p>
        </p:txBody>
      </p:sp>
      <p:sp>
        <p:nvSpPr>
          <p:cNvPr id="14" name="CuadroTexto 13"/>
          <p:cNvSpPr txBox="1"/>
          <p:nvPr/>
        </p:nvSpPr>
        <p:spPr>
          <a:xfrm>
            <a:off x="10066421" y="5018771"/>
            <a:ext cx="1941094" cy="707886"/>
          </a:xfrm>
          <a:prstGeom prst="rect">
            <a:avLst/>
          </a:prstGeom>
          <a:noFill/>
        </p:spPr>
        <p:txBody>
          <a:bodyPr wrap="square" rtlCol="0">
            <a:spAutoFit/>
          </a:bodyPr>
          <a:lstStyle/>
          <a:p>
            <a:pPr algn="ctr"/>
            <a:r>
              <a:rPr lang="es-MX" sz="2000" b="1" dirty="0" smtClean="0"/>
              <a:t>Peso caja:</a:t>
            </a:r>
          </a:p>
          <a:p>
            <a:pPr algn="ctr"/>
            <a:r>
              <a:rPr lang="es-MX" sz="2000" b="1" dirty="0" smtClean="0"/>
              <a:t>14.36 kg</a:t>
            </a:r>
            <a:endParaRPr lang="es-MX" sz="2000" b="1" dirty="0"/>
          </a:p>
        </p:txBody>
      </p:sp>
    </p:spTree>
    <p:extLst>
      <p:ext uri="{BB962C8B-B14F-4D97-AF65-F5344CB8AC3E}">
        <p14:creationId xmlns:p14="http://schemas.microsoft.com/office/powerpoint/2010/main" val="30399261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n para mapa logistica"/>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77334" y="994626"/>
            <a:ext cx="10416172" cy="573502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677334" y="128352"/>
            <a:ext cx="8596668" cy="866274"/>
          </a:xfrm>
        </p:spPr>
        <p:txBody>
          <a:bodyPr/>
          <a:lstStyle/>
          <a:p>
            <a:r>
              <a:rPr lang="es-MX" dirty="0" smtClean="0">
                <a:solidFill>
                  <a:schemeClr val="tx1"/>
                </a:solidFill>
              </a:rPr>
              <a:t>LOGÍSTICA INTERNACIONAL </a:t>
            </a:r>
            <a:endParaRPr lang="es-MX" dirty="0">
              <a:solidFill>
                <a:schemeClr val="tx1"/>
              </a:solidFill>
            </a:endParaRPr>
          </a:p>
        </p:txBody>
      </p:sp>
      <p:graphicFrame>
        <p:nvGraphicFramePr>
          <p:cNvPr id="4" name="Diagrama 3"/>
          <p:cNvGraphicFramePr/>
          <p:nvPr>
            <p:extLst>
              <p:ext uri="{D42A27DB-BD31-4B8C-83A1-F6EECF244321}">
                <p14:modId xmlns:p14="http://schemas.microsoft.com/office/powerpoint/2010/main" val="3297393323"/>
              </p:ext>
            </p:extLst>
          </p:nvPr>
        </p:nvGraphicFramePr>
        <p:xfrm>
          <a:off x="1999916" y="115280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00879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co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677334" y="609600"/>
            <a:ext cx="8596668" cy="689811"/>
          </a:xfrm>
        </p:spPr>
        <p:txBody>
          <a:bodyPr/>
          <a:lstStyle/>
          <a:p>
            <a:r>
              <a:rPr lang="es-MX" dirty="0" smtClean="0">
                <a:solidFill>
                  <a:schemeClr val="tx1"/>
                </a:solidFill>
              </a:rPr>
              <a:t>GASTOS LOGÍSTICOS</a:t>
            </a:r>
            <a:endParaRPr lang="es-MX" dirty="0">
              <a:solidFill>
                <a:schemeClr val="tx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333219131"/>
              </p:ext>
            </p:extLst>
          </p:nvPr>
        </p:nvGraphicFramePr>
        <p:xfrm>
          <a:off x="3379264" y="2152867"/>
          <a:ext cx="5433472" cy="4053196"/>
        </p:xfrm>
        <a:graphic>
          <a:graphicData uri="http://schemas.openxmlformats.org/drawingml/2006/table">
            <a:tbl>
              <a:tblPr firstRow="1" firstCol="1" bandRow="1">
                <a:tableStyleId>{5C22544A-7EE6-4342-B048-85BDC9FD1C3A}</a:tableStyleId>
              </a:tblPr>
              <a:tblGrid>
                <a:gridCol w="4039387">
                  <a:extLst>
                    <a:ext uri="{9D8B030D-6E8A-4147-A177-3AD203B41FA5}">
                      <a16:colId xmlns="" xmlns:a16="http://schemas.microsoft.com/office/drawing/2014/main" val="20000"/>
                    </a:ext>
                  </a:extLst>
                </a:gridCol>
                <a:gridCol w="1394085">
                  <a:extLst>
                    <a:ext uri="{9D8B030D-6E8A-4147-A177-3AD203B41FA5}">
                      <a16:colId xmlns="" xmlns:a16="http://schemas.microsoft.com/office/drawing/2014/main" val="20001"/>
                    </a:ext>
                  </a:extLst>
                </a:gridCol>
              </a:tblGrid>
              <a:tr h="575488">
                <a:tc>
                  <a:txBody>
                    <a:bodyPr/>
                    <a:lstStyle/>
                    <a:p>
                      <a:pPr>
                        <a:lnSpc>
                          <a:spcPct val="115000"/>
                        </a:lnSpc>
                        <a:spcAft>
                          <a:spcPts val="0"/>
                        </a:spcAft>
                      </a:pPr>
                      <a:r>
                        <a:rPr lang="es-MX" sz="2200" dirty="0" smtClean="0">
                          <a:solidFill>
                            <a:schemeClr val="tx1"/>
                          </a:solidFill>
                          <a:effectLst/>
                        </a:rPr>
                        <a:t>DOCUMENTOS</a:t>
                      </a:r>
                      <a:endParaRPr lang="es-MX"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dirty="0" smtClean="0">
                          <a:solidFill>
                            <a:schemeClr val="tx1"/>
                          </a:solidFill>
                          <a:effectLst/>
                        </a:rPr>
                        <a:t>COSTO</a:t>
                      </a:r>
                      <a:endParaRPr lang="es-MX"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386412">
                <a:tc>
                  <a:txBody>
                    <a:bodyPr/>
                    <a:lstStyle/>
                    <a:p>
                      <a:pPr>
                        <a:lnSpc>
                          <a:spcPct val="115000"/>
                        </a:lnSpc>
                        <a:spcAft>
                          <a:spcPts val="0"/>
                        </a:spcAft>
                      </a:pPr>
                      <a:r>
                        <a:rPr lang="es-MX" sz="2200">
                          <a:solidFill>
                            <a:schemeClr val="tx1"/>
                          </a:solidFill>
                          <a:effectLst/>
                        </a:rPr>
                        <a:t>(+)Transporte interno</a:t>
                      </a:r>
                      <a:endParaRPr lang="es-MX" sz="2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dirty="0">
                          <a:solidFill>
                            <a:schemeClr val="tx1"/>
                          </a:solidFill>
                          <a:effectLst/>
                        </a:rPr>
                        <a:t>$10</a:t>
                      </a:r>
                      <a:endParaRPr lang="es-MX"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386412">
                <a:tc>
                  <a:txBody>
                    <a:bodyPr/>
                    <a:lstStyle/>
                    <a:p>
                      <a:pPr>
                        <a:lnSpc>
                          <a:spcPct val="115000"/>
                        </a:lnSpc>
                        <a:spcAft>
                          <a:spcPts val="0"/>
                        </a:spcAft>
                        <a:tabLst>
                          <a:tab pos="677545" algn="l"/>
                        </a:tabLst>
                      </a:pPr>
                      <a:r>
                        <a:rPr lang="es-MX" sz="2200">
                          <a:solidFill>
                            <a:schemeClr val="tx1"/>
                          </a:solidFill>
                          <a:effectLst/>
                        </a:rPr>
                        <a:t>(+)Elaboración de la DAE</a:t>
                      </a:r>
                      <a:endParaRPr lang="es-MX" sz="2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dirty="0">
                          <a:solidFill>
                            <a:schemeClr val="tx1"/>
                          </a:solidFill>
                          <a:effectLst/>
                        </a:rPr>
                        <a:t>$120</a:t>
                      </a:r>
                      <a:endParaRPr lang="es-MX"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386412">
                <a:tc>
                  <a:txBody>
                    <a:bodyPr/>
                    <a:lstStyle/>
                    <a:p>
                      <a:pPr>
                        <a:lnSpc>
                          <a:spcPct val="115000"/>
                        </a:lnSpc>
                        <a:spcAft>
                          <a:spcPts val="0"/>
                        </a:spcAft>
                      </a:pPr>
                      <a:r>
                        <a:rPr lang="es-MX" sz="2200">
                          <a:solidFill>
                            <a:schemeClr val="tx1"/>
                          </a:solidFill>
                          <a:effectLst/>
                        </a:rPr>
                        <a:t>(+)Certificado de Origen </a:t>
                      </a:r>
                      <a:endParaRPr lang="es-MX" sz="2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a:solidFill>
                            <a:schemeClr val="tx1"/>
                          </a:solidFill>
                          <a:effectLst/>
                        </a:rPr>
                        <a:t>$10</a:t>
                      </a:r>
                      <a:endParaRPr lang="es-MX" sz="2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386412">
                <a:tc>
                  <a:txBody>
                    <a:bodyPr/>
                    <a:lstStyle/>
                    <a:p>
                      <a:pPr>
                        <a:lnSpc>
                          <a:spcPct val="115000"/>
                        </a:lnSpc>
                        <a:spcAft>
                          <a:spcPts val="0"/>
                        </a:spcAft>
                      </a:pPr>
                      <a:r>
                        <a:rPr lang="es-MX" sz="2200">
                          <a:solidFill>
                            <a:schemeClr val="tx1"/>
                          </a:solidFill>
                          <a:effectLst/>
                        </a:rPr>
                        <a:t>(+)Elaboración del AWB</a:t>
                      </a:r>
                      <a:endParaRPr lang="es-MX" sz="2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dirty="0">
                          <a:solidFill>
                            <a:schemeClr val="tx1"/>
                          </a:solidFill>
                          <a:effectLst/>
                        </a:rPr>
                        <a:t>$20</a:t>
                      </a:r>
                      <a:endParaRPr lang="es-MX"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386412">
                <a:tc>
                  <a:txBody>
                    <a:bodyPr/>
                    <a:lstStyle/>
                    <a:p>
                      <a:pPr>
                        <a:lnSpc>
                          <a:spcPct val="115000"/>
                        </a:lnSpc>
                        <a:spcAft>
                          <a:spcPts val="0"/>
                        </a:spcAft>
                        <a:tabLst>
                          <a:tab pos="3302635" algn="l"/>
                        </a:tabLst>
                      </a:pPr>
                      <a:r>
                        <a:rPr lang="es-MX" sz="2200" dirty="0">
                          <a:solidFill>
                            <a:schemeClr val="tx1"/>
                          </a:solidFill>
                          <a:effectLst/>
                        </a:rPr>
                        <a:t>(+)Revisión antinarcóticos </a:t>
                      </a:r>
                      <a:endParaRPr lang="es-MX"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dirty="0">
                          <a:solidFill>
                            <a:schemeClr val="tx1"/>
                          </a:solidFill>
                          <a:effectLst/>
                        </a:rPr>
                        <a:t>$79</a:t>
                      </a:r>
                      <a:endParaRPr lang="es-MX"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386412">
                <a:tc>
                  <a:txBody>
                    <a:bodyPr/>
                    <a:lstStyle/>
                    <a:p>
                      <a:pPr>
                        <a:lnSpc>
                          <a:spcPct val="115000"/>
                        </a:lnSpc>
                        <a:spcAft>
                          <a:spcPts val="0"/>
                        </a:spcAft>
                        <a:tabLst>
                          <a:tab pos="3302635" algn="l"/>
                        </a:tabLst>
                      </a:pPr>
                      <a:r>
                        <a:rPr lang="es-MX" sz="2200" dirty="0">
                          <a:solidFill>
                            <a:schemeClr val="tx1"/>
                          </a:solidFill>
                          <a:effectLst/>
                        </a:rPr>
                        <a:t>(+)THC</a:t>
                      </a:r>
                      <a:endParaRPr lang="es-MX"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a:solidFill>
                            <a:schemeClr val="tx1"/>
                          </a:solidFill>
                          <a:effectLst/>
                        </a:rPr>
                        <a:t>$15</a:t>
                      </a:r>
                      <a:endParaRPr lang="es-MX" sz="2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386412">
                <a:tc>
                  <a:txBody>
                    <a:bodyPr/>
                    <a:lstStyle/>
                    <a:p>
                      <a:pPr>
                        <a:lnSpc>
                          <a:spcPct val="115000"/>
                        </a:lnSpc>
                        <a:spcAft>
                          <a:spcPts val="0"/>
                        </a:spcAft>
                        <a:tabLst>
                          <a:tab pos="677545" algn="l"/>
                          <a:tab pos="1601470" algn="ctr"/>
                        </a:tabLst>
                      </a:pPr>
                      <a:r>
                        <a:rPr lang="es-MX" sz="2200">
                          <a:solidFill>
                            <a:schemeClr val="tx1"/>
                          </a:solidFill>
                          <a:effectLst/>
                        </a:rPr>
                        <a:t>(+)Seguro 		</a:t>
                      </a:r>
                      <a:endParaRPr lang="es-MX" sz="2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a:solidFill>
                            <a:schemeClr val="tx1"/>
                          </a:solidFill>
                          <a:effectLst/>
                        </a:rPr>
                        <a:t>$11</a:t>
                      </a:r>
                      <a:endParaRPr lang="es-MX" sz="2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386412">
                <a:tc>
                  <a:txBody>
                    <a:bodyPr/>
                    <a:lstStyle/>
                    <a:p>
                      <a:pPr>
                        <a:lnSpc>
                          <a:spcPct val="115000"/>
                        </a:lnSpc>
                        <a:spcAft>
                          <a:spcPts val="0"/>
                        </a:spcAft>
                        <a:tabLst>
                          <a:tab pos="1607185" algn="ctr"/>
                        </a:tabLst>
                      </a:pPr>
                      <a:r>
                        <a:rPr lang="es-MX" sz="2200">
                          <a:solidFill>
                            <a:schemeClr val="tx1"/>
                          </a:solidFill>
                          <a:effectLst/>
                        </a:rPr>
                        <a:t>(+)Flete aéreo	</a:t>
                      </a:r>
                      <a:endParaRPr lang="es-MX" sz="2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a:solidFill>
                            <a:schemeClr val="tx1"/>
                          </a:solidFill>
                          <a:effectLst/>
                        </a:rPr>
                        <a:t>$558</a:t>
                      </a:r>
                      <a:endParaRPr lang="es-MX" sz="2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386412">
                <a:tc>
                  <a:txBody>
                    <a:bodyPr/>
                    <a:lstStyle/>
                    <a:p>
                      <a:pPr>
                        <a:lnSpc>
                          <a:spcPct val="115000"/>
                        </a:lnSpc>
                        <a:spcAft>
                          <a:spcPts val="0"/>
                        </a:spcAft>
                        <a:tabLst>
                          <a:tab pos="1607185" algn="ctr"/>
                        </a:tabLst>
                      </a:pPr>
                      <a:r>
                        <a:rPr lang="es-MX" sz="2200" dirty="0">
                          <a:solidFill>
                            <a:schemeClr val="tx1"/>
                          </a:solidFill>
                          <a:effectLst/>
                        </a:rPr>
                        <a:t>(=)TOTAL</a:t>
                      </a:r>
                      <a:endParaRPr lang="es-MX"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200" b="1" dirty="0">
                          <a:solidFill>
                            <a:schemeClr val="tx1"/>
                          </a:solidFill>
                          <a:effectLst/>
                        </a:rPr>
                        <a:t>$823</a:t>
                      </a:r>
                      <a:endParaRPr lang="es-MX"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bl>
          </a:graphicData>
        </a:graphic>
      </p:graphicFrame>
      <p:sp>
        <p:nvSpPr>
          <p:cNvPr id="5" name="CuadroTexto 4"/>
          <p:cNvSpPr txBox="1"/>
          <p:nvPr/>
        </p:nvSpPr>
        <p:spPr>
          <a:xfrm>
            <a:off x="165269" y="1416198"/>
            <a:ext cx="11228155" cy="461665"/>
          </a:xfrm>
          <a:prstGeom prst="rect">
            <a:avLst/>
          </a:prstGeom>
          <a:noFill/>
        </p:spPr>
        <p:txBody>
          <a:bodyPr wrap="square" rtlCol="0">
            <a:spAutoFit/>
          </a:bodyPr>
          <a:lstStyle/>
          <a:p>
            <a:pPr algn="ctr"/>
            <a:r>
              <a:rPr lang="es-MX" sz="2400" b="1" dirty="0" smtClean="0"/>
              <a:t>EXPORTACIÓN DE UNA CAJA CON 252 TABLETAS DE CHOCOLATE </a:t>
            </a:r>
            <a:endParaRPr lang="es-MX" sz="2400" b="1" dirty="0"/>
          </a:p>
        </p:txBody>
      </p:sp>
    </p:spTree>
    <p:extLst>
      <p:ext uri="{BB962C8B-B14F-4D97-AF65-F5344CB8AC3E}">
        <p14:creationId xmlns:p14="http://schemas.microsoft.com/office/powerpoint/2010/main" val="81073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69925"/>
            <a:ext cx="10515600" cy="640715"/>
          </a:xfrm>
        </p:spPr>
        <p:txBody>
          <a:bodyPr>
            <a:normAutofit fontScale="90000"/>
          </a:bodyPr>
          <a:lstStyle/>
          <a:p>
            <a:pPr lvl="1" algn="l" rtl="0">
              <a:lnSpc>
                <a:spcPct val="90000"/>
              </a:lnSpc>
              <a:spcBef>
                <a:spcPct val="0"/>
              </a:spcBef>
            </a:pPr>
            <a:r>
              <a:rPr lang="es-ES" sz="3600" b="1" dirty="0" smtClean="0"/>
              <a:t/>
            </a:r>
            <a:br>
              <a:rPr lang="es-ES" sz="3600" b="1" dirty="0" smtClean="0"/>
            </a:br>
            <a:r>
              <a:rPr lang="es-ES" sz="3600" b="1" dirty="0" smtClean="0"/>
              <a:t>Formulación </a:t>
            </a:r>
            <a:r>
              <a:rPr lang="es-ES" sz="3600" b="1" dirty="0"/>
              <a:t>del </a:t>
            </a:r>
            <a:r>
              <a:rPr lang="es-ES" sz="3600" b="1" dirty="0" smtClean="0"/>
              <a:t>Problema</a:t>
            </a:r>
            <a:r>
              <a:rPr lang="es-ES" sz="1600" dirty="0"/>
              <a:t/>
            </a:r>
            <a:br>
              <a:rPr lang="es-ES" sz="1600" dirty="0"/>
            </a:b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40350459"/>
              </p:ext>
            </p:extLst>
          </p:nvPr>
        </p:nvGraphicFramePr>
        <p:xfrm>
          <a:off x="863600" y="1993900"/>
          <a:ext cx="4737100" cy="157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echa derecha 4"/>
          <p:cNvSpPr/>
          <p:nvPr/>
        </p:nvSpPr>
        <p:spPr>
          <a:xfrm>
            <a:off x="5689600" y="2533650"/>
            <a:ext cx="1270000" cy="49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 name="Marcador de contenido 3"/>
          <p:cNvGraphicFramePr>
            <a:graphicFrameLocks/>
          </p:cNvGraphicFramePr>
          <p:nvPr/>
        </p:nvGraphicFramePr>
        <p:xfrm>
          <a:off x="7073900" y="1993900"/>
          <a:ext cx="4737100" cy="15798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Marcador de contenido 3"/>
          <p:cNvGraphicFramePr>
            <a:graphicFrameLocks/>
          </p:cNvGraphicFramePr>
          <p:nvPr>
            <p:extLst>
              <p:ext uri="{D42A27DB-BD31-4B8C-83A1-F6EECF244321}">
                <p14:modId xmlns:p14="http://schemas.microsoft.com/office/powerpoint/2010/main" val="2949975907"/>
              </p:ext>
            </p:extLst>
          </p:nvPr>
        </p:nvGraphicFramePr>
        <p:xfrm>
          <a:off x="863600" y="4324349"/>
          <a:ext cx="4737100" cy="15748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Marcador de contenido 3"/>
          <p:cNvGraphicFramePr>
            <a:graphicFrameLocks/>
          </p:cNvGraphicFramePr>
          <p:nvPr/>
        </p:nvGraphicFramePr>
        <p:xfrm>
          <a:off x="7073900" y="4289424"/>
          <a:ext cx="4718050" cy="153035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2" name="Flecha derecha 11"/>
          <p:cNvSpPr/>
          <p:nvPr/>
        </p:nvSpPr>
        <p:spPr>
          <a:xfrm>
            <a:off x="5689600" y="4698998"/>
            <a:ext cx="1270000" cy="49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654804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Graphic spid="6" grpId="0">
        <p:bldAsOne/>
      </p:bldGraphic>
      <p:bldGraphic spid="7" grpId="0">
        <p:bldAsOne/>
      </p:bldGraphic>
      <p:bldGraphic spid="9" grpId="0">
        <p:bldAsOne/>
      </p:bldGraphic>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n para costo"/>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t="5035" b="6470"/>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MX" dirty="0" smtClean="0">
                <a:solidFill>
                  <a:schemeClr val="tx1"/>
                </a:solidFill>
              </a:rPr>
              <a:t>PRECIO POR TABLETA DE CHOCOLATE</a:t>
            </a:r>
            <a:endParaRPr lang="es-MX" dirty="0">
              <a:solidFill>
                <a:schemeClr val="tx1"/>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408757998"/>
              </p:ext>
            </p:extLst>
          </p:nvPr>
        </p:nvGraphicFramePr>
        <p:xfrm>
          <a:off x="798589" y="2314432"/>
          <a:ext cx="6773286" cy="2944368"/>
        </p:xfrm>
        <a:graphic>
          <a:graphicData uri="http://schemas.openxmlformats.org/drawingml/2006/table">
            <a:tbl>
              <a:tblPr firstRow="1" firstCol="1" bandRow="1">
                <a:tableStyleId>{5C22544A-7EE6-4342-B048-85BDC9FD1C3A}</a:tableStyleId>
              </a:tblPr>
              <a:tblGrid>
                <a:gridCol w="5188070">
                  <a:extLst>
                    <a:ext uri="{9D8B030D-6E8A-4147-A177-3AD203B41FA5}">
                      <a16:colId xmlns="" xmlns:a16="http://schemas.microsoft.com/office/drawing/2014/main" val="20000"/>
                    </a:ext>
                  </a:extLst>
                </a:gridCol>
                <a:gridCol w="1585216">
                  <a:extLst>
                    <a:ext uri="{9D8B030D-6E8A-4147-A177-3AD203B41FA5}">
                      <a16:colId xmlns="" xmlns:a16="http://schemas.microsoft.com/office/drawing/2014/main" val="20001"/>
                    </a:ext>
                  </a:extLst>
                </a:gridCol>
              </a:tblGrid>
              <a:tr h="191770">
                <a:tc>
                  <a:txBody>
                    <a:bodyPr/>
                    <a:lstStyle/>
                    <a:p>
                      <a:pPr>
                        <a:lnSpc>
                          <a:spcPct val="115000"/>
                        </a:lnSpc>
                        <a:spcAft>
                          <a:spcPts val="0"/>
                        </a:spcAft>
                      </a:pP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400">
                          <a:solidFill>
                            <a:schemeClr val="tx1"/>
                          </a:solidFill>
                          <a:effectLst/>
                        </a:rPr>
                        <a:t>Costo</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91770">
                <a:tc>
                  <a:txBody>
                    <a:bodyPr/>
                    <a:lstStyle/>
                    <a:p>
                      <a:pPr>
                        <a:lnSpc>
                          <a:spcPct val="115000"/>
                        </a:lnSpc>
                        <a:spcAft>
                          <a:spcPts val="0"/>
                        </a:spcAft>
                      </a:pPr>
                      <a:r>
                        <a:rPr lang="es-MX" sz="2400">
                          <a:solidFill>
                            <a:schemeClr val="tx1"/>
                          </a:solidFill>
                          <a:effectLst/>
                        </a:rPr>
                        <a:t>(+)Total gastos internos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400">
                          <a:solidFill>
                            <a:schemeClr val="tx1"/>
                          </a:solidFill>
                          <a:effectLst/>
                        </a:rPr>
                        <a:t>$254</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06375">
                <a:tc>
                  <a:txBody>
                    <a:bodyPr/>
                    <a:lstStyle/>
                    <a:p>
                      <a:pPr>
                        <a:lnSpc>
                          <a:spcPct val="115000"/>
                        </a:lnSpc>
                        <a:spcAft>
                          <a:spcPts val="0"/>
                        </a:spcAft>
                        <a:tabLst>
                          <a:tab pos="677545" algn="l"/>
                        </a:tabLst>
                      </a:pPr>
                      <a:r>
                        <a:rPr lang="es-MX" sz="2400">
                          <a:solidFill>
                            <a:schemeClr val="tx1"/>
                          </a:solidFill>
                          <a:effectLst/>
                        </a:rPr>
                        <a:t>(+)Total transporte aéreo</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400" dirty="0">
                          <a:solidFill>
                            <a:schemeClr val="tx1"/>
                          </a:solidFill>
                          <a:effectLst/>
                        </a:rPr>
                        <a:t>$558</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206375">
                <a:tc>
                  <a:txBody>
                    <a:bodyPr/>
                    <a:lstStyle/>
                    <a:p>
                      <a:pPr>
                        <a:lnSpc>
                          <a:spcPct val="115000"/>
                        </a:lnSpc>
                        <a:spcAft>
                          <a:spcPts val="0"/>
                        </a:spcAft>
                        <a:tabLst>
                          <a:tab pos="677545" algn="l"/>
                        </a:tabLst>
                      </a:pPr>
                      <a:r>
                        <a:rPr lang="es-MX" sz="2400">
                          <a:solidFill>
                            <a:schemeClr val="tx1"/>
                          </a:solidFill>
                          <a:effectLst/>
                        </a:rPr>
                        <a:t>(+)Total seguro</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400" dirty="0">
                          <a:solidFill>
                            <a:schemeClr val="tx1"/>
                          </a:solidFill>
                          <a:effectLst/>
                        </a:rPr>
                        <a:t>$11</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55245">
                <a:tc>
                  <a:txBody>
                    <a:bodyPr/>
                    <a:lstStyle/>
                    <a:p>
                      <a:pPr>
                        <a:lnSpc>
                          <a:spcPct val="115000"/>
                        </a:lnSpc>
                        <a:spcAft>
                          <a:spcPts val="0"/>
                        </a:spcAft>
                        <a:tabLst>
                          <a:tab pos="677545" algn="l"/>
                        </a:tabLst>
                      </a:pPr>
                      <a:r>
                        <a:rPr lang="es-MX" sz="2400">
                          <a:solidFill>
                            <a:schemeClr val="tx1"/>
                          </a:solidFill>
                          <a:effectLst/>
                        </a:rPr>
                        <a:t>(+)Precio por caja de 252 tabletas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400">
                          <a:solidFill>
                            <a:schemeClr val="tx1"/>
                          </a:solidFill>
                          <a:effectLst/>
                        </a:rPr>
                        <a:t>$1260</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91770">
                <a:tc>
                  <a:txBody>
                    <a:bodyPr/>
                    <a:lstStyle/>
                    <a:p>
                      <a:pPr>
                        <a:lnSpc>
                          <a:spcPct val="115000"/>
                        </a:lnSpc>
                        <a:spcAft>
                          <a:spcPts val="0"/>
                        </a:spcAft>
                      </a:pPr>
                      <a:r>
                        <a:rPr lang="es-MX" sz="2400">
                          <a:solidFill>
                            <a:schemeClr val="tx1"/>
                          </a:solidFill>
                          <a:effectLst/>
                        </a:rPr>
                        <a:t>(=)Total por caja </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400">
                          <a:solidFill>
                            <a:schemeClr val="tx1"/>
                          </a:solidFill>
                          <a:effectLst/>
                        </a:rPr>
                        <a:t>$2083</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225425">
                <a:tc>
                  <a:txBody>
                    <a:bodyPr/>
                    <a:lstStyle/>
                    <a:p>
                      <a:pPr>
                        <a:lnSpc>
                          <a:spcPct val="115000"/>
                        </a:lnSpc>
                        <a:spcAft>
                          <a:spcPts val="0"/>
                        </a:spcAft>
                      </a:pPr>
                      <a:r>
                        <a:rPr lang="es-MX" sz="2400">
                          <a:solidFill>
                            <a:schemeClr val="tx1"/>
                          </a:solidFill>
                          <a:effectLst/>
                        </a:rPr>
                        <a:t>Precio por tableta de chocolate</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MX" sz="2400" dirty="0">
                          <a:solidFill>
                            <a:schemeClr val="tx1"/>
                          </a:solidFill>
                          <a:effectLst/>
                        </a:rPr>
                        <a:t>$8,26</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bl>
          </a:graphicData>
        </a:graphic>
      </p:graphicFrame>
      <p:pic>
        <p:nvPicPr>
          <p:cNvPr id="5" name="Imagen 4"/>
          <p:cNvPicPr/>
          <p:nvPr/>
        </p:nvPicPr>
        <p:blipFill rotWithShape="1">
          <a:blip r:embed="rId4"/>
          <a:srcRect l="24250" t="9668" r="48071" b="12654"/>
          <a:stretch/>
        </p:blipFill>
        <p:spPr bwMode="auto">
          <a:xfrm rot="21332525">
            <a:off x="8277725" y="1361340"/>
            <a:ext cx="3304674" cy="48505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6419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7548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053197" y="2188563"/>
            <a:ext cx="10085604" cy="1249180"/>
          </a:xfrm>
        </p:spPr>
        <p:txBody>
          <a:bodyPr>
            <a:noAutofit/>
          </a:bodyPr>
          <a:lstStyle/>
          <a:p>
            <a:pPr algn="ctr"/>
            <a:r>
              <a:rPr lang="es-MX" sz="13800" b="1" dirty="0" smtClean="0">
                <a:solidFill>
                  <a:schemeClr val="bg1"/>
                </a:solidFill>
              </a:rPr>
              <a:t>MARKETING</a:t>
            </a:r>
            <a:endParaRPr lang="es-MX" sz="13800" b="1" dirty="0">
              <a:solidFill>
                <a:schemeClr val="bg1"/>
              </a:solidFill>
            </a:endParaRPr>
          </a:p>
        </p:txBody>
      </p:sp>
    </p:spTree>
    <p:extLst>
      <p:ext uri="{BB962C8B-B14F-4D97-AF65-F5344CB8AC3E}">
        <p14:creationId xmlns:p14="http://schemas.microsoft.com/office/powerpoint/2010/main" val="31532241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chchukululu"/>
          <p:cNvPicPr>
            <a:picLocks noChangeAspect="1" noChangeArrowheads="1"/>
          </p:cNvPicPr>
          <p:nvPr/>
        </p:nvPicPr>
        <p:blipFill>
          <a:blip r:embed="rId3">
            <a:clrChange>
              <a:clrFrom>
                <a:srgbClr val="6F1D84"/>
              </a:clrFrom>
              <a:clrTo>
                <a:srgbClr val="6F1D84">
                  <a:alpha val="0"/>
                </a:srgbClr>
              </a:clrTo>
            </a:clrChange>
            <a:extLst>
              <a:ext uri="{28A0092B-C50C-407E-A947-70E740481C1C}">
                <a14:useLocalDpi xmlns:a14="http://schemas.microsoft.com/office/drawing/2010/main" val="0"/>
              </a:ext>
            </a:extLst>
          </a:blip>
          <a:srcRect/>
          <a:stretch>
            <a:fillRect/>
          </a:stretch>
        </p:blipFill>
        <p:spPr bwMode="auto">
          <a:xfrm>
            <a:off x="0" y="0"/>
            <a:ext cx="12540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MX" b="1" dirty="0" smtClean="0">
                <a:solidFill>
                  <a:schemeClr val="bg1"/>
                </a:solidFill>
              </a:rPr>
              <a:t>PRODUCTO</a:t>
            </a:r>
            <a:endParaRPr lang="es-MX" b="1" dirty="0">
              <a:solidFill>
                <a:schemeClr val="bg1"/>
              </a:solidFill>
            </a:endParaRPr>
          </a:p>
        </p:txBody>
      </p:sp>
      <p:sp>
        <p:nvSpPr>
          <p:cNvPr id="3" name="Marcador de contenido 2"/>
          <p:cNvSpPr>
            <a:spLocks noGrp="1"/>
          </p:cNvSpPr>
          <p:nvPr>
            <p:ph idx="1"/>
          </p:nvPr>
        </p:nvSpPr>
        <p:spPr>
          <a:xfrm>
            <a:off x="677334" y="1525218"/>
            <a:ext cx="11049846" cy="897941"/>
          </a:xfrm>
          <a:solidFill>
            <a:schemeClr val="bg2"/>
          </a:solidFill>
        </p:spPr>
        <p:txBody>
          <a:bodyPr>
            <a:noAutofit/>
          </a:bodyPr>
          <a:lstStyle/>
          <a:p>
            <a:pPr marL="0" indent="0" algn="just">
              <a:buNone/>
            </a:pPr>
            <a:r>
              <a:rPr lang="es-EC" sz="2400" dirty="0" smtClean="0">
                <a:solidFill>
                  <a:schemeClr val="tx1"/>
                </a:solidFill>
              </a:rPr>
              <a:t>Chchukululu </a:t>
            </a:r>
            <a:r>
              <a:rPr lang="es-EC" sz="2400" dirty="0">
                <a:solidFill>
                  <a:schemeClr val="tx1"/>
                </a:solidFill>
              </a:rPr>
              <a:t>oferta tabletas de chocolate excepcionales con sabores incomparables y </a:t>
            </a:r>
            <a:r>
              <a:rPr lang="es-EC" sz="2400" dirty="0" smtClean="0">
                <a:solidFill>
                  <a:schemeClr val="tx1"/>
                </a:solidFill>
              </a:rPr>
              <a:t>únicos</a:t>
            </a:r>
          </a:p>
        </p:txBody>
      </p:sp>
      <p:graphicFrame>
        <p:nvGraphicFramePr>
          <p:cNvPr id="4" name="Diagrama 3"/>
          <p:cNvGraphicFramePr/>
          <p:nvPr>
            <p:extLst>
              <p:ext uri="{D42A27DB-BD31-4B8C-83A1-F6EECF244321}">
                <p14:modId xmlns:p14="http://schemas.microsoft.com/office/powerpoint/2010/main" val="368591364"/>
              </p:ext>
            </p:extLst>
          </p:nvPr>
        </p:nvGraphicFramePr>
        <p:xfrm>
          <a:off x="1369060" y="2822787"/>
          <a:ext cx="9306560" cy="37837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84456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sultado de imagen para DESCREMADO DE PRECIOS"/>
          <p:cNvPicPr>
            <a:picLocks noChangeAspect="1" noChangeArrowheads="1"/>
          </p:cNvPicPr>
          <p:nvPr/>
        </p:nvPicPr>
        <p:blipFill rotWithShape="1">
          <a:blip r:embed="rId3">
            <a:extLst>
              <a:ext uri="{28A0092B-C50C-407E-A947-70E740481C1C}">
                <a14:useLocalDpi xmlns:a14="http://schemas.microsoft.com/office/drawing/2010/main" val="0"/>
              </a:ext>
            </a:extLst>
          </a:blip>
          <a:srcRect l="753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MX" b="1" dirty="0" smtClean="0">
                <a:solidFill>
                  <a:schemeClr val="tx1"/>
                </a:solidFill>
              </a:rPr>
              <a:t>PRECIO</a:t>
            </a:r>
            <a:endParaRPr lang="es-MX" b="1" dirty="0">
              <a:solidFill>
                <a:schemeClr val="tx1"/>
              </a:solidFill>
            </a:endParaRPr>
          </a:p>
        </p:txBody>
      </p:sp>
      <p:graphicFrame>
        <p:nvGraphicFramePr>
          <p:cNvPr id="4" name="Diagrama 3"/>
          <p:cNvGraphicFramePr/>
          <p:nvPr>
            <p:extLst>
              <p:ext uri="{D42A27DB-BD31-4B8C-83A1-F6EECF244321}">
                <p14:modId xmlns:p14="http://schemas.microsoft.com/office/powerpoint/2010/main" val="1461930637"/>
              </p:ext>
            </p:extLst>
          </p:nvPr>
        </p:nvGraphicFramePr>
        <p:xfrm>
          <a:off x="1927667" y="2482176"/>
          <a:ext cx="8128000" cy="19485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19611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sultado de imagen para plaza mark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448" y="6389"/>
            <a:ext cx="8607552" cy="685161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MX" dirty="0" smtClean="0">
                <a:solidFill>
                  <a:schemeClr val="tx1"/>
                </a:solidFill>
              </a:rPr>
              <a:t>PLAZA</a:t>
            </a:r>
            <a:endParaRPr lang="es-MX" dirty="0">
              <a:solidFill>
                <a:schemeClr val="tx1"/>
              </a:solidFill>
            </a:endParaRPr>
          </a:p>
        </p:txBody>
      </p:sp>
      <p:sp>
        <p:nvSpPr>
          <p:cNvPr id="3" name="Marcador de contenido 2"/>
          <p:cNvSpPr>
            <a:spLocks noGrp="1"/>
          </p:cNvSpPr>
          <p:nvPr>
            <p:ph idx="1"/>
          </p:nvPr>
        </p:nvSpPr>
        <p:spPr>
          <a:xfrm>
            <a:off x="1097058" y="1270000"/>
            <a:ext cx="8596668" cy="5235731"/>
          </a:xfrm>
        </p:spPr>
        <p:txBody>
          <a:bodyPr>
            <a:noAutofit/>
          </a:bodyPr>
          <a:lstStyle/>
          <a:p>
            <a:pPr marL="0" indent="0">
              <a:buNone/>
            </a:pPr>
            <a:endParaRPr lang="es-EC" sz="2600" dirty="0" smtClean="0">
              <a:solidFill>
                <a:schemeClr val="tx1"/>
              </a:solidFill>
            </a:endParaRPr>
          </a:p>
          <a:p>
            <a:pPr marL="0" indent="0">
              <a:buNone/>
            </a:pPr>
            <a:endParaRPr lang="es-EC" sz="2600" b="1" dirty="0" smtClean="0">
              <a:solidFill>
                <a:schemeClr val="tx1"/>
              </a:solidFill>
            </a:endParaRPr>
          </a:p>
          <a:p>
            <a:pPr marL="0" indent="0">
              <a:buNone/>
            </a:pPr>
            <a:endParaRPr lang="es-EC" sz="2600" b="1" dirty="0">
              <a:solidFill>
                <a:schemeClr val="tx1"/>
              </a:solidFill>
            </a:endParaRPr>
          </a:p>
          <a:p>
            <a:pPr marL="0" indent="0">
              <a:buNone/>
            </a:pPr>
            <a:endParaRPr lang="es-EC" sz="2600" b="1" dirty="0" smtClean="0">
              <a:solidFill>
                <a:schemeClr val="tx1"/>
              </a:solidFill>
            </a:endParaRPr>
          </a:p>
          <a:p>
            <a:pPr marL="0" indent="0">
              <a:buNone/>
            </a:pPr>
            <a:endParaRPr lang="es-EC" sz="2600" b="1" dirty="0">
              <a:solidFill>
                <a:schemeClr val="tx1"/>
              </a:solidFill>
            </a:endParaRPr>
          </a:p>
          <a:p>
            <a:pPr marL="0" indent="0">
              <a:buNone/>
            </a:pPr>
            <a:endParaRPr lang="es-EC" sz="2600" b="1" dirty="0" smtClean="0">
              <a:solidFill>
                <a:schemeClr val="tx1"/>
              </a:solidFill>
            </a:endParaRPr>
          </a:p>
          <a:p>
            <a:pPr marL="0" indent="0">
              <a:buNone/>
            </a:pPr>
            <a:endParaRPr lang="es-EC" sz="2600" b="1" dirty="0" smtClean="0">
              <a:solidFill>
                <a:schemeClr val="tx1"/>
              </a:solidFill>
            </a:endParaRPr>
          </a:p>
          <a:p>
            <a:pPr marL="0" indent="0">
              <a:buNone/>
            </a:pPr>
            <a:r>
              <a:rPr lang="es-EC" sz="2600" b="1" dirty="0" smtClean="0">
                <a:solidFill>
                  <a:schemeClr val="tx1"/>
                </a:solidFill>
              </a:rPr>
              <a:t>canal </a:t>
            </a:r>
            <a:r>
              <a:rPr lang="es-EC" sz="2600" b="1" dirty="0">
                <a:solidFill>
                  <a:schemeClr val="tx1"/>
                </a:solidFill>
              </a:rPr>
              <a:t>de distribución </a:t>
            </a:r>
            <a:r>
              <a:rPr lang="es-EC" sz="2600" b="1" dirty="0" smtClean="0">
                <a:solidFill>
                  <a:schemeClr val="tx1"/>
                </a:solidFill>
              </a:rPr>
              <a:t>convencional</a:t>
            </a:r>
            <a:endParaRPr lang="es-EC" sz="2600" dirty="0" smtClean="0">
              <a:solidFill>
                <a:schemeClr val="tx1"/>
              </a:solidFill>
            </a:endParaRPr>
          </a:p>
          <a:p>
            <a:pPr marL="0" indent="0">
              <a:buNone/>
            </a:pPr>
            <a:r>
              <a:rPr lang="es-EC" sz="2600" dirty="0" smtClean="0">
                <a:solidFill>
                  <a:schemeClr val="tx1"/>
                </a:solidFill>
              </a:rPr>
              <a:t>se </a:t>
            </a:r>
            <a:r>
              <a:rPr lang="es-EC" sz="2600" dirty="0">
                <a:solidFill>
                  <a:schemeClr val="tx1"/>
                </a:solidFill>
              </a:rPr>
              <a:t>integren la menor cantidad de </a:t>
            </a:r>
            <a:r>
              <a:rPr lang="es-EC" sz="2600" dirty="0" smtClean="0">
                <a:solidFill>
                  <a:schemeClr val="tx1"/>
                </a:solidFill>
              </a:rPr>
              <a:t>intermediarios</a:t>
            </a:r>
            <a:endParaRPr lang="es-MX" sz="2600" dirty="0">
              <a:solidFill>
                <a:schemeClr val="tx1"/>
              </a:solidFill>
            </a:endParaRPr>
          </a:p>
        </p:txBody>
      </p:sp>
      <p:graphicFrame>
        <p:nvGraphicFramePr>
          <p:cNvPr id="4" name="Diagrama 3"/>
          <p:cNvGraphicFramePr/>
          <p:nvPr>
            <p:extLst>
              <p:ext uri="{D42A27DB-BD31-4B8C-83A1-F6EECF244321}">
                <p14:modId xmlns:p14="http://schemas.microsoft.com/office/powerpoint/2010/main" val="2848782792"/>
              </p:ext>
            </p:extLst>
          </p:nvPr>
        </p:nvGraphicFramePr>
        <p:xfrm>
          <a:off x="1146002" y="1092755"/>
          <a:ext cx="8128000" cy="3125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948655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promocion"/>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11374"/>
          <a:stretch/>
        </p:blipFill>
        <p:spPr bwMode="auto">
          <a:xfrm>
            <a:off x="0" y="0"/>
            <a:ext cx="12192000" cy="683971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MX" dirty="0" smtClean="0">
                <a:solidFill>
                  <a:schemeClr val="tx1"/>
                </a:solidFill>
              </a:rPr>
              <a:t>PROMOCIÓN</a:t>
            </a:r>
            <a:endParaRPr lang="es-MX" dirty="0">
              <a:solidFill>
                <a:schemeClr val="tx1"/>
              </a:solidFill>
            </a:endParaRPr>
          </a:p>
        </p:txBody>
      </p:sp>
      <p:graphicFrame>
        <p:nvGraphicFramePr>
          <p:cNvPr id="4" name="Diagrama 3"/>
          <p:cNvGraphicFramePr/>
          <p:nvPr>
            <p:extLst>
              <p:ext uri="{D42A27DB-BD31-4B8C-83A1-F6EECF244321}">
                <p14:modId xmlns:p14="http://schemas.microsoft.com/office/powerpoint/2010/main" val="3419366725"/>
              </p:ext>
            </p:extLst>
          </p:nvPr>
        </p:nvGraphicFramePr>
        <p:xfrm>
          <a:off x="677334" y="1517904"/>
          <a:ext cx="11155002" cy="5017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459071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12543" y="101598"/>
          <a:ext cx="11965155" cy="6622759"/>
        </p:xfrm>
        <a:graphic>
          <a:graphicData uri="http://schemas.openxmlformats.org/drawingml/2006/table">
            <a:tbl>
              <a:tblPr firstRow="1" firstCol="1" bandRow="1">
                <a:tableStyleId>{F5AB1C69-6EDB-4FF4-983F-18BD219EF322}</a:tableStyleId>
              </a:tblPr>
              <a:tblGrid>
                <a:gridCol w="1277671">
                  <a:extLst>
                    <a:ext uri="{9D8B030D-6E8A-4147-A177-3AD203B41FA5}">
                      <a16:colId xmlns="" xmlns:a16="http://schemas.microsoft.com/office/drawing/2014/main" val="2340109221"/>
                    </a:ext>
                  </a:extLst>
                </a:gridCol>
                <a:gridCol w="3696346">
                  <a:extLst>
                    <a:ext uri="{9D8B030D-6E8A-4147-A177-3AD203B41FA5}">
                      <a16:colId xmlns="" xmlns:a16="http://schemas.microsoft.com/office/drawing/2014/main" val="3932360197"/>
                    </a:ext>
                  </a:extLst>
                </a:gridCol>
                <a:gridCol w="1238355">
                  <a:extLst>
                    <a:ext uri="{9D8B030D-6E8A-4147-A177-3AD203B41FA5}">
                      <a16:colId xmlns="" xmlns:a16="http://schemas.microsoft.com/office/drawing/2014/main" val="1730758801"/>
                    </a:ext>
                  </a:extLst>
                </a:gridCol>
                <a:gridCol w="1454576">
                  <a:extLst>
                    <a:ext uri="{9D8B030D-6E8A-4147-A177-3AD203B41FA5}">
                      <a16:colId xmlns="" xmlns:a16="http://schemas.microsoft.com/office/drawing/2014/main" val="2156437678"/>
                    </a:ext>
                  </a:extLst>
                </a:gridCol>
                <a:gridCol w="1190618">
                  <a:extLst>
                    <a:ext uri="{9D8B030D-6E8A-4147-A177-3AD203B41FA5}">
                      <a16:colId xmlns="" xmlns:a16="http://schemas.microsoft.com/office/drawing/2014/main" val="448589117"/>
                    </a:ext>
                  </a:extLst>
                </a:gridCol>
                <a:gridCol w="1321662">
                  <a:extLst>
                    <a:ext uri="{9D8B030D-6E8A-4147-A177-3AD203B41FA5}">
                      <a16:colId xmlns="" xmlns:a16="http://schemas.microsoft.com/office/drawing/2014/main" val="3255090763"/>
                    </a:ext>
                  </a:extLst>
                </a:gridCol>
                <a:gridCol w="660831">
                  <a:extLst>
                    <a:ext uri="{9D8B030D-6E8A-4147-A177-3AD203B41FA5}">
                      <a16:colId xmlns="" xmlns:a16="http://schemas.microsoft.com/office/drawing/2014/main" val="241878902"/>
                    </a:ext>
                  </a:extLst>
                </a:gridCol>
                <a:gridCol w="1125096">
                  <a:extLst>
                    <a:ext uri="{9D8B030D-6E8A-4147-A177-3AD203B41FA5}">
                      <a16:colId xmlns="" xmlns:a16="http://schemas.microsoft.com/office/drawing/2014/main" val="3040836551"/>
                    </a:ext>
                  </a:extLst>
                </a:gridCol>
              </a:tblGrid>
              <a:tr h="424104">
                <a:tc>
                  <a:txBody>
                    <a:bodyPr/>
                    <a:lstStyle/>
                    <a:p>
                      <a:pPr algn="l">
                        <a:lnSpc>
                          <a:spcPct val="115000"/>
                        </a:lnSpc>
                        <a:spcAft>
                          <a:spcPts val="0"/>
                        </a:spcAft>
                      </a:pPr>
                      <a:r>
                        <a:rPr lang="es-EC" sz="1200" b="1" dirty="0">
                          <a:solidFill>
                            <a:schemeClr val="tx1"/>
                          </a:solidFill>
                          <a:effectLst/>
                        </a:rPr>
                        <a:t>VARIABLE</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EC" sz="1200" b="1">
                          <a:solidFill>
                            <a:schemeClr val="tx1"/>
                          </a:solidFill>
                          <a:effectLst/>
                        </a:rPr>
                        <a:t>KPI</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EC" sz="1200" b="1">
                          <a:solidFill>
                            <a:schemeClr val="tx1"/>
                          </a:solidFill>
                          <a:effectLst/>
                        </a:rPr>
                        <a:t>UNIDAD</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EC" sz="1200" b="1">
                          <a:solidFill>
                            <a:schemeClr val="tx1"/>
                          </a:solidFill>
                          <a:effectLst/>
                        </a:rPr>
                        <a:t>FUENTE</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EC" sz="1200" b="1">
                          <a:solidFill>
                            <a:schemeClr val="tx1"/>
                          </a:solidFill>
                          <a:effectLst/>
                        </a:rPr>
                        <a:t>CIFRAS</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EC" sz="1200" b="1">
                          <a:solidFill>
                            <a:schemeClr val="tx1"/>
                          </a:solidFill>
                          <a:effectLst/>
                        </a:rPr>
                        <a:t>TARGET</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EC" sz="1200" b="1">
                          <a:solidFill>
                            <a:schemeClr val="tx1"/>
                          </a:solidFill>
                          <a:effectLst/>
                        </a:rPr>
                        <a:t>CUMPLE</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EC" sz="1200" b="1">
                          <a:solidFill>
                            <a:schemeClr val="tx1"/>
                          </a:solidFill>
                          <a:effectLst/>
                        </a:rPr>
                        <a:t>PONDERACIÓN</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723526746"/>
                  </a:ext>
                </a:extLst>
              </a:tr>
              <a:tr h="643177">
                <a:tc>
                  <a:txBody>
                    <a:bodyPr/>
                    <a:lstStyle/>
                    <a:p>
                      <a:pPr algn="l">
                        <a:lnSpc>
                          <a:spcPct val="115000"/>
                        </a:lnSpc>
                        <a:spcAft>
                          <a:spcPts val="0"/>
                        </a:spcAft>
                      </a:pPr>
                      <a:r>
                        <a:rPr lang="es-MX" sz="1200" b="1" dirty="0">
                          <a:solidFill>
                            <a:schemeClr val="tx1"/>
                          </a:solidFill>
                          <a:effectLst/>
                        </a:rPr>
                        <a:t>Rentabilidad</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Rentabilidad de Chchukululu vs Rentabilidad de la competencia</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Dólares</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Entrevista /Investigación</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56263 vs 212233,43</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Chchukululu  &gt; Pacari</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6%</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2423125798"/>
                  </a:ext>
                </a:extLst>
              </a:tr>
              <a:tr h="643177">
                <a:tc>
                  <a:txBody>
                    <a:bodyPr/>
                    <a:lstStyle/>
                    <a:p>
                      <a:pPr algn="l">
                        <a:lnSpc>
                          <a:spcPct val="115000"/>
                        </a:lnSpc>
                        <a:spcAft>
                          <a:spcPts val="0"/>
                        </a:spcAft>
                      </a:pPr>
                      <a:r>
                        <a:rPr lang="es-MX" sz="1200" b="1">
                          <a:solidFill>
                            <a:schemeClr val="tx1"/>
                          </a:solidFill>
                          <a:effectLst/>
                        </a:rPr>
                        <a:t>Capital</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Capital de Chchukululu vs Capital de la competencia </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Dólares</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Investigación</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47000 vs 810000</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1000"/>
                        </a:spcAft>
                      </a:pPr>
                      <a:r>
                        <a:rPr lang="es-MX" sz="1200" b="1">
                          <a:solidFill>
                            <a:schemeClr val="tx1"/>
                          </a:solidFill>
                          <a:effectLst/>
                        </a:rPr>
                        <a:t>Chchukululu  &gt; Pacari</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15%</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2080044611"/>
                  </a:ext>
                </a:extLst>
              </a:tr>
              <a:tr h="643177">
                <a:tc>
                  <a:txBody>
                    <a:bodyPr/>
                    <a:lstStyle/>
                    <a:p>
                      <a:pPr algn="l">
                        <a:lnSpc>
                          <a:spcPct val="115000"/>
                        </a:lnSpc>
                        <a:spcAft>
                          <a:spcPts val="0"/>
                        </a:spcAft>
                      </a:pPr>
                      <a:r>
                        <a:rPr lang="es-MX" sz="1200" b="1">
                          <a:solidFill>
                            <a:schemeClr val="tx1"/>
                          </a:solidFill>
                          <a:effectLst/>
                        </a:rPr>
                        <a:t>Calidad</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Ingresos al año de Chchukululu vs Ingresos al año de la competencia</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Dólares</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Entrevista /Investigación</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198420 vs 5282577.88</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Chchukululu  &gt; Pacari</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20%</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1186186751"/>
                  </a:ext>
                </a:extLst>
              </a:tr>
              <a:tr h="424104">
                <a:tc>
                  <a:txBody>
                    <a:bodyPr/>
                    <a:lstStyle/>
                    <a:p>
                      <a:pPr algn="l">
                        <a:lnSpc>
                          <a:spcPct val="115000"/>
                        </a:lnSpc>
                        <a:spcAft>
                          <a:spcPts val="0"/>
                        </a:spcAft>
                      </a:pPr>
                      <a:r>
                        <a:rPr lang="es-MX" sz="1200" b="1">
                          <a:solidFill>
                            <a:schemeClr val="tx1"/>
                          </a:solidFill>
                          <a:effectLst/>
                        </a:rPr>
                        <a:t>Logística</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Costo transporte aéreo sin alianza  vs costo de transporte aéreo con alianza</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Dólares</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Cotización</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558 vs 510</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1000"/>
                        </a:spcAft>
                      </a:pPr>
                      <a:r>
                        <a:rPr lang="es-MX" sz="1200" b="1">
                          <a:solidFill>
                            <a:schemeClr val="tx1"/>
                          </a:solidFill>
                          <a:effectLst/>
                        </a:rPr>
                        <a:t>Sin alianza  &gt; Con alianza</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endParaRPr>
                    </a:p>
                    <a:p>
                      <a:pPr algn="ctr">
                        <a:lnSpc>
                          <a:spcPct val="115000"/>
                        </a:lnSpc>
                        <a:spcAft>
                          <a:spcPts val="0"/>
                        </a:spcAft>
                      </a:pPr>
                      <a:r>
                        <a:rPr lang="es-MX" sz="1200" b="1" dirty="0">
                          <a:solidFill>
                            <a:schemeClr val="tx1"/>
                          </a:solidFill>
                          <a:effectLst/>
                        </a:rPr>
                        <a:t>5%</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2821841154"/>
                  </a:ext>
                </a:extLst>
              </a:tr>
              <a:tr h="643177">
                <a:tc>
                  <a:txBody>
                    <a:bodyPr/>
                    <a:lstStyle/>
                    <a:p>
                      <a:pPr algn="l">
                        <a:lnSpc>
                          <a:spcPct val="115000"/>
                        </a:lnSpc>
                        <a:spcAft>
                          <a:spcPts val="0"/>
                        </a:spcAft>
                      </a:pPr>
                      <a:r>
                        <a:rPr lang="es-MX" sz="1200" b="1">
                          <a:solidFill>
                            <a:schemeClr val="tx1"/>
                          </a:solidFill>
                          <a:effectLst/>
                        </a:rPr>
                        <a:t>Marketing</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Inversión en Marketing de Chchukululu vs Inversión en marketing de la competencia</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Dólares</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Investigación</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635 vs 207545,896</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Chchukululu  &gt; Pacari</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15%</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4182724319"/>
                  </a:ext>
                </a:extLst>
              </a:tr>
              <a:tr h="643177">
                <a:tc>
                  <a:txBody>
                    <a:bodyPr/>
                    <a:lstStyle/>
                    <a:p>
                      <a:pPr algn="l">
                        <a:lnSpc>
                          <a:spcPct val="115000"/>
                        </a:lnSpc>
                        <a:spcAft>
                          <a:spcPts val="0"/>
                        </a:spcAft>
                      </a:pPr>
                      <a:r>
                        <a:rPr lang="es-MX" sz="1200" b="1" dirty="0">
                          <a:solidFill>
                            <a:schemeClr val="tx1"/>
                          </a:solidFill>
                          <a:effectLst/>
                        </a:rPr>
                        <a:t>Cartera de productos</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Productos ofertados de Chchukululu vs productos ofertados por la competencia</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Cantidad de productos</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Entrevista /Investigación</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endParaRPr>
                    </a:p>
                    <a:p>
                      <a:pPr algn="ctr">
                        <a:lnSpc>
                          <a:spcPct val="115000"/>
                        </a:lnSpc>
                        <a:spcAft>
                          <a:spcPts val="0"/>
                        </a:spcAft>
                      </a:pPr>
                      <a:r>
                        <a:rPr lang="es-MX" sz="1200" b="1" dirty="0">
                          <a:solidFill>
                            <a:schemeClr val="tx1"/>
                          </a:solidFill>
                          <a:effectLst/>
                        </a:rPr>
                        <a:t>8 vs 57</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Chchukululu  &gt; Pacari</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8%</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2800440590"/>
                  </a:ext>
                </a:extLst>
              </a:tr>
              <a:tr h="643177">
                <a:tc>
                  <a:txBody>
                    <a:bodyPr/>
                    <a:lstStyle/>
                    <a:p>
                      <a:pPr algn="l">
                        <a:lnSpc>
                          <a:spcPct val="115000"/>
                        </a:lnSpc>
                        <a:spcAft>
                          <a:spcPts val="0"/>
                        </a:spcAft>
                      </a:pPr>
                      <a:r>
                        <a:rPr lang="es-MX" sz="1200" b="1">
                          <a:solidFill>
                            <a:schemeClr val="tx1"/>
                          </a:solidFill>
                          <a:effectLst/>
                        </a:rPr>
                        <a:t>Exportación</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Exportaciones realizadas de Chchukululu vs exportaciones realizadas de la competencia</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Dólares</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Entrevista /Investigación</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endParaRPr>
                    </a:p>
                    <a:p>
                      <a:pPr algn="ctr">
                        <a:lnSpc>
                          <a:spcPct val="115000"/>
                        </a:lnSpc>
                        <a:spcAft>
                          <a:spcPts val="0"/>
                        </a:spcAft>
                      </a:pPr>
                      <a:r>
                        <a:rPr lang="es-MX" sz="1200" b="1" dirty="0">
                          <a:solidFill>
                            <a:schemeClr val="tx1"/>
                          </a:solidFill>
                          <a:effectLst/>
                        </a:rPr>
                        <a:t>186260 vs 3152122,72</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Chchukululu  &gt; Pacari</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12%</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3637917885"/>
                  </a:ext>
                </a:extLst>
              </a:tr>
              <a:tr h="643177">
                <a:tc>
                  <a:txBody>
                    <a:bodyPr/>
                    <a:lstStyle/>
                    <a:p>
                      <a:pPr algn="l">
                        <a:lnSpc>
                          <a:spcPct val="115000"/>
                        </a:lnSpc>
                        <a:spcAft>
                          <a:spcPts val="0"/>
                        </a:spcAft>
                      </a:pPr>
                      <a:r>
                        <a:rPr lang="es-MX" sz="1200" b="1">
                          <a:solidFill>
                            <a:schemeClr val="tx1"/>
                          </a:solidFill>
                          <a:effectLst/>
                        </a:rPr>
                        <a:t>Producción</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Tabletas de chocolates producidas al año por Chchukululu vs Tabletas de chocolates producidas al año por la competencia</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Cantidades producidas</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Entrevista /Investigación</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endParaRPr>
                    </a:p>
                    <a:p>
                      <a:pPr algn="ctr">
                        <a:lnSpc>
                          <a:spcPct val="115000"/>
                        </a:lnSpc>
                        <a:spcAft>
                          <a:spcPts val="0"/>
                        </a:spcAft>
                      </a:pPr>
                      <a:r>
                        <a:rPr lang="es-MX" sz="1200" b="1" dirty="0">
                          <a:solidFill>
                            <a:schemeClr val="tx1"/>
                          </a:solidFill>
                          <a:effectLst/>
                        </a:rPr>
                        <a:t>37200 vs 1728000</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endParaRPr>
                    </a:p>
                    <a:p>
                      <a:pPr algn="ctr">
                        <a:lnSpc>
                          <a:spcPct val="115000"/>
                        </a:lnSpc>
                        <a:spcAft>
                          <a:spcPts val="1000"/>
                        </a:spcAft>
                      </a:pPr>
                      <a:r>
                        <a:rPr lang="es-MX" sz="1200" b="1" dirty="0">
                          <a:solidFill>
                            <a:schemeClr val="tx1"/>
                          </a:solidFill>
                          <a:effectLst/>
                        </a:rPr>
                        <a:t>Chchukululu  &gt; Pacari</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7%</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526417167"/>
                  </a:ext>
                </a:extLst>
              </a:tr>
              <a:tr h="424104">
                <a:tc>
                  <a:txBody>
                    <a:bodyPr/>
                    <a:lstStyle/>
                    <a:p>
                      <a:pPr algn="l">
                        <a:lnSpc>
                          <a:spcPct val="115000"/>
                        </a:lnSpc>
                        <a:spcAft>
                          <a:spcPts val="0"/>
                        </a:spcAft>
                      </a:pPr>
                      <a:r>
                        <a:rPr lang="es-MX" sz="1200" b="1">
                          <a:solidFill>
                            <a:schemeClr val="tx1"/>
                          </a:solidFill>
                          <a:effectLst/>
                        </a:rPr>
                        <a:t>Proveedores</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Proveedores de Chchukululu vs Proveedores de la competencia</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Número de proveedores</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Entrevista / Investigación</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435 vs 3500</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Chchukululu  &gt; Pacari</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No</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endParaRPr>
                    </a:p>
                    <a:p>
                      <a:pPr algn="ctr">
                        <a:lnSpc>
                          <a:spcPct val="115000"/>
                        </a:lnSpc>
                        <a:spcAft>
                          <a:spcPts val="0"/>
                        </a:spcAft>
                      </a:pPr>
                      <a:r>
                        <a:rPr lang="es-MX" sz="1200" b="1">
                          <a:solidFill>
                            <a:schemeClr val="tx1"/>
                          </a:solidFill>
                          <a:effectLst/>
                        </a:rPr>
                        <a:t>5%</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1496011146"/>
                  </a:ext>
                </a:extLst>
              </a:tr>
              <a:tr h="424104">
                <a:tc>
                  <a:txBody>
                    <a:bodyPr/>
                    <a:lstStyle/>
                    <a:p>
                      <a:pPr algn="l">
                        <a:lnSpc>
                          <a:spcPct val="115000"/>
                        </a:lnSpc>
                        <a:spcAft>
                          <a:spcPts val="0"/>
                        </a:spcAft>
                      </a:pPr>
                      <a:r>
                        <a:rPr lang="es-MX" sz="1200" b="1">
                          <a:solidFill>
                            <a:schemeClr val="tx1"/>
                          </a:solidFill>
                          <a:effectLst/>
                        </a:rPr>
                        <a:t>Delegación de funciones</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Funcionarios de Chchukululu vs Funcionarios de la competencia</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Número de funcionarios</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Entrevista / Investigación</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5 vs 36</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Chchukululu  &gt; Pacari</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endParaRPr>
                    </a:p>
                    <a:p>
                      <a:pPr algn="ctr">
                        <a:lnSpc>
                          <a:spcPct val="115000"/>
                        </a:lnSpc>
                        <a:spcAft>
                          <a:spcPts val="0"/>
                        </a:spcAft>
                      </a:pPr>
                      <a:r>
                        <a:rPr lang="es-MX" sz="1200" b="1" dirty="0">
                          <a:solidFill>
                            <a:schemeClr val="tx1"/>
                          </a:solidFill>
                          <a:effectLst/>
                        </a:rPr>
                        <a:t>No</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endParaRPr>
                    </a:p>
                    <a:p>
                      <a:pPr algn="ctr">
                        <a:lnSpc>
                          <a:spcPct val="115000"/>
                        </a:lnSpc>
                        <a:spcAft>
                          <a:spcPts val="0"/>
                        </a:spcAft>
                      </a:pPr>
                      <a:r>
                        <a:rPr lang="es-MX" sz="1200" b="1" dirty="0">
                          <a:solidFill>
                            <a:schemeClr val="tx1"/>
                          </a:solidFill>
                          <a:effectLst/>
                        </a:rPr>
                        <a:t>7%</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2750584814"/>
                  </a:ext>
                </a:extLst>
              </a:tr>
              <a:tr h="424104">
                <a:tc>
                  <a:txBody>
                    <a:bodyPr/>
                    <a:lstStyle/>
                    <a:p>
                      <a:pPr algn="l">
                        <a:lnSpc>
                          <a:spcPct val="115000"/>
                        </a:lnSpc>
                        <a:spcAft>
                          <a:spcPts val="0"/>
                        </a:spcAft>
                      </a:pPr>
                      <a:r>
                        <a:rPr lang="es-MX" sz="1200" b="1">
                          <a:solidFill>
                            <a:schemeClr val="tx1"/>
                          </a:solidFill>
                          <a:effectLst/>
                        </a:rPr>
                        <a:t> </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Total adquirido: 0%</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a:solidFill>
                            <a:schemeClr val="tx1"/>
                          </a:solidFill>
                          <a:effectLst/>
                        </a:rPr>
                        <a:t> </a:t>
                      </a:r>
                      <a:endParaRPr lang="es-E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nchor="ctr"/>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tc>
                  <a:txBody>
                    <a:bodyPr/>
                    <a:lstStyle/>
                    <a:p>
                      <a:pPr algn="ctr">
                        <a:lnSpc>
                          <a:spcPct val="115000"/>
                        </a:lnSpc>
                        <a:spcAft>
                          <a:spcPts val="0"/>
                        </a:spcAft>
                      </a:pPr>
                      <a:r>
                        <a:rPr lang="es-MX" sz="1200" b="1" dirty="0">
                          <a:solidFill>
                            <a:schemeClr val="tx1"/>
                          </a:solidFill>
                          <a:effectLst/>
                        </a:rPr>
                        <a:t> </a:t>
                      </a:r>
                      <a:endParaRPr lang="es-ES" sz="1200" b="1" dirty="0">
                        <a:solidFill>
                          <a:schemeClr val="tx1"/>
                        </a:solidFill>
                        <a:effectLst/>
                      </a:endParaRPr>
                    </a:p>
                    <a:p>
                      <a:pPr algn="ctr">
                        <a:lnSpc>
                          <a:spcPct val="115000"/>
                        </a:lnSpc>
                        <a:spcAft>
                          <a:spcPts val="0"/>
                        </a:spcAft>
                      </a:pPr>
                      <a:r>
                        <a:rPr lang="es-MX" sz="1200" b="1" dirty="0">
                          <a:solidFill>
                            <a:schemeClr val="tx1"/>
                          </a:solidFill>
                          <a:effectLst/>
                        </a:rPr>
                        <a:t>100%</a:t>
                      </a:r>
                      <a:endParaRPr lang="es-E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18" marR="31718" marT="0" marB="0"/>
                </a:tc>
                <a:extLst>
                  <a:ext uri="{0D108BD9-81ED-4DB2-BD59-A6C34878D82A}">
                    <a16:rowId xmlns="" xmlns:a16="http://schemas.microsoft.com/office/drawing/2014/main" val="861474154"/>
                  </a:ext>
                </a:extLst>
              </a:tr>
            </a:tbl>
          </a:graphicData>
        </a:graphic>
      </p:graphicFrame>
    </p:spTree>
    <p:extLst>
      <p:ext uri="{BB962C8B-B14F-4D97-AF65-F5344CB8AC3E}">
        <p14:creationId xmlns:p14="http://schemas.microsoft.com/office/powerpoint/2010/main" val="40768514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conclusiones y recomendac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174" y="10743"/>
            <a:ext cx="9129933" cy="68474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66319" y="2579077"/>
            <a:ext cx="10562752" cy="1320800"/>
          </a:xfrm>
        </p:spPr>
        <p:txBody>
          <a:bodyPr>
            <a:noAutofit/>
          </a:bodyPr>
          <a:lstStyle/>
          <a:p>
            <a:pPr algn="ctr"/>
            <a:r>
              <a:rPr lang="es-MX" sz="115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CONCLUSIONES</a:t>
            </a:r>
            <a:endParaRPr lang="es-MX" sz="115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165680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637"/>
            <a:ext cx="8596668" cy="558018"/>
          </a:xfrm>
        </p:spPr>
        <p:txBody>
          <a:bodyPr>
            <a:normAutofit fontScale="90000"/>
          </a:bodyPr>
          <a:lstStyle/>
          <a:p>
            <a:r>
              <a:rPr lang="es-MX" b="1" dirty="0" smtClean="0">
                <a:solidFill>
                  <a:schemeClr val="tx1"/>
                </a:solidFill>
              </a:rPr>
              <a:t>CONCLUSION 1</a:t>
            </a:r>
            <a:endParaRPr lang="es-MX" b="1" dirty="0">
              <a:solidFill>
                <a:schemeClr val="tx1"/>
              </a:solidFill>
            </a:endParaRPr>
          </a:p>
        </p:txBody>
      </p:sp>
      <p:sp>
        <p:nvSpPr>
          <p:cNvPr id="3" name="Marcador de contenido 2"/>
          <p:cNvSpPr>
            <a:spLocks noGrp="1"/>
          </p:cNvSpPr>
          <p:nvPr>
            <p:ph idx="1"/>
          </p:nvPr>
        </p:nvSpPr>
        <p:spPr>
          <a:xfrm>
            <a:off x="677334" y="998807"/>
            <a:ext cx="10182924" cy="5359790"/>
          </a:xfrm>
        </p:spPr>
        <p:txBody>
          <a:bodyPr>
            <a:normAutofit/>
          </a:bodyPr>
          <a:lstStyle/>
          <a:p>
            <a:endParaRPr lang="es-EC" dirty="0" smtClean="0"/>
          </a:p>
          <a:p>
            <a:pPr algn="just"/>
            <a:r>
              <a:rPr lang="es-EC" sz="2000" dirty="0" smtClean="0"/>
              <a:t>Falta de maquinaria y tecnología para la elaboración de las tabletas de chocolate</a:t>
            </a:r>
          </a:p>
          <a:p>
            <a:pPr algn="just"/>
            <a:r>
              <a:rPr lang="es-EC" sz="2000" dirty="0" smtClean="0"/>
              <a:t>Falta de una adecuada gestión de innovación</a:t>
            </a:r>
          </a:p>
          <a:p>
            <a:pPr algn="just"/>
            <a:r>
              <a:rPr lang="es-EC" sz="2000" dirty="0"/>
              <a:t>E</a:t>
            </a:r>
            <a:r>
              <a:rPr lang="es-EC" sz="2000" dirty="0" smtClean="0"/>
              <a:t>scasa diversificación de mercados. </a:t>
            </a:r>
          </a:p>
          <a:p>
            <a:pPr algn="just"/>
            <a:r>
              <a:rPr lang="es-EC" sz="2000" dirty="0"/>
              <a:t>F</a:t>
            </a:r>
            <a:r>
              <a:rPr lang="es-EC" sz="2000" dirty="0" smtClean="0"/>
              <a:t>alta de liderazgo </a:t>
            </a:r>
          </a:p>
          <a:p>
            <a:pPr algn="just"/>
            <a:r>
              <a:rPr lang="es-EC" sz="2000" dirty="0" smtClean="0"/>
              <a:t>Inadecuada </a:t>
            </a:r>
            <a:r>
              <a:rPr lang="es-EC" sz="2000" dirty="0"/>
              <a:t>organización con los proveedores, al no tener un control enfocado en la </a:t>
            </a:r>
            <a:r>
              <a:rPr lang="es-EC" sz="2000" dirty="0" smtClean="0"/>
              <a:t>calidad, esto </a:t>
            </a:r>
            <a:r>
              <a:rPr lang="es-EC" sz="2000" dirty="0"/>
              <a:t>representa un obstáculo para obtener la certificación </a:t>
            </a:r>
            <a:r>
              <a:rPr lang="es-EC" sz="2000" dirty="0" smtClean="0"/>
              <a:t>orgánica</a:t>
            </a:r>
          </a:p>
          <a:p>
            <a:pPr algn="just"/>
            <a:r>
              <a:rPr lang="es-EC" sz="2000" dirty="0" smtClean="0"/>
              <a:t>Falta </a:t>
            </a:r>
            <a:r>
              <a:rPr lang="es-EC" sz="2000" dirty="0"/>
              <a:t>de marketing estratégico, no le permite incrementar el volumen de </a:t>
            </a:r>
            <a:r>
              <a:rPr lang="es-EC" sz="2000" dirty="0" smtClean="0"/>
              <a:t>exportaciones </a:t>
            </a:r>
            <a:r>
              <a:rPr lang="es-EC" sz="2000" dirty="0"/>
              <a:t>y consecuentemente genera como resultado insuficientes niveles de producción.</a:t>
            </a:r>
            <a:endParaRPr lang="es-MX" sz="2000" dirty="0"/>
          </a:p>
          <a:p>
            <a:pPr algn="just"/>
            <a:r>
              <a:rPr lang="es-EC" sz="2000" dirty="0"/>
              <a:t>Se deduce que Chchukululu presenta falencias en la implementación de estrategias empresariales, para lo cual se debe realizar un reajuste en el esquema empresarial con el objetivo de tornarse en un caso de éxito.</a:t>
            </a:r>
            <a:endParaRPr lang="es-MX" sz="2000" dirty="0"/>
          </a:p>
          <a:p>
            <a:endParaRPr lang="es-MX" dirty="0"/>
          </a:p>
        </p:txBody>
      </p:sp>
    </p:spTree>
    <p:extLst>
      <p:ext uri="{BB962C8B-B14F-4D97-AF65-F5344CB8AC3E}">
        <p14:creationId xmlns:p14="http://schemas.microsoft.com/office/powerpoint/2010/main" val="3567251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637"/>
            <a:ext cx="8596668" cy="558018"/>
          </a:xfrm>
        </p:spPr>
        <p:txBody>
          <a:bodyPr>
            <a:normAutofit fontScale="90000"/>
          </a:bodyPr>
          <a:lstStyle/>
          <a:p>
            <a:r>
              <a:rPr lang="es-MX" b="1" dirty="0" smtClean="0">
                <a:solidFill>
                  <a:schemeClr val="tx1"/>
                </a:solidFill>
              </a:rPr>
              <a:t>CONCLUSION </a:t>
            </a:r>
            <a:r>
              <a:rPr lang="es-MX" b="1" dirty="0">
                <a:solidFill>
                  <a:schemeClr val="tx1"/>
                </a:solidFill>
              </a:rPr>
              <a:t>2</a:t>
            </a:r>
          </a:p>
        </p:txBody>
      </p:sp>
      <p:sp>
        <p:nvSpPr>
          <p:cNvPr id="3" name="Marcador de contenido 2"/>
          <p:cNvSpPr>
            <a:spLocks noGrp="1"/>
          </p:cNvSpPr>
          <p:nvPr>
            <p:ph idx="1"/>
          </p:nvPr>
        </p:nvSpPr>
        <p:spPr>
          <a:xfrm>
            <a:off x="677333" y="1302459"/>
            <a:ext cx="9690555" cy="4999867"/>
          </a:xfrm>
        </p:spPr>
        <p:txBody>
          <a:bodyPr>
            <a:normAutofit/>
          </a:bodyPr>
          <a:lstStyle/>
          <a:p>
            <a:pPr algn="just"/>
            <a:endParaRPr lang="es-EC" dirty="0" smtClean="0"/>
          </a:p>
          <a:p>
            <a:pPr algn="just"/>
            <a:r>
              <a:rPr lang="es-EC" dirty="0" smtClean="0"/>
              <a:t>Como </a:t>
            </a:r>
            <a:r>
              <a:rPr lang="es-EC" dirty="0"/>
              <a:t>consecuencia de la tendencia mundial hacia el consumo de productos orgánicos, el sector cacaotero nacional ha tenido que reestructurar sus formas de cultivo, direccionándolos hacia una producción amigable con el medio </a:t>
            </a:r>
            <a:r>
              <a:rPr lang="es-EC" dirty="0" smtClean="0"/>
              <a:t>ambiente.</a:t>
            </a:r>
          </a:p>
          <a:p>
            <a:pPr algn="just"/>
            <a:r>
              <a:rPr lang="es-EC" dirty="0" smtClean="0"/>
              <a:t>Para </a:t>
            </a:r>
            <a:r>
              <a:rPr lang="es-EC" dirty="0"/>
              <a:t>satisfacer esta </a:t>
            </a:r>
            <a:r>
              <a:rPr lang="es-EC" dirty="0" smtClean="0"/>
              <a:t>demanda que aumenta de forma acelerada, </a:t>
            </a:r>
            <a:r>
              <a:rPr lang="es-EC" dirty="0"/>
              <a:t>en Ecuador en los últimos 15 años se han originado nuevas empresas que forman parte de la industria del chocolate </a:t>
            </a:r>
            <a:r>
              <a:rPr lang="es-EC" dirty="0" smtClean="0"/>
              <a:t>orgánico, trabajando </a:t>
            </a:r>
            <a:r>
              <a:rPr lang="es-EC" dirty="0"/>
              <a:t>con pequeños productores de cacao orgánico de diferentes zonas del </a:t>
            </a:r>
            <a:r>
              <a:rPr lang="es-EC" dirty="0" smtClean="0"/>
              <a:t>país</a:t>
            </a:r>
          </a:p>
          <a:p>
            <a:pPr algn="just"/>
            <a:r>
              <a:rPr lang="es-EC" dirty="0" smtClean="0"/>
              <a:t>Un </a:t>
            </a:r>
            <a:r>
              <a:rPr lang="es-EC" dirty="0"/>
              <a:t>claro ejemplo de constante crecimiento es Pacari, empresa que ha logrado sobresalir en el mercado </a:t>
            </a:r>
            <a:r>
              <a:rPr lang="es-EC" dirty="0" smtClean="0"/>
              <a:t>internacional. </a:t>
            </a:r>
            <a:endParaRPr lang="es-MX" dirty="0"/>
          </a:p>
          <a:p>
            <a:r>
              <a:rPr lang="es-EC" dirty="0" smtClean="0"/>
              <a:t>Pacari </a:t>
            </a:r>
            <a:r>
              <a:rPr lang="es-EC" dirty="0"/>
              <a:t>ha logrado ventas de $23 millones de dólares aproximadamente, posicionándose en 28 </a:t>
            </a:r>
            <a:r>
              <a:rPr lang="es-EC" dirty="0" smtClean="0"/>
              <a:t>países, mientras </a:t>
            </a:r>
            <a:r>
              <a:rPr lang="es-EC" dirty="0"/>
              <a:t>que Chchukululu no se equipara a estas cifras, en el mismo periodo ha alcanzado ventas de $939.000 dólares aproximadamente, posicionándose en 10 </a:t>
            </a:r>
            <a:r>
              <a:rPr lang="es-EC" dirty="0" smtClean="0"/>
              <a:t>países.</a:t>
            </a:r>
            <a:endParaRPr lang="es-MX" dirty="0"/>
          </a:p>
          <a:p>
            <a:pPr algn="just"/>
            <a:endParaRPr lang="es-MX" dirty="0"/>
          </a:p>
        </p:txBody>
      </p:sp>
    </p:spTree>
    <p:extLst>
      <p:ext uri="{BB962C8B-B14F-4D97-AF65-F5344CB8AC3E}">
        <p14:creationId xmlns:p14="http://schemas.microsoft.com/office/powerpoint/2010/main" val="7405650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567008080"/>
              </p:ext>
            </p:extLst>
          </p:nvPr>
        </p:nvGraphicFramePr>
        <p:xfrm>
          <a:off x="626532" y="270935"/>
          <a:ext cx="10919705" cy="6268521"/>
        </p:xfrm>
        <a:graphic>
          <a:graphicData uri="http://schemas.openxmlformats.org/drawingml/2006/table">
            <a:tbl>
              <a:tblPr firstRow="1" firstCol="1" bandRow="1">
                <a:tableStyleId>{00A15C55-8517-42AA-B614-E9B94910E393}</a:tableStyleId>
              </a:tblPr>
              <a:tblGrid>
                <a:gridCol w="2706830">
                  <a:extLst>
                    <a:ext uri="{9D8B030D-6E8A-4147-A177-3AD203B41FA5}">
                      <a16:colId xmlns="" xmlns:a16="http://schemas.microsoft.com/office/drawing/2014/main" val="20000"/>
                    </a:ext>
                  </a:extLst>
                </a:gridCol>
                <a:gridCol w="2960883">
                  <a:extLst>
                    <a:ext uri="{9D8B030D-6E8A-4147-A177-3AD203B41FA5}">
                      <a16:colId xmlns="" xmlns:a16="http://schemas.microsoft.com/office/drawing/2014/main" val="20001"/>
                    </a:ext>
                  </a:extLst>
                </a:gridCol>
                <a:gridCol w="2426601">
                  <a:extLst>
                    <a:ext uri="{9D8B030D-6E8A-4147-A177-3AD203B41FA5}">
                      <a16:colId xmlns="" xmlns:a16="http://schemas.microsoft.com/office/drawing/2014/main" val="20003"/>
                    </a:ext>
                  </a:extLst>
                </a:gridCol>
                <a:gridCol w="2825391">
                  <a:extLst>
                    <a:ext uri="{9D8B030D-6E8A-4147-A177-3AD203B41FA5}">
                      <a16:colId xmlns="" xmlns:a16="http://schemas.microsoft.com/office/drawing/2014/main" val="20004"/>
                    </a:ext>
                  </a:extLst>
                </a:gridCol>
              </a:tblGrid>
              <a:tr h="588925">
                <a:tc>
                  <a:txBody>
                    <a:bodyPr/>
                    <a:lstStyle/>
                    <a:p>
                      <a:pPr algn="ctr">
                        <a:lnSpc>
                          <a:spcPct val="115000"/>
                        </a:lnSpc>
                        <a:spcAft>
                          <a:spcPts val="0"/>
                        </a:spcAft>
                      </a:pPr>
                      <a:r>
                        <a:rPr lang="es-EC" sz="2400" dirty="0">
                          <a:solidFill>
                            <a:schemeClr val="tx1"/>
                          </a:solidFill>
                          <a:effectLst/>
                        </a:rPr>
                        <a:t>VARIABLE</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EC" sz="2400">
                          <a:solidFill>
                            <a:schemeClr val="tx1"/>
                          </a:solidFill>
                          <a:effectLst/>
                        </a:rPr>
                        <a:t>INDICADORES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EC" sz="2400" dirty="0">
                          <a:solidFill>
                            <a:schemeClr val="tx1"/>
                          </a:solidFill>
                          <a:effectLst/>
                        </a:rPr>
                        <a:t>UNIDAD</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EC" sz="2400">
                          <a:solidFill>
                            <a:schemeClr val="tx1"/>
                          </a:solidFill>
                          <a:effectLst/>
                        </a:rPr>
                        <a:t>FUENTE</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0"/>
                  </a:ext>
                </a:extLst>
              </a:tr>
              <a:tr h="471062">
                <a:tc>
                  <a:txBody>
                    <a:bodyPr/>
                    <a:lstStyle/>
                    <a:p>
                      <a:pPr algn="ctr">
                        <a:lnSpc>
                          <a:spcPct val="115000"/>
                        </a:lnSpc>
                        <a:spcAft>
                          <a:spcPts val="0"/>
                        </a:spcAft>
                      </a:pPr>
                      <a:r>
                        <a:rPr lang="es-MX" sz="1800" dirty="0" smtClean="0">
                          <a:solidFill>
                            <a:schemeClr val="tx1"/>
                          </a:solidFill>
                          <a:effectLst/>
                        </a:rPr>
                        <a:t>RENTABILIDAD</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Utilidad</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Dólares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Entrevista / Investigación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1"/>
                  </a:ext>
                </a:extLst>
              </a:tr>
              <a:tr h="313996">
                <a:tc>
                  <a:txBody>
                    <a:bodyPr/>
                    <a:lstStyle/>
                    <a:p>
                      <a:pPr algn="ctr">
                        <a:lnSpc>
                          <a:spcPct val="115000"/>
                        </a:lnSpc>
                        <a:spcAft>
                          <a:spcPts val="0"/>
                        </a:spcAft>
                      </a:pPr>
                      <a:r>
                        <a:rPr lang="es-MX" sz="1800" dirty="0" smtClean="0">
                          <a:solidFill>
                            <a:schemeClr val="tx1"/>
                          </a:solidFill>
                          <a:effectLst/>
                        </a:rPr>
                        <a:t>CAPITAL</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dirty="0" smtClean="0">
                          <a:solidFill>
                            <a:schemeClr val="tx1"/>
                          </a:solidFill>
                          <a:effectLst/>
                        </a:rPr>
                        <a:t>Acciones</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Dólares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Investigación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2"/>
                  </a:ext>
                </a:extLst>
              </a:tr>
              <a:tr h="535866">
                <a:tc>
                  <a:txBody>
                    <a:bodyPr/>
                    <a:lstStyle/>
                    <a:p>
                      <a:pPr algn="ctr">
                        <a:lnSpc>
                          <a:spcPct val="115000"/>
                        </a:lnSpc>
                        <a:spcAft>
                          <a:spcPts val="0"/>
                        </a:spcAft>
                      </a:pPr>
                      <a:r>
                        <a:rPr lang="es-MX" sz="1800" dirty="0" smtClean="0">
                          <a:solidFill>
                            <a:schemeClr val="tx1"/>
                          </a:solidFill>
                          <a:effectLst/>
                        </a:rPr>
                        <a:t>CALIDAD</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Certificación Orgánica</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Dólares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Entrevista / Investigación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3"/>
                  </a:ext>
                </a:extLst>
              </a:tr>
              <a:tr h="471062">
                <a:tc>
                  <a:txBody>
                    <a:bodyPr/>
                    <a:lstStyle/>
                    <a:p>
                      <a:pPr algn="ctr">
                        <a:lnSpc>
                          <a:spcPct val="115000"/>
                        </a:lnSpc>
                        <a:spcAft>
                          <a:spcPts val="0"/>
                        </a:spcAft>
                      </a:pPr>
                      <a:r>
                        <a:rPr lang="es-MX" sz="1800" dirty="0" smtClean="0">
                          <a:solidFill>
                            <a:schemeClr val="tx1"/>
                          </a:solidFill>
                          <a:effectLst/>
                        </a:rPr>
                        <a:t>LOGÍSTICA </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dirty="0">
                          <a:solidFill>
                            <a:schemeClr val="tx1"/>
                          </a:solidFill>
                          <a:effectLst/>
                        </a:rPr>
                        <a:t>Canales de distribución</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Dólares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Cotización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4"/>
                  </a:ext>
                </a:extLst>
              </a:tr>
              <a:tr h="706593">
                <a:tc>
                  <a:txBody>
                    <a:bodyPr/>
                    <a:lstStyle/>
                    <a:p>
                      <a:pPr algn="ctr">
                        <a:lnSpc>
                          <a:spcPct val="115000"/>
                        </a:lnSpc>
                        <a:spcAft>
                          <a:spcPts val="0"/>
                        </a:spcAft>
                      </a:pPr>
                      <a:r>
                        <a:rPr lang="es-MX" sz="1800" dirty="0" smtClean="0">
                          <a:solidFill>
                            <a:schemeClr val="tx1"/>
                          </a:solidFill>
                          <a:effectLst/>
                        </a:rPr>
                        <a:t>MARKETING</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Página web  /   Ferias Internacionales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Dólares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Investigación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5"/>
                  </a:ext>
                </a:extLst>
              </a:tr>
              <a:tr h="584240">
                <a:tc>
                  <a:txBody>
                    <a:bodyPr/>
                    <a:lstStyle/>
                    <a:p>
                      <a:pPr algn="ctr">
                        <a:lnSpc>
                          <a:spcPct val="115000"/>
                        </a:lnSpc>
                        <a:spcAft>
                          <a:spcPts val="0"/>
                        </a:spcAft>
                      </a:pPr>
                      <a:r>
                        <a:rPr lang="es-MX" sz="1800" dirty="0" smtClean="0">
                          <a:solidFill>
                            <a:schemeClr val="tx1"/>
                          </a:solidFill>
                          <a:effectLst/>
                        </a:rPr>
                        <a:t>CARTERA DE PRODUCTOS</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Productos </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Cantidad de productos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Entrevista / Investigación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6"/>
                  </a:ext>
                </a:extLst>
              </a:tr>
              <a:tr h="651067">
                <a:tc>
                  <a:txBody>
                    <a:bodyPr/>
                    <a:lstStyle/>
                    <a:p>
                      <a:pPr algn="ctr">
                        <a:lnSpc>
                          <a:spcPct val="115000"/>
                        </a:lnSpc>
                        <a:spcAft>
                          <a:spcPts val="0"/>
                        </a:spcAft>
                      </a:pPr>
                      <a:r>
                        <a:rPr lang="es-MX" sz="1800" dirty="0" smtClean="0">
                          <a:solidFill>
                            <a:schemeClr val="tx1"/>
                          </a:solidFill>
                          <a:effectLst/>
                        </a:rPr>
                        <a:t>EXPORTACIÓN</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Cantidad de exportación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Dólares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Entrevista / Investigación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7"/>
                  </a:ext>
                </a:extLst>
              </a:tr>
              <a:tr h="635670">
                <a:tc>
                  <a:txBody>
                    <a:bodyPr/>
                    <a:lstStyle/>
                    <a:p>
                      <a:pPr algn="ctr">
                        <a:lnSpc>
                          <a:spcPct val="115000"/>
                        </a:lnSpc>
                        <a:spcAft>
                          <a:spcPts val="0"/>
                        </a:spcAft>
                      </a:pPr>
                      <a:r>
                        <a:rPr lang="es-MX" sz="1800" dirty="0" smtClean="0">
                          <a:solidFill>
                            <a:schemeClr val="tx1"/>
                          </a:solidFill>
                          <a:effectLst/>
                        </a:rPr>
                        <a:t>PRODUCCIÓN</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Nivel de producción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Cantidades producidas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Entrevista / Investigación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8"/>
                  </a:ext>
                </a:extLst>
              </a:tr>
              <a:tr h="471062">
                <a:tc>
                  <a:txBody>
                    <a:bodyPr/>
                    <a:lstStyle/>
                    <a:p>
                      <a:pPr algn="ctr">
                        <a:lnSpc>
                          <a:spcPct val="115000"/>
                        </a:lnSpc>
                        <a:spcAft>
                          <a:spcPts val="0"/>
                        </a:spcAft>
                      </a:pPr>
                      <a:r>
                        <a:rPr lang="es-MX" sz="1800" dirty="0" smtClean="0">
                          <a:solidFill>
                            <a:schemeClr val="tx1"/>
                          </a:solidFill>
                          <a:effectLst/>
                        </a:rPr>
                        <a:t>PROVEEDORES</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Productores de cacao</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Número de proveedores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Entrevista / Investigación</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09"/>
                  </a:ext>
                </a:extLst>
              </a:tr>
              <a:tr h="591835">
                <a:tc>
                  <a:txBody>
                    <a:bodyPr/>
                    <a:lstStyle/>
                    <a:p>
                      <a:pPr algn="ctr">
                        <a:lnSpc>
                          <a:spcPct val="115000"/>
                        </a:lnSpc>
                        <a:spcAft>
                          <a:spcPts val="0"/>
                        </a:spcAft>
                      </a:pPr>
                      <a:r>
                        <a:rPr lang="es-MX" sz="1800" dirty="0" smtClean="0">
                          <a:solidFill>
                            <a:schemeClr val="tx1"/>
                          </a:solidFill>
                          <a:effectLst/>
                        </a:rPr>
                        <a:t>DELEGACIÓN DE FUNCIONES</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dirty="0">
                          <a:solidFill>
                            <a:schemeClr val="tx1"/>
                          </a:solidFill>
                          <a:effectLst/>
                        </a:rPr>
                        <a:t>Funcionarios</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a:solidFill>
                            <a:schemeClr val="tx1"/>
                          </a:solidFill>
                          <a:effectLst/>
                        </a:rPr>
                        <a:t>Número de funcionarios</a:t>
                      </a:r>
                      <a:endParaRPr lang="es-MX"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tc>
                  <a:txBody>
                    <a:bodyPr/>
                    <a:lstStyle/>
                    <a:p>
                      <a:pPr algn="ctr">
                        <a:lnSpc>
                          <a:spcPct val="115000"/>
                        </a:lnSpc>
                        <a:spcAft>
                          <a:spcPts val="0"/>
                        </a:spcAft>
                      </a:pPr>
                      <a:r>
                        <a:rPr lang="es-MX" sz="1800" dirty="0">
                          <a:solidFill>
                            <a:schemeClr val="tx1"/>
                          </a:solidFill>
                          <a:effectLst/>
                        </a:rPr>
                        <a:t>Entrevista / Investigación</a:t>
                      </a:r>
                      <a:endParaRPr lang="es-MX"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353" marR="36353" marT="0" marB="0" anchor="ct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5439948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637"/>
            <a:ext cx="8596668" cy="558018"/>
          </a:xfrm>
        </p:spPr>
        <p:txBody>
          <a:bodyPr>
            <a:normAutofit fontScale="90000"/>
          </a:bodyPr>
          <a:lstStyle/>
          <a:p>
            <a:r>
              <a:rPr lang="es-MX" b="1" dirty="0" smtClean="0">
                <a:solidFill>
                  <a:schemeClr val="tx1"/>
                </a:solidFill>
              </a:rPr>
              <a:t>CONCLUSION 3</a:t>
            </a:r>
            <a:br>
              <a:rPr lang="es-MX" b="1" dirty="0" smtClean="0">
                <a:solidFill>
                  <a:schemeClr val="tx1"/>
                </a:solidFill>
              </a:rPr>
            </a:br>
            <a:endParaRPr lang="es-MX" b="1" dirty="0">
              <a:solidFill>
                <a:schemeClr val="tx1"/>
              </a:solidFill>
            </a:endParaRPr>
          </a:p>
        </p:txBody>
      </p:sp>
      <p:sp>
        <p:nvSpPr>
          <p:cNvPr id="3" name="Marcador de contenido 2"/>
          <p:cNvSpPr>
            <a:spLocks noGrp="1"/>
          </p:cNvSpPr>
          <p:nvPr>
            <p:ph idx="1"/>
          </p:nvPr>
        </p:nvSpPr>
        <p:spPr>
          <a:xfrm>
            <a:off x="677333" y="1012874"/>
            <a:ext cx="10801903" cy="5430128"/>
          </a:xfrm>
        </p:spPr>
        <p:txBody>
          <a:bodyPr>
            <a:noAutofit/>
          </a:bodyPr>
          <a:lstStyle/>
          <a:p>
            <a:pPr marL="0" indent="0" algn="just">
              <a:buNone/>
            </a:pPr>
            <a:r>
              <a:rPr lang="es-EC" b="1" dirty="0" smtClean="0">
                <a:solidFill>
                  <a:schemeClr val="tx1"/>
                </a:solidFill>
              </a:rPr>
              <a:t>PRODUCCIÓN</a:t>
            </a:r>
          </a:p>
          <a:p>
            <a:pPr algn="just"/>
            <a:r>
              <a:rPr lang="es-EC" dirty="0" smtClean="0">
                <a:solidFill>
                  <a:schemeClr val="tx1"/>
                </a:solidFill>
              </a:rPr>
              <a:t>La </a:t>
            </a:r>
            <a:r>
              <a:rPr lang="es-EC" dirty="0">
                <a:solidFill>
                  <a:schemeClr val="tx1"/>
                </a:solidFill>
              </a:rPr>
              <a:t>dirección de Chchukululu carece de una visión </a:t>
            </a:r>
            <a:r>
              <a:rPr lang="es-EC" dirty="0" smtClean="0">
                <a:solidFill>
                  <a:schemeClr val="tx1"/>
                </a:solidFill>
              </a:rPr>
              <a:t>estratégica</a:t>
            </a:r>
          </a:p>
          <a:p>
            <a:pPr algn="just"/>
            <a:r>
              <a:rPr lang="es-EC" dirty="0" smtClean="0">
                <a:solidFill>
                  <a:schemeClr val="tx1"/>
                </a:solidFill>
              </a:rPr>
              <a:t>Chchukululu </a:t>
            </a:r>
            <a:r>
              <a:rPr lang="es-EC" dirty="0">
                <a:solidFill>
                  <a:schemeClr val="tx1"/>
                </a:solidFill>
              </a:rPr>
              <a:t>es una empresa centrada en la elaboración de chocolates gourmet, a través de una producción </a:t>
            </a:r>
            <a:r>
              <a:rPr lang="es-EC" dirty="0" smtClean="0">
                <a:solidFill>
                  <a:schemeClr val="tx1"/>
                </a:solidFill>
              </a:rPr>
              <a:t>limitada, </a:t>
            </a:r>
            <a:r>
              <a:rPr lang="es-EC" dirty="0">
                <a:solidFill>
                  <a:schemeClr val="tx1"/>
                </a:solidFill>
              </a:rPr>
              <a:t>alcanzando una producción aproximadamente de 3000 tabletas de chocolate por mes. </a:t>
            </a:r>
            <a:endParaRPr lang="es-EC" dirty="0" smtClean="0">
              <a:solidFill>
                <a:schemeClr val="tx1"/>
              </a:solidFill>
            </a:endParaRPr>
          </a:p>
          <a:p>
            <a:pPr algn="just"/>
            <a:r>
              <a:rPr lang="es-EC" dirty="0" smtClean="0">
                <a:solidFill>
                  <a:schemeClr val="tx1"/>
                </a:solidFill>
              </a:rPr>
              <a:t>Maneja </a:t>
            </a:r>
            <a:r>
              <a:rPr lang="es-EC" dirty="0">
                <a:solidFill>
                  <a:schemeClr val="tx1"/>
                </a:solidFill>
              </a:rPr>
              <a:t>una producción poco progresiva y con limitada </a:t>
            </a:r>
            <a:r>
              <a:rPr lang="es-EC" dirty="0" smtClean="0">
                <a:solidFill>
                  <a:schemeClr val="tx1"/>
                </a:solidFill>
              </a:rPr>
              <a:t>innovación, </a:t>
            </a:r>
            <a:r>
              <a:rPr lang="es-EC" dirty="0">
                <a:solidFill>
                  <a:schemeClr val="tx1"/>
                </a:solidFill>
              </a:rPr>
              <a:t>no satisface la demanda del mercado orgánico que ha crecido de manera acelerada en los 15 últimos </a:t>
            </a:r>
            <a:r>
              <a:rPr lang="es-EC" dirty="0" smtClean="0">
                <a:solidFill>
                  <a:schemeClr val="tx1"/>
                </a:solidFill>
              </a:rPr>
              <a:t>años.</a:t>
            </a:r>
          </a:p>
          <a:p>
            <a:pPr algn="just"/>
            <a:r>
              <a:rPr lang="es-EC" dirty="0">
                <a:solidFill>
                  <a:schemeClr val="tx1"/>
                </a:solidFill>
              </a:rPr>
              <a:t>F</a:t>
            </a:r>
            <a:r>
              <a:rPr lang="es-EC" dirty="0" smtClean="0">
                <a:solidFill>
                  <a:schemeClr val="tx1"/>
                </a:solidFill>
              </a:rPr>
              <a:t>alta </a:t>
            </a:r>
            <a:r>
              <a:rPr lang="es-EC" dirty="0">
                <a:solidFill>
                  <a:schemeClr val="tx1"/>
                </a:solidFill>
              </a:rPr>
              <a:t>de alianzas </a:t>
            </a:r>
            <a:r>
              <a:rPr lang="es-EC" dirty="0" smtClean="0">
                <a:solidFill>
                  <a:schemeClr val="tx1"/>
                </a:solidFill>
              </a:rPr>
              <a:t>estratégicas y expansión </a:t>
            </a:r>
            <a:r>
              <a:rPr lang="es-EC" dirty="0">
                <a:solidFill>
                  <a:schemeClr val="tx1"/>
                </a:solidFill>
              </a:rPr>
              <a:t>de </a:t>
            </a:r>
            <a:r>
              <a:rPr lang="es-EC" dirty="0" smtClean="0">
                <a:solidFill>
                  <a:schemeClr val="tx1"/>
                </a:solidFill>
              </a:rPr>
              <a:t>proveedores.</a:t>
            </a:r>
          </a:p>
          <a:p>
            <a:pPr marL="0" indent="0" algn="just">
              <a:buNone/>
            </a:pPr>
            <a:endParaRPr lang="es-EC" dirty="0" smtClean="0">
              <a:solidFill>
                <a:schemeClr val="tx1"/>
              </a:solidFill>
            </a:endParaRPr>
          </a:p>
          <a:p>
            <a:pPr marL="0" indent="0" algn="just">
              <a:buNone/>
            </a:pPr>
            <a:r>
              <a:rPr lang="es-EC" b="1" dirty="0" smtClean="0">
                <a:solidFill>
                  <a:schemeClr val="tx1"/>
                </a:solidFill>
              </a:rPr>
              <a:t>CALIDAD</a:t>
            </a:r>
          </a:p>
          <a:p>
            <a:r>
              <a:rPr lang="es-EC" dirty="0">
                <a:solidFill>
                  <a:schemeClr val="tx1"/>
                </a:solidFill>
              </a:rPr>
              <a:t>Chchukululu controla la calidad a través de autoevaluación</a:t>
            </a:r>
            <a:endParaRPr lang="es-MX" dirty="0">
              <a:solidFill>
                <a:schemeClr val="tx1"/>
              </a:solidFill>
            </a:endParaRPr>
          </a:p>
          <a:p>
            <a:r>
              <a:rPr lang="es-EC" dirty="0">
                <a:solidFill>
                  <a:schemeClr val="tx1"/>
                </a:solidFill>
              </a:rPr>
              <a:t>Por falta de una visión estratégica y un liderazgo efectivo, la empresa no cuenta con un certificado orgánico</a:t>
            </a:r>
          </a:p>
          <a:p>
            <a:r>
              <a:rPr lang="es-EC" dirty="0">
                <a:solidFill>
                  <a:schemeClr val="tx1"/>
                </a:solidFill>
              </a:rPr>
              <a:t>Falta de análisis para el financiamiento y el desconocimiento propicio de los requerimientos </a:t>
            </a:r>
          </a:p>
          <a:p>
            <a:r>
              <a:rPr lang="es-EC" dirty="0">
                <a:solidFill>
                  <a:schemeClr val="tx1"/>
                </a:solidFill>
              </a:rPr>
              <a:t>Sus proveedores de materia prima no accionan un sistema de control interno</a:t>
            </a:r>
          </a:p>
          <a:p>
            <a:pPr algn="just"/>
            <a:endParaRPr lang="es-EC" sz="1100" dirty="0">
              <a:solidFill>
                <a:schemeClr val="tx1"/>
              </a:solidFill>
            </a:endParaRPr>
          </a:p>
          <a:p>
            <a:pPr marL="0" indent="0" algn="just">
              <a:buNone/>
            </a:pPr>
            <a:endParaRPr lang="es-EC" sz="1100" dirty="0" smtClean="0">
              <a:solidFill>
                <a:schemeClr val="tx1"/>
              </a:solidFill>
            </a:endParaRPr>
          </a:p>
        </p:txBody>
      </p:sp>
    </p:spTree>
    <p:extLst>
      <p:ext uri="{BB962C8B-B14F-4D97-AF65-F5344CB8AC3E}">
        <p14:creationId xmlns:p14="http://schemas.microsoft.com/office/powerpoint/2010/main" val="7934489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637"/>
            <a:ext cx="8596668" cy="558018"/>
          </a:xfrm>
        </p:spPr>
        <p:txBody>
          <a:bodyPr>
            <a:normAutofit fontScale="90000"/>
          </a:bodyPr>
          <a:lstStyle/>
          <a:p>
            <a:r>
              <a:rPr lang="es-MX" b="1" dirty="0" smtClean="0">
                <a:solidFill>
                  <a:schemeClr val="tx1"/>
                </a:solidFill>
              </a:rPr>
              <a:t>CONCLUSION 4</a:t>
            </a:r>
            <a:endParaRPr lang="es-MX" b="1" dirty="0">
              <a:solidFill>
                <a:schemeClr val="tx1"/>
              </a:solidFill>
            </a:endParaRPr>
          </a:p>
        </p:txBody>
      </p:sp>
      <p:sp>
        <p:nvSpPr>
          <p:cNvPr id="3" name="Marcador de contenido 2"/>
          <p:cNvSpPr>
            <a:spLocks noGrp="1"/>
          </p:cNvSpPr>
          <p:nvPr>
            <p:ph idx="1"/>
          </p:nvPr>
        </p:nvSpPr>
        <p:spPr>
          <a:xfrm>
            <a:off x="677334" y="886266"/>
            <a:ext cx="10309534" cy="5760008"/>
          </a:xfrm>
        </p:spPr>
        <p:txBody>
          <a:bodyPr>
            <a:normAutofit/>
          </a:bodyPr>
          <a:lstStyle/>
          <a:p>
            <a:pPr marL="0" indent="0" algn="just">
              <a:buNone/>
            </a:pPr>
            <a:endParaRPr lang="es-MX" b="1" dirty="0" smtClean="0"/>
          </a:p>
          <a:p>
            <a:pPr marL="0" indent="0" algn="just">
              <a:buNone/>
            </a:pPr>
            <a:r>
              <a:rPr lang="es-MX" b="1" dirty="0" smtClean="0"/>
              <a:t>MARKETING</a:t>
            </a:r>
          </a:p>
          <a:p>
            <a:pPr algn="just"/>
            <a:r>
              <a:rPr lang="es-EC" b="1" dirty="0" smtClean="0"/>
              <a:t>Producto:</a:t>
            </a:r>
            <a:r>
              <a:rPr lang="es-EC" dirty="0"/>
              <a:t> </a:t>
            </a:r>
            <a:r>
              <a:rPr lang="es-EC" dirty="0" smtClean="0"/>
              <a:t>Chchukululu </a:t>
            </a:r>
            <a:r>
              <a:rPr lang="es-EC" dirty="0"/>
              <a:t>oferta tabletas de chocolate excepcionales con sabores incomparables y </a:t>
            </a:r>
            <a:r>
              <a:rPr lang="es-EC" dirty="0" smtClean="0"/>
              <a:t>únicos.</a:t>
            </a:r>
          </a:p>
          <a:p>
            <a:pPr algn="just"/>
            <a:r>
              <a:rPr lang="es-EC" b="1" dirty="0"/>
              <a:t>Precio:</a:t>
            </a:r>
            <a:r>
              <a:rPr lang="es-EC" dirty="0"/>
              <a:t> Chchukululu ha aplicado la estrategia descremado de </a:t>
            </a:r>
            <a:r>
              <a:rPr lang="es-EC" dirty="0" smtClean="0"/>
              <a:t>precios.</a:t>
            </a:r>
          </a:p>
          <a:p>
            <a:pPr algn="just"/>
            <a:r>
              <a:rPr lang="es-EC" b="1" dirty="0"/>
              <a:t>Plaza:</a:t>
            </a:r>
            <a:r>
              <a:rPr lang="es-EC" dirty="0"/>
              <a:t> Los puntos de venta de una tableta de chocolate Chchukululu son </a:t>
            </a:r>
            <a:r>
              <a:rPr lang="es-EC" dirty="0" smtClean="0"/>
              <a:t>estratégicos, utiliza </a:t>
            </a:r>
            <a:r>
              <a:rPr lang="es-EC" dirty="0"/>
              <a:t>un canal de distribución </a:t>
            </a:r>
            <a:r>
              <a:rPr lang="es-EC" dirty="0" smtClean="0"/>
              <a:t>convencional</a:t>
            </a:r>
            <a:r>
              <a:rPr lang="es-MX" dirty="0" smtClean="0"/>
              <a:t>.</a:t>
            </a:r>
          </a:p>
          <a:p>
            <a:pPr algn="just"/>
            <a:r>
              <a:rPr lang="es-EC" b="1" dirty="0"/>
              <a:t>Promoción:</a:t>
            </a:r>
            <a:r>
              <a:rPr lang="es-EC" dirty="0"/>
              <a:t> </a:t>
            </a:r>
            <a:r>
              <a:rPr lang="es-EC" dirty="0" smtClean="0"/>
              <a:t>Publicidad (Pagina web), Promoción ( Ferias y Rondas Nacionales e Internacionales)</a:t>
            </a:r>
          </a:p>
          <a:p>
            <a:pPr marL="0" indent="0" algn="just">
              <a:buNone/>
            </a:pPr>
            <a:endParaRPr lang="es-MX" b="1" dirty="0"/>
          </a:p>
          <a:p>
            <a:pPr marL="0" indent="0" algn="just">
              <a:buNone/>
            </a:pPr>
            <a:r>
              <a:rPr lang="es-MX" b="1" dirty="0" smtClean="0"/>
              <a:t>LOGISTICA</a:t>
            </a:r>
          </a:p>
          <a:p>
            <a:pPr algn="just"/>
            <a:r>
              <a:rPr lang="es-EC" dirty="0"/>
              <a:t>N</a:t>
            </a:r>
            <a:r>
              <a:rPr lang="es-EC" dirty="0" smtClean="0"/>
              <a:t>o </a:t>
            </a:r>
            <a:r>
              <a:rPr lang="es-EC" dirty="0"/>
              <a:t>dispone de alianzas estratégicas con operadores logísticos </a:t>
            </a:r>
            <a:endParaRPr lang="es-EC" dirty="0" smtClean="0"/>
          </a:p>
          <a:p>
            <a:pPr algn="just"/>
            <a:r>
              <a:rPr lang="es-EC" dirty="0" smtClean="0"/>
              <a:t>Actualmente </a:t>
            </a:r>
            <a:r>
              <a:rPr lang="es-EC" dirty="0"/>
              <a:t>el costo de transporte aéreo con DHL, por caja de 252 tabletas de chocolate, </a:t>
            </a:r>
            <a:r>
              <a:rPr lang="es-EC" dirty="0" smtClean="0"/>
              <a:t>es aproximadamente </a:t>
            </a:r>
            <a:r>
              <a:rPr lang="es-EC" dirty="0"/>
              <a:t>de $558 </a:t>
            </a:r>
            <a:r>
              <a:rPr lang="es-EC" dirty="0" smtClean="0"/>
              <a:t>dólares.</a:t>
            </a:r>
          </a:p>
          <a:p>
            <a:pPr algn="just"/>
            <a:r>
              <a:rPr lang="es-EC" dirty="0" smtClean="0"/>
              <a:t>La </a:t>
            </a:r>
            <a:r>
              <a:rPr lang="es-EC" dirty="0"/>
              <a:t>empresa carece de un lugar de distribución en el </a:t>
            </a:r>
            <a:r>
              <a:rPr lang="es-EC" dirty="0" smtClean="0"/>
              <a:t>extranjero.</a:t>
            </a:r>
            <a:endParaRPr lang="es-EC" b="1" dirty="0" smtClean="0"/>
          </a:p>
        </p:txBody>
      </p:sp>
    </p:spTree>
    <p:extLst>
      <p:ext uri="{BB962C8B-B14F-4D97-AF65-F5344CB8AC3E}">
        <p14:creationId xmlns:p14="http://schemas.microsoft.com/office/powerpoint/2010/main" val="2892664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conclusiones y recomendac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174" y="10743"/>
            <a:ext cx="9129933" cy="68474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38183" y="2565009"/>
            <a:ext cx="11026985" cy="1320800"/>
          </a:xfrm>
        </p:spPr>
        <p:txBody>
          <a:bodyPr>
            <a:noAutofit/>
          </a:bodyPr>
          <a:lstStyle/>
          <a:p>
            <a:pPr algn="ctr"/>
            <a:r>
              <a:rPr lang="es-MX" sz="9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RECOMENDACIONES</a:t>
            </a:r>
            <a:endParaRPr lang="es-MX" sz="9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85415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637"/>
            <a:ext cx="8596668" cy="558018"/>
          </a:xfrm>
        </p:spPr>
        <p:txBody>
          <a:bodyPr>
            <a:normAutofit fontScale="90000"/>
          </a:bodyPr>
          <a:lstStyle/>
          <a:p>
            <a:r>
              <a:rPr lang="es-MX" b="1" dirty="0" smtClean="0">
                <a:solidFill>
                  <a:schemeClr val="tx1"/>
                </a:solidFill>
              </a:rPr>
              <a:t>RECOMENDACIÓN 1</a:t>
            </a:r>
            <a:endParaRPr lang="es-MX" b="1" dirty="0">
              <a:solidFill>
                <a:schemeClr val="tx1"/>
              </a:solidFill>
            </a:endParaRPr>
          </a:p>
        </p:txBody>
      </p:sp>
      <p:sp>
        <p:nvSpPr>
          <p:cNvPr id="3" name="Marcador de contenido 2"/>
          <p:cNvSpPr>
            <a:spLocks noGrp="1"/>
          </p:cNvSpPr>
          <p:nvPr>
            <p:ph idx="1"/>
          </p:nvPr>
        </p:nvSpPr>
        <p:spPr>
          <a:xfrm>
            <a:off x="962147" y="1439055"/>
            <a:ext cx="10145564" cy="4452079"/>
          </a:xfrm>
        </p:spPr>
        <p:txBody>
          <a:bodyPr>
            <a:normAutofit/>
          </a:bodyPr>
          <a:lstStyle/>
          <a:p>
            <a:r>
              <a:rPr lang="es-EC" sz="2400" dirty="0" smtClean="0"/>
              <a:t>Se </a:t>
            </a:r>
            <a:r>
              <a:rPr lang="es-EC" sz="2400" dirty="0"/>
              <a:t>recomienda industrializar la organización  e invertir en  la adquisición de maquinaria con tecnología de </a:t>
            </a:r>
            <a:r>
              <a:rPr lang="es-EC" sz="2400" dirty="0" smtClean="0"/>
              <a:t>punta</a:t>
            </a:r>
          </a:p>
          <a:p>
            <a:r>
              <a:rPr lang="es-EC" sz="2400" dirty="0" smtClean="0"/>
              <a:t>Generar </a:t>
            </a:r>
            <a:r>
              <a:rPr lang="es-EC" sz="2400" dirty="0"/>
              <a:t>innovación en la elaboración de nuevos </a:t>
            </a:r>
            <a:r>
              <a:rPr lang="es-EC" sz="2400" dirty="0" smtClean="0"/>
              <a:t>productos.</a:t>
            </a:r>
            <a:endParaRPr lang="es-MX" sz="2400" dirty="0"/>
          </a:p>
          <a:p>
            <a:r>
              <a:rPr lang="es-EC" sz="2400" dirty="0" smtClean="0"/>
              <a:t>Implementación </a:t>
            </a:r>
            <a:r>
              <a:rPr lang="es-EC" sz="2400" dirty="0"/>
              <a:t>de estrategias empresariales y un reajuste en el esquema corporativo actual, con la ejecución de un plan de acción que tenga como finalidad crear y establecer una ventaja competitiva </a:t>
            </a:r>
            <a:endParaRPr lang="es-EC" sz="2400" dirty="0" smtClean="0"/>
          </a:p>
          <a:p>
            <a:r>
              <a:rPr lang="es-EC" sz="2400" dirty="0" smtClean="0"/>
              <a:t>Reestructurar </a:t>
            </a:r>
            <a:r>
              <a:rPr lang="es-EC" sz="2400" dirty="0"/>
              <a:t>el organigrama, mediante la contratación de recurso humano capacitado y </a:t>
            </a:r>
            <a:r>
              <a:rPr lang="es-EC" sz="2400" dirty="0" smtClean="0"/>
              <a:t>especializado.</a:t>
            </a:r>
            <a:endParaRPr lang="es-MX" sz="2400" dirty="0"/>
          </a:p>
          <a:p>
            <a:r>
              <a:rPr lang="es-EC" sz="2400" dirty="0"/>
              <a:t>Finalmente se sugiere que Chchukululu efectúe alianzas estratégicas con sus proveedores de cacao </a:t>
            </a:r>
            <a:r>
              <a:rPr lang="es-EC" sz="2400" dirty="0" smtClean="0"/>
              <a:t>orgánico</a:t>
            </a:r>
            <a:r>
              <a:rPr lang="es-EC" sz="2400" dirty="0"/>
              <a:t>.</a:t>
            </a:r>
            <a:endParaRPr lang="es-MX" sz="2400" dirty="0"/>
          </a:p>
        </p:txBody>
      </p:sp>
    </p:spTree>
    <p:extLst>
      <p:ext uri="{BB962C8B-B14F-4D97-AF65-F5344CB8AC3E}">
        <p14:creationId xmlns:p14="http://schemas.microsoft.com/office/powerpoint/2010/main" val="41641032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637"/>
            <a:ext cx="8596668" cy="558018"/>
          </a:xfrm>
        </p:spPr>
        <p:txBody>
          <a:bodyPr>
            <a:normAutofit fontScale="90000"/>
          </a:bodyPr>
          <a:lstStyle/>
          <a:p>
            <a:r>
              <a:rPr lang="es-MX" b="1" dirty="0" smtClean="0">
                <a:solidFill>
                  <a:schemeClr val="tx1"/>
                </a:solidFill>
              </a:rPr>
              <a:t>RECOMENDACIÓN 2</a:t>
            </a:r>
            <a:endParaRPr lang="es-MX" b="1" dirty="0">
              <a:solidFill>
                <a:schemeClr val="tx1"/>
              </a:solidFill>
            </a:endParaRPr>
          </a:p>
        </p:txBody>
      </p:sp>
      <p:sp>
        <p:nvSpPr>
          <p:cNvPr id="3" name="Marcador de contenido 2"/>
          <p:cNvSpPr>
            <a:spLocks noGrp="1"/>
          </p:cNvSpPr>
          <p:nvPr>
            <p:ph idx="1"/>
          </p:nvPr>
        </p:nvSpPr>
        <p:spPr>
          <a:xfrm>
            <a:off x="782264" y="1231199"/>
            <a:ext cx="10535309" cy="5289522"/>
          </a:xfrm>
        </p:spPr>
        <p:txBody>
          <a:bodyPr>
            <a:normAutofit/>
          </a:bodyPr>
          <a:lstStyle/>
          <a:p>
            <a:r>
              <a:rPr lang="es-EC" sz="2400" dirty="0"/>
              <a:t>Es importante observar los logros y reconocimientos alcanzados a nivel mundial por las empresas consideradas competencia para </a:t>
            </a:r>
            <a:r>
              <a:rPr lang="es-EC" sz="2400" dirty="0" smtClean="0"/>
              <a:t>Chchukululu</a:t>
            </a:r>
            <a:r>
              <a:rPr lang="es-MX" sz="2400" dirty="0" smtClean="0"/>
              <a:t>.</a:t>
            </a:r>
          </a:p>
          <a:p>
            <a:pPr marL="0" indent="0">
              <a:buNone/>
            </a:pPr>
            <a:endParaRPr lang="es-MX" sz="2400" dirty="0"/>
          </a:p>
          <a:p>
            <a:r>
              <a:rPr lang="es-EC" sz="2400" b="1" dirty="0"/>
              <a:t>Diferenciación;</a:t>
            </a:r>
            <a:r>
              <a:rPr lang="es-EC" sz="2400" dirty="0"/>
              <a:t> con el objetivo de incrementar las ventas, con la incorporación de nuevos ingredientes e insumos peculiares a sus tabletas de </a:t>
            </a:r>
            <a:r>
              <a:rPr lang="es-EC" sz="2400" dirty="0" smtClean="0"/>
              <a:t>chocolate</a:t>
            </a:r>
            <a:r>
              <a:rPr lang="es-MX" sz="2400" dirty="0" smtClean="0"/>
              <a:t>.</a:t>
            </a:r>
          </a:p>
          <a:p>
            <a:endParaRPr lang="es-MX" sz="2400" dirty="0"/>
          </a:p>
          <a:p>
            <a:r>
              <a:rPr lang="es-EC" sz="2400" b="1" dirty="0"/>
              <a:t>Enfoque;</a:t>
            </a:r>
            <a:r>
              <a:rPr lang="es-EC" sz="2400" dirty="0"/>
              <a:t> con el objetivo de dirigirse a otro segmento de clientes caracterizado por un poder adquisitivo medio, a través de la creación de una nueva línea de </a:t>
            </a:r>
            <a:r>
              <a:rPr lang="es-EC" sz="2400" dirty="0" smtClean="0"/>
              <a:t>productos</a:t>
            </a:r>
            <a:r>
              <a:rPr lang="es-MX" sz="2400" dirty="0" smtClean="0"/>
              <a:t>.</a:t>
            </a:r>
            <a:endParaRPr lang="es-MX" sz="2400" dirty="0"/>
          </a:p>
          <a:p>
            <a:endParaRPr lang="es-MX" dirty="0"/>
          </a:p>
        </p:txBody>
      </p:sp>
    </p:spTree>
    <p:extLst>
      <p:ext uri="{BB962C8B-B14F-4D97-AF65-F5344CB8AC3E}">
        <p14:creationId xmlns:p14="http://schemas.microsoft.com/office/powerpoint/2010/main" val="417721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637"/>
            <a:ext cx="8596668" cy="558018"/>
          </a:xfrm>
        </p:spPr>
        <p:txBody>
          <a:bodyPr>
            <a:normAutofit fontScale="90000"/>
          </a:bodyPr>
          <a:lstStyle/>
          <a:p>
            <a:r>
              <a:rPr lang="es-MX" b="1" dirty="0" smtClean="0">
                <a:solidFill>
                  <a:schemeClr val="tx1"/>
                </a:solidFill>
              </a:rPr>
              <a:t>RECOMENDACIÓN 3</a:t>
            </a:r>
            <a:endParaRPr lang="es-MX" b="1" dirty="0">
              <a:solidFill>
                <a:schemeClr val="tx1"/>
              </a:solidFill>
            </a:endParaRPr>
          </a:p>
        </p:txBody>
      </p:sp>
      <p:sp>
        <p:nvSpPr>
          <p:cNvPr id="3" name="Marcador de contenido 2"/>
          <p:cNvSpPr>
            <a:spLocks noGrp="1"/>
          </p:cNvSpPr>
          <p:nvPr>
            <p:ph idx="1"/>
          </p:nvPr>
        </p:nvSpPr>
        <p:spPr>
          <a:xfrm>
            <a:off x="1037097" y="1469037"/>
            <a:ext cx="10715191" cy="4527029"/>
          </a:xfrm>
        </p:spPr>
        <p:txBody>
          <a:bodyPr>
            <a:noAutofit/>
          </a:bodyPr>
          <a:lstStyle/>
          <a:p>
            <a:r>
              <a:rPr lang="es-EC" sz="2400" dirty="0" smtClean="0"/>
              <a:t>Se recomienda implementar estrategias empresariales y liderazgo, con el objetivo de visualizar cambios a futuro en lo referente a nuevas tendencias y requerimientos del mercado.</a:t>
            </a:r>
          </a:p>
          <a:p>
            <a:r>
              <a:rPr lang="es-EC" sz="2400" dirty="0"/>
              <a:t>M</a:t>
            </a:r>
            <a:r>
              <a:rPr lang="es-EC" sz="2400" dirty="0" smtClean="0"/>
              <a:t>anejar adecuadamente los recursos designados y delegar funciones.</a:t>
            </a:r>
          </a:p>
          <a:p>
            <a:r>
              <a:rPr lang="es-EC" sz="2400" dirty="0" smtClean="0"/>
              <a:t>Obtener proveedores </a:t>
            </a:r>
            <a:r>
              <a:rPr lang="es-EC" sz="2400" dirty="0"/>
              <a:t>de otras zonas </a:t>
            </a:r>
            <a:r>
              <a:rPr lang="es-EC" sz="2400" dirty="0" smtClean="0"/>
              <a:t>geográficas</a:t>
            </a:r>
          </a:p>
          <a:p>
            <a:r>
              <a:rPr lang="es-EC" sz="2400" dirty="0" smtClean="0"/>
              <a:t>Proveedores </a:t>
            </a:r>
            <a:r>
              <a:rPr lang="es-EC" sz="2400" dirty="0"/>
              <a:t>ejecuten un sistema de control </a:t>
            </a:r>
            <a:r>
              <a:rPr lang="es-EC" sz="2400" dirty="0" smtClean="0"/>
              <a:t>interno</a:t>
            </a:r>
          </a:p>
          <a:p>
            <a:r>
              <a:rPr lang="es-EC" sz="2400" dirty="0" smtClean="0"/>
              <a:t>Adquirir la </a:t>
            </a:r>
            <a:r>
              <a:rPr lang="es-EC" sz="2400" dirty="0"/>
              <a:t>certificación orgánica con el objetivo de garantizar al consumidor final que el producto ha sido elaborado bajo procesos acordes a la normativa y estándares ecológicos y sostenibles en toda la trazabilidad</a:t>
            </a:r>
            <a:endParaRPr lang="es-MX" sz="2400" dirty="0"/>
          </a:p>
        </p:txBody>
      </p:sp>
    </p:spTree>
    <p:extLst>
      <p:ext uri="{BB962C8B-B14F-4D97-AF65-F5344CB8AC3E}">
        <p14:creationId xmlns:p14="http://schemas.microsoft.com/office/powerpoint/2010/main" val="12183981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01637"/>
            <a:ext cx="8596668" cy="558018"/>
          </a:xfrm>
        </p:spPr>
        <p:txBody>
          <a:bodyPr>
            <a:normAutofit fontScale="90000"/>
          </a:bodyPr>
          <a:lstStyle/>
          <a:p>
            <a:r>
              <a:rPr lang="es-MX" b="1" dirty="0" smtClean="0">
                <a:solidFill>
                  <a:schemeClr val="tx1"/>
                </a:solidFill>
              </a:rPr>
              <a:t>RECOMENDACIÓN 4</a:t>
            </a:r>
            <a:endParaRPr lang="es-MX" b="1" dirty="0">
              <a:solidFill>
                <a:schemeClr val="tx1"/>
              </a:solidFill>
            </a:endParaRPr>
          </a:p>
        </p:txBody>
      </p:sp>
      <p:sp>
        <p:nvSpPr>
          <p:cNvPr id="3" name="Marcador de contenido 2"/>
          <p:cNvSpPr>
            <a:spLocks noGrp="1"/>
          </p:cNvSpPr>
          <p:nvPr>
            <p:ph idx="1"/>
          </p:nvPr>
        </p:nvSpPr>
        <p:spPr>
          <a:xfrm>
            <a:off x="677333" y="759655"/>
            <a:ext cx="10715191" cy="5596175"/>
          </a:xfrm>
        </p:spPr>
        <p:txBody>
          <a:bodyPr>
            <a:normAutofit/>
          </a:bodyPr>
          <a:lstStyle/>
          <a:p>
            <a:pPr marL="0" indent="0">
              <a:buNone/>
            </a:pPr>
            <a:r>
              <a:rPr lang="es-EC" sz="2000" b="1" dirty="0" smtClean="0"/>
              <a:t>MARKETING</a:t>
            </a:r>
          </a:p>
          <a:p>
            <a:r>
              <a:rPr lang="es-EC" sz="2000" b="1" dirty="0" smtClean="0"/>
              <a:t>Producto</a:t>
            </a:r>
            <a:r>
              <a:rPr lang="es-EC" sz="2000" b="1" dirty="0"/>
              <a:t>:</a:t>
            </a:r>
            <a:r>
              <a:rPr lang="es-EC" sz="2000" dirty="0"/>
              <a:t> La cartera de productos que presenta actualmente Chchukululu es </a:t>
            </a:r>
            <a:r>
              <a:rPr lang="es-EC" sz="2000" dirty="0" smtClean="0"/>
              <a:t>monótona</a:t>
            </a:r>
          </a:p>
          <a:p>
            <a:r>
              <a:rPr lang="es-EC" sz="2000" b="1" dirty="0" smtClean="0"/>
              <a:t>Precio</a:t>
            </a:r>
            <a:r>
              <a:rPr lang="es-EC" sz="2000" b="1" dirty="0"/>
              <a:t>:</a:t>
            </a:r>
            <a:r>
              <a:rPr lang="es-EC" sz="2000" dirty="0"/>
              <a:t> </a:t>
            </a:r>
            <a:r>
              <a:rPr lang="es-EC" sz="2000" dirty="0" smtClean="0"/>
              <a:t>Aplicar </a:t>
            </a:r>
            <a:r>
              <a:rPr lang="es-EC" sz="2000" dirty="0"/>
              <a:t>la estrategia de precio orientada a la competencia, en la cual se fija un precio </a:t>
            </a:r>
            <a:r>
              <a:rPr lang="es-EC" sz="2000" dirty="0" smtClean="0"/>
              <a:t>similar.</a:t>
            </a:r>
            <a:endParaRPr lang="es-MX" sz="2000" dirty="0"/>
          </a:p>
          <a:p>
            <a:r>
              <a:rPr lang="es-EC" sz="2000" b="1" dirty="0"/>
              <a:t>Plaza:</a:t>
            </a:r>
            <a:r>
              <a:rPr lang="es-EC" sz="2000" dirty="0"/>
              <a:t> </a:t>
            </a:r>
            <a:r>
              <a:rPr lang="es-EC" sz="2000" dirty="0" smtClean="0"/>
              <a:t>Aplicar </a:t>
            </a:r>
            <a:r>
              <a:rPr lang="es-EC" sz="2000" dirty="0"/>
              <a:t>un sistema vertical de marketing, con el objetivo de unificar las partes que intervienen en la cadena de distribución, logrando una cooperación en el </a:t>
            </a:r>
            <a:r>
              <a:rPr lang="es-EC" sz="2000" dirty="0" smtClean="0"/>
              <a:t>trabajo.</a:t>
            </a:r>
            <a:endParaRPr lang="es-MX" sz="2000" dirty="0"/>
          </a:p>
          <a:p>
            <a:r>
              <a:rPr lang="es-EC" sz="2000" b="1" dirty="0"/>
              <a:t>Promoción:</a:t>
            </a:r>
            <a:r>
              <a:rPr lang="es-EC" sz="2000" dirty="0"/>
              <a:t> </a:t>
            </a:r>
            <a:r>
              <a:rPr lang="es-EC" sz="2000" dirty="0" smtClean="0"/>
              <a:t>Ampliar </a:t>
            </a:r>
            <a:r>
              <a:rPr lang="es-EC" sz="2000" dirty="0"/>
              <a:t>la inversión y financiamiento en </a:t>
            </a:r>
            <a:r>
              <a:rPr lang="es-EC" sz="2000" dirty="0" smtClean="0"/>
              <a:t>publicidad, actualización </a:t>
            </a:r>
            <a:r>
              <a:rPr lang="es-EC" sz="2000" dirty="0"/>
              <a:t>en la apariencia de su página web, con imágenes claras de los productos </a:t>
            </a:r>
            <a:r>
              <a:rPr lang="es-EC" sz="2000" dirty="0" smtClean="0"/>
              <a:t>ofertados.</a:t>
            </a:r>
          </a:p>
          <a:p>
            <a:endParaRPr lang="es-EC" sz="2000" dirty="0" smtClean="0"/>
          </a:p>
          <a:p>
            <a:pPr marL="0" indent="0">
              <a:buNone/>
            </a:pPr>
            <a:r>
              <a:rPr lang="es-EC" sz="2000" b="1" dirty="0"/>
              <a:t> </a:t>
            </a:r>
            <a:r>
              <a:rPr lang="es-EC" sz="2000" b="1" dirty="0" smtClean="0"/>
              <a:t>LOGISTICA</a:t>
            </a:r>
            <a:endParaRPr lang="es-MX" sz="2000" dirty="0"/>
          </a:p>
          <a:p>
            <a:r>
              <a:rPr lang="es-EC" sz="2000" dirty="0" smtClean="0"/>
              <a:t>Implementar </a:t>
            </a:r>
            <a:r>
              <a:rPr lang="es-EC" sz="2000" dirty="0"/>
              <a:t>alianzas estratégicas con una empresa internacional de logística, a fin de obtener un servicio integrado y </a:t>
            </a:r>
            <a:r>
              <a:rPr lang="es-EC" sz="2000" dirty="0" smtClean="0"/>
              <a:t>personalizado, optimizando </a:t>
            </a:r>
            <a:r>
              <a:rPr lang="es-EC" sz="2000" dirty="0"/>
              <a:t>recursos</a:t>
            </a:r>
            <a:r>
              <a:rPr lang="es-EC" sz="2000" dirty="0" smtClean="0"/>
              <a:t>.</a:t>
            </a:r>
          </a:p>
          <a:p>
            <a:r>
              <a:rPr lang="es-EC" sz="2000" dirty="0" smtClean="0"/>
              <a:t>Implementar un </a:t>
            </a:r>
            <a:r>
              <a:rPr lang="es-EC" sz="2000" dirty="0"/>
              <a:t>lugar de distribución en el </a:t>
            </a:r>
            <a:r>
              <a:rPr lang="es-EC" sz="2000" dirty="0" smtClean="0"/>
              <a:t>extranjero.</a:t>
            </a:r>
            <a:endParaRPr lang="es-MX" sz="2000" dirty="0"/>
          </a:p>
        </p:txBody>
      </p:sp>
    </p:spTree>
    <p:extLst>
      <p:ext uri="{BB962C8B-B14F-4D97-AF65-F5344CB8AC3E}">
        <p14:creationId xmlns:p14="http://schemas.microsoft.com/office/powerpoint/2010/main" val="3397115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Resultado de imagen para GRACIA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7971" y="2696633"/>
            <a:ext cx="10371075" cy="416136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esultado de imagen para FLO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7573" y="237066"/>
            <a:ext cx="333375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6493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sultado de imagen de cacao y chocolate dibujos"/>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28136"/>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613834" y="457200"/>
            <a:ext cx="8596668" cy="1320800"/>
          </a:xfrm>
        </p:spPr>
        <p:txBody>
          <a:bodyPr>
            <a:normAutofit/>
          </a:bodyPr>
          <a:lstStyle/>
          <a:p>
            <a:pPr marL="571500" indent="-571500">
              <a:buFont typeface="Wingdings" panose="05000000000000000000" pitchFamily="2" charset="2"/>
              <a:buChar char="Ø"/>
            </a:pPr>
            <a:r>
              <a:rPr lang="es-ES" sz="4400" b="1" dirty="0" smtClean="0">
                <a:solidFill>
                  <a:schemeClr val="tx1"/>
                </a:solidFill>
              </a:rPr>
              <a:t>OBJETIVO GENERAL </a:t>
            </a:r>
            <a:endParaRPr lang="es-ES" sz="4400" b="1" dirty="0">
              <a:solidFill>
                <a:schemeClr val="tx1"/>
              </a:solidFill>
            </a:endParaRPr>
          </a:p>
        </p:txBody>
      </p:sp>
      <p:sp>
        <p:nvSpPr>
          <p:cNvPr id="4" name="Marco 3"/>
          <p:cNvSpPr/>
          <p:nvPr/>
        </p:nvSpPr>
        <p:spPr>
          <a:xfrm>
            <a:off x="1879600" y="2235200"/>
            <a:ext cx="8458200" cy="2425700"/>
          </a:xfrm>
          <a:prstGeom prst="frame">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lvl="0" algn="ctr"/>
            <a:r>
              <a:rPr lang="es-ES" sz="4000" b="1" dirty="0">
                <a:solidFill>
                  <a:srgbClr val="002060"/>
                </a:solidFill>
              </a:rPr>
              <a:t>Identificar las estrategias aplicadas para la exportación de chocolate orgánico </a:t>
            </a:r>
            <a:r>
              <a:rPr lang="es-ES" sz="4000" b="1" dirty="0" smtClean="0">
                <a:solidFill>
                  <a:srgbClr val="002060"/>
                </a:solidFill>
              </a:rPr>
              <a:t>hacia la Unión Europea – Caso Chchukululu</a:t>
            </a:r>
          </a:p>
          <a:p>
            <a:pPr algn="ctr"/>
            <a:endParaRPr lang="es-ES" sz="2400" b="1" dirty="0">
              <a:solidFill>
                <a:schemeClr val="tx1"/>
              </a:solidFill>
            </a:endParaRPr>
          </a:p>
        </p:txBody>
      </p:sp>
    </p:spTree>
    <p:extLst>
      <p:ext uri="{BB962C8B-B14F-4D97-AF65-F5344CB8AC3E}">
        <p14:creationId xmlns:p14="http://schemas.microsoft.com/office/powerpoint/2010/main" val="25680774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85767"/>
            <a:ext cx="8596668" cy="1320800"/>
          </a:xfrm>
        </p:spPr>
        <p:txBody>
          <a:bodyPr>
            <a:normAutofit/>
          </a:bodyPr>
          <a:lstStyle/>
          <a:p>
            <a:r>
              <a:rPr lang="es-ES" sz="4000" b="1" dirty="0" smtClean="0">
                <a:solidFill>
                  <a:schemeClr val="tx1"/>
                </a:solidFill>
              </a:rPr>
              <a:t>OBJETIVO 1</a:t>
            </a:r>
            <a:endParaRPr lang="es-ES" sz="4000" b="1" dirty="0">
              <a:solidFill>
                <a:schemeClr val="tx1"/>
              </a:solidFill>
            </a:endParaRPr>
          </a:p>
        </p:txBody>
      </p:sp>
      <p:graphicFrame>
        <p:nvGraphicFramePr>
          <p:cNvPr id="8" name="Marcador de contenido 7"/>
          <p:cNvGraphicFramePr>
            <a:graphicFrameLocks noGrp="1"/>
          </p:cNvGraphicFramePr>
          <p:nvPr>
            <p:ph idx="1"/>
          </p:nvPr>
        </p:nvGraphicFramePr>
        <p:xfrm>
          <a:off x="119063" y="1617663"/>
          <a:ext cx="7754937" cy="197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4" name="Picture 6"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1456" y="563682"/>
            <a:ext cx="3327403" cy="33274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p:cNvGrpSpPr/>
          <p:nvPr/>
        </p:nvGrpSpPr>
        <p:grpSpPr>
          <a:xfrm>
            <a:off x="6894459" y="3713287"/>
            <a:ext cx="4599041" cy="2843287"/>
            <a:chOff x="6894459" y="3713287"/>
            <a:chExt cx="4599041" cy="2843287"/>
          </a:xfrm>
        </p:grpSpPr>
        <p:pic>
          <p:nvPicPr>
            <p:cNvPr id="2058" name="Picture 10" descr="Resultado de imagen de CHCHUKULULU"/>
            <p:cNvPicPr>
              <a:picLocks noChangeAspect="1" noChangeArrowheads="1"/>
            </p:cNvPicPr>
            <p:nvPr/>
          </p:nvPicPr>
          <p:blipFill rotWithShape="1">
            <a:blip r:embed="rId9">
              <a:extLst>
                <a:ext uri="{28A0092B-C50C-407E-A947-70E740481C1C}">
                  <a14:useLocalDpi xmlns:a14="http://schemas.microsoft.com/office/drawing/2010/main" val="0"/>
                </a:ext>
              </a:extLst>
            </a:blip>
            <a:srcRect l="16166" t="3777" r="8722" b="8445"/>
            <a:stretch/>
          </p:blipFill>
          <p:spPr bwMode="auto">
            <a:xfrm rot="21094722">
              <a:off x="6894459" y="3732513"/>
              <a:ext cx="2416538" cy="28240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relacionad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078" r="22411"/>
            <a:stretch/>
          </p:blipFill>
          <p:spPr bwMode="auto">
            <a:xfrm>
              <a:off x="9451743" y="3713287"/>
              <a:ext cx="2041757" cy="1515402"/>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Picture 12" descr="Resultado de imagen de analisis foda dibuj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334" y="4295892"/>
            <a:ext cx="5730111" cy="242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9238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2060"/>
                                        </p:tgtEl>
                                        <p:attrNameLst>
                                          <p:attrName>style.visibility</p:attrName>
                                        </p:attrNameLst>
                                      </p:cBhvr>
                                      <p:to>
                                        <p:strVal val="visible"/>
                                      </p:to>
                                    </p:set>
                                    <p:anim calcmode="lin" valueType="num">
                                      <p:cBhvr>
                                        <p:cTn id="20" dur="1000" fill="hold"/>
                                        <p:tgtEl>
                                          <p:spTgt spid="2060"/>
                                        </p:tgtEl>
                                        <p:attrNameLst>
                                          <p:attrName>ppt_w</p:attrName>
                                        </p:attrNameLst>
                                      </p:cBhvr>
                                      <p:tavLst>
                                        <p:tav tm="0">
                                          <p:val>
                                            <p:fltVal val="0"/>
                                          </p:val>
                                        </p:tav>
                                        <p:tav tm="100000">
                                          <p:val>
                                            <p:strVal val="#ppt_w"/>
                                          </p:val>
                                        </p:tav>
                                      </p:tavLst>
                                    </p:anim>
                                    <p:anim calcmode="lin" valueType="num">
                                      <p:cBhvr>
                                        <p:cTn id="21" dur="1000" fill="hold"/>
                                        <p:tgtEl>
                                          <p:spTgt spid="2060"/>
                                        </p:tgtEl>
                                        <p:attrNameLst>
                                          <p:attrName>ppt_h</p:attrName>
                                        </p:attrNameLst>
                                      </p:cBhvr>
                                      <p:tavLst>
                                        <p:tav tm="0">
                                          <p:val>
                                            <p:fltVal val="0"/>
                                          </p:val>
                                        </p:tav>
                                        <p:tav tm="100000">
                                          <p:val>
                                            <p:strVal val="#ppt_h"/>
                                          </p:val>
                                        </p:tav>
                                      </p:tavLst>
                                    </p:anim>
                                    <p:anim calcmode="lin" valueType="num">
                                      <p:cBhvr>
                                        <p:cTn id="22" dur="1000" fill="hold"/>
                                        <p:tgtEl>
                                          <p:spTgt spid="206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6" name="Picture 2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20635">
            <a:off x="143909" y="5148127"/>
            <a:ext cx="2080565" cy="1385812"/>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Resultado de imagen de chchukulul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225" t="3175" r="23529" b="13450"/>
          <a:stretch/>
        </p:blipFill>
        <p:spPr bwMode="auto">
          <a:xfrm rot="1311599">
            <a:off x="10006749" y="4177624"/>
            <a:ext cx="1797287" cy="200612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21266" y="328780"/>
            <a:ext cx="8596668" cy="580373"/>
          </a:xfrm>
        </p:spPr>
        <p:txBody>
          <a:bodyPr>
            <a:normAutofit fontScale="90000"/>
          </a:bodyPr>
          <a:lstStyle/>
          <a:p>
            <a:r>
              <a:rPr lang="es-ES" b="1" dirty="0" smtClean="0">
                <a:solidFill>
                  <a:schemeClr val="tx1"/>
                </a:solidFill>
              </a:rPr>
              <a:t>HISTORIA DE CHCHUKULULU</a:t>
            </a:r>
            <a:endParaRPr lang="es-ES" b="1"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45764291"/>
              </p:ext>
            </p:extLst>
          </p:nvPr>
        </p:nvGraphicFramePr>
        <p:xfrm>
          <a:off x="2256288" y="2061676"/>
          <a:ext cx="8137605" cy="45639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154" name="Picture 10" descr="Resultado de imagen de pajaro canto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0944169">
            <a:off x="226140" y="1453518"/>
            <a:ext cx="2048243" cy="1536183"/>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Resultado de imagen de lourdes delgado chchukululu"/>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479" r="30534"/>
          <a:stretch/>
        </p:blipFill>
        <p:spPr bwMode="auto">
          <a:xfrm>
            <a:off x="5264472" y="906608"/>
            <a:ext cx="2121236" cy="152172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Resultado de imagen de cacao arriba"/>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362" r="7039" b="40093"/>
          <a:stretch/>
        </p:blipFill>
        <p:spPr bwMode="auto">
          <a:xfrm rot="1173067">
            <a:off x="9175718" y="910787"/>
            <a:ext cx="2765250" cy="166287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Resultado de imagen de guayas manabi y los rios"/>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9711" t="22527" r="18485" b="22064"/>
          <a:stretch/>
        </p:blipFill>
        <p:spPr bwMode="auto">
          <a:xfrm>
            <a:off x="7942357" y="5562514"/>
            <a:ext cx="1566729" cy="106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279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677530420"/>
              </p:ext>
            </p:extLst>
          </p:nvPr>
        </p:nvGraphicFramePr>
        <p:xfrm>
          <a:off x="-1136132" y="-39944"/>
          <a:ext cx="14377998" cy="6897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Resultado de imagen de cacao arriba nacion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891" y="1037818"/>
            <a:ext cx="2364720" cy="1801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n de tendencia consumo"/>
          <p:cNvPicPr>
            <a:picLocks noChangeAspect="1" noChangeArrowheads="1"/>
          </p:cNvPicPr>
          <p:nvPr/>
        </p:nvPicPr>
        <p:blipFill rotWithShape="1">
          <a:blip r:embed="rId9">
            <a:extLst>
              <a:ext uri="{28A0092B-C50C-407E-A947-70E740481C1C}">
                <a14:useLocalDpi xmlns:a14="http://schemas.microsoft.com/office/drawing/2010/main" val="0"/>
              </a:ext>
            </a:extLst>
          </a:blip>
          <a:srcRect l="22040" t="1942" r="13882" b="-1942"/>
          <a:stretch/>
        </p:blipFill>
        <p:spPr bwMode="auto">
          <a:xfrm>
            <a:off x="9449295" y="1580646"/>
            <a:ext cx="2239355" cy="1310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sultado de imagen de organi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99832" y="140153"/>
            <a:ext cx="1440493" cy="14404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esultado de imagen de pacari"/>
          <p:cNvPicPr>
            <a:picLocks noChangeAspect="1" noChangeArrowheads="1"/>
          </p:cNvPicPr>
          <p:nvPr/>
        </p:nvPicPr>
        <p:blipFill rotWithShape="1">
          <a:blip r:embed="rId11">
            <a:extLst>
              <a:ext uri="{28A0092B-C50C-407E-A947-70E740481C1C}">
                <a14:useLocalDpi xmlns:a14="http://schemas.microsoft.com/office/drawing/2010/main" val="0"/>
              </a:ext>
            </a:extLst>
          </a:blip>
          <a:srcRect l="21370" t="9480" r="23650" b="12085"/>
          <a:stretch/>
        </p:blipFill>
        <p:spPr bwMode="auto">
          <a:xfrm>
            <a:off x="9632333" y="4199298"/>
            <a:ext cx="2056317" cy="22056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de certificacion organica europ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0183" y="4199298"/>
            <a:ext cx="2252428" cy="150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3852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a 13"/>
          <p:cNvGraphicFramePr/>
          <p:nvPr/>
        </p:nvGraphicFramePr>
        <p:xfrm>
          <a:off x="3962400" y="745066"/>
          <a:ext cx="4267199" cy="1151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a 16"/>
          <p:cNvGraphicFramePr/>
          <p:nvPr/>
        </p:nvGraphicFramePr>
        <p:xfrm>
          <a:off x="0" y="3149599"/>
          <a:ext cx="3640667" cy="11514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3" name="Grupo 22"/>
          <p:cNvGrpSpPr/>
          <p:nvPr/>
        </p:nvGrpSpPr>
        <p:grpSpPr>
          <a:xfrm>
            <a:off x="1037167" y="1008112"/>
            <a:ext cx="10765362" cy="5365805"/>
            <a:chOff x="1037167" y="1008112"/>
            <a:chExt cx="10765362" cy="5365805"/>
          </a:xfrm>
        </p:grpSpPr>
        <p:grpSp>
          <p:nvGrpSpPr>
            <p:cNvPr id="13" name="Grupo 12"/>
            <p:cNvGrpSpPr/>
            <p:nvPr/>
          </p:nvGrpSpPr>
          <p:grpSpPr>
            <a:xfrm>
              <a:off x="1037167" y="1008112"/>
              <a:ext cx="10765362" cy="5365805"/>
              <a:chOff x="1037167" y="1008112"/>
              <a:chExt cx="10765362" cy="5365805"/>
            </a:xfrm>
          </p:grpSpPr>
          <p:graphicFrame>
            <p:nvGraphicFramePr>
              <p:cNvPr id="8" name="Diagrama 7"/>
              <p:cNvGraphicFramePr/>
              <p:nvPr/>
            </p:nvGraphicFramePr>
            <p:xfrm>
              <a:off x="4521200" y="3096049"/>
              <a:ext cx="3539064" cy="12050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8" name="Diagrama 17"/>
              <p:cNvGraphicFramePr/>
              <p:nvPr/>
            </p:nvGraphicFramePr>
            <p:xfrm>
              <a:off x="4555068" y="1008112"/>
              <a:ext cx="3454397" cy="124402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9" name="Diagrama 18"/>
              <p:cNvGraphicFramePr/>
              <p:nvPr/>
            </p:nvGraphicFramePr>
            <p:xfrm>
              <a:off x="8449730" y="3119967"/>
              <a:ext cx="3352799" cy="115146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0" name="Diagrama 19"/>
              <p:cNvGraphicFramePr/>
              <p:nvPr/>
            </p:nvGraphicFramePr>
            <p:xfrm>
              <a:off x="1037167" y="3149599"/>
              <a:ext cx="3352799" cy="115146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21" name="Diagrama 20"/>
              <p:cNvGraphicFramePr/>
              <p:nvPr>
                <p:extLst>
                  <p:ext uri="{D42A27DB-BD31-4B8C-83A1-F6EECF244321}">
                    <p14:modId xmlns:p14="http://schemas.microsoft.com/office/powerpoint/2010/main" val="2499010511"/>
                  </p:ext>
                </p:extLst>
              </p:nvPr>
            </p:nvGraphicFramePr>
            <p:xfrm>
              <a:off x="4699000" y="5222450"/>
              <a:ext cx="3352799" cy="1151467"/>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pSp>
        <p:grpSp>
          <p:nvGrpSpPr>
            <p:cNvPr id="22" name="Grupo 21"/>
            <p:cNvGrpSpPr/>
            <p:nvPr/>
          </p:nvGrpSpPr>
          <p:grpSpPr>
            <a:xfrm>
              <a:off x="4260622" y="2269067"/>
              <a:ext cx="4010861" cy="2929465"/>
              <a:chOff x="4260622" y="2269067"/>
              <a:chExt cx="4010861" cy="2929465"/>
            </a:xfrm>
          </p:grpSpPr>
          <p:sp>
            <p:nvSpPr>
              <p:cNvPr id="9" name="Flecha derecha 8"/>
              <p:cNvSpPr/>
              <p:nvPr/>
            </p:nvSpPr>
            <p:spPr>
              <a:xfrm>
                <a:off x="4260622" y="3534832"/>
                <a:ext cx="753534" cy="321735"/>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izquierda 9"/>
              <p:cNvSpPr/>
              <p:nvPr/>
            </p:nvSpPr>
            <p:spPr>
              <a:xfrm>
                <a:off x="7461023" y="3564465"/>
                <a:ext cx="810460" cy="321735"/>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abajo 10"/>
              <p:cNvSpPr/>
              <p:nvPr/>
            </p:nvSpPr>
            <p:spPr>
              <a:xfrm>
                <a:off x="6062132" y="2269067"/>
                <a:ext cx="270934" cy="872063"/>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arriba 11"/>
              <p:cNvSpPr/>
              <p:nvPr/>
            </p:nvSpPr>
            <p:spPr>
              <a:xfrm>
                <a:off x="6087534" y="4271434"/>
                <a:ext cx="287866" cy="927098"/>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pic>
        <p:nvPicPr>
          <p:cNvPr id="8204" name="Picture 12" descr="Imagen relacionada"/>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551050" y="615394"/>
            <a:ext cx="1567767" cy="1636739"/>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Resultado de imagen de proveedores de cacao"/>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73861" y="2936681"/>
            <a:ext cx="1356540" cy="1770785"/>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Resultado de imagen de comer chocolat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528753" y="5144983"/>
            <a:ext cx="1898649" cy="1379685"/>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Resultado de imagen de chocolates"/>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0507131" y="2905565"/>
            <a:ext cx="1580303" cy="177078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6773173" y="2750577"/>
            <a:ext cx="928467" cy="372207"/>
          </a:xfrm>
          <a:prstGeom prst="rect">
            <a:avLst/>
          </a:prstGeom>
          <a:noFill/>
        </p:spPr>
        <p:txBody>
          <a:bodyPr wrap="square" rtlCol="0">
            <a:spAutoFit/>
          </a:bodyPr>
          <a:lstStyle/>
          <a:p>
            <a:r>
              <a:rPr lang="es-MX" dirty="0" smtClean="0"/>
              <a:t>ALTA</a:t>
            </a:r>
            <a:endParaRPr lang="es-MX" dirty="0"/>
          </a:p>
        </p:txBody>
      </p:sp>
      <p:sp>
        <p:nvSpPr>
          <p:cNvPr id="24" name="CuadroTexto 23"/>
          <p:cNvSpPr txBox="1"/>
          <p:nvPr/>
        </p:nvSpPr>
        <p:spPr>
          <a:xfrm>
            <a:off x="9759041" y="2699316"/>
            <a:ext cx="928467" cy="372207"/>
          </a:xfrm>
          <a:prstGeom prst="rect">
            <a:avLst/>
          </a:prstGeom>
          <a:noFill/>
        </p:spPr>
        <p:txBody>
          <a:bodyPr wrap="square" rtlCol="0">
            <a:spAutoFit/>
          </a:bodyPr>
          <a:lstStyle/>
          <a:p>
            <a:r>
              <a:rPr lang="es-MX" dirty="0" smtClean="0"/>
              <a:t>ALTA</a:t>
            </a:r>
            <a:endParaRPr lang="es-MX" dirty="0"/>
          </a:p>
        </p:txBody>
      </p:sp>
      <p:sp>
        <p:nvSpPr>
          <p:cNvPr id="25" name="CuadroTexto 24"/>
          <p:cNvSpPr txBox="1"/>
          <p:nvPr/>
        </p:nvSpPr>
        <p:spPr>
          <a:xfrm>
            <a:off x="2074333" y="2777392"/>
            <a:ext cx="928467" cy="372207"/>
          </a:xfrm>
          <a:prstGeom prst="rect">
            <a:avLst/>
          </a:prstGeom>
          <a:noFill/>
        </p:spPr>
        <p:txBody>
          <a:bodyPr wrap="square" rtlCol="0">
            <a:spAutoFit/>
          </a:bodyPr>
          <a:lstStyle/>
          <a:p>
            <a:r>
              <a:rPr lang="es-MX" dirty="0" smtClean="0"/>
              <a:t>MEDIA</a:t>
            </a:r>
            <a:endParaRPr lang="es-MX" dirty="0"/>
          </a:p>
        </p:txBody>
      </p:sp>
      <p:sp>
        <p:nvSpPr>
          <p:cNvPr id="26" name="CuadroTexto 25"/>
          <p:cNvSpPr txBox="1"/>
          <p:nvPr/>
        </p:nvSpPr>
        <p:spPr>
          <a:xfrm>
            <a:off x="6532556" y="594315"/>
            <a:ext cx="928467" cy="372207"/>
          </a:xfrm>
          <a:prstGeom prst="rect">
            <a:avLst/>
          </a:prstGeom>
          <a:noFill/>
        </p:spPr>
        <p:txBody>
          <a:bodyPr wrap="square" rtlCol="0">
            <a:spAutoFit/>
          </a:bodyPr>
          <a:lstStyle/>
          <a:p>
            <a:r>
              <a:rPr lang="es-MX" dirty="0" smtClean="0"/>
              <a:t>MEDIA</a:t>
            </a:r>
            <a:endParaRPr lang="es-MX" dirty="0"/>
          </a:p>
        </p:txBody>
      </p:sp>
      <p:sp>
        <p:nvSpPr>
          <p:cNvPr id="27" name="CuadroTexto 26"/>
          <p:cNvSpPr txBox="1"/>
          <p:nvPr/>
        </p:nvSpPr>
        <p:spPr>
          <a:xfrm>
            <a:off x="6693844" y="4850243"/>
            <a:ext cx="928467" cy="372207"/>
          </a:xfrm>
          <a:prstGeom prst="rect">
            <a:avLst/>
          </a:prstGeom>
          <a:noFill/>
        </p:spPr>
        <p:txBody>
          <a:bodyPr wrap="square" rtlCol="0">
            <a:spAutoFit/>
          </a:bodyPr>
          <a:lstStyle/>
          <a:p>
            <a:r>
              <a:rPr lang="es-MX" dirty="0" smtClean="0"/>
              <a:t>ALTA</a:t>
            </a:r>
            <a:endParaRPr lang="es-MX" dirty="0"/>
          </a:p>
        </p:txBody>
      </p:sp>
    </p:spTree>
    <p:extLst>
      <p:ext uri="{BB962C8B-B14F-4D97-AF65-F5344CB8AC3E}">
        <p14:creationId xmlns:p14="http://schemas.microsoft.com/office/powerpoint/2010/main" val="722912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1102</TotalTime>
  <Words>2107</Words>
  <Application>Microsoft Office PowerPoint</Application>
  <PresentationFormat>Panorámica</PresentationFormat>
  <Paragraphs>564</Paragraphs>
  <Slides>47</Slides>
  <Notes>45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47</vt:i4>
      </vt:variant>
    </vt:vector>
  </HeadingPairs>
  <TitlesOfParts>
    <vt:vector size="54" baseType="lpstr">
      <vt:lpstr>Arial</vt:lpstr>
      <vt:lpstr>Calibri</vt:lpstr>
      <vt:lpstr>Times New Roman</vt:lpstr>
      <vt:lpstr>Trebuchet MS</vt:lpstr>
      <vt:lpstr>Wingdings</vt:lpstr>
      <vt:lpstr>Wingdings 3</vt:lpstr>
      <vt:lpstr>Faceta</vt:lpstr>
      <vt:lpstr>CARRERA DE INGENIERÍA EN COMERCIO EXTERIOR Y NEGOCIACIÓN INTERNACIONAL  TEMA: CACAO ORGÁNICO Y SU APORTE A LA MATRIZ PRODUCTIVA - CASO CHCHUKULULU</vt:lpstr>
      <vt:lpstr>INTRODUCCIÓN </vt:lpstr>
      <vt:lpstr> Formulación del Problema </vt:lpstr>
      <vt:lpstr>Presentación de PowerPoint</vt:lpstr>
      <vt:lpstr>OBJETIVO GENERAL </vt:lpstr>
      <vt:lpstr>OBJETIVO 1</vt:lpstr>
      <vt:lpstr>HISTORIA DE CHCHUKULULU</vt:lpstr>
      <vt:lpstr>Presentación de PowerPoint</vt:lpstr>
      <vt:lpstr>Presentación de PowerPoint</vt:lpstr>
      <vt:lpstr>OBJETIVO 2</vt:lpstr>
      <vt:lpstr>Rentabilidad de Chchukululu vs Pacari </vt:lpstr>
      <vt:lpstr>CAPITAL</vt:lpstr>
      <vt:lpstr>EXPORTACIONES</vt:lpstr>
      <vt:lpstr>CARTERA DE PRODUCTOS</vt:lpstr>
      <vt:lpstr>PERSONAL</vt:lpstr>
      <vt:lpstr>PUBLICIDAD</vt:lpstr>
      <vt:lpstr>OBJETIVO 3</vt:lpstr>
      <vt:lpstr>PRODUCCIÓN</vt:lpstr>
      <vt:lpstr>Presentación de PowerPoint</vt:lpstr>
      <vt:lpstr>Producción anual de Chchukululu</vt:lpstr>
      <vt:lpstr>CALIDAD</vt:lpstr>
      <vt:lpstr>Legislación Reguladora</vt:lpstr>
      <vt:lpstr>Proceso para obtener la Certificación Orgánica</vt:lpstr>
      <vt:lpstr>OBJETIVO 4</vt:lpstr>
      <vt:lpstr>LOGÍSTICA</vt:lpstr>
      <vt:lpstr>CANALES DE COMERCIALIZACIÓN</vt:lpstr>
      <vt:lpstr>ENVASE Y EMBALAJE DE LOS CHOCOLATES </vt:lpstr>
      <vt:lpstr>LOGÍSTICA INTERNACIONAL </vt:lpstr>
      <vt:lpstr>GASTOS LOGÍSTICOS</vt:lpstr>
      <vt:lpstr>PRECIO POR TABLETA DE CHOCOLATE</vt:lpstr>
      <vt:lpstr>MARKETING</vt:lpstr>
      <vt:lpstr>PRODUCTO</vt:lpstr>
      <vt:lpstr>PRECIO</vt:lpstr>
      <vt:lpstr>PLAZA</vt:lpstr>
      <vt:lpstr>PROMOCIÓN</vt:lpstr>
      <vt:lpstr>Presentación de PowerPoint</vt:lpstr>
      <vt:lpstr>CONCLUSIONES</vt:lpstr>
      <vt:lpstr>CONCLUSION 1</vt:lpstr>
      <vt:lpstr>CONCLUSION 2</vt:lpstr>
      <vt:lpstr>CONCLUSION 3 </vt:lpstr>
      <vt:lpstr>CONCLUSION 4</vt:lpstr>
      <vt:lpstr>RECOMENDACIONES</vt:lpstr>
      <vt:lpstr>RECOMENDACIÓN 1</vt:lpstr>
      <vt:lpstr>RECOMENDACIÓN 2</vt:lpstr>
      <vt:lpstr>RECOMENDACIÓN 3</vt:lpstr>
      <vt:lpstr>RECOMENDACIÓN 4</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INGENIERÍA EN COMERCIO EXTERIOR Y NEGOCIACIÓN INTERNACIONAL  TEMA: CACAO ORGÁNICO Y SU APORTE A LA MATRIZ PRODUCTIVA - CASO CHCHUKULULU</dc:title>
  <dc:creator>Juliana Jara</dc:creator>
  <cp:lastModifiedBy>Juliana Jara</cp:lastModifiedBy>
  <cp:revision>96</cp:revision>
  <dcterms:created xsi:type="dcterms:W3CDTF">2017-01-04T23:09:28Z</dcterms:created>
  <dcterms:modified xsi:type="dcterms:W3CDTF">2017-01-16T05:45:40Z</dcterms:modified>
</cp:coreProperties>
</file>