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notesMasterIdLst>
    <p:notesMasterId r:id="rId28"/>
  </p:notesMasterIdLst>
  <p:sldIdLst>
    <p:sldId id="256" r:id="rId2"/>
    <p:sldId id="257" r:id="rId3"/>
    <p:sldId id="314" r:id="rId4"/>
    <p:sldId id="308" r:id="rId5"/>
    <p:sldId id="260" r:id="rId6"/>
    <p:sldId id="263" r:id="rId7"/>
    <p:sldId id="284" r:id="rId8"/>
    <p:sldId id="285" r:id="rId9"/>
    <p:sldId id="289" r:id="rId10"/>
    <p:sldId id="310" r:id="rId11"/>
    <p:sldId id="262" r:id="rId12"/>
    <p:sldId id="320" r:id="rId13"/>
    <p:sldId id="270" r:id="rId14"/>
    <p:sldId id="273" r:id="rId15"/>
    <p:sldId id="321" r:id="rId16"/>
    <p:sldId id="322" r:id="rId17"/>
    <p:sldId id="323" r:id="rId18"/>
    <p:sldId id="298" r:id="rId19"/>
    <p:sldId id="301" r:id="rId20"/>
    <p:sldId id="304" r:id="rId21"/>
    <p:sldId id="319" r:id="rId22"/>
    <p:sldId id="305" r:id="rId23"/>
    <p:sldId id="306" r:id="rId24"/>
    <p:sldId id="307" r:id="rId25"/>
    <p:sldId id="282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endy\Desktop\flash%20slendy\Formulario%20sin%20t&#237;tulo%20(respuestas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endy\Desktop\flash%20slendy\Formulario%20sin%20t&#237;tulo%20(respuestas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endy\Desktop\flash%20slendy\Formulario%20sin%20t&#237;tulo%20(respuestas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endy\Desktop\flash%20slendy\Formulario%20sin%20t&#237;tulo%20(respuesta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¿Cuál de las siguientes estrategias de promoción considera ud al momento de realizar una compra de un producto de lencería de hogar?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'comparacion consu-empre'!$B$1</c:f>
              <c:strCache>
                <c:ptCount val="1"/>
                <c:pt idx="0">
                  <c:v>VALOR</c:v>
                </c:pt>
              </c:strCache>
            </c:strRef>
          </c:tx>
          <c:invertIfNegative val="0"/>
          <c:cat>
            <c:strRef>
              <c:f>'comparacion consu-empre'!$A$29:$A$32</c:f>
              <c:strCache>
                <c:ptCount val="4"/>
                <c:pt idx="0">
                  <c:v>Promoción de ventas</c:v>
                </c:pt>
                <c:pt idx="1">
                  <c:v> Promoción en redes sociales</c:v>
                </c:pt>
                <c:pt idx="2">
                  <c:v>Relaciones públicas</c:v>
                </c:pt>
                <c:pt idx="3">
                  <c:v>Venta personal</c:v>
                </c:pt>
              </c:strCache>
            </c:strRef>
          </c:cat>
          <c:val>
            <c:numRef>
              <c:f>'comparacion consu-empre'!$B$29:$B$32</c:f>
              <c:numCache>
                <c:formatCode>0.00</c:formatCode>
                <c:ptCount val="4"/>
                <c:pt idx="0">
                  <c:v>4.4637681159420834</c:v>
                </c:pt>
                <c:pt idx="1">
                  <c:v>3.9347826086956532</c:v>
                </c:pt>
                <c:pt idx="2">
                  <c:v>2.7971014492753801</c:v>
                </c:pt>
                <c:pt idx="3">
                  <c:v>3.1884057971014492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2B-4B6F-B4D6-2BE5AEF33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089024"/>
        <c:axId val="255092160"/>
      </c:barChart>
      <c:catAx>
        <c:axId val="25508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092160"/>
        <c:crosses val="autoZero"/>
        <c:auto val="1"/>
        <c:lblAlgn val="ctr"/>
        <c:lblOffset val="100"/>
        <c:noMultiLvlLbl val="0"/>
      </c:catAx>
      <c:valAx>
        <c:axId val="2550921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5089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3552055993023"/>
          <c:y val="0.27388884434901062"/>
          <c:w val="0.73561023622047661"/>
          <c:h val="0.51301924772864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'comparacion consu-empre'!$B$1</c:f>
              <c:strCache>
                <c:ptCount val="1"/>
                <c:pt idx="0">
                  <c:v>VALOR</c:v>
                </c:pt>
              </c:strCache>
            </c:strRef>
          </c:tx>
          <c:invertIfNegative val="0"/>
          <c:cat>
            <c:strRef>
              <c:f>'comparacion consu-empre'!$A$35:$A$39</c:f>
              <c:strCache>
                <c:ptCount val="5"/>
                <c:pt idx="0">
                  <c:v> [Descuentos comerciales]</c:v>
                </c:pt>
                <c:pt idx="1">
                  <c:v> [Mercancía gratuita]</c:v>
                </c:pt>
                <c:pt idx="2">
                  <c:v> [Publicidad cooperativa]</c:v>
                </c:pt>
                <c:pt idx="3">
                  <c:v> [Mailing de información]</c:v>
                </c:pt>
                <c:pt idx="4">
                  <c:v> [Encontrar la marca en editoriales]</c:v>
                </c:pt>
              </c:strCache>
            </c:strRef>
          </c:cat>
          <c:val>
            <c:numRef>
              <c:f>'comparacion consu-empre'!$B$35:$B$39</c:f>
              <c:numCache>
                <c:formatCode>0.00</c:formatCode>
                <c:ptCount val="5"/>
                <c:pt idx="0">
                  <c:v>4.5652173913043494</c:v>
                </c:pt>
                <c:pt idx="1">
                  <c:v>4</c:v>
                </c:pt>
                <c:pt idx="2">
                  <c:v>2.6521739130434767</c:v>
                </c:pt>
                <c:pt idx="3">
                  <c:v>2.8405797101449282</c:v>
                </c:pt>
                <c:pt idx="4">
                  <c:v>2.6521739130434767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5C-478A-AD76-5DCCEF67C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092552"/>
        <c:axId val="255093336"/>
      </c:barChart>
      <c:catAx>
        <c:axId val="255092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093336"/>
        <c:crosses val="autoZero"/>
        <c:auto val="1"/>
        <c:lblAlgn val="ctr"/>
        <c:lblOffset val="100"/>
        <c:noMultiLvlLbl val="0"/>
      </c:catAx>
      <c:valAx>
        <c:axId val="2550933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5092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De las siguientes opciones referentes a social media marketing. ¿Cuál considera ud al momento de realizar una compra de un producto de lencería de hogar?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'comparacion consu-empre'!$B$1</c:f>
              <c:strCache>
                <c:ptCount val="1"/>
                <c:pt idx="0">
                  <c:v>VALOR</c:v>
                </c:pt>
              </c:strCache>
            </c:strRef>
          </c:tx>
          <c:invertIfNegative val="0"/>
          <c:cat>
            <c:strRef>
              <c:f>'comparacion consu-empre'!$A$48:$A$51</c:f>
              <c:strCache>
                <c:ptCount val="4"/>
                <c:pt idx="0">
                  <c:v>Encontrar la marca de la empresa/producto en internet]</c:v>
                </c:pt>
                <c:pt idx="1">
                  <c:v> [Sus sugerencias, solicitudes, reclamos, son atendidas en línea de manera inmediata]</c:v>
                </c:pt>
                <c:pt idx="2">
                  <c:v> [Encuentra promociones online]</c:v>
                </c:pt>
                <c:pt idx="3">
                  <c:v> [Realiza compras on line]</c:v>
                </c:pt>
              </c:strCache>
            </c:strRef>
          </c:cat>
          <c:val>
            <c:numRef>
              <c:f>'comparacion consu-empre'!$B$48:$B$51</c:f>
              <c:numCache>
                <c:formatCode>0.00</c:formatCode>
                <c:ptCount val="4"/>
                <c:pt idx="0">
                  <c:v>4</c:v>
                </c:pt>
                <c:pt idx="1">
                  <c:v>4.3478260869565215</c:v>
                </c:pt>
                <c:pt idx="2">
                  <c:v>3.3043478260869592</c:v>
                </c:pt>
                <c:pt idx="3">
                  <c:v>3.1521739130434767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70-4FFB-9E8D-D86A119AA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096080"/>
        <c:axId val="255089808"/>
      </c:barChart>
      <c:catAx>
        <c:axId val="25509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089808"/>
        <c:crosses val="autoZero"/>
        <c:auto val="1"/>
        <c:lblAlgn val="ctr"/>
        <c:lblOffset val="100"/>
        <c:noMultiLvlLbl val="0"/>
      </c:catAx>
      <c:valAx>
        <c:axId val="2550898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5096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De las siguientes opciones de redes sociales. ¿Cuál de las siguientes prefiere ud al momento de realizar una compra de un producto de lencería de hogar?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'comparacion consu-empre'!$B$1</c:f>
              <c:strCache>
                <c:ptCount val="1"/>
                <c:pt idx="0">
                  <c:v>VALOR</c:v>
                </c:pt>
              </c:strCache>
            </c:strRef>
          </c:tx>
          <c:invertIfNegative val="0"/>
          <c:cat>
            <c:strRef>
              <c:f>'comparacion consu-empre'!$A$56:$A$58</c:f>
              <c:strCache>
                <c:ptCount val="3"/>
                <c:pt idx="0">
                  <c:v> [Facebook]</c:v>
                </c:pt>
                <c:pt idx="1">
                  <c:v> [Twitter]</c:v>
                </c:pt>
                <c:pt idx="2">
                  <c:v> [Instagram]</c:v>
                </c:pt>
              </c:strCache>
            </c:strRef>
          </c:cat>
          <c:val>
            <c:numRef>
              <c:f>'comparacion consu-empre'!$B$56:$B$58</c:f>
              <c:numCache>
                <c:formatCode>0.00</c:formatCode>
                <c:ptCount val="3"/>
                <c:pt idx="0">
                  <c:v>4.6159420289854687</c:v>
                </c:pt>
                <c:pt idx="1">
                  <c:v>2.7753623188405796</c:v>
                </c:pt>
                <c:pt idx="2">
                  <c:v>3.7101449275362319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9F-4F03-9850-3D9C0DAF8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090200"/>
        <c:axId val="255090592"/>
      </c:barChart>
      <c:catAx>
        <c:axId val="255090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090592"/>
        <c:crosses val="autoZero"/>
        <c:auto val="1"/>
        <c:lblAlgn val="ctr"/>
        <c:lblOffset val="100"/>
        <c:noMultiLvlLbl val="0"/>
      </c:catAx>
      <c:valAx>
        <c:axId val="2550905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5090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image" Target="../media/image38.jpg"/><Relationship Id="rId4" Type="http://schemas.openxmlformats.org/officeDocument/2006/relationships/image" Target="../media/image41.jp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image" Target="../media/image42.jpg"/><Relationship Id="rId4" Type="http://schemas.openxmlformats.org/officeDocument/2006/relationships/image" Target="../media/image4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image" Target="../media/image38.jpg"/><Relationship Id="rId4" Type="http://schemas.openxmlformats.org/officeDocument/2006/relationships/image" Target="../media/image41.jp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image" Target="../media/image42.jpg"/><Relationship Id="rId4" Type="http://schemas.openxmlformats.org/officeDocument/2006/relationships/image" Target="../media/image4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E406D-F249-4FE3-BE93-BA3B24135E36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D5A18D18-D59A-43F8-B758-7E9DC3565F38}">
      <dgm:prSet phldrT="[Texto]"/>
      <dgm:spPr/>
      <dgm:t>
        <a:bodyPr/>
        <a:lstStyle/>
        <a:p>
          <a:r>
            <a:rPr lang="es-ES" dirty="0" smtClean="0"/>
            <a:t>La industria textil es el tercer sector más importante de la industria ecuatoriana. Representando el 8% de la industria nacional.</a:t>
          </a:r>
          <a:endParaRPr lang="es-CO" dirty="0"/>
        </a:p>
      </dgm:t>
    </dgm:pt>
    <dgm:pt modelId="{8E103581-6DF0-44F6-BCC8-936BB3196D04}" type="parTrans" cxnId="{BCB0309D-04DC-4806-B9A3-2407AD9C76DF}">
      <dgm:prSet/>
      <dgm:spPr/>
      <dgm:t>
        <a:bodyPr/>
        <a:lstStyle/>
        <a:p>
          <a:endParaRPr lang="es-CO"/>
        </a:p>
      </dgm:t>
    </dgm:pt>
    <dgm:pt modelId="{C207D1ED-9487-4BC6-A97C-5E79BD5105A1}" type="sibTrans" cxnId="{BCB0309D-04DC-4806-B9A3-2407AD9C76DF}">
      <dgm:prSet/>
      <dgm:spPr/>
      <dgm:t>
        <a:bodyPr/>
        <a:lstStyle/>
        <a:p>
          <a:endParaRPr lang="es-CO"/>
        </a:p>
      </dgm:t>
    </dgm:pt>
    <dgm:pt modelId="{DFF53478-E172-4DBE-A33D-3A79B59AC8A3}" type="pres">
      <dgm:prSet presAssocID="{090E406D-F249-4FE3-BE93-BA3B24135E36}" presName="Name0" presStyleCnt="0">
        <dgm:presLayoutVars>
          <dgm:dir/>
          <dgm:resizeHandles val="exact"/>
        </dgm:presLayoutVars>
      </dgm:prSet>
      <dgm:spPr/>
    </dgm:pt>
    <dgm:pt modelId="{99E6C1FF-59D9-4B30-9AFF-2412A9438175}" type="pres">
      <dgm:prSet presAssocID="{090E406D-F249-4FE3-BE93-BA3B24135E36}" presName="bkgdShp" presStyleLbl="alignAccFollowNode1" presStyleIdx="0" presStyleCnt="1" custLinFactNeighborX="552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8E9EFA96-ECE8-4EB9-8AFA-AF601F14D667}" type="pres">
      <dgm:prSet presAssocID="{090E406D-F249-4FE3-BE93-BA3B24135E36}" presName="linComp" presStyleCnt="0"/>
      <dgm:spPr/>
    </dgm:pt>
    <dgm:pt modelId="{31F65888-13CC-4A92-99E2-6AD8B5D8471A}" type="pres">
      <dgm:prSet presAssocID="{D5A18D18-D59A-43F8-B758-7E9DC3565F38}" presName="compNode" presStyleCnt="0"/>
      <dgm:spPr/>
    </dgm:pt>
    <dgm:pt modelId="{CA055FF7-2316-46B8-98F8-1251DBA97E0E}" type="pres">
      <dgm:prSet presAssocID="{D5A18D18-D59A-43F8-B758-7E9DC3565F3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367196-20FC-423A-81C4-30A88EBB1619}" type="pres">
      <dgm:prSet presAssocID="{D5A18D18-D59A-43F8-B758-7E9DC3565F38}" presName="invisiNode" presStyleLbl="node1" presStyleIdx="0" presStyleCnt="1"/>
      <dgm:spPr/>
    </dgm:pt>
    <dgm:pt modelId="{41BBEFE8-DB0E-43BA-BD5D-A05A68C79B71}" type="pres">
      <dgm:prSet presAssocID="{D5A18D18-D59A-43F8-B758-7E9DC3565F38}" presName="imagNode" presStyleLbl="fgImgPlac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BCB0309D-04DC-4806-B9A3-2407AD9C76DF}" srcId="{090E406D-F249-4FE3-BE93-BA3B24135E36}" destId="{D5A18D18-D59A-43F8-B758-7E9DC3565F38}" srcOrd="0" destOrd="0" parTransId="{8E103581-6DF0-44F6-BCC8-936BB3196D04}" sibTransId="{C207D1ED-9487-4BC6-A97C-5E79BD5105A1}"/>
    <dgm:cxn modelId="{34AA9733-066B-45B9-99C5-99C57326E2D7}" type="presOf" srcId="{D5A18D18-D59A-43F8-B758-7E9DC3565F38}" destId="{CA055FF7-2316-46B8-98F8-1251DBA97E0E}" srcOrd="0" destOrd="0" presId="urn:microsoft.com/office/officeart/2005/8/layout/pList2"/>
    <dgm:cxn modelId="{DEDB980B-2741-4FF4-AB3C-D567BCF84295}" type="presOf" srcId="{090E406D-F249-4FE3-BE93-BA3B24135E36}" destId="{DFF53478-E172-4DBE-A33D-3A79B59AC8A3}" srcOrd="0" destOrd="0" presId="urn:microsoft.com/office/officeart/2005/8/layout/pList2"/>
    <dgm:cxn modelId="{D05C7FFD-69B0-4FDB-A2C9-0F1D898A7A7B}" type="presParOf" srcId="{DFF53478-E172-4DBE-A33D-3A79B59AC8A3}" destId="{99E6C1FF-59D9-4B30-9AFF-2412A9438175}" srcOrd="0" destOrd="0" presId="urn:microsoft.com/office/officeart/2005/8/layout/pList2"/>
    <dgm:cxn modelId="{8BF513D3-28B8-47C5-8153-DE689B28A357}" type="presParOf" srcId="{DFF53478-E172-4DBE-A33D-3A79B59AC8A3}" destId="{8E9EFA96-ECE8-4EB9-8AFA-AF601F14D667}" srcOrd="1" destOrd="0" presId="urn:microsoft.com/office/officeart/2005/8/layout/pList2"/>
    <dgm:cxn modelId="{F89CCE4F-825C-4C6B-8520-8ACFD9FA5262}" type="presParOf" srcId="{8E9EFA96-ECE8-4EB9-8AFA-AF601F14D667}" destId="{31F65888-13CC-4A92-99E2-6AD8B5D8471A}" srcOrd="0" destOrd="0" presId="urn:microsoft.com/office/officeart/2005/8/layout/pList2"/>
    <dgm:cxn modelId="{3D1C86D1-9AD9-4BFF-B79C-03BB36309E40}" type="presParOf" srcId="{31F65888-13CC-4A92-99E2-6AD8B5D8471A}" destId="{CA055FF7-2316-46B8-98F8-1251DBA97E0E}" srcOrd="0" destOrd="0" presId="urn:microsoft.com/office/officeart/2005/8/layout/pList2"/>
    <dgm:cxn modelId="{0F8ADC6A-ADE2-43B1-AE76-6232AD361106}" type="presParOf" srcId="{31F65888-13CC-4A92-99E2-6AD8B5D8471A}" destId="{69367196-20FC-423A-81C4-30A88EBB1619}" srcOrd="1" destOrd="0" presId="urn:microsoft.com/office/officeart/2005/8/layout/pList2"/>
    <dgm:cxn modelId="{612A9977-87D6-462A-8828-17DD5D83F2EC}" type="presParOf" srcId="{31F65888-13CC-4A92-99E2-6AD8B5D8471A}" destId="{41BBEFE8-DB0E-43BA-BD5D-A05A68C79B7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9C8856-3BCA-4F84-9B7B-301C095DF8CE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A61CE777-092F-4B12-933B-A4857334B8AB}">
      <dgm:prSet phldrT="[Texto]"/>
      <dgm:spPr/>
      <dgm:t>
        <a:bodyPr/>
        <a:lstStyle/>
        <a:p>
          <a:r>
            <a:rPr lang="es-EC" dirty="0" smtClean="0"/>
            <a:t>H.3 Las estrategias de marketing tradicional influyen positivamente sobre las ventas. </a:t>
          </a:r>
          <a:endParaRPr lang="es-CO" dirty="0"/>
        </a:p>
      </dgm:t>
    </dgm:pt>
    <dgm:pt modelId="{08340D87-7FEC-493F-888C-167DB711C15B}" type="parTrans" cxnId="{045306DD-B30C-4F0B-B2B5-6EBB47A5D47D}">
      <dgm:prSet/>
      <dgm:spPr/>
      <dgm:t>
        <a:bodyPr/>
        <a:lstStyle/>
        <a:p>
          <a:endParaRPr lang="es-CO"/>
        </a:p>
      </dgm:t>
    </dgm:pt>
    <dgm:pt modelId="{25E941AE-B8FE-4DA3-910C-1719F3DF46E4}" type="sibTrans" cxnId="{045306DD-B30C-4F0B-B2B5-6EBB47A5D47D}">
      <dgm:prSet/>
      <dgm:spPr/>
      <dgm:t>
        <a:bodyPr/>
        <a:lstStyle/>
        <a:p>
          <a:endParaRPr lang="es-CO"/>
        </a:p>
      </dgm:t>
    </dgm:pt>
    <dgm:pt modelId="{DD0C80FD-A420-4DD6-A16E-ACF521E21598}" type="pres">
      <dgm:prSet presAssocID="{E89C8856-3BCA-4F84-9B7B-301C095DF8CE}" presName="linearFlow" presStyleCnt="0">
        <dgm:presLayoutVars>
          <dgm:dir/>
          <dgm:resizeHandles val="exact"/>
        </dgm:presLayoutVars>
      </dgm:prSet>
      <dgm:spPr/>
    </dgm:pt>
    <dgm:pt modelId="{A3D13C99-A33B-453B-BE50-0B499BC8951B}" type="pres">
      <dgm:prSet presAssocID="{A61CE777-092F-4B12-933B-A4857334B8AB}" presName="composite" presStyleCnt="0"/>
      <dgm:spPr/>
    </dgm:pt>
    <dgm:pt modelId="{EB464718-5F2A-4964-AC17-DE6C3569141D}" type="pres">
      <dgm:prSet presAssocID="{A61CE777-092F-4B12-933B-A4857334B8AB}" presName="imgShp" presStyleLbl="fgImgPlace1" presStyleIdx="0" presStyleCnt="1" custLinFactNeighborX="-513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B98BF0-0C04-4600-8566-61722248982F}" type="pres">
      <dgm:prSet presAssocID="{A61CE777-092F-4B12-933B-A4857334B8A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3780B38-C6D8-478D-8BA8-CA9335F5F896}" type="presOf" srcId="{A61CE777-092F-4B12-933B-A4857334B8AB}" destId="{49B98BF0-0C04-4600-8566-61722248982F}" srcOrd="0" destOrd="0" presId="urn:microsoft.com/office/officeart/2005/8/layout/vList3"/>
    <dgm:cxn modelId="{69EADE42-250C-4F7C-844E-7D8E4F1E7D16}" type="presOf" srcId="{E89C8856-3BCA-4F84-9B7B-301C095DF8CE}" destId="{DD0C80FD-A420-4DD6-A16E-ACF521E21598}" srcOrd="0" destOrd="0" presId="urn:microsoft.com/office/officeart/2005/8/layout/vList3"/>
    <dgm:cxn modelId="{045306DD-B30C-4F0B-B2B5-6EBB47A5D47D}" srcId="{E89C8856-3BCA-4F84-9B7B-301C095DF8CE}" destId="{A61CE777-092F-4B12-933B-A4857334B8AB}" srcOrd="0" destOrd="0" parTransId="{08340D87-7FEC-493F-888C-167DB711C15B}" sibTransId="{25E941AE-B8FE-4DA3-910C-1719F3DF46E4}"/>
    <dgm:cxn modelId="{7636CCDF-6D69-46F1-96AF-1614388CADBD}" type="presParOf" srcId="{DD0C80FD-A420-4DD6-A16E-ACF521E21598}" destId="{A3D13C99-A33B-453B-BE50-0B499BC8951B}" srcOrd="0" destOrd="0" presId="urn:microsoft.com/office/officeart/2005/8/layout/vList3"/>
    <dgm:cxn modelId="{97BF0494-7CE5-40DB-9B75-465E3396C401}" type="presParOf" srcId="{A3D13C99-A33B-453B-BE50-0B499BC8951B}" destId="{EB464718-5F2A-4964-AC17-DE6C3569141D}" srcOrd="0" destOrd="0" presId="urn:microsoft.com/office/officeart/2005/8/layout/vList3"/>
    <dgm:cxn modelId="{BF23F017-4130-472F-B911-C1C314E49435}" type="presParOf" srcId="{A3D13C99-A33B-453B-BE50-0B499BC8951B}" destId="{49B98BF0-0C04-4600-8566-6172224898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9C8856-3BCA-4F84-9B7B-301C095DF8CE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A61CE777-092F-4B12-933B-A4857334B8AB}">
      <dgm:prSet phldrT="[Texto]"/>
      <dgm:spPr/>
      <dgm:t>
        <a:bodyPr/>
        <a:lstStyle/>
        <a:p>
          <a:r>
            <a:rPr lang="es-EC" dirty="0" smtClean="0"/>
            <a:t>H.4 Las estrategias de social media marketing influyen positivamente sobre las ventas.</a:t>
          </a:r>
          <a:endParaRPr lang="es-CO" dirty="0"/>
        </a:p>
      </dgm:t>
    </dgm:pt>
    <dgm:pt modelId="{08340D87-7FEC-493F-888C-167DB711C15B}" type="parTrans" cxnId="{045306DD-B30C-4F0B-B2B5-6EBB47A5D47D}">
      <dgm:prSet/>
      <dgm:spPr/>
      <dgm:t>
        <a:bodyPr/>
        <a:lstStyle/>
        <a:p>
          <a:endParaRPr lang="es-CO"/>
        </a:p>
      </dgm:t>
    </dgm:pt>
    <dgm:pt modelId="{25E941AE-B8FE-4DA3-910C-1719F3DF46E4}" type="sibTrans" cxnId="{045306DD-B30C-4F0B-B2B5-6EBB47A5D47D}">
      <dgm:prSet/>
      <dgm:spPr/>
      <dgm:t>
        <a:bodyPr/>
        <a:lstStyle/>
        <a:p>
          <a:endParaRPr lang="es-CO"/>
        </a:p>
      </dgm:t>
    </dgm:pt>
    <dgm:pt modelId="{DD0C80FD-A420-4DD6-A16E-ACF521E21598}" type="pres">
      <dgm:prSet presAssocID="{E89C8856-3BCA-4F84-9B7B-301C095DF8CE}" presName="linearFlow" presStyleCnt="0">
        <dgm:presLayoutVars>
          <dgm:dir/>
          <dgm:resizeHandles val="exact"/>
        </dgm:presLayoutVars>
      </dgm:prSet>
      <dgm:spPr/>
    </dgm:pt>
    <dgm:pt modelId="{A3D13C99-A33B-453B-BE50-0B499BC8951B}" type="pres">
      <dgm:prSet presAssocID="{A61CE777-092F-4B12-933B-A4857334B8AB}" presName="composite" presStyleCnt="0"/>
      <dgm:spPr/>
    </dgm:pt>
    <dgm:pt modelId="{EB464718-5F2A-4964-AC17-DE6C3569141D}" type="pres">
      <dgm:prSet presAssocID="{A61CE777-092F-4B12-933B-A4857334B8AB}" presName="imgShp" presStyleLbl="fgImgPlace1" presStyleIdx="0" presStyleCnt="1" custLinFactNeighborX="-480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B98BF0-0C04-4600-8566-61722248982F}" type="pres">
      <dgm:prSet presAssocID="{A61CE777-092F-4B12-933B-A4857334B8AB}" presName="txShp" presStyleLbl="node1" presStyleIdx="0" presStyleCnt="1" custLinFactNeighborX="19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45306DD-B30C-4F0B-B2B5-6EBB47A5D47D}" srcId="{E89C8856-3BCA-4F84-9B7B-301C095DF8CE}" destId="{A61CE777-092F-4B12-933B-A4857334B8AB}" srcOrd="0" destOrd="0" parTransId="{08340D87-7FEC-493F-888C-167DB711C15B}" sibTransId="{25E941AE-B8FE-4DA3-910C-1719F3DF46E4}"/>
    <dgm:cxn modelId="{E819E1EB-A32D-4E96-8902-9219021A8560}" type="presOf" srcId="{E89C8856-3BCA-4F84-9B7B-301C095DF8CE}" destId="{DD0C80FD-A420-4DD6-A16E-ACF521E21598}" srcOrd="0" destOrd="0" presId="urn:microsoft.com/office/officeart/2005/8/layout/vList3"/>
    <dgm:cxn modelId="{6A0CE9FC-BFD7-4249-8483-5E0EC4428394}" type="presOf" srcId="{A61CE777-092F-4B12-933B-A4857334B8AB}" destId="{49B98BF0-0C04-4600-8566-61722248982F}" srcOrd="0" destOrd="0" presId="urn:microsoft.com/office/officeart/2005/8/layout/vList3"/>
    <dgm:cxn modelId="{3CAD0B87-4576-4644-BBA4-6287B034B1E0}" type="presParOf" srcId="{DD0C80FD-A420-4DD6-A16E-ACF521E21598}" destId="{A3D13C99-A33B-453B-BE50-0B499BC8951B}" srcOrd="0" destOrd="0" presId="urn:microsoft.com/office/officeart/2005/8/layout/vList3"/>
    <dgm:cxn modelId="{48D49903-44F4-42DF-96C0-B6DD3F812F56}" type="presParOf" srcId="{A3D13C99-A33B-453B-BE50-0B499BC8951B}" destId="{EB464718-5F2A-4964-AC17-DE6C3569141D}" srcOrd="0" destOrd="0" presId="urn:microsoft.com/office/officeart/2005/8/layout/vList3"/>
    <dgm:cxn modelId="{5ABE5F07-1CBC-4304-AC87-F2896CF6CF43}" type="presParOf" srcId="{A3D13C99-A33B-453B-BE50-0B499BC8951B}" destId="{49B98BF0-0C04-4600-8566-6172224898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07F42B-6DD4-4ACB-B734-176AA24B4DC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B1B17F1-637B-4D27-B045-C380642164F4}">
      <dgm:prSet phldrT="[Texto]"/>
      <dgm:spPr/>
      <dgm:t>
        <a:bodyPr/>
        <a:lstStyle/>
        <a:p>
          <a:r>
            <a:rPr lang="es-ES"/>
            <a:t>Distribuidores</a:t>
          </a:r>
        </a:p>
      </dgm:t>
    </dgm:pt>
    <dgm:pt modelId="{27C500FD-A75F-4EB3-8612-035700A4C145}" type="parTrans" cxnId="{3374B5CF-4FB7-4318-8C22-9214B8BB8949}">
      <dgm:prSet/>
      <dgm:spPr/>
      <dgm:t>
        <a:bodyPr/>
        <a:lstStyle/>
        <a:p>
          <a:endParaRPr lang="es-ES"/>
        </a:p>
      </dgm:t>
    </dgm:pt>
    <dgm:pt modelId="{6BC665A7-B390-4802-A587-D7062C46CB06}" type="sibTrans" cxnId="{3374B5CF-4FB7-4318-8C22-9214B8BB8949}">
      <dgm:prSet/>
      <dgm:spPr/>
      <dgm:t>
        <a:bodyPr/>
        <a:lstStyle/>
        <a:p>
          <a:endParaRPr lang="es-ES"/>
        </a:p>
      </dgm:t>
    </dgm:pt>
    <dgm:pt modelId="{C18ECB54-67A1-4085-AC59-063BAA84D610}">
      <dgm:prSet phldrT="[Texto]"/>
      <dgm:spPr/>
      <dgm:t>
        <a:bodyPr/>
        <a:lstStyle/>
        <a:p>
          <a:r>
            <a:rPr lang="es-ES"/>
            <a:t>Almacenes de Cadena/Retails</a:t>
          </a:r>
        </a:p>
      </dgm:t>
    </dgm:pt>
    <dgm:pt modelId="{EA9F4B27-8AD1-498C-B2F5-6207C7FBD105}" type="parTrans" cxnId="{16664F4A-1750-432F-9A26-0125AEC49A57}">
      <dgm:prSet/>
      <dgm:spPr/>
      <dgm:t>
        <a:bodyPr/>
        <a:lstStyle/>
        <a:p>
          <a:endParaRPr lang="es-ES"/>
        </a:p>
      </dgm:t>
    </dgm:pt>
    <dgm:pt modelId="{B1CBA6CB-03D7-4F37-912E-E15BB118479C}" type="sibTrans" cxnId="{16664F4A-1750-432F-9A26-0125AEC49A57}">
      <dgm:prSet/>
      <dgm:spPr/>
      <dgm:t>
        <a:bodyPr/>
        <a:lstStyle/>
        <a:p>
          <a:endParaRPr lang="es-ES"/>
        </a:p>
      </dgm:t>
    </dgm:pt>
    <dgm:pt modelId="{10D81F42-B91A-4596-9E7F-DD06F9D22151}">
      <dgm:prSet phldrT="[Texto]"/>
      <dgm:spPr/>
      <dgm:t>
        <a:bodyPr/>
        <a:lstStyle/>
        <a:p>
          <a:r>
            <a:rPr lang="es-ES"/>
            <a:t>Cliente final</a:t>
          </a:r>
        </a:p>
      </dgm:t>
    </dgm:pt>
    <dgm:pt modelId="{0A4A35DA-2D59-45BF-92F8-6E092D3F55CF}" type="parTrans" cxnId="{1EC261BF-9289-493E-8788-0729837556CA}">
      <dgm:prSet/>
      <dgm:spPr/>
      <dgm:t>
        <a:bodyPr/>
        <a:lstStyle/>
        <a:p>
          <a:endParaRPr lang="es-ES"/>
        </a:p>
      </dgm:t>
    </dgm:pt>
    <dgm:pt modelId="{D91E853E-2DF1-41D1-AD7A-477AC24BCEE5}" type="sibTrans" cxnId="{1EC261BF-9289-493E-8788-0729837556CA}">
      <dgm:prSet/>
      <dgm:spPr/>
      <dgm:t>
        <a:bodyPr/>
        <a:lstStyle/>
        <a:p>
          <a:endParaRPr lang="es-ES"/>
        </a:p>
      </dgm:t>
    </dgm:pt>
    <dgm:pt modelId="{A9A99E7B-1526-42F6-8E66-AE83EC0EBF12}">
      <dgm:prSet phldrT="[Texto]"/>
      <dgm:spPr/>
      <dgm:t>
        <a:bodyPr/>
        <a:lstStyle/>
        <a:p>
          <a:r>
            <a:rPr lang="es-ES"/>
            <a:t>Hoteles</a:t>
          </a:r>
        </a:p>
      </dgm:t>
    </dgm:pt>
    <dgm:pt modelId="{E27BA5E8-834A-4D97-8174-CFE2B8DB6D6C}" type="parTrans" cxnId="{14BF4A8E-1ADF-45A1-B115-CCCDE83EF186}">
      <dgm:prSet/>
      <dgm:spPr/>
      <dgm:t>
        <a:bodyPr/>
        <a:lstStyle/>
        <a:p>
          <a:endParaRPr lang="es-ES"/>
        </a:p>
      </dgm:t>
    </dgm:pt>
    <dgm:pt modelId="{8FB05A8C-C0B5-4567-BF48-C240023E61B2}" type="sibTrans" cxnId="{14BF4A8E-1ADF-45A1-B115-CCCDE83EF186}">
      <dgm:prSet/>
      <dgm:spPr/>
      <dgm:t>
        <a:bodyPr/>
        <a:lstStyle/>
        <a:p>
          <a:endParaRPr lang="es-ES"/>
        </a:p>
      </dgm:t>
    </dgm:pt>
    <dgm:pt modelId="{EAF8102D-5540-46AB-8186-74A698692766}">
      <dgm:prSet phldrT="[Texto]"/>
      <dgm:spPr/>
      <dgm:t>
        <a:bodyPr/>
        <a:lstStyle/>
        <a:p>
          <a:r>
            <a:rPr lang="es-ES"/>
            <a:t>Confeccionistas</a:t>
          </a:r>
        </a:p>
      </dgm:t>
    </dgm:pt>
    <dgm:pt modelId="{8F11F860-65B0-4375-9756-E5F9CB7288E9}" type="parTrans" cxnId="{D0A1ABA0-9F4E-49C4-97AE-B3091D41C472}">
      <dgm:prSet/>
      <dgm:spPr/>
      <dgm:t>
        <a:bodyPr/>
        <a:lstStyle/>
        <a:p>
          <a:endParaRPr lang="es-ES"/>
        </a:p>
      </dgm:t>
    </dgm:pt>
    <dgm:pt modelId="{07E52916-02C5-49B5-9C74-EDB2C899BB64}" type="sibTrans" cxnId="{D0A1ABA0-9F4E-49C4-97AE-B3091D41C472}">
      <dgm:prSet/>
      <dgm:spPr/>
      <dgm:t>
        <a:bodyPr/>
        <a:lstStyle/>
        <a:p>
          <a:endParaRPr lang="es-ES"/>
        </a:p>
      </dgm:t>
    </dgm:pt>
    <dgm:pt modelId="{356D2882-1793-4DAC-B4FE-294948338E3E}" type="pres">
      <dgm:prSet presAssocID="{6D07F42B-6DD4-4ACB-B734-176AA24B4D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7859A6B-DA1F-4991-9702-8A84AF3169D2}" type="pres">
      <dgm:prSet presAssocID="{EB1B17F1-637B-4D27-B045-C380642164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9BEF02-A1AF-424D-B048-BB93DC2E0782}" type="pres">
      <dgm:prSet presAssocID="{EB1B17F1-637B-4D27-B045-C380642164F4}" presName="spNode" presStyleCnt="0"/>
      <dgm:spPr/>
      <dgm:t>
        <a:bodyPr/>
        <a:lstStyle/>
        <a:p>
          <a:endParaRPr lang="es-CO"/>
        </a:p>
      </dgm:t>
    </dgm:pt>
    <dgm:pt modelId="{77261DD0-961F-49BD-B2D4-8F69A1C1FD18}" type="pres">
      <dgm:prSet presAssocID="{6BC665A7-B390-4802-A587-D7062C46CB06}" presName="sibTrans" presStyleLbl="sibTrans1D1" presStyleIdx="0" presStyleCnt="5"/>
      <dgm:spPr/>
      <dgm:t>
        <a:bodyPr/>
        <a:lstStyle/>
        <a:p>
          <a:endParaRPr lang="es-EC"/>
        </a:p>
      </dgm:t>
    </dgm:pt>
    <dgm:pt modelId="{A71B9041-7B32-48C5-A872-E508BC323B90}" type="pres">
      <dgm:prSet presAssocID="{C18ECB54-67A1-4085-AC59-063BAA84D6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9296D2-76BB-4BFE-B41F-FF650EF559DB}" type="pres">
      <dgm:prSet presAssocID="{C18ECB54-67A1-4085-AC59-063BAA84D610}" presName="spNode" presStyleCnt="0"/>
      <dgm:spPr/>
      <dgm:t>
        <a:bodyPr/>
        <a:lstStyle/>
        <a:p>
          <a:endParaRPr lang="es-CO"/>
        </a:p>
      </dgm:t>
    </dgm:pt>
    <dgm:pt modelId="{C374569A-DA63-43F8-B876-24ED30D93C52}" type="pres">
      <dgm:prSet presAssocID="{B1CBA6CB-03D7-4F37-912E-E15BB118479C}" presName="sibTrans" presStyleLbl="sibTrans1D1" presStyleIdx="1" presStyleCnt="5"/>
      <dgm:spPr/>
      <dgm:t>
        <a:bodyPr/>
        <a:lstStyle/>
        <a:p>
          <a:endParaRPr lang="es-EC"/>
        </a:p>
      </dgm:t>
    </dgm:pt>
    <dgm:pt modelId="{B25D8560-149D-4D4E-8D01-F8C820BBB6F0}" type="pres">
      <dgm:prSet presAssocID="{10D81F42-B91A-4596-9E7F-DD06F9D221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38BA74-35B1-4C2B-81FE-1754E71D6DEB}" type="pres">
      <dgm:prSet presAssocID="{10D81F42-B91A-4596-9E7F-DD06F9D22151}" presName="spNode" presStyleCnt="0"/>
      <dgm:spPr/>
      <dgm:t>
        <a:bodyPr/>
        <a:lstStyle/>
        <a:p>
          <a:endParaRPr lang="es-CO"/>
        </a:p>
      </dgm:t>
    </dgm:pt>
    <dgm:pt modelId="{4E937559-262E-49F0-A4A9-AC77C64A1DBA}" type="pres">
      <dgm:prSet presAssocID="{D91E853E-2DF1-41D1-AD7A-477AC24BCEE5}" presName="sibTrans" presStyleLbl="sibTrans1D1" presStyleIdx="2" presStyleCnt="5"/>
      <dgm:spPr/>
      <dgm:t>
        <a:bodyPr/>
        <a:lstStyle/>
        <a:p>
          <a:endParaRPr lang="es-EC"/>
        </a:p>
      </dgm:t>
    </dgm:pt>
    <dgm:pt modelId="{7679B67A-20B5-4EE2-8163-96084F7506E5}" type="pres">
      <dgm:prSet presAssocID="{A9A99E7B-1526-42F6-8E66-AE83EC0EBF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67A4D1-25B7-4634-AB66-4E7F67C2DED6}" type="pres">
      <dgm:prSet presAssocID="{A9A99E7B-1526-42F6-8E66-AE83EC0EBF12}" presName="spNode" presStyleCnt="0"/>
      <dgm:spPr/>
      <dgm:t>
        <a:bodyPr/>
        <a:lstStyle/>
        <a:p>
          <a:endParaRPr lang="es-CO"/>
        </a:p>
      </dgm:t>
    </dgm:pt>
    <dgm:pt modelId="{A0FF2A13-4358-4B72-AECA-CF909906FB0A}" type="pres">
      <dgm:prSet presAssocID="{8FB05A8C-C0B5-4567-BF48-C240023E61B2}" presName="sibTrans" presStyleLbl="sibTrans1D1" presStyleIdx="3" presStyleCnt="5"/>
      <dgm:spPr/>
      <dgm:t>
        <a:bodyPr/>
        <a:lstStyle/>
        <a:p>
          <a:endParaRPr lang="es-EC"/>
        </a:p>
      </dgm:t>
    </dgm:pt>
    <dgm:pt modelId="{66F714F5-1A39-4887-8DE3-44DFA148AE57}" type="pres">
      <dgm:prSet presAssocID="{EAF8102D-5540-46AB-8186-74A6986927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915552-3AF6-4039-8BB8-8197149C2657}" type="pres">
      <dgm:prSet presAssocID="{EAF8102D-5540-46AB-8186-74A698692766}" presName="spNode" presStyleCnt="0"/>
      <dgm:spPr/>
      <dgm:t>
        <a:bodyPr/>
        <a:lstStyle/>
        <a:p>
          <a:endParaRPr lang="es-CO"/>
        </a:p>
      </dgm:t>
    </dgm:pt>
    <dgm:pt modelId="{81017653-CD56-4665-9820-8B71D3391F3F}" type="pres">
      <dgm:prSet presAssocID="{07E52916-02C5-49B5-9C74-EDB2C899BB64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86B8E4BF-00ED-4A6F-8C28-A0CE6C1CD547}" type="presOf" srcId="{EAF8102D-5540-46AB-8186-74A698692766}" destId="{66F714F5-1A39-4887-8DE3-44DFA148AE57}" srcOrd="0" destOrd="0" presId="urn:microsoft.com/office/officeart/2005/8/layout/cycle6"/>
    <dgm:cxn modelId="{D0A1ABA0-9F4E-49C4-97AE-B3091D41C472}" srcId="{6D07F42B-6DD4-4ACB-B734-176AA24B4DCA}" destId="{EAF8102D-5540-46AB-8186-74A698692766}" srcOrd="4" destOrd="0" parTransId="{8F11F860-65B0-4375-9756-E5F9CB7288E9}" sibTransId="{07E52916-02C5-49B5-9C74-EDB2C899BB64}"/>
    <dgm:cxn modelId="{1EAD1D53-FB4D-49F4-B708-A4DB6365806B}" type="presOf" srcId="{8FB05A8C-C0B5-4567-BF48-C240023E61B2}" destId="{A0FF2A13-4358-4B72-AECA-CF909906FB0A}" srcOrd="0" destOrd="0" presId="urn:microsoft.com/office/officeart/2005/8/layout/cycle6"/>
    <dgm:cxn modelId="{0E020E14-3B7C-48DE-B7CB-E60E04E5BC88}" type="presOf" srcId="{EB1B17F1-637B-4D27-B045-C380642164F4}" destId="{A7859A6B-DA1F-4991-9702-8A84AF3169D2}" srcOrd="0" destOrd="0" presId="urn:microsoft.com/office/officeart/2005/8/layout/cycle6"/>
    <dgm:cxn modelId="{1EC261BF-9289-493E-8788-0729837556CA}" srcId="{6D07F42B-6DD4-4ACB-B734-176AA24B4DCA}" destId="{10D81F42-B91A-4596-9E7F-DD06F9D22151}" srcOrd="2" destOrd="0" parTransId="{0A4A35DA-2D59-45BF-92F8-6E092D3F55CF}" sibTransId="{D91E853E-2DF1-41D1-AD7A-477AC24BCEE5}"/>
    <dgm:cxn modelId="{16664F4A-1750-432F-9A26-0125AEC49A57}" srcId="{6D07F42B-6DD4-4ACB-B734-176AA24B4DCA}" destId="{C18ECB54-67A1-4085-AC59-063BAA84D610}" srcOrd="1" destOrd="0" parTransId="{EA9F4B27-8AD1-498C-B2F5-6207C7FBD105}" sibTransId="{B1CBA6CB-03D7-4F37-912E-E15BB118479C}"/>
    <dgm:cxn modelId="{49EF5474-650B-42C0-9E63-2FA3D0AF8631}" type="presOf" srcId="{C18ECB54-67A1-4085-AC59-063BAA84D610}" destId="{A71B9041-7B32-48C5-A872-E508BC323B90}" srcOrd="0" destOrd="0" presId="urn:microsoft.com/office/officeart/2005/8/layout/cycle6"/>
    <dgm:cxn modelId="{D2E1B9B8-6CFF-4727-A034-7B56AF5EE8E8}" type="presOf" srcId="{07E52916-02C5-49B5-9C74-EDB2C899BB64}" destId="{81017653-CD56-4665-9820-8B71D3391F3F}" srcOrd="0" destOrd="0" presId="urn:microsoft.com/office/officeart/2005/8/layout/cycle6"/>
    <dgm:cxn modelId="{F29D8966-7901-474A-BFEC-A787CC6D5062}" type="presOf" srcId="{6D07F42B-6DD4-4ACB-B734-176AA24B4DCA}" destId="{356D2882-1793-4DAC-B4FE-294948338E3E}" srcOrd="0" destOrd="0" presId="urn:microsoft.com/office/officeart/2005/8/layout/cycle6"/>
    <dgm:cxn modelId="{52B39303-CE58-477F-849A-43A2D9384153}" type="presOf" srcId="{B1CBA6CB-03D7-4F37-912E-E15BB118479C}" destId="{C374569A-DA63-43F8-B876-24ED30D93C52}" srcOrd="0" destOrd="0" presId="urn:microsoft.com/office/officeart/2005/8/layout/cycle6"/>
    <dgm:cxn modelId="{3374B5CF-4FB7-4318-8C22-9214B8BB8949}" srcId="{6D07F42B-6DD4-4ACB-B734-176AA24B4DCA}" destId="{EB1B17F1-637B-4D27-B045-C380642164F4}" srcOrd="0" destOrd="0" parTransId="{27C500FD-A75F-4EB3-8612-035700A4C145}" sibTransId="{6BC665A7-B390-4802-A587-D7062C46CB06}"/>
    <dgm:cxn modelId="{6488ADF6-CAFD-4593-B0F3-F401D5A62D29}" type="presOf" srcId="{D91E853E-2DF1-41D1-AD7A-477AC24BCEE5}" destId="{4E937559-262E-49F0-A4A9-AC77C64A1DBA}" srcOrd="0" destOrd="0" presId="urn:microsoft.com/office/officeart/2005/8/layout/cycle6"/>
    <dgm:cxn modelId="{8C9A877B-0A12-4FAD-868F-1EE53AFFB2A8}" type="presOf" srcId="{6BC665A7-B390-4802-A587-D7062C46CB06}" destId="{77261DD0-961F-49BD-B2D4-8F69A1C1FD18}" srcOrd="0" destOrd="0" presId="urn:microsoft.com/office/officeart/2005/8/layout/cycle6"/>
    <dgm:cxn modelId="{6B373200-6884-4764-AB70-2031D74E8672}" type="presOf" srcId="{10D81F42-B91A-4596-9E7F-DD06F9D22151}" destId="{B25D8560-149D-4D4E-8D01-F8C820BBB6F0}" srcOrd="0" destOrd="0" presId="urn:microsoft.com/office/officeart/2005/8/layout/cycle6"/>
    <dgm:cxn modelId="{14BF4A8E-1ADF-45A1-B115-CCCDE83EF186}" srcId="{6D07F42B-6DD4-4ACB-B734-176AA24B4DCA}" destId="{A9A99E7B-1526-42F6-8E66-AE83EC0EBF12}" srcOrd="3" destOrd="0" parTransId="{E27BA5E8-834A-4D97-8174-CFE2B8DB6D6C}" sibTransId="{8FB05A8C-C0B5-4567-BF48-C240023E61B2}"/>
    <dgm:cxn modelId="{E59BD27D-D1A5-4649-BB3F-B1FB33B6CA32}" type="presOf" srcId="{A9A99E7B-1526-42F6-8E66-AE83EC0EBF12}" destId="{7679B67A-20B5-4EE2-8163-96084F7506E5}" srcOrd="0" destOrd="0" presId="urn:microsoft.com/office/officeart/2005/8/layout/cycle6"/>
    <dgm:cxn modelId="{02BBC072-6AE4-4DE9-8862-876283731F34}" type="presParOf" srcId="{356D2882-1793-4DAC-B4FE-294948338E3E}" destId="{A7859A6B-DA1F-4991-9702-8A84AF3169D2}" srcOrd="0" destOrd="0" presId="urn:microsoft.com/office/officeart/2005/8/layout/cycle6"/>
    <dgm:cxn modelId="{0F08E823-B163-4A45-9547-962199B40EDF}" type="presParOf" srcId="{356D2882-1793-4DAC-B4FE-294948338E3E}" destId="{4B9BEF02-A1AF-424D-B048-BB93DC2E0782}" srcOrd="1" destOrd="0" presId="urn:microsoft.com/office/officeart/2005/8/layout/cycle6"/>
    <dgm:cxn modelId="{86C0FBB7-572B-4EEE-B50A-3E35B3517F4E}" type="presParOf" srcId="{356D2882-1793-4DAC-B4FE-294948338E3E}" destId="{77261DD0-961F-49BD-B2D4-8F69A1C1FD18}" srcOrd="2" destOrd="0" presId="urn:microsoft.com/office/officeart/2005/8/layout/cycle6"/>
    <dgm:cxn modelId="{84F25985-1FAF-4EEF-89C8-6D390FFC86A6}" type="presParOf" srcId="{356D2882-1793-4DAC-B4FE-294948338E3E}" destId="{A71B9041-7B32-48C5-A872-E508BC323B90}" srcOrd="3" destOrd="0" presId="urn:microsoft.com/office/officeart/2005/8/layout/cycle6"/>
    <dgm:cxn modelId="{547F709C-7ADE-485F-AFFC-3B89D61A3987}" type="presParOf" srcId="{356D2882-1793-4DAC-B4FE-294948338E3E}" destId="{369296D2-76BB-4BFE-B41F-FF650EF559DB}" srcOrd="4" destOrd="0" presId="urn:microsoft.com/office/officeart/2005/8/layout/cycle6"/>
    <dgm:cxn modelId="{15F84621-3676-447B-BA8C-9B702A593D69}" type="presParOf" srcId="{356D2882-1793-4DAC-B4FE-294948338E3E}" destId="{C374569A-DA63-43F8-B876-24ED30D93C52}" srcOrd="5" destOrd="0" presId="urn:microsoft.com/office/officeart/2005/8/layout/cycle6"/>
    <dgm:cxn modelId="{626A96CB-E314-4CEB-9D44-FE500A984CFE}" type="presParOf" srcId="{356D2882-1793-4DAC-B4FE-294948338E3E}" destId="{B25D8560-149D-4D4E-8D01-F8C820BBB6F0}" srcOrd="6" destOrd="0" presId="urn:microsoft.com/office/officeart/2005/8/layout/cycle6"/>
    <dgm:cxn modelId="{280AF1B7-8FA9-4B01-B836-59A6B3119E7F}" type="presParOf" srcId="{356D2882-1793-4DAC-B4FE-294948338E3E}" destId="{B938BA74-35B1-4C2B-81FE-1754E71D6DEB}" srcOrd="7" destOrd="0" presId="urn:microsoft.com/office/officeart/2005/8/layout/cycle6"/>
    <dgm:cxn modelId="{CD2D5CCB-D47B-4586-9C9B-18EDC8E1F70C}" type="presParOf" srcId="{356D2882-1793-4DAC-B4FE-294948338E3E}" destId="{4E937559-262E-49F0-A4A9-AC77C64A1DBA}" srcOrd="8" destOrd="0" presId="urn:microsoft.com/office/officeart/2005/8/layout/cycle6"/>
    <dgm:cxn modelId="{4CBBBB50-49FF-475C-A379-9B9F14FEBF43}" type="presParOf" srcId="{356D2882-1793-4DAC-B4FE-294948338E3E}" destId="{7679B67A-20B5-4EE2-8163-96084F7506E5}" srcOrd="9" destOrd="0" presId="urn:microsoft.com/office/officeart/2005/8/layout/cycle6"/>
    <dgm:cxn modelId="{C61E4EFA-0422-4C9F-BD77-721B5F4ED14C}" type="presParOf" srcId="{356D2882-1793-4DAC-B4FE-294948338E3E}" destId="{0167A4D1-25B7-4634-AB66-4E7F67C2DED6}" srcOrd="10" destOrd="0" presId="urn:microsoft.com/office/officeart/2005/8/layout/cycle6"/>
    <dgm:cxn modelId="{2EE67BAA-FDEB-4DC7-870F-C7B27E58DD3C}" type="presParOf" srcId="{356D2882-1793-4DAC-B4FE-294948338E3E}" destId="{A0FF2A13-4358-4B72-AECA-CF909906FB0A}" srcOrd="11" destOrd="0" presId="urn:microsoft.com/office/officeart/2005/8/layout/cycle6"/>
    <dgm:cxn modelId="{9A3A92A1-4567-4D17-82E3-FC179A4EB1A4}" type="presParOf" srcId="{356D2882-1793-4DAC-B4FE-294948338E3E}" destId="{66F714F5-1A39-4887-8DE3-44DFA148AE57}" srcOrd="12" destOrd="0" presId="urn:microsoft.com/office/officeart/2005/8/layout/cycle6"/>
    <dgm:cxn modelId="{BAA09487-A961-4ADF-8F62-DAE5C6F06882}" type="presParOf" srcId="{356D2882-1793-4DAC-B4FE-294948338E3E}" destId="{DF915552-3AF6-4039-8BB8-8197149C2657}" srcOrd="13" destOrd="0" presId="urn:microsoft.com/office/officeart/2005/8/layout/cycle6"/>
    <dgm:cxn modelId="{D605A6A3-269C-4A35-B996-8D29C2923E8B}" type="presParOf" srcId="{356D2882-1793-4DAC-B4FE-294948338E3E}" destId="{81017653-CD56-4665-9820-8B71D3391F3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D65E5E-713C-4B05-B0B5-2C92D416D63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1A83B1A-91D4-4C5A-BAFE-A196921CA454}">
      <dgm:prSet phldrT="[Texto]"/>
      <dgm:spPr/>
      <dgm:t>
        <a:bodyPr/>
        <a:lstStyle/>
        <a:p>
          <a:r>
            <a:rPr lang="es-EC" dirty="0" smtClean="0"/>
            <a:t>Incrementar la frecuencia de compras.</a:t>
          </a:r>
          <a:endParaRPr lang="es-ES" dirty="0"/>
        </a:p>
      </dgm:t>
    </dgm:pt>
    <dgm:pt modelId="{CDB7351E-F059-4484-A4C7-894212978137}" type="parTrans" cxnId="{52C8FEE3-A3BA-4B8D-AF22-768A9DC29909}">
      <dgm:prSet/>
      <dgm:spPr/>
      <dgm:t>
        <a:bodyPr/>
        <a:lstStyle/>
        <a:p>
          <a:endParaRPr lang="es-ES"/>
        </a:p>
      </dgm:t>
    </dgm:pt>
    <dgm:pt modelId="{A544B272-553E-4A71-856E-BA144419C2B6}" type="sibTrans" cxnId="{52C8FEE3-A3BA-4B8D-AF22-768A9DC29909}">
      <dgm:prSet/>
      <dgm:spPr/>
      <dgm:t>
        <a:bodyPr/>
        <a:lstStyle/>
        <a:p>
          <a:endParaRPr lang="es-ES"/>
        </a:p>
      </dgm:t>
    </dgm:pt>
    <dgm:pt modelId="{B7BE7EC4-7F7E-4832-A4B0-AF53BBC7C057}">
      <dgm:prSet/>
      <dgm:spPr/>
      <dgm:t>
        <a:bodyPr/>
        <a:lstStyle/>
        <a:p>
          <a:r>
            <a:rPr lang="es-EC" smtClean="0"/>
            <a:t>Motivar la acción de compra</a:t>
          </a:r>
          <a:endParaRPr lang="es-ES"/>
        </a:p>
      </dgm:t>
    </dgm:pt>
    <dgm:pt modelId="{359C56B5-9D89-4BB5-A8B7-F4BB3BBD187D}" type="parTrans" cxnId="{9D8FBF73-B48E-4102-8B05-AA6B8ECE5D89}">
      <dgm:prSet/>
      <dgm:spPr/>
      <dgm:t>
        <a:bodyPr/>
        <a:lstStyle/>
        <a:p>
          <a:endParaRPr lang="es-ES"/>
        </a:p>
      </dgm:t>
    </dgm:pt>
    <dgm:pt modelId="{D4D3A4A8-3C1B-404F-A01E-28C985367135}" type="sibTrans" cxnId="{9D8FBF73-B48E-4102-8B05-AA6B8ECE5D89}">
      <dgm:prSet/>
      <dgm:spPr/>
      <dgm:t>
        <a:bodyPr/>
        <a:lstStyle/>
        <a:p>
          <a:endParaRPr lang="es-ES"/>
        </a:p>
      </dgm:t>
    </dgm:pt>
    <dgm:pt modelId="{8AA84773-3A1B-40C8-BF3D-84D16B633AAE}">
      <dgm:prSet/>
      <dgm:spPr/>
      <dgm:t>
        <a:bodyPr/>
        <a:lstStyle/>
        <a:p>
          <a:r>
            <a:rPr lang="es-EC" smtClean="0"/>
            <a:t>Incentivar la necesidad de adquirir los </a:t>
          </a:r>
          <a:r>
            <a:rPr lang="es-EC" smtClean="0"/>
            <a:t>productos.</a:t>
          </a:r>
          <a:endParaRPr lang="es-ES"/>
        </a:p>
      </dgm:t>
    </dgm:pt>
    <dgm:pt modelId="{65B29644-5FD4-4166-B1E7-D6D0DE9B928B}" type="parTrans" cxnId="{527FC4DD-273B-4AC7-9C9C-F353BDF7A29D}">
      <dgm:prSet/>
      <dgm:spPr/>
      <dgm:t>
        <a:bodyPr/>
        <a:lstStyle/>
        <a:p>
          <a:endParaRPr lang="es-ES"/>
        </a:p>
      </dgm:t>
    </dgm:pt>
    <dgm:pt modelId="{93F25680-97E3-44A6-9560-807C8DA52ABC}" type="sibTrans" cxnId="{527FC4DD-273B-4AC7-9C9C-F353BDF7A29D}">
      <dgm:prSet/>
      <dgm:spPr/>
      <dgm:t>
        <a:bodyPr/>
        <a:lstStyle/>
        <a:p>
          <a:endParaRPr lang="es-ES"/>
        </a:p>
      </dgm:t>
    </dgm:pt>
    <dgm:pt modelId="{3C5B911A-8A0A-492F-B2B2-2CE92D3A7D77}">
      <dgm:prSet/>
      <dgm:spPr/>
      <dgm:t>
        <a:bodyPr/>
        <a:lstStyle/>
        <a:p>
          <a:r>
            <a:rPr lang="es-EC" smtClean="0"/>
            <a:t>Incrementar la comunidad de cada empresa.</a:t>
          </a:r>
          <a:endParaRPr lang="es-ES"/>
        </a:p>
      </dgm:t>
    </dgm:pt>
    <dgm:pt modelId="{224BFE82-B194-4D1F-BB53-1C49F1008B80}" type="parTrans" cxnId="{40439BFB-77F9-4D8B-88E9-447205613EF2}">
      <dgm:prSet/>
      <dgm:spPr/>
      <dgm:t>
        <a:bodyPr/>
        <a:lstStyle/>
        <a:p>
          <a:endParaRPr lang="es-ES"/>
        </a:p>
      </dgm:t>
    </dgm:pt>
    <dgm:pt modelId="{2AC9D0A7-AC6D-457A-8037-74AE444B437C}" type="sibTrans" cxnId="{40439BFB-77F9-4D8B-88E9-447205613EF2}">
      <dgm:prSet/>
      <dgm:spPr/>
      <dgm:t>
        <a:bodyPr/>
        <a:lstStyle/>
        <a:p>
          <a:endParaRPr lang="es-ES"/>
        </a:p>
      </dgm:t>
    </dgm:pt>
    <dgm:pt modelId="{8FC33E20-B761-49C7-A8B6-216BF65F7F27}" type="pres">
      <dgm:prSet presAssocID="{F9D65E5E-713C-4B05-B0B5-2C92D416D6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AF40CDBE-E1E8-402A-A29F-8245CEDFE8E2}" type="pres">
      <dgm:prSet presAssocID="{F9D65E5E-713C-4B05-B0B5-2C92D416D635}" presName="Name1" presStyleCnt="0"/>
      <dgm:spPr/>
      <dgm:t>
        <a:bodyPr/>
        <a:lstStyle/>
        <a:p>
          <a:endParaRPr lang="es-CO"/>
        </a:p>
      </dgm:t>
    </dgm:pt>
    <dgm:pt modelId="{D384F2C2-1040-4C55-A8F4-11E46BDB845B}" type="pres">
      <dgm:prSet presAssocID="{F9D65E5E-713C-4B05-B0B5-2C92D416D635}" presName="cycle" presStyleCnt="0"/>
      <dgm:spPr/>
      <dgm:t>
        <a:bodyPr/>
        <a:lstStyle/>
        <a:p>
          <a:endParaRPr lang="es-CO"/>
        </a:p>
      </dgm:t>
    </dgm:pt>
    <dgm:pt modelId="{DEA9A741-D6AD-4888-8506-E231E5D53937}" type="pres">
      <dgm:prSet presAssocID="{F9D65E5E-713C-4B05-B0B5-2C92D416D635}" presName="srcNode" presStyleLbl="node1" presStyleIdx="0" presStyleCnt="4"/>
      <dgm:spPr/>
      <dgm:t>
        <a:bodyPr/>
        <a:lstStyle/>
        <a:p>
          <a:endParaRPr lang="es-CO"/>
        </a:p>
      </dgm:t>
    </dgm:pt>
    <dgm:pt modelId="{5A3967DF-09E5-406C-9B65-2A9A86070F4D}" type="pres">
      <dgm:prSet presAssocID="{F9D65E5E-713C-4B05-B0B5-2C92D416D635}" presName="conn" presStyleLbl="parChTrans1D2" presStyleIdx="0" presStyleCnt="1"/>
      <dgm:spPr/>
      <dgm:t>
        <a:bodyPr/>
        <a:lstStyle/>
        <a:p>
          <a:endParaRPr lang="es-CO"/>
        </a:p>
      </dgm:t>
    </dgm:pt>
    <dgm:pt modelId="{D464209B-D242-48C9-9809-016A830D9A16}" type="pres">
      <dgm:prSet presAssocID="{F9D65E5E-713C-4B05-B0B5-2C92D416D635}" presName="extraNode" presStyleLbl="node1" presStyleIdx="0" presStyleCnt="4"/>
      <dgm:spPr/>
      <dgm:t>
        <a:bodyPr/>
        <a:lstStyle/>
        <a:p>
          <a:endParaRPr lang="es-CO"/>
        </a:p>
      </dgm:t>
    </dgm:pt>
    <dgm:pt modelId="{99E7EB47-F904-44EC-A991-8B85538003A3}" type="pres">
      <dgm:prSet presAssocID="{F9D65E5E-713C-4B05-B0B5-2C92D416D635}" presName="dstNode" presStyleLbl="node1" presStyleIdx="0" presStyleCnt="4"/>
      <dgm:spPr/>
      <dgm:t>
        <a:bodyPr/>
        <a:lstStyle/>
        <a:p>
          <a:endParaRPr lang="es-CO"/>
        </a:p>
      </dgm:t>
    </dgm:pt>
    <dgm:pt modelId="{97717B99-5C9B-4BAC-A4E5-7D80AE1855E7}" type="pres">
      <dgm:prSet presAssocID="{B1A83B1A-91D4-4C5A-BAFE-A196921CA45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2698BE-7C36-452C-955F-59B6DFCB34E7}" type="pres">
      <dgm:prSet presAssocID="{B1A83B1A-91D4-4C5A-BAFE-A196921CA454}" presName="accent_1" presStyleCnt="0"/>
      <dgm:spPr/>
      <dgm:t>
        <a:bodyPr/>
        <a:lstStyle/>
        <a:p>
          <a:endParaRPr lang="es-CO"/>
        </a:p>
      </dgm:t>
    </dgm:pt>
    <dgm:pt modelId="{71A67748-2287-41AC-8C4A-FF035616B23D}" type="pres">
      <dgm:prSet presAssocID="{B1A83B1A-91D4-4C5A-BAFE-A196921CA454}" presName="accentRepeatNode" presStyleLbl="solidFgAcc1" presStyleIdx="0" presStyleCnt="4"/>
      <dgm:spPr/>
      <dgm:t>
        <a:bodyPr/>
        <a:lstStyle/>
        <a:p>
          <a:endParaRPr lang="es-CO"/>
        </a:p>
      </dgm:t>
    </dgm:pt>
    <dgm:pt modelId="{1EB34985-E2A1-4A8E-9B7F-4A91BF05E28F}" type="pres">
      <dgm:prSet presAssocID="{B7BE7EC4-7F7E-4832-A4B0-AF53BBC7C05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2EC270-2728-4356-8348-ADECC94F0D26}" type="pres">
      <dgm:prSet presAssocID="{B7BE7EC4-7F7E-4832-A4B0-AF53BBC7C057}" presName="accent_2" presStyleCnt="0"/>
      <dgm:spPr/>
      <dgm:t>
        <a:bodyPr/>
        <a:lstStyle/>
        <a:p>
          <a:endParaRPr lang="es-CO"/>
        </a:p>
      </dgm:t>
    </dgm:pt>
    <dgm:pt modelId="{263E095D-256A-4E85-8AE1-7CF724F81511}" type="pres">
      <dgm:prSet presAssocID="{B7BE7EC4-7F7E-4832-A4B0-AF53BBC7C057}" presName="accentRepeatNode" presStyleLbl="solidFgAcc1" presStyleIdx="1" presStyleCnt="4"/>
      <dgm:spPr/>
      <dgm:t>
        <a:bodyPr/>
        <a:lstStyle/>
        <a:p>
          <a:endParaRPr lang="es-CO"/>
        </a:p>
      </dgm:t>
    </dgm:pt>
    <dgm:pt modelId="{634D905B-8AF7-4860-ADBC-500EFE61FEC1}" type="pres">
      <dgm:prSet presAssocID="{8AA84773-3A1B-40C8-BF3D-84D16B633AA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DEB670-D49E-4BB2-84FA-87DF5940B34E}" type="pres">
      <dgm:prSet presAssocID="{8AA84773-3A1B-40C8-BF3D-84D16B633AAE}" presName="accent_3" presStyleCnt="0"/>
      <dgm:spPr/>
      <dgm:t>
        <a:bodyPr/>
        <a:lstStyle/>
        <a:p>
          <a:endParaRPr lang="es-CO"/>
        </a:p>
      </dgm:t>
    </dgm:pt>
    <dgm:pt modelId="{97138F20-2842-4C29-BCCC-24043F714A9F}" type="pres">
      <dgm:prSet presAssocID="{8AA84773-3A1B-40C8-BF3D-84D16B633AAE}" presName="accentRepeatNode" presStyleLbl="solidFgAcc1" presStyleIdx="2" presStyleCnt="4"/>
      <dgm:spPr/>
      <dgm:t>
        <a:bodyPr/>
        <a:lstStyle/>
        <a:p>
          <a:endParaRPr lang="es-CO"/>
        </a:p>
      </dgm:t>
    </dgm:pt>
    <dgm:pt modelId="{71EE43BC-08F1-432F-AF6F-C6BF40F8E1BD}" type="pres">
      <dgm:prSet presAssocID="{3C5B911A-8A0A-492F-B2B2-2CE92D3A7D7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87B8DF-1B89-4E74-928C-3C72E726C9AB}" type="pres">
      <dgm:prSet presAssocID="{3C5B911A-8A0A-492F-B2B2-2CE92D3A7D77}" presName="accent_4" presStyleCnt="0"/>
      <dgm:spPr/>
    </dgm:pt>
    <dgm:pt modelId="{6EA1644F-517B-4095-A8F9-6B1FD95EBE9D}" type="pres">
      <dgm:prSet presAssocID="{3C5B911A-8A0A-492F-B2B2-2CE92D3A7D77}" presName="accentRepeatNode" presStyleLbl="solidFgAcc1" presStyleIdx="3" presStyleCnt="4"/>
      <dgm:spPr/>
      <dgm:t>
        <a:bodyPr/>
        <a:lstStyle/>
        <a:p>
          <a:endParaRPr lang="es-CO"/>
        </a:p>
      </dgm:t>
    </dgm:pt>
  </dgm:ptLst>
  <dgm:cxnLst>
    <dgm:cxn modelId="{DF1CA648-BE81-4CD0-ADB2-7C0EC87178AF}" type="presOf" srcId="{3C5B911A-8A0A-492F-B2B2-2CE92D3A7D77}" destId="{71EE43BC-08F1-432F-AF6F-C6BF40F8E1BD}" srcOrd="0" destOrd="0" presId="urn:microsoft.com/office/officeart/2008/layout/VerticalCurvedList"/>
    <dgm:cxn modelId="{11CA4EDD-69DA-46E2-8177-34696ABF220F}" type="presOf" srcId="{B7BE7EC4-7F7E-4832-A4B0-AF53BBC7C057}" destId="{1EB34985-E2A1-4A8E-9B7F-4A91BF05E28F}" srcOrd="0" destOrd="0" presId="urn:microsoft.com/office/officeart/2008/layout/VerticalCurvedList"/>
    <dgm:cxn modelId="{00CB2807-ED02-4A7A-9F25-EE407A08E7AB}" type="presOf" srcId="{B1A83B1A-91D4-4C5A-BAFE-A196921CA454}" destId="{97717B99-5C9B-4BAC-A4E5-7D80AE1855E7}" srcOrd="0" destOrd="0" presId="urn:microsoft.com/office/officeart/2008/layout/VerticalCurvedList"/>
    <dgm:cxn modelId="{ADF44B0F-E722-4A02-B06B-335C67BD507D}" type="presOf" srcId="{8AA84773-3A1B-40C8-BF3D-84D16B633AAE}" destId="{634D905B-8AF7-4860-ADBC-500EFE61FEC1}" srcOrd="0" destOrd="0" presId="urn:microsoft.com/office/officeart/2008/layout/VerticalCurvedList"/>
    <dgm:cxn modelId="{41944E68-9E3F-4E08-8E68-9A57C10DB2AD}" type="presOf" srcId="{F9D65E5E-713C-4B05-B0B5-2C92D416D635}" destId="{8FC33E20-B761-49C7-A8B6-216BF65F7F27}" srcOrd="0" destOrd="0" presId="urn:microsoft.com/office/officeart/2008/layout/VerticalCurvedList"/>
    <dgm:cxn modelId="{527FC4DD-273B-4AC7-9C9C-F353BDF7A29D}" srcId="{F9D65E5E-713C-4B05-B0B5-2C92D416D635}" destId="{8AA84773-3A1B-40C8-BF3D-84D16B633AAE}" srcOrd="2" destOrd="0" parTransId="{65B29644-5FD4-4166-B1E7-D6D0DE9B928B}" sibTransId="{93F25680-97E3-44A6-9560-807C8DA52ABC}"/>
    <dgm:cxn modelId="{D3C95890-42BC-46F9-A454-AB97DC1FE5EA}" type="presOf" srcId="{A544B272-553E-4A71-856E-BA144419C2B6}" destId="{5A3967DF-09E5-406C-9B65-2A9A86070F4D}" srcOrd="0" destOrd="0" presId="urn:microsoft.com/office/officeart/2008/layout/VerticalCurvedList"/>
    <dgm:cxn modelId="{52C8FEE3-A3BA-4B8D-AF22-768A9DC29909}" srcId="{F9D65E5E-713C-4B05-B0B5-2C92D416D635}" destId="{B1A83B1A-91D4-4C5A-BAFE-A196921CA454}" srcOrd="0" destOrd="0" parTransId="{CDB7351E-F059-4484-A4C7-894212978137}" sibTransId="{A544B272-553E-4A71-856E-BA144419C2B6}"/>
    <dgm:cxn modelId="{9D8FBF73-B48E-4102-8B05-AA6B8ECE5D89}" srcId="{F9D65E5E-713C-4B05-B0B5-2C92D416D635}" destId="{B7BE7EC4-7F7E-4832-A4B0-AF53BBC7C057}" srcOrd="1" destOrd="0" parTransId="{359C56B5-9D89-4BB5-A8B7-F4BB3BBD187D}" sibTransId="{D4D3A4A8-3C1B-404F-A01E-28C985367135}"/>
    <dgm:cxn modelId="{40439BFB-77F9-4D8B-88E9-447205613EF2}" srcId="{F9D65E5E-713C-4B05-B0B5-2C92D416D635}" destId="{3C5B911A-8A0A-492F-B2B2-2CE92D3A7D77}" srcOrd="3" destOrd="0" parTransId="{224BFE82-B194-4D1F-BB53-1C49F1008B80}" sibTransId="{2AC9D0A7-AC6D-457A-8037-74AE444B437C}"/>
    <dgm:cxn modelId="{6F367B9C-8B08-43DC-9179-D49A55A9F82F}" type="presParOf" srcId="{8FC33E20-B761-49C7-A8B6-216BF65F7F27}" destId="{AF40CDBE-E1E8-402A-A29F-8245CEDFE8E2}" srcOrd="0" destOrd="0" presId="urn:microsoft.com/office/officeart/2008/layout/VerticalCurvedList"/>
    <dgm:cxn modelId="{19A8EDC9-490B-4A9E-99FE-7D8851697D29}" type="presParOf" srcId="{AF40CDBE-E1E8-402A-A29F-8245CEDFE8E2}" destId="{D384F2C2-1040-4C55-A8F4-11E46BDB845B}" srcOrd="0" destOrd="0" presId="urn:microsoft.com/office/officeart/2008/layout/VerticalCurvedList"/>
    <dgm:cxn modelId="{DB046BA7-EE7D-472C-BDC8-B492CD2F55B6}" type="presParOf" srcId="{D384F2C2-1040-4C55-A8F4-11E46BDB845B}" destId="{DEA9A741-D6AD-4888-8506-E231E5D53937}" srcOrd="0" destOrd="0" presId="urn:microsoft.com/office/officeart/2008/layout/VerticalCurvedList"/>
    <dgm:cxn modelId="{CBA93B9E-C7C5-4932-A575-D3310511CCEB}" type="presParOf" srcId="{D384F2C2-1040-4C55-A8F4-11E46BDB845B}" destId="{5A3967DF-09E5-406C-9B65-2A9A86070F4D}" srcOrd="1" destOrd="0" presId="urn:microsoft.com/office/officeart/2008/layout/VerticalCurvedList"/>
    <dgm:cxn modelId="{7AE248A1-F657-4124-B956-1DC8B2A6633A}" type="presParOf" srcId="{D384F2C2-1040-4C55-A8F4-11E46BDB845B}" destId="{D464209B-D242-48C9-9809-016A830D9A16}" srcOrd="2" destOrd="0" presId="urn:microsoft.com/office/officeart/2008/layout/VerticalCurvedList"/>
    <dgm:cxn modelId="{38CD54F9-E2C9-4FFC-8278-64190FA1FA44}" type="presParOf" srcId="{D384F2C2-1040-4C55-A8F4-11E46BDB845B}" destId="{99E7EB47-F904-44EC-A991-8B85538003A3}" srcOrd="3" destOrd="0" presId="urn:microsoft.com/office/officeart/2008/layout/VerticalCurvedList"/>
    <dgm:cxn modelId="{960F9EAD-2760-4B01-BA0A-8F33D49A236B}" type="presParOf" srcId="{AF40CDBE-E1E8-402A-A29F-8245CEDFE8E2}" destId="{97717B99-5C9B-4BAC-A4E5-7D80AE1855E7}" srcOrd="1" destOrd="0" presId="urn:microsoft.com/office/officeart/2008/layout/VerticalCurvedList"/>
    <dgm:cxn modelId="{F595EA13-8DFF-477A-9C38-F03EAD0E3BD7}" type="presParOf" srcId="{AF40CDBE-E1E8-402A-A29F-8245CEDFE8E2}" destId="{8A2698BE-7C36-452C-955F-59B6DFCB34E7}" srcOrd="2" destOrd="0" presId="urn:microsoft.com/office/officeart/2008/layout/VerticalCurvedList"/>
    <dgm:cxn modelId="{4371DD42-3FBC-4506-B02C-FB4FF5A3CA14}" type="presParOf" srcId="{8A2698BE-7C36-452C-955F-59B6DFCB34E7}" destId="{71A67748-2287-41AC-8C4A-FF035616B23D}" srcOrd="0" destOrd="0" presId="urn:microsoft.com/office/officeart/2008/layout/VerticalCurvedList"/>
    <dgm:cxn modelId="{9991B865-4132-4067-990A-82B13D6E45A0}" type="presParOf" srcId="{AF40CDBE-E1E8-402A-A29F-8245CEDFE8E2}" destId="{1EB34985-E2A1-4A8E-9B7F-4A91BF05E28F}" srcOrd="3" destOrd="0" presId="urn:microsoft.com/office/officeart/2008/layout/VerticalCurvedList"/>
    <dgm:cxn modelId="{BDFA2870-645E-436B-ADF5-410110D774BA}" type="presParOf" srcId="{AF40CDBE-E1E8-402A-A29F-8245CEDFE8E2}" destId="{D22EC270-2728-4356-8348-ADECC94F0D26}" srcOrd="4" destOrd="0" presId="urn:microsoft.com/office/officeart/2008/layout/VerticalCurvedList"/>
    <dgm:cxn modelId="{C6E9950B-C9F5-438E-BE9E-5B4A30570368}" type="presParOf" srcId="{D22EC270-2728-4356-8348-ADECC94F0D26}" destId="{263E095D-256A-4E85-8AE1-7CF724F81511}" srcOrd="0" destOrd="0" presId="urn:microsoft.com/office/officeart/2008/layout/VerticalCurvedList"/>
    <dgm:cxn modelId="{618A940F-C9A7-400C-9895-8E4154C24293}" type="presParOf" srcId="{AF40CDBE-E1E8-402A-A29F-8245CEDFE8E2}" destId="{634D905B-8AF7-4860-ADBC-500EFE61FEC1}" srcOrd="5" destOrd="0" presId="urn:microsoft.com/office/officeart/2008/layout/VerticalCurvedList"/>
    <dgm:cxn modelId="{D7D116B6-D92E-4BDC-BACB-557AF911B934}" type="presParOf" srcId="{AF40CDBE-E1E8-402A-A29F-8245CEDFE8E2}" destId="{E3DEB670-D49E-4BB2-84FA-87DF5940B34E}" srcOrd="6" destOrd="0" presId="urn:microsoft.com/office/officeart/2008/layout/VerticalCurvedList"/>
    <dgm:cxn modelId="{EA0FEFBF-9FFD-4C91-A4D2-1C82F708AD95}" type="presParOf" srcId="{E3DEB670-D49E-4BB2-84FA-87DF5940B34E}" destId="{97138F20-2842-4C29-BCCC-24043F714A9F}" srcOrd="0" destOrd="0" presId="urn:microsoft.com/office/officeart/2008/layout/VerticalCurvedList"/>
    <dgm:cxn modelId="{7CD7E497-81D2-478F-B45F-033A85F93B96}" type="presParOf" srcId="{AF40CDBE-E1E8-402A-A29F-8245CEDFE8E2}" destId="{71EE43BC-08F1-432F-AF6F-C6BF40F8E1BD}" srcOrd="7" destOrd="0" presId="urn:microsoft.com/office/officeart/2008/layout/VerticalCurvedList"/>
    <dgm:cxn modelId="{8E7353EF-EBD9-4301-BD1B-770F67504DFC}" type="presParOf" srcId="{AF40CDBE-E1E8-402A-A29F-8245CEDFE8E2}" destId="{A287B8DF-1B89-4E74-928C-3C72E726C9AB}" srcOrd="8" destOrd="0" presId="urn:microsoft.com/office/officeart/2008/layout/VerticalCurvedList"/>
    <dgm:cxn modelId="{E34C4C37-70E2-442E-8ADF-FF4FBAE54CBB}" type="presParOf" srcId="{A287B8DF-1B89-4E74-928C-3C72E726C9AB}" destId="{6EA1644F-517B-4095-A8F9-6B1FD95EBE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60AC3F-FA0B-47BB-9757-985A026D75CF}" type="doc">
      <dgm:prSet loTypeId="urn:microsoft.com/office/officeart/2005/8/layout/hList7#1" loCatId="list" qsTypeId="urn:microsoft.com/office/officeart/2005/8/quickstyle/simple1" qsCatId="simple" csTypeId="urn:microsoft.com/office/officeart/2005/8/colors/colorful1" csCatId="colorful" phldr="1"/>
      <dgm:spPr/>
    </dgm:pt>
    <dgm:pt modelId="{E0F70D20-0D4D-4014-B523-10C88DD4FF5C}">
      <dgm:prSet phldrT="[Texto]"/>
      <dgm:spPr/>
      <dgm:t>
        <a:bodyPr/>
        <a:lstStyle/>
        <a:p>
          <a:r>
            <a:rPr lang="es-ES" dirty="0" smtClean="0"/>
            <a:t>Estrategia de promoción</a:t>
          </a:r>
          <a:endParaRPr lang="es-ES" dirty="0"/>
        </a:p>
      </dgm:t>
    </dgm:pt>
    <dgm:pt modelId="{0B1B318B-9D0D-4DDA-A125-7AE9EA49A0D2}" type="parTrans" cxnId="{0EFE943F-CEEF-40D9-9309-9B14F57816D8}">
      <dgm:prSet/>
      <dgm:spPr/>
      <dgm:t>
        <a:bodyPr/>
        <a:lstStyle/>
        <a:p>
          <a:endParaRPr lang="es-CO"/>
        </a:p>
      </dgm:t>
    </dgm:pt>
    <dgm:pt modelId="{F2E5A657-3C7D-4299-BF8A-45DD6508093E}" type="sibTrans" cxnId="{0EFE943F-CEEF-40D9-9309-9B14F57816D8}">
      <dgm:prSet/>
      <dgm:spPr/>
      <dgm:t>
        <a:bodyPr/>
        <a:lstStyle/>
        <a:p>
          <a:endParaRPr lang="es-CO"/>
        </a:p>
      </dgm:t>
    </dgm:pt>
    <dgm:pt modelId="{9FDC1077-6186-466B-90C7-13E59A064673}">
      <dgm:prSet phldrT="[Texto]"/>
      <dgm:spPr/>
      <dgm:t>
        <a:bodyPr/>
        <a:lstStyle/>
        <a:p>
          <a:r>
            <a:rPr lang="es-ES" dirty="0" smtClean="0"/>
            <a:t>Estrategia de posicionamiento</a:t>
          </a:r>
          <a:endParaRPr lang="es-ES" dirty="0"/>
        </a:p>
      </dgm:t>
    </dgm:pt>
    <dgm:pt modelId="{F479AB1F-86CD-4394-ADDC-C1EB55694A49}" type="parTrans" cxnId="{AFD4F6ED-6E17-4DC5-BB22-0EAEEA494972}">
      <dgm:prSet/>
      <dgm:spPr/>
      <dgm:t>
        <a:bodyPr/>
        <a:lstStyle/>
        <a:p>
          <a:endParaRPr lang="es-CO"/>
        </a:p>
      </dgm:t>
    </dgm:pt>
    <dgm:pt modelId="{713635C9-DD6C-46B9-83E4-FE244B38EEAB}" type="sibTrans" cxnId="{AFD4F6ED-6E17-4DC5-BB22-0EAEEA494972}">
      <dgm:prSet/>
      <dgm:spPr/>
      <dgm:t>
        <a:bodyPr/>
        <a:lstStyle/>
        <a:p>
          <a:endParaRPr lang="es-CO"/>
        </a:p>
      </dgm:t>
    </dgm:pt>
    <dgm:pt modelId="{F196DD08-A8CD-480F-8821-481BE3A61498}">
      <dgm:prSet phldrT="[Texto]"/>
      <dgm:spPr/>
      <dgm:t>
        <a:bodyPr/>
        <a:lstStyle/>
        <a:p>
          <a:r>
            <a:rPr lang="es-ES" dirty="0" smtClean="0"/>
            <a:t>Estrategia de </a:t>
          </a:r>
          <a:r>
            <a:rPr lang="es-ES" dirty="0" err="1" smtClean="0"/>
            <a:t>fidelización</a:t>
          </a:r>
          <a:endParaRPr lang="es-ES" dirty="0"/>
        </a:p>
      </dgm:t>
    </dgm:pt>
    <dgm:pt modelId="{B577D8FD-5E3B-46B8-9EAB-017D9B124C13}" type="parTrans" cxnId="{3498EF10-A247-4267-BD67-F5628559DA1A}">
      <dgm:prSet/>
      <dgm:spPr/>
      <dgm:t>
        <a:bodyPr/>
        <a:lstStyle/>
        <a:p>
          <a:endParaRPr lang="es-CO"/>
        </a:p>
      </dgm:t>
    </dgm:pt>
    <dgm:pt modelId="{B5351571-061F-40F7-BF54-7E2A390A97FC}" type="sibTrans" cxnId="{3498EF10-A247-4267-BD67-F5628559DA1A}">
      <dgm:prSet/>
      <dgm:spPr/>
      <dgm:t>
        <a:bodyPr/>
        <a:lstStyle/>
        <a:p>
          <a:endParaRPr lang="es-CO"/>
        </a:p>
      </dgm:t>
    </dgm:pt>
    <dgm:pt modelId="{C9484EDE-2E55-463C-87C8-7D58EB482A94}" type="pres">
      <dgm:prSet presAssocID="{5060AC3F-FA0B-47BB-9757-985A026D75CF}" presName="Name0" presStyleCnt="0">
        <dgm:presLayoutVars>
          <dgm:dir/>
          <dgm:resizeHandles val="exact"/>
        </dgm:presLayoutVars>
      </dgm:prSet>
      <dgm:spPr/>
    </dgm:pt>
    <dgm:pt modelId="{0821389F-E7DE-40F1-B4D3-E717D703CEF7}" type="pres">
      <dgm:prSet presAssocID="{5060AC3F-FA0B-47BB-9757-985A026D75CF}" presName="fgShape" presStyleLbl="fgShp" presStyleIdx="0" presStyleCnt="1"/>
      <dgm:spPr/>
    </dgm:pt>
    <dgm:pt modelId="{2B032B6A-67F1-48E2-B014-DF46C3290BD8}" type="pres">
      <dgm:prSet presAssocID="{5060AC3F-FA0B-47BB-9757-985A026D75CF}" presName="linComp" presStyleCnt="0"/>
      <dgm:spPr/>
    </dgm:pt>
    <dgm:pt modelId="{72094342-F9D0-441F-A34C-27D937CEE75E}" type="pres">
      <dgm:prSet presAssocID="{E0F70D20-0D4D-4014-B523-10C88DD4FF5C}" presName="compNode" presStyleCnt="0"/>
      <dgm:spPr/>
    </dgm:pt>
    <dgm:pt modelId="{F8795030-A83A-475F-BD9F-DBD8DC3C438F}" type="pres">
      <dgm:prSet presAssocID="{E0F70D20-0D4D-4014-B523-10C88DD4FF5C}" presName="bkgdShape" presStyleLbl="node1" presStyleIdx="0" presStyleCnt="3"/>
      <dgm:spPr/>
      <dgm:t>
        <a:bodyPr/>
        <a:lstStyle/>
        <a:p>
          <a:endParaRPr lang="es-ES"/>
        </a:p>
      </dgm:t>
    </dgm:pt>
    <dgm:pt modelId="{3A3BDE4A-D506-4146-924A-90EC3114DE3F}" type="pres">
      <dgm:prSet presAssocID="{E0F70D20-0D4D-4014-B523-10C88DD4FF5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D676CF-7CEB-4CDC-AEB3-9AB99493A010}" type="pres">
      <dgm:prSet presAssocID="{E0F70D20-0D4D-4014-B523-10C88DD4FF5C}" presName="invisiNode" presStyleLbl="node1" presStyleIdx="0" presStyleCnt="3"/>
      <dgm:spPr/>
    </dgm:pt>
    <dgm:pt modelId="{F482365F-7360-4E4F-8F5A-D317D536230A}" type="pres">
      <dgm:prSet presAssocID="{E0F70D20-0D4D-4014-B523-10C88DD4FF5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4521E6F-87F9-4453-86E5-A53C22514C92}" type="pres">
      <dgm:prSet presAssocID="{F2E5A657-3C7D-4299-BF8A-45DD6508093E}" presName="sibTrans" presStyleLbl="sibTrans2D1" presStyleIdx="0" presStyleCnt="0"/>
      <dgm:spPr/>
      <dgm:t>
        <a:bodyPr/>
        <a:lstStyle/>
        <a:p>
          <a:endParaRPr lang="es-CO"/>
        </a:p>
      </dgm:t>
    </dgm:pt>
    <dgm:pt modelId="{0C3F2500-AC83-44A3-B85A-49DD54DB40BE}" type="pres">
      <dgm:prSet presAssocID="{9FDC1077-6186-466B-90C7-13E59A064673}" presName="compNode" presStyleCnt="0"/>
      <dgm:spPr/>
    </dgm:pt>
    <dgm:pt modelId="{0F4DA273-5D06-4AF6-B1DE-9A50A30CB50A}" type="pres">
      <dgm:prSet presAssocID="{9FDC1077-6186-466B-90C7-13E59A064673}" presName="bkgdShape" presStyleLbl="node1" presStyleIdx="1" presStyleCnt="3"/>
      <dgm:spPr/>
      <dgm:t>
        <a:bodyPr/>
        <a:lstStyle/>
        <a:p>
          <a:endParaRPr lang="es-ES"/>
        </a:p>
      </dgm:t>
    </dgm:pt>
    <dgm:pt modelId="{D77BC397-E063-4E49-B0CD-930E01ECF6C9}" type="pres">
      <dgm:prSet presAssocID="{9FDC1077-6186-466B-90C7-13E59A06467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7ED086-3570-456C-8D8F-80DAE9404DB5}" type="pres">
      <dgm:prSet presAssocID="{9FDC1077-6186-466B-90C7-13E59A064673}" presName="invisiNode" presStyleLbl="node1" presStyleIdx="1" presStyleCnt="3"/>
      <dgm:spPr/>
    </dgm:pt>
    <dgm:pt modelId="{C4F97ACA-A9D8-4B32-971F-C1DBE9F70AA4}" type="pres">
      <dgm:prSet presAssocID="{9FDC1077-6186-466B-90C7-13E59A06467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F402F5AF-1874-4137-A354-E4ED24EBB5B6}" type="pres">
      <dgm:prSet presAssocID="{713635C9-DD6C-46B9-83E4-FE244B38EEAB}" presName="sibTrans" presStyleLbl="sibTrans2D1" presStyleIdx="0" presStyleCnt="0"/>
      <dgm:spPr/>
      <dgm:t>
        <a:bodyPr/>
        <a:lstStyle/>
        <a:p>
          <a:endParaRPr lang="es-CO"/>
        </a:p>
      </dgm:t>
    </dgm:pt>
    <dgm:pt modelId="{FA7AB892-D29B-4D2B-B55B-3F75A0E3B132}" type="pres">
      <dgm:prSet presAssocID="{F196DD08-A8CD-480F-8821-481BE3A61498}" presName="compNode" presStyleCnt="0"/>
      <dgm:spPr/>
    </dgm:pt>
    <dgm:pt modelId="{A11E7D13-1AD9-47C8-9BF0-158A5409B0BE}" type="pres">
      <dgm:prSet presAssocID="{F196DD08-A8CD-480F-8821-481BE3A61498}" presName="bkgdShape" presStyleLbl="node1" presStyleIdx="2" presStyleCnt="3"/>
      <dgm:spPr/>
      <dgm:t>
        <a:bodyPr/>
        <a:lstStyle/>
        <a:p>
          <a:endParaRPr lang="es-ES"/>
        </a:p>
      </dgm:t>
    </dgm:pt>
    <dgm:pt modelId="{E67936EA-7202-4C8B-9087-69B7839F2D1C}" type="pres">
      <dgm:prSet presAssocID="{F196DD08-A8CD-480F-8821-481BE3A6149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FC2562-345B-4C86-B0C9-1F937820063C}" type="pres">
      <dgm:prSet presAssocID="{F196DD08-A8CD-480F-8821-481BE3A61498}" presName="invisiNode" presStyleLbl="node1" presStyleIdx="2" presStyleCnt="3"/>
      <dgm:spPr/>
    </dgm:pt>
    <dgm:pt modelId="{09AD7CA7-690D-455A-91F1-F39040E3CC2E}" type="pres">
      <dgm:prSet presAssocID="{F196DD08-A8CD-480F-8821-481BE3A61498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AFD4F6ED-6E17-4DC5-BB22-0EAEEA494972}" srcId="{5060AC3F-FA0B-47BB-9757-985A026D75CF}" destId="{9FDC1077-6186-466B-90C7-13E59A064673}" srcOrd="1" destOrd="0" parTransId="{F479AB1F-86CD-4394-ADDC-C1EB55694A49}" sibTransId="{713635C9-DD6C-46B9-83E4-FE244B38EEAB}"/>
    <dgm:cxn modelId="{4237C9A1-5346-4EF1-80D8-1B340EAA99D0}" type="presOf" srcId="{E0F70D20-0D4D-4014-B523-10C88DD4FF5C}" destId="{3A3BDE4A-D506-4146-924A-90EC3114DE3F}" srcOrd="1" destOrd="0" presId="urn:microsoft.com/office/officeart/2005/8/layout/hList7#1"/>
    <dgm:cxn modelId="{F7EAEBE9-A190-4962-A2F4-77A5F3052B04}" type="presOf" srcId="{5060AC3F-FA0B-47BB-9757-985A026D75CF}" destId="{C9484EDE-2E55-463C-87C8-7D58EB482A94}" srcOrd="0" destOrd="0" presId="urn:microsoft.com/office/officeart/2005/8/layout/hList7#1"/>
    <dgm:cxn modelId="{94E12E31-54C5-489C-866F-81DA7801D110}" type="presOf" srcId="{9FDC1077-6186-466B-90C7-13E59A064673}" destId="{D77BC397-E063-4E49-B0CD-930E01ECF6C9}" srcOrd="1" destOrd="0" presId="urn:microsoft.com/office/officeart/2005/8/layout/hList7#1"/>
    <dgm:cxn modelId="{0EFE943F-CEEF-40D9-9309-9B14F57816D8}" srcId="{5060AC3F-FA0B-47BB-9757-985A026D75CF}" destId="{E0F70D20-0D4D-4014-B523-10C88DD4FF5C}" srcOrd="0" destOrd="0" parTransId="{0B1B318B-9D0D-4DDA-A125-7AE9EA49A0D2}" sibTransId="{F2E5A657-3C7D-4299-BF8A-45DD6508093E}"/>
    <dgm:cxn modelId="{E0D7D2DD-D13D-45B3-8E79-F57B64D82AEE}" type="presOf" srcId="{713635C9-DD6C-46B9-83E4-FE244B38EEAB}" destId="{F402F5AF-1874-4137-A354-E4ED24EBB5B6}" srcOrd="0" destOrd="0" presId="urn:microsoft.com/office/officeart/2005/8/layout/hList7#1"/>
    <dgm:cxn modelId="{3498EF10-A247-4267-BD67-F5628559DA1A}" srcId="{5060AC3F-FA0B-47BB-9757-985A026D75CF}" destId="{F196DD08-A8CD-480F-8821-481BE3A61498}" srcOrd="2" destOrd="0" parTransId="{B577D8FD-5E3B-46B8-9EAB-017D9B124C13}" sibTransId="{B5351571-061F-40F7-BF54-7E2A390A97FC}"/>
    <dgm:cxn modelId="{C20204FC-FD11-4159-B260-3B567EB8F23E}" type="presOf" srcId="{F196DD08-A8CD-480F-8821-481BE3A61498}" destId="{E67936EA-7202-4C8B-9087-69B7839F2D1C}" srcOrd="1" destOrd="0" presId="urn:microsoft.com/office/officeart/2005/8/layout/hList7#1"/>
    <dgm:cxn modelId="{8C52DA92-C87C-49CE-BC57-8D6BDC7F1B86}" type="presOf" srcId="{F2E5A657-3C7D-4299-BF8A-45DD6508093E}" destId="{44521E6F-87F9-4453-86E5-A53C22514C92}" srcOrd="0" destOrd="0" presId="urn:microsoft.com/office/officeart/2005/8/layout/hList7#1"/>
    <dgm:cxn modelId="{28788085-FBD0-4DEB-8130-732A73AB833A}" type="presOf" srcId="{9FDC1077-6186-466B-90C7-13E59A064673}" destId="{0F4DA273-5D06-4AF6-B1DE-9A50A30CB50A}" srcOrd="0" destOrd="0" presId="urn:microsoft.com/office/officeart/2005/8/layout/hList7#1"/>
    <dgm:cxn modelId="{EAA0225B-327F-41FE-9AEF-CCF2ECB0911E}" type="presOf" srcId="{F196DD08-A8CD-480F-8821-481BE3A61498}" destId="{A11E7D13-1AD9-47C8-9BF0-158A5409B0BE}" srcOrd="0" destOrd="0" presId="urn:microsoft.com/office/officeart/2005/8/layout/hList7#1"/>
    <dgm:cxn modelId="{8467C400-78A3-48C5-88B6-89D6AA50F861}" type="presOf" srcId="{E0F70D20-0D4D-4014-B523-10C88DD4FF5C}" destId="{F8795030-A83A-475F-BD9F-DBD8DC3C438F}" srcOrd="0" destOrd="0" presId="urn:microsoft.com/office/officeart/2005/8/layout/hList7#1"/>
    <dgm:cxn modelId="{3A19DFCF-9A73-4D7F-A977-6D46230C1AA6}" type="presParOf" srcId="{C9484EDE-2E55-463C-87C8-7D58EB482A94}" destId="{0821389F-E7DE-40F1-B4D3-E717D703CEF7}" srcOrd="0" destOrd="0" presId="urn:microsoft.com/office/officeart/2005/8/layout/hList7#1"/>
    <dgm:cxn modelId="{D6FE77D8-DB67-45EE-AD4B-FBDA376FC8B8}" type="presParOf" srcId="{C9484EDE-2E55-463C-87C8-7D58EB482A94}" destId="{2B032B6A-67F1-48E2-B014-DF46C3290BD8}" srcOrd="1" destOrd="0" presId="urn:microsoft.com/office/officeart/2005/8/layout/hList7#1"/>
    <dgm:cxn modelId="{33DCF92B-04E2-4D6B-9A1C-4EAB3360985B}" type="presParOf" srcId="{2B032B6A-67F1-48E2-B014-DF46C3290BD8}" destId="{72094342-F9D0-441F-A34C-27D937CEE75E}" srcOrd="0" destOrd="0" presId="urn:microsoft.com/office/officeart/2005/8/layout/hList7#1"/>
    <dgm:cxn modelId="{1902B67B-1D66-475A-BC85-102571E30E02}" type="presParOf" srcId="{72094342-F9D0-441F-A34C-27D937CEE75E}" destId="{F8795030-A83A-475F-BD9F-DBD8DC3C438F}" srcOrd="0" destOrd="0" presId="urn:microsoft.com/office/officeart/2005/8/layout/hList7#1"/>
    <dgm:cxn modelId="{76269246-4D9B-47BC-A7CC-349C8A3AAB6A}" type="presParOf" srcId="{72094342-F9D0-441F-A34C-27D937CEE75E}" destId="{3A3BDE4A-D506-4146-924A-90EC3114DE3F}" srcOrd="1" destOrd="0" presId="urn:microsoft.com/office/officeart/2005/8/layout/hList7#1"/>
    <dgm:cxn modelId="{654B20AE-7C69-4E66-AA3C-94529A4BD8AF}" type="presParOf" srcId="{72094342-F9D0-441F-A34C-27D937CEE75E}" destId="{5DD676CF-7CEB-4CDC-AEB3-9AB99493A010}" srcOrd="2" destOrd="0" presId="urn:microsoft.com/office/officeart/2005/8/layout/hList7#1"/>
    <dgm:cxn modelId="{E86D8C0B-5A4C-4F51-843E-8B4FB5A0AF78}" type="presParOf" srcId="{72094342-F9D0-441F-A34C-27D937CEE75E}" destId="{F482365F-7360-4E4F-8F5A-D317D536230A}" srcOrd="3" destOrd="0" presId="urn:microsoft.com/office/officeart/2005/8/layout/hList7#1"/>
    <dgm:cxn modelId="{9FC9189A-24A0-4D06-9A0D-E01978FA7F4E}" type="presParOf" srcId="{2B032B6A-67F1-48E2-B014-DF46C3290BD8}" destId="{44521E6F-87F9-4453-86E5-A53C22514C92}" srcOrd="1" destOrd="0" presId="urn:microsoft.com/office/officeart/2005/8/layout/hList7#1"/>
    <dgm:cxn modelId="{A9D99F9A-4F9A-4297-B0EF-96413B638948}" type="presParOf" srcId="{2B032B6A-67F1-48E2-B014-DF46C3290BD8}" destId="{0C3F2500-AC83-44A3-B85A-49DD54DB40BE}" srcOrd="2" destOrd="0" presId="urn:microsoft.com/office/officeart/2005/8/layout/hList7#1"/>
    <dgm:cxn modelId="{FF9D1821-5769-4263-8EA9-07728227114C}" type="presParOf" srcId="{0C3F2500-AC83-44A3-B85A-49DD54DB40BE}" destId="{0F4DA273-5D06-4AF6-B1DE-9A50A30CB50A}" srcOrd="0" destOrd="0" presId="urn:microsoft.com/office/officeart/2005/8/layout/hList7#1"/>
    <dgm:cxn modelId="{6C86FAAD-53DC-4D29-B155-8A76FB525820}" type="presParOf" srcId="{0C3F2500-AC83-44A3-B85A-49DD54DB40BE}" destId="{D77BC397-E063-4E49-B0CD-930E01ECF6C9}" srcOrd="1" destOrd="0" presId="urn:microsoft.com/office/officeart/2005/8/layout/hList7#1"/>
    <dgm:cxn modelId="{36F713BE-4FBD-4B9E-A600-AC69D43877D7}" type="presParOf" srcId="{0C3F2500-AC83-44A3-B85A-49DD54DB40BE}" destId="{457ED086-3570-456C-8D8F-80DAE9404DB5}" srcOrd="2" destOrd="0" presId="urn:microsoft.com/office/officeart/2005/8/layout/hList7#1"/>
    <dgm:cxn modelId="{21FAACAF-3A44-4CC7-B137-3FAAE0CB36E3}" type="presParOf" srcId="{0C3F2500-AC83-44A3-B85A-49DD54DB40BE}" destId="{C4F97ACA-A9D8-4B32-971F-C1DBE9F70AA4}" srcOrd="3" destOrd="0" presId="urn:microsoft.com/office/officeart/2005/8/layout/hList7#1"/>
    <dgm:cxn modelId="{43A43E4A-CA4A-47B2-A967-14853774FD3F}" type="presParOf" srcId="{2B032B6A-67F1-48E2-B014-DF46C3290BD8}" destId="{F402F5AF-1874-4137-A354-E4ED24EBB5B6}" srcOrd="3" destOrd="0" presId="urn:microsoft.com/office/officeart/2005/8/layout/hList7#1"/>
    <dgm:cxn modelId="{507C77C5-8685-4B76-871E-9C540DEFAA62}" type="presParOf" srcId="{2B032B6A-67F1-48E2-B014-DF46C3290BD8}" destId="{FA7AB892-D29B-4D2B-B55B-3F75A0E3B132}" srcOrd="4" destOrd="0" presId="urn:microsoft.com/office/officeart/2005/8/layout/hList7#1"/>
    <dgm:cxn modelId="{D060D96B-6B9C-4D7F-BD31-F8BF884B643E}" type="presParOf" srcId="{FA7AB892-D29B-4D2B-B55B-3F75A0E3B132}" destId="{A11E7D13-1AD9-47C8-9BF0-158A5409B0BE}" srcOrd="0" destOrd="0" presId="urn:microsoft.com/office/officeart/2005/8/layout/hList7#1"/>
    <dgm:cxn modelId="{5B013A5F-6CEA-4C5A-B696-9B4278123406}" type="presParOf" srcId="{FA7AB892-D29B-4D2B-B55B-3F75A0E3B132}" destId="{E67936EA-7202-4C8B-9087-69B7839F2D1C}" srcOrd="1" destOrd="0" presId="urn:microsoft.com/office/officeart/2005/8/layout/hList7#1"/>
    <dgm:cxn modelId="{687729F4-A6B9-4149-A664-135E49513C97}" type="presParOf" srcId="{FA7AB892-D29B-4D2B-B55B-3F75A0E3B132}" destId="{95FC2562-345B-4C86-B0C9-1F937820063C}" srcOrd="2" destOrd="0" presId="urn:microsoft.com/office/officeart/2005/8/layout/hList7#1"/>
    <dgm:cxn modelId="{53E2D4FD-CD1A-431D-A8FC-CB76FAFECA3B}" type="presParOf" srcId="{FA7AB892-D29B-4D2B-B55B-3F75A0E3B132}" destId="{09AD7CA7-690D-455A-91F1-F39040E3CC2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7673AF-D900-43F0-A482-C27B194C295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9C81AF8-182D-469C-9590-85F982DD3637}">
      <dgm:prSet phldrT="[Texto]" custT="1"/>
      <dgm:spPr/>
      <dgm:t>
        <a:bodyPr/>
        <a:lstStyle/>
        <a:p>
          <a:r>
            <a:rPr lang="es-EC" sz="1200" dirty="0" smtClean="0"/>
            <a:t>Estrategias tradicionales:</a:t>
          </a:r>
        </a:p>
        <a:p>
          <a:r>
            <a:rPr lang="es-EC" sz="1200" dirty="0" smtClean="0"/>
            <a:t>   - promoción de ventas</a:t>
          </a:r>
        </a:p>
        <a:p>
          <a:r>
            <a:rPr lang="es-EC" sz="1200" dirty="0" smtClean="0"/>
            <a:t>   - descuentos comerciales</a:t>
          </a:r>
        </a:p>
        <a:p>
          <a:r>
            <a:rPr lang="es-EC" sz="1200" dirty="0" smtClean="0"/>
            <a:t>   - mercancía gratuita</a:t>
          </a:r>
        </a:p>
        <a:p>
          <a:r>
            <a:rPr lang="es-EC" sz="1200" dirty="0" smtClean="0"/>
            <a:t>   - venta personal</a:t>
          </a:r>
        </a:p>
        <a:p>
          <a:r>
            <a:rPr lang="es-EC" sz="1200" dirty="0" smtClean="0"/>
            <a:t>   - distribución indirecta y selectiva.</a:t>
          </a:r>
          <a:endParaRPr lang="es-ES" sz="1200" dirty="0"/>
        </a:p>
      </dgm:t>
    </dgm:pt>
    <dgm:pt modelId="{06817D45-D3E9-4FF5-9E0C-B12B8BB3C86C}" type="parTrans" cxnId="{A52E43EF-E13F-484F-85D0-4A7806BEA82C}">
      <dgm:prSet/>
      <dgm:spPr/>
      <dgm:t>
        <a:bodyPr/>
        <a:lstStyle/>
        <a:p>
          <a:endParaRPr lang="es-ES" sz="4800"/>
        </a:p>
      </dgm:t>
    </dgm:pt>
    <dgm:pt modelId="{5980277F-29DE-4C49-881F-BE04B4F76276}" type="sibTrans" cxnId="{A52E43EF-E13F-484F-85D0-4A7806BEA82C}">
      <dgm:prSet/>
      <dgm:spPr/>
      <dgm:t>
        <a:bodyPr/>
        <a:lstStyle/>
        <a:p>
          <a:endParaRPr lang="es-ES" sz="4800"/>
        </a:p>
      </dgm:t>
    </dgm:pt>
    <dgm:pt modelId="{F46CBEF2-4F70-45E4-9EBA-D0D3F589E855}">
      <dgm:prSet custT="1"/>
      <dgm:spPr/>
      <dgm:t>
        <a:bodyPr/>
        <a:lstStyle/>
        <a:p>
          <a:r>
            <a:rPr lang="es-EC" sz="1200" dirty="0" smtClean="0"/>
            <a:t>Las estrategias de marketing se encuentran alineadas con la percepción del cliente, sin embargo por el cambio en el entorno, especialmente en temas políticos, sociales y económicos, no se puede determinar el efecto positivo de las estrategias de marketing en las ventas.</a:t>
          </a:r>
          <a:endParaRPr lang="es-ES" sz="1200" dirty="0"/>
        </a:p>
      </dgm:t>
    </dgm:pt>
    <dgm:pt modelId="{20D8D20C-FFA3-40A4-A404-A3D589BB575E}" type="parTrans" cxnId="{850FD232-6E0D-41B2-9E50-7D30CB74C3FB}">
      <dgm:prSet/>
      <dgm:spPr/>
      <dgm:t>
        <a:bodyPr/>
        <a:lstStyle/>
        <a:p>
          <a:endParaRPr lang="es-ES" sz="4800"/>
        </a:p>
      </dgm:t>
    </dgm:pt>
    <dgm:pt modelId="{236D3A36-FC8A-45C0-8C9B-E599E7FF5739}" type="sibTrans" cxnId="{850FD232-6E0D-41B2-9E50-7D30CB74C3FB}">
      <dgm:prSet/>
      <dgm:spPr/>
      <dgm:t>
        <a:bodyPr/>
        <a:lstStyle/>
        <a:p>
          <a:endParaRPr lang="es-ES" sz="4800"/>
        </a:p>
      </dgm:t>
    </dgm:pt>
    <dgm:pt modelId="{A88E1E82-E7A4-4EBB-AEF2-09CFA4A10836}">
      <dgm:prSet custT="1"/>
      <dgm:spPr/>
      <dgm:t>
        <a:bodyPr/>
        <a:lstStyle/>
        <a:p>
          <a:r>
            <a:rPr lang="es-EC" sz="1200" dirty="0" smtClean="0"/>
            <a:t>Las estrategias de social media: </a:t>
          </a:r>
          <a:endParaRPr lang="es-EC" sz="1200" dirty="0" smtClean="0"/>
        </a:p>
        <a:p>
          <a:r>
            <a:rPr lang="es-EC" sz="1200" dirty="0" smtClean="0"/>
            <a:t>   -creación </a:t>
          </a:r>
          <a:r>
            <a:rPr lang="es-EC" sz="1200" dirty="0" smtClean="0"/>
            <a:t>y presencia de marca en la </a:t>
          </a:r>
          <a:r>
            <a:rPr lang="es-EC" sz="1200" dirty="0" smtClean="0"/>
            <a:t>web</a:t>
          </a:r>
        </a:p>
        <a:p>
          <a:r>
            <a:rPr lang="es-EC" sz="1200" dirty="0" smtClean="0"/>
            <a:t>    - promociones </a:t>
          </a:r>
          <a:r>
            <a:rPr lang="es-EC" sz="1200" dirty="0" err="1" smtClean="0"/>
            <a:t>on</a:t>
          </a:r>
          <a:r>
            <a:rPr lang="es-EC" sz="1200" dirty="0" smtClean="0"/>
            <a:t> line y ventas </a:t>
          </a:r>
          <a:r>
            <a:rPr lang="es-EC" sz="1200" dirty="0" err="1" smtClean="0"/>
            <a:t>on</a:t>
          </a:r>
          <a:r>
            <a:rPr lang="es-EC" sz="1200" dirty="0" smtClean="0"/>
            <a:t> line.</a:t>
          </a:r>
          <a:endParaRPr lang="es-ES" sz="1200" dirty="0"/>
        </a:p>
      </dgm:t>
    </dgm:pt>
    <dgm:pt modelId="{FB4FAC63-9EB6-4247-87C0-81215DDA1756}" type="parTrans" cxnId="{992A8112-6EDB-4A07-842F-73C8DA333D6D}">
      <dgm:prSet/>
      <dgm:spPr/>
      <dgm:t>
        <a:bodyPr/>
        <a:lstStyle/>
        <a:p>
          <a:endParaRPr lang="es-ES" sz="4800"/>
        </a:p>
      </dgm:t>
    </dgm:pt>
    <dgm:pt modelId="{AAA14859-8064-477D-8C4D-1013B4C4711D}" type="sibTrans" cxnId="{992A8112-6EDB-4A07-842F-73C8DA333D6D}">
      <dgm:prSet/>
      <dgm:spPr/>
      <dgm:t>
        <a:bodyPr/>
        <a:lstStyle/>
        <a:p>
          <a:endParaRPr lang="es-ES" sz="4800"/>
        </a:p>
      </dgm:t>
    </dgm:pt>
    <dgm:pt modelId="{D7E5C897-8D9A-4B53-8828-01D253501FD8}">
      <dgm:prSet custT="1"/>
      <dgm:spPr/>
      <dgm:t>
        <a:bodyPr/>
        <a:lstStyle/>
        <a:p>
          <a:r>
            <a:rPr lang="es-EC" sz="1200" dirty="0" smtClean="0"/>
            <a:t>Personas de edades entre 28 y 37 años, el género femenino prevaleció ante el masculino.</a:t>
          </a:r>
          <a:endParaRPr lang="es-ES" sz="1200" dirty="0"/>
        </a:p>
      </dgm:t>
    </dgm:pt>
    <dgm:pt modelId="{8F27151D-E166-461F-9BD3-CD7D20AAE524}" type="parTrans" cxnId="{ED6FD9A5-6742-4296-9DDB-918E25128120}">
      <dgm:prSet/>
      <dgm:spPr/>
      <dgm:t>
        <a:bodyPr/>
        <a:lstStyle/>
        <a:p>
          <a:endParaRPr lang="es-ES" sz="4800"/>
        </a:p>
      </dgm:t>
    </dgm:pt>
    <dgm:pt modelId="{C4BC2C7B-673E-4EAC-A511-0EDEDF4A9504}" type="sibTrans" cxnId="{ED6FD9A5-6742-4296-9DDB-918E25128120}">
      <dgm:prSet/>
      <dgm:spPr/>
      <dgm:t>
        <a:bodyPr/>
        <a:lstStyle/>
        <a:p>
          <a:endParaRPr lang="es-ES" sz="4800"/>
        </a:p>
      </dgm:t>
    </dgm:pt>
    <dgm:pt modelId="{F2A7ADE4-CDEC-453F-BCE0-F45995768970}" type="pres">
      <dgm:prSet presAssocID="{137673AF-D900-43F0-A482-C27B194C29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47EDBCC-61CF-42A8-9A26-4B4EBA827ED7}" type="pres">
      <dgm:prSet presAssocID="{89C81AF8-182D-469C-9590-85F982DD3637}" presName="composite" presStyleCnt="0"/>
      <dgm:spPr/>
    </dgm:pt>
    <dgm:pt modelId="{2F1CD5F5-D8E4-4376-83E3-383D558DD4A5}" type="pres">
      <dgm:prSet presAssocID="{89C81AF8-182D-469C-9590-85F982DD3637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F7ED64-A436-4385-B72E-DB08F62F321E}" type="pres">
      <dgm:prSet presAssocID="{89C81AF8-182D-469C-9590-85F982DD3637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CO"/>
        </a:p>
      </dgm:t>
    </dgm:pt>
    <dgm:pt modelId="{F83C9115-8A38-4F0B-9086-C7E007C2FEA8}" type="pres">
      <dgm:prSet presAssocID="{5980277F-29DE-4C49-881F-BE04B4F76276}" presName="sibTrans" presStyleCnt="0"/>
      <dgm:spPr/>
    </dgm:pt>
    <dgm:pt modelId="{DFD03654-FDCC-4CAC-9A15-02600CAF63AD}" type="pres">
      <dgm:prSet presAssocID="{F46CBEF2-4F70-45E4-9EBA-D0D3F589E855}" presName="composite" presStyleCnt="0"/>
      <dgm:spPr/>
    </dgm:pt>
    <dgm:pt modelId="{ACACD77E-B876-4626-B4E9-29E66D237717}" type="pres">
      <dgm:prSet presAssocID="{F46CBEF2-4F70-45E4-9EBA-D0D3F589E855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0BCE38-41F5-4770-99B3-15638F883ED0}" type="pres">
      <dgm:prSet presAssocID="{F46CBEF2-4F70-45E4-9EBA-D0D3F589E855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O"/>
        </a:p>
      </dgm:t>
    </dgm:pt>
    <dgm:pt modelId="{E4A8D262-43BC-4608-9B05-CF446106084B}" type="pres">
      <dgm:prSet presAssocID="{236D3A36-FC8A-45C0-8C9B-E599E7FF5739}" presName="sibTrans" presStyleCnt="0"/>
      <dgm:spPr/>
    </dgm:pt>
    <dgm:pt modelId="{E5BE1F34-FC0D-4D38-8A9B-B5C885C9CF15}" type="pres">
      <dgm:prSet presAssocID="{A88E1E82-E7A4-4EBB-AEF2-09CFA4A10836}" presName="composite" presStyleCnt="0"/>
      <dgm:spPr/>
    </dgm:pt>
    <dgm:pt modelId="{E69D6EBC-732E-4DFF-B6A1-10930E957B0C}" type="pres">
      <dgm:prSet presAssocID="{A88E1E82-E7A4-4EBB-AEF2-09CFA4A10836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F8033F-55FB-4B48-93F3-B9196912726A}" type="pres">
      <dgm:prSet presAssocID="{A88E1E82-E7A4-4EBB-AEF2-09CFA4A10836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O"/>
        </a:p>
      </dgm:t>
    </dgm:pt>
    <dgm:pt modelId="{A38D200A-6356-444D-A406-B6277D626250}" type="pres">
      <dgm:prSet presAssocID="{AAA14859-8064-477D-8C4D-1013B4C4711D}" presName="sibTrans" presStyleCnt="0"/>
      <dgm:spPr/>
    </dgm:pt>
    <dgm:pt modelId="{DB76840B-FCD0-4D69-B3C4-FA6FB6E536B4}" type="pres">
      <dgm:prSet presAssocID="{D7E5C897-8D9A-4B53-8828-01D253501FD8}" presName="composite" presStyleCnt="0"/>
      <dgm:spPr/>
    </dgm:pt>
    <dgm:pt modelId="{419DE386-402E-4339-9A80-0A529990958B}" type="pres">
      <dgm:prSet presAssocID="{D7E5C897-8D9A-4B53-8828-01D253501FD8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AD6298-2E52-4880-8C56-9611FA7ABBFF}" type="pres">
      <dgm:prSet presAssocID="{D7E5C897-8D9A-4B53-8828-01D253501FD8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O"/>
        </a:p>
      </dgm:t>
    </dgm:pt>
  </dgm:ptLst>
  <dgm:cxnLst>
    <dgm:cxn modelId="{A52E43EF-E13F-484F-85D0-4A7806BEA82C}" srcId="{137673AF-D900-43F0-A482-C27B194C2952}" destId="{89C81AF8-182D-469C-9590-85F982DD3637}" srcOrd="0" destOrd="0" parTransId="{06817D45-D3E9-4FF5-9E0C-B12B8BB3C86C}" sibTransId="{5980277F-29DE-4C49-881F-BE04B4F76276}"/>
    <dgm:cxn modelId="{850FD232-6E0D-41B2-9E50-7D30CB74C3FB}" srcId="{137673AF-D900-43F0-A482-C27B194C2952}" destId="{F46CBEF2-4F70-45E4-9EBA-D0D3F589E855}" srcOrd="1" destOrd="0" parTransId="{20D8D20C-FFA3-40A4-A404-A3D589BB575E}" sibTransId="{236D3A36-FC8A-45C0-8C9B-E599E7FF5739}"/>
    <dgm:cxn modelId="{8D6CE452-2E9F-4361-907F-9EC79115EBE9}" type="presOf" srcId="{137673AF-D900-43F0-A482-C27B194C2952}" destId="{F2A7ADE4-CDEC-453F-BCE0-F45995768970}" srcOrd="0" destOrd="0" presId="urn:microsoft.com/office/officeart/2008/layout/PictureStrips"/>
    <dgm:cxn modelId="{CF789855-0495-4A6D-A88A-8300AD4120A7}" type="presOf" srcId="{D7E5C897-8D9A-4B53-8828-01D253501FD8}" destId="{419DE386-402E-4339-9A80-0A529990958B}" srcOrd="0" destOrd="0" presId="urn:microsoft.com/office/officeart/2008/layout/PictureStrips"/>
    <dgm:cxn modelId="{00429BA1-BAB1-4253-9AA3-155A700C31A3}" type="presOf" srcId="{89C81AF8-182D-469C-9590-85F982DD3637}" destId="{2F1CD5F5-D8E4-4376-83E3-383D558DD4A5}" srcOrd="0" destOrd="0" presId="urn:microsoft.com/office/officeart/2008/layout/PictureStrips"/>
    <dgm:cxn modelId="{9B12FE4A-3AC3-4277-BD38-CE6A9F8E7703}" type="presOf" srcId="{A88E1E82-E7A4-4EBB-AEF2-09CFA4A10836}" destId="{E69D6EBC-732E-4DFF-B6A1-10930E957B0C}" srcOrd="0" destOrd="0" presId="urn:microsoft.com/office/officeart/2008/layout/PictureStrips"/>
    <dgm:cxn modelId="{2D3D1DF9-3847-4FBF-A541-A40DC7727AAA}" type="presOf" srcId="{F46CBEF2-4F70-45E4-9EBA-D0D3F589E855}" destId="{ACACD77E-B876-4626-B4E9-29E66D237717}" srcOrd="0" destOrd="0" presId="urn:microsoft.com/office/officeart/2008/layout/PictureStrips"/>
    <dgm:cxn modelId="{992A8112-6EDB-4A07-842F-73C8DA333D6D}" srcId="{137673AF-D900-43F0-A482-C27B194C2952}" destId="{A88E1E82-E7A4-4EBB-AEF2-09CFA4A10836}" srcOrd="2" destOrd="0" parTransId="{FB4FAC63-9EB6-4247-87C0-81215DDA1756}" sibTransId="{AAA14859-8064-477D-8C4D-1013B4C4711D}"/>
    <dgm:cxn modelId="{ED6FD9A5-6742-4296-9DDB-918E25128120}" srcId="{137673AF-D900-43F0-A482-C27B194C2952}" destId="{D7E5C897-8D9A-4B53-8828-01D253501FD8}" srcOrd="3" destOrd="0" parTransId="{8F27151D-E166-461F-9BD3-CD7D20AAE524}" sibTransId="{C4BC2C7B-673E-4EAC-A511-0EDEDF4A9504}"/>
    <dgm:cxn modelId="{25EB88D0-2669-44D7-885E-5F6F7B297D25}" type="presParOf" srcId="{F2A7ADE4-CDEC-453F-BCE0-F45995768970}" destId="{047EDBCC-61CF-42A8-9A26-4B4EBA827ED7}" srcOrd="0" destOrd="0" presId="urn:microsoft.com/office/officeart/2008/layout/PictureStrips"/>
    <dgm:cxn modelId="{B00CDE02-788E-49FA-A990-D11D342B6E4E}" type="presParOf" srcId="{047EDBCC-61CF-42A8-9A26-4B4EBA827ED7}" destId="{2F1CD5F5-D8E4-4376-83E3-383D558DD4A5}" srcOrd="0" destOrd="0" presId="urn:microsoft.com/office/officeart/2008/layout/PictureStrips"/>
    <dgm:cxn modelId="{9A760F40-2394-4912-8153-7B5E458E1F3E}" type="presParOf" srcId="{047EDBCC-61CF-42A8-9A26-4B4EBA827ED7}" destId="{CCF7ED64-A436-4385-B72E-DB08F62F321E}" srcOrd="1" destOrd="0" presId="urn:microsoft.com/office/officeart/2008/layout/PictureStrips"/>
    <dgm:cxn modelId="{825D393D-1FEB-4DC4-95C1-69DC38419A2F}" type="presParOf" srcId="{F2A7ADE4-CDEC-453F-BCE0-F45995768970}" destId="{F83C9115-8A38-4F0B-9086-C7E007C2FEA8}" srcOrd="1" destOrd="0" presId="urn:microsoft.com/office/officeart/2008/layout/PictureStrips"/>
    <dgm:cxn modelId="{14D91DE1-F099-40E0-AD3A-2AA1E781FCBF}" type="presParOf" srcId="{F2A7ADE4-CDEC-453F-BCE0-F45995768970}" destId="{DFD03654-FDCC-4CAC-9A15-02600CAF63AD}" srcOrd="2" destOrd="0" presId="urn:microsoft.com/office/officeart/2008/layout/PictureStrips"/>
    <dgm:cxn modelId="{8CD51920-4AFE-4AAA-A9E7-10B90B272876}" type="presParOf" srcId="{DFD03654-FDCC-4CAC-9A15-02600CAF63AD}" destId="{ACACD77E-B876-4626-B4E9-29E66D237717}" srcOrd="0" destOrd="0" presId="urn:microsoft.com/office/officeart/2008/layout/PictureStrips"/>
    <dgm:cxn modelId="{AB80848F-9D8E-4D95-8A4A-B0AFC2E32B52}" type="presParOf" srcId="{DFD03654-FDCC-4CAC-9A15-02600CAF63AD}" destId="{580BCE38-41F5-4770-99B3-15638F883ED0}" srcOrd="1" destOrd="0" presId="urn:microsoft.com/office/officeart/2008/layout/PictureStrips"/>
    <dgm:cxn modelId="{C93C95CD-C84B-4A34-87A2-BF75D07F3EE8}" type="presParOf" srcId="{F2A7ADE4-CDEC-453F-BCE0-F45995768970}" destId="{E4A8D262-43BC-4608-9B05-CF446106084B}" srcOrd="3" destOrd="0" presId="urn:microsoft.com/office/officeart/2008/layout/PictureStrips"/>
    <dgm:cxn modelId="{97DC1956-0FAB-4235-8A74-62DCDA7D4B65}" type="presParOf" srcId="{F2A7ADE4-CDEC-453F-BCE0-F45995768970}" destId="{E5BE1F34-FC0D-4D38-8A9B-B5C885C9CF15}" srcOrd="4" destOrd="0" presId="urn:microsoft.com/office/officeart/2008/layout/PictureStrips"/>
    <dgm:cxn modelId="{6043DBD6-571D-4F55-83A5-0E559B44D11C}" type="presParOf" srcId="{E5BE1F34-FC0D-4D38-8A9B-B5C885C9CF15}" destId="{E69D6EBC-732E-4DFF-B6A1-10930E957B0C}" srcOrd="0" destOrd="0" presId="urn:microsoft.com/office/officeart/2008/layout/PictureStrips"/>
    <dgm:cxn modelId="{D558C35C-F07B-4427-87C3-2DEAF8D282A1}" type="presParOf" srcId="{E5BE1F34-FC0D-4D38-8A9B-B5C885C9CF15}" destId="{64F8033F-55FB-4B48-93F3-B9196912726A}" srcOrd="1" destOrd="0" presId="urn:microsoft.com/office/officeart/2008/layout/PictureStrips"/>
    <dgm:cxn modelId="{C634F8F5-BBC0-427C-AC07-012B934B05BF}" type="presParOf" srcId="{F2A7ADE4-CDEC-453F-BCE0-F45995768970}" destId="{A38D200A-6356-444D-A406-B6277D626250}" srcOrd="5" destOrd="0" presId="urn:microsoft.com/office/officeart/2008/layout/PictureStrips"/>
    <dgm:cxn modelId="{7998A192-E92C-4967-A27A-A4CF58B9C8D7}" type="presParOf" srcId="{F2A7ADE4-CDEC-453F-BCE0-F45995768970}" destId="{DB76840B-FCD0-4D69-B3C4-FA6FB6E536B4}" srcOrd="6" destOrd="0" presId="urn:microsoft.com/office/officeart/2008/layout/PictureStrips"/>
    <dgm:cxn modelId="{ACD2A9A8-9CD4-4D24-B514-DE3BF6AA79B0}" type="presParOf" srcId="{DB76840B-FCD0-4D69-B3C4-FA6FB6E536B4}" destId="{419DE386-402E-4339-9A80-0A529990958B}" srcOrd="0" destOrd="0" presId="urn:microsoft.com/office/officeart/2008/layout/PictureStrips"/>
    <dgm:cxn modelId="{DFC56A1D-1B11-46DE-A83C-322A1E910D6C}" type="presParOf" srcId="{DB76840B-FCD0-4D69-B3C4-FA6FB6E536B4}" destId="{A5AD6298-2E52-4880-8C56-9611FA7ABBF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5A6529-FB1D-4265-8751-A746196F65D7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32C5EA0-93F6-4992-B50E-361C12FC85C1}">
      <dgm:prSet phldrT="[Texto]" custT="1"/>
      <dgm:spPr/>
      <dgm:t>
        <a:bodyPr/>
        <a:lstStyle/>
        <a:p>
          <a:r>
            <a:rPr lang="es-EC" sz="900" dirty="0" smtClean="0"/>
            <a:t>Fortalecer las estrategias que más gustan a los clientes</a:t>
          </a:r>
          <a:r>
            <a:rPr lang="es-EC" sz="900" dirty="0" smtClean="0"/>
            <a:t>,, </a:t>
          </a:r>
          <a:r>
            <a:rPr lang="es-EC" sz="900" dirty="0" smtClean="0"/>
            <a:t>para </a:t>
          </a:r>
          <a:r>
            <a:rPr lang="es-EC" sz="900" dirty="0" smtClean="0"/>
            <a:t>fidelizarlos.</a:t>
          </a:r>
          <a:endParaRPr lang="es-ES" sz="900" dirty="0"/>
        </a:p>
      </dgm:t>
    </dgm:pt>
    <dgm:pt modelId="{2C98B5C7-4B20-4178-B9F1-8807DB62C71D}" type="parTrans" cxnId="{A82CDA2F-721B-4406-9518-8F425DA0F850}">
      <dgm:prSet/>
      <dgm:spPr/>
      <dgm:t>
        <a:bodyPr/>
        <a:lstStyle/>
        <a:p>
          <a:endParaRPr lang="es-ES" sz="3200"/>
        </a:p>
      </dgm:t>
    </dgm:pt>
    <dgm:pt modelId="{FFBAFA63-76BA-4BDA-9C5B-9780BA3F3F97}" type="sibTrans" cxnId="{A82CDA2F-721B-4406-9518-8F425DA0F850}">
      <dgm:prSet/>
      <dgm:spPr/>
      <dgm:t>
        <a:bodyPr/>
        <a:lstStyle/>
        <a:p>
          <a:endParaRPr lang="es-ES" sz="3200"/>
        </a:p>
      </dgm:t>
    </dgm:pt>
    <dgm:pt modelId="{3633F17B-1D70-47E1-B901-3ACA37794B08}">
      <dgm:prSet custT="1"/>
      <dgm:spPr/>
      <dgm:t>
        <a:bodyPr/>
        <a:lstStyle/>
        <a:p>
          <a:r>
            <a:rPr lang="es-EC" sz="900" smtClean="0"/>
            <a:t>Continuar realizando estudios que les permita determinar si sus estrategias van siempre alineadas con la percepción del consumidor.</a:t>
          </a:r>
          <a:endParaRPr lang="es-ES" sz="900"/>
        </a:p>
      </dgm:t>
    </dgm:pt>
    <dgm:pt modelId="{41E35E02-E0D2-47EA-B2F5-595BBB62ABB1}" type="parTrans" cxnId="{FC30C0AA-4CEB-41EA-9CFB-51A8EA33E530}">
      <dgm:prSet/>
      <dgm:spPr/>
      <dgm:t>
        <a:bodyPr/>
        <a:lstStyle/>
        <a:p>
          <a:endParaRPr lang="es-ES" sz="3200"/>
        </a:p>
      </dgm:t>
    </dgm:pt>
    <dgm:pt modelId="{900FE20E-E25D-44AB-A600-3258732FC8B2}" type="sibTrans" cxnId="{FC30C0AA-4CEB-41EA-9CFB-51A8EA33E530}">
      <dgm:prSet/>
      <dgm:spPr/>
      <dgm:t>
        <a:bodyPr/>
        <a:lstStyle/>
        <a:p>
          <a:endParaRPr lang="es-ES" sz="3200"/>
        </a:p>
      </dgm:t>
    </dgm:pt>
    <dgm:pt modelId="{79B522DE-999A-460B-9F64-7016BA0ECC72}">
      <dgm:prSet custT="1"/>
      <dgm:spPr/>
      <dgm:t>
        <a:bodyPr/>
        <a:lstStyle/>
        <a:p>
          <a:r>
            <a:rPr lang="es-EC" sz="900" smtClean="0"/>
            <a:t>Continuar con la inversión en redes sociales, estructurar de mejor manera sus perfiles para ir a la par del deseo del consumidor.</a:t>
          </a:r>
          <a:endParaRPr lang="es-ES" sz="900"/>
        </a:p>
      </dgm:t>
    </dgm:pt>
    <dgm:pt modelId="{FE75A6A9-F01D-4CF1-85C7-265232AB7667}" type="parTrans" cxnId="{80581057-25B6-46C6-8F8A-FE724338C5CF}">
      <dgm:prSet/>
      <dgm:spPr/>
      <dgm:t>
        <a:bodyPr/>
        <a:lstStyle/>
        <a:p>
          <a:endParaRPr lang="es-ES" sz="3200"/>
        </a:p>
      </dgm:t>
    </dgm:pt>
    <dgm:pt modelId="{F6FB9A79-0362-4ACF-8F26-AAC9823EA9B5}" type="sibTrans" cxnId="{80581057-25B6-46C6-8F8A-FE724338C5CF}">
      <dgm:prSet/>
      <dgm:spPr/>
      <dgm:t>
        <a:bodyPr/>
        <a:lstStyle/>
        <a:p>
          <a:endParaRPr lang="es-ES" sz="3200"/>
        </a:p>
      </dgm:t>
    </dgm:pt>
    <dgm:pt modelId="{CCD0B0ED-F599-47C2-88F0-B148A889C331}">
      <dgm:prSet custT="1"/>
      <dgm:spPr/>
      <dgm:t>
        <a:bodyPr/>
        <a:lstStyle/>
        <a:p>
          <a:r>
            <a:rPr lang="es-EC" sz="900" dirty="0" smtClean="0"/>
            <a:t>Considerar las edades entre 28 y 37 años para desarrollo de productos, modificación de precios, estrategias de precio y distribución, pues son aquellos que más adquieren este tipo de productos.</a:t>
          </a:r>
          <a:endParaRPr lang="es-ES" sz="900" dirty="0"/>
        </a:p>
      </dgm:t>
    </dgm:pt>
    <dgm:pt modelId="{C41791C1-E80F-4B70-AE4A-CA0E8C23E305}" type="parTrans" cxnId="{9B010F0B-3743-4019-BD6F-385C19FD538C}">
      <dgm:prSet/>
      <dgm:spPr/>
      <dgm:t>
        <a:bodyPr/>
        <a:lstStyle/>
        <a:p>
          <a:endParaRPr lang="es-ES" sz="3200"/>
        </a:p>
      </dgm:t>
    </dgm:pt>
    <dgm:pt modelId="{D72D05C9-A3B7-47D4-951D-D71C0A30C8CF}" type="sibTrans" cxnId="{9B010F0B-3743-4019-BD6F-385C19FD538C}">
      <dgm:prSet/>
      <dgm:spPr/>
      <dgm:t>
        <a:bodyPr/>
        <a:lstStyle/>
        <a:p>
          <a:endParaRPr lang="es-ES" sz="3200"/>
        </a:p>
      </dgm:t>
    </dgm:pt>
    <dgm:pt modelId="{67672AEA-9BE0-4EB2-829D-CB82B96DD115}" type="pres">
      <dgm:prSet presAssocID="{6E5A6529-FB1D-4265-8751-A746196F65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7B0103B-0241-48F7-A48C-2750FD3D4C3C}" type="pres">
      <dgm:prSet presAssocID="{032C5EA0-93F6-4992-B50E-361C12FC85C1}" presName="composite" presStyleCnt="0"/>
      <dgm:spPr/>
    </dgm:pt>
    <dgm:pt modelId="{79497893-0DA7-4425-BCAF-C11FC8543A78}" type="pres">
      <dgm:prSet presAssocID="{032C5EA0-93F6-4992-B50E-361C12FC85C1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07A030-DA74-4492-BF47-AB3C98638BF9}" type="pres">
      <dgm:prSet presAssocID="{032C5EA0-93F6-4992-B50E-361C12FC85C1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O"/>
        </a:p>
      </dgm:t>
    </dgm:pt>
    <dgm:pt modelId="{8F6D3450-6A54-453F-8718-FA2842BD8F0C}" type="pres">
      <dgm:prSet presAssocID="{FFBAFA63-76BA-4BDA-9C5B-9780BA3F3F97}" presName="sibTrans" presStyleCnt="0"/>
      <dgm:spPr/>
    </dgm:pt>
    <dgm:pt modelId="{2E5CC1C9-C428-4AA0-B0D1-D9DBC9DB7270}" type="pres">
      <dgm:prSet presAssocID="{3633F17B-1D70-47E1-B901-3ACA37794B08}" presName="composite" presStyleCnt="0"/>
      <dgm:spPr/>
    </dgm:pt>
    <dgm:pt modelId="{41C32A36-85B7-4383-8E05-5A48A6280E30}" type="pres">
      <dgm:prSet presAssocID="{3633F17B-1D70-47E1-B901-3ACA37794B08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BF6D64-6562-45E2-BA50-B48354702AC5}" type="pres">
      <dgm:prSet presAssocID="{3633F17B-1D70-47E1-B901-3ACA37794B08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O"/>
        </a:p>
      </dgm:t>
    </dgm:pt>
    <dgm:pt modelId="{4F9AFEC3-55B7-4F9A-8C45-291BC24DECBE}" type="pres">
      <dgm:prSet presAssocID="{900FE20E-E25D-44AB-A600-3258732FC8B2}" presName="sibTrans" presStyleCnt="0"/>
      <dgm:spPr/>
    </dgm:pt>
    <dgm:pt modelId="{DED1C97C-778E-4AF5-BBB3-11ADF84478CB}" type="pres">
      <dgm:prSet presAssocID="{79B522DE-999A-460B-9F64-7016BA0ECC72}" presName="composite" presStyleCnt="0"/>
      <dgm:spPr/>
    </dgm:pt>
    <dgm:pt modelId="{E9A1EEF8-92CA-4D28-8594-44BF0E1EF8F3}" type="pres">
      <dgm:prSet presAssocID="{79B522DE-999A-460B-9F64-7016BA0ECC72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610CA9-C7A2-44AA-921D-7AE6859B46DF}" type="pres">
      <dgm:prSet presAssocID="{79B522DE-999A-460B-9F64-7016BA0ECC72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s-CO"/>
        </a:p>
      </dgm:t>
    </dgm:pt>
    <dgm:pt modelId="{4C70ED74-EAC3-42AE-A53D-BD633F7C800A}" type="pres">
      <dgm:prSet presAssocID="{F6FB9A79-0362-4ACF-8F26-AAC9823EA9B5}" presName="sibTrans" presStyleCnt="0"/>
      <dgm:spPr/>
    </dgm:pt>
    <dgm:pt modelId="{3BF8B239-B58B-42A3-BF86-CF52A30C7D77}" type="pres">
      <dgm:prSet presAssocID="{CCD0B0ED-F599-47C2-88F0-B148A889C331}" presName="composite" presStyleCnt="0"/>
      <dgm:spPr/>
    </dgm:pt>
    <dgm:pt modelId="{9890FD19-F7A3-4737-8BF9-4F01CCFA2785}" type="pres">
      <dgm:prSet presAssocID="{CCD0B0ED-F599-47C2-88F0-B148A889C331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87F9DD-6E26-43B6-B9F0-FB3D82C300A4}" type="pres">
      <dgm:prSet presAssocID="{CCD0B0ED-F599-47C2-88F0-B148A889C331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O"/>
        </a:p>
      </dgm:t>
    </dgm:pt>
  </dgm:ptLst>
  <dgm:cxnLst>
    <dgm:cxn modelId="{BDAC8E4C-A3F8-41EF-841A-A7E575777723}" type="presOf" srcId="{032C5EA0-93F6-4992-B50E-361C12FC85C1}" destId="{79497893-0DA7-4425-BCAF-C11FC8543A78}" srcOrd="0" destOrd="0" presId="urn:microsoft.com/office/officeart/2008/layout/PictureStrips"/>
    <dgm:cxn modelId="{01139F04-D734-4950-B3ED-4261D618250A}" type="presOf" srcId="{6E5A6529-FB1D-4265-8751-A746196F65D7}" destId="{67672AEA-9BE0-4EB2-829D-CB82B96DD115}" srcOrd="0" destOrd="0" presId="urn:microsoft.com/office/officeart/2008/layout/PictureStrips"/>
    <dgm:cxn modelId="{50D4398E-4729-4C02-961F-AFBEF1CF9390}" type="presOf" srcId="{79B522DE-999A-460B-9F64-7016BA0ECC72}" destId="{E9A1EEF8-92CA-4D28-8594-44BF0E1EF8F3}" srcOrd="0" destOrd="0" presId="urn:microsoft.com/office/officeart/2008/layout/PictureStrips"/>
    <dgm:cxn modelId="{E48B1889-B899-4815-8FD5-8F291DB41ABA}" type="presOf" srcId="{3633F17B-1D70-47E1-B901-3ACA37794B08}" destId="{41C32A36-85B7-4383-8E05-5A48A6280E30}" srcOrd="0" destOrd="0" presId="urn:microsoft.com/office/officeart/2008/layout/PictureStrips"/>
    <dgm:cxn modelId="{FC30C0AA-4CEB-41EA-9CFB-51A8EA33E530}" srcId="{6E5A6529-FB1D-4265-8751-A746196F65D7}" destId="{3633F17B-1D70-47E1-B901-3ACA37794B08}" srcOrd="1" destOrd="0" parTransId="{41E35E02-E0D2-47EA-B2F5-595BBB62ABB1}" sibTransId="{900FE20E-E25D-44AB-A600-3258732FC8B2}"/>
    <dgm:cxn modelId="{CAB978C5-D34A-4007-BDBE-19C96D9EE351}" type="presOf" srcId="{CCD0B0ED-F599-47C2-88F0-B148A889C331}" destId="{9890FD19-F7A3-4737-8BF9-4F01CCFA2785}" srcOrd="0" destOrd="0" presId="urn:microsoft.com/office/officeart/2008/layout/PictureStrips"/>
    <dgm:cxn modelId="{80581057-25B6-46C6-8F8A-FE724338C5CF}" srcId="{6E5A6529-FB1D-4265-8751-A746196F65D7}" destId="{79B522DE-999A-460B-9F64-7016BA0ECC72}" srcOrd="2" destOrd="0" parTransId="{FE75A6A9-F01D-4CF1-85C7-265232AB7667}" sibTransId="{F6FB9A79-0362-4ACF-8F26-AAC9823EA9B5}"/>
    <dgm:cxn modelId="{A82CDA2F-721B-4406-9518-8F425DA0F850}" srcId="{6E5A6529-FB1D-4265-8751-A746196F65D7}" destId="{032C5EA0-93F6-4992-B50E-361C12FC85C1}" srcOrd="0" destOrd="0" parTransId="{2C98B5C7-4B20-4178-B9F1-8807DB62C71D}" sibTransId="{FFBAFA63-76BA-4BDA-9C5B-9780BA3F3F97}"/>
    <dgm:cxn modelId="{9B010F0B-3743-4019-BD6F-385C19FD538C}" srcId="{6E5A6529-FB1D-4265-8751-A746196F65D7}" destId="{CCD0B0ED-F599-47C2-88F0-B148A889C331}" srcOrd="3" destOrd="0" parTransId="{C41791C1-E80F-4B70-AE4A-CA0E8C23E305}" sibTransId="{D72D05C9-A3B7-47D4-951D-D71C0A30C8CF}"/>
    <dgm:cxn modelId="{65579721-F85B-46EF-B26E-25A822A71A61}" type="presParOf" srcId="{67672AEA-9BE0-4EB2-829D-CB82B96DD115}" destId="{D7B0103B-0241-48F7-A48C-2750FD3D4C3C}" srcOrd="0" destOrd="0" presId="urn:microsoft.com/office/officeart/2008/layout/PictureStrips"/>
    <dgm:cxn modelId="{63DBFBC1-332B-4D7C-A52A-D499AF7BD476}" type="presParOf" srcId="{D7B0103B-0241-48F7-A48C-2750FD3D4C3C}" destId="{79497893-0DA7-4425-BCAF-C11FC8543A78}" srcOrd="0" destOrd="0" presId="urn:microsoft.com/office/officeart/2008/layout/PictureStrips"/>
    <dgm:cxn modelId="{55A12F4F-EDB7-4F11-828C-460FEFEA3B50}" type="presParOf" srcId="{D7B0103B-0241-48F7-A48C-2750FD3D4C3C}" destId="{3D07A030-DA74-4492-BF47-AB3C98638BF9}" srcOrd="1" destOrd="0" presId="urn:microsoft.com/office/officeart/2008/layout/PictureStrips"/>
    <dgm:cxn modelId="{4E603958-A918-457F-ADB8-20055CE6F232}" type="presParOf" srcId="{67672AEA-9BE0-4EB2-829D-CB82B96DD115}" destId="{8F6D3450-6A54-453F-8718-FA2842BD8F0C}" srcOrd="1" destOrd="0" presId="urn:microsoft.com/office/officeart/2008/layout/PictureStrips"/>
    <dgm:cxn modelId="{70AADA3A-2E44-46A7-82D5-9FAAF7DEA48E}" type="presParOf" srcId="{67672AEA-9BE0-4EB2-829D-CB82B96DD115}" destId="{2E5CC1C9-C428-4AA0-B0D1-D9DBC9DB7270}" srcOrd="2" destOrd="0" presId="urn:microsoft.com/office/officeart/2008/layout/PictureStrips"/>
    <dgm:cxn modelId="{4953AFED-3250-40C8-BC33-9F8F63B2CA2B}" type="presParOf" srcId="{2E5CC1C9-C428-4AA0-B0D1-D9DBC9DB7270}" destId="{41C32A36-85B7-4383-8E05-5A48A6280E30}" srcOrd="0" destOrd="0" presId="urn:microsoft.com/office/officeart/2008/layout/PictureStrips"/>
    <dgm:cxn modelId="{38103F93-7505-4BA5-A64A-E600821FD7CD}" type="presParOf" srcId="{2E5CC1C9-C428-4AA0-B0D1-D9DBC9DB7270}" destId="{50BF6D64-6562-45E2-BA50-B48354702AC5}" srcOrd="1" destOrd="0" presId="urn:microsoft.com/office/officeart/2008/layout/PictureStrips"/>
    <dgm:cxn modelId="{E7AE74F4-F6D2-45B5-883C-D4260D347D4E}" type="presParOf" srcId="{67672AEA-9BE0-4EB2-829D-CB82B96DD115}" destId="{4F9AFEC3-55B7-4F9A-8C45-291BC24DECBE}" srcOrd="3" destOrd="0" presId="urn:microsoft.com/office/officeart/2008/layout/PictureStrips"/>
    <dgm:cxn modelId="{A05BD3D3-CDE3-486B-9BC1-CC827A1ED90E}" type="presParOf" srcId="{67672AEA-9BE0-4EB2-829D-CB82B96DD115}" destId="{DED1C97C-778E-4AF5-BBB3-11ADF84478CB}" srcOrd="4" destOrd="0" presId="urn:microsoft.com/office/officeart/2008/layout/PictureStrips"/>
    <dgm:cxn modelId="{BB21FB84-EB13-4BAB-9710-B896C52DB35A}" type="presParOf" srcId="{DED1C97C-778E-4AF5-BBB3-11ADF84478CB}" destId="{E9A1EEF8-92CA-4D28-8594-44BF0E1EF8F3}" srcOrd="0" destOrd="0" presId="urn:microsoft.com/office/officeart/2008/layout/PictureStrips"/>
    <dgm:cxn modelId="{DB0CA8BC-4F9C-4700-B984-0CF1A2CEE82F}" type="presParOf" srcId="{DED1C97C-778E-4AF5-BBB3-11ADF84478CB}" destId="{B4610CA9-C7A2-44AA-921D-7AE6859B46DF}" srcOrd="1" destOrd="0" presId="urn:microsoft.com/office/officeart/2008/layout/PictureStrips"/>
    <dgm:cxn modelId="{239A20AB-26CC-4D58-9DF3-74BEB2E4C4A3}" type="presParOf" srcId="{67672AEA-9BE0-4EB2-829D-CB82B96DD115}" destId="{4C70ED74-EAC3-42AE-A53D-BD633F7C800A}" srcOrd="5" destOrd="0" presId="urn:microsoft.com/office/officeart/2008/layout/PictureStrips"/>
    <dgm:cxn modelId="{177503DF-3E3E-4F10-8DA3-44D14B061421}" type="presParOf" srcId="{67672AEA-9BE0-4EB2-829D-CB82B96DD115}" destId="{3BF8B239-B58B-42A3-BF86-CF52A30C7D77}" srcOrd="6" destOrd="0" presId="urn:microsoft.com/office/officeart/2008/layout/PictureStrips"/>
    <dgm:cxn modelId="{6C82853C-10D9-4E41-A64F-DED70D02E5FB}" type="presParOf" srcId="{3BF8B239-B58B-42A3-BF86-CF52A30C7D77}" destId="{9890FD19-F7A3-4737-8BF9-4F01CCFA2785}" srcOrd="0" destOrd="0" presId="urn:microsoft.com/office/officeart/2008/layout/PictureStrips"/>
    <dgm:cxn modelId="{FBA0443A-F692-4516-9758-DADC5A3F69A0}" type="presParOf" srcId="{3BF8B239-B58B-42A3-BF86-CF52A30C7D77}" destId="{DE87F9DD-6E26-43B6-B9F0-FB3D82C300A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50CDE-5244-4EA3-BE87-4D32445731D6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065EA6FA-3742-49CE-9FB2-AE3265BDB95A}">
      <dgm:prSet phldrT="[Texto]"/>
      <dgm:spPr/>
      <dgm:t>
        <a:bodyPr/>
        <a:lstStyle/>
        <a:p>
          <a:r>
            <a:rPr lang="es-ES" dirty="0" smtClean="0"/>
            <a:t>Generadora de empleos:</a:t>
          </a:r>
        </a:p>
        <a:p>
          <a:r>
            <a:rPr lang="es-ES" dirty="0" smtClean="0"/>
            <a:t>- 100.000 directos</a:t>
          </a:r>
        </a:p>
        <a:p>
          <a:r>
            <a:rPr lang="es-ES" dirty="0" smtClean="0"/>
            <a:t>- 200.000 indirectos</a:t>
          </a:r>
          <a:endParaRPr lang="es-CO" dirty="0"/>
        </a:p>
      </dgm:t>
    </dgm:pt>
    <dgm:pt modelId="{1F48D310-ADD2-44BA-A21A-24035365B0CB}" type="parTrans" cxnId="{266B3613-7515-408E-BD51-D7374A6C0D51}">
      <dgm:prSet/>
      <dgm:spPr/>
      <dgm:t>
        <a:bodyPr/>
        <a:lstStyle/>
        <a:p>
          <a:endParaRPr lang="es-CO"/>
        </a:p>
      </dgm:t>
    </dgm:pt>
    <dgm:pt modelId="{E9EDAE8E-FAC5-41F0-887E-63485B8261F1}" type="sibTrans" cxnId="{266B3613-7515-408E-BD51-D7374A6C0D51}">
      <dgm:prSet/>
      <dgm:spPr/>
      <dgm:t>
        <a:bodyPr/>
        <a:lstStyle/>
        <a:p>
          <a:endParaRPr lang="es-CO"/>
        </a:p>
      </dgm:t>
    </dgm:pt>
    <dgm:pt modelId="{2F02D0CD-F948-490C-A23A-FA576661BACC}" type="pres">
      <dgm:prSet presAssocID="{89B50CDE-5244-4EA3-BE87-4D32445731D6}" presName="Name0" presStyleCnt="0">
        <dgm:presLayoutVars>
          <dgm:dir/>
          <dgm:resizeHandles val="exact"/>
        </dgm:presLayoutVars>
      </dgm:prSet>
      <dgm:spPr/>
    </dgm:pt>
    <dgm:pt modelId="{19858685-DEF0-4C42-A42F-CF45876E3351}" type="pres">
      <dgm:prSet presAssocID="{89B50CDE-5244-4EA3-BE87-4D32445731D6}" presName="bkgdShp" presStyleLbl="alignAccFollowNode1" presStyleIdx="0" presStyleCnt="1"/>
      <dgm:spPr/>
    </dgm:pt>
    <dgm:pt modelId="{2128C24C-A83C-4970-AD87-7AEFACC8CA7B}" type="pres">
      <dgm:prSet presAssocID="{89B50CDE-5244-4EA3-BE87-4D32445731D6}" presName="linComp" presStyleCnt="0"/>
      <dgm:spPr/>
    </dgm:pt>
    <dgm:pt modelId="{FB2FB441-604E-43E2-B994-CFCE89F886E6}" type="pres">
      <dgm:prSet presAssocID="{065EA6FA-3742-49CE-9FB2-AE3265BDB95A}" presName="compNode" presStyleCnt="0"/>
      <dgm:spPr/>
    </dgm:pt>
    <dgm:pt modelId="{DFF1706A-E825-44B0-9A09-37E83AE1B3BA}" type="pres">
      <dgm:prSet presAssocID="{065EA6FA-3742-49CE-9FB2-AE3265BDB95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CCBF92-E0E0-4DDC-A180-B9289FEDE895}" type="pres">
      <dgm:prSet presAssocID="{065EA6FA-3742-49CE-9FB2-AE3265BDB95A}" presName="invisiNode" presStyleLbl="node1" presStyleIdx="0" presStyleCnt="1"/>
      <dgm:spPr/>
    </dgm:pt>
    <dgm:pt modelId="{D7614BA5-050C-4220-BD18-671B2D1FB00D}" type="pres">
      <dgm:prSet presAssocID="{065EA6FA-3742-49CE-9FB2-AE3265BDB95A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</dgm:ptLst>
  <dgm:cxnLst>
    <dgm:cxn modelId="{92CD9CC0-1B9C-41BF-B7ED-418D3FFE0129}" type="presOf" srcId="{065EA6FA-3742-49CE-9FB2-AE3265BDB95A}" destId="{DFF1706A-E825-44B0-9A09-37E83AE1B3BA}" srcOrd="0" destOrd="0" presId="urn:microsoft.com/office/officeart/2005/8/layout/pList2"/>
    <dgm:cxn modelId="{F443ED89-3192-4CF7-AA04-895721A99F18}" type="presOf" srcId="{89B50CDE-5244-4EA3-BE87-4D32445731D6}" destId="{2F02D0CD-F948-490C-A23A-FA576661BACC}" srcOrd="0" destOrd="0" presId="urn:microsoft.com/office/officeart/2005/8/layout/pList2"/>
    <dgm:cxn modelId="{266B3613-7515-408E-BD51-D7374A6C0D51}" srcId="{89B50CDE-5244-4EA3-BE87-4D32445731D6}" destId="{065EA6FA-3742-49CE-9FB2-AE3265BDB95A}" srcOrd="0" destOrd="0" parTransId="{1F48D310-ADD2-44BA-A21A-24035365B0CB}" sibTransId="{E9EDAE8E-FAC5-41F0-887E-63485B8261F1}"/>
    <dgm:cxn modelId="{09C572EF-A2D6-418A-A47A-12F562237290}" type="presParOf" srcId="{2F02D0CD-F948-490C-A23A-FA576661BACC}" destId="{19858685-DEF0-4C42-A42F-CF45876E3351}" srcOrd="0" destOrd="0" presId="urn:microsoft.com/office/officeart/2005/8/layout/pList2"/>
    <dgm:cxn modelId="{8F38C4A0-670E-4738-B896-0F767E1B46D6}" type="presParOf" srcId="{2F02D0CD-F948-490C-A23A-FA576661BACC}" destId="{2128C24C-A83C-4970-AD87-7AEFACC8CA7B}" srcOrd="1" destOrd="0" presId="urn:microsoft.com/office/officeart/2005/8/layout/pList2"/>
    <dgm:cxn modelId="{80E53766-14F8-454C-90A2-E9C45C0756A0}" type="presParOf" srcId="{2128C24C-A83C-4970-AD87-7AEFACC8CA7B}" destId="{FB2FB441-604E-43E2-B994-CFCE89F886E6}" srcOrd="0" destOrd="0" presId="urn:microsoft.com/office/officeart/2005/8/layout/pList2"/>
    <dgm:cxn modelId="{00784AC4-C64A-4E5F-930E-8D4ACC39D657}" type="presParOf" srcId="{FB2FB441-604E-43E2-B994-CFCE89F886E6}" destId="{DFF1706A-E825-44B0-9A09-37E83AE1B3BA}" srcOrd="0" destOrd="0" presId="urn:microsoft.com/office/officeart/2005/8/layout/pList2"/>
    <dgm:cxn modelId="{91DF1227-4E9D-4AD8-9559-760C28C10022}" type="presParOf" srcId="{FB2FB441-604E-43E2-B994-CFCE89F886E6}" destId="{E2CCBF92-E0E0-4DDC-A180-B9289FEDE895}" srcOrd="1" destOrd="0" presId="urn:microsoft.com/office/officeart/2005/8/layout/pList2"/>
    <dgm:cxn modelId="{62745CE6-6E9B-4B99-A1AB-A4370BB718CE}" type="presParOf" srcId="{FB2FB441-604E-43E2-B994-CFCE89F886E6}" destId="{D7614BA5-050C-4220-BD18-671B2D1FB00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50CDE-5244-4EA3-BE87-4D32445731D6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065EA6FA-3742-49CE-9FB2-AE3265BDB95A}">
      <dgm:prSet phldrT="[Texto]"/>
      <dgm:spPr/>
      <dgm:t>
        <a:bodyPr/>
        <a:lstStyle/>
        <a:p>
          <a:r>
            <a:rPr lang="es-ES" b="0" i="0" dirty="0" smtClean="0"/>
            <a:t>La industria textil se ha visto afectada por la crisis mundial económica.</a:t>
          </a:r>
          <a:endParaRPr lang="es-CO" dirty="0"/>
        </a:p>
      </dgm:t>
    </dgm:pt>
    <dgm:pt modelId="{1F48D310-ADD2-44BA-A21A-24035365B0CB}" type="parTrans" cxnId="{266B3613-7515-408E-BD51-D7374A6C0D51}">
      <dgm:prSet/>
      <dgm:spPr/>
      <dgm:t>
        <a:bodyPr/>
        <a:lstStyle/>
        <a:p>
          <a:endParaRPr lang="es-CO"/>
        </a:p>
      </dgm:t>
    </dgm:pt>
    <dgm:pt modelId="{E9EDAE8E-FAC5-41F0-887E-63485B8261F1}" type="sibTrans" cxnId="{266B3613-7515-408E-BD51-D7374A6C0D51}">
      <dgm:prSet/>
      <dgm:spPr/>
      <dgm:t>
        <a:bodyPr/>
        <a:lstStyle/>
        <a:p>
          <a:endParaRPr lang="es-CO"/>
        </a:p>
      </dgm:t>
    </dgm:pt>
    <dgm:pt modelId="{2F02D0CD-F948-490C-A23A-FA576661BACC}" type="pres">
      <dgm:prSet presAssocID="{89B50CDE-5244-4EA3-BE87-4D32445731D6}" presName="Name0" presStyleCnt="0">
        <dgm:presLayoutVars>
          <dgm:dir/>
          <dgm:resizeHandles val="exact"/>
        </dgm:presLayoutVars>
      </dgm:prSet>
      <dgm:spPr/>
    </dgm:pt>
    <dgm:pt modelId="{19858685-DEF0-4C42-A42F-CF45876E3351}" type="pres">
      <dgm:prSet presAssocID="{89B50CDE-5244-4EA3-BE87-4D32445731D6}" presName="bkgdShp" presStyleLbl="alignAccFollowNode1" presStyleIdx="0" presStyleCnt="1" custLinFactNeighborX="-3735"/>
      <dgm:spPr/>
    </dgm:pt>
    <dgm:pt modelId="{2128C24C-A83C-4970-AD87-7AEFACC8CA7B}" type="pres">
      <dgm:prSet presAssocID="{89B50CDE-5244-4EA3-BE87-4D32445731D6}" presName="linComp" presStyleCnt="0"/>
      <dgm:spPr/>
    </dgm:pt>
    <dgm:pt modelId="{FB2FB441-604E-43E2-B994-CFCE89F886E6}" type="pres">
      <dgm:prSet presAssocID="{065EA6FA-3742-49CE-9FB2-AE3265BDB95A}" presName="compNode" presStyleCnt="0"/>
      <dgm:spPr/>
    </dgm:pt>
    <dgm:pt modelId="{DFF1706A-E825-44B0-9A09-37E83AE1B3BA}" type="pres">
      <dgm:prSet presAssocID="{065EA6FA-3742-49CE-9FB2-AE3265BDB95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CCBF92-E0E0-4DDC-A180-B9289FEDE895}" type="pres">
      <dgm:prSet presAssocID="{065EA6FA-3742-49CE-9FB2-AE3265BDB95A}" presName="invisiNode" presStyleLbl="node1" presStyleIdx="0" presStyleCnt="1"/>
      <dgm:spPr/>
    </dgm:pt>
    <dgm:pt modelId="{D7614BA5-050C-4220-BD18-671B2D1FB00D}" type="pres">
      <dgm:prSet presAssocID="{065EA6FA-3742-49CE-9FB2-AE3265BDB95A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E1D39154-CE98-40B4-B30C-C9D6D08A9D98}" type="presOf" srcId="{065EA6FA-3742-49CE-9FB2-AE3265BDB95A}" destId="{DFF1706A-E825-44B0-9A09-37E83AE1B3BA}" srcOrd="0" destOrd="0" presId="urn:microsoft.com/office/officeart/2005/8/layout/pList2"/>
    <dgm:cxn modelId="{266B3613-7515-408E-BD51-D7374A6C0D51}" srcId="{89B50CDE-5244-4EA3-BE87-4D32445731D6}" destId="{065EA6FA-3742-49CE-9FB2-AE3265BDB95A}" srcOrd="0" destOrd="0" parTransId="{1F48D310-ADD2-44BA-A21A-24035365B0CB}" sibTransId="{E9EDAE8E-FAC5-41F0-887E-63485B8261F1}"/>
    <dgm:cxn modelId="{1F6BFC67-FB6A-44B9-9873-48F6E1A500FD}" type="presOf" srcId="{89B50CDE-5244-4EA3-BE87-4D32445731D6}" destId="{2F02D0CD-F948-490C-A23A-FA576661BACC}" srcOrd="0" destOrd="0" presId="urn:microsoft.com/office/officeart/2005/8/layout/pList2"/>
    <dgm:cxn modelId="{751DE94C-62B8-479F-884B-B870DDBC814A}" type="presParOf" srcId="{2F02D0CD-F948-490C-A23A-FA576661BACC}" destId="{19858685-DEF0-4C42-A42F-CF45876E3351}" srcOrd="0" destOrd="0" presId="urn:microsoft.com/office/officeart/2005/8/layout/pList2"/>
    <dgm:cxn modelId="{DBE512F4-8075-4C68-A4D9-E892863E702D}" type="presParOf" srcId="{2F02D0CD-F948-490C-A23A-FA576661BACC}" destId="{2128C24C-A83C-4970-AD87-7AEFACC8CA7B}" srcOrd="1" destOrd="0" presId="urn:microsoft.com/office/officeart/2005/8/layout/pList2"/>
    <dgm:cxn modelId="{FBB4DCFB-9601-40B2-AB75-1CE067FA98C2}" type="presParOf" srcId="{2128C24C-A83C-4970-AD87-7AEFACC8CA7B}" destId="{FB2FB441-604E-43E2-B994-CFCE89F886E6}" srcOrd="0" destOrd="0" presId="urn:microsoft.com/office/officeart/2005/8/layout/pList2"/>
    <dgm:cxn modelId="{D819670C-7FBC-4722-8E35-062C21AF8CAC}" type="presParOf" srcId="{FB2FB441-604E-43E2-B994-CFCE89F886E6}" destId="{DFF1706A-E825-44B0-9A09-37E83AE1B3BA}" srcOrd="0" destOrd="0" presId="urn:microsoft.com/office/officeart/2005/8/layout/pList2"/>
    <dgm:cxn modelId="{76D80F89-1594-47E1-9D66-B9A5DE462D88}" type="presParOf" srcId="{FB2FB441-604E-43E2-B994-CFCE89F886E6}" destId="{E2CCBF92-E0E0-4DDC-A180-B9289FEDE895}" srcOrd="1" destOrd="0" presId="urn:microsoft.com/office/officeart/2005/8/layout/pList2"/>
    <dgm:cxn modelId="{D19980FF-81E9-4D60-B1F3-4E7154683FC1}" type="presParOf" srcId="{FB2FB441-604E-43E2-B994-CFCE89F886E6}" destId="{D7614BA5-050C-4220-BD18-671B2D1FB00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4E1D08-3442-4B2C-9410-37E85A2F22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FE08303-2A7C-4A80-B6AE-745B64DA6810}">
      <dgm:prSet phldrT="[Texto]"/>
      <dgm:spPr/>
      <dgm:t>
        <a:bodyPr/>
        <a:lstStyle/>
        <a:p>
          <a:r>
            <a:rPr lang="es-EC" dirty="0" smtClean="0"/>
            <a:t>Identificar las características del sector textil para clarificar el ámbito de investigación.</a:t>
          </a:r>
          <a:endParaRPr lang="es-EC" dirty="0"/>
        </a:p>
      </dgm:t>
    </dgm:pt>
    <dgm:pt modelId="{E5FBD1F1-0A39-47E8-B982-AC2ED0EE3D29}" type="parTrans" cxnId="{0A605347-4751-40D1-967D-99194EDDC2F0}">
      <dgm:prSet/>
      <dgm:spPr/>
      <dgm:t>
        <a:bodyPr/>
        <a:lstStyle/>
        <a:p>
          <a:endParaRPr lang="es-EC"/>
        </a:p>
      </dgm:t>
    </dgm:pt>
    <dgm:pt modelId="{6C8D40DB-CBC1-44E6-A8A3-0DF0CFC1150D}" type="sibTrans" cxnId="{0A605347-4751-40D1-967D-99194EDDC2F0}">
      <dgm:prSet/>
      <dgm:spPr/>
      <dgm:t>
        <a:bodyPr/>
        <a:lstStyle/>
        <a:p>
          <a:endParaRPr lang="es-EC"/>
        </a:p>
      </dgm:t>
    </dgm:pt>
    <dgm:pt modelId="{0D348F37-3E5C-416A-8329-2C38EF50949D}">
      <dgm:prSet/>
      <dgm:spPr/>
      <dgm:t>
        <a:bodyPr/>
        <a:lstStyle/>
        <a:p>
          <a:r>
            <a:rPr lang="es-EC" smtClean="0"/>
            <a:t>Identificar las estrategias tradicionales de marketing que utilizan las empresas textiles.</a:t>
          </a:r>
          <a:endParaRPr lang="es-EC"/>
        </a:p>
      </dgm:t>
    </dgm:pt>
    <dgm:pt modelId="{0D49329A-4A24-461A-8308-CA5634D3E323}" type="parTrans" cxnId="{2761558F-3B72-4857-AC75-DD38AC00B78C}">
      <dgm:prSet/>
      <dgm:spPr/>
      <dgm:t>
        <a:bodyPr/>
        <a:lstStyle/>
        <a:p>
          <a:endParaRPr lang="es-EC"/>
        </a:p>
      </dgm:t>
    </dgm:pt>
    <dgm:pt modelId="{0F2E89DA-95AA-4177-87E9-0E2C7936ACCD}" type="sibTrans" cxnId="{2761558F-3B72-4857-AC75-DD38AC00B78C}">
      <dgm:prSet/>
      <dgm:spPr/>
      <dgm:t>
        <a:bodyPr/>
        <a:lstStyle/>
        <a:p>
          <a:endParaRPr lang="es-EC"/>
        </a:p>
      </dgm:t>
    </dgm:pt>
    <dgm:pt modelId="{0725E015-6B96-42DC-9AD3-4E1B2508D273}">
      <dgm:prSet/>
      <dgm:spPr/>
      <dgm:t>
        <a:bodyPr/>
        <a:lstStyle/>
        <a:p>
          <a:r>
            <a:rPr lang="es-EC" smtClean="0"/>
            <a:t>Identificar las estrategias de social media marketing que utilizan las empresas textiles.</a:t>
          </a:r>
          <a:endParaRPr lang="es-EC"/>
        </a:p>
      </dgm:t>
    </dgm:pt>
    <dgm:pt modelId="{B337ADC3-7A5A-490E-BD1F-A8BC78367260}" type="parTrans" cxnId="{5E0CF805-7B92-4C09-A142-2F38201AE6DD}">
      <dgm:prSet/>
      <dgm:spPr/>
      <dgm:t>
        <a:bodyPr/>
        <a:lstStyle/>
        <a:p>
          <a:endParaRPr lang="es-EC"/>
        </a:p>
      </dgm:t>
    </dgm:pt>
    <dgm:pt modelId="{3DF715EC-8352-4B95-85BF-B4C55E2DA8AF}" type="sibTrans" cxnId="{5E0CF805-7B92-4C09-A142-2F38201AE6DD}">
      <dgm:prSet/>
      <dgm:spPr/>
      <dgm:t>
        <a:bodyPr/>
        <a:lstStyle/>
        <a:p>
          <a:endParaRPr lang="es-EC"/>
        </a:p>
      </dgm:t>
    </dgm:pt>
    <dgm:pt modelId="{2CD4AC56-2339-480E-A8F7-E9031FCF53CC}" type="pres">
      <dgm:prSet presAssocID="{214E1D08-3442-4B2C-9410-37E85A2F22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038EA0A-B592-4DDC-9132-984D9CDA656C}" type="pres">
      <dgm:prSet presAssocID="{214E1D08-3442-4B2C-9410-37E85A2F2298}" presName="Name1" presStyleCnt="0"/>
      <dgm:spPr/>
    </dgm:pt>
    <dgm:pt modelId="{5C0511E3-6B76-4B47-8347-B3DD680A34AA}" type="pres">
      <dgm:prSet presAssocID="{214E1D08-3442-4B2C-9410-37E85A2F2298}" presName="cycle" presStyleCnt="0"/>
      <dgm:spPr/>
    </dgm:pt>
    <dgm:pt modelId="{3F884C43-24A7-4D89-9521-35263315F0C7}" type="pres">
      <dgm:prSet presAssocID="{214E1D08-3442-4B2C-9410-37E85A2F2298}" presName="srcNode" presStyleLbl="node1" presStyleIdx="0" presStyleCnt="3"/>
      <dgm:spPr/>
    </dgm:pt>
    <dgm:pt modelId="{F1B549E1-3F41-4F77-BBEB-89737F3AE155}" type="pres">
      <dgm:prSet presAssocID="{214E1D08-3442-4B2C-9410-37E85A2F2298}" presName="conn" presStyleLbl="parChTrans1D2" presStyleIdx="0" presStyleCnt="1"/>
      <dgm:spPr/>
      <dgm:t>
        <a:bodyPr/>
        <a:lstStyle/>
        <a:p>
          <a:endParaRPr lang="es-EC"/>
        </a:p>
      </dgm:t>
    </dgm:pt>
    <dgm:pt modelId="{DF2BDD01-1F5C-4A45-9D19-B8D4FF5F1DC9}" type="pres">
      <dgm:prSet presAssocID="{214E1D08-3442-4B2C-9410-37E85A2F2298}" presName="extraNode" presStyleLbl="node1" presStyleIdx="0" presStyleCnt="3"/>
      <dgm:spPr/>
    </dgm:pt>
    <dgm:pt modelId="{3B255AD0-0E28-48C4-8200-97C7838BB880}" type="pres">
      <dgm:prSet presAssocID="{214E1D08-3442-4B2C-9410-37E85A2F2298}" presName="dstNode" presStyleLbl="node1" presStyleIdx="0" presStyleCnt="3"/>
      <dgm:spPr/>
    </dgm:pt>
    <dgm:pt modelId="{86DB02FA-D51D-47EA-ACB5-3F65070C16CE}" type="pres">
      <dgm:prSet presAssocID="{CFE08303-2A7C-4A80-B6AE-745B64DA681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85D1C7-1FBB-445D-BE6A-A986B6587C2A}" type="pres">
      <dgm:prSet presAssocID="{CFE08303-2A7C-4A80-B6AE-745B64DA6810}" presName="accent_1" presStyleCnt="0"/>
      <dgm:spPr/>
    </dgm:pt>
    <dgm:pt modelId="{BCFC6A23-330A-44CB-9325-2FEE8C9B4D40}" type="pres">
      <dgm:prSet presAssocID="{CFE08303-2A7C-4A80-B6AE-745B64DA6810}" presName="accentRepeatNode" presStyleLbl="solidFgAcc1" presStyleIdx="0" presStyleCnt="3"/>
      <dgm:spPr/>
    </dgm:pt>
    <dgm:pt modelId="{1C18A117-2220-4601-BE70-31D5194A85C3}" type="pres">
      <dgm:prSet presAssocID="{0D348F37-3E5C-416A-8329-2C38EF50949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3B96D3-6E40-4BEF-956C-1083398D48EC}" type="pres">
      <dgm:prSet presAssocID="{0D348F37-3E5C-416A-8329-2C38EF50949D}" presName="accent_2" presStyleCnt="0"/>
      <dgm:spPr/>
    </dgm:pt>
    <dgm:pt modelId="{41B1663E-BE3D-4AD5-87A0-7F28D6301CF3}" type="pres">
      <dgm:prSet presAssocID="{0D348F37-3E5C-416A-8329-2C38EF50949D}" presName="accentRepeatNode" presStyleLbl="solidFgAcc1" presStyleIdx="1" presStyleCnt="3"/>
      <dgm:spPr/>
    </dgm:pt>
    <dgm:pt modelId="{0D870910-9C58-4D52-92F0-7528CD0D737F}" type="pres">
      <dgm:prSet presAssocID="{0725E015-6B96-42DC-9AD3-4E1B2508D27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02E199-27FC-4A6B-B463-4EE5A5C7252C}" type="pres">
      <dgm:prSet presAssocID="{0725E015-6B96-42DC-9AD3-4E1B2508D273}" presName="accent_3" presStyleCnt="0"/>
      <dgm:spPr/>
    </dgm:pt>
    <dgm:pt modelId="{8D9D498E-B02D-47F6-BBBB-1220965215F6}" type="pres">
      <dgm:prSet presAssocID="{0725E015-6B96-42DC-9AD3-4E1B2508D273}" presName="accentRepeatNode" presStyleLbl="solidFgAcc1" presStyleIdx="2" presStyleCnt="3"/>
      <dgm:spPr/>
    </dgm:pt>
  </dgm:ptLst>
  <dgm:cxnLst>
    <dgm:cxn modelId="{3EE4BEB3-8037-43CB-AF12-205D04D030AE}" type="presOf" srcId="{0D348F37-3E5C-416A-8329-2C38EF50949D}" destId="{1C18A117-2220-4601-BE70-31D5194A85C3}" srcOrd="0" destOrd="0" presId="urn:microsoft.com/office/officeart/2008/layout/VerticalCurvedList"/>
    <dgm:cxn modelId="{85E89F44-795C-4E8A-BB62-1B51825C406C}" type="presOf" srcId="{6C8D40DB-CBC1-44E6-A8A3-0DF0CFC1150D}" destId="{F1B549E1-3F41-4F77-BBEB-89737F3AE155}" srcOrd="0" destOrd="0" presId="urn:microsoft.com/office/officeart/2008/layout/VerticalCurvedList"/>
    <dgm:cxn modelId="{2761558F-3B72-4857-AC75-DD38AC00B78C}" srcId="{214E1D08-3442-4B2C-9410-37E85A2F2298}" destId="{0D348F37-3E5C-416A-8329-2C38EF50949D}" srcOrd="1" destOrd="0" parTransId="{0D49329A-4A24-461A-8308-CA5634D3E323}" sibTransId="{0F2E89DA-95AA-4177-87E9-0E2C7936ACCD}"/>
    <dgm:cxn modelId="{5E0CF805-7B92-4C09-A142-2F38201AE6DD}" srcId="{214E1D08-3442-4B2C-9410-37E85A2F2298}" destId="{0725E015-6B96-42DC-9AD3-4E1B2508D273}" srcOrd="2" destOrd="0" parTransId="{B337ADC3-7A5A-490E-BD1F-A8BC78367260}" sibTransId="{3DF715EC-8352-4B95-85BF-B4C55E2DA8AF}"/>
    <dgm:cxn modelId="{359DE841-9029-48AE-8A70-4772F3387ED2}" type="presOf" srcId="{0725E015-6B96-42DC-9AD3-4E1B2508D273}" destId="{0D870910-9C58-4D52-92F0-7528CD0D737F}" srcOrd="0" destOrd="0" presId="urn:microsoft.com/office/officeart/2008/layout/VerticalCurvedList"/>
    <dgm:cxn modelId="{0234C386-FC59-446E-A135-1A7A7F8ADD44}" type="presOf" srcId="{CFE08303-2A7C-4A80-B6AE-745B64DA6810}" destId="{86DB02FA-D51D-47EA-ACB5-3F65070C16CE}" srcOrd="0" destOrd="0" presId="urn:microsoft.com/office/officeart/2008/layout/VerticalCurvedList"/>
    <dgm:cxn modelId="{0A605347-4751-40D1-967D-99194EDDC2F0}" srcId="{214E1D08-3442-4B2C-9410-37E85A2F2298}" destId="{CFE08303-2A7C-4A80-B6AE-745B64DA6810}" srcOrd="0" destOrd="0" parTransId="{E5FBD1F1-0A39-47E8-B982-AC2ED0EE3D29}" sibTransId="{6C8D40DB-CBC1-44E6-A8A3-0DF0CFC1150D}"/>
    <dgm:cxn modelId="{41D84483-A4E6-42A3-AE46-4778DC9EC07F}" type="presOf" srcId="{214E1D08-3442-4B2C-9410-37E85A2F2298}" destId="{2CD4AC56-2339-480E-A8F7-E9031FCF53CC}" srcOrd="0" destOrd="0" presId="urn:microsoft.com/office/officeart/2008/layout/VerticalCurvedList"/>
    <dgm:cxn modelId="{54237D29-9524-479B-90C0-5FF33C4DFE90}" type="presParOf" srcId="{2CD4AC56-2339-480E-A8F7-E9031FCF53CC}" destId="{4038EA0A-B592-4DDC-9132-984D9CDA656C}" srcOrd="0" destOrd="0" presId="urn:microsoft.com/office/officeart/2008/layout/VerticalCurvedList"/>
    <dgm:cxn modelId="{729E9798-E5A7-4DA8-9A40-99364574768F}" type="presParOf" srcId="{4038EA0A-B592-4DDC-9132-984D9CDA656C}" destId="{5C0511E3-6B76-4B47-8347-B3DD680A34AA}" srcOrd="0" destOrd="0" presId="urn:microsoft.com/office/officeart/2008/layout/VerticalCurvedList"/>
    <dgm:cxn modelId="{6D4A2942-03CA-4EE0-BCC8-79E92FEC6FAD}" type="presParOf" srcId="{5C0511E3-6B76-4B47-8347-B3DD680A34AA}" destId="{3F884C43-24A7-4D89-9521-35263315F0C7}" srcOrd="0" destOrd="0" presId="urn:microsoft.com/office/officeart/2008/layout/VerticalCurvedList"/>
    <dgm:cxn modelId="{C26A75CC-F048-4EB8-AB11-32787C70104B}" type="presParOf" srcId="{5C0511E3-6B76-4B47-8347-B3DD680A34AA}" destId="{F1B549E1-3F41-4F77-BBEB-89737F3AE155}" srcOrd="1" destOrd="0" presId="urn:microsoft.com/office/officeart/2008/layout/VerticalCurvedList"/>
    <dgm:cxn modelId="{A098DE5E-46F4-4F61-BCCA-5770367FEB9A}" type="presParOf" srcId="{5C0511E3-6B76-4B47-8347-B3DD680A34AA}" destId="{DF2BDD01-1F5C-4A45-9D19-B8D4FF5F1DC9}" srcOrd="2" destOrd="0" presId="urn:microsoft.com/office/officeart/2008/layout/VerticalCurvedList"/>
    <dgm:cxn modelId="{C72A36A4-95DF-474D-8C7E-F29A41ECF78A}" type="presParOf" srcId="{5C0511E3-6B76-4B47-8347-B3DD680A34AA}" destId="{3B255AD0-0E28-48C4-8200-97C7838BB880}" srcOrd="3" destOrd="0" presId="urn:microsoft.com/office/officeart/2008/layout/VerticalCurvedList"/>
    <dgm:cxn modelId="{D846763C-3C50-49B2-8B83-3721FEFB8FA3}" type="presParOf" srcId="{4038EA0A-B592-4DDC-9132-984D9CDA656C}" destId="{86DB02FA-D51D-47EA-ACB5-3F65070C16CE}" srcOrd="1" destOrd="0" presId="urn:microsoft.com/office/officeart/2008/layout/VerticalCurvedList"/>
    <dgm:cxn modelId="{CFB5278D-0DFB-438A-80B2-6907430D157D}" type="presParOf" srcId="{4038EA0A-B592-4DDC-9132-984D9CDA656C}" destId="{A585D1C7-1FBB-445D-BE6A-A986B6587C2A}" srcOrd="2" destOrd="0" presId="urn:microsoft.com/office/officeart/2008/layout/VerticalCurvedList"/>
    <dgm:cxn modelId="{3C4F5121-4298-4EF7-A24D-E9CE0C34CA65}" type="presParOf" srcId="{A585D1C7-1FBB-445D-BE6A-A986B6587C2A}" destId="{BCFC6A23-330A-44CB-9325-2FEE8C9B4D40}" srcOrd="0" destOrd="0" presId="urn:microsoft.com/office/officeart/2008/layout/VerticalCurvedList"/>
    <dgm:cxn modelId="{7145729C-252B-416D-9FF6-D7B32D525D6F}" type="presParOf" srcId="{4038EA0A-B592-4DDC-9132-984D9CDA656C}" destId="{1C18A117-2220-4601-BE70-31D5194A85C3}" srcOrd="3" destOrd="0" presId="urn:microsoft.com/office/officeart/2008/layout/VerticalCurvedList"/>
    <dgm:cxn modelId="{CF1030BF-894F-40D2-ACE5-D0467F31FFE6}" type="presParOf" srcId="{4038EA0A-B592-4DDC-9132-984D9CDA656C}" destId="{EC3B96D3-6E40-4BEF-956C-1083398D48EC}" srcOrd="4" destOrd="0" presId="urn:microsoft.com/office/officeart/2008/layout/VerticalCurvedList"/>
    <dgm:cxn modelId="{1293F8D3-AB77-4C90-8856-B8C203F6C785}" type="presParOf" srcId="{EC3B96D3-6E40-4BEF-956C-1083398D48EC}" destId="{41B1663E-BE3D-4AD5-87A0-7F28D6301CF3}" srcOrd="0" destOrd="0" presId="urn:microsoft.com/office/officeart/2008/layout/VerticalCurvedList"/>
    <dgm:cxn modelId="{7100470A-31A8-4B35-94C5-6502A5C8BDCA}" type="presParOf" srcId="{4038EA0A-B592-4DDC-9132-984D9CDA656C}" destId="{0D870910-9C58-4D52-92F0-7528CD0D737F}" srcOrd="5" destOrd="0" presId="urn:microsoft.com/office/officeart/2008/layout/VerticalCurvedList"/>
    <dgm:cxn modelId="{F1C5C11D-9BEF-4847-A3B4-A2328B32A713}" type="presParOf" srcId="{4038EA0A-B592-4DDC-9132-984D9CDA656C}" destId="{A802E199-27FC-4A6B-B463-4EE5A5C7252C}" srcOrd="6" destOrd="0" presId="urn:microsoft.com/office/officeart/2008/layout/VerticalCurvedList"/>
    <dgm:cxn modelId="{D1756DA9-7399-4A01-8F08-DC8873BC376C}" type="presParOf" srcId="{A802E199-27FC-4A6B-B463-4EE5A5C7252C}" destId="{8D9D498E-B02D-47F6-BBBB-1220965215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4E1D08-3442-4B2C-9410-37E85A2F22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725E015-6B96-42DC-9AD3-4E1B2508D273}">
      <dgm:prSet/>
      <dgm:spPr/>
      <dgm:t>
        <a:bodyPr/>
        <a:lstStyle/>
        <a:p>
          <a:r>
            <a:rPr lang="es-EC" dirty="0" smtClean="0"/>
            <a:t>Identificar las características del consumidor para clarificar el ámbito de investigación.</a:t>
          </a:r>
          <a:endParaRPr lang="es-EC" dirty="0"/>
        </a:p>
      </dgm:t>
    </dgm:pt>
    <dgm:pt modelId="{3DF715EC-8352-4B95-85BF-B4C55E2DA8AF}" type="sibTrans" cxnId="{5E0CF805-7B92-4C09-A142-2F38201AE6DD}">
      <dgm:prSet/>
      <dgm:spPr/>
      <dgm:t>
        <a:bodyPr/>
        <a:lstStyle/>
        <a:p>
          <a:endParaRPr lang="es-EC"/>
        </a:p>
      </dgm:t>
    </dgm:pt>
    <dgm:pt modelId="{B337ADC3-7A5A-490E-BD1F-A8BC78367260}" type="parTrans" cxnId="{5E0CF805-7B92-4C09-A142-2F38201AE6DD}">
      <dgm:prSet/>
      <dgm:spPr/>
      <dgm:t>
        <a:bodyPr/>
        <a:lstStyle/>
        <a:p>
          <a:endParaRPr lang="es-EC"/>
        </a:p>
      </dgm:t>
    </dgm:pt>
    <dgm:pt modelId="{A1DBBC3B-15B0-4422-B680-0382C87B7587}">
      <dgm:prSet/>
      <dgm:spPr/>
      <dgm:t>
        <a:bodyPr/>
        <a:lstStyle/>
        <a:p>
          <a:r>
            <a:rPr lang="es-EC" smtClean="0"/>
            <a:t>Identificar el impacto en los consumidores de las estrategias tradicionales de marketing que utilizan las empresas textiles.</a:t>
          </a:r>
          <a:endParaRPr lang="es-EC"/>
        </a:p>
      </dgm:t>
    </dgm:pt>
    <dgm:pt modelId="{E6441F7D-F8BE-4D19-A207-B9F331570A3F}" type="parTrans" cxnId="{E1B4C2B5-5330-4AC0-84DE-D6B5890E7EC6}">
      <dgm:prSet/>
      <dgm:spPr/>
      <dgm:t>
        <a:bodyPr/>
        <a:lstStyle/>
        <a:p>
          <a:endParaRPr lang="es-EC"/>
        </a:p>
      </dgm:t>
    </dgm:pt>
    <dgm:pt modelId="{ED18A103-623C-428E-B5BF-EBBEB32FAC56}" type="sibTrans" cxnId="{E1B4C2B5-5330-4AC0-84DE-D6B5890E7EC6}">
      <dgm:prSet/>
      <dgm:spPr/>
      <dgm:t>
        <a:bodyPr/>
        <a:lstStyle/>
        <a:p>
          <a:endParaRPr lang="es-EC"/>
        </a:p>
      </dgm:t>
    </dgm:pt>
    <dgm:pt modelId="{3412C25D-EC59-4FD8-AFA0-29B255077D26}">
      <dgm:prSet/>
      <dgm:spPr/>
      <dgm:t>
        <a:bodyPr/>
        <a:lstStyle/>
        <a:p>
          <a:r>
            <a:rPr lang="es-EC" smtClean="0"/>
            <a:t>Identificar el impacto en los consumidores de las estrategias de social media marketing que utilizan las empresas textiles.</a:t>
          </a:r>
          <a:endParaRPr lang="es-EC"/>
        </a:p>
      </dgm:t>
    </dgm:pt>
    <dgm:pt modelId="{EB9B4D44-330B-4676-9728-D832577E53C2}" type="parTrans" cxnId="{8BC479FE-2CB3-406F-A23C-19140C29A4B3}">
      <dgm:prSet/>
      <dgm:spPr/>
      <dgm:t>
        <a:bodyPr/>
        <a:lstStyle/>
        <a:p>
          <a:endParaRPr lang="es-EC"/>
        </a:p>
      </dgm:t>
    </dgm:pt>
    <dgm:pt modelId="{3F827A7A-6BB5-42EE-8146-F1A3219916D5}" type="sibTrans" cxnId="{8BC479FE-2CB3-406F-A23C-19140C29A4B3}">
      <dgm:prSet/>
      <dgm:spPr/>
      <dgm:t>
        <a:bodyPr/>
        <a:lstStyle/>
        <a:p>
          <a:endParaRPr lang="es-EC"/>
        </a:p>
      </dgm:t>
    </dgm:pt>
    <dgm:pt modelId="{2CD4AC56-2339-480E-A8F7-E9031FCF53CC}" type="pres">
      <dgm:prSet presAssocID="{214E1D08-3442-4B2C-9410-37E85A2F22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038EA0A-B592-4DDC-9132-984D9CDA656C}" type="pres">
      <dgm:prSet presAssocID="{214E1D08-3442-4B2C-9410-37E85A2F2298}" presName="Name1" presStyleCnt="0"/>
      <dgm:spPr/>
    </dgm:pt>
    <dgm:pt modelId="{5C0511E3-6B76-4B47-8347-B3DD680A34AA}" type="pres">
      <dgm:prSet presAssocID="{214E1D08-3442-4B2C-9410-37E85A2F2298}" presName="cycle" presStyleCnt="0"/>
      <dgm:spPr/>
    </dgm:pt>
    <dgm:pt modelId="{3F884C43-24A7-4D89-9521-35263315F0C7}" type="pres">
      <dgm:prSet presAssocID="{214E1D08-3442-4B2C-9410-37E85A2F2298}" presName="srcNode" presStyleLbl="node1" presStyleIdx="0" presStyleCnt="3"/>
      <dgm:spPr/>
    </dgm:pt>
    <dgm:pt modelId="{F1B549E1-3F41-4F77-BBEB-89737F3AE155}" type="pres">
      <dgm:prSet presAssocID="{214E1D08-3442-4B2C-9410-37E85A2F2298}" presName="conn" presStyleLbl="parChTrans1D2" presStyleIdx="0" presStyleCnt="1"/>
      <dgm:spPr/>
      <dgm:t>
        <a:bodyPr/>
        <a:lstStyle/>
        <a:p>
          <a:endParaRPr lang="es-EC"/>
        </a:p>
      </dgm:t>
    </dgm:pt>
    <dgm:pt modelId="{DF2BDD01-1F5C-4A45-9D19-B8D4FF5F1DC9}" type="pres">
      <dgm:prSet presAssocID="{214E1D08-3442-4B2C-9410-37E85A2F2298}" presName="extraNode" presStyleLbl="node1" presStyleIdx="0" presStyleCnt="3"/>
      <dgm:spPr/>
    </dgm:pt>
    <dgm:pt modelId="{3B255AD0-0E28-48C4-8200-97C7838BB880}" type="pres">
      <dgm:prSet presAssocID="{214E1D08-3442-4B2C-9410-37E85A2F2298}" presName="dstNode" presStyleLbl="node1" presStyleIdx="0" presStyleCnt="3"/>
      <dgm:spPr/>
    </dgm:pt>
    <dgm:pt modelId="{F85CF184-2566-4EDA-B456-C098EC557CB5}" type="pres">
      <dgm:prSet presAssocID="{0725E015-6B96-42DC-9AD3-4E1B2508D27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76B888-A51A-4BAF-B915-DC73E2DF79EE}" type="pres">
      <dgm:prSet presAssocID="{0725E015-6B96-42DC-9AD3-4E1B2508D273}" presName="accent_1" presStyleCnt="0"/>
      <dgm:spPr/>
    </dgm:pt>
    <dgm:pt modelId="{8D9D498E-B02D-47F6-BBBB-1220965215F6}" type="pres">
      <dgm:prSet presAssocID="{0725E015-6B96-42DC-9AD3-4E1B2508D273}" presName="accentRepeatNode" presStyleLbl="solidFgAcc1" presStyleIdx="0" presStyleCnt="3"/>
      <dgm:spPr/>
    </dgm:pt>
    <dgm:pt modelId="{20B5D8A3-477F-45AE-AECA-B6C247BD1F1A}" type="pres">
      <dgm:prSet presAssocID="{A1DBBC3B-15B0-4422-B680-0382C87B758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DBC861-A7D2-4B05-AE14-792AC634F2D4}" type="pres">
      <dgm:prSet presAssocID="{A1DBBC3B-15B0-4422-B680-0382C87B7587}" presName="accent_2" presStyleCnt="0"/>
      <dgm:spPr/>
    </dgm:pt>
    <dgm:pt modelId="{CEE5CDCD-638C-428B-BD01-67DF3697B430}" type="pres">
      <dgm:prSet presAssocID="{A1DBBC3B-15B0-4422-B680-0382C87B7587}" presName="accentRepeatNode" presStyleLbl="solidFgAcc1" presStyleIdx="1" presStyleCnt="3"/>
      <dgm:spPr/>
    </dgm:pt>
    <dgm:pt modelId="{CCBC4860-E948-4571-9BA1-F0B3387EAF71}" type="pres">
      <dgm:prSet presAssocID="{3412C25D-EC59-4FD8-AFA0-29B255077D2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6BC45E-3384-4693-B8D2-E2B8E7880A5E}" type="pres">
      <dgm:prSet presAssocID="{3412C25D-EC59-4FD8-AFA0-29B255077D26}" presName="accent_3" presStyleCnt="0"/>
      <dgm:spPr/>
    </dgm:pt>
    <dgm:pt modelId="{FB3FD73E-5499-4DD8-8A3A-C14DF48DD534}" type="pres">
      <dgm:prSet presAssocID="{3412C25D-EC59-4FD8-AFA0-29B255077D26}" presName="accentRepeatNode" presStyleLbl="solidFgAcc1" presStyleIdx="2" presStyleCnt="3"/>
      <dgm:spPr/>
    </dgm:pt>
  </dgm:ptLst>
  <dgm:cxnLst>
    <dgm:cxn modelId="{6CC21D3C-7AA3-4848-A670-C913D898C01C}" type="presOf" srcId="{0725E015-6B96-42DC-9AD3-4E1B2508D273}" destId="{F85CF184-2566-4EDA-B456-C098EC557CB5}" srcOrd="0" destOrd="0" presId="urn:microsoft.com/office/officeart/2008/layout/VerticalCurvedList"/>
    <dgm:cxn modelId="{0234C1C3-31C0-460A-B781-B50A0D94FCD7}" type="presOf" srcId="{A1DBBC3B-15B0-4422-B680-0382C87B7587}" destId="{20B5D8A3-477F-45AE-AECA-B6C247BD1F1A}" srcOrd="0" destOrd="0" presId="urn:microsoft.com/office/officeart/2008/layout/VerticalCurvedList"/>
    <dgm:cxn modelId="{E1B4C2B5-5330-4AC0-84DE-D6B5890E7EC6}" srcId="{214E1D08-3442-4B2C-9410-37E85A2F2298}" destId="{A1DBBC3B-15B0-4422-B680-0382C87B7587}" srcOrd="1" destOrd="0" parTransId="{E6441F7D-F8BE-4D19-A207-B9F331570A3F}" sibTransId="{ED18A103-623C-428E-B5BF-EBBEB32FAC56}"/>
    <dgm:cxn modelId="{5E0CF805-7B92-4C09-A142-2F38201AE6DD}" srcId="{214E1D08-3442-4B2C-9410-37E85A2F2298}" destId="{0725E015-6B96-42DC-9AD3-4E1B2508D273}" srcOrd="0" destOrd="0" parTransId="{B337ADC3-7A5A-490E-BD1F-A8BC78367260}" sibTransId="{3DF715EC-8352-4B95-85BF-B4C55E2DA8AF}"/>
    <dgm:cxn modelId="{EF03BE66-E258-4026-A91D-CAA343F7510B}" type="presOf" srcId="{3DF715EC-8352-4B95-85BF-B4C55E2DA8AF}" destId="{F1B549E1-3F41-4F77-BBEB-89737F3AE155}" srcOrd="0" destOrd="0" presId="urn:microsoft.com/office/officeart/2008/layout/VerticalCurvedList"/>
    <dgm:cxn modelId="{11E48CDA-6D1D-48F1-84FA-4208D4D9B538}" type="presOf" srcId="{214E1D08-3442-4B2C-9410-37E85A2F2298}" destId="{2CD4AC56-2339-480E-A8F7-E9031FCF53CC}" srcOrd="0" destOrd="0" presId="urn:microsoft.com/office/officeart/2008/layout/VerticalCurvedList"/>
    <dgm:cxn modelId="{8BC479FE-2CB3-406F-A23C-19140C29A4B3}" srcId="{214E1D08-3442-4B2C-9410-37E85A2F2298}" destId="{3412C25D-EC59-4FD8-AFA0-29B255077D26}" srcOrd="2" destOrd="0" parTransId="{EB9B4D44-330B-4676-9728-D832577E53C2}" sibTransId="{3F827A7A-6BB5-42EE-8146-F1A3219916D5}"/>
    <dgm:cxn modelId="{B584F141-2F07-4E68-850C-9EF4E7B3AF60}" type="presOf" srcId="{3412C25D-EC59-4FD8-AFA0-29B255077D26}" destId="{CCBC4860-E948-4571-9BA1-F0B3387EAF71}" srcOrd="0" destOrd="0" presId="urn:microsoft.com/office/officeart/2008/layout/VerticalCurvedList"/>
    <dgm:cxn modelId="{60519F10-D972-431C-80EE-166E2F186C74}" type="presParOf" srcId="{2CD4AC56-2339-480E-A8F7-E9031FCF53CC}" destId="{4038EA0A-B592-4DDC-9132-984D9CDA656C}" srcOrd="0" destOrd="0" presId="urn:microsoft.com/office/officeart/2008/layout/VerticalCurvedList"/>
    <dgm:cxn modelId="{A313B310-10C7-441D-BBCF-B05B700C67FF}" type="presParOf" srcId="{4038EA0A-B592-4DDC-9132-984D9CDA656C}" destId="{5C0511E3-6B76-4B47-8347-B3DD680A34AA}" srcOrd="0" destOrd="0" presId="urn:microsoft.com/office/officeart/2008/layout/VerticalCurvedList"/>
    <dgm:cxn modelId="{5E802A4F-6868-451B-9E14-3BE7C0A2E421}" type="presParOf" srcId="{5C0511E3-6B76-4B47-8347-B3DD680A34AA}" destId="{3F884C43-24A7-4D89-9521-35263315F0C7}" srcOrd="0" destOrd="0" presId="urn:microsoft.com/office/officeart/2008/layout/VerticalCurvedList"/>
    <dgm:cxn modelId="{0D7ED4D9-B4C7-4CD0-BCE9-CB774AB1E8BA}" type="presParOf" srcId="{5C0511E3-6B76-4B47-8347-B3DD680A34AA}" destId="{F1B549E1-3F41-4F77-BBEB-89737F3AE155}" srcOrd="1" destOrd="0" presId="urn:microsoft.com/office/officeart/2008/layout/VerticalCurvedList"/>
    <dgm:cxn modelId="{F6BF5DBC-E943-415A-8044-492EE4DA110F}" type="presParOf" srcId="{5C0511E3-6B76-4B47-8347-B3DD680A34AA}" destId="{DF2BDD01-1F5C-4A45-9D19-B8D4FF5F1DC9}" srcOrd="2" destOrd="0" presId="urn:microsoft.com/office/officeart/2008/layout/VerticalCurvedList"/>
    <dgm:cxn modelId="{B154386A-12EC-476E-9F01-CE2E3497D1D4}" type="presParOf" srcId="{5C0511E3-6B76-4B47-8347-B3DD680A34AA}" destId="{3B255AD0-0E28-48C4-8200-97C7838BB880}" srcOrd="3" destOrd="0" presId="urn:microsoft.com/office/officeart/2008/layout/VerticalCurvedList"/>
    <dgm:cxn modelId="{28BAEB96-4F3F-4CEA-A7FF-8B0C3B17DEBF}" type="presParOf" srcId="{4038EA0A-B592-4DDC-9132-984D9CDA656C}" destId="{F85CF184-2566-4EDA-B456-C098EC557CB5}" srcOrd="1" destOrd="0" presId="urn:microsoft.com/office/officeart/2008/layout/VerticalCurvedList"/>
    <dgm:cxn modelId="{A09E30A5-FD6B-4EA2-8EA6-B9E02B77F1EC}" type="presParOf" srcId="{4038EA0A-B592-4DDC-9132-984D9CDA656C}" destId="{D776B888-A51A-4BAF-B915-DC73E2DF79EE}" srcOrd="2" destOrd="0" presId="urn:microsoft.com/office/officeart/2008/layout/VerticalCurvedList"/>
    <dgm:cxn modelId="{ECA02001-4982-4EB6-B653-ACE4D1D7E530}" type="presParOf" srcId="{D776B888-A51A-4BAF-B915-DC73E2DF79EE}" destId="{8D9D498E-B02D-47F6-BBBB-1220965215F6}" srcOrd="0" destOrd="0" presId="urn:microsoft.com/office/officeart/2008/layout/VerticalCurvedList"/>
    <dgm:cxn modelId="{5CE92F19-57BE-4714-BFE2-4CB20AEAA555}" type="presParOf" srcId="{4038EA0A-B592-4DDC-9132-984D9CDA656C}" destId="{20B5D8A3-477F-45AE-AECA-B6C247BD1F1A}" srcOrd="3" destOrd="0" presId="urn:microsoft.com/office/officeart/2008/layout/VerticalCurvedList"/>
    <dgm:cxn modelId="{87E6067F-1ADF-431F-A8DB-7AADA243F8CC}" type="presParOf" srcId="{4038EA0A-B592-4DDC-9132-984D9CDA656C}" destId="{A7DBC861-A7D2-4B05-AE14-792AC634F2D4}" srcOrd="4" destOrd="0" presId="urn:microsoft.com/office/officeart/2008/layout/VerticalCurvedList"/>
    <dgm:cxn modelId="{92CDD292-49CB-4406-B55C-5E95DACE31E7}" type="presParOf" srcId="{A7DBC861-A7D2-4B05-AE14-792AC634F2D4}" destId="{CEE5CDCD-638C-428B-BD01-67DF3697B430}" srcOrd="0" destOrd="0" presId="urn:microsoft.com/office/officeart/2008/layout/VerticalCurvedList"/>
    <dgm:cxn modelId="{6FA763F9-2456-4071-845B-424AD9B0EDF1}" type="presParOf" srcId="{4038EA0A-B592-4DDC-9132-984D9CDA656C}" destId="{CCBC4860-E948-4571-9BA1-F0B3387EAF71}" srcOrd="5" destOrd="0" presId="urn:microsoft.com/office/officeart/2008/layout/VerticalCurvedList"/>
    <dgm:cxn modelId="{23918293-B116-48E4-A7F2-DC2983D995D3}" type="presParOf" srcId="{4038EA0A-B592-4DDC-9132-984D9CDA656C}" destId="{A26BC45E-3384-4693-B8D2-E2B8E7880A5E}" srcOrd="6" destOrd="0" presId="urn:microsoft.com/office/officeart/2008/layout/VerticalCurvedList"/>
    <dgm:cxn modelId="{E15EFC81-F61B-4E22-B10D-02386C02C1EA}" type="presParOf" srcId="{A26BC45E-3384-4693-B8D2-E2B8E7880A5E}" destId="{FB3FD73E-5499-4DD8-8A3A-C14DF48DD5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54435C-A972-47EB-95F4-D7EA7DC6DFC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FFA8747-B39D-4312-AD44-AFC059BDD053}">
      <dgm:prSet phldrT="[Texto]"/>
      <dgm:spPr/>
      <dgm:t>
        <a:bodyPr/>
        <a:lstStyle/>
        <a:p>
          <a:r>
            <a:rPr lang="es-EC" dirty="0" smtClean="0"/>
            <a:t>EXPLORATORIA</a:t>
          </a:r>
          <a:endParaRPr lang="es-EC" dirty="0"/>
        </a:p>
      </dgm:t>
    </dgm:pt>
    <dgm:pt modelId="{E581F9F0-860B-43A9-879D-5E2D1332A72E}" type="parTrans" cxnId="{F38774AB-34E6-4A41-83F2-B2F985C09E46}">
      <dgm:prSet/>
      <dgm:spPr/>
      <dgm:t>
        <a:bodyPr/>
        <a:lstStyle/>
        <a:p>
          <a:endParaRPr lang="es-EC"/>
        </a:p>
      </dgm:t>
    </dgm:pt>
    <dgm:pt modelId="{4F2317E4-8C81-47BA-8B8F-4EC2D62FA71D}" type="sibTrans" cxnId="{F38774AB-34E6-4A41-83F2-B2F985C09E46}">
      <dgm:prSet/>
      <dgm:spPr/>
      <dgm:t>
        <a:bodyPr/>
        <a:lstStyle/>
        <a:p>
          <a:endParaRPr lang="es-EC"/>
        </a:p>
      </dgm:t>
    </dgm:pt>
    <dgm:pt modelId="{7CD05431-FEB3-444B-8591-53F27C837FFF}">
      <dgm:prSet phldrT="[Texto]"/>
      <dgm:spPr/>
      <dgm:t>
        <a:bodyPr/>
        <a:lstStyle/>
        <a:p>
          <a:r>
            <a:rPr lang="es-EC" dirty="0" smtClean="0"/>
            <a:t>DESCRIPTIVA</a:t>
          </a:r>
          <a:endParaRPr lang="es-EC" dirty="0"/>
        </a:p>
      </dgm:t>
    </dgm:pt>
    <dgm:pt modelId="{4951A1E8-9934-4BBA-90AA-B9A30A96E5BC}" type="parTrans" cxnId="{7F17648E-D886-4B58-9E4B-15C498AAA806}">
      <dgm:prSet/>
      <dgm:spPr/>
      <dgm:t>
        <a:bodyPr/>
        <a:lstStyle/>
        <a:p>
          <a:endParaRPr lang="es-EC"/>
        </a:p>
      </dgm:t>
    </dgm:pt>
    <dgm:pt modelId="{8FB352BD-4B9C-4242-9F19-CFB3995AF989}" type="sibTrans" cxnId="{7F17648E-D886-4B58-9E4B-15C498AAA806}">
      <dgm:prSet/>
      <dgm:spPr/>
      <dgm:t>
        <a:bodyPr/>
        <a:lstStyle/>
        <a:p>
          <a:endParaRPr lang="es-EC"/>
        </a:p>
      </dgm:t>
    </dgm:pt>
    <dgm:pt modelId="{E98F682F-215B-4624-9C04-B97612EF401F}" type="pres">
      <dgm:prSet presAssocID="{E354435C-A972-47EB-95F4-D7EA7DC6DFC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39B4170-6B33-4648-980B-F172A8899A80}" type="pres">
      <dgm:prSet presAssocID="{E354435C-A972-47EB-95F4-D7EA7DC6DFC2}" presName="arrow" presStyleLbl="bgShp" presStyleIdx="0" presStyleCnt="1"/>
      <dgm:spPr/>
      <dgm:t>
        <a:bodyPr/>
        <a:lstStyle/>
        <a:p>
          <a:endParaRPr lang="es-CO"/>
        </a:p>
      </dgm:t>
    </dgm:pt>
    <dgm:pt modelId="{7B07BDF5-ADE6-48D3-B439-CAF3F7C8E1DB}" type="pres">
      <dgm:prSet presAssocID="{E354435C-A972-47EB-95F4-D7EA7DC6DFC2}" presName="linearProcess" presStyleCnt="0"/>
      <dgm:spPr/>
      <dgm:t>
        <a:bodyPr/>
        <a:lstStyle/>
        <a:p>
          <a:endParaRPr lang="es-CO"/>
        </a:p>
      </dgm:t>
    </dgm:pt>
    <dgm:pt modelId="{243AB145-F8A3-4F76-A219-468629ADF12E}" type="pres">
      <dgm:prSet presAssocID="{2FFA8747-B39D-4312-AD44-AFC059BDD05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2406D5-7405-4FDA-AEBA-EF53D885FA8F}" type="pres">
      <dgm:prSet presAssocID="{4F2317E4-8C81-47BA-8B8F-4EC2D62FA71D}" presName="sibTrans" presStyleCnt="0"/>
      <dgm:spPr/>
      <dgm:t>
        <a:bodyPr/>
        <a:lstStyle/>
        <a:p>
          <a:endParaRPr lang="es-CO"/>
        </a:p>
      </dgm:t>
    </dgm:pt>
    <dgm:pt modelId="{A7C2C8CD-45CC-463F-9321-AB3743FC72B3}" type="pres">
      <dgm:prSet presAssocID="{7CD05431-FEB3-444B-8591-53F27C837FFF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38774AB-34E6-4A41-83F2-B2F985C09E46}" srcId="{E354435C-A972-47EB-95F4-D7EA7DC6DFC2}" destId="{2FFA8747-B39D-4312-AD44-AFC059BDD053}" srcOrd="0" destOrd="0" parTransId="{E581F9F0-860B-43A9-879D-5E2D1332A72E}" sibTransId="{4F2317E4-8C81-47BA-8B8F-4EC2D62FA71D}"/>
    <dgm:cxn modelId="{FC6C8C16-7A9F-4E49-92EC-1A60E08C34DA}" type="presOf" srcId="{E354435C-A972-47EB-95F4-D7EA7DC6DFC2}" destId="{E98F682F-215B-4624-9C04-B97612EF401F}" srcOrd="0" destOrd="0" presId="urn:microsoft.com/office/officeart/2005/8/layout/hProcess9"/>
    <dgm:cxn modelId="{4DF60465-EFA5-4685-B684-81D6E723F73F}" type="presOf" srcId="{2FFA8747-B39D-4312-AD44-AFC059BDD053}" destId="{243AB145-F8A3-4F76-A219-468629ADF12E}" srcOrd="0" destOrd="0" presId="urn:microsoft.com/office/officeart/2005/8/layout/hProcess9"/>
    <dgm:cxn modelId="{7F17648E-D886-4B58-9E4B-15C498AAA806}" srcId="{E354435C-A972-47EB-95F4-D7EA7DC6DFC2}" destId="{7CD05431-FEB3-444B-8591-53F27C837FFF}" srcOrd="1" destOrd="0" parTransId="{4951A1E8-9934-4BBA-90AA-B9A30A96E5BC}" sibTransId="{8FB352BD-4B9C-4242-9F19-CFB3995AF989}"/>
    <dgm:cxn modelId="{719E70FC-85B9-420B-9599-3B61D5EB2992}" type="presOf" srcId="{7CD05431-FEB3-444B-8591-53F27C837FFF}" destId="{A7C2C8CD-45CC-463F-9321-AB3743FC72B3}" srcOrd="0" destOrd="0" presId="urn:microsoft.com/office/officeart/2005/8/layout/hProcess9"/>
    <dgm:cxn modelId="{C33BCF91-650B-4D75-B5B6-EF584C198E0D}" type="presParOf" srcId="{E98F682F-215B-4624-9C04-B97612EF401F}" destId="{839B4170-6B33-4648-980B-F172A8899A80}" srcOrd="0" destOrd="0" presId="urn:microsoft.com/office/officeart/2005/8/layout/hProcess9"/>
    <dgm:cxn modelId="{90735DFB-D2E6-4853-921C-A4EE324E1630}" type="presParOf" srcId="{E98F682F-215B-4624-9C04-B97612EF401F}" destId="{7B07BDF5-ADE6-48D3-B439-CAF3F7C8E1DB}" srcOrd="1" destOrd="0" presId="urn:microsoft.com/office/officeart/2005/8/layout/hProcess9"/>
    <dgm:cxn modelId="{6013732E-7EB7-45BB-9994-8D509B8ACB25}" type="presParOf" srcId="{7B07BDF5-ADE6-48D3-B439-CAF3F7C8E1DB}" destId="{243AB145-F8A3-4F76-A219-468629ADF12E}" srcOrd="0" destOrd="0" presId="urn:microsoft.com/office/officeart/2005/8/layout/hProcess9"/>
    <dgm:cxn modelId="{EC1B34E7-5E26-48CE-B3F3-4886324AA967}" type="presParOf" srcId="{7B07BDF5-ADE6-48D3-B439-CAF3F7C8E1DB}" destId="{FD2406D5-7405-4FDA-AEBA-EF53D885FA8F}" srcOrd="1" destOrd="0" presId="urn:microsoft.com/office/officeart/2005/8/layout/hProcess9"/>
    <dgm:cxn modelId="{FBAF35A3-2AB2-473B-A07D-851F017900AA}" type="presParOf" srcId="{7B07BDF5-ADE6-48D3-B439-CAF3F7C8E1DB}" destId="{A7C2C8CD-45CC-463F-9321-AB3743FC72B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632A4D-964F-43F0-80B1-5C85EA35805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FD52051-612C-4B27-B3ED-2E107BF0FA21}">
      <dgm:prSet phldrT="[Texto]" custT="1"/>
      <dgm:spPr/>
      <dgm:t>
        <a:bodyPr/>
        <a:lstStyle/>
        <a:p>
          <a:pPr algn="ctr"/>
          <a:r>
            <a:rPr lang="es-EC" sz="1200" dirty="0" smtClean="0"/>
            <a:t>Tamaño del universo:</a:t>
          </a:r>
        </a:p>
        <a:p>
          <a:pPr algn="ctr"/>
          <a:r>
            <a:rPr lang="es-ES" sz="1200" dirty="0" smtClean="0"/>
            <a:t>764.167 familias</a:t>
          </a:r>
          <a:endParaRPr lang="es-CO" sz="1200" dirty="0"/>
        </a:p>
      </dgm:t>
    </dgm:pt>
    <dgm:pt modelId="{7A482EA3-DEA3-410B-97E0-6D65F5338875}" type="parTrans" cxnId="{20167829-B074-4FE9-9EF2-FFAB54A7E562}">
      <dgm:prSet/>
      <dgm:spPr/>
      <dgm:t>
        <a:bodyPr/>
        <a:lstStyle/>
        <a:p>
          <a:endParaRPr lang="es-CO" sz="2400"/>
        </a:p>
      </dgm:t>
    </dgm:pt>
    <dgm:pt modelId="{0C25C80E-601E-422D-A1CA-9CD84A6C830E}" type="sibTrans" cxnId="{20167829-B074-4FE9-9EF2-FFAB54A7E562}">
      <dgm:prSet/>
      <dgm:spPr/>
      <dgm:t>
        <a:bodyPr/>
        <a:lstStyle/>
        <a:p>
          <a:endParaRPr lang="es-CO" sz="2400" dirty="0"/>
        </a:p>
      </dgm:t>
    </dgm:pt>
    <dgm:pt modelId="{223857E3-2C70-4350-848B-7626266B4ED0}">
      <dgm:prSet phldrT="[Texto]" custT="1"/>
      <dgm:spPr/>
      <dgm:t>
        <a:bodyPr/>
        <a:lstStyle/>
        <a:p>
          <a:pPr algn="ctr"/>
          <a:r>
            <a:rPr lang="es-ES" sz="1200" dirty="0" smtClean="0"/>
            <a:t>N= 764.167</a:t>
          </a:r>
        </a:p>
        <a:p>
          <a:pPr algn="ctr"/>
          <a:r>
            <a:rPr lang="es-ES" sz="1200" dirty="0" smtClean="0"/>
            <a:t>Z= 1,96 equivalente al 95% de confianza</a:t>
          </a:r>
        </a:p>
        <a:p>
          <a:pPr algn="ctr"/>
          <a:r>
            <a:rPr lang="es-ES" sz="1200" dirty="0" smtClean="0"/>
            <a:t>P= 0.9</a:t>
          </a:r>
        </a:p>
        <a:p>
          <a:pPr algn="ctr"/>
          <a:r>
            <a:rPr lang="es-ES" sz="1200" dirty="0" smtClean="0"/>
            <a:t>Q= 0.1</a:t>
          </a:r>
        </a:p>
        <a:p>
          <a:pPr algn="ctr"/>
          <a:r>
            <a:rPr lang="es-ES" sz="1200" dirty="0" smtClean="0"/>
            <a:t>E= 5% </a:t>
          </a:r>
          <a:endParaRPr lang="es-CO" sz="1200" dirty="0"/>
        </a:p>
      </dgm:t>
    </dgm:pt>
    <dgm:pt modelId="{15454688-ABAA-4E25-8F11-C8F65DB1E33F}" type="parTrans" cxnId="{D354E68B-443F-499F-B184-AA33A6C21EB8}">
      <dgm:prSet/>
      <dgm:spPr/>
      <dgm:t>
        <a:bodyPr/>
        <a:lstStyle/>
        <a:p>
          <a:endParaRPr lang="es-CO" sz="2400"/>
        </a:p>
      </dgm:t>
    </dgm:pt>
    <dgm:pt modelId="{BFB5252C-3CDA-401F-90D6-80EA6EB8E9DC}" type="sibTrans" cxnId="{D354E68B-443F-499F-B184-AA33A6C21EB8}">
      <dgm:prSet/>
      <dgm:spPr/>
      <dgm:t>
        <a:bodyPr/>
        <a:lstStyle/>
        <a:p>
          <a:endParaRPr lang="es-CO" sz="2400" dirty="0"/>
        </a:p>
      </dgm:t>
    </dgm:pt>
    <dgm:pt modelId="{3212326B-8BCF-4466-A990-2737071E14A6}">
      <dgm:prSet phldrT="[Texto]" custT="1"/>
      <dgm:spPr/>
      <dgm:t>
        <a:bodyPr/>
        <a:lstStyle/>
        <a:p>
          <a:pPr algn="ctr"/>
          <a:r>
            <a:rPr lang="es-CO" sz="1800" b="1" dirty="0" smtClean="0"/>
            <a:t>139 encuestas</a:t>
          </a:r>
          <a:endParaRPr lang="es-CO" sz="1800" b="1" dirty="0"/>
        </a:p>
      </dgm:t>
    </dgm:pt>
    <dgm:pt modelId="{591130D9-544B-4AB8-B794-1B6524D49CBB}" type="sibTrans" cxnId="{CB3A9BB1-D9A3-4C9D-BC8F-6EA030F8CE5D}">
      <dgm:prSet/>
      <dgm:spPr/>
      <dgm:t>
        <a:bodyPr/>
        <a:lstStyle/>
        <a:p>
          <a:endParaRPr lang="es-CO" sz="2400"/>
        </a:p>
      </dgm:t>
    </dgm:pt>
    <dgm:pt modelId="{7F8759BD-DD59-42FF-9506-5314E122928B}" type="parTrans" cxnId="{CB3A9BB1-D9A3-4C9D-BC8F-6EA030F8CE5D}">
      <dgm:prSet/>
      <dgm:spPr/>
      <dgm:t>
        <a:bodyPr/>
        <a:lstStyle/>
        <a:p>
          <a:endParaRPr lang="es-CO" sz="2400"/>
        </a:p>
      </dgm:t>
    </dgm:pt>
    <dgm:pt modelId="{27743B2E-433A-47C3-B78C-5B3F0D04413F}">
      <dgm:prSet phldrT="[Texto]" custT="1"/>
      <dgm:spPr/>
      <dgm:t>
        <a:bodyPr/>
        <a:lstStyle/>
        <a:p>
          <a:endParaRPr lang="es-CO" sz="1200" dirty="0"/>
        </a:p>
      </dgm:t>
    </dgm:pt>
    <dgm:pt modelId="{6263D8FE-1713-473A-91B7-BD0247C312A7}" type="sibTrans" cxnId="{EF48571D-57F4-472B-A6F4-49A22E534FAD}">
      <dgm:prSet/>
      <dgm:spPr/>
      <dgm:t>
        <a:bodyPr/>
        <a:lstStyle/>
        <a:p>
          <a:endParaRPr lang="es-CO" sz="2400"/>
        </a:p>
      </dgm:t>
    </dgm:pt>
    <dgm:pt modelId="{6D6DD281-507B-4B19-9C6F-1935352608B7}" type="parTrans" cxnId="{EF48571D-57F4-472B-A6F4-49A22E534FAD}">
      <dgm:prSet/>
      <dgm:spPr/>
      <dgm:t>
        <a:bodyPr/>
        <a:lstStyle/>
        <a:p>
          <a:endParaRPr lang="es-CO" sz="2400"/>
        </a:p>
      </dgm:t>
    </dgm:pt>
    <dgm:pt modelId="{7D0D8E3E-29A6-44B1-9AF9-23A6A50ADB69}" type="pres">
      <dgm:prSet presAssocID="{DC632A4D-964F-43F0-80B1-5C85EA3580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8F1D5D8-A1F6-4CAF-9596-AA6A343ED34A}" type="pres">
      <dgm:prSet presAssocID="{DC632A4D-964F-43F0-80B1-5C85EA35805E}" presName="dummyMaxCanvas" presStyleCnt="0">
        <dgm:presLayoutVars/>
      </dgm:prSet>
      <dgm:spPr/>
    </dgm:pt>
    <dgm:pt modelId="{3CC17B89-6DFB-4E3E-9050-FA0C0ACADCC5}" type="pres">
      <dgm:prSet presAssocID="{DC632A4D-964F-43F0-80B1-5C85EA35805E}" presName="FourNodes_1" presStyleLbl="node1" presStyleIdx="0" presStyleCnt="4" custScaleX="55353" custLinFactNeighborX="4856" custLinFactNeighborY="-9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D518B5-96F1-4CFE-8316-512DE3E95CE2}" type="pres">
      <dgm:prSet presAssocID="{DC632A4D-964F-43F0-80B1-5C85EA35805E}" presName="FourNodes_2" presStyleLbl="node1" presStyleIdx="1" presStyleCnt="4" custScaleX="55353" custLinFactNeighborX="-2086" custLinFactNeighborY="-73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E2B5E0-5F80-46F1-BCAF-975CEF12C82F}" type="pres">
      <dgm:prSet presAssocID="{DC632A4D-964F-43F0-80B1-5C85EA35805E}" presName="FourNodes_3" presStyleLbl="node1" presStyleIdx="2" presStyleCnt="4" custScaleX="55353" custScaleY="116683" custLinFactNeighborX="-10251" custLinFactNeighborY="-50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BEDE2C2-84DD-4FAD-A777-8148018BF70A}" type="pres">
      <dgm:prSet presAssocID="{DC632A4D-964F-43F0-80B1-5C85EA35805E}" presName="FourNodes_4" presStyleLbl="node1" presStyleIdx="3" presStyleCnt="4" custScaleX="55353" custLinFactNeighborX="-16943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D44C51-1C5F-401B-ABE9-B8E8CB32C865}" type="pres">
      <dgm:prSet presAssocID="{DC632A4D-964F-43F0-80B1-5C85EA35805E}" presName="FourConn_1-2" presStyleLbl="fgAccFollowNode1" presStyleIdx="0" presStyleCnt="3" custScaleX="37477" custScaleY="53258" custLinFactNeighborX="-87537" custLinFactNeighborY="4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674C21-3477-464D-81D0-3FC42D4AD2B3}" type="pres">
      <dgm:prSet presAssocID="{DC632A4D-964F-43F0-80B1-5C85EA35805E}" presName="FourConn_2-3" presStyleLbl="fgAccFollowNode1" presStyleIdx="1" presStyleCnt="3" custScaleX="37477" custScaleY="53258" custLinFactX="-29655" custLinFactNeighborX="-100000" custLinFactNeighborY="-68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8BE358-A85C-473D-9772-9AC56641E4C6}" type="pres">
      <dgm:prSet presAssocID="{DC632A4D-964F-43F0-80B1-5C85EA35805E}" presName="FourConn_3-4" presStyleLbl="fgAccFollowNode1" presStyleIdx="2" presStyleCnt="3" custScaleX="37477" custScaleY="53258" custLinFactX="-70047" custLinFactNeighborX="-100000" custLinFactNeighborY="-17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522F2D-50A7-4538-A798-5F32CEF53718}" type="pres">
      <dgm:prSet presAssocID="{DC632A4D-964F-43F0-80B1-5C85EA35805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1EE4F7-522F-482B-8401-7BA7BBC3FB30}" type="pres">
      <dgm:prSet presAssocID="{DC632A4D-964F-43F0-80B1-5C85EA35805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BA20B5-75B6-4CD0-8573-0AE6357F8B3A}" type="pres">
      <dgm:prSet presAssocID="{DC632A4D-964F-43F0-80B1-5C85EA35805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D499EB-DCFF-4E0F-91D9-8954842045E5}" type="pres">
      <dgm:prSet presAssocID="{DC632A4D-964F-43F0-80B1-5C85EA35805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602F73F-E35D-4258-89FF-B5F06B101541}" type="presOf" srcId="{6263D8FE-1713-473A-91B7-BD0247C312A7}" destId="{7B674C21-3477-464D-81D0-3FC42D4AD2B3}" srcOrd="0" destOrd="0" presId="urn:microsoft.com/office/officeart/2005/8/layout/vProcess5"/>
    <dgm:cxn modelId="{D354E68B-443F-499F-B184-AA33A6C21EB8}" srcId="{DC632A4D-964F-43F0-80B1-5C85EA35805E}" destId="{223857E3-2C70-4350-848B-7626266B4ED0}" srcOrd="2" destOrd="0" parTransId="{15454688-ABAA-4E25-8F11-C8F65DB1E33F}" sibTransId="{BFB5252C-3CDA-401F-90D6-80EA6EB8E9DC}"/>
    <dgm:cxn modelId="{CCAA3C5B-F138-4357-9BF8-75AD3AA102E7}" type="presOf" srcId="{EFD52051-612C-4B27-B3ED-2E107BF0FA21}" destId="{3CC17B89-6DFB-4E3E-9050-FA0C0ACADCC5}" srcOrd="0" destOrd="0" presId="urn:microsoft.com/office/officeart/2005/8/layout/vProcess5"/>
    <dgm:cxn modelId="{D5DCC9F8-B8FA-4AFD-ACD4-40E6213AD1E3}" type="presOf" srcId="{223857E3-2C70-4350-848B-7626266B4ED0}" destId="{B8BA20B5-75B6-4CD0-8573-0AE6357F8B3A}" srcOrd="1" destOrd="0" presId="urn:microsoft.com/office/officeart/2005/8/layout/vProcess5"/>
    <dgm:cxn modelId="{8BD7BDA9-8DF1-4872-A1F6-1DE3BC215C8C}" type="presOf" srcId="{27743B2E-433A-47C3-B78C-5B3F0D04413F}" destId="{0F1EE4F7-522F-482B-8401-7BA7BBC3FB30}" srcOrd="1" destOrd="0" presId="urn:microsoft.com/office/officeart/2005/8/layout/vProcess5"/>
    <dgm:cxn modelId="{55B32B96-60D9-4AE6-B3E6-A2C8034B024D}" type="presOf" srcId="{3212326B-8BCF-4466-A990-2737071E14A6}" destId="{A4D499EB-DCFF-4E0F-91D9-8954842045E5}" srcOrd="1" destOrd="0" presId="urn:microsoft.com/office/officeart/2005/8/layout/vProcess5"/>
    <dgm:cxn modelId="{49343D7D-5DF7-4149-9FF7-5B8C3533B2E1}" type="presOf" srcId="{0C25C80E-601E-422D-A1CA-9CD84A6C830E}" destId="{E0D44C51-1C5F-401B-ABE9-B8E8CB32C865}" srcOrd="0" destOrd="0" presId="urn:microsoft.com/office/officeart/2005/8/layout/vProcess5"/>
    <dgm:cxn modelId="{7B695798-455B-455C-85EA-FFA58C3703CC}" type="presOf" srcId="{27743B2E-433A-47C3-B78C-5B3F0D04413F}" destId="{E3D518B5-96F1-4CFE-8316-512DE3E95CE2}" srcOrd="0" destOrd="0" presId="urn:microsoft.com/office/officeart/2005/8/layout/vProcess5"/>
    <dgm:cxn modelId="{8836D46F-3557-4539-A030-24E23BE166CE}" type="presOf" srcId="{BFB5252C-3CDA-401F-90D6-80EA6EB8E9DC}" destId="{088BE358-A85C-473D-9772-9AC56641E4C6}" srcOrd="0" destOrd="0" presId="urn:microsoft.com/office/officeart/2005/8/layout/vProcess5"/>
    <dgm:cxn modelId="{005F7079-EEE7-45DA-BC52-BC5B3B6708C5}" type="presOf" srcId="{DC632A4D-964F-43F0-80B1-5C85EA35805E}" destId="{7D0D8E3E-29A6-44B1-9AF9-23A6A50ADB69}" srcOrd="0" destOrd="0" presId="urn:microsoft.com/office/officeart/2005/8/layout/vProcess5"/>
    <dgm:cxn modelId="{20167829-B074-4FE9-9EF2-FFAB54A7E562}" srcId="{DC632A4D-964F-43F0-80B1-5C85EA35805E}" destId="{EFD52051-612C-4B27-B3ED-2E107BF0FA21}" srcOrd="0" destOrd="0" parTransId="{7A482EA3-DEA3-410B-97E0-6D65F5338875}" sibTransId="{0C25C80E-601E-422D-A1CA-9CD84A6C830E}"/>
    <dgm:cxn modelId="{CB3A9BB1-D9A3-4C9D-BC8F-6EA030F8CE5D}" srcId="{DC632A4D-964F-43F0-80B1-5C85EA35805E}" destId="{3212326B-8BCF-4466-A990-2737071E14A6}" srcOrd="3" destOrd="0" parTransId="{7F8759BD-DD59-42FF-9506-5314E122928B}" sibTransId="{591130D9-544B-4AB8-B794-1B6524D49CBB}"/>
    <dgm:cxn modelId="{36EBAAF8-609A-4D04-B9E5-D74B2150908A}" type="presOf" srcId="{223857E3-2C70-4350-848B-7626266B4ED0}" destId="{52E2B5E0-5F80-46F1-BCAF-975CEF12C82F}" srcOrd="0" destOrd="0" presId="urn:microsoft.com/office/officeart/2005/8/layout/vProcess5"/>
    <dgm:cxn modelId="{D2C28BB8-32F6-42EB-9C38-5ECB730F1543}" type="presOf" srcId="{EFD52051-612C-4B27-B3ED-2E107BF0FA21}" destId="{10522F2D-50A7-4538-A798-5F32CEF53718}" srcOrd="1" destOrd="0" presId="urn:microsoft.com/office/officeart/2005/8/layout/vProcess5"/>
    <dgm:cxn modelId="{35728A3F-22A6-4A66-A024-A7E01D9CDAEE}" type="presOf" srcId="{3212326B-8BCF-4466-A990-2737071E14A6}" destId="{8BEDE2C2-84DD-4FAD-A777-8148018BF70A}" srcOrd="0" destOrd="0" presId="urn:microsoft.com/office/officeart/2005/8/layout/vProcess5"/>
    <dgm:cxn modelId="{EF48571D-57F4-472B-A6F4-49A22E534FAD}" srcId="{DC632A4D-964F-43F0-80B1-5C85EA35805E}" destId="{27743B2E-433A-47C3-B78C-5B3F0D04413F}" srcOrd="1" destOrd="0" parTransId="{6D6DD281-507B-4B19-9C6F-1935352608B7}" sibTransId="{6263D8FE-1713-473A-91B7-BD0247C312A7}"/>
    <dgm:cxn modelId="{55A66C0A-361A-425E-8BC1-BA694950EAD6}" type="presParOf" srcId="{7D0D8E3E-29A6-44B1-9AF9-23A6A50ADB69}" destId="{18F1D5D8-A1F6-4CAF-9596-AA6A343ED34A}" srcOrd="0" destOrd="0" presId="urn:microsoft.com/office/officeart/2005/8/layout/vProcess5"/>
    <dgm:cxn modelId="{EDCF1C73-5519-4CA3-9038-80D8E04669E0}" type="presParOf" srcId="{7D0D8E3E-29A6-44B1-9AF9-23A6A50ADB69}" destId="{3CC17B89-6DFB-4E3E-9050-FA0C0ACADCC5}" srcOrd="1" destOrd="0" presId="urn:microsoft.com/office/officeart/2005/8/layout/vProcess5"/>
    <dgm:cxn modelId="{BAB08B02-97A8-4472-8507-69C44E4B9BDB}" type="presParOf" srcId="{7D0D8E3E-29A6-44B1-9AF9-23A6A50ADB69}" destId="{E3D518B5-96F1-4CFE-8316-512DE3E95CE2}" srcOrd="2" destOrd="0" presId="urn:microsoft.com/office/officeart/2005/8/layout/vProcess5"/>
    <dgm:cxn modelId="{6CEFE5CC-E14C-4E28-9B93-2D82BE51772A}" type="presParOf" srcId="{7D0D8E3E-29A6-44B1-9AF9-23A6A50ADB69}" destId="{52E2B5E0-5F80-46F1-BCAF-975CEF12C82F}" srcOrd="3" destOrd="0" presId="urn:microsoft.com/office/officeart/2005/8/layout/vProcess5"/>
    <dgm:cxn modelId="{0892359D-FB65-4F1E-BDA2-C87B2D39805F}" type="presParOf" srcId="{7D0D8E3E-29A6-44B1-9AF9-23A6A50ADB69}" destId="{8BEDE2C2-84DD-4FAD-A777-8148018BF70A}" srcOrd="4" destOrd="0" presId="urn:microsoft.com/office/officeart/2005/8/layout/vProcess5"/>
    <dgm:cxn modelId="{04230F20-50E4-4D46-AD8D-33A39EE3C854}" type="presParOf" srcId="{7D0D8E3E-29A6-44B1-9AF9-23A6A50ADB69}" destId="{E0D44C51-1C5F-401B-ABE9-B8E8CB32C865}" srcOrd="5" destOrd="0" presId="urn:microsoft.com/office/officeart/2005/8/layout/vProcess5"/>
    <dgm:cxn modelId="{A7F09388-D2A0-437C-B519-7CFF117B82CE}" type="presParOf" srcId="{7D0D8E3E-29A6-44B1-9AF9-23A6A50ADB69}" destId="{7B674C21-3477-464D-81D0-3FC42D4AD2B3}" srcOrd="6" destOrd="0" presId="urn:microsoft.com/office/officeart/2005/8/layout/vProcess5"/>
    <dgm:cxn modelId="{36559719-E675-477B-9DAA-3148C1E3B143}" type="presParOf" srcId="{7D0D8E3E-29A6-44B1-9AF9-23A6A50ADB69}" destId="{088BE358-A85C-473D-9772-9AC56641E4C6}" srcOrd="7" destOrd="0" presId="urn:microsoft.com/office/officeart/2005/8/layout/vProcess5"/>
    <dgm:cxn modelId="{5E07CE33-44A3-4799-BB89-BE62A18F0343}" type="presParOf" srcId="{7D0D8E3E-29A6-44B1-9AF9-23A6A50ADB69}" destId="{10522F2D-50A7-4538-A798-5F32CEF53718}" srcOrd="8" destOrd="0" presId="urn:microsoft.com/office/officeart/2005/8/layout/vProcess5"/>
    <dgm:cxn modelId="{0629120B-CF69-4429-BFA3-8E828790BD3B}" type="presParOf" srcId="{7D0D8E3E-29A6-44B1-9AF9-23A6A50ADB69}" destId="{0F1EE4F7-522F-482B-8401-7BA7BBC3FB30}" srcOrd="9" destOrd="0" presId="urn:microsoft.com/office/officeart/2005/8/layout/vProcess5"/>
    <dgm:cxn modelId="{5C1D76DE-1BCF-4BA3-9F94-8051F9221213}" type="presParOf" srcId="{7D0D8E3E-29A6-44B1-9AF9-23A6A50ADB69}" destId="{B8BA20B5-75B6-4CD0-8573-0AE6357F8B3A}" srcOrd="10" destOrd="0" presId="urn:microsoft.com/office/officeart/2005/8/layout/vProcess5"/>
    <dgm:cxn modelId="{9983B7E6-EE50-4C22-B436-610252068395}" type="presParOf" srcId="{7D0D8E3E-29A6-44B1-9AF9-23A6A50ADB69}" destId="{A4D499EB-DCFF-4E0F-91D9-8954842045E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9C8856-3BCA-4F84-9B7B-301C095DF8CE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A61CE777-092F-4B12-933B-A4857334B8AB}">
      <dgm:prSet phldrT="[Texto]"/>
      <dgm:spPr/>
      <dgm:t>
        <a:bodyPr/>
        <a:lstStyle/>
        <a:p>
          <a:r>
            <a:rPr lang="es-EC" dirty="0" smtClean="0"/>
            <a:t>H.1 Las estrategias de marketing tradicional dirigidas a la industria textil influyen positivamente en el comportamiento de compra de estos productos. </a:t>
          </a:r>
          <a:endParaRPr lang="es-CO" dirty="0"/>
        </a:p>
      </dgm:t>
    </dgm:pt>
    <dgm:pt modelId="{08340D87-7FEC-493F-888C-167DB711C15B}" type="parTrans" cxnId="{045306DD-B30C-4F0B-B2B5-6EBB47A5D47D}">
      <dgm:prSet/>
      <dgm:spPr/>
      <dgm:t>
        <a:bodyPr/>
        <a:lstStyle/>
        <a:p>
          <a:endParaRPr lang="es-CO"/>
        </a:p>
      </dgm:t>
    </dgm:pt>
    <dgm:pt modelId="{25E941AE-B8FE-4DA3-910C-1719F3DF46E4}" type="sibTrans" cxnId="{045306DD-B30C-4F0B-B2B5-6EBB47A5D47D}">
      <dgm:prSet/>
      <dgm:spPr/>
      <dgm:t>
        <a:bodyPr/>
        <a:lstStyle/>
        <a:p>
          <a:endParaRPr lang="es-CO"/>
        </a:p>
      </dgm:t>
    </dgm:pt>
    <dgm:pt modelId="{DD0C80FD-A420-4DD6-A16E-ACF521E21598}" type="pres">
      <dgm:prSet presAssocID="{E89C8856-3BCA-4F84-9B7B-301C095DF8CE}" presName="linearFlow" presStyleCnt="0">
        <dgm:presLayoutVars>
          <dgm:dir/>
          <dgm:resizeHandles val="exact"/>
        </dgm:presLayoutVars>
      </dgm:prSet>
      <dgm:spPr/>
    </dgm:pt>
    <dgm:pt modelId="{A3D13C99-A33B-453B-BE50-0B499BC8951B}" type="pres">
      <dgm:prSet presAssocID="{A61CE777-092F-4B12-933B-A4857334B8AB}" presName="composite" presStyleCnt="0"/>
      <dgm:spPr/>
    </dgm:pt>
    <dgm:pt modelId="{EB464718-5F2A-4964-AC17-DE6C3569141D}" type="pres">
      <dgm:prSet presAssocID="{A61CE777-092F-4B12-933B-A4857334B8AB}" presName="imgShp" presStyleLbl="fgImgPlace1" presStyleIdx="0" presStyleCnt="1" custLinFactNeighborX="-49137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175">
          <a:noFill/>
        </a:ln>
      </dgm:spPr>
      <dgm:t>
        <a:bodyPr/>
        <a:lstStyle/>
        <a:p>
          <a:endParaRPr lang="es-CO"/>
        </a:p>
      </dgm:t>
    </dgm:pt>
    <dgm:pt modelId="{49B98BF0-0C04-4600-8566-61722248982F}" type="pres">
      <dgm:prSet presAssocID="{A61CE777-092F-4B12-933B-A4857334B8A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96193EC-3664-4194-8D06-7893F6572AF8}" type="presOf" srcId="{A61CE777-092F-4B12-933B-A4857334B8AB}" destId="{49B98BF0-0C04-4600-8566-61722248982F}" srcOrd="0" destOrd="0" presId="urn:microsoft.com/office/officeart/2005/8/layout/vList3"/>
    <dgm:cxn modelId="{045306DD-B30C-4F0B-B2B5-6EBB47A5D47D}" srcId="{E89C8856-3BCA-4F84-9B7B-301C095DF8CE}" destId="{A61CE777-092F-4B12-933B-A4857334B8AB}" srcOrd="0" destOrd="0" parTransId="{08340D87-7FEC-493F-888C-167DB711C15B}" sibTransId="{25E941AE-B8FE-4DA3-910C-1719F3DF46E4}"/>
    <dgm:cxn modelId="{89100032-62A0-47D6-8836-E51C6718A436}" type="presOf" srcId="{E89C8856-3BCA-4F84-9B7B-301C095DF8CE}" destId="{DD0C80FD-A420-4DD6-A16E-ACF521E21598}" srcOrd="0" destOrd="0" presId="urn:microsoft.com/office/officeart/2005/8/layout/vList3"/>
    <dgm:cxn modelId="{E6216A8B-766E-4EEF-8110-755C05B883CF}" type="presParOf" srcId="{DD0C80FD-A420-4DD6-A16E-ACF521E21598}" destId="{A3D13C99-A33B-453B-BE50-0B499BC8951B}" srcOrd="0" destOrd="0" presId="urn:microsoft.com/office/officeart/2005/8/layout/vList3"/>
    <dgm:cxn modelId="{7699694F-82DE-4329-8273-F683C73AF3FF}" type="presParOf" srcId="{A3D13C99-A33B-453B-BE50-0B499BC8951B}" destId="{EB464718-5F2A-4964-AC17-DE6C3569141D}" srcOrd="0" destOrd="0" presId="urn:microsoft.com/office/officeart/2005/8/layout/vList3"/>
    <dgm:cxn modelId="{C09A2646-C6D2-4EBA-9404-0F2DA31EDDB1}" type="presParOf" srcId="{A3D13C99-A33B-453B-BE50-0B499BC8951B}" destId="{49B98BF0-0C04-4600-8566-6172224898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9C8856-3BCA-4F84-9B7B-301C095DF8CE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A61CE777-092F-4B12-933B-A4857334B8AB}">
      <dgm:prSet phldrT="[Texto]"/>
      <dgm:spPr/>
      <dgm:t>
        <a:bodyPr/>
        <a:lstStyle/>
        <a:p>
          <a:r>
            <a:rPr lang="es-EC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H.2 Las estrategias de social media marketing dirigidas a la industria textil influyen positivamente en el comportamiento de compra de estos productos.</a:t>
          </a:r>
          <a:endParaRPr lang="es-CO" dirty="0"/>
        </a:p>
      </dgm:t>
    </dgm:pt>
    <dgm:pt modelId="{08340D87-7FEC-493F-888C-167DB711C15B}" type="parTrans" cxnId="{045306DD-B30C-4F0B-B2B5-6EBB47A5D47D}">
      <dgm:prSet/>
      <dgm:spPr/>
      <dgm:t>
        <a:bodyPr/>
        <a:lstStyle/>
        <a:p>
          <a:endParaRPr lang="es-CO"/>
        </a:p>
      </dgm:t>
    </dgm:pt>
    <dgm:pt modelId="{25E941AE-B8FE-4DA3-910C-1719F3DF46E4}" type="sibTrans" cxnId="{045306DD-B30C-4F0B-B2B5-6EBB47A5D47D}">
      <dgm:prSet/>
      <dgm:spPr/>
      <dgm:t>
        <a:bodyPr/>
        <a:lstStyle/>
        <a:p>
          <a:endParaRPr lang="es-CO"/>
        </a:p>
      </dgm:t>
    </dgm:pt>
    <dgm:pt modelId="{DD0C80FD-A420-4DD6-A16E-ACF521E21598}" type="pres">
      <dgm:prSet presAssocID="{E89C8856-3BCA-4F84-9B7B-301C095DF8CE}" presName="linearFlow" presStyleCnt="0">
        <dgm:presLayoutVars>
          <dgm:dir/>
          <dgm:resizeHandles val="exact"/>
        </dgm:presLayoutVars>
      </dgm:prSet>
      <dgm:spPr/>
    </dgm:pt>
    <dgm:pt modelId="{A3D13C99-A33B-453B-BE50-0B499BC8951B}" type="pres">
      <dgm:prSet presAssocID="{A61CE777-092F-4B12-933B-A4857334B8AB}" presName="composite" presStyleCnt="0"/>
      <dgm:spPr/>
    </dgm:pt>
    <dgm:pt modelId="{EB464718-5F2A-4964-AC17-DE6C3569141D}" type="pres">
      <dgm:prSet presAssocID="{A61CE777-092F-4B12-933B-A4857334B8AB}" presName="imgShp" presStyleLbl="fgImgPlace1" presStyleIdx="0" presStyleCnt="1" custLinFactNeighborX="-502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B98BF0-0C04-4600-8566-61722248982F}" type="pres">
      <dgm:prSet presAssocID="{A61CE777-092F-4B12-933B-A4857334B8A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5486481-954C-4381-94CB-BD0C4DFA1732}" type="presOf" srcId="{E89C8856-3BCA-4F84-9B7B-301C095DF8CE}" destId="{DD0C80FD-A420-4DD6-A16E-ACF521E21598}" srcOrd="0" destOrd="0" presId="urn:microsoft.com/office/officeart/2005/8/layout/vList3"/>
    <dgm:cxn modelId="{045306DD-B30C-4F0B-B2B5-6EBB47A5D47D}" srcId="{E89C8856-3BCA-4F84-9B7B-301C095DF8CE}" destId="{A61CE777-092F-4B12-933B-A4857334B8AB}" srcOrd="0" destOrd="0" parTransId="{08340D87-7FEC-493F-888C-167DB711C15B}" sibTransId="{25E941AE-B8FE-4DA3-910C-1719F3DF46E4}"/>
    <dgm:cxn modelId="{5552552F-8A5A-4755-BD85-9FB93946199F}" type="presOf" srcId="{A61CE777-092F-4B12-933B-A4857334B8AB}" destId="{49B98BF0-0C04-4600-8566-61722248982F}" srcOrd="0" destOrd="0" presId="urn:microsoft.com/office/officeart/2005/8/layout/vList3"/>
    <dgm:cxn modelId="{F19911FD-6480-4313-9DD2-2EEF9C780B68}" type="presParOf" srcId="{DD0C80FD-A420-4DD6-A16E-ACF521E21598}" destId="{A3D13C99-A33B-453B-BE50-0B499BC8951B}" srcOrd="0" destOrd="0" presId="urn:microsoft.com/office/officeart/2005/8/layout/vList3"/>
    <dgm:cxn modelId="{3058BFDD-8C95-4256-A992-BBC09D207316}" type="presParOf" srcId="{A3D13C99-A33B-453B-BE50-0B499BC8951B}" destId="{EB464718-5F2A-4964-AC17-DE6C3569141D}" srcOrd="0" destOrd="0" presId="urn:microsoft.com/office/officeart/2005/8/layout/vList3"/>
    <dgm:cxn modelId="{4B5A4F98-36CC-48DD-91FE-7A72A611BA32}" type="presParOf" srcId="{A3D13C99-A33B-453B-BE50-0B499BC8951B}" destId="{49B98BF0-0C04-4600-8566-6172224898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C1FF-59D9-4B30-9AFF-2412A9438175}">
      <dsp:nvSpPr>
        <dsp:cNvPr id="0" name=""/>
        <dsp:cNvSpPr/>
      </dsp:nvSpPr>
      <dsp:spPr>
        <a:xfrm>
          <a:off x="0" y="0"/>
          <a:ext cx="2588093" cy="17002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BEFE8-DB0E-43BA-BD5D-A05A68C79B71}">
      <dsp:nvSpPr>
        <dsp:cNvPr id="0" name=""/>
        <dsp:cNvSpPr/>
      </dsp:nvSpPr>
      <dsp:spPr>
        <a:xfrm>
          <a:off x="77642" y="226695"/>
          <a:ext cx="2432808" cy="1246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55FF7-2316-46B8-98F8-1251DBA97E0E}">
      <dsp:nvSpPr>
        <dsp:cNvPr id="0" name=""/>
        <dsp:cNvSpPr/>
      </dsp:nvSpPr>
      <dsp:spPr>
        <a:xfrm rot="10800000">
          <a:off x="77642" y="1700212"/>
          <a:ext cx="2432808" cy="20780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 industria textil es el tercer sector más importante de la industria ecuatoriana. Representando el 8% de la industria nacional.</a:t>
          </a:r>
          <a:endParaRPr lang="es-CO" sz="1500" kern="1200" dirty="0"/>
        </a:p>
      </dsp:txBody>
      <dsp:txXfrm rot="10800000">
        <a:off x="141549" y="1700212"/>
        <a:ext cx="2304994" cy="20141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98BF0-0C04-4600-8566-61722248982F}">
      <dsp:nvSpPr>
        <dsp:cNvPr id="0" name=""/>
        <dsp:cNvSpPr/>
      </dsp:nvSpPr>
      <dsp:spPr>
        <a:xfrm rot="10800000">
          <a:off x="2039604" y="0"/>
          <a:ext cx="6875628" cy="123109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87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H.3 Las estrategias de marketing tradicional influyen positivamente sobre las ventas. </a:t>
          </a:r>
          <a:endParaRPr lang="es-CO" sz="2400" kern="1200" dirty="0"/>
        </a:p>
      </dsp:txBody>
      <dsp:txXfrm rot="10800000">
        <a:off x="2347377" y="0"/>
        <a:ext cx="6567855" cy="1231093"/>
      </dsp:txXfrm>
    </dsp:sp>
    <dsp:sp modelId="{EB464718-5F2A-4964-AC17-DE6C3569141D}">
      <dsp:nvSpPr>
        <dsp:cNvPr id="0" name=""/>
        <dsp:cNvSpPr/>
      </dsp:nvSpPr>
      <dsp:spPr>
        <a:xfrm>
          <a:off x="792051" y="0"/>
          <a:ext cx="1231093" cy="12310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98BF0-0C04-4600-8566-61722248982F}">
      <dsp:nvSpPr>
        <dsp:cNvPr id="0" name=""/>
        <dsp:cNvSpPr/>
      </dsp:nvSpPr>
      <dsp:spPr>
        <a:xfrm rot="10800000">
          <a:off x="2053080" y="0"/>
          <a:ext cx="6875628" cy="12310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87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H.4 Las estrategias de social media marketing influyen positivamente sobre las ventas.</a:t>
          </a:r>
          <a:endParaRPr lang="es-CO" sz="2400" kern="1200" dirty="0"/>
        </a:p>
      </dsp:txBody>
      <dsp:txXfrm rot="10800000">
        <a:off x="2360853" y="0"/>
        <a:ext cx="6567855" cy="1231093"/>
      </dsp:txXfrm>
    </dsp:sp>
    <dsp:sp modelId="{EB464718-5F2A-4964-AC17-DE6C3569141D}">
      <dsp:nvSpPr>
        <dsp:cNvPr id="0" name=""/>
        <dsp:cNvSpPr/>
      </dsp:nvSpPr>
      <dsp:spPr>
        <a:xfrm>
          <a:off x="832456" y="0"/>
          <a:ext cx="1231093" cy="12310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59A6B-DA1F-4991-9702-8A84AF3169D2}">
      <dsp:nvSpPr>
        <dsp:cNvPr id="0" name=""/>
        <dsp:cNvSpPr/>
      </dsp:nvSpPr>
      <dsp:spPr>
        <a:xfrm>
          <a:off x="2621405" y="722"/>
          <a:ext cx="1434599" cy="9324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Distribuidores</a:t>
          </a:r>
        </a:p>
      </dsp:txBody>
      <dsp:txXfrm>
        <a:off x="2666925" y="46242"/>
        <a:ext cx="1343559" cy="841449"/>
      </dsp:txXfrm>
    </dsp:sp>
    <dsp:sp modelId="{77261DD0-961F-49BD-B2D4-8F69A1C1FD18}">
      <dsp:nvSpPr>
        <dsp:cNvPr id="0" name=""/>
        <dsp:cNvSpPr/>
      </dsp:nvSpPr>
      <dsp:spPr>
        <a:xfrm>
          <a:off x="1475107" y="466967"/>
          <a:ext cx="3727194" cy="3727194"/>
        </a:xfrm>
        <a:custGeom>
          <a:avLst/>
          <a:gdLst/>
          <a:ahLst/>
          <a:cxnLst/>
          <a:rect l="0" t="0" r="0" b="0"/>
          <a:pathLst>
            <a:path>
              <a:moveTo>
                <a:pt x="2590759" y="147721"/>
              </a:moveTo>
              <a:arcTo wR="1863597" hR="1863597" stAng="17577990" swAng="1962235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B9041-7B32-48C5-A872-E508BC323B90}">
      <dsp:nvSpPr>
        <dsp:cNvPr id="0" name=""/>
        <dsp:cNvSpPr/>
      </dsp:nvSpPr>
      <dsp:spPr>
        <a:xfrm>
          <a:off x="4393791" y="1288436"/>
          <a:ext cx="1434599" cy="9324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Almacenes de Cadena/Retails</a:t>
          </a:r>
        </a:p>
      </dsp:txBody>
      <dsp:txXfrm>
        <a:off x="4439311" y="1333956"/>
        <a:ext cx="1343559" cy="841449"/>
      </dsp:txXfrm>
    </dsp:sp>
    <dsp:sp modelId="{C374569A-DA63-43F8-B876-24ED30D93C52}">
      <dsp:nvSpPr>
        <dsp:cNvPr id="0" name=""/>
        <dsp:cNvSpPr/>
      </dsp:nvSpPr>
      <dsp:spPr>
        <a:xfrm>
          <a:off x="1475107" y="466967"/>
          <a:ext cx="3727194" cy="3727194"/>
        </a:xfrm>
        <a:custGeom>
          <a:avLst/>
          <a:gdLst/>
          <a:ahLst/>
          <a:cxnLst/>
          <a:rect l="0" t="0" r="0" b="0"/>
          <a:pathLst>
            <a:path>
              <a:moveTo>
                <a:pt x="3724630" y="1765874"/>
              </a:moveTo>
              <a:arcTo wR="1863597" hR="1863597" stAng="21419649" swAng="2196839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D8560-149D-4D4E-8D01-F8C820BBB6F0}">
      <dsp:nvSpPr>
        <dsp:cNvPr id="0" name=""/>
        <dsp:cNvSpPr/>
      </dsp:nvSpPr>
      <dsp:spPr>
        <a:xfrm>
          <a:off x="3716800" y="3372001"/>
          <a:ext cx="1434599" cy="9324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Cliente final</a:t>
          </a:r>
        </a:p>
      </dsp:txBody>
      <dsp:txXfrm>
        <a:off x="3762320" y="3417521"/>
        <a:ext cx="1343559" cy="841449"/>
      </dsp:txXfrm>
    </dsp:sp>
    <dsp:sp modelId="{4E937559-262E-49F0-A4A9-AC77C64A1DBA}">
      <dsp:nvSpPr>
        <dsp:cNvPr id="0" name=""/>
        <dsp:cNvSpPr/>
      </dsp:nvSpPr>
      <dsp:spPr>
        <a:xfrm>
          <a:off x="1475107" y="466967"/>
          <a:ext cx="3727194" cy="3727194"/>
        </a:xfrm>
        <a:custGeom>
          <a:avLst/>
          <a:gdLst/>
          <a:ahLst/>
          <a:cxnLst/>
          <a:rect l="0" t="0" r="0" b="0"/>
          <a:pathLst>
            <a:path>
              <a:moveTo>
                <a:pt x="2234284" y="3689955"/>
              </a:moveTo>
              <a:arcTo wR="1863597" hR="1863597" stAng="4711608" swAng="1376784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9B67A-20B5-4EE2-8163-96084F7506E5}">
      <dsp:nvSpPr>
        <dsp:cNvPr id="0" name=""/>
        <dsp:cNvSpPr/>
      </dsp:nvSpPr>
      <dsp:spPr>
        <a:xfrm>
          <a:off x="1526010" y="3372001"/>
          <a:ext cx="1434599" cy="9324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Hoteles</a:t>
          </a:r>
        </a:p>
      </dsp:txBody>
      <dsp:txXfrm>
        <a:off x="1571530" y="3417521"/>
        <a:ext cx="1343559" cy="841449"/>
      </dsp:txXfrm>
    </dsp:sp>
    <dsp:sp modelId="{A0FF2A13-4358-4B72-AECA-CF909906FB0A}">
      <dsp:nvSpPr>
        <dsp:cNvPr id="0" name=""/>
        <dsp:cNvSpPr/>
      </dsp:nvSpPr>
      <dsp:spPr>
        <a:xfrm>
          <a:off x="1475107" y="466967"/>
          <a:ext cx="3727194" cy="3727194"/>
        </a:xfrm>
        <a:custGeom>
          <a:avLst/>
          <a:gdLst/>
          <a:ahLst/>
          <a:cxnLst/>
          <a:rect l="0" t="0" r="0" b="0"/>
          <a:pathLst>
            <a:path>
              <a:moveTo>
                <a:pt x="311513" y="2895116"/>
              </a:moveTo>
              <a:arcTo wR="1863597" hR="1863597" stAng="8783512" swAng="2196839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714F5-1A39-4887-8DE3-44DFA148AE57}">
      <dsp:nvSpPr>
        <dsp:cNvPr id="0" name=""/>
        <dsp:cNvSpPr/>
      </dsp:nvSpPr>
      <dsp:spPr>
        <a:xfrm>
          <a:off x="849018" y="1288436"/>
          <a:ext cx="1434599" cy="9324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Confeccionistas</a:t>
          </a:r>
        </a:p>
      </dsp:txBody>
      <dsp:txXfrm>
        <a:off x="894538" y="1333956"/>
        <a:ext cx="1343559" cy="841449"/>
      </dsp:txXfrm>
    </dsp:sp>
    <dsp:sp modelId="{81017653-CD56-4665-9820-8B71D3391F3F}">
      <dsp:nvSpPr>
        <dsp:cNvPr id="0" name=""/>
        <dsp:cNvSpPr/>
      </dsp:nvSpPr>
      <dsp:spPr>
        <a:xfrm>
          <a:off x="1475107" y="466967"/>
          <a:ext cx="3727194" cy="3727194"/>
        </a:xfrm>
        <a:custGeom>
          <a:avLst/>
          <a:gdLst/>
          <a:ahLst/>
          <a:cxnLst/>
          <a:rect l="0" t="0" r="0" b="0"/>
          <a:pathLst>
            <a:path>
              <a:moveTo>
                <a:pt x="324625" y="812616"/>
              </a:moveTo>
              <a:arcTo wR="1863597" hR="1863597" stAng="12859775" swAng="1962235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967DF-09E5-406C-9B65-2A9A86070F4D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17B99-5C9B-4BAC-A4E5-7D80AE1855E7}">
      <dsp:nvSpPr>
        <dsp:cNvPr id="0" name=""/>
        <dsp:cNvSpPr/>
      </dsp:nvSpPr>
      <dsp:spPr>
        <a:xfrm>
          <a:off x="428408" y="290471"/>
          <a:ext cx="8436317" cy="5812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Incrementar la frecuencia de compras.</a:t>
          </a:r>
          <a:endParaRPr lang="es-ES" sz="2400" kern="1200" dirty="0"/>
        </a:p>
      </dsp:txBody>
      <dsp:txXfrm>
        <a:off x="428408" y="290471"/>
        <a:ext cx="8436317" cy="581245"/>
      </dsp:txXfrm>
    </dsp:sp>
    <dsp:sp modelId="{71A67748-2287-41AC-8C4A-FF035616B23D}">
      <dsp:nvSpPr>
        <dsp:cNvPr id="0" name=""/>
        <dsp:cNvSpPr/>
      </dsp:nvSpPr>
      <dsp:spPr>
        <a:xfrm>
          <a:off x="65129" y="21781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34985-E2A1-4A8E-9B7F-4A91BF05E28F}">
      <dsp:nvSpPr>
        <dsp:cNvPr id="0" name=""/>
        <dsp:cNvSpPr/>
      </dsp:nvSpPr>
      <dsp:spPr>
        <a:xfrm>
          <a:off x="761650" y="1162491"/>
          <a:ext cx="8103076" cy="581245"/>
        </a:xfrm>
        <a:prstGeom prst="rect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/>
            <a:t>Motivar la acción de compra</a:t>
          </a:r>
          <a:endParaRPr lang="es-ES" sz="2400" kern="1200"/>
        </a:p>
      </dsp:txBody>
      <dsp:txXfrm>
        <a:off x="761650" y="1162491"/>
        <a:ext cx="8103076" cy="581245"/>
      </dsp:txXfrm>
    </dsp:sp>
    <dsp:sp modelId="{263E095D-256A-4E85-8AE1-7CF724F81511}">
      <dsp:nvSpPr>
        <dsp:cNvPr id="0" name=""/>
        <dsp:cNvSpPr/>
      </dsp:nvSpPr>
      <dsp:spPr>
        <a:xfrm>
          <a:off x="398371" y="108983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602711"/>
              <a:satOff val="-3255"/>
              <a:lumOff val="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D905B-8AF7-4860-ADBC-500EFE61FEC1}">
      <dsp:nvSpPr>
        <dsp:cNvPr id="0" name=""/>
        <dsp:cNvSpPr/>
      </dsp:nvSpPr>
      <dsp:spPr>
        <a:xfrm>
          <a:off x="761650" y="2034512"/>
          <a:ext cx="8103076" cy="581245"/>
        </a:xfrm>
        <a:prstGeom prst="rect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/>
            <a:t>Incentivar la necesidad de adquirir los </a:t>
          </a:r>
          <a:r>
            <a:rPr lang="es-EC" sz="2400" kern="1200" smtClean="0"/>
            <a:t>productos.</a:t>
          </a:r>
          <a:endParaRPr lang="es-ES" sz="2400" kern="1200"/>
        </a:p>
      </dsp:txBody>
      <dsp:txXfrm>
        <a:off x="761650" y="2034512"/>
        <a:ext cx="8103076" cy="581245"/>
      </dsp:txXfrm>
    </dsp:sp>
    <dsp:sp modelId="{97138F20-2842-4C29-BCCC-24043F714A9F}">
      <dsp:nvSpPr>
        <dsp:cNvPr id="0" name=""/>
        <dsp:cNvSpPr/>
      </dsp:nvSpPr>
      <dsp:spPr>
        <a:xfrm>
          <a:off x="398371" y="196185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3205422"/>
              <a:satOff val="-6509"/>
              <a:lumOff val="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E43BC-08F1-432F-AF6F-C6BF40F8E1BD}">
      <dsp:nvSpPr>
        <dsp:cNvPr id="0" name=""/>
        <dsp:cNvSpPr/>
      </dsp:nvSpPr>
      <dsp:spPr>
        <a:xfrm>
          <a:off x="428408" y="2906532"/>
          <a:ext cx="8436317" cy="581245"/>
        </a:xfrm>
        <a:prstGeom prst="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/>
            <a:t>Incrementar la comunidad de cada empresa.</a:t>
          </a:r>
          <a:endParaRPr lang="es-ES" sz="2400" kern="1200"/>
        </a:p>
      </dsp:txBody>
      <dsp:txXfrm>
        <a:off x="428408" y="2906532"/>
        <a:ext cx="8436317" cy="581245"/>
      </dsp:txXfrm>
    </dsp:sp>
    <dsp:sp modelId="{6EA1644F-517B-4095-A8F9-6B1FD95EBE9D}">
      <dsp:nvSpPr>
        <dsp:cNvPr id="0" name=""/>
        <dsp:cNvSpPr/>
      </dsp:nvSpPr>
      <dsp:spPr>
        <a:xfrm>
          <a:off x="65129" y="283387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95030-A83A-475F-BD9F-DBD8DC3C438F}">
      <dsp:nvSpPr>
        <dsp:cNvPr id="0" name=""/>
        <dsp:cNvSpPr/>
      </dsp:nvSpPr>
      <dsp:spPr>
        <a:xfrm>
          <a:off x="1871" y="0"/>
          <a:ext cx="2912305" cy="37782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Estrategia de promoción</a:t>
          </a:r>
          <a:endParaRPr lang="es-ES" sz="2400" kern="1200" dirty="0"/>
        </a:p>
      </dsp:txBody>
      <dsp:txXfrm>
        <a:off x="1871" y="1511300"/>
        <a:ext cx="2912305" cy="1511300"/>
      </dsp:txXfrm>
    </dsp:sp>
    <dsp:sp modelId="{F482365F-7360-4E4F-8F5A-D317D536230A}">
      <dsp:nvSpPr>
        <dsp:cNvPr id="0" name=""/>
        <dsp:cNvSpPr/>
      </dsp:nvSpPr>
      <dsp:spPr>
        <a:xfrm>
          <a:off x="828946" y="226695"/>
          <a:ext cx="1258157" cy="12581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DA273-5D06-4AF6-B1DE-9A50A30CB50A}">
      <dsp:nvSpPr>
        <dsp:cNvPr id="0" name=""/>
        <dsp:cNvSpPr/>
      </dsp:nvSpPr>
      <dsp:spPr>
        <a:xfrm>
          <a:off x="3001547" y="0"/>
          <a:ext cx="2912305" cy="37782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Estrategia de posicionamiento</a:t>
          </a:r>
          <a:endParaRPr lang="es-ES" sz="2400" kern="1200" dirty="0"/>
        </a:p>
      </dsp:txBody>
      <dsp:txXfrm>
        <a:off x="3001547" y="1511300"/>
        <a:ext cx="2912305" cy="1511300"/>
      </dsp:txXfrm>
    </dsp:sp>
    <dsp:sp modelId="{C4F97ACA-A9D8-4B32-971F-C1DBE9F70AA4}">
      <dsp:nvSpPr>
        <dsp:cNvPr id="0" name=""/>
        <dsp:cNvSpPr/>
      </dsp:nvSpPr>
      <dsp:spPr>
        <a:xfrm>
          <a:off x="3828621" y="226695"/>
          <a:ext cx="1258157" cy="12581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E7D13-1AD9-47C8-9BF0-158A5409B0BE}">
      <dsp:nvSpPr>
        <dsp:cNvPr id="0" name=""/>
        <dsp:cNvSpPr/>
      </dsp:nvSpPr>
      <dsp:spPr>
        <a:xfrm>
          <a:off x="6001222" y="0"/>
          <a:ext cx="2912305" cy="3778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Estrategia de </a:t>
          </a:r>
          <a:r>
            <a:rPr lang="es-ES" sz="2400" kern="1200" dirty="0" err="1" smtClean="0"/>
            <a:t>fidelización</a:t>
          </a:r>
          <a:endParaRPr lang="es-ES" sz="2400" kern="1200" dirty="0"/>
        </a:p>
      </dsp:txBody>
      <dsp:txXfrm>
        <a:off x="6001222" y="1511300"/>
        <a:ext cx="2912305" cy="1511300"/>
      </dsp:txXfrm>
    </dsp:sp>
    <dsp:sp modelId="{09AD7CA7-690D-455A-91F1-F39040E3CC2E}">
      <dsp:nvSpPr>
        <dsp:cNvPr id="0" name=""/>
        <dsp:cNvSpPr/>
      </dsp:nvSpPr>
      <dsp:spPr>
        <a:xfrm>
          <a:off x="6828296" y="226695"/>
          <a:ext cx="1258157" cy="12581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1389F-E7DE-40F1-B4D3-E717D703CEF7}">
      <dsp:nvSpPr>
        <dsp:cNvPr id="0" name=""/>
        <dsp:cNvSpPr/>
      </dsp:nvSpPr>
      <dsp:spPr>
        <a:xfrm>
          <a:off x="356615" y="3022600"/>
          <a:ext cx="8202168" cy="56673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CD5F5-D8E4-4376-83E3-383D558DD4A5}">
      <dsp:nvSpPr>
        <dsp:cNvPr id="0" name=""/>
        <dsp:cNvSpPr/>
      </dsp:nvSpPr>
      <dsp:spPr>
        <a:xfrm>
          <a:off x="187797" y="716660"/>
          <a:ext cx="4505807" cy="14080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2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Estrategias tradicionales: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  - promoción de ventas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  - descuentos comerciales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  - mercancía gratuita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  - venta personal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  - distribución indirecta y selectiva.</a:t>
          </a:r>
          <a:endParaRPr lang="es-ES" sz="1200" kern="1200" dirty="0"/>
        </a:p>
      </dsp:txBody>
      <dsp:txXfrm>
        <a:off x="187797" y="716660"/>
        <a:ext cx="4505807" cy="1408064"/>
      </dsp:txXfrm>
    </dsp:sp>
    <dsp:sp modelId="{CCF7ED64-A436-4385-B72E-DB08F62F321E}">
      <dsp:nvSpPr>
        <dsp:cNvPr id="0" name=""/>
        <dsp:cNvSpPr/>
      </dsp:nvSpPr>
      <dsp:spPr>
        <a:xfrm>
          <a:off x="55" y="513273"/>
          <a:ext cx="985645" cy="1478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CD77E-B876-4626-B4E9-29E66D237717}">
      <dsp:nvSpPr>
        <dsp:cNvPr id="0" name=""/>
        <dsp:cNvSpPr/>
      </dsp:nvSpPr>
      <dsp:spPr>
        <a:xfrm>
          <a:off x="5096923" y="716660"/>
          <a:ext cx="4505807" cy="14080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2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Las estrategias de marketing se encuentran alineadas con la percepción del cliente, sin embargo por el cambio en el entorno, especialmente en temas políticos, sociales y económicos, no se puede determinar el efecto positivo de las estrategias de marketing en las ventas.</a:t>
          </a:r>
          <a:endParaRPr lang="es-ES" sz="1200" kern="1200" dirty="0"/>
        </a:p>
      </dsp:txBody>
      <dsp:txXfrm>
        <a:off x="5096923" y="716660"/>
        <a:ext cx="4505807" cy="1408064"/>
      </dsp:txXfrm>
    </dsp:sp>
    <dsp:sp modelId="{580BCE38-41F5-4770-99B3-15638F883ED0}">
      <dsp:nvSpPr>
        <dsp:cNvPr id="0" name=""/>
        <dsp:cNvSpPr/>
      </dsp:nvSpPr>
      <dsp:spPr>
        <a:xfrm>
          <a:off x="4909181" y="513273"/>
          <a:ext cx="985645" cy="147846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D6EBC-732E-4DFF-B6A1-10930E957B0C}">
      <dsp:nvSpPr>
        <dsp:cNvPr id="0" name=""/>
        <dsp:cNvSpPr/>
      </dsp:nvSpPr>
      <dsp:spPr>
        <a:xfrm>
          <a:off x="187797" y="2489257"/>
          <a:ext cx="4505807" cy="14080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2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Las estrategias de social media: </a:t>
          </a: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  -creación </a:t>
          </a:r>
          <a:r>
            <a:rPr lang="es-EC" sz="1200" kern="1200" dirty="0" smtClean="0"/>
            <a:t>y presencia de marca en la </a:t>
          </a:r>
          <a:r>
            <a:rPr lang="es-EC" sz="1200" kern="1200" dirty="0" smtClean="0"/>
            <a:t>web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   - promociones </a:t>
          </a:r>
          <a:r>
            <a:rPr lang="es-EC" sz="1200" kern="1200" dirty="0" err="1" smtClean="0"/>
            <a:t>on</a:t>
          </a:r>
          <a:r>
            <a:rPr lang="es-EC" sz="1200" kern="1200" dirty="0" smtClean="0"/>
            <a:t> line y ventas </a:t>
          </a:r>
          <a:r>
            <a:rPr lang="es-EC" sz="1200" kern="1200" dirty="0" err="1" smtClean="0"/>
            <a:t>on</a:t>
          </a:r>
          <a:r>
            <a:rPr lang="es-EC" sz="1200" kern="1200" dirty="0" smtClean="0"/>
            <a:t> line.</a:t>
          </a:r>
          <a:endParaRPr lang="es-ES" sz="1200" kern="1200" dirty="0"/>
        </a:p>
      </dsp:txBody>
      <dsp:txXfrm>
        <a:off x="187797" y="2489257"/>
        <a:ext cx="4505807" cy="1408064"/>
      </dsp:txXfrm>
    </dsp:sp>
    <dsp:sp modelId="{64F8033F-55FB-4B48-93F3-B9196912726A}">
      <dsp:nvSpPr>
        <dsp:cNvPr id="0" name=""/>
        <dsp:cNvSpPr/>
      </dsp:nvSpPr>
      <dsp:spPr>
        <a:xfrm>
          <a:off x="55" y="2285870"/>
          <a:ext cx="985645" cy="1478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DE386-402E-4339-9A80-0A529990958B}">
      <dsp:nvSpPr>
        <dsp:cNvPr id="0" name=""/>
        <dsp:cNvSpPr/>
      </dsp:nvSpPr>
      <dsp:spPr>
        <a:xfrm>
          <a:off x="5096923" y="2489257"/>
          <a:ext cx="4505807" cy="14080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2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Personas de edades entre 28 y 37 años, el género femenino prevaleció ante el masculino.</a:t>
          </a:r>
          <a:endParaRPr lang="es-ES" sz="1200" kern="1200" dirty="0"/>
        </a:p>
      </dsp:txBody>
      <dsp:txXfrm>
        <a:off x="5096923" y="2489257"/>
        <a:ext cx="4505807" cy="1408064"/>
      </dsp:txXfrm>
    </dsp:sp>
    <dsp:sp modelId="{A5AD6298-2E52-4880-8C56-9611FA7ABBFF}">
      <dsp:nvSpPr>
        <dsp:cNvPr id="0" name=""/>
        <dsp:cNvSpPr/>
      </dsp:nvSpPr>
      <dsp:spPr>
        <a:xfrm>
          <a:off x="4909181" y="2285870"/>
          <a:ext cx="985645" cy="147846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97893-0DA7-4425-BCAF-C11FC8543A78}">
      <dsp:nvSpPr>
        <dsp:cNvPr id="0" name=""/>
        <dsp:cNvSpPr/>
      </dsp:nvSpPr>
      <dsp:spPr>
        <a:xfrm>
          <a:off x="177821" y="505666"/>
          <a:ext cx="4187451" cy="13085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344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Fortalecer las estrategias que más gustan a los clientes</a:t>
          </a:r>
          <a:r>
            <a:rPr lang="es-EC" sz="900" kern="1200" dirty="0" smtClean="0"/>
            <a:t>,, </a:t>
          </a:r>
          <a:r>
            <a:rPr lang="es-EC" sz="900" kern="1200" dirty="0" smtClean="0"/>
            <a:t>para </a:t>
          </a:r>
          <a:r>
            <a:rPr lang="es-EC" sz="900" kern="1200" dirty="0" smtClean="0"/>
            <a:t>fidelizarlos.</a:t>
          </a:r>
          <a:endParaRPr lang="es-ES" sz="900" kern="1200" dirty="0"/>
        </a:p>
      </dsp:txBody>
      <dsp:txXfrm>
        <a:off x="177821" y="505666"/>
        <a:ext cx="4187451" cy="1308578"/>
      </dsp:txXfrm>
    </dsp:sp>
    <dsp:sp modelId="{3D07A030-DA74-4492-BF47-AB3C98638BF9}">
      <dsp:nvSpPr>
        <dsp:cNvPr id="0" name=""/>
        <dsp:cNvSpPr/>
      </dsp:nvSpPr>
      <dsp:spPr>
        <a:xfrm>
          <a:off x="3343" y="316649"/>
          <a:ext cx="916005" cy="1374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32A36-85B7-4383-8E05-5A48A6280E30}">
      <dsp:nvSpPr>
        <dsp:cNvPr id="0" name=""/>
        <dsp:cNvSpPr/>
      </dsp:nvSpPr>
      <dsp:spPr>
        <a:xfrm>
          <a:off x="4724604" y="505666"/>
          <a:ext cx="4187451" cy="13085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344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smtClean="0"/>
            <a:t>Continuar realizando estudios que les permita determinar si sus estrategias van siempre alineadas con la percepción del consumidor.</a:t>
          </a:r>
          <a:endParaRPr lang="es-ES" sz="900" kern="1200"/>
        </a:p>
      </dsp:txBody>
      <dsp:txXfrm>
        <a:off x="4724604" y="505666"/>
        <a:ext cx="4187451" cy="1308578"/>
      </dsp:txXfrm>
    </dsp:sp>
    <dsp:sp modelId="{50BF6D64-6562-45E2-BA50-B48354702AC5}">
      <dsp:nvSpPr>
        <dsp:cNvPr id="0" name=""/>
        <dsp:cNvSpPr/>
      </dsp:nvSpPr>
      <dsp:spPr>
        <a:xfrm>
          <a:off x="4550126" y="316649"/>
          <a:ext cx="916005" cy="137400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1EEF8-92CA-4D28-8594-44BF0E1EF8F3}">
      <dsp:nvSpPr>
        <dsp:cNvPr id="0" name=""/>
        <dsp:cNvSpPr/>
      </dsp:nvSpPr>
      <dsp:spPr>
        <a:xfrm>
          <a:off x="177821" y="2153021"/>
          <a:ext cx="4187451" cy="13085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344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smtClean="0"/>
            <a:t>Continuar con la inversión en redes sociales, estructurar de mejor manera sus perfiles para ir a la par del deseo del consumidor.</a:t>
          </a:r>
          <a:endParaRPr lang="es-ES" sz="900" kern="1200"/>
        </a:p>
      </dsp:txBody>
      <dsp:txXfrm>
        <a:off x="177821" y="2153021"/>
        <a:ext cx="4187451" cy="1308578"/>
      </dsp:txXfrm>
    </dsp:sp>
    <dsp:sp modelId="{B4610CA9-C7A2-44AA-921D-7AE6859B46DF}">
      <dsp:nvSpPr>
        <dsp:cNvPr id="0" name=""/>
        <dsp:cNvSpPr/>
      </dsp:nvSpPr>
      <dsp:spPr>
        <a:xfrm>
          <a:off x="3343" y="1964004"/>
          <a:ext cx="916005" cy="1374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0FD19-F7A3-4737-8BF9-4F01CCFA2785}">
      <dsp:nvSpPr>
        <dsp:cNvPr id="0" name=""/>
        <dsp:cNvSpPr/>
      </dsp:nvSpPr>
      <dsp:spPr>
        <a:xfrm>
          <a:off x="4724604" y="2153021"/>
          <a:ext cx="4187451" cy="13085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344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Considerar las edades entre 28 y 37 años para desarrollo de productos, modificación de precios, estrategias de precio y distribución, pues son aquellos que más adquieren este tipo de productos.</a:t>
          </a:r>
          <a:endParaRPr lang="es-ES" sz="900" kern="1200" dirty="0"/>
        </a:p>
      </dsp:txBody>
      <dsp:txXfrm>
        <a:off x="4724604" y="2153021"/>
        <a:ext cx="4187451" cy="1308578"/>
      </dsp:txXfrm>
    </dsp:sp>
    <dsp:sp modelId="{DE87F9DD-6E26-43B6-B9F0-FB3D82C300A4}">
      <dsp:nvSpPr>
        <dsp:cNvPr id="0" name=""/>
        <dsp:cNvSpPr/>
      </dsp:nvSpPr>
      <dsp:spPr>
        <a:xfrm>
          <a:off x="4550126" y="1964004"/>
          <a:ext cx="916005" cy="137400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58685-DEF0-4C42-A42F-CF45876E3351}">
      <dsp:nvSpPr>
        <dsp:cNvPr id="0" name=""/>
        <dsp:cNvSpPr/>
      </dsp:nvSpPr>
      <dsp:spPr>
        <a:xfrm>
          <a:off x="0" y="0"/>
          <a:ext cx="2758929" cy="169008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14BA5-050C-4220-BD18-671B2D1FB00D}">
      <dsp:nvSpPr>
        <dsp:cNvPr id="0" name=""/>
        <dsp:cNvSpPr/>
      </dsp:nvSpPr>
      <dsp:spPr>
        <a:xfrm>
          <a:off x="82767" y="225344"/>
          <a:ext cx="2593393" cy="12393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1706A-E825-44B0-9A09-37E83AE1B3BA}">
      <dsp:nvSpPr>
        <dsp:cNvPr id="0" name=""/>
        <dsp:cNvSpPr/>
      </dsp:nvSpPr>
      <dsp:spPr>
        <a:xfrm rot="10800000">
          <a:off x="82767" y="1690083"/>
          <a:ext cx="2593393" cy="20656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Generadora de empleos: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- 100.000 directos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- 200.000 indirectos</a:t>
          </a:r>
          <a:endParaRPr lang="es-CO" sz="2000" kern="1200" dirty="0"/>
        </a:p>
      </dsp:txBody>
      <dsp:txXfrm rot="10800000">
        <a:off x="146293" y="1690083"/>
        <a:ext cx="2466341" cy="2002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58685-DEF0-4C42-A42F-CF45876E3351}">
      <dsp:nvSpPr>
        <dsp:cNvPr id="0" name=""/>
        <dsp:cNvSpPr/>
      </dsp:nvSpPr>
      <dsp:spPr>
        <a:xfrm>
          <a:off x="0" y="0"/>
          <a:ext cx="2758929" cy="16900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14BA5-050C-4220-BD18-671B2D1FB00D}">
      <dsp:nvSpPr>
        <dsp:cNvPr id="0" name=""/>
        <dsp:cNvSpPr/>
      </dsp:nvSpPr>
      <dsp:spPr>
        <a:xfrm>
          <a:off x="82767" y="225344"/>
          <a:ext cx="2593393" cy="12393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1706A-E825-44B0-9A09-37E83AE1B3BA}">
      <dsp:nvSpPr>
        <dsp:cNvPr id="0" name=""/>
        <dsp:cNvSpPr/>
      </dsp:nvSpPr>
      <dsp:spPr>
        <a:xfrm rot="10800000">
          <a:off x="82767" y="1690083"/>
          <a:ext cx="2593393" cy="20656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0" i="0" kern="1200" dirty="0" smtClean="0"/>
            <a:t>La industria textil se ha visto afectada por la crisis mundial económica.</a:t>
          </a:r>
          <a:endParaRPr lang="es-CO" sz="2200" kern="1200" dirty="0"/>
        </a:p>
      </dsp:txBody>
      <dsp:txXfrm rot="10800000">
        <a:off x="146293" y="1690083"/>
        <a:ext cx="2466341" cy="2002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549E1-3F41-4F77-BBEB-89737F3AE155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B02FA-D51D-47EA-ACB5-3F65070C16CE}">
      <dsp:nvSpPr>
        <dsp:cNvPr id="0" name=""/>
        <dsp:cNvSpPr/>
      </dsp:nvSpPr>
      <dsp:spPr>
        <a:xfrm>
          <a:off x="525887" y="377825"/>
          <a:ext cx="8338839" cy="7556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Identificar las características del sector textil para clarificar el ámbito de investigación.</a:t>
          </a:r>
          <a:endParaRPr lang="es-EC" sz="2200" kern="1200" dirty="0"/>
        </a:p>
      </dsp:txBody>
      <dsp:txXfrm>
        <a:off x="525887" y="377825"/>
        <a:ext cx="8338839" cy="755650"/>
      </dsp:txXfrm>
    </dsp:sp>
    <dsp:sp modelId="{BCFC6A23-330A-44CB-9325-2FEE8C9B4D40}">
      <dsp:nvSpPr>
        <dsp:cNvPr id="0" name=""/>
        <dsp:cNvSpPr/>
      </dsp:nvSpPr>
      <dsp:spPr>
        <a:xfrm>
          <a:off x="53606" y="28336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8A117-2220-4601-BE70-31D5194A85C3}">
      <dsp:nvSpPr>
        <dsp:cNvPr id="0" name=""/>
        <dsp:cNvSpPr/>
      </dsp:nvSpPr>
      <dsp:spPr>
        <a:xfrm>
          <a:off x="800566" y="1511300"/>
          <a:ext cx="8064160" cy="755650"/>
        </a:xfrm>
        <a:prstGeom prst="rec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Identificar las estrategias tradicionales de marketing que utilizan las empresas textiles.</a:t>
          </a:r>
          <a:endParaRPr lang="es-EC" sz="2200" kern="1200"/>
        </a:p>
      </dsp:txBody>
      <dsp:txXfrm>
        <a:off x="800566" y="1511300"/>
        <a:ext cx="8064160" cy="755650"/>
      </dsp:txXfrm>
    </dsp:sp>
    <dsp:sp modelId="{41B1663E-BE3D-4AD5-87A0-7F28D6301CF3}">
      <dsp:nvSpPr>
        <dsp:cNvPr id="0" name=""/>
        <dsp:cNvSpPr/>
      </dsp:nvSpPr>
      <dsp:spPr>
        <a:xfrm>
          <a:off x="328285" y="1416843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70910-9C58-4D52-92F0-7528CD0D737F}">
      <dsp:nvSpPr>
        <dsp:cNvPr id="0" name=""/>
        <dsp:cNvSpPr/>
      </dsp:nvSpPr>
      <dsp:spPr>
        <a:xfrm>
          <a:off x="525887" y="2644775"/>
          <a:ext cx="8338839" cy="755650"/>
        </a:xfrm>
        <a:prstGeom prst="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Identificar las estrategias de social media marketing que utilizan las empresas textiles.</a:t>
          </a:r>
          <a:endParaRPr lang="es-EC" sz="2200" kern="1200"/>
        </a:p>
      </dsp:txBody>
      <dsp:txXfrm>
        <a:off x="525887" y="2644775"/>
        <a:ext cx="8338839" cy="755650"/>
      </dsp:txXfrm>
    </dsp:sp>
    <dsp:sp modelId="{8D9D498E-B02D-47F6-BBBB-1220965215F6}">
      <dsp:nvSpPr>
        <dsp:cNvPr id="0" name=""/>
        <dsp:cNvSpPr/>
      </dsp:nvSpPr>
      <dsp:spPr>
        <a:xfrm>
          <a:off x="53606" y="255031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549E1-3F41-4F77-BBEB-89737F3AE155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CF184-2566-4EDA-B456-C098EC557CB5}">
      <dsp:nvSpPr>
        <dsp:cNvPr id="0" name=""/>
        <dsp:cNvSpPr/>
      </dsp:nvSpPr>
      <dsp:spPr>
        <a:xfrm>
          <a:off x="525887" y="377825"/>
          <a:ext cx="8338839" cy="7556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Identificar las características del consumidor para clarificar el ámbito de investigación.</a:t>
          </a:r>
          <a:endParaRPr lang="es-EC" sz="1900" kern="1200" dirty="0"/>
        </a:p>
      </dsp:txBody>
      <dsp:txXfrm>
        <a:off x="525887" y="377825"/>
        <a:ext cx="8338839" cy="755650"/>
      </dsp:txXfrm>
    </dsp:sp>
    <dsp:sp modelId="{8D9D498E-B02D-47F6-BBBB-1220965215F6}">
      <dsp:nvSpPr>
        <dsp:cNvPr id="0" name=""/>
        <dsp:cNvSpPr/>
      </dsp:nvSpPr>
      <dsp:spPr>
        <a:xfrm>
          <a:off x="53606" y="28336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5D8A3-477F-45AE-AECA-B6C247BD1F1A}">
      <dsp:nvSpPr>
        <dsp:cNvPr id="0" name=""/>
        <dsp:cNvSpPr/>
      </dsp:nvSpPr>
      <dsp:spPr>
        <a:xfrm>
          <a:off x="800566" y="1511300"/>
          <a:ext cx="8064160" cy="755650"/>
        </a:xfrm>
        <a:prstGeom prst="rec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Identificar el impacto en los consumidores de las estrategias tradicionales de marketing que utilizan las empresas textiles.</a:t>
          </a:r>
          <a:endParaRPr lang="es-EC" sz="1900" kern="1200"/>
        </a:p>
      </dsp:txBody>
      <dsp:txXfrm>
        <a:off x="800566" y="1511300"/>
        <a:ext cx="8064160" cy="755650"/>
      </dsp:txXfrm>
    </dsp:sp>
    <dsp:sp modelId="{CEE5CDCD-638C-428B-BD01-67DF3697B430}">
      <dsp:nvSpPr>
        <dsp:cNvPr id="0" name=""/>
        <dsp:cNvSpPr/>
      </dsp:nvSpPr>
      <dsp:spPr>
        <a:xfrm>
          <a:off x="328285" y="1416843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C4860-E948-4571-9BA1-F0B3387EAF71}">
      <dsp:nvSpPr>
        <dsp:cNvPr id="0" name=""/>
        <dsp:cNvSpPr/>
      </dsp:nvSpPr>
      <dsp:spPr>
        <a:xfrm>
          <a:off x="525887" y="2644775"/>
          <a:ext cx="8338839" cy="755650"/>
        </a:xfrm>
        <a:prstGeom prst="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Identificar el impacto en los consumidores de las estrategias de social media marketing que utilizan las empresas textiles.</a:t>
          </a:r>
          <a:endParaRPr lang="es-EC" sz="1900" kern="1200"/>
        </a:p>
      </dsp:txBody>
      <dsp:txXfrm>
        <a:off x="525887" y="2644775"/>
        <a:ext cx="8338839" cy="755650"/>
      </dsp:txXfrm>
    </dsp:sp>
    <dsp:sp modelId="{FB3FD73E-5499-4DD8-8A3A-C14DF48DD534}">
      <dsp:nvSpPr>
        <dsp:cNvPr id="0" name=""/>
        <dsp:cNvSpPr/>
      </dsp:nvSpPr>
      <dsp:spPr>
        <a:xfrm>
          <a:off x="53606" y="255031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B4170-6B33-4648-980B-F172A8899A80}">
      <dsp:nvSpPr>
        <dsp:cNvPr id="0" name=""/>
        <dsp:cNvSpPr/>
      </dsp:nvSpPr>
      <dsp:spPr>
        <a:xfrm>
          <a:off x="668654" y="0"/>
          <a:ext cx="7578090" cy="377825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AB145-F8A3-4F76-A219-468629ADF12E}">
      <dsp:nvSpPr>
        <dsp:cNvPr id="0" name=""/>
        <dsp:cNvSpPr/>
      </dsp:nvSpPr>
      <dsp:spPr>
        <a:xfrm>
          <a:off x="5115" y="1133475"/>
          <a:ext cx="4310669" cy="15113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EXPLORATORIA</a:t>
          </a:r>
          <a:endParaRPr lang="es-EC" sz="4100" kern="1200" dirty="0"/>
        </a:p>
      </dsp:txBody>
      <dsp:txXfrm>
        <a:off x="78891" y="1207251"/>
        <a:ext cx="4163117" cy="1363748"/>
      </dsp:txXfrm>
    </dsp:sp>
    <dsp:sp modelId="{A7C2C8CD-45CC-463F-9321-AB3743FC72B3}">
      <dsp:nvSpPr>
        <dsp:cNvPr id="0" name=""/>
        <dsp:cNvSpPr/>
      </dsp:nvSpPr>
      <dsp:spPr>
        <a:xfrm>
          <a:off x="4599615" y="1133475"/>
          <a:ext cx="4310669" cy="1511300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DESCRIPTIVA</a:t>
          </a:r>
          <a:endParaRPr lang="es-EC" sz="4100" kern="1200" dirty="0"/>
        </a:p>
      </dsp:txBody>
      <dsp:txXfrm>
        <a:off x="4673391" y="1207251"/>
        <a:ext cx="4163117" cy="13637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17B89-6DFB-4E3E-9050-FA0C0ACADCC5}">
      <dsp:nvSpPr>
        <dsp:cNvPr id="0" name=""/>
        <dsp:cNvSpPr/>
      </dsp:nvSpPr>
      <dsp:spPr>
        <a:xfrm>
          <a:off x="1227966" y="0"/>
          <a:ext cx="2500842" cy="1285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Tamaño del universo: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764.167 familias</a:t>
          </a:r>
          <a:endParaRPr lang="es-CO" sz="1200" kern="1200" dirty="0"/>
        </a:p>
      </dsp:txBody>
      <dsp:txXfrm>
        <a:off x="1265630" y="37664"/>
        <a:ext cx="1638961" cy="1210622"/>
      </dsp:txXfrm>
    </dsp:sp>
    <dsp:sp modelId="{E3D518B5-96F1-4CFE-8316-512DE3E95CE2}">
      <dsp:nvSpPr>
        <dsp:cNvPr id="0" name=""/>
        <dsp:cNvSpPr/>
      </dsp:nvSpPr>
      <dsp:spPr>
        <a:xfrm>
          <a:off x="1292709" y="1424907"/>
          <a:ext cx="2500842" cy="1285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/>
        </a:p>
      </dsp:txBody>
      <dsp:txXfrm>
        <a:off x="1330373" y="1462571"/>
        <a:ext cx="1753390" cy="1210622"/>
      </dsp:txXfrm>
    </dsp:sp>
    <dsp:sp modelId="{52E2B5E0-5F80-46F1-BCAF-975CEF12C82F}">
      <dsp:nvSpPr>
        <dsp:cNvPr id="0" name=""/>
        <dsp:cNvSpPr/>
      </dsp:nvSpPr>
      <dsp:spPr>
        <a:xfrm>
          <a:off x="1296549" y="2867426"/>
          <a:ext cx="2500842" cy="15004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N= 764.167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Z= 1,96 equivalente al 95% de confianza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P= 0.9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Q= 0.1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E= 5% </a:t>
          </a:r>
          <a:endParaRPr lang="es-CO" sz="1200" kern="1200" dirty="0"/>
        </a:p>
      </dsp:txBody>
      <dsp:txXfrm>
        <a:off x="1340497" y="2911374"/>
        <a:ext cx="1743948" cy="1412589"/>
      </dsp:txXfrm>
    </dsp:sp>
    <dsp:sp modelId="{8BEDE2C2-84DD-4FAD-A777-8148018BF70A}">
      <dsp:nvSpPr>
        <dsp:cNvPr id="0" name=""/>
        <dsp:cNvSpPr/>
      </dsp:nvSpPr>
      <dsp:spPr>
        <a:xfrm>
          <a:off x="1372587" y="4559278"/>
          <a:ext cx="2500842" cy="12859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139 encuestas</a:t>
          </a:r>
          <a:endParaRPr lang="es-CO" sz="1800" b="1" kern="1200" dirty="0"/>
        </a:p>
      </dsp:txBody>
      <dsp:txXfrm>
        <a:off x="1410251" y="4596942"/>
        <a:ext cx="1753390" cy="1210622"/>
      </dsp:txXfrm>
    </dsp:sp>
    <dsp:sp modelId="{E0D44C51-1C5F-401B-ABE9-B8E8CB32C865}">
      <dsp:nvSpPr>
        <dsp:cNvPr id="0" name=""/>
        <dsp:cNvSpPr/>
      </dsp:nvSpPr>
      <dsp:spPr>
        <a:xfrm>
          <a:off x="3211732" y="1183949"/>
          <a:ext cx="313258" cy="44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/>
        </a:p>
      </dsp:txBody>
      <dsp:txXfrm>
        <a:off x="3282215" y="1183949"/>
        <a:ext cx="172292" cy="367635"/>
      </dsp:txXfrm>
    </dsp:sp>
    <dsp:sp modelId="{7B674C21-3477-464D-81D0-3FC42D4AD2B3}">
      <dsp:nvSpPr>
        <dsp:cNvPr id="0" name=""/>
        <dsp:cNvSpPr/>
      </dsp:nvSpPr>
      <dsp:spPr>
        <a:xfrm>
          <a:off x="3238063" y="2642958"/>
          <a:ext cx="313258" cy="44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/>
        </a:p>
      </dsp:txBody>
      <dsp:txXfrm>
        <a:off x="3308546" y="2642958"/>
        <a:ext cx="172292" cy="367635"/>
      </dsp:txXfrm>
    </dsp:sp>
    <dsp:sp modelId="{088BE358-A85C-473D-9772-9AC56641E4C6}">
      <dsp:nvSpPr>
        <dsp:cNvPr id="0" name=""/>
        <dsp:cNvSpPr/>
      </dsp:nvSpPr>
      <dsp:spPr>
        <a:xfrm>
          <a:off x="3273173" y="4204920"/>
          <a:ext cx="313258" cy="44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/>
        </a:p>
      </dsp:txBody>
      <dsp:txXfrm>
        <a:off x="3343656" y="4204920"/>
        <a:ext cx="172292" cy="3676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98BF0-0C04-4600-8566-61722248982F}">
      <dsp:nvSpPr>
        <dsp:cNvPr id="0" name=""/>
        <dsp:cNvSpPr/>
      </dsp:nvSpPr>
      <dsp:spPr>
        <a:xfrm rot="10800000">
          <a:off x="2039604" y="0"/>
          <a:ext cx="6875628" cy="123109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87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H.1 Las estrategias de marketing tradicional dirigidas a la industria textil influyen positivamente en el comportamiento de compra de estos productos. </a:t>
          </a:r>
          <a:endParaRPr lang="es-CO" sz="1900" kern="1200" dirty="0"/>
        </a:p>
      </dsp:txBody>
      <dsp:txXfrm rot="10800000">
        <a:off x="2347377" y="0"/>
        <a:ext cx="6567855" cy="1231093"/>
      </dsp:txXfrm>
    </dsp:sp>
    <dsp:sp modelId="{EB464718-5F2A-4964-AC17-DE6C3569141D}">
      <dsp:nvSpPr>
        <dsp:cNvPr id="0" name=""/>
        <dsp:cNvSpPr/>
      </dsp:nvSpPr>
      <dsp:spPr>
        <a:xfrm>
          <a:off x="819135" y="0"/>
          <a:ext cx="1231093" cy="12310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98BF0-0C04-4600-8566-61722248982F}">
      <dsp:nvSpPr>
        <dsp:cNvPr id="0" name=""/>
        <dsp:cNvSpPr/>
      </dsp:nvSpPr>
      <dsp:spPr>
        <a:xfrm rot="10800000">
          <a:off x="2039604" y="0"/>
          <a:ext cx="6875628" cy="123109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87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H.2 Las estrategias de social media marketing dirigidas a la industria textil influyen positivamente en el comportamiento de compra de estos productos.</a:t>
          </a:r>
          <a:endParaRPr lang="es-CO" sz="1900" kern="1200" dirty="0"/>
        </a:p>
      </dsp:txBody>
      <dsp:txXfrm rot="10800000">
        <a:off x="2347377" y="0"/>
        <a:ext cx="6567855" cy="1231093"/>
      </dsp:txXfrm>
    </dsp:sp>
    <dsp:sp modelId="{EB464718-5F2A-4964-AC17-DE6C3569141D}">
      <dsp:nvSpPr>
        <dsp:cNvPr id="0" name=""/>
        <dsp:cNvSpPr/>
      </dsp:nvSpPr>
      <dsp:spPr>
        <a:xfrm>
          <a:off x="805507" y="0"/>
          <a:ext cx="1231093" cy="12310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87E23-828E-42DE-A21E-EC8EF1386CE0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BEB61-EAF7-412D-B5E8-D6A01730D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98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8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5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481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5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03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7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9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3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7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9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0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5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1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0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1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openxmlformats.org/officeDocument/2006/relationships/slide" Target="slide2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slide" Target="slide2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slide" Target="slide20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slide" Target="slide19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hart" Target="../charts/char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2.png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9994" y="4209129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/>
              <a:t>UNIVERSIDAD DE LAS FUERZAS ARMADAS</a:t>
            </a:r>
            <a:br>
              <a:rPr lang="es-ES" sz="2800" b="1" dirty="0"/>
            </a:br>
            <a:r>
              <a:rPr lang="es-ES" sz="2800" b="1" dirty="0"/>
              <a:t>ESPE</a:t>
            </a:r>
            <a:br>
              <a:rPr lang="es-ES" sz="2800" b="1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b="1" dirty="0"/>
              <a:t>DEPARTAMENTO DE CIENCIAS </a:t>
            </a:r>
            <a:r>
              <a:rPr lang="es-ES" sz="2800" b="1" dirty="0" smtClean="0"/>
              <a:t>ECONÓMICAS</a:t>
            </a:r>
            <a:r>
              <a:rPr lang="es-ES" sz="2800" b="1" dirty="0"/>
              <a:t>, ADMINISTRATIVAS Y DE COMERCIO</a:t>
            </a:r>
            <a:br>
              <a:rPr lang="es-ES" sz="2800" b="1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b="1" dirty="0"/>
              <a:t>CARRERA DE </a:t>
            </a:r>
            <a:r>
              <a:rPr lang="es-ES" sz="2800" b="1" dirty="0" smtClean="0"/>
              <a:t>INGENIERÍA </a:t>
            </a:r>
            <a:r>
              <a:rPr lang="es-ES" sz="2800" b="1" dirty="0"/>
              <a:t>EN </a:t>
            </a:r>
            <a:r>
              <a:rPr lang="es-ES" sz="2800" b="1" dirty="0" smtClean="0"/>
              <a:t>MERCADOTECNIA</a:t>
            </a:r>
            <a:br>
              <a:rPr lang="es-ES" sz="2800" b="1" dirty="0" smtClean="0"/>
            </a:b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800" b="1" dirty="0" smtClean="0"/>
              <a:t>SLENDY LUDEÑA</a:t>
            </a:r>
            <a:br>
              <a:rPr lang="es-ES" sz="2800" b="1" dirty="0" smtClean="0"/>
            </a:b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800" b="1" dirty="0" smtClean="0"/>
              <a:t>2017</a:t>
            </a:r>
            <a:br>
              <a:rPr lang="es-ES" sz="2800" b="1" dirty="0" smtClean="0"/>
            </a:br>
            <a:endParaRPr lang="es-EC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10" descr="Logo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13" y="0"/>
            <a:ext cx="2257317" cy="2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dirty="0" smtClean="0"/>
              <a:t>Problema </a:t>
            </a:r>
            <a:r>
              <a:rPr lang="es-EC" sz="2000" dirty="0"/>
              <a:t>Investigación sobre el impacto de las estrategias tradicionales de marketing vs social media marketing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5690" y="1492155"/>
            <a:ext cx="8915400" cy="3777622"/>
          </a:xfrm>
        </p:spPr>
        <p:txBody>
          <a:bodyPr/>
          <a:lstStyle/>
          <a:p>
            <a:r>
              <a:rPr lang="es-ES" dirty="0" smtClean="0"/>
              <a:t>Los consumidores de productos textiles no tienen conocimiento sobre aquello que adquieren.</a:t>
            </a:r>
            <a:endParaRPr lang="es-ES" dirty="0"/>
          </a:p>
        </p:txBody>
      </p:sp>
      <p:sp>
        <p:nvSpPr>
          <p:cNvPr id="30722" name="AutoShape 2" descr="Resultado de imagen para dibujos para diapositivas d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4" name="AutoShape 4" descr="Resultado de imagen para dibujos para diapositivas d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6" name="AutoShape 6" descr="Resultado de imagen para dibujos para diapositivas d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8" name="AutoShape 8" descr="Resultado de imagen para dibujos para diapositivas d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30" name="Picture 10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635" y="2475016"/>
            <a:ext cx="4162279" cy="3662806"/>
          </a:xfrm>
          <a:prstGeom prst="rect">
            <a:avLst/>
          </a:prstGeom>
          <a:noFill/>
        </p:spPr>
      </p:pic>
      <p:pic>
        <p:nvPicPr>
          <p:cNvPr id="9" name="Picture 4" descr="Resultado de imagen para clientes dibujos"/>
          <p:cNvPicPr>
            <a:picLocks noChangeAspect="1" noChangeArrowheads="1"/>
          </p:cNvPicPr>
          <p:nvPr/>
        </p:nvPicPr>
        <p:blipFill>
          <a:blip r:embed="rId3"/>
          <a:srcRect t="7181" r="1670" b="7672"/>
          <a:stretch>
            <a:fillRect/>
          </a:stretch>
        </p:blipFill>
        <p:spPr bwMode="auto">
          <a:xfrm>
            <a:off x="6629015" y="2475016"/>
            <a:ext cx="4895314" cy="3662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000" dirty="0"/>
              <a:t/>
            </a:r>
            <a:br>
              <a:rPr lang="es-EC" sz="2000" dirty="0"/>
            </a:br>
            <a:r>
              <a:rPr lang="es-ES" sz="2000" dirty="0"/>
              <a:t>Determinar el impacto en los consumidores de las estrategias de marketing utilizadas en la industria textil, en la categoría lencería de hogar en el Distrito Metropolitano de Quito.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C" sz="2000" dirty="0"/>
              <a:t/>
            </a:r>
            <a:br>
              <a:rPr lang="es-EC" sz="2000" dirty="0"/>
            </a:br>
            <a:endParaRPr lang="es-EC" sz="2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759532"/>
              </p:ext>
            </p:extLst>
          </p:nvPr>
        </p:nvGraphicFramePr>
        <p:xfrm>
          <a:off x="2589210" y="2508354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592925" y="1974242"/>
            <a:ext cx="8911687" cy="67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b="1" dirty="0" smtClean="0"/>
              <a:t>Objetivos específicos</a:t>
            </a:r>
            <a:endParaRPr lang="es-EC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92924" y="65873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 smtClean="0"/>
              <a:t/>
            </a:r>
            <a:br>
              <a:rPr lang="es-EC" sz="2000" dirty="0" smtClean="0"/>
            </a:br>
            <a:endParaRPr lang="es-EC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2923" y="65873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b="1" dirty="0" smtClean="0"/>
              <a:t>Objetivo General </a:t>
            </a: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 smtClean="0"/>
              <a:t/>
            </a:r>
            <a:br>
              <a:rPr lang="es-EC" sz="2000" dirty="0" smtClean="0"/>
            </a:b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3681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Tipo de investigación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3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283" y="1222450"/>
            <a:ext cx="4798865" cy="537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texto 2"/>
          <p:cNvSpPr>
            <a:spLocks noGrp="1"/>
          </p:cNvSpPr>
          <p:nvPr>
            <p:ph type="title"/>
          </p:nvPr>
        </p:nvSpPr>
        <p:spPr>
          <a:xfrm>
            <a:off x="1646907" y="582005"/>
            <a:ext cx="7482103" cy="128089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Herramienta utilizada para la investigación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1134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2626" y="409474"/>
            <a:ext cx="7590927" cy="1280890"/>
          </a:xfrm>
        </p:spPr>
        <p:txBody>
          <a:bodyPr/>
          <a:lstStyle/>
          <a:p>
            <a:r>
              <a:rPr lang="es-EC" dirty="0" smtClean="0"/>
              <a:t>Muestreo Aleatorio Estratificado </a:t>
            </a:r>
            <a:endParaRPr lang="es-EC" dirty="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001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10001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10001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9744" y="2173544"/>
            <a:ext cx="6821112" cy="31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Marcador de contenid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767981"/>
              </p:ext>
            </p:extLst>
          </p:nvPr>
        </p:nvGraphicFramePr>
        <p:xfrm>
          <a:off x="448514" y="1000125"/>
          <a:ext cx="5647486" cy="584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618419" y="2629237"/>
                <a:ext cx="2754151" cy="877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CO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s-CO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CO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O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CO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s-CO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s-CO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CO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𝑵𝑬</m:t>
                          </m:r>
                          <m:r>
                            <a:rPr lang="es-CO" b="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CO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s-CO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CO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O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CO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s-CO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s-CO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CO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s-CO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19" y="2629237"/>
                <a:ext cx="2754151" cy="8775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8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 cstate="print"/>
          <a:srcRect r="3640"/>
          <a:stretch/>
        </p:blipFill>
        <p:spPr bwMode="auto">
          <a:xfrm>
            <a:off x="4092498" y="2339990"/>
            <a:ext cx="4014969" cy="45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3960101" y="1641131"/>
            <a:ext cx="384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" sz="1600" dirty="0"/>
              <a:t>Género * lugar de residencia</a:t>
            </a:r>
            <a:endParaRPr lang="es-CO" sz="1600" dirty="0"/>
          </a:p>
        </p:txBody>
      </p:sp>
      <p:pic>
        <p:nvPicPr>
          <p:cNvPr id="8" name="5 Marcador de contenido"/>
          <p:cNvPicPr>
            <a:picLocks/>
          </p:cNvPicPr>
          <p:nvPr/>
        </p:nvPicPr>
        <p:blipFill rotWithShape="1">
          <a:blip r:embed="rId3" cstate="print"/>
          <a:srcRect l="1402" r="1120"/>
          <a:stretch/>
        </p:blipFill>
        <p:spPr bwMode="auto">
          <a:xfrm>
            <a:off x="7929048" y="2366666"/>
            <a:ext cx="4188186" cy="448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CuadroTexto"/>
          <p:cNvSpPr txBox="1"/>
          <p:nvPr/>
        </p:nvSpPr>
        <p:spPr>
          <a:xfrm>
            <a:off x="7984806" y="1526080"/>
            <a:ext cx="4389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Género * marcas de lencería de hogar que ha comprado</a:t>
            </a:r>
          </a:p>
          <a:p>
            <a:pPr algn="ctr"/>
            <a:endParaRPr lang="es-ES" sz="1600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547896" y="609621"/>
            <a:ext cx="8911687" cy="1280890"/>
          </a:xfrm>
        </p:spPr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380" y="2529557"/>
            <a:ext cx="384911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Texto 11"/>
          <p:cNvSpPr txBox="1"/>
          <p:nvPr/>
        </p:nvSpPr>
        <p:spPr>
          <a:xfrm>
            <a:off x="375955" y="1526080"/>
            <a:ext cx="2955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Edad * cuál de las opciones de redes sociales prefiere</a:t>
            </a:r>
            <a:endParaRPr lang="es-CO" sz="1600" b="1" dirty="0"/>
          </a:p>
          <a:p>
            <a:pPr algn="ctr"/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6676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89" y="1937088"/>
            <a:ext cx="5762183" cy="4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1500244" y="883129"/>
            <a:ext cx="330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" dirty="0"/>
              <a:t>Género * cuál de las opciones de venta considera más importantes</a:t>
            </a:r>
            <a:endParaRPr lang="es-CO" dirty="0"/>
          </a:p>
        </p:txBody>
      </p:sp>
      <p:pic>
        <p:nvPicPr>
          <p:cNvPr id="8" name="Imagen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1653" y="1917020"/>
            <a:ext cx="5477147" cy="426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7714343" y="716691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Quién compra * marcas de lencería de hogar que ha comprado</a:t>
            </a:r>
            <a:endParaRPr lang="es-CO" b="1" dirty="0"/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73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10302950"/>
              </p:ext>
            </p:extLst>
          </p:nvPr>
        </p:nvGraphicFramePr>
        <p:xfrm>
          <a:off x="983133" y="503577"/>
          <a:ext cx="10339291" cy="123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937104001"/>
              </p:ext>
            </p:extLst>
          </p:nvPr>
        </p:nvGraphicFramePr>
        <p:xfrm>
          <a:off x="974167" y="2041029"/>
          <a:ext cx="10339291" cy="123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51353838"/>
              </p:ext>
            </p:extLst>
          </p:nvPr>
        </p:nvGraphicFramePr>
        <p:xfrm>
          <a:off x="978650" y="3565021"/>
          <a:ext cx="10339291" cy="123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106506548"/>
              </p:ext>
            </p:extLst>
          </p:nvPr>
        </p:nvGraphicFramePr>
        <p:xfrm>
          <a:off x="983133" y="5115914"/>
          <a:ext cx="10339291" cy="123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Flecha derecha 9">
            <a:hlinkClick r:id="rId22" action="ppaction://hlinksldjump"/>
          </p:cNvPr>
          <p:cNvSpPr/>
          <p:nvPr/>
        </p:nvSpPr>
        <p:spPr>
          <a:xfrm>
            <a:off x="9614646" y="1653987"/>
            <a:ext cx="443753" cy="309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derecha 14">
            <a:hlinkClick r:id="rId23" action="ppaction://hlinksldjump"/>
          </p:cNvPr>
          <p:cNvSpPr/>
          <p:nvPr/>
        </p:nvSpPr>
        <p:spPr>
          <a:xfrm>
            <a:off x="9607919" y="3182045"/>
            <a:ext cx="443753" cy="309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derecha 15">
            <a:hlinkClick r:id="rId24" action="ppaction://hlinksldjump"/>
          </p:cNvPr>
          <p:cNvSpPr/>
          <p:nvPr/>
        </p:nvSpPr>
        <p:spPr>
          <a:xfrm>
            <a:off x="9621367" y="4716833"/>
            <a:ext cx="443753" cy="309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 derecha 16">
            <a:hlinkClick r:id="rId25" action="ppaction://hlinksldjump"/>
          </p:cNvPr>
          <p:cNvSpPr/>
          <p:nvPr/>
        </p:nvSpPr>
        <p:spPr>
          <a:xfrm>
            <a:off x="9628092" y="6265068"/>
            <a:ext cx="443753" cy="309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1570947" y="-26840"/>
            <a:ext cx="8911687" cy="54578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HIPÓTESIS</a:t>
            </a:r>
            <a:endParaRPr lang="es-ES" dirty="0"/>
          </a:p>
        </p:txBody>
      </p:sp>
      <p:sp>
        <p:nvSpPr>
          <p:cNvPr id="19" name="Flecha derecha 18">
            <a:hlinkClick r:id="rId26" action="ppaction://hlinksldjump"/>
          </p:cNvPr>
          <p:cNvSpPr/>
          <p:nvPr/>
        </p:nvSpPr>
        <p:spPr>
          <a:xfrm>
            <a:off x="11528610" y="6476439"/>
            <a:ext cx="443753" cy="30928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62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  <p:bldP spid="10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035433752"/>
              </p:ext>
            </p:extLst>
          </p:nvPr>
        </p:nvGraphicFramePr>
        <p:xfrm>
          <a:off x="1185661" y="633987"/>
          <a:ext cx="4503964" cy="338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7053" y="385025"/>
            <a:ext cx="4367907" cy="3126299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82769" y="53863"/>
            <a:ext cx="8911687" cy="1280890"/>
          </a:xfrm>
        </p:spPr>
        <p:txBody>
          <a:bodyPr/>
          <a:lstStyle/>
          <a:p>
            <a:r>
              <a:rPr lang="es-ES" dirty="0" smtClean="0"/>
              <a:t>Hipótesis 1</a:t>
            </a:r>
            <a:endParaRPr lang="es-ES" dirty="0"/>
          </a:p>
        </p:txBody>
      </p:sp>
      <p:sp>
        <p:nvSpPr>
          <p:cNvPr id="8" name="Flecha derecha 7">
            <a:hlinkClick r:id="rId4" action="ppaction://hlinksldjump"/>
          </p:cNvPr>
          <p:cNvSpPr/>
          <p:nvPr/>
        </p:nvSpPr>
        <p:spPr>
          <a:xfrm rot="10800000">
            <a:off x="11229754" y="6308154"/>
            <a:ext cx="443753" cy="309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1" name="3 Gráfico"/>
          <p:cNvGraphicFramePr/>
          <p:nvPr>
            <p:extLst>
              <p:ext uri="{D42A27DB-BD31-4B8C-83A1-F6EECF244321}">
                <p14:modId xmlns:p14="http://schemas.microsoft.com/office/powerpoint/2010/main" val="985401697"/>
              </p:ext>
            </p:extLst>
          </p:nvPr>
        </p:nvGraphicFramePr>
        <p:xfrm>
          <a:off x="907047" y="3511324"/>
          <a:ext cx="5654032" cy="338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4 Imagen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38613" y="3712191"/>
            <a:ext cx="4028718" cy="3145809"/>
          </a:xfrm>
          <a:prstGeom prst="rect">
            <a:avLst/>
          </a:prstGeom>
        </p:spPr>
      </p:pic>
      <p:sp>
        <p:nvSpPr>
          <p:cNvPr id="10" name="3 CuadroTexto"/>
          <p:cNvSpPr txBox="1"/>
          <p:nvPr/>
        </p:nvSpPr>
        <p:spPr>
          <a:xfrm>
            <a:off x="10016319" y="2327226"/>
            <a:ext cx="1916495" cy="16158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100" dirty="0" smtClean="0"/>
              <a:t>Hipótesis aceptada, pues las estrategias de marketing tradicional utilizadas por las empresas, en su mayoría se encuentran alineadas con las preferencias y percepciones de los consumidores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890485833"/>
              </p:ext>
            </p:extLst>
          </p:nvPr>
        </p:nvGraphicFramePr>
        <p:xfrm>
          <a:off x="816838" y="1144801"/>
          <a:ext cx="6297555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4253" y="4182064"/>
            <a:ext cx="4024397" cy="2675936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664010" y="64583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Hipótesis 2</a:t>
            </a:r>
            <a:endParaRPr lang="es-ES" dirty="0"/>
          </a:p>
        </p:txBody>
      </p:sp>
      <p:graphicFrame>
        <p:nvGraphicFramePr>
          <p:cNvPr id="11" name="3 Gráfico"/>
          <p:cNvGraphicFramePr/>
          <p:nvPr>
            <p:extLst>
              <p:ext uri="{D42A27DB-BD31-4B8C-83A1-F6EECF244321}">
                <p14:modId xmlns:p14="http://schemas.microsoft.com/office/powerpoint/2010/main" val="2270904336"/>
              </p:ext>
            </p:extLst>
          </p:nvPr>
        </p:nvGraphicFramePr>
        <p:xfrm>
          <a:off x="6976726" y="1026186"/>
          <a:ext cx="4850047" cy="293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4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0556" y="4196633"/>
            <a:ext cx="4108177" cy="2555859"/>
          </a:xfrm>
          <a:prstGeom prst="rect">
            <a:avLst/>
          </a:prstGeom>
        </p:spPr>
      </p:pic>
      <p:sp>
        <p:nvSpPr>
          <p:cNvPr id="13" name="3 CuadroTexto"/>
          <p:cNvSpPr txBox="1"/>
          <p:nvPr/>
        </p:nvSpPr>
        <p:spPr>
          <a:xfrm>
            <a:off x="5663171" y="5755"/>
            <a:ext cx="6528829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100" dirty="0" smtClean="0"/>
              <a:t>Hipótesis aceptada, pues las estrategias de social media marketing utilizadas por las empresas, en su mayoría se encuentran alineadas con las preferencias y percepciones de los consumidores como lo mostraremos con detalle a continuación.</a:t>
            </a:r>
            <a:endParaRPr lang="es-ES" sz="1100" dirty="0" smtClean="0"/>
          </a:p>
          <a:p>
            <a:pPr algn="just"/>
            <a:endParaRPr lang="es-ES" sz="1100" dirty="0"/>
          </a:p>
        </p:txBody>
      </p:sp>
      <p:sp>
        <p:nvSpPr>
          <p:cNvPr id="14" name="Flecha derecha 13">
            <a:hlinkClick r:id="rId6" action="ppaction://hlinksldjump"/>
          </p:cNvPr>
          <p:cNvSpPr/>
          <p:nvPr/>
        </p:nvSpPr>
        <p:spPr>
          <a:xfrm rot="10800000">
            <a:off x="11383020" y="6443209"/>
            <a:ext cx="443753" cy="309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74322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/>
              <a:t>ESTUDIO COMPARATIVO DE LAS ESTRATEGIAS DE MARKETING TRADICIONAL Y LAS ESTRATEGIAS DE SOCIAL MEDIA MARKETING EN LA INDUSTRIA TEXTIL EN LA CATEGORÍA LENCERÍA DE HOGAR EN EL DISTRITO METROPOLITANO DE QUITO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46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3775571" y="3924008"/>
            <a:ext cx="6250828" cy="9387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100" dirty="0" smtClean="0"/>
              <a:t>Hipótesis rechazada, pues las estrategias de marketing tradicional no influyen positivamente sobre las ventas en el periodo analizado, 2013-2015, debido a que existe un cambio en el entorno social, económico y político del país, lo que impide determinar el verdadero impacto de las acciones de marketing.</a:t>
            </a:r>
            <a:endParaRPr lang="es-ES" sz="1100" dirty="0" smtClean="0"/>
          </a:p>
          <a:p>
            <a:pPr algn="just"/>
            <a:endParaRPr lang="es-ES" sz="11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27019" y="504087"/>
            <a:ext cx="9886689" cy="484096"/>
          </a:xfrm>
        </p:spPr>
        <p:txBody>
          <a:bodyPr>
            <a:noAutofit/>
          </a:bodyPr>
          <a:lstStyle/>
          <a:p>
            <a:r>
              <a:rPr lang="es-EC" dirty="0" smtClean="0"/>
              <a:t>Hipótesis 3</a:t>
            </a:r>
            <a:br>
              <a:rPr lang="es-EC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Flecha derecha 5">
            <a:hlinkClick r:id="rId2" action="ppaction://hlinksldjump"/>
          </p:cNvPr>
          <p:cNvSpPr/>
          <p:nvPr/>
        </p:nvSpPr>
        <p:spPr>
          <a:xfrm rot="10800000">
            <a:off x="11244268" y="6328095"/>
            <a:ext cx="443753" cy="309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329" y="2133600"/>
            <a:ext cx="6805312" cy="140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693155" y="58322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s-CO" sz="3600" dirty="0" smtClean="0"/>
              <a:t>Hipótesis 4</a:t>
            </a:r>
            <a:endParaRPr lang="es-ES" sz="36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5 CuadroTexto"/>
          <p:cNvSpPr txBox="1"/>
          <p:nvPr/>
        </p:nvSpPr>
        <p:spPr>
          <a:xfrm>
            <a:off x="3498329" y="3812392"/>
            <a:ext cx="6650012" cy="9387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100" dirty="0" smtClean="0"/>
              <a:t>Hipótesis rechazada, pues las estrategias de social media marketing no influyen positivamente sobre las ventas en el periodo analizado, 2013-2015, debido a que existe un cambio en el entorno social, económico y político del país, lo que impide determinar el verdadero impacto de las acciones de marketing.</a:t>
            </a:r>
            <a:endParaRPr lang="es-ES" sz="1100" dirty="0" smtClean="0"/>
          </a:p>
          <a:p>
            <a:pPr algn="just"/>
            <a:endParaRPr lang="es-ES" sz="1100" dirty="0"/>
          </a:p>
        </p:txBody>
      </p:sp>
      <p:sp>
        <p:nvSpPr>
          <p:cNvPr id="12" name="Flecha derecha 11">
            <a:hlinkClick r:id="rId2" action="ppaction://hlinksldjump"/>
          </p:cNvPr>
          <p:cNvSpPr/>
          <p:nvPr/>
        </p:nvSpPr>
        <p:spPr>
          <a:xfrm rot="10800000">
            <a:off x="11244268" y="6328095"/>
            <a:ext cx="443753" cy="309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329" y="2133600"/>
            <a:ext cx="6805312" cy="14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 de social media marketing</a:t>
            </a:r>
            <a:endParaRPr lang="es-ES" dirty="0"/>
          </a:p>
        </p:txBody>
      </p:sp>
      <p:pic>
        <p:nvPicPr>
          <p:cNvPr id="2054" name="Picture 6" descr="Resultado de imagen para redes soc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47" y="3235572"/>
            <a:ext cx="3967086" cy="19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60153368"/>
              </p:ext>
            </p:extLst>
          </p:nvPr>
        </p:nvGraphicFramePr>
        <p:xfrm>
          <a:off x="2691442" y="1644020"/>
          <a:ext cx="6677410" cy="436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368150"/>
              </p:ext>
            </p:extLst>
          </p:nvPr>
        </p:nvGraphicFramePr>
        <p:xfrm>
          <a:off x="2498169" y="1861457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34982" y="580567"/>
            <a:ext cx="8911687" cy="1280890"/>
          </a:xfrm>
        </p:spPr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Estrategias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63925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849892"/>
              </p:ext>
            </p:extLst>
          </p:nvPr>
        </p:nvGraphicFramePr>
        <p:xfrm>
          <a:off x="1509920" y="1546225"/>
          <a:ext cx="9602787" cy="441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12996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1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671232"/>
              </p:ext>
            </p:extLst>
          </p:nvPr>
        </p:nvGraphicFramePr>
        <p:xfrm>
          <a:off x="2589213" y="2133600"/>
          <a:ext cx="2588094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23161864"/>
              </p:ext>
            </p:extLst>
          </p:nvPr>
        </p:nvGraphicFramePr>
        <p:xfrm>
          <a:off x="5444907" y="2150771"/>
          <a:ext cx="2758929" cy="375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8634010"/>
              </p:ext>
            </p:extLst>
          </p:nvPr>
        </p:nvGraphicFramePr>
        <p:xfrm>
          <a:off x="8482180" y="2135746"/>
          <a:ext cx="2758929" cy="375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5046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0723" y="517655"/>
            <a:ext cx="8911687" cy="1280890"/>
          </a:xfrm>
        </p:spPr>
        <p:txBody>
          <a:bodyPr>
            <a:noAutofit/>
          </a:bodyPr>
          <a:lstStyle/>
          <a:p>
            <a:r>
              <a:rPr lang="es-ES" sz="2400" dirty="0" smtClean="0"/>
              <a:t>Problema </a:t>
            </a:r>
            <a:r>
              <a:rPr lang="es-EC" sz="2400" dirty="0"/>
              <a:t>Investigación sobre estrategias tradicionales de marketing vs estrategias de social media marketing 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5690" y="1492155"/>
            <a:ext cx="8915400" cy="3777622"/>
          </a:xfrm>
        </p:spPr>
        <p:txBody>
          <a:bodyPr/>
          <a:lstStyle/>
          <a:p>
            <a:r>
              <a:rPr lang="es-ES" dirty="0" smtClean="0"/>
              <a:t>Desconocimiento en temas de marketing por parte de las empresas.</a:t>
            </a:r>
          </a:p>
          <a:p>
            <a:endParaRPr lang="es-ES" dirty="0"/>
          </a:p>
        </p:txBody>
      </p:sp>
      <p:sp>
        <p:nvSpPr>
          <p:cNvPr id="30722" name="AutoShape 2" descr="Resultado de imagen para dibujos para diapositivas d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4" name="AutoShape 4" descr="Resultado de imagen para dibujos para diapositivas d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6" name="AutoShape 6" descr="Resultado de imagen para dibujos para diapositivas d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8" name="AutoShape 8" descr="Resultado de imagen para dibujos para diapositivas d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30" name="Picture 10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864" y="2566211"/>
            <a:ext cx="3823352" cy="3364550"/>
          </a:xfrm>
          <a:prstGeom prst="rect">
            <a:avLst/>
          </a:prstGeom>
          <a:noFill/>
        </p:spPr>
      </p:pic>
      <p:pic>
        <p:nvPicPr>
          <p:cNvPr id="9" name="Picture 2" descr="Resultado de imagen para empresas dibu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0223" y="2566211"/>
            <a:ext cx="3827663" cy="336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1593" y="763063"/>
            <a:ext cx="8889282" cy="1253996"/>
          </a:xfrm>
        </p:spPr>
        <p:txBody>
          <a:bodyPr>
            <a:noAutofit/>
          </a:bodyPr>
          <a:lstStyle/>
          <a:p>
            <a:r>
              <a:rPr lang="es-EC" sz="2000" dirty="0"/>
              <a:t/>
            </a:r>
            <a:br>
              <a:rPr lang="es-EC" sz="2000" dirty="0"/>
            </a:br>
            <a:r>
              <a:rPr lang="es-ES" sz="2000" dirty="0"/>
              <a:t>Determinar las estrategias de marketing que favorecen positivamente a la industria textil, en la categoría lencería de hogar en el Distrito Metropolitano de Quito.</a:t>
            </a:r>
            <a:r>
              <a:rPr lang="es-EC" sz="2000" dirty="0"/>
              <a:t/>
            </a:r>
            <a:br>
              <a:rPr lang="es-EC" sz="2000" dirty="0"/>
            </a:br>
            <a:endParaRPr lang="es-EC" sz="2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18884"/>
              </p:ext>
            </p:extLst>
          </p:nvPr>
        </p:nvGraphicFramePr>
        <p:xfrm>
          <a:off x="2589213" y="2634757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592925" y="2229735"/>
            <a:ext cx="8911687" cy="67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b="1" dirty="0" smtClean="0"/>
              <a:t>Objetivos específicos</a:t>
            </a:r>
            <a:endParaRPr lang="es-EC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019187" y="763063"/>
            <a:ext cx="8911687" cy="393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b="1" dirty="0" smtClean="0"/>
              <a:t>Objetivo General </a:t>
            </a: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 smtClean="0"/>
              <a:t/>
            </a:r>
            <a:br>
              <a:rPr lang="es-EC" sz="2000" dirty="0" smtClean="0"/>
            </a:b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449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3" y="1912076"/>
            <a:ext cx="8911687" cy="128089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C" dirty="0" smtClean="0"/>
              <a:t>Herramienta </a:t>
            </a:r>
            <a:r>
              <a:rPr lang="es-EC" dirty="0"/>
              <a:t>utilizada para la </a:t>
            </a:r>
            <a:r>
              <a:rPr lang="es-EC" dirty="0" smtClean="0"/>
              <a:t>investigación</a:t>
            </a:r>
            <a:endParaRPr lang="es-EC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92923" y="114932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C" dirty="0" smtClean="0"/>
              <a:t>Tipo de investigación</a:t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EC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2923" y="319296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C" dirty="0" smtClean="0"/>
              <a:t>Muestreo por conveniencia</a:t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106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468" y="707230"/>
            <a:ext cx="8911687" cy="1280890"/>
          </a:xfrm>
        </p:spPr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9" name="8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1033" y="2026209"/>
            <a:ext cx="4310012" cy="483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26" y="2026209"/>
            <a:ext cx="4500672" cy="483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792483" y="1432699"/>
            <a:ext cx="2976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Estrategias de promoción * ubicación de la empresa</a:t>
            </a:r>
          </a:p>
          <a:p>
            <a:pPr algn="ctr"/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23910" y="1501296"/>
            <a:ext cx="3219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Promoción de ventas * ubicación de la empresa</a:t>
            </a:r>
          </a:p>
          <a:p>
            <a:pPr algn="ctr"/>
            <a:endParaRPr lang="es-ES" sz="1400" dirty="0"/>
          </a:p>
        </p:txBody>
      </p:sp>
      <p:pic>
        <p:nvPicPr>
          <p:cNvPr id="11" name="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5879" y="1988119"/>
            <a:ext cx="3999933" cy="487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4 CuadroTexto"/>
          <p:cNvSpPr txBox="1"/>
          <p:nvPr/>
        </p:nvSpPr>
        <p:spPr>
          <a:xfrm>
            <a:off x="8840643" y="1502989"/>
            <a:ext cx="297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Promoción de ventas * uso de redes sociales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0596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55" y="2034191"/>
            <a:ext cx="4232081" cy="48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33571" y="1263244"/>
            <a:ext cx="3177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A través de qué medios se realizan ventas * ubicación de la empresa</a:t>
            </a:r>
          </a:p>
          <a:p>
            <a:pPr algn="ctr"/>
            <a:endParaRPr lang="es-ES" sz="1400" dirty="0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079" y="2027916"/>
            <a:ext cx="4638906" cy="48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450339" y="1263244"/>
            <a:ext cx="322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Uso de redes sociales * ubicación de la empresa</a:t>
            </a:r>
          </a:p>
        </p:txBody>
      </p:sp>
      <p:pic>
        <p:nvPicPr>
          <p:cNvPr id="8" name="5 Marcador de contenido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319761" y="2027916"/>
            <a:ext cx="4330061" cy="48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CuadroTexto"/>
          <p:cNvSpPr txBox="1"/>
          <p:nvPr/>
        </p:nvSpPr>
        <p:spPr>
          <a:xfrm>
            <a:off x="8728317" y="1284567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" sz="1400" dirty="0"/>
              <a:t>Estrategias de distribución * ubicación de la empresa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29742" y="2040317"/>
            <a:ext cx="4588056" cy="48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23" y="2039122"/>
            <a:ext cx="3946343" cy="48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97725" y="1184169"/>
            <a:ext cx="2726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" sz="1400" dirty="0"/>
              <a:t>Estrategias de social marketing * ubicación de la empresa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705813" y="1135211"/>
            <a:ext cx="2813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" sz="1400" dirty="0"/>
              <a:t>Estrategias comunicación web * ubicación de la empresa</a:t>
            </a:r>
          </a:p>
        </p:txBody>
      </p:sp>
      <p:pic>
        <p:nvPicPr>
          <p:cNvPr id="6" name="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137" y="2037928"/>
            <a:ext cx="4038863" cy="479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 CuadroTexto"/>
          <p:cNvSpPr txBox="1"/>
          <p:nvPr/>
        </p:nvSpPr>
        <p:spPr>
          <a:xfrm>
            <a:off x="8500372" y="1135211"/>
            <a:ext cx="3286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" sz="1400" dirty="0"/>
              <a:t>Aporte de las estrategias de social media marketing a la empresa * ubicación de la empresa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1593</TotalTime>
  <Words>1012</Words>
  <Application>Microsoft Office PowerPoint</Application>
  <PresentationFormat>Panorámica</PresentationFormat>
  <Paragraphs>107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Century Gothic</vt:lpstr>
      <vt:lpstr>Wingdings</vt:lpstr>
      <vt:lpstr>Wingdings 3</vt:lpstr>
      <vt:lpstr>Espiral</vt:lpstr>
      <vt:lpstr>UNIVERSIDAD DE LAS FUERZAS ARMADAS ESPE   DEPARTAMENTO DE CIENCIAS ECONÓMICAS, ADMINISTRATIVAS Y DE COMERCIO   CARRERA DE INGENIERÍA EN MERCADOTECNIA  SLENDY LUDEÑA  2017 </vt:lpstr>
      <vt:lpstr>ESTUDIO COMPARATIVO DE LAS ESTRATEGIAS DE MARKETING TRADICIONAL Y LAS ESTRATEGIAS DE SOCIAL MEDIA MARKETING EN LA INDUSTRIA TEXTIL EN LA CATEGORÍA LENCERÍA DE HOGAR EN EL DISTRITO METROPOLITANO DE QUITO </vt:lpstr>
      <vt:lpstr>Introducción</vt:lpstr>
      <vt:lpstr>Problema Investigación sobre estrategias tradicionales de marketing vs estrategias de social media marketing </vt:lpstr>
      <vt:lpstr> Determinar las estrategias de marketing que favorecen positivamente a la industria textil, en la categoría lencería de hogar en el Distrito Metropolitano de Quito. </vt:lpstr>
      <vt:lpstr>Herramienta utilizada para la investigación</vt:lpstr>
      <vt:lpstr>Resultados</vt:lpstr>
      <vt:lpstr>Presentación de PowerPoint</vt:lpstr>
      <vt:lpstr>Presentación de PowerPoint</vt:lpstr>
      <vt:lpstr>Problema Investigación sobre el impacto de las estrategias tradicionales de marketing vs social media marketing</vt:lpstr>
      <vt:lpstr> Determinar el impacto en los consumidores de las estrategias de marketing utilizadas en la industria textil, en la categoría lencería de hogar en el Distrito Metropolitano de Quito.  </vt:lpstr>
      <vt:lpstr>Tipo de investigación</vt:lpstr>
      <vt:lpstr>Herramienta utilizada para la investigación</vt:lpstr>
      <vt:lpstr>Muestreo Aleatorio Estratificado </vt:lpstr>
      <vt:lpstr>Resultados</vt:lpstr>
      <vt:lpstr>Presentación de PowerPoint</vt:lpstr>
      <vt:lpstr>HIPÓTESIS</vt:lpstr>
      <vt:lpstr>Hipótesis 1</vt:lpstr>
      <vt:lpstr>Presentación de PowerPoint</vt:lpstr>
      <vt:lpstr>Hipótesis 3  </vt:lpstr>
      <vt:lpstr>Presentación de PowerPoint</vt:lpstr>
      <vt:lpstr>Plan de social media marketing</vt:lpstr>
      <vt:lpstr>Objetivos</vt:lpstr>
      <vt:lpstr>Estrategias</vt:lpstr>
      <vt:lpstr>Conclusiones</vt:lpstr>
      <vt:lpstr>Recomendaciones</vt:lpstr>
    </vt:vector>
  </TitlesOfParts>
  <Company>Textil San Pedro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ESPE   DEPARTAMENTO DE CIENCIAS ECONÓMICAS, ADMINISTRATIVAS Y DE COMERCIO   CARRERA DE INGENIERÍA EN MERCADOTECNIA  SLENDY LUDEÑA  2016</dc:title>
  <dc:creator>LorenaLudeña</dc:creator>
  <cp:lastModifiedBy>Full name</cp:lastModifiedBy>
  <cp:revision>73</cp:revision>
  <dcterms:created xsi:type="dcterms:W3CDTF">2017-02-02T15:52:16Z</dcterms:created>
  <dcterms:modified xsi:type="dcterms:W3CDTF">2017-02-08T16:41:20Z</dcterms:modified>
</cp:coreProperties>
</file>