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18.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19.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Override PartName="/ppt/charts/style3.xml" ContentType="application/vnd.ms-office.chartstyle+xml"/>
  <Override PartName="/ppt/charts/colors3.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0"/>
  </p:notesMasterIdLst>
  <p:sldIdLst>
    <p:sldId id="256" r:id="rId2"/>
    <p:sldId id="305" r:id="rId3"/>
    <p:sldId id="317" r:id="rId4"/>
    <p:sldId id="327" r:id="rId5"/>
    <p:sldId id="320" r:id="rId6"/>
    <p:sldId id="319" r:id="rId7"/>
    <p:sldId id="321" r:id="rId8"/>
    <p:sldId id="322" r:id="rId9"/>
    <p:sldId id="323" r:id="rId10"/>
    <p:sldId id="289" r:id="rId11"/>
    <p:sldId id="302" r:id="rId12"/>
    <p:sldId id="304" r:id="rId13"/>
    <p:sldId id="303" r:id="rId14"/>
    <p:sldId id="259" r:id="rId15"/>
    <p:sldId id="262" r:id="rId16"/>
    <p:sldId id="263" r:id="rId17"/>
    <p:sldId id="265" r:id="rId18"/>
    <p:sldId id="344" r:id="rId19"/>
    <p:sldId id="301" r:id="rId20"/>
    <p:sldId id="345" r:id="rId21"/>
    <p:sldId id="300" r:id="rId22"/>
    <p:sldId id="341" r:id="rId23"/>
    <p:sldId id="342" r:id="rId24"/>
    <p:sldId id="328" r:id="rId25"/>
    <p:sldId id="312" r:id="rId26"/>
    <p:sldId id="324" r:id="rId27"/>
    <p:sldId id="337" r:id="rId28"/>
    <p:sldId id="311" r:id="rId29"/>
    <p:sldId id="338" r:id="rId30"/>
    <p:sldId id="290" r:id="rId31"/>
    <p:sldId id="339" r:id="rId32"/>
    <p:sldId id="343" r:id="rId33"/>
    <p:sldId id="315" r:id="rId34"/>
    <p:sldId id="329" r:id="rId35"/>
    <p:sldId id="332" r:id="rId36"/>
    <p:sldId id="335" r:id="rId37"/>
    <p:sldId id="316" r:id="rId38"/>
    <p:sldId id="299" r:id="rId3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B000"/>
    <a:srgbClr val="A950CC"/>
    <a:srgbClr val="FD9731"/>
    <a:srgbClr val="FCC94A"/>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47" autoAdjust="0"/>
  </p:normalViewPr>
  <p:slideViewPr>
    <p:cSldViewPr>
      <p:cViewPr>
        <p:scale>
          <a:sx n="70" d="100"/>
          <a:sy n="70" d="100"/>
        </p:scale>
        <p:origin x="-13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s-EC" dirty="0" smtClean="0">
                <a:solidFill>
                  <a:schemeClr val="bg1"/>
                </a:solidFill>
              </a:rPr>
              <a:t>influencia</a:t>
            </a:r>
            <a:endParaRPr lang="es-EC" dirty="0">
              <a:solidFill>
                <a:schemeClr val="bg1"/>
              </a:solidFill>
            </a:endParaRPr>
          </a:p>
        </c:rich>
      </c:tx>
      <c:layout/>
      <c:overlay val="0"/>
      <c:spPr>
        <a:noFill/>
        <a:ln>
          <a:noFill/>
        </a:ln>
        <a:effectLst/>
      </c:spPr>
    </c:title>
    <c:autoTitleDeleted val="0"/>
    <c:plotArea>
      <c:layout/>
      <c:doughnutChart>
        <c:varyColors val="1"/>
        <c:ser>
          <c:idx val="0"/>
          <c:order val="0"/>
          <c:tx>
            <c:strRef>
              <c:f>Hoja1!$B$1</c:f>
              <c:strCache>
                <c:ptCount val="1"/>
                <c:pt idx="0">
                  <c:v>Entretenimiento</c:v>
                </c:pt>
              </c:strCache>
            </c:strRef>
          </c:tx>
          <c:dPt>
            <c:idx val="0"/>
            <c:bubble3D val="0"/>
            <c:spPr>
              <a:solidFill>
                <a:schemeClr val="accent2"/>
              </a:solidFill>
              <a:ln w="19050">
                <a:solidFill>
                  <a:schemeClr val="lt1"/>
                </a:solidFill>
              </a:ln>
              <a:effectLst/>
            </c:spPr>
          </c:dPt>
          <c:dPt>
            <c:idx val="1"/>
            <c:bubble3D val="0"/>
            <c:spPr>
              <a:solidFill>
                <a:schemeClr val="accent4"/>
              </a:solidFill>
              <a:ln w="19050">
                <a:solidFill>
                  <a:schemeClr val="lt1"/>
                </a:solidFill>
              </a:ln>
              <a:effectLst/>
            </c:spPr>
          </c:dPt>
          <c:dLbls>
            <c:dLbl>
              <c:idx val="0"/>
              <c:layout>
                <c:manualLayout>
                  <c:x val="8.4028868878794544E-2"/>
                  <c:y val="6.6716888198255275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EC"/>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Hoja1!$A$2:$A$3</c:f>
              <c:strCache>
                <c:ptCount val="2"/>
                <c:pt idx="0">
                  <c:v>SI</c:v>
                </c:pt>
                <c:pt idx="1">
                  <c:v>NO</c:v>
                </c:pt>
              </c:strCache>
            </c:strRef>
          </c:cat>
          <c:val>
            <c:numRef>
              <c:f>Hoja1!$B$2:$B$3</c:f>
              <c:numCache>
                <c:formatCode>0%</c:formatCode>
                <c:ptCount val="2"/>
                <c:pt idx="0">
                  <c:v>0.76</c:v>
                </c:pt>
                <c:pt idx="1">
                  <c:v>0.24</c:v>
                </c:pt>
              </c:numCache>
            </c:numRef>
          </c:val>
        </c:ser>
        <c:ser>
          <c:idx val="1"/>
          <c:order val="1"/>
          <c:tx>
            <c:strRef>
              <c:f>Hoja1!$C$1</c:f>
              <c:strCache>
                <c:ptCount val="1"/>
                <c:pt idx="0">
                  <c:v>Alojamiento</c:v>
                </c:pt>
              </c:strCache>
            </c:strRef>
          </c:tx>
          <c:dPt>
            <c:idx val="0"/>
            <c:bubble3D val="0"/>
            <c:spPr>
              <a:solidFill>
                <a:schemeClr val="accent2"/>
              </a:solidFill>
              <a:ln w="19050">
                <a:solidFill>
                  <a:schemeClr val="lt1"/>
                </a:solidFill>
              </a:ln>
              <a:effectLst/>
            </c:spPr>
          </c:dPt>
          <c:dPt>
            <c:idx val="1"/>
            <c:bubble3D val="0"/>
            <c:spPr>
              <a:solidFill>
                <a:schemeClr val="accent4"/>
              </a:solidFill>
              <a:ln w="19050">
                <a:solidFill>
                  <a:schemeClr val="lt1"/>
                </a:solidFill>
              </a:ln>
              <a:effectLst/>
            </c:spPr>
          </c:dPt>
          <c:dLbls>
            <c:dLbl>
              <c:idx val="0"/>
              <c:layout>
                <c:manualLayout>
                  <c:x val="-0.11203849183839286"/>
                  <c:y val="-0.10674702111720843"/>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EC"/>
              </a:p>
            </c:txPr>
            <c:showLegendKey val="0"/>
            <c:showVal val="0"/>
            <c:showCatName val="0"/>
            <c:showSerName val="0"/>
            <c:showPercent val="0"/>
            <c:showBubbleSize val="0"/>
            <c:extLst>
              <c:ext xmlns:c15="http://schemas.microsoft.com/office/drawing/2012/chart" uri="{CE6537A1-D6FC-4f65-9D91-7224C49458BB}"/>
            </c:extLst>
          </c:dLbls>
          <c:cat>
            <c:strRef>
              <c:f>Hoja1!$A$2:$A$3</c:f>
              <c:strCache>
                <c:ptCount val="2"/>
                <c:pt idx="0">
                  <c:v>SI</c:v>
                </c:pt>
                <c:pt idx="1">
                  <c:v>NO</c:v>
                </c:pt>
              </c:strCache>
            </c:strRef>
          </c:cat>
          <c:val>
            <c:numRef>
              <c:f>Hoja1!$C$2:$C$3</c:f>
              <c:numCache>
                <c:formatCode>0%</c:formatCode>
                <c:ptCount val="2"/>
                <c:pt idx="0">
                  <c:v>0.66</c:v>
                </c:pt>
                <c:pt idx="1">
                  <c:v>0.33999999999999997</c:v>
                </c:pt>
              </c:numCache>
            </c:numRef>
          </c:val>
        </c:ser>
        <c:dLbls>
          <c:showLegendKey val="0"/>
          <c:showVal val="0"/>
          <c:showCatName val="0"/>
          <c:showSerName val="0"/>
          <c:showPercent val="0"/>
          <c:showBubbleSize val="0"/>
          <c:showLeaderLines val="1"/>
        </c:dLbls>
        <c:firstSliceAng val="0"/>
        <c:holeSize val="64"/>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EC"/>
        </a:p>
      </c:txPr>
    </c:legend>
    <c:plotVisOnly val="1"/>
    <c:dispBlanksAs val="gap"/>
    <c:showDLblsOverMax val="0"/>
  </c:chart>
  <c:spPr>
    <a:noFill/>
    <a:ln>
      <a:noFill/>
    </a:ln>
    <a:effectLst/>
  </c:spPr>
  <c:txPr>
    <a:bodyPr/>
    <a:lstStyle/>
    <a:p>
      <a:pPr>
        <a:defRPr/>
      </a:pPr>
      <a:endParaRPr lang="es-EC"/>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ALOJAMIENTO</c:v>
                </c:pt>
              </c:strCache>
            </c:strRef>
          </c:tx>
          <c:spPr>
            <a:solidFill>
              <a:schemeClr val="accent1"/>
            </a:solidFill>
            <a:ln>
              <a:noFill/>
            </a:ln>
            <a:effectLst/>
          </c:spPr>
          <c:invertIfNegative val="0"/>
          <c:cat>
            <c:strRef>
              <c:f>Hoja1!$A$2:$A$4</c:f>
              <c:strCache>
                <c:ptCount val="3"/>
                <c:pt idx="0">
                  <c:v>Coment Posi</c:v>
                </c:pt>
                <c:pt idx="1">
                  <c:v>Calific. Posi</c:v>
                </c:pt>
                <c:pt idx="2">
                  <c:v>Fotografias</c:v>
                </c:pt>
              </c:strCache>
            </c:strRef>
          </c:cat>
          <c:val>
            <c:numRef>
              <c:f>Hoja1!$B$2:$B$4</c:f>
              <c:numCache>
                <c:formatCode>0.00%</c:formatCode>
                <c:ptCount val="3"/>
                <c:pt idx="0">
                  <c:v>0.53390000000000004</c:v>
                </c:pt>
                <c:pt idx="1">
                  <c:v>0.67449999999999999</c:v>
                </c:pt>
                <c:pt idx="2">
                  <c:v>0.61199999999999999</c:v>
                </c:pt>
              </c:numCache>
            </c:numRef>
          </c:val>
        </c:ser>
        <c:ser>
          <c:idx val="1"/>
          <c:order val="1"/>
          <c:tx>
            <c:strRef>
              <c:f>Hoja1!$C$1</c:f>
              <c:strCache>
                <c:ptCount val="1"/>
                <c:pt idx="0">
                  <c:v>ENTRETENIMIENTO</c:v>
                </c:pt>
              </c:strCache>
            </c:strRef>
          </c:tx>
          <c:spPr>
            <a:solidFill>
              <a:schemeClr val="accent2"/>
            </a:solidFill>
            <a:ln>
              <a:noFill/>
            </a:ln>
            <a:effectLst/>
          </c:spPr>
          <c:invertIfNegative val="0"/>
          <c:cat>
            <c:strRef>
              <c:f>Hoja1!$A$2:$A$4</c:f>
              <c:strCache>
                <c:ptCount val="3"/>
                <c:pt idx="0">
                  <c:v>Coment Posi</c:v>
                </c:pt>
                <c:pt idx="1">
                  <c:v>Calific. Posi</c:v>
                </c:pt>
                <c:pt idx="2">
                  <c:v>Fotografias</c:v>
                </c:pt>
              </c:strCache>
            </c:strRef>
          </c:cat>
          <c:val>
            <c:numRef>
              <c:f>Hoja1!$C$2:$C$4</c:f>
              <c:numCache>
                <c:formatCode>0.00%</c:formatCode>
                <c:ptCount val="3"/>
                <c:pt idx="0">
                  <c:v>0.77600000000000002</c:v>
                </c:pt>
                <c:pt idx="1">
                  <c:v>0.50519999999999998</c:v>
                </c:pt>
                <c:pt idx="2">
                  <c:v>0.42709999999999998</c:v>
                </c:pt>
              </c:numCache>
            </c:numRef>
          </c:val>
        </c:ser>
        <c:dLbls>
          <c:showLegendKey val="0"/>
          <c:showVal val="0"/>
          <c:showCatName val="0"/>
          <c:showSerName val="0"/>
          <c:showPercent val="0"/>
          <c:showBubbleSize val="0"/>
        </c:dLbls>
        <c:gapWidth val="182"/>
        <c:axId val="66691840"/>
        <c:axId val="66693376"/>
      </c:barChart>
      <c:catAx>
        <c:axId val="666918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EC"/>
          </a:p>
        </c:txPr>
        <c:crossAx val="66693376"/>
        <c:crosses val="autoZero"/>
        <c:auto val="1"/>
        <c:lblAlgn val="ctr"/>
        <c:lblOffset val="100"/>
        <c:noMultiLvlLbl val="0"/>
      </c:catAx>
      <c:valAx>
        <c:axId val="66693376"/>
        <c:scaling>
          <c:orientation val="minMax"/>
          <c:max val="0.8"/>
          <c:min val="0.30000000000000004"/>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EC"/>
          </a:p>
        </c:txPr>
        <c:crossAx val="66691840"/>
        <c:crosses val="autoZero"/>
        <c:crossBetween val="between"/>
        <c:majorUnit val="0.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EC"/>
        </a:p>
      </c:txPr>
    </c:legend>
    <c:plotVisOnly val="1"/>
    <c:dispBlanksAs val="gap"/>
    <c:showDLblsOverMax val="0"/>
  </c:chart>
  <c:spPr>
    <a:noFill/>
    <a:ln>
      <a:noFill/>
    </a:ln>
    <a:effectLst/>
  </c:spPr>
  <c:txPr>
    <a:bodyPr/>
    <a:lstStyle/>
    <a:p>
      <a:pPr>
        <a:defRPr>
          <a:solidFill>
            <a:schemeClr val="bg1"/>
          </a:solidFill>
        </a:defRPr>
      </a:pPr>
      <a:endParaRPr lang="es-EC"/>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Hoja1!$B$1</c:f>
              <c:strCache>
                <c:ptCount val="1"/>
                <c:pt idx="0">
                  <c:v>ALOJAMIENTO</c:v>
                </c:pt>
              </c:strCache>
            </c:strRef>
          </c:tx>
          <c:spPr>
            <a:solidFill>
              <a:schemeClr val="accent1"/>
            </a:solidFill>
            <a:ln>
              <a:noFill/>
            </a:ln>
            <a:effectLst/>
          </c:spPr>
          <c:invertIfNegative val="0"/>
          <c:cat>
            <c:strRef>
              <c:f>Hoja1!$A$2:$A$3</c:f>
              <c:strCache>
                <c:ptCount val="2"/>
                <c:pt idx="0">
                  <c:v>No interactuan</c:v>
                </c:pt>
                <c:pt idx="1">
                  <c:v>Puntuan el servicio</c:v>
                </c:pt>
              </c:strCache>
            </c:strRef>
          </c:cat>
          <c:val>
            <c:numRef>
              <c:f>Hoja1!$B$2:$B$3</c:f>
              <c:numCache>
                <c:formatCode>0.00%</c:formatCode>
                <c:ptCount val="2"/>
                <c:pt idx="0">
                  <c:v>0.49</c:v>
                </c:pt>
                <c:pt idx="1">
                  <c:v>0.42</c:v>
                </c:pt>
              </c:numCache>
            </c:numRef>
          </c:val>
        </c:ser>
        <c:ser>
          <c:idx val="1"/>
          <c:order val="1"/>
          <c:tx>
            <c:strRef>
              <c:f>Hoja1!$C$1</c:f>
              <c:strCache>
                <c:ptCount val="1"/>
                <c:pt idx="0">
                  <c:v>ENTRETENIMIENTO</c:v>
                </c:pt>
              </c:strCache>
            </c:strRef>
          </c:tx>
          <c:spPr>
            <a:solidFill>
              <a:schemeClr val="accent2"/>
            </a:solidFill>
            <a:ln>
              <a:noFill/>
            </a:ln>
            <a:effectLst/>
          </c:spPr>
          <c:invertIfNegative val="0"/>
          <c:cat>
            <c:strRef>
              <c:f>Hoja1!$A$2:$A$3</c:f>
              <c:strCache>
                <c:ptCount val="2"/>
                <c:pt idx="0">
                  <c:v>No interactuan</c:v>
                </c:pt>
                <c:pt idx="1">
                  <c:v>Puntuan el servicio</c:v>
                </c:pt>
              </c:strCache>
            </c:strRef>
          </c:cat>
          <c:val>
            <c:numRef>
              <c:f>Hoja1!$C$2:$C$3</c:f>
              <c:numCache>
                <c:formatCode>0.00%</c:formatCode>
                <c:ptCount val="2"/>
                <c:pt idx="0">
                  <c:v>0.46</c:v>
                </c:pt>
                <c:pt idx="1">
                  <c:v>0.42</c:v>
                </c:pt>
              </c:numCache>
            </c:numRef>
          </c:val>
        </c:ser>
        <c:dLbls>
          <c:showLegendKey val="0"/>
          <c:showVal val="0"/>
          <c:showCatName val="0"/>
          <c:showSerName val="0"/>
          <c:showPercent val="0"/>
          <c:showBubbleSize val="0"/>
        </c:dLbls>
        <c:gapWidth val="182"/>
        <c:axId val="139422336"/>
        <c:axId val="199307648"/>
      </c:barChart>
      <c:catAx>
        <c:axId val="13942233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EC"/>
          </a:p>
        </c:txPr>
        <c:crossAx val="199307648"/>
        <c:crosses val="autoZero"/>
        <c:auto val="1"/>
        <c:lblAlgn val="ctr"/>
        <c:lblOffset val="100"/>
        <c:noMultiLvlLbl val="0"/>
      </c:catAx>
      <c:valAx>
        <c:axId val="199307648"/>
        <c:scaling>
          <c:orientation val="minMax"/>
          <c:max val="0.5"/>
          <c:min val="0.1"/>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EC"/>
          </a:p>
        </c:txPr>
        <c:crossAx val="139422336"/>
        <c:crosses val="autoZero"/>
        <c:crossBetween val="between"/>
        <c:majorUnit val="0.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s-EC"/>
        </a:p>
      </c:txPr>
    </c:legend>
    <c:plotVisOnly val="1"/>
    <c:dispBlanksAs val="gap"/>
    <c:showDLblsOverMax val="0"/>
  </c:chart>
  <c:spPr>
    <a:noFill/>
    <a:ln>
      <a:noFill/>
    </a:ln>
    <a:effectLst/>
  </c:spPr>
  <c:txPr>
    <a:bodyPr/>
    <a:lstStyle/>
    <a:p>
      <a:pPr>
        <a:defRPr>
          <a:solidFill>
            <a:schemeClr val="bg1"/>
          </a:solidFill>
        </a:defRPr>
      </a:pPr>
      <a:endParaRPr lang="es-EC"/>
    </a:p>
  </c:txPr>
  <c:externalData r:id="rId1">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2.xml.rels><?xml version="1.0" encoding="UTF-8" standalone="yes"?>
<Relationships xmlns="http://schemas.openxmlformats.org/package/2006/relationships"><Relationship Id="rId1" Type="http://schemas.openxmlformats.org/officeDocument/2006/relationships/image" Target="../media/image24.png"/></Relationships>
</file>

<file path=ppt/diagrams/_rels/data23.xml.rels><?xml version="1.0" encoding="UTF-8" standalone="yes"?>
<Relationships xmlns="http://schemas.openxmlformats.org/package/2006/relationships"><Relationship Id="rId1" Type="http://schemas.openxmlformats.org/officeDocument/2006/relationships/image" Target="../media/image63.png"/></Relationships>
</file>

<file path=ppt/diagrams/_rels/data6.xml.rels><?xml version="1.0" encoding="UTF-8" standalone="yes"?>
<Relationships xmlns="http://schemas.openxmlformats.org/package/2006/relationships"><Relationship Id="rId1" Type="http://schemas.openxmlformats.org/officeDocument/2006/relationships/image" Target="../media/image13.png"/></Relationships>
</file>

<file path=ppt/diagrams/_rels/data9.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22.xml.rels><?xml version="1.0" encoding="UTF-8" standalone="yes"?>
<Relationships xmlns="http://schemas.openxmlformats.org/package/2006/relationships"><Relationship Id="rId1" Type="http://schemas.openxmlformats.org/officeDocument/2006/relationships/image" Target="../media/image24.png"/></Relationships>
</file>

<file path=ppt/diagrams/_rels/drawing23.xml.rels><?xml version="1.0" encoding="UTF-8" standalone="yes"?>
<Relationships xmlns="http://schemas.openxmlformats.org/package/2006/relationships"><Relationship Id="rId1" Type="http://schemas.openxmlformats.org/officeDocument/2006/relationships/image" Target="../media/image63.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3.png"/></Relationships>
</file>

<file path=ppt/diagrams/_rels/drawing9.xml.rels><?xml version="1.0" encoding="UTF-8" standalone="yes"?>
<Relationships xmlns="http://schemas.openxmlformats.org/package/2006/relationships"><Relationship Id="rId1"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45EC25-B7BE-4044-A31C-393E10FB0721}" type="doc">
      <dgm:prSet loTypeId="urn:microsoft.com/office/officeart/2005/8/layout/vProcess5" loCatId="process" qsTypeId="urn:microsoft.com/office/officeart/2005/8/quickstyle/simple1" qsCatId="simple" csTypeId="urn:microsoft.com/office/officeart/2005/8/colors/accent2_1" csCatId="accent2" phldr="1"/>
      <dgm:spPr/>
      <dgm:t>
        <a:bodyPr/>
        <a:lstStyle/>
        <a:p>
          <a:endParaRPr lang="es-EC"/>
        </a:p>
      </dgm:t>
    </dgm:pt>
    <dgm:pt modelId="{C58EA37F-384B-4DDA-BFF7-A8C62833B26A}">
      <dgm:prSet phldrT="[Text]"/>
      <dgm:spPr/>
      <dgm:t>
        <a:bodyPr/>
        <a:lstStyle/>
        <a:p>
          <a:r>
            <a:rPr lang="es-EC" b="1" dirty="0" smtClean="0"/>
            <a:t>CAPITULO I. PROBLEMA DE INVESTIGACIÓN</a:t>
          </a:r>
          <a:endParaRPr lang="es-EC" dirty="0"/>
        </a:p>
      </dgm:t>
    </dgm:pt>
    <dgm:pt modelId="{710788AC-16FC-46F7-BBE0-134B2A3ED69B}" type="parTrans" cxnId="{1347BF91-295C-40AA-B89D-59BCDE2DDB73}">
      <dgm:prSet/>
      <dgm:spPr/>
      <dgm:t>
        <a:bodyPr/>
        <a:lstStyle/>
        <a:p>
          <a:endParaRPr lang="es-EC"/>
        </a:p>
      </dgm:t>
    </dgm:pt>
    <dgm:pt modelId="{10EC57FF-F500-4888-8EF5-1334E07C4D12}" type="sibTrans" cxnId="{1347BF91-295C-40AA-B89D-59BCDE2DDB73}">
      <dgm:prSet/>
      <dgm:spPr/>
      <dgm:t>
        <a:bodyPr/>
        <a:lstStyle/>
        <a:p>
          <a:endParaRPr lang="es-EC"/>
        </a:p>
      </dgm:t>
    </dgm:pt>
    <dgm:pt modelId="{4E8E2720-F48A-48FE-8BBC-99F432240053}">
      <dgm:prSet/>
      <dgm:spPr/>
      <dgm:t>
        <a:bodyPr/>
        <a:lstStyle/>
        <a:p>
          <a:r>
            <a:rPr lang="es-EC" b="1" dirty="0" smtClean="0"/>
            <a:t>CAPÍTULO II.  MARCO TEÓRICO</a:t>
          </a:r>
          <a:endParaRPr lang="es-EC" dirty="0"/>
        </a:p>
      </dgm:t>
    </dgm:pt>
    <dgm:pt modelId="{6654F7B9-E01B-4848-AF4D-9ABFD136E673}" type="parTrans" cxnId="{9B321F06-A8A2-4BC4-9DDC-ABF503C87101}">
      <dgm:prSet/>
      <dgm:spPr/>
      <dgm:t>
        <a:bodyPr/>
        <a:lstStyle/>
        <a:p>
          <a:endParaRPr lang="es-EC"/>
        </a:p>
      </dgm:t>
    </dgm:pt>
    <dgm:pt modelId="{CE618F35-E118-4CA3-95F3-F9EE07F85DB2}" type="sibTrans" cxnId="{9B321F06-A8A2-4BC4-9DDC-ABF503C87101}">
      <dgm:prSet/>
      <dgm:spPr/>
      <dgm:t>
        <a:bodyPr/>
        <a:lstStyle/>
        <a:p>
          <a:endParaRPr lang="es-EC"/>
        </a:p>
      </dgm:t>
    </dgm:pt>
    <dgm:pt modelId="{70E63DDF-71EC-47F2-AE29-C6E65425C66C}">
      <dgm:prSet/>
      <dgm:spPr/>
      <dgm:t>
        <a:bodyPr/>
        <a:lstStyle/>
        <a:p>
          <a:r>
            <a:rPr lang="es-EC" b="1" smtClean="0"/>
            <a:t>CAPÍTULO III. MARCO METODOLÓGICO</a:t>
          </a:r>
          <a:endParaRPr lang="es-EC" dirty="0"/>
        </a:p>
      </dgm:t>
    </dgm:pt>
    <dgm:pt modelId="{A8497020-BDB2-429F-8C14-3A67867005AE}" type="parTrans" cxnId="{A8595423-8E2D-4CF2-ABC7-D82D8CE80789}">
      <dgm:prSet/>
      <dgm:spPr/>
      <dgm:t>
        <a:bodyPr/>
        <a:lstStyle/>
        <a:p>
          <a:endParaRPr lang="es-EC"/>
        </a:p>
      </dgm:t>
    </dgm:pt>
    <dgm:pt modelId="{C6A2DD3A-37F3-4923-8956-22DDF3E91467}" type="sibTrans" cxnId="{A8595423-8E2D-4CF2-ABC7-D82D8CE80789}">
      <dgm:prSet/>
      <dgm:spPr/>
      <dgm:t>
        <a:bodyPr/>
        <a:lstStyle/>
        <a:p>
          <a:endParaRPr lang="es-EC"/>
        </a:p>
      </dgm:t>
    </dgm:pt>
    <dgm:pt modelId="{1E90009F-71F3-4C94-89DD-AC8A99121D70}">
      <dgm:prSet/>
      <dgm:spPr/>
      <dgm:t>
        <a:bodyPr/>
        <a:lstStyle/>
        <a:p>
          <a:r>
            <a:rPr lang="es-EC" b="1" smtClean="0"/>
            <a:t>CAPÍTULO IV. ANÁLISIS E INTERPRETACIÓN DE RESULTADOS</a:t>
          </a:r>
          <a:endParaRPr lang="es-EC" dirty="0"/>
        </a:p>
      </dgm:t>
    </dgm:pt>
    <dgm:pt modelId="{AE4D8FB8-35A7-4F9D-A75E-3D660E8FBEA6}" type="parTrans" cxnId="{69F3954C-8B42-4930-AE3D-7D2DD340E921}">
      <dgm:prSet/>
      <dgm:spPr/>
      <dgm:t>
        <a:bodyPr/>
        <a:lstStyle/>
        <a:p>
          <a:endParaRPr lang="es-EC"/>
        </a:p>
      </dgm:t>
    </dgm:pt>
    <dgm:pt modelId="{06D1D9B3-4C23-44CB-9AC9-10EDDC6E14C3}" type="sibTrans" cxnId="{69F3954C-8B42-4930-AE3D-7D2DD340E921}">
      <dgm:prSet/>
      <dgm:spPr/>
      <dgm:t>
        <a:bodyPr/>
        <a:lstStyle/>
        <a:p>
          <a:endParaRPr lang="es-EC"/>
        </a:p>
      </dgm:t>
    </dgm:pt>
    <dgm:pt modelId="{9C3CAC22-49F4-41FC-BCB6-DF99348EE33E}">
      <dgm:prSet/>
      <dgm:spPr/>
      <dgm:t>
        <a:bodyPr/>
        <a:lstStyle/>
        <a:p>
          <a:r>
            <a:rPr lang="es-EC" b="1" dirty="0" smtClean="0"/>
            <a:t>CAPÍTULO V: CONCLUSIONES Y RECOMENDACIONES</a:t>
          </a:r>
          <a:endParaRPr lang="es-EC" dirty="0"/>
        </a:p>
      </dgm:t>
    </dgm:pt>
    <dgm:pt modelId="{7D3E8177-78DE-4242-9534-E8AB46E2C3B9}" type="parTrans" cxnId="{8DB3ADDA-2B47-4470-AFC9-5FB9447F18ED}">
      <dgm:prSet/>
      <dgm:spPr/>
      <dgm:t>
        <a:bodyPr/>
        <a:lstStyle/>
        <a:p>
          <a:endParaRPr lang="es-EC"/>
        </a:p>
      </dgm:t>
    </dgm:pt>
    <dgm:pt modelId="{047C63FA-AF73-431A-A8B3-BD8850C0DF76}" type="sibTrans" cxnId="{8DB3ADDA-2B47-4470-AFC9-5FB9447F18ED}">
      <dgm:prSet/>
      <dgm:spPr/>
      <dgm:t>
        <a:bodyPr/>
        <a:lstStyle/>
        <a:p>
          <a:endParaRPr lang="es-EC"/>
        </a:p>
      </dgm:t>
    </dgm:pt>
    <dgm:pt modelId="{FE78DDAD-292F-4466-8694-CF856B353091}" type="pres">
      <dgm:prSet presAssocID="{E445EC25-B7BE-4044-A31C-393E10FB0721}" presName="outerComposite" presStyleCnt="0">
        <dgm:presLayoutVars>
          <dgm:chMax val="5"/>
          <dgm:dir/>
          <dgm:resizeHandles val="exact"/>
        </dgm:presLayoutVars>
      </dgm:prSet>
      <dgm:spPr/>
      <dgm:t>
        <a:bodyPr/>
        <a:lstStyle/>
        <a:p>
          <a:endParaRPr lang="es-EC"/>
        </a:p>
      </dgm:t>
    </dgm:pt>
    <dgm:pt modelId="{D586D82D-C4E4-4DB9-8477-C9B13505E93F}" type="pres">
      <dgm:prSet presAssocID="{E445EC25-B7BE-4044-A31C-393E10FB0721}" presName="dummyMaxCanvas" presStyleCnt="0">
        <dgm:presLayoutVars/>
      </dgm:prSet>
      <dgm:spPr/>
      <dgm:t>
        <a:bodyPr/>
        <a:lstStyle/>
        <a:p>
          <a:endParaRPr lang="es-EC"/>
        </a:p>
      </dgm:t>
    </dgm:pt>
    <dgm:pt modelId="{9E331D95-2F0F-4B8B-B2B8-438AB993C959}" type="pres">
      <dgm:prSet presAssocID="{E445EC25-B7BE-4044-A31C-393E10FB0721}" presName="FiveNodes_1" presStyleLbl="node1" presStyleIdx="0" presStyleCnt="5">
        <dgm:presLayoutVars>
          <dgm:bulletEnabled val="1"/>
        </dgm:presLayoutVars>
      </dgm:prSet>
      <dgm:spPr/>
      <dgm:t>
        <a:bodyPr/>
        <a:lstStyle/>
        <a:p>
          <a:endParaRPr lang="es-EC"/>
        </a:p>
      </dgm:t>
    </dgm:pt>
    <dgm:pt modelId="{C5AE4B97-FE8F-4D14-82A2-E712F1048389}" type="pres">
      <dgm:prSet presAssocID="{E445EC25-B7BE-4044-A31C-393E10FB0721}" presName="FiveNodes_2" presStyleLbl="node1" presStyleIdx="1" presStyleCnt="5">
        <dgm:presLayoutVars>
          <dgm:bulletEnabled val="1"/>
        </dgm:presLayoutVars>
      </dgm:prSet>
      <dgm:spPr/>
      <dgm:t>
        <a:bodyPr/>
        <a:lstStyle/>
        <a:p>
          <a:endParaRPr lang="es-EC"/>
        </a:p>
      </dgm:t>
    </dgm:pt>
    <dgm:pt modelId="{31D55800-C4E1-41F8-9E99-0E22BA242026}" type="pres">
      <dgm:prSet presAssocID="{E445EC25-B7BE-4044-A31C-393E10FB0721}" presName="FiveNodes_3" presStyleLbl="node1" presStyleIdx="2" presStyleCnt="5">
        <dgm:presLayoutVars>
          <dgm:bulletEnabled val="1"/>
        </dgm:presLayoutVars>
      </dgm:prSet>
      <dgm:spPr/>
      <dgm:t>
        <a:bodyPr/>
        <a:lstStyle/>
        <a:p>
          <a:endParaRPr lang="es-EC"/>
        </a:p>
      </dgm:t>
    </dgm:pt>
    <dgm:pt modelId="{BB11D4C5-AC4D-4D0B-BB4A-B50CC1AED57C}" type="pres">
      <dgm:prSet presAssocID="{E445EC25-B7BE-4044-A31C-393E10FB0721}" presName="FiveNodes_4" presStyleLbl="node1" presStyleIdx="3" presStyleCnt="5">
        <dgm:presLayoutVars>
          <dgm:bulletEnabled val="1"/>
        </dgm:presLayoutVars>
      </dgm:prSet>
      <dgm:spPr/>
      <dgm:t>
        <a:bodyPr/>
        <a:lstStyle/>
        <a:p>
          <a:endParaRPr lang="es-EC"/>
        </a:p>
      </dgm:t>
    </dgm:pt>
    <dgm:pt modelId="{5B55F083-EF97-45C7-948A-D0249A0F417C}" type="pres">
      <dgm:prSet presAssocID="{E445EC25-B7BE-4044-A31C-393E10FB0721}" presName="FiveNodes_5" presStyleLbl="node1" presStyleIdx="4" presStyleCnt="5">
        <dgm:presLayoutVars>
          <dgm:bulletEnabled val="1"/>
        </dgm:presLayoutVars>
      </dgm:prSet>
      <dgm:spPr/>
      <dgm:t>
        <a:bodyPr/>
        <a:lstStyle/>
        <a:p>
          <a:endParaRPr lang="es-EC"/>
        </a:p>
      </dgm:t>
    </dgm:pt>
    <dgm:pt modelId="{F59D2822-DBA2-4B33-B848-03C49836B793}" type="pres">
      <dgm:prSet presAssocID="{E445EC25-B7BE-4044-A31C-393E10FB0721}" presName="FiveConn_1-2" presStyleLbl="fgAccFollowNode1" presStyleIdx="0" presStyleCnt="4">
        <dgm:presLayoutVars>
          <dgm:bulletEnabled val="1"/>
        </dgm:presLayoutVars>
      </dgm:prSet>
      <dgm:spPr/>
      <dgm:t>
        <a:bodyPr/>
        <a:lstStyle/>
        <a:p>
          <a:endParaRPr lang="es-EC"/>
        </a:p>
      </dgm:t>
    </dgm:pt>
    <dgm:pt modelId="{C950A2C6-D39D-4C1D-8D6E-EA5A85F70766}" type="pres">
      <dgm:prSet presAssocID="{E445EC25-B7BE-4044-A31C-393E10FB0721}" presName="FiveConn_2-3" presStyleLbl="fgAccFollowNode1" presStyleIdx="1" presStyleCnt="4">
        <dgm:presLayoutVars>
          <dgm:bulletEnabled val="1"/>
        </dgm:presLayoutVars>
      </dgm:prSet>
      <dgm:spPr/>
      <dgm:t>
        <a:bodyPr/>
        <a:lstStyle/>
        <a:p>
          <a:endParaRPr lang="es-EC"/>
        </a:p>
      </dgm:t>
    </dgm:pt>
    <dgm:pt modelId="{7428621C-515B-418E-808F-E07FDEC621A2}" type="pres">
      <dgm:prSet presAssocID="{E445EC25-B7BE-4044-A31C-393E10FB0721}" presName="FiveConn_3-4" presStyleLbl="fgAccFollowNode1" presStyleIdx="2" presStyleCnt="4">
        <dgm:presLayoutVars>
          <dgm:bulletEnabled val="1"/>
        </dgm:presLayoutVars>
      </dgm:prSet>
      <dgm:spPr/>
      <dgm:t>
        <a:bodyPr/>
        <a:lstStyle/>
        <a:p>
          <a:endParaRPr lang="es-EC"/>
        </a:p>
      </dgm:t>
    </dgm:pt>
    <dgm:pt modelId="{449B74C1-33BD-463D-918B-E2B719CCFADD}" type="pres">
      <dgm:prSet presAssocID="{E445EC25-B7BE-4044-A31C-393E10FB0721}" presName="FiveConn_4-5" presStyleLbl="fgAccFollowNode1" presStyleIdx="3" presStyleCnt="4">
        <dgm:presLayoutVars>
          <dgm:bulletEnabled val="1"/>
        </dgm:presLayoutVars>
      </dgm:prSet>
      <dgm:spPr/>
      <dgm:t>
        <a:bodyPr/>
        <a:lstStyle/>
        <a:p>
          <a:endParaRPr lang="es-EC"/>
        </a:p>
      </dgm:t>
    </dgm:pt>
    <dgm:pt modelId="{420CDACF-6B58-4C21-81AF-242ED0B7897E}" type="pres">
      <dgm:prSet presAssocID="{E445EC25-B7BE-4044-A31C-393E10FB0721}" presName="FiveNodes_1_text" presStyleLbl="node1" presStyleIdx="4" presStyleCnt="5">
        <dgm:presLayoutVars>
          <dgm:bulletEnabled val="1"/>
        </dgm:presLayoutVars>
      </dgm:prSet>
      <dgm:spPr/>
      <dgm:t>
        <a:bodyPr/>
        <a:lstStyle/>
        <a:p>
          <a:endParaRPr lang="es-EC"/>
        </a:p>
      </dgm:t>
    </dgm:pt>
    <dgm:pt modelId="{ECF355F4-6D5E-44DF-A333-561290F5DFC7}" type="pres">
      <dgm:prSet presAssocID="{E445EC25-B7BE-4044-A31C-393E10FB0721}" presName="FiveNodes_2_text" presStyleLbl="node1" presStyleIdx="4" presStyleCnt="5">
        <dgm:presLayoutVars>
          <dgm:bulletEnabled val="1"/>
        </dgm:presLayoutVars>
      </dgm:prSet>
      <dgm:spPr/>
      <dgm:t>
        <a:bodyPr/>
        <a:lstStyle/>
        <a:p>
          <a:endParaRPr lang="es-EC"/>
        </a:p>
      </dgm:t>
    </dgm:pt>
    <dgm:pt modelId="{71347DD8-7DEC-4B0B-9575-5E3E64CA4C44}" type="pres">
      <dgm:prSet presAssocID="{E445EC25-B7BE-4044-A31C-393E10FB0721}" presName="FiveNodes_3_text" presStyleLbl="node1" presStyleIdx="4" presStyleCnt="5">
        <dgm:presLayoutVars>
          <dgm:bulletEnabled val="1"/>
        </dgm:presLayoutVars>
      </dgm:prSet>
      <dgm:spPr/>
      <dgm:t>
        <a:bodyPr/>
        <a:lstStyle/>
        <a:p>
          <a:endParaRPr lang="es-EC"/>
        </a:p>
      </dgm:t>
    </dgm:pt>
    <dgm:pt modelId="{A7C38E94-E54B-4248-8CB1-8A04CD1A1B08}" type="pres">
      <dgm:prSet presAssocID="{E445EC25-B7BE-4044-A31C-393E10FB0721}" presName="FiveNodes_4_text" presStyleLbl="node1" presStyleIdx="4" presStyleCnt="5">
        <dgm:presLayoutVars>
          <dgm:bulletEnabled val="1"/>
        </dgm:presLayoutVars>
      </dgm:prSet>
      <dgm:spPr/>
      <dgm:t>
        <a:bodyPr/>
        <a:lstStyle/>
        <a:p>
          <a:endParaRPr lang="es-EC"/>
        </a:p>
      </dgm:t>
    </dgm:pt>
    <dgm:pt modelId="{77D6A48A-D9DA-41BD-9517-AF04863B403A}" type="pres">
      <dgm:prSet presAssocID="{E445EC25-B7BE-4044-A31C-393E10FB0721}" presName="FiveNodes_5_text" presStyleLbl="node1" presStyleIdx="4" presStyleCnt="5">
        <dgm:presLayoutVars>
          <dgm:bulletEnabled val="1"/>
        </dgm:presLayoutVars>
      </dgm:prSet>
      <dgm:spPr/>
      <dgm:t>
        <a:bodyPr/>
        <a:lstStyle/>
        <a:p>
          <a:endParaRPr lang="es-EC"/>
        </a:p>
      </dgm:t>
    </dgm:pt>
  </dgm:ptLst>
  <dgm:cxnLst>
    <dgm:cxn modelId="{9D257743-32F3-4E68-AE37-57BB76527123}" type="presOf" srcId="{C58EA37F-384B-4DDA-BFF7-A8C62833B26A}" destId="{420CDACF-6B58-4C21-81AF-242ED0B7897E}" srcOrd="1" destOrd="0" presId="urn:microsoft.com/office/officeart/2005/8/layout/vProcess5"/>
    <dgm:cxn modelId="{49F9D563-045E-428C-9406-AA1125773485}" type="presOf" srcId="{C58EA37F-384B-4DDA-BFF7-A8C62833B26A}" destId="{9E331D95-2F0F-4B8B-B2B8-438AB993C959}" srcOrd="0" destOrd="0" presId="urn:microsoft.com/office/officeart/2005/8/layout/vProcess5"/>
    <dgm:cxn modelId="{CDB0465F-AD32-450C-9400-94544B0BD2AB}" type="presOf" srcId="{1E90009F-71F3-4C94-89DD-AC8A99121D70}" destId="{BB11D4C5-AC4D-4D0B-BB4A-B50CC1AED57C}" srcOrd="0" destOrd="0" presId="urn:microsoft.com/office/officeart/2005/8/layout/vProcess5"/>
    <dgm:cxn modelId="{D94ECA3C-29B6-4478-B4C1-B6218635B8D3}" type="presOf" srcId="{C6A2DD3A-37F3-4923-8956-22DDF3E91467}" destId="{7428621C-515B-418E-808F-E07FDEC621A2}" srcOrd="0" destOrd="0" presId="urn:microsoft.com/office/officeart/2005/8/layout/vProcess5"/>
    <dgm:cxn modelId="{69F3954C-8B42-4930-AE3D-7D2DD340E921}" srcId="{E445EC25-B7BE-4044-A31C-393E10FB0721}" destId="{1E90009F-71F3-4C94-89DD-AC8A99121D70}" srcOrd="3" destOrd="0" parTransId="{AE4D8FB8-35A7-4F9D-A75E-3D660E8FBEA6}" sibTransId="{06D1D9B3-4C23-44CB-9AC9-10EDDC6E14C3}"/>
    <dgm:cxn modelId="{9B321F06-A8A2-4BC4-9DDC-ABF503C87101}" srcId="{E445EC25-B7BE-4044-A31C-393E10FB0721}" destId="{4E8E2720-F48A-48FE-8BBC-99F432240053}" srcOrd="1" destOrd="0" parTransId="{6654F7B9-E01B-4848-AF4D-9ABFD136E673}" sibTransId="{CE618F35-E118-4CA3-95F3-F9EE07F85DB2}"/>
    <dgm:cxn modelId="{1347BF91-295C-40AA-B89D-59BCDE2DDB73}" srcId="{E445EC25-B7BE-4044-A31C-393E10FB0721}" destId="{C58EA37F-384B-4DDA-BFF7-A8C62833B26A}" srcOrd="0" destOrd="0" parTransId="{710788AC-16FC-46F7-BBE0-134B2A3ED69B}" sibTransId="{10EC57FF-F500-4888-8EF5-1334E07C4D12}"/>
    <dgm:cxn modelId="{D37165AC-6E13-4BB2-85D7-1381539DCB8C}" type="presOf" srcId="{70E63DDF-71EC-47F2-AE29-C6E65425C66C}" destId="{71347DD8-7DEC-4B0B-9575-5E3E64CA4C44}" srcOrd="1" destOrd="0" presId="urn:microsoft.com/office/officeart/2005/8/layout/vProcess5"/>
    <dgm:cxn modelId="{664BDA9B-7327-4CB8-8D78-C833E11170CC}" type="presOf" srcId="{9C3CAC22-49F4-41FC-BCB6-DF99348EE33E}" destId="{77D6A48A-D9DA-41BD-9517-AF04863B403A}" srcOrd="1" destOrd="0" presId="urn:microsoft.com/office/officeart/2005/8/layout/vProcess5"/>
    <dgm:cxn modelId="{A51138C1-4F6C-4B3D-9EF0-95411469AF6F}" type="presOf" srcId="{70E63DDF-71EC-47F2-AE29-C6E65425C66C}" destId="{31D55800-C4E1-41F8-9E99-0E22BA242026}" srcOrd="0" destOrd="0" presId="urn:microsoft.com/office/officeart/2005/8/layout/vProcess5"/>
    <dgm:cxn modelId="{A8595423-8E2D-4CF2-ABC7-D82D8CE80789}" srcId="{E445EC25-B7BE-4044-A31C-393E10FB0721}" destId="{70E63DDF-71EC-47F2-AE29-C6E65425C66C}" srcOrd="2" destOrd="0" parTransId="{A8497020-BDB2-429F-8C14-3A67867005AE}" sibTransId="{C6A2DD3A-37F3-4923-8956-22DDF3E91467}"/>
    <dgm:cxn modelId="{4C1ECB22-F792-4FEF-8DBA-F927B9537011}" type="presOf" srcId="{06D1D9B3-4C23-44CB-9AC9-10EDDC6E14C3}" destId="{449B74C1-33BD-463D-918B-E2B719CCFADD}" srcOrd="0" destOrd="0" presId="urn:microsoft.com/office/officeart/2005/8/layout/vProcess5"/>
    <dgm:cxn modelId="{A3396F17-1027-4625-945F-D8F22EA47ABF}" type="presOf" srcId="{4E8E2720-F48A-48FE-8BBC-99F432240053}" destId="{ECF355F4-6D5E-44DF-A333-561290F5DFC7}" srcOrd="1" destOrd="0" presId="urn:microsoft.com/office/officeart/2005/8/layout/vProcess5"/>
    <dgm:cxn modelId="{3F4DA482-D0A6-4705-BB7D-7CA129CA5459}" type="presOf" srcId="{4E8E2720-F48A-48FE-8BBC-99F432240053}" destId="{C5AE4B97-FE8F-4D14-82A2-E712F1048389}" srcOrd="0" destOrd="0" presId="urn:microsoft.com/office/officeart/2005/8/layout/vProcess5"/>
    <dgm:cxn modelId="{335728D8-012B-4367-AA83-AB29AFEDA3BD}" type="presOf" srcId="{9C3CAC22-49F4-41FC-BCB6-DF99348EE33E}" destId="{5B55F083-EF97-45C7-948A-D0249A0F417C}" srcOrd="0" destOrd="0" presId="urn:microsoft.com/office/officeart/2005/8/layout/vProcess5"/>
    <dgm:cxn modelId="{9841AA38-A97E-4949-9309-46EC7590C48A}" type="presOf" srcId="{E445EC25-B7BE-4044-A31C-393E10FB0721}" destId="{FE78DDAD-292F-4466-8694-CF856B353091}" srcOrd="0" destOrd="0" presId="urn:microsoft.com/office/officeart/2005/8/layout/vProcess5"/>
    <dgm:cxn modelId="{590A6F55-39E3-44C6-B9C1-FCCA48951353}" type="presOf" srcId="{10EC57FF-F500-4888-8EF5-1334E07C4D12}" destId="{F59D2822-DBA2-4B33-B848-03C49836B793}" srcOrd="0" destOrd="0" presId="urn:microsoft.com/office/officeart/2005/8/layout/vProcess5"/>
    <dgm:cxn modelId="{8DB3ADDA-2B47-4470-AFC9-5FB9447F18ED}" srcId="{E445EC25-B7BE-4044-A31C-393E10FB0721}" destId="{9C3CAC22-49F4-41FC-BCB6-DF99348EE33E}" srcOrd="4" destOrd="0" parTransId="{7D3E8177-78DE-4242-9534-E8AB46E2C3B9}" sibTransId="{047C63FA-AF73-431A-A8B3-BD8850C0DF76}"/>
    <dgm:cxn modelId="{7966CD72-013A-4B8A-BA8A-EA7F336D9B0B}" type="presOf" srcId="{CE618F35-E118-4CA3-95F3-F9EE07F85DB2}" destId="{C950A2C6-D39D-4C1D-8D6E-EA5A85F70766}" srcOrd="0" destOrd="0" presId="urn:microsoft.com/office/officeart/2005/8/layout/vProcess5"/>
    <dgm:cxn modelId="{3C93F184-C1D1-4155-AD97-22702520707C}" type="presOf" srcId="{1E90009F-71F3-4C94-89DD-AC8A99121D70}" destId="{A7C38E94-E54B-4248-8CB1-8A04CD1A1B08}" srcOrd="1" destOrd="0" presId="urn:microsoft.com/office/officeart/2005/8/layout/vProcess5"/>
    <dgm:cxn modelId="{45868F05-28BD-4A0A-A4FF-60627D78CD23}" type="presParOf" srcId="{FE78DDAD-292F-4466-8694-CF856B353091}" destId="{D586D82D-C4E4-4DB9-8477-C9B13505E93F}" srcOrd="0" destOrd="0" presId="urn:microsoft.com/office/officeart/2005/8/layout/vProcess5"/>
    <dgm:cxn modelId="{AB7F7041-4D3E-4C48-96A0-D440D75BA936}" type="presParOf" srcId="{FE78DDAD-292F-4466-8694-CF856B353091}" destId="{9E331D95-2F0F-4B8B-B2B8-438AB993C959}" srcOrd="1" destOrd="0" presId="urn:microsoft.com/office/officeart/2005/8/layout/vProcess5"/>
    <dgm:cxn modelId="{2B07EEE7-AA88-4927-B423-59FDA70B8008}" type="presParOf" srcId="{FE78DDAD-292F-4466-8694-CF856B353091}" destId="{C5AE4B97-FE8F-4D14-82A2-E712F1048389}" srcOrd="2" destOrd="0" presId="urn:microsoft.com/office/officeart/2005/8/layout/vProcess5"/>
    <dgm:cxn modelId="{F340DEFF-3F70-40C2-85A4-D069CFC345A2}" type="presParOf" srcId="{FE78DDAD-292F-4466-8694-CF856B353091}" destId="{31D55800-C4E1-41F8-9E99-0E22BA242026}" srcOrd="3" destOrd="0" presId="urn:microsoft.com/office/officeart/2005/8/layout/vProcess5"/>
    <dgm:cxn modelId="{3151DD41-2A49-43BF-B3F6-4D8B25FF3CD7}" type="presParOf" srcId="{FE78DDAD-292F-4466-8694-CF856B353091}" destId="{BB11D4C5-AC4D-4D0B-BB4A-B50CC1AED57C}" srcOrd="4" destOrd="0" presId="urn:microsoft.com/office/officeart/2005/8/layout/vProcess5"/>
    <dgm:cxn modelId="{6CE0FF50-E8E4-4C21-A228-986A5BF0DA7C}" type="presParOf" srcId="{FE78DDAD-292F-4466-8694-CF856B353091}" destId="{5B55F083-EF97-45C7-948A-D0249A0F417C}" srcOrd="5" destOrd="0" presId="urn:microsoft.com/office/officeart/2005/8/layout/vProcess5"/>
    <dgm:cxn modelId="{468560C8-4804-4492-843D-65EC6EA31CA5}" type="presParOf" srcId="{FE78DDAD-292F-4466-8694-CF856B353091}" destId="{F59D2822-DBA2-4B33-B848-03C49836B793}" srcOrd="6" destOrd="0" presId="urn:microsoft.com/office/officeart/2005/8/layout/vProcess5"/>
    <dgm:cxn modelId="{E39FE950-3E0D-45A1-AC63-FF7039F97B28}" type="presParOf" srcId="{FE78DDAD-292F-4466-8694-CF856B353091}" destId="{C950A2C6-D39D-4C1D-8D6E-EA5A85F70766}" srcOrd="7" destOrd="0" presId="urn:microsoft.com/office/officeart/2005/8/layout/vProcess5"/>
    <dgm:cxn modelId="{A5C3B506-2AA9-4FEF-A6B7-47FE2F47CEDB}" type="presParOf" srcId="{FE78DDAD-292F-4466-8694-CF856B353091}" destId="{7428621C-515B-418E-808F-E07FDEC621A2}" srcOrd="8" destOrd="0" presId="urn:microsoft.com/office/officeart/2005/8/layout/vProcess5"/>
    <dgm:cxn modelId="{1C172837-1B85-4BA5-A23C-D853A3A89950}" type="presParOf" srcId="{FE78DDAD-292F-4466-8694-CF856B353091}" destId="{449B74C1-33BD-463D-918B-E2B719CCFADD}" srcOrd="9" destOrd="0" presId="urn:microsoft.com/office/officeart/2005/8/layout/vProcess5"/>
    <dgm:cxn modelId="{8908C0CB-349F-4C5E-8086-A9E122BC0D0D}" type="presParOf" srcId="{FE78DDAD-292F-4466-8694-CF856B353091}" destId="{420CDACF-6B58-4C21-81AF-242ED0B7897E}" srcOrd="10" destOrd="0" presId="urn:microsoft.com/office/officeart/2005/8/layout/vProcess5"/>
    <dgm:cxn modelId="{EB486C45-0C69-4C37-9974-73835C00B638}" type="presParOf" srcId="{FE78DDAD-292F-4466-8694-CF856B353091}" destId="{ECF355F4-6D5E-44DF-A333-561290F5DFC7}" srcOrd="11" destOrd="0" presId="urn:microsoft.com/office/officeart/2005/8/layout/vProcess5"/>
    <dgm:cxn modelId="{1A72D28B-DF86-4C11-8896-8991876BBF03}" type="presParOf" srcId="{FE78DDAD-292F-4466-8694-CF856B353091}" destId="{71347DD8-7DEC-4B0B-9575-5E3E64CA4C44}" srcOrd="12" destOrd="0" presId="urn:microsoft.com/office/officeart/2005/8/layout/vProcess5"/>
    <dgm:cxn modelId="{50999623-AA6A-486D-921A-4C0D218C6678}" type="presParOf" srcId="{FE78DDAD-292F-4466-8694-CF856B353091}" destId="{A7C38E94-E54B-4248-8CB1-8A04CD1A1B08}" srcOrd="13" destOrd="0" presId="urn:microsoft.com/office/officeart/2005/8/layout/vProcess5"/>
    <dgm:cxn modelId="{119EE278-C1D6-4043-BAAA-D232F06E0C57}" type="presParOf" srcId="{FE78DDAD-292F-4466-8694-CF856B353091}" destId="{77D6A48A-D9DA-41BD-9517-AF04863B403A}"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3C2B9DE-A176-4A20-B9E7-28E4A2E8F707}" type="doc">
      <dgm:prSet loTypeId="urn:microsoft.com/office/officeart/2005/8/layout/cycle5" loCatId="cycle" qsTypeId="urn:microsoft.com/office/officeart/2005/8/quickstyle/3d1" qsCatId="3D" csTypeId="urn:microsoft.com/office/officeart/2005/8/colors/colorful1" csCatId="colorful" phldr="1"/>
      <dgm:spPr/>
      <dgm:t>
        <a:bodyPr/>
        <a:lstStyle/>
        <a:p>
          <a:endParaRPr lang="es-EC"/>
        </a:p>
      </dgm:t>
    </dgm:pt>
    <dgm:pt modelId="{B9573F05-F98E-4E8D-B96F-90A7031AC218}">
      <dgm:prSet phldrT="[Text]"/>
      <dgm:spPr/>
      <dgm:t>
        <a:bodyPr/>
        <a:lstStyle/>
        <a:p>
          <a:r>
            <a:rPr lang="es-EC" dirty="0" smtClean="0"/>
            <a:t>Reconocimiento de la Necesidad</a:t>
          </a:r>
          <a:endParaRPr lang="es-EC" dirty="0"/>
        </a:p>
      </dgm:t>
    </dgm:pt>
    <dgm:pt modelId="{D80AB632-0BF6-436F-91B3-6A79727100AB}" type="parTrans" cxnId="{18A82DFE-CFE9-4B82-A9EB-41D80840B2EB}">
      <dgm:prSet/>
      <dgm:spPr/>
      <dgm:t>
        <a:bodyPr/>
        <a:lstStyle/>
        <a:p>
          <a:endParaRPr lang="es-EC"/>
        </a:p>
      </dgm:t>
    </dgm:pt>
    <dgm:pt modelId="{E9FDD9E7-29C5-4DCA-8360-1EC9BA4391F3}" type="sibTrans" cxnId="{18A82DFE-CFE9-4B82-A9EB-41D80840B2EB}">
      <dgm:prSet/>
      <dgm:spPr/>
      <dgm:t>
        <a:bodyPr/>
        <a:lstStyle/>
        <a:p>
          <a:endParaRPr lang="es-EC"/>
        </a:p>
      </dgm:t>
    </dgm:pt>
    <dgm:pt modelId="{C273DBC4-E401-4903-8F2D-B49F3FABBBA0}">
      <dgm:prSet phldrT="[Text]"/>
      <dgm:spPr/>
      <dgm:t>
        <a:bodyPr/>
        <a:lstStyle/>
        <a:p>
          <a:r>
            <a:rPr lang="es-EC" dirty="0" smtClean="0"/>
            <a:t>Evaluación de Alternativas</a:t>
          </a:r>
          <a:endParaRPr lang="es-EC" dirty="0"/>
        </a:p>
      </dgm:t>
    </dgm:pt>
    <dgm:pt modelId="{4BCBD879-D537-4DA8-A083-93FE2E556BBD}" type="parTrans" cxnId="{637017EC-5E4F-440F-B3D4-2F2789D81050}">
      <dgm:prSet/>
      <dgm:spPr/>
      <dgm:t>
        <a:bodyPr/>
        <a:lstStyle/>
        <a:p>
          <a:endParaRPr lang="es-EC"/>
        </a:p>
      </dgm:t>
    </dgm:pt>
    <dgm:pt modelId="{109FD6B0-4D03-4A42-917A-C40B92417E02}" type="sibTrans" cxnId="{637017EC-5E4F-440F-B3D4-2F2789D81050}">
      <dgm:prSet/>
      <dgm:spPr/>
      <dgm:t>
        <a:bodyPr/>
        <a:lstStyle/>
        <a:p>
          <a:endParaRPr lang="es-EC"/>
        </a:p>
      </dgm:t>
    </dgm:pt>
    <dgm:pt modelId="{63951B9C-E77C-4415-ADA5-CF5E454839B5}">
      <dgm:prSet phldrT="[Text]"/>
      <dgm:spPr/>
      <dgm:t>
        <a:bodyPr/>
        <a:lstStyle/>
        <a:p>
          <a:r>
            <a:rPr lang="es-EC" dirty="0" smtClean="0"/>
            <a:t>Decisión de Compra</a:t>
          </a:r>
          <a:endParaRPr lang="es-EC" dirty="0"/>
        </a:p>
      </dgm:t>
    </dgm:pt>
    <dgm:pt modelId="{DBD0BFEA-B7A3-4D01-9213-B917F25A0F28}" type="parTrans" cxnId="{4A701384-512E-487E-9583-B73B1E6EEADE}">
      <dgm:prSet/>
      <dgm:spPr/>
      <dgm:t>
        <a:bodyPr/>
        <a:lstStyle/>
        <a:p>
          <a:endParaRPr lang="es-EC"/>
        </a:p>
      </dgm:t>
    </dgm:pt>
    <dgm:pt modelId="{0EE332D0-504E-4274-A7BA-105AD1B0F4E8}" type="sibTrans" cxnId="{4A701384-512E-487E-9583-B73B1E6EEADE}">
      <dgm:prSet/>
      <dgm:spPr/>
      <dgm:t>
        <a:bodyPr/>
        <a:lstStyle/>
        <a:p>
          <a:endParaRPr lang="es-EC"/>
        </a:p>
      </dgm:t>
    </dgm:pt>
    <dgm:pt modelId="{914F9B03-9EF3-4E9D-8329-23025A05074C}">
      <dgm:prSet phldrT="[Text]"/>
      <dgm:spPr/>
      <dgm:t>
        <a:bodyPr/>
        <a:lstStyle/>
        <a:p>
          <a:r>
            <a:rPr lang="es-EC" dirty="0" smtClean="0"/>
            <a:t>Comportamiento Postcompra</a:t>
          </a:r>
          <a:endParaRPr lang="es-EC" dirty="0"/>
        </a:p>
      </dgm:t>
    </dgm:pt>
    <dgm:pt modelId="{EB06E027-867A-42C0-AFA4-8345CB85E79D}" type="parTrans" cxnId="{FFB44A4A-A7C9-4C82-AB71-AFA942E91F85}">
      <dgm:prSet/>
      <dgm:spPr/>
      <dgm:t>
        <a:bodyPr/>
        <a:lstStyle/>
        <a:p>
          <a:endParaRPr lang="es-EC"/>
        </a:p>
      </dgm:t>
    </dgm:pt>
    <dgm:pt modelId="{1910DDF9-731A-4BFE-895B-372A41DFFA80}" type="sibTrans" cxnId="{FFB44A4A-A7C9-4C82-AB71-AFA942E91F85}">
      <dgm:prSet/>
      <dgm:spPr/>
      <dgm:t>
        <a:bodyPr/>
        <a:lstStyle/>
        <a:p>
          <a:endParaRPr lang="es-EC"/>
        </a:p>
      </dgm:t>
    </dgm:pt>
    <dgm:pt modelId="{DEC23B3C-EA0F-44EA-AD93-5123C7844DE3}">
      <dgm:prSet phldrT="[Text]"/>
      <dgm:spPr/>
      <dgm:t>
        <a:bodyPr/>
        <a:lstStyle/>
        <a:p>
          <a:r>
            <a:rPr lang="es-EC" dirty="0" smtClean="0"/>
            <a:t>Búsqueda de Información</a:t>
          </a:r>
          <a:endParaRPr lang="es-EC" dirty="0"/>
        </a:p>
      </dgm:t>
    </dgm:pt>
    <dgm:pt modelId="{D38CBA2D-88F2-442A-BCD4-A416A4E6C241}" type="parTrans" cxnId="{A7CC8F3F-769F-4C03-A5AE-7108B250CE95}">
      <dgm:prSet/>
      <dgm:spPr/>
      <dgm:t>
        <a:bodyPr/>
        <a:lstStyle/>
        <a:p>
          <a:endParaRPr lang="es-EC"/>
        </a:p>
      </dgm:t>
    </dgm:pt>
    <dgm:pt modelId="{9EEFD5BC-2BEA-4AEF-B689-495A75A25156}" type="sibTrans" cxnId="{A7CC8F3F-769F-4C03-A5AE-7108B250CE95}">
      <dgm:prSet/>
      <dgm:spPr/>
      <dgm:t>
        <a:bodyPr/>
        <a:lstStyle/>
        <a:p>
          <a:endParaRPr lang="es-EC"/>
        </a:p>
      </dgm:t>
    </dgm:pt>
    <dgm:pt modelId="{E926EC7B-7C3D-4320-A163-099EE2545616}" type="pres">
      <dgm:prSet presAssocID="{A3C2B9DE-A176-4A20-B9E7-28E4A2E8F707}" presName="cycle" presStyleCnt="0">
        <dgm:presLayoutVars>
          <dgm:dir/>
          <dgm:resizeHandles val="exact"/>
        </dgm:presLayoutVars>
      </dgm:prSet>
      <dgm:spPr/>
      <dgm:t>
        <a:bodyPr/>
        <a:lstStyle/>
        <a:p>
          <a:endParaRPr lang="es-EC"/>
        </a:p>
      </dgm:t>
    </dgm:pt>
    <dgm:pt modelId="{FB0E46E5-E7D4-4393-9154-F1BD0682E791}" type="pres">
      <dgm:prSet presAssocID="{B9573F05-F98E-4E8D-B96F-90A7031AC218}" presName="node" presStyleLbl="node1" presStyleIdx="0" presStyleCnt="5">
        <dgm:presLayoutVars>
          <dgm:bulletEnabled val="1"/>
        </dgm:presLayoutVars>
      </dgm:prSet>
      <dgm:spPr/>
      <dgm:t>
        <a:bodyPr/>
        <a:lstStyle/>
        <a:p>
          <a:endParaRPr lang="es-EC"/>
        </a:p>
      </dgm:t>
    </dgm:pt>
    <dgm:pt modelId="{F1559893-8891-42D6-9C98-B00182D9E56E}" type="pres">
      <dgm:prSet presAssocID="{B9573F05-F98E-4E8D-B96F-90A7031AC218}" presName="spNode" presStyleCnt="0"/>
      <dgm:spPr/>
    </dgm:pt>
    <dgm:pt modelId="{B7370A89-78CA-4147-9334-547EE1E4D2D1}" type="pres">
      <dgm:prSet presAssocID="{E9FDD9E7-29C5-4DCA-8360-1EC9BA4391F3}" presName="sibTrans" presStyleLbl="sibTrans1D1" presStyleIdx="0" presStyleCnt="5"/>
      <dgm:spPr/>
      <dgm:t>
        <a:bodyPr/>
        <a:lstStyle/>
        <a:p>
          <a:endParaRPr lang="es-EC"/>
        </a:p>
      </dgm:t>
    </dgm:pt>
    <dgm:pt modelId="{39F18021-2700-47A0-AE17-B3EB0A72F657}" type="pres">
      <dgm:prSet presAssocID="{DEC23B3C-EA0F-44EA-AD93-5123C7844DE3}" presName="node" presStyleLbl="node1" presStyleIdx="1" presStyleCnt="5">
        <dgm:presLayoutVars>
          <dgm:bulletEnabled val="1"/>
        </dgm:presLayoutVars>
      </dgm:prSet>
      <dgm:spPr/>
      <dgm:t>
        <a:bodyPr/>
        <a:lstStyle/>
        <a:p>
          <a:endParaRPr lang="es-EC"/>
        </a:p>
      </dgm:t>
    </dgm:pt>
    <dgm:pt modelId="{705197DD-54F6-4F0D-BC84-B91778E8A8FF}" type="pres">
      <dgm:prSet presAssocID="{DEC23B3C-EA0F-44EA-AD93-5123C7844DE3}" presName="spNode" presStyleCnt="0"/>
      <dgm:spPr/>
    </dgm:pt>
    <dgm:pt modelId="{3A19CB39-7F4C-472F-A90D-87881013F2CF}" type="pres">
      <dgm:prSet presAssocID="{9EEFD5BC-2BEA-4AEF-B689-495A75A25156}" presName="sibTrans" presStyleLbl="sibTrans1D1" presStyleIdx="1" presStyleCnt="5"/>
      <dgm:spPr/>
      <dgm:t>
        <a:bodyPr/>
        <a:lstStyle/>
        <a:p>
          <a:endParaRPr lang="es-EC"/>
        </a:p>
      </dgm:t>
    </dgm:pt>
    <dgm:pt modelId="{3BD8CAA4-DAE6-472F-A2DC-B9042A1A9B8B}" type="pres">
      <dgm:prSet presAssocID="{C273DBC4-E401-4903-8F2D-B49F3FABBBA0}" presName="node" presStyleLbl="node1" presStyleIdx="2" presStyleCnt="5">
        <dgm:presLayoutVars>
          <dgm:bulletEnabled val="1"/>
        </dgm:presLayoutVars>
      </dgm:prSet>
      <dgm:spPr/>
      <dgm:t>
        <a:bodyPr/>
        <a:lstStyle/>
        <a:p>
          <a:endParaRPr lang="es-EC"/>
        </a:p>
      </dgm:t>
    </dgm:pt>
    <dgm:pt modelId="{C52CC6AF-08F8-4F82-8CAF-B76FE07B76E9}" type="pres">
      <dgm:prSet presAssocID="{C273DBC4-E401-4903-8F2D-B49F3FABBBA0}" presName="spNode" presStyleCnt="0"/>
      <dgm:spPr/>
    </dgm:pt>
    <dgm:pt modelId="{761BFCCC-7D41-4B33-A34C-59FC8C5CE5E6}" type="pres">
      <dgm:prSet presAssocID="{109FD6B0-4D03-4A42-917A-C40B92417E02}" presName="sibTrans" presStyleLbl="sibTrans1D1" presStyleIdx="2" presStyleCnt="5"/>
      <dgm:spPr/>
      <dgm:t>
        <a:bodyPr/>
        <a:lstStyle/>
        <a:p>
          <a:endParaRPr lang="es-EC"/>
        </a:p>
      </dgm:t>
    </dgm:pt>
    <dgm:pt modelId="{D7BCFBB7-C83E-4611-9C1A-8F48EE71135F}" type="pres">
      <dgm:prSet presAssocID="{63951B9C-E77C-4415-ADA5-CF5E454839B5}" presName="node" presStyleLbl="node1" presStyleIdx="3" presStyleCnt="5">
        <dgm:presLayoutVars>
          <dgm:bulletEnabled val="1"/>
        </dgm:presLayoutVars>
      </dgm:prSet>
      <dgm:spPr/>
      <dgm:t>
        <a:bodyPr/>
        <a:lstStyle/>
        <a:p>
          <a:endParaRPr lang="es-EC"/>
        </a:p>
      </dgm:t>
    </dgm:pt>
    <dgm:pt modelId="{18DAC940-9B19-48E7-B72E-69611E5553CB}" type="pres">
      <dgm:prSet presAssocID="{63951B9C-E77C-4415-ADA5-CF5E454839B5}" presName="spNode" presStyleCnt="0"/>
      <dgm:spPr/>
    </dgm:pt>
    <dgm:pt modelId="{8CD84AE5-EE1D-48F9-82EA-0A630B457050}" type="pres">
      <dgm:prSet presAssocID="{0EE332D0-504E-4274-A7BA-105AD1B0F4E8}" presName="sibTrans" presStyleLbl="sibTrans1D1" presStyleIdx="3" presStyleCnt="5"/>
      <dgm:spPr/>
      <dgm:t>
        <a:bodyPr/>
        <a:lstStyle/>
        <a:p>
          <a:endParaRPr lang="es-EC"/>
        </a:p>
      </dgm:t>
    </dgm:pt>
    <dgm:pt modelId="{B10E9170-A155-475F-9C5A-2DB53FE8A52D}" type="pres">
      <dgm:prSet presAssocID="{914F9B03-9EF3-4E9D-8329-23025A05074C}" presName="node" presStyleLbl="node1" presStyleIdx="4" presStyleCnt="5">
        <dgm:presLayoutVars>
          <dgm:bulletEnabled val="1"/>
        </dgm:presLayoutVars>
      </dgm:prSet>
      <dgm:spPr/>
      <dgm:t>
        <a:bodyPr/>
        <a:lstStyle/>
        <a:p>
          <a:endParaRPr lang="es-EC"/>
        </a:p>
      </dgm:t>
    </dgm:pt>
    <dgm:pt modelId="{10FC8861-DBE2-43A3-AB99-28FAA8180376}" type="pres">
      <dgm:prSet presAssocID="{914F9B03-9EF3-4E9D-8329-23025A05074C}" presName="spNode" presStyleCnt="0"/>
      <dgm:spPr/>
    </dgm:pt>
    <dgm:pt modelId="{D1AF9052-418F-4EBD-A6EC-8B1E81F05CB6}" type="pres">
      <dgm:prSet presAssocID="{1910DDF9-731A-4BFE-895B-372A41DFFA80}" presName="sibTrans" presStyleLbl="sibTrans1D1" presStyleIdx="4" presStyleCnt="5"/>
      <dgm:spPr/>
      <dgm:t>
        <a:bodyPr/>
        <a:lstStyle/>
        <a:p>
          <a:endParaRPr lang="es-EC"/>
        </a:p>
      </dgm:t>
    </dgm:pt>
  </dgm:ptLst>
  <dgm:cxnLst>
    <dgm:cxn modelId="{637017EC-5E4F-440F-B3D4-2F2789D81050}" srcId="{A3C2B9DE-A176-4A20-B9E7-28E4A2E8F707}" destId="{C273DBC4-E401-4903-8F2D-B49F3FABBBA0}" srcOrd="2" destOrd="0" parTransId="{4BCBD879-D537-4DA8-A083-93FE2E556BBD}" sibTransId="{109FD6B0-4D03-4A42-917A-C40B92417E02}"/>
    <dgm:cxn modelId="{FEA6DEC5-5C53-41E1-8F03-EE4ED861329F}" type="presOf" srcId="{63951B9C-E77C-4415-ADA5-CF5E454839B5}" destId="{D7BCFBB7-C83E-4611-9C1A-8F48EE71135F}" srcOrd="0" destOrd="0" presId="urn:microsoft.com/office/officeart/2005/8/layout/cycle5"/>
    <dgm:cxn modelId="{C8AB2AFD-88B6-401C-AB40-47C1C06FFCFE}" type="presOf" srcId="{0EE332D0-504E-4274-A7BA-105AD1B0F4E8}" destId="{8CD84AE5-EE1D-48F9-82EA-0A630B457050}" srcOrd="0" destOrd="0" presId="urn:microsoft.com/office/officeart/2005/8/layout/cycle5"/>
    <dgm:cxn modelId="{F82D09A0-19BF-4EA1-ADC6-E8DC2E251287}" type="presOf" srcId="{A3C2B9DE-A176-4A20-B9E7-28E4A2E8F707}" destId="{E926EC7B-7C3D-4320-A163-099EE2545616}" srcOrd="0" destOrd="0" presId="urn:microsoft.com/office/officeart/2005/8/layout/cycle5"/>
    <dgm:cxn modelId="{E4E42019-89A4-425E-BD9B-3630E80E4F0E}" type="presOf" srcId="{E9FDD9E7-29C5-4DCA-8360-1EC9BA4391F3}" destId="{B7370A89-78CA-4147-9334-547EE1E4D2D1}" srcOrd="0" destOrd="0" presId="urn:microsoft.com/office/officeart/2005/8/layout/cycle5"/>
    <dgm:cxn modelId="{4AAFC1C0-29C7-4CB9-B42F-441F323FFF33}" type="presOf" srcId="{1910DDF9-731A-4BFE-895B-372A41DFFA80}" destId="{D1AF9052-418F-4EBD-A6EC-8B1E81F05CB6}" srcOrd="0" destOrd="0" presId="urn:microsoft.com/office/officeart/2005/8/layout/cycle5"/>
    <dgm:cxn modelId="{FFB44A4A-A7C9-4C82-AB71-AFA942E91F85}" srcId="{A3C2B9DE-A176-4A20-B9E7-28E4A2E8F707}" destId="{914F9B03-9EF3-4E9D-8329-23025A05074C}" srcOrd="4" destOrd="0" parTransId="{EB06E027-867A-42C0-AFA4-8345CB85E79D}" sibTransId="{1910DDF9-731A-4BFE-895B-372A41DFFA80}"/>
    <dgm:cxn modelId="{FBFA9A6C-825C-4AD5-93CA-C6DBC3BF0B08}" type="presOf" srcId="{B9573F05-F98E-4E8D-B96F-90A7031AC218}" destId="{FB0E46E5-E7D4-4393-9154-F1BD0682E791}" srcOrd="0" destOrd="0" presId="urn:microsoft.com/office/officeart/2005/8/layout/cycle5"/>
    <dgm:cxn modelId="{EE6CFB28-D71F-4E91-B565-84BFD5389421}" type="presOf" srcId="{C273DBC4-E401-4903-8F2D-B49F3FABBBA0}" destId="{3BD8CAA4-DAE6-472F-A2DC-B9042A1A9B8B}" srcOrd="0" destOrd="0" presId="urn:microsoft.com/office/officeart/2005/8/layout/cycle5"/>
    <dgm:cxn modelId="{4A701384-512E-487E-9583-B73B1E6EEADE}" srcId="{A3C2B9DE-A176-4A20-B9E7-28E4A2E8F707}" destId="{63951B9C-E77C-4415-ADA5-CF5E454839B5}" srcOrd="3" destOrd="0" parTransId="{DBD0BFEA-B7A3-4D01-9213-B917F25A0F28}" sibTransId="{0EE332D0-504E-4274-A7BA-105AD1B0F4E8}"/>
    <dgm:cxn modelId="{99F2DA0D-25BC-4AA7-B672-B1C74ACE4B4E}" type="presOf" srcId="{DEC23B3C-EA0F-44EA-AD93-5123C7844DE3}" destId="{39F18021-2700-47A0-AE17-B3EB0A72F657}" srcOrd="0" destOrd="0" presId="urn:microsoft.com/office/officeart/2005/8/layout/cycle5"/>
    <dgm:cxn modelId="{A7CC8F3F-769F-4C03-A5AE-7108B250CE95}" srcId="{A3C2B9DE-A176-4A20-B9E7-28E4A2E8F707}" destId="{DEC23B3C-EA0F-44EA-AD93-5123C7844DE3}" srcOrd="1" destOrd="0" parTransId="{D38CBA2D-88F2-442A-BCD4-A416A4E6C241}" sibTransId="{9EEFD5BC-2BEA-4AEF-B689-495A75A25156}"/>
    <dgm:cxn modelId="{20718E7A-7AA6-4919-8CCE-33C05F7BC907}" type="presOf" srcId="{109FD6B0-4D03-4A42-917A-C40B92417E02}" destId="{761BFCCC-7D41-4B33-A34C-59FC8C5CE5E6}" srcOrd="0" destOrd="0" presId="urn:microsoft.com/office/officeart/2005/8/layout/cycle5"/>
    <dgm:cxn modelId="{18A82DFE-CFE9-4B82-A9EB-41D80840B2EB}" srcId="{A3C2B9DE-A176-4A20-B9E7-28E4A2E8F707}" destId="{B9573F05-F98E-4E8D-B96F-90A7031AC218}" srcOrd="0" destOrd="0" parTransId="{D80AB632-0BF6-436F-91B3-6A79727100AB}" sibTransId="{E9FDD9E7-29C5-4DCA-8360-1EC9BA4391F3}"/>
    <dgm:cxn modelId="{0BA78C25-EA2C-48C1-B372-B9164A15490A}" type="presOf" srcId="{914F9B03-9EF3-4E9D-8329-23025A05074C}" destId="{B10E9170-A155-475F-9C5A-2DB53FE8A52D}" srcOrd="0" destOrd="0" presId="urn:microsoft.com/office/officeart/2005/8/layout/cycle5"/>
    <dgm:cxn modelId="{9BF96E36-FA88-484F-BB69-A15B76E3889F}" type="presOf" srcId="{9EEFD5BC-2BEA-4AEF-B689-495A75A25156}" destId="{3A19CB39-7F4C-472F-A90D-87881013F2CF}" srcOrd="0" destOrd="0" presId="urn:microsoft.com/office/officeart/2005/8/layout/cycle5"/>
    <dgm:cxn modelId="{30D70636-258E-4272-84B2-DE76A2288F8A}" type="presParOf" srcId="{E926EC7B-7C3D-4320-A163-099EE2545616}" destId="{FB0E46E5-E7D4-4393-9154-F1BD0682E791}" srcOrd="0" destOrd="0" presId="urn:microsoft.com/office/officeart/2005/8/layout/cycle5"/>
    <dgm:cxn modelId="{5FF67686-FA74-44B1-8B18-9E3B60B60870}" type="presParOf" srcId="{E926EC7B-7C3D-4320-A163-099EE2545616}" destId="{F1559893-8891-42D6-9C98-B00182D9E56E}" srcOrd="1" destOrd="0" presId="urn:microsoft.com/office/officeart/2005/8/layout/cycle5"/>
    <dgm:cxn modelId="{4759A803-211A-427E-8173-1F566CC30882}" type="presParOf" srcId="{E926EC7B-7C3D-4320-A163-099EE2545616}" destId="{B7370A89-78CA-4147-9334-547EE1E4D2D1}" srcOrd="2" destOrd="0" presId="urn:microsoft.com/office/officeart/2005/8/layout/cycle5"/>
    <dgm:cxn modelId="{5060DCEF-E7EF-4119-86ED-D78F5F3EF13D}" type="presParOf" srcId="{E926EC7B-7C3D-4320-A163-099EE2545616}" destId="{39F18021-2700-47A0-AE17-B3EB0A72F657}" srcOrd="3" destOrd="0" presId="urn:microsoft.com/office/officeart/2005/8/layout/cycle5"/>
    <dgm:cxn modelId="{AD67C7C1-3F5D-4EFE-A27D-DD4E1CAEFF99}" type="presParOf" srcId="{E926EC7B-7C3D-4320-A163-099EE2545616}" destId="{705197DD-54F6-4F0D-BC84-B91778E8A8FF}" srcOrd="4" destOrd="0" presId="urn:microsoft.com/office/officeart/2005/8/layout/cycle5"/>
    <dgm:cxn modelId="{C302A869-3B58-4B4E-8797-F9873F301FD2}" type="presParOf" srcId="{E926EC7B-7C3D-4320-A163-099EE2545616}" destId="{3A19CB39-7F4C-472F-A90D-87881013F2CF}" srcOrd="5" destOrd="0" presId="urn:microsoft.com/office/officeart/2005/8/layout/cycle5"/>
    <dgm:cxn modelId="{3AEDE3E6-E37E-49F8-92B9-97F487A4926A}" type="presParOf" srcId="{E926EC7B-7C3D-4320-A163-099EE2545616}" destId="{3BD8CAA4-DAE6-472F-A2DC-B9042A1A9B8B}" srcOrd="6" destOrd="0" presId="urn:microsoft.com/office/officeart/2005/8/layout/cycle5"/>
    <dgm:cxn modelId="{55B9635A-EADD-4DEB-BD0E-D2D62529D76B}" type="presParOf" srcId="{E926EC7B-7C3D-4320-A163-099EE2545616}" destId="{C52CC6AF-08F8-4F82-8CAF-B76FE07B76E9}" srcOrd="7" destOrd="0" presId="urn:microsoft.com/office/officeart/2005/8/layout/cycle5"/>
    <dgm:cxn modelId="{963A810A-9466-4451-AC3F-69AAEB236F6B}" type="presParOf" srcId="{E926EC7B-7C3D-4320-A163-099EE2545616}" destId="{761BFCCC-7D41-4B33-A34C-59FC8C5CE5E6}" srcOrd="8" destOrd="0" presId="urn:microsoft.com/office/officeart/2005/8/layout/cycle5"/>
    <dgm:cxn modelId="{78C6CA74-3D2E-4E3A-B2DC-1D4525C5C0E3}" type="presParOf" srcId="{E926EC7B-7C3D-4320-A163-099EE2545616}" destId="{D7BCFBB7-C83E-4611-9C1A-8F48EE71135F}" srcOrd="9" destOrd="0" presId="urn:microsoft.com/office/officeart/2005/8/layout/cycle5"/>
    <dgm:cxn modelId="{E8362EB7-87E0-454C-904F-1FC23C94B07B}" type="presParOf" srcId="{E926EC7B-7C3D-4320-A163-099EE2545616}" destId="{18DAC940-9B19-48E7-B72E-69611E5553CB}" srcOrd="10" destOrd="0" presId="urn:microsoft.com/office/officeart/2005/8/layout/cycle5"/>
    <dgm:cxn modelId="{388F4827-9F67-435C-B89E-145BCA068EFA}" type="presParOf" srcId="{E926EC7B-7C3D-4320-A163-099EE2545616}" destId="{8CD84AE5-EE1D-48F9-82EA-0A630B457050}" srcOrd="11" destOrd="0" presId="urn:microsoft.com/office/officeart/2005/8/layout/cycle5"/>
    <dgm:cxn modelId="{6C0FE2B6-CF43-4104-9A93-1D64167E4E75}" type="presParOf" srcId="{E926EC7B-7C3D-4320-A163-099EE2545616}" destId="{B10E9170-A155-475F-9C5A-2DB53FE8A52D}" srcOrd="12" destOrd="0" presId="urn:microsoft.com/office/officeart/2005/8/layout/cycle5"/>
    <dgm:cxn modelId="{0D59DF6E-1F3B-49D9-A54D-731A0752CB36}" type="presParOf" srcId="{E926EC7B-7C3D-4320-A163-099EE2545616}" destId="{10FC8861-DBE2-43A3-AB99-28FAA8180376}" srcOrd="13" destOrd="0" presId="urn:microsoft.com/office/officeart/2005/8/layout/cycle5"/>
    <dgm:cxn modelId="{2EDF0C66-6DA6-4D49-BA51-A44A19C38D61}" type="presParOf" srcId="{E926EC7B-7C3D-4320-A163-099EE2545616}" destId="{D1AF9052-418F-4EBD-A6EC-8B1E81F05CB6}"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D73D9B-8816-4A83-8D0B-D7EE5AC15FFA}"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EC"/>
        </a:p>
      </dgm:t>
    </dgm:pt>
    <dgm:pt modelId="{FC759662-B4EB-4C46-982A-6EEF5AB920D9}">
      <dgm:prSet phldrT="[Text]"/>
      <dgm:spPr/>
      <dgm:t>
        <a:bodyPr/>
        <a:lstStyle/>
        <a:p>
          <a:r>
            <a:rPr lang="es-EC" dirty="0" smtClean="0"/>
            <a:t>Actividad en paralelo dentro de una misma plataforma</a:t>
          </a:r>
          <a:endParaRPr lang="es-EC" dirty="0"/>
        </a:p>
      </dgm:t>
    </dgm:pt>
    <dgm:pt modelId="{2ADC4634-7612-4D10-BE32-D179D95E8750}" type="parTrans" cxnId="{56018EBD-F438-454E-8AD3-C6EAF6FE9D28}">
      <dgm:prSet/>
      <dgm:spPr/>
      <dgm:t>
        <a:bodyPr/>
        <a:lstStyle/>
        <a:p>
          <a:endParaRPr lang="es-EC"/>
        </a:p>
      </dgm:t>
    </dgm:pt>
    <dgm:pt modelId="{71A24FB7-DC2C-410F-BE92-D715246CAF52}" type="sibTrans" cxnId="{56018EBD-F438-454E-8AD3-C6EAF6FE9D28}">
      <dgm:prSet/>
      <dgm:spPr/>
      <dgm:t>
        <a:bodyPr/>
        <a:lstStyle/>
        <a:p>
          <a:endParaRPr lang="es-EC"/>
        </a:p>
      </dgm:t>
    </dgm:pt>
    <dgm:pt modelId="{7BB14B48-D242-42D0-BCE2-4EDF123D0149}">
      <dgm:prSet phldrT="[Text]"/>
      <dgm:spPr/>
      <dgm:t>
        <a:bodyPr/>
        <a:lstStyle/>
        <a:p>
          <a:r>
            <a:rPr lang="es-EC" dirty="0" smtClean="0">
              <a:effectLst/>
              <a:latin typeface="+mn-lt"/>
              <a:ea typeface="+mn-ea"/>
              <a:cs typeface="+mn-cs"/>
            </a:rPr>
            <a:t>Examina la influencia de los factores relacionales en la formación del comportamiento de compra</a:t>
          </a:r>
          <a:endParaRPr lang="es-EC" dirty="0"/>
        </a:p>
      </dgm:t>
    </dgm:pt>
    <dgm:pt modelId="{0BA05C26-0DEC-4C60-B6F1-AE3B3CE5EC24}" type="parTrans" cxnId="{CCF3209D-2F43-4629-A98B-BC81D427264B}">
      <dgm:prSet/>
      <dgm:spPr/>
      <dgm:t>
        <a:bodyPr/>
        <a:lstStyle/>
        <a:p>
          <a:endParaRPr lang="es-EC"/>
        </a:p>
      </dgm:t>
    </dgm:pt>
    <dgm:pt modelId="{BCA0D670-03B9-462B-9302-CC111BF1149F}" type="sibTrans" cxnId="{CCF3209D-2F43-4629-A98B-BC81D427264B}">
      <dgm:prSet/>
      <dgm:spPr/>
      <dgm:t>
        <a:bodyPr/>
        <a:lstStyle/>
        <a:p>
          <a:endParaRPr lang="es-EC"/>
        </a:p>
      </dgm:t>
    </dgm:pt>
    <dgm:pt modelId="{E5CACA43-9820-4045-A628-727168B319A1}">
      <dgm:prSet phldrT="[Text]"/>
      <dgm:spPr/>
      <dgm:t>
        <a:bodyPr/>
        <a:lstStyle/>
        <a:p>
          <a:r>
            <a:rPr lang="es-EC" dirty="0" smtClean="0">
              <a:effectLst/>
              <a:latin typeface="+mn-lt"/>
              <a:ea typeface="+mn-ea"/>
              <a:cs typeface="+mn-cs"/>
            </a:rPr>
            <a:t>Influencia por opiniones de otros miembros de la comunidad </a:t>
          </a:r>
          <a:r>
            <a:rPr lang="es-EC" dirty="0" err="1" smtClean="0">
              <a:effectLst/>
              <a:latin typeface="+mn-lt"/>
              <a:ea typeface="+mn-ea"/>
              <a:cs typeface="+mn-cs"/>
            </a:rPr>
            <a:t>on</a:t>
          </a:r>
          <a:r>
            <a:rPr lang="es-EC" dirty="0" smtClean="0">
              <a:effectLst/>
              <a:latin typeface="+mn-lt"/>
              <a:ea typeface="+mn-ea"/>
              <a:cs typeface="+mn-cs"/>
            </a:rPr>
            <a:t> line</a:t>
          </a:r>
          <a:endParaRPr lang="es-EC" dirty="0">
            <a:effectLst/>
            <a:latin typeface="+mn-lt"/>
            <a:ea typeface="+mn-ea"/>
            <a:cs typeface="+mn-cs"/>
          </a:endParaRPr>
        </a:p>
      </dgm:t>
    </dgm:pt>
    <dgm:pt modelId="{6A023388-4E52-4C84-8840-73614B51CD63}" type="parTrans" cxnId="{219EA6C9-7785-4A59-B806-E375960D863F}">
      <dgm:prSet/>
      <dgm:spPr/>
      <dgm:t>
        <a:bodyPr/>
        <a:lstStyle/>
        <a:p>
          <a:endParaRPr lang="es-EC"/>
        </a:p>
      </dgm:t>
    </dgm:pt>
    <dgm:pt modelId="{CA740E98-E14E-4A78-BC1C-DDBB7470F0EE}" type="sibTrans" cxnId="{219EA6C9-7785-4A59-B806-E375960D863F}">
      <dgm:prSet/>
      <dgm:spPr/>
      <dgm:t>
        <a:bodyPr/>
        <a:lstStyle/>
        <a:p>
          <a:endParaRPr lang="es-EC"/>
        </a:p>
      </dgm:t>
    </dgm:pt>
    <dgm:pt modelId="{396E3142-0345-4667-9238-02741C7171F0}" type="pres">
      <dgm:prSet presAssocID="{9DD73D9B-8816-4A83-8D0B-D7EE5AC15FFA}" presName="outerComposite" presStyleCnt="0">
        <dgm:presLayoutVars>
          <dgm:chMax val="5"/>
          <dgm:dir/>
          <dgm:resizeHandles val="exact"/>
        </dgm:presLayoutVars>
      </dgm:prSet>
      <dgm:spPr/>
      <dgm:t>
        <a:bodyPr/>
        <a:lstStyle/>
        <a:p>
          <a:endParaRPr lang="es-EC"/>
        </a:p>
      </dgm:t>
    </dgm:pt>
    <dgm:pt modelId="{C1AC4C37-148F-45AC-A305-B13D03109B06}" type="pres">
      <dgm:prSet presAssocID="{9DD73D9B-8816-4A83-8D0B-D7EE5AC15FFA}" presName="dummyMaxCanvas" presStyleCnt="0">
        <dgm:presLayoutVars/>
      </dgm:prSet>
      <dgm:spPr/>
    </dgm:pt>
    <dgm:pt modelId="{BD9A9F9E-F9AD-44B3-8D2B-5C0C6FF25F15}" type="pres">
      <dgm:prSet presAssocID="{9DD73D9B-8816-4A83-8D0B-D7EE5AC15FFA}" presName="ThreeNodes_1" presStyleLbl="node1" presStyleIdx="0" presStyleCnt="3">
        <dgm:presLayoutVars>
          <dgm:bulletEnabled val="1"/>
        </dgm:presLayoutVars>
      </dgm:prSet>
      <dgm:spPr/>
      <dgm:t>
        <a:bodyPr/>
        <a:lstStyle/>
        <a:p>
          <a:endParaRPr lang="es-EC"/>
        </a:p>
      </dgm:t>
    </dgm:pt>
    <dgm:pt modelId="{9DAC7CE0-9A91-4F7B-972A-DF518B7C4CD7}" type="pres">
      <dgm:prSet presAssocID="{9DD73D9B-8816-4A83-8D0B-D7EE5AC15FFA}" presName="ThreeNodes_2" presStyleLbl="node1" presStyleIdx="1" presStyleCnt="3">
        <dgm:presLayoutVars>
          <dgm:bulletEnabled val="1"/>
        </dgm:presLayoutVars>
      </dgm:prSet>
      <dgm:spPr/>
      <dgm:t>
        <a:bodyPr/>
        <a:lstStyle/>
        <a:p>
          <a:endParaRPr lang="es-EC"/>
        </a:p>
      </dgm:t>
    </dgm:pt>
    <dgm:pt modelId="{09AC1142-E4C4-4667-B185-57C2C295D1FE}" type="pres">
      <dgm:prSet presAssocID="{9DD73D9B-8816-4A83-8D0B-D7EE5AC15FFA}" presName="ThreeNodes_3" presStyleLbl="node1" presStyleIdx="2" presStyleCnt="3">
        <dgm:presLayoutVars>
          <dgm:bulletEnabled val="1"/>
        </dgm:presLayoutVars>
      </dgm:prSet>
      <dgm:spPr/>
      <dgm:t>
        <a:bodyPr/>
        <a:lstStyle/>
        <a:p>
          <a:endParaRPr lang="es-EC"/>
        </a:p>
      </dgm:t>
    </dgm:pt>
    <dgm:pt modelId="{69408B4D-1500-46D3-ACD5-778C93442C00}" type="pres">
      <dgm:prSet presAssocID="{9DD73D9B-8816-4A83-8D0B-D7EE5AC15FFA}" presName="ThreeConn_1-2" presStyleLbl="fgAccFollowNode1" presStyleIdx="0" presStyleCnt="2">
        <dgm:presLayoutVars>
          <dgm:bulletEnabled val="1"/>
        </dgm:presLayoutVars>
      </dgm:prSet>
      <dgm:spPr/>
      <dgm:t>
        <a:bodyPr/>
        <a:lstStyle/>
        <a:p>
          <a:endParaRPr lang="es-EC"/>
        </a:p>
      </dgm:t>
    </dgm:pt>
    <dgm:pt modelId="{CBA4F333-41D3-4313-A2DA-CD6781DA5AD0}" type="pres">
      <dgm:prSet presAssocID="{9DD73D9B-8816-4A83-8D0B-D7EE5AC15FFA}" presName="ThreeConn_2-3" presStyleLbl="fgAccFollowNode1" presStyleIdx="1" presStyleCnt="2">
        <dgm:presLayoutVars>
          <dgm:bulletEnabled val="1"/>
        </dgm:presLayoutVars>
      </dgm:prSet>
      <dgm:spPr/>
      <dgm:t>
        <a:bodyPr/>
        <a:lstStyle/>
        <a:p>
          <a:endParaRPr lang="es-EC"/>
        </a:p>
      </dgm:t>
    </dgm:pt>
    <dgm:pt modelId="{894E6C1D-3504-4765-999E-DFF9A8F2B965}" type="pres">
      <dgm:prSet presAssocID="{9DD73D9B-8816-4A83-8D0B-D7EE5AC15FFA}" presName="ThreeNodes_1_text" presStyleLbl="node1" presStyleIdx="2" presStyleCnt="3">
        <dgm:presLayoutVars>
          <dgm:bulletEnabled val="1"/>
        </dgm:presLayoutVars>
      </dgm:prSet>
      <dgm:spPr/>
      <dgm:t>
        <a:bodyPr/>
        <a:lstStyle/>
        <a:p>
          <a:endParaRPr lang="es-EC"/>
        </a:p>
      </dgm:t>
    </dgm:pt>
    <dgm:pt modelId="{8D618275-44FD-4A52-A9A2-43790EDEAE82}" type="pres">
      <dgm:prSet presAssocID="{9DD73D9B-8816-4A83-8D0B-D7EE5AC15FFA}" presName="ThreeNodes_2_text" presStyleLbl="node1" presStyleIdx="2" presStyleCnt="3">
        <dgm:presLayoutVars>
          <dgm:bulletEnabled val="1"/>
        </dgm:presLayoutVars>
      </dgm:prSet>
      <dgm:spPr/>
      <dgm:t>
        <a:bodyPr/>
        <a:lstStyle/>
        <a:p>
          <a:endParaRPr lang="es-EC"/>
        </a:p>
      </dgm:t>
    </dgm:pt>
    <dgm:pt modelId="{2DF7B8E2-3B41-4D00-9685-27522B87D623}" type="pres">
      <dgm:prSet presAssocID="{9DD73D9B-8816-4A83-8D0B-D7EE5AC15FFA}" presName="ThreeNodes_3_text" presStyleLbl="node1" presStyleIdx="2" presStyleCnt="3">
        <dgm:presLayoutVars>
          <dgm:bulletEnabled val="1"/>
        </dgm:presLayoutVars>
      </dgm:prSet>
      <dgm:spPr/>
      <dgm:t>
        <a:bodyPr/>
        <a:lstStyle/>
        <a:p>
          <a:endParaRPr lang="es-EC"/>
        </a:p>
      </dgm:t>
    </dgm:pt>
  </dgm:ptLst>
  <dgm:cxnLst>
    <dgm:cxn modelId="{73E8465D-2188-4DE2-A02F-4C28883ABFFC}" type="presOf" srcId="{E5CACA43-9820-4045-A628-727168B319A1}" destId="{09AC1142-E4C4-4667-B185-57C2C295D1FE}" srcOrd="0" destOrd="0" presId="urn:microsoft.com/office/officeart/2005/8/layout/vProcess5"/>
    <dgm:cxn modelId="{425DC3A4-03CA-4A56-BF0E-F5AC2A6ECF80}" type="presOf" srcId="{7BB14B48-D242-42D0-BCE2-4EDF123D0149}" destId="{9DAC7CE0-9A91-4F7B-972A-DF518B7C4CD7}" srcOrd="0" destOrd="0" presId="urn:microsoft.com/office/officeart/2005/8/layout/vProcess5"/>
    <dgm:cxn modelId="{A5AB7DF8-DA80-419A-B3A2-F28AC6A7BD84}" type="presOf" srcId="{9DD73D9B-8816-4A83-8D0B-D7EE5AC15FFA}" destId="{396E3142-0345-4667-9238-02741C7171F0}" srcOrd="0" destOrd="0" presId="urn:microsoft.com/office/officeart/2005/8/layout/vProcess5"/>
    <dgm:cxn modelId="{7F3A6C15-5905-4EEC-845A-BE2B37C75F4B}" type="presOf" srcId="{FC759662-B4EB-4C46-982A-6EEF5AB920D9}" destId="{BD9A9F9E-F9AD-44B3-8D2B-5C0C6FF25F15}" srcOrd="0" destOrd="0" presId="urn:microsoft.com/office/officeart/2005/8/layout/vProcess5"/>
    <dgm:cxn modelId="{06AE0567-FC6A-4C3D-8985-2C4FF6D30527}" type="presOf" srcId="{71A24FB7-DC2C-410F-BE92-D715246CAF52}" destId="{69408B4D-1500-46D3-ACD5-778C93442C00}" srcOrd="0" destOrd="0" presId="urn:microsoft.com/office/officeart/2005/8/layout/vProcess5"/>
    <dgm:cxn modelId="{E0B05E55-3A09-4699-86EA-F73B34378FAD}" type="presOf" srcId="{BCA0D670-03B9-462B-9302-CC111BF1149F}" destId="{CBA4F333-41D3-4313-A2DA-CD6781DA5AD0}" srcOrd="0" destOrd="0" presId="urn:microsoft.com/office/officeart/2005/8/layout/vProcess5"/>
    <dgm:cxn modelId="{8C084ADC-5FD5-42D8-8A5E-8D575623A915}" type="presOf" srcId="{FC759662-B4EB-4C46-982A-6EEF5AB920D9}" destId="{894E6C1D-3504-4765-999E-DFF9A8F2B965}" srcOrd="1" destOrd="0" presId="urn:microsoft.com/office/officeart/2005/8/layout/vProcess5"/>
    <dgm:cxn modelId="{219EA6C9-7785-4A59-B806-E375960D863F}" srcId="{9DD73D9B-8816-4A83-8D0B-D7EE5AC15FFA}" destId="{E5CACA43-9820-4045-A628-727168B319A1}" srcOrd="2" destOrd="0" parTransId="{6A023388-4E52-4C84-8840-73614B51CD63}" sibTransId="{CA740E98-E14E-4A78-BC1C-DDBB7470F0EE}"/>
    <dgm:cxn modelId="{994E516F-0809-4058-B747-43863E725881}" type="presOf" srcId="{7BB14B48-D242-42D0-BCE2-4EDF123D0149}" destId="{8D618275-44FD-4A52-A9A2-43790EDEAE82}" srcOrd="1" destOrd="0" presId="urn:microsoft.com/office/officeart/2005/8/layout/vProcess5"/>
    <dgm:cxn modelId="{81FE99E3-66C3-4BFB-86E6-7CAB1E5D848E}" type="presOf" srcId="{E5CACA43-9820-4045-A628-727168B319A1}" destId="{2DF7B8E2-3B41-4D00-9685-27522B87D623}" srcOrd="1" destOrd="0" presId="urn:microsoft.com/office/officeart/2005/8/layout/vProcess5"/>
    <dgm:cxn modelId="{CCF3209D-2F43-4629-A98B-BC81D427264B}" srcId="{9DD73D9B-8816-4A83-8D0B-D7EE5AC15FFA}" destId="{7BB14B48-D242-42D0-BCE2-4EDF123D0149}" srcOrd="1" destOrd="0" parTransId="{0BA05C26-0DEC-4C60-B6F1-AE3B3CE5EC24}" sibTransId="{BCA0D670-03B9-462B-9302-CC111BF1149F}"/>
    <dgm:cxn modelId="{56018EBD-F438-454E-8AD3-C6EAF6FE9D28}" srcId="{9DD73D9B-8816-4A83-8D0B-D7EE5AC15FFA}" destId="{FC759662-B4EB-4C46-982A-6EEF5AB920D9}" srcOrd="0" destOrd="0" parTransId="{2ADC4634-7612-4D10-BE32-D179D95E8750}" sibTransId="{71A24FB7-DC2C-410F-BE92-D715246CAF52}"/>
    <dgm:cxn modelId="{A34F5093-972C-425E-9044-AE01CF2CCC64}" type="presParOf" srcId="{396E3142-0345-4667-9238-02741C7171F0}" destId="{C1AC4C37-148F-45AC-A305-B13D03109B06}" srcOrd="0" destOrd="0" presId="urn:microsoft.com/office/officeart/2005/8/layout/vProcess5"/>
    <dgm:cxn modelId="{FB675CC2-2953-4551-945C-F709F2156992}" type="presParOf" srcId="{396E3142-0345-4667-9238-02741C7171F0}" destId="{BD9A9F9E-F9AD-44B3-8D2B-5C0C6FF25F15}" srcOrd="1" destOrd="0" presId="urn:microsoft.com/office/officeart/2005/8/layout/vProcess5"/>
    <dgm:cxn modelId="{CFECAF6F-3804-4F00-AFB9-A3FDC5BB34E9}" type="presParOf" srcId="{396E3142-0345-4667-9238-02741C7171F0}" destId="{9DAC7CE0-9A91-4F7B-972A-DF518B7C4CD7}" srcOrd="2" destOrd="0" presId="urn:microsoft.com/office/officeart/2005/8/layout/vProcess5"/>
    <dgm:cxn modelId="{17E312B0-1554-455E-885D-497E0662C20F}" type="presParOf" srcId="{396E3142-0345-4667-9238-02741C7171F0}" destId="{09AC1142-E4C4-4667-B185-57C2C295D1FE}" srcOrd="3" destOrd="0" presId="urn:microsoft.com/office/officeart/2005/8/layout/vProcess5"/>
    <dgm:cxn modelId="{65E1C5D2-E820-4B3B-8C3D-8AF4A02A9132}" type="presParOf" srcId="{396E3142-0345-4667-9238-02741C7171F0}" destId="{69408B4D-1500-46D3-ACD5-778C93442C00}" srcOrd="4" destOrd="0" presId="urn:microsoft.com/office/officeart/2005/8/layout/vProcess5"/>
    <dgm:cxn modelId="{C94BAE1E-4DB7-4414-8439-7F6D4DD1C0F5}" type="presParOf" srcId="{396E3142-0345-4667-9238-02741C7171F0}" destId="{CBA4F333-41D3-4313-A2DA-CD6781DA5AD0}" srcOrd="5" destOrd="0" presId="urn:microsoft.com/office/officeart/2005/8/layout/vProcess5"/>
    <dgm:cxn modelId="{D2D64A52-E48A-4B78-BD81-55ECF563F9A7}" type="presParOf" srcId="{396E3142-0345-4667-9238-02741C7171F0}" destId="{894E6C1D-3504-4765-999E-DFF9A8F2B965}" srcOrd="6" destOrd="0" presId="urn:microsoft.com/office/officeart/2005/8/layout/vProcess5"/>
    <dgm:cxn modelId="{3C7D20FD-586B-4775-B2F0-2AE6B45EC7CF}" type="presParOf" srcId="{396E3142-0345-4667-9238-02741C7171F0}" destId="{8D618275-44FD-4A52-A9A2-43790EDEAE82}" srcOrd="7" destOrd="0" presId="urn:microsoft.com/office/officeart/2005/8/layout/vProcess5"/>
    <dgm:cxn modelId="{FBDCCF61-960E-4F96-BB77-E772A43AE8AD}" type="presParOf" srcId="{396E3142-0345-4667-9238-02741C7171F0}" destId="{2DF7B8E2-3B41-4D00-9685-27522B87D62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385EE6D-8382-482F-8E24-0B204E80135A}"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s-EC"/>
        </a:p>
      </dgm:t>
    </dgm:pt>
    <dgm:pt modelId="{1CC15088-6ED8-4E01-A990-AF850CE473D6}">
      <dgm:prSet phldrT="[Text]"/>
      <dgm:spPr/>
      <dgm:t>
        <a:bodyPr/>
        <a:lstStyle/>
        <a:p>
          <a:r>
            <a:rPr lang="es-EC" b="1" dirty="0" smtClean="0"/>
            <a:t>Método hipotético - deductivo </a:t>
          </a:r>
          <a:endParaRPr lang="es-EC" dirty="0"/>
        </a:p>
      </dgm:t>
    </dgm:pt>
    <dgm:pt modelId="{52F8A217-9FA4-43FC-91FB-F2ADC5A0F17B}" type="parTrans" cxnId="{3AB33729-0A1E-4BA5-A74B-9E0B4B0F6FA7}">
      <dgm:prSet/>
      <dgm:spPr/>
      <dgm:t>
        <a:bodyPr/>
        <a:lstStyle/>
        <a:p>
          <a:endParaRPr lang="es-EC"/>
        </a:p>
      </dgm:t>
    </dgm:pt>
    <dgm:pt modelId="{3DC48D60-F52E-4DC8-B168-97BAD6AB2BA0}" type="sibTrans" cxnId="{3AB33729-0A1E-4BA5-A74B-9E0B4B0F6FA7}">
      <dgm:prSet/>
      <dgm:spPr/>
      <dgm:t>
        <a:bodyPr/>
        <a:lstStyle/>
        <a:p>
          <a:endParaRPr lang="es-EC"/>
        </a:p>
      </dgm:t>
    </dgm:pt>
    <dgm:pt modelId="{F58B9B45-0515-47B2-A35E-839B3472FFF9}">
      <dgm:prSet phldrT="[Text]"/>
      <dgm:spPr/>
      <dgm:t>
        <a:bodyPr/>
        <a:lstStyle/>
        <a:p>
          <a:endParaRPr lang="es-EC" dirty="0"/>
        </a:p>
      </dgm:t>
    </dgm:pt>
    <dgm:pt modelId="{1F8DFB85-5D2E-4B2C-86BA-A10298F1B586}" type="parTrans" cxnId="{43F54B45-DEA6-435E-89B2-FA27E21C2486}">
      <dgm:prSet/>
      <dgm:spPr/>
      <dgm:t>
        <a:bodyPr/>
        <a:lstStyle/>
        <a:p>
          <a:endParaRPr lang="es-EC"/>
        </a:p>
      </dgm:t>
    </dgm:pt>
    <dgm:pt modelId="{F02DCDFB-14B0-4EA7-912C-E7332417E84D}" type="sibTrans" cxnId="{43F54B45-DEA6-435E-89B2-FA27E21C2486}">
      <dgm:prSet/>
      <dgm:spPr/>
      <dgm:t>
        <a:bodyPr/>
        <a:lstStyle/>
        <a:p>
          <a:endParaRPr lang="es-EC"/>
        </a:p>
      </dgm:t>
    </dgm:pt>
    <dgm:pt modelId="{B741B667-C2B4-4476-B950-6ED7AFE8F093}">
      <dgm:prSet phldrT="[Text]"/>
      <dgm:spPr/>
      <dgm:t>
        <a:bodyPr/>
        <a:lstStyle/>
        <a:p>
          <a:endParaRPr lang="es-EC" dirty="0"/>
        </a:p>
      </dgm:t>
    </dgm:pt>
    <dgm:pt modelId="{B606AE73-6769-4459-99D7-EE4A4EE31FF4}" type="parTrans" cxnId="{28C706E4-9456-412B-B81C-931CF68C96AA}">
      <dgm:prSet/>
      <dgm:spPr/>
      <dgm:t>
        <a:bodyPr/>
        <a:lstStyle/>
        <a:p>
          <a:endParaRPr lang="es-EC"/>
        </a:p>
      </dgm:t>
    </dgm:pt>
    <dgm:pt modelId="{C595E2D1-233B-41F3-B0CE-AADCB919F746}" type="sibTrans" cxnId="{28C706E4-9456-412B-B81C-931CF68C96AA}">
      <dgm:prSet/>
      <dgm:spPr/>
      <dgm:t>
        <a:bodyPr/>
        <a:lstStyle/>
        <a:p>
          <a:endParaRPr lang="es-EC"/>
        </a:p>
      </dgm:t>
    </dgm:pt>
    <dgm:pt modelId="{5E002686-9819-4568-B394-411D30C90E9E}">
      <dgm:prSet phldrT="[Text]"/>
      <dgm:spPr/>
      <dgm:t>
        <a:bodyPr/>
        <a:lstStyle/>
        <a:p>
          <a:endParaRPr lang="es-EC" dirty="0"/>
        </a:p>
      </dgm:t>
    </dgm:pt>
    <dgm:pt modelId="{238A91ED-7ADC-4D11-9B9C-86B7A4101755}" type="parTrans" cxnId="{C3F3DE77-5F4C-4E45-B5B5-7E01DCB326F3}">
      <dgm:prSet/>
      <dgm:spPr/>
      <dgm:t>
        <a:bodyPr/>
        <a:lstStyle/>
        <a:p>
          <a:endParaRPr lang="es-EC"/>
        </a:p>
      </dgm:t>
    </dgm:pt>
    <dgm:pt modelId="{3EF93DC1-FF6E-4B75-8286-D4C317A04375}" type="sibTrans" cxnId="{C3F3DE77-5F4C-4E45-B5B5-7E01DCB326F3}">
      <dgm:prSet/>
      <dgm:spPr/>
      <dgm:t>
        <a:bodyPr/>
        <a:lstStyle/>
        <a:p>
          <a:endParaRPr lang="es-EC"/>
        </a:p>
      </dgm:t>
    </dgm:pt>
    <dgm:pt modelId="{48BA2E5F-1041-48C7-A5FB-C03C34038EBA}">
      <dgm:prSet phldrT="[Text]"/>
      <dgm:spPr/>
      <dgm:t>
        <a:bodyPr/>
        <a:lstStyle/>
        <a:p>
          <a:endParaRPr lang="es-EC" dirty="0"/>
        </a:p>
      </dgm:t>
    </dgm:pt>
    <dgm:pt modelId="{B4699868-D71E-4DFB-B28E-1160B9BAF490}" type="parTrans" cxnId="{B0434B0A-C924-44A6-80F9-FA7EF7502137}">
      <dgm:prSet/>
      <dgm:spPr/>
      <dgm:t>
        <a:bodyPr/>
        <a:lstStyle/>
        <a:p>
          <a:endParaRPr lang="es-EC"/>
        </a:p>
      </dgm:t>
    </dgm:pt>
    <dgm:pt modelId="{EEEC8586-328C-4D8A-8758-6CC63BDA3791}" type="sibTrans" cxnId="{B0434B0A-C924-44A6-80F9-FA7EF7502137}">
      <dgm:prSet/>
      <dgm:spPr/>
      <dgm:t>
        <a:bodyPr/>
        <a:lstStyle/>
        <a:p>
          <a:endParaRPr lang="es-EC"/>
        </a:p>
      </dgm:t>
    </dgm:pt>
    <dgm:pt modelId="{3552B94D-A326-4492-885E-0516E32158D4}">
      <dgm:prSet phldrT="[Text]"/>
      <dgm:spPr/>
      <dgm:t>
        <a:bodyPr/>
        <a:lstStyle/>
        <a:p>
          <a:r>
            <a:rPr lang="es-EC" b="1" dirty="0" smtClean="0"/>
            <a:t>Método analítico – sintético</a:t>
          </a:r>
          <a:endParaRPr lang="es-EC" dirty="0"/>
        </a:p>
      </dgm:t>
    </dgm:pt>
    <dgm:pt modelId="{63EA094C-1E6A-4087-99FE-0030A11533C4}" type="sibTrans" cxnId="{97429AFF-328F-41DD-BDEF-2F3C8C51014C}">
      <dgm:prSet/>
      <dgm:spPr/>
      <dgm:t>
        <a:bodyPr/>
        <a:lstStyle/>
        <a:p>
          <a:endParaRPr lang="es-EC"/>
        </a:p>
      </dgm:t>
    </dgm:pt>
    <dgm:pt modelId="{107BB367-AD46-41AC-A1C3-5EAD07362DBB}" type="parTrans" cxnId="{97429AFF-328F-41DD-BDEF-2F3C8C51014C}">
      <dgm:prSet/>
      <dgm:spPr/>
      <dgm:t>
        <a:bodyPr/>
        <a:lstStyle/>
        <a:p>
          <a:endParaRPr lang="es-EC"/>
        </a:p>
      </dgm:t>
    </dgm:pt>
    <dgm:pt modelId="{D595EDD8-83E2-40F0-AACE-CBA95704A3A3}">
      <dgm:prSet phldrT="[Text]"/>
      <dgm:spPr/>
      <dgm:t>
        <a:bodyPr/>
        <a:lstStyle/>
        <a:p>
          <a:endParaRPr lang="es-EC" dirty="0"/>
        </a:p>
      </dgm:t>
    </dgm:pt>
    <dgm:pt modelId="{92FE7BD7-AA47-4D9A-8BEE-88C5406C5D1F}" type="parTrans" cxnId="{DA86F0A4-CE83-41DC-88AF-9A31DF357D7B}">
      <dgm:prSet/>
      <dgm:spPr/>
      <dgm:t>
        <a:bodyPr/>
        <a:lstStyle/>
        <a:p>
          <a:endParaRPr lang="es-EC"/>
        </a:p>
      </dgm:t>
    </dgm:pt>
    <dgm:pt modelId="{C581C97A-BBAC-431E-91D2-6B71FF0A6BF9}" type="sibTrans" cxnId="{DA86F0A4-CE83-41DC-88AF-9A31DF357D7B}">
      <dgm:prSet/>
      <dgm:spPr/>
      <dgm:t>
        <a:bodyPr/>
        <a:lstStyle/>
        <a:p>
          <a:endParaRPr lang="es-EC"/>
        </a:p>
      </dgm:t>
    </dgm:pt>
    <dgm:pt modelId="{882331AA-CF8B-42C4-BA24-C4B1842B347C}">
      <dgm:prSet phldrT="[Text]"/>
      <dgm:spPr/>
      <dgm:t>
        <a:bodyPr/>
        <a:lstStyle/>
        <a:p>
          <a:endParaRPr lang="es-EC" dirty="0"/>
        </a:p>
      </dgm:t>
    </dgm:pt>
    <dgm:pt modelId="{6039A673-EDDD-47BA-AF1A-65113DDDB7E5}" type="parTrans" cxnId="{EF60C2E3-9F75-41E4-BDA3-AC510EA93BC3}">
      <dgm:prSet/>
      <dgm:spPr/>
      <dgm:t>
        <a:bodyPr/>
        <a:lstStyle/>
        <a:p>
          <a:endParaRPr lang="es-EC"/>
        </a:p>
      </dgm:t>
    </dgm:pt>
    <dgm:pt modelId="{279E8E1F-553F-4AF2-8454-BD17EF83FC3F}" type="sibTrans" cxnId="{EF60C2E3-9F75-41E4-BDA3-AC510EA93BC3}">
      <dgm:prSet/>
      <dgm:spPr/>
      <dgm:t>
        <a:bodyPr/>
        <a:lstStyle/>
        <a:p>
          <a:endParaRPr lang="es-EC"/>
        </a:p>
      </dgm:t>
    </dgm:pt>
    <dgm:pt modelId="{04A1F056-2CAD-4A07-A50C-6E0C4B0BECFE}">
      <dgm:prSet phldrT="[Text]"/>
      <dgm:spPr/>
      <dgm:t>
        <a:bodyPr/>
        <a:lstStyle/>
        <a:p>
          <a:endParaRPr lang="es-EC" dirty="0"/>
        </a:p>
      </dgm:t>
    </dgm:pt>
    <dgm:pt modelId="{23F6E92D-F023-4B23-8FA8-7A6FE0034173}" type="parTrans" cxnId="{66E0211B-5B95-417C-A42F-99F0A21C0FA5}">
      <dgm:prSet/>
      <dgm:spPr/>
      <dgm:t>
        <a:bodyPr/>
        <a:lstStyle/>
        <a:p>
          <a:endParaRPr lang="es-EC"/>
        </a:p>
      </dgm:t>
    </dgm:pt>
    <dgm:pt modelId="{E8C3F0CE-A70C-46EC-9494-9876EBB21770}" type="sibTrans" cxnId="{66E0211B-5B95-417C-A42F-99F0A21C0FA5}">
      <dgm:prSet/>
      <dgm:spPr/>
      <dgm:t>
        <a:bodyPr/>
        <a:lstStyle/>
        <a:p>
          <a:endParaRPr lang="es-EC"/>
        </a:p>
      </dgm:t>
    </dgm:pt>
    <dgm:pt modelId="{A459C638-6AFD-4D40-92B5-D373780E23E8}" type="pres">
      <dgm:prSet presAssocID="{9385EE6D-8382-482F-8E24-0B204E80135A}" presName="linear" presStyleCnt="0">
        <dgm:presLayoutVars>
          <dgm:animLvl val="lvl"/>
          <dgm:resizeHandles val="exact"/>
        </dgm:presLayoutVars>
      </dgm:prSet>
      <dgm:spPr/>
      <dgm:t>
        <a:bodyPr/>
        <a:lstStyle/>
        <a:p>
          <a:endParaRPr lang="es-EC"/>
        </a:p>
      </dgm:t>
    </dgm:pt>
    <dgm:pt modelId="{1DD53A47-606C-4BE3-855B-EE544B134728}" type="pres">
      <dgm:prSet presAssocID="{1CC15088-6ED8-4E01-A990-AF850CE473D6}" presName="parentText" presStyleLbl="node1" presStyleIdx="0" presStyleCnt="2">
        <dgm:presLayoutVars>
          <dgm:chMax val="0"/>
          <dgm:bulletEnabled val="1"/>
        </dgm:presLayoutVars>
      </dgm:prSet>
      <dgm:spPr/>
      <dgm:t>
        <a:bodyPr/>
        <a:lstStyle/>
        <a:p>
          <a:endParaRPr lang="es-EC"/>
        </a:p>
      </dgm:t>
    </dgm:pt>
    <dgm:pt modelId="{5FC6177D-EDF4-4F79-B6F0-5A009FE1F635}" type="pres">
      <dgm:prSet presAssocID="{1CC15088-6ED8-4E01-A990-AF850CE473D6}" presName="childText" presStyleLbl="revTx" presStyleIdx="0" presStyleCnt="2">
        <dgm:presLayoutVars>
          <dgm:bulletEnabled val="1"/>
        </dgm:presLayoutVars>
      </dgm:prSet>
      <dgm:spPr/>
      <dgm:t>
        <a:bodyPr/>
        <a:lstStyle/>
        <a:p>
          <a:endParaRPr lang="es-EC"/>
        </a:p>
      </dgm:t>
    </dgm:pt>
    <dgm:pt modelId="{5A0FAD78-9291-4369-8C94-4156EB728C34}" type="pres">
      <dgm:prSet presAssocID="{3552B94D-A326-4492-885E-0516E32158D4}" presName="parentText" presStyleLbl="node1" presStyleIdx="1" presStyleCnt="2" custLinFactNeighborY="-16667">
        <dgm:presLayoutVars>
          <dgm:chMax val="0"/>
          <dgm:bulletEnabled val="1"/>
        </dgm:presLayoutVars>
      </dgm:prSet>
      <dgm:spPr/>
      <dgm:t>
        <a:bodyPr/>
        <a:lstStyle/>
        <a:p>
          <a:endParaRPr lang="es-EC"/>
        </a:p>
      </dgm:t>
    </dgm:pt>
    <dgm:pt modelId="{6CF3F775-3FFB-458E-9443-86279B8722CE}" type="pres">
      <dgm:prSet presAssocID="{3552B94D-A326-4492-885E-0516E32158D4}" presName="childText" presStyleLbl="revTx" presStyleIdx="1" presStyleCnt="2">
        <dgm:presLayoutVars>
          <dgm:bulletEnabled val="1"/>
        </dgm:presLayoutVars>
      </dgm:prSet>
      <dgm:spPr/>
      <dgm:t>
        <a:bodyPr/>
        <a:lstStyle/>
        <a:p>
          <a:endParaRPr lang="es-EC"/>
        </a:p>
      </dgm:t>
    </dgm:pt>
  </dgm:ptLst>
  <dgm:cxnLst>
    <dgm:cxn modelId="{78B2F634-E148-4833-B086-D3197DA00A9C}" type="presOf" srcId="{9385EE6D-8382-482F-8E24-0B204E80135A}" destId="{A459C638-6AFD-4D40-92B5-D373780E23E8}" srcOrd="0" destOrd="0" presId="urn:microsoft.com/office/officeart/2005/8/layout/vList2"/>
    <dgm:cxn modelId="{8B13B3C0-BD68-4E61-A9FF-72DAC59FBA3F}" type="presOf" srcId="{1CC15088-6ED8-4E01-A990-AF850CE473D6}" destId="{1DD53A47-606C-4BE3-855B-EE544B134728}" srcOrd="0" destOrd="0" presId="urn:microsoft.com/office/officeart/2005/8/layout/vList2"/>
    <dgm:cxn modelId="{28C706E4-9456-412B-B81C-931CF68C96AA}" srcId="{1CC15088-6ED8-4E01-A990-AF850CE473D6}" destId="{B741B667-C2B4-4476-B950-6ED7AFE8F093}" srcOrd="1" destOrd="0" parTransId="{B606AE73-6769-4459-99D7-EE4A4EE31FF4}" sibTransId="{C595E2D1-233B-41F3-B0CE-AADCB919F746}"/>
    <dgm:cxn modelId="{B0434B0A-C924-44A6-80F9-FA7EF7502137}" srcId="{1CC15088-6ED8-4E01-A990-AF850CE473D6}" destId="{48BA2E5F-1041-48C7-A5FB-C03C34038EBA}" srcOrd="3" destOrd="0" parTransId="{B4699868-D71E-4DFB-B28E-1160B9BAF490}" sibTransId="{EEEC8586-328C-4D8A-8758-6CC63BDA3791}"/>
    <dgm:cxn modelId="{3AB33729-0A1E-4BA5-A74B-9E0B4B0F6FA7}" srcId="{9385EE6D-8382-482F-8E24-0B204E80135A}" destId="{1CC15088-6ED8-4E01-A990-AF850CE473D6}" srcOrd="0" destOrd="0" parTransId="{52F8A217-9FA4-43FC-91FB-F2ADC5A0F17B}" sibTransId="{3DC48D60-F52E-4DC8-B168-97BAD6AB2BA0}"/>
    <dgm:cxn modelId="{B3FAC4C0-6CDD-4B45-98DC-B8C8BF23FFC6}" type="presOf" srcId="{5E002686-9819-4568-B394-411D30C90E9E}" destId="{5FC6177D-EDF4-4F79-B6F0-5A009FE1F635}" srcOrd="0" destOrd="2" presId="urn:microsoft.com/office/officeart/2005/8/layout/vList2"/>
    <dgm:cxn modelId="{43F54B45-DEA6-435E-89B2-FA27E21C2486}" srcId="{1CC15088-6ED8-4E01-A990-AF850CE473D6}" destId="{F58B9B45-0515-47B2-A35E-839B3472FFF9}" srcOrd="0" destOrd="0" parTransId="{1F8DFB85-5D2E-4B2C-86BA-A10298F1B586}" sibTransId="{F02DCDFB-14B0-4EA7-912C-E7332417E84D}"/>
    <dgm:cxn modelId="{604CD407-5FB8-4935-9D41-86DB327E700F}" type="presOf" srcId="{D595EDD8-83E2-40F0-AACE-CBA95704A3A3}" destId="{6CF3F775-3FFB-458E-9443-86279B8722CE}" srcOrd="0" destOrd="0" presId="urn:microsoft.com/office/officeart/2005/8/layout/vList2"/>
    <dgm:cxn modelId="{C52ADEF2-F998-474F-8821-C07B19668AAC}" type="presOf" srcId="{3552B94D-A326-4492-885E-0516E32158D4}" destId="{5A0FAD78-9291-4369-8C94-4156EB728C34}" srcOrd="0" destOrd="0" presId="urn:microsoft.com/office/officeart/2005/8/layout/vList2"/>
    <dgm:cxn modelId="{DA86F0A4-CE83-41DC-88AF-9A31DF357D7B}" srcId="{3552B94D-A326-4492-885E-0516E32158D4}" destId="{D595EDD8-83E2-40F0-AACE-CBA95704A3A3}" srcOrd="0" destOrd="0" parTransId="{92FE7BD7-AA47-4D9A-8BEE-88C5406C5D1F}" sibTransId="{C581C97A-BBAC-431E-91D2-6B71FF0A6BF9}"/>
    <dgm:cxn modelId="{377740A4-9B79-4830-BC27-154F22054208}" type="presOf" srcId="{882331AA-CF8B-42C4-BA24-C4B1842B347C}" destId="{6CF3F775-3FFB-458E-9443-86279B8722CE}" srcOrd="0" destOrd="1" presId="urn:microsoft.com/office/officeart/2005/8/layout/vList2"/>
    <dgm:cxn modelId="{60F952E0-C514-4E6E-8006-D71681FABAEC}" type="presOf" srcId="{B741B667-C2B4-4476-B950-6ED7AFE8F093}" destId="{5FC6177D-EDF4-4F79-B6F0-5A009FE1F635}" srcOrd="0" destOrd="1" presId="urn:microsoft.com/office/officeart/2005/8/layout/vList2"/>
    <dgm:cxn modelId="{EF60C2E3-9F75-41E4-BDA3-AC510EA93BC3}" srcId="{3552B94D-A326-4492-885E-0516E32158D4}" destId="{882331AA-CF8B-42C4-BA24-C4B1842B347C}" srcOrd="1" destOrd="0" parTransId="{6039A673-EDDD-47BA-AF1A-65113DDDB7E5}" sibTransId="{279E8E1F-553F-4AF2-8454-BD17EF83FC3F}"/>
    <dgm:cxn modelId="{253DD957-1992-48B2-9147-29BEB5BC853B}" type="presOf" srcId="{F58B9B45-0515-47B2-A35E-839B3472FFF9}" destId="{5FC6177D-EDF4-4F79-B6F0-5A009FE1F635}" srcOrd="0" destOrd="0" presId="urn:microsoft.com/office/officeart/2005/8/layout/vList2"/>
    <dgm:cxn modelId="{FCFD4334-AFDD-4B9A-976D-5674E83B568B}" type="presOf" srcId="{04A1F056-2CAD-4A07-A50C-6E0C4B0BECFE}" destId="{6CF3F775-3FFB-458E-9443-86279B8722CE}" srcOrd="0" destOrd="2" presId="urn:microsoft.com/office/officeart/2005/8/layout/vList2"/>
    <dgm:cxn modelId="{C3F3DE77-5F4C-4E45-B5B5-7E01DCB326F3}" srcId="{1CC15088-6ED8-4E01-A990-AF850CE473D6}" destId="{5E002686-9819-4568-B394-411D30C90E9E}" srcOrd="2" destOrd="0" parTransId="{238A91ED-7ADC-4D11-9B9C-86B7A4101755}" sibTransId="{3EF93DC1-FF6E-4B75-8286-D4C317A04375}"/>
    <dgm:cxn modelId="{97429AFF-328F-41DD-BDEF-2F3C8C51014C}" srcId="{9385EE6D-8382-482F-8E24-0B204E80135A}" destId="{3552B94D-A326-4492-885E-0516E32158D4}" srcOrd="1" destOrd="0" parTransId="{107BB367-AD46-41AC-A1C3-5EAD07362DBB}" sibTransId="{63EA094C-1E6A-4087-99FE-0030A11533C4}"/>
    <dgm:cxn modelId="{F7C4B98D-6162-4DCF-98F2-2318B4BC332F}" type="presOf" srcId="{48BA2E5F-1041-48C7-A5FB-C03C34038EBA}" destId="{5FC6177D-EDF4-4F79-B6F0-5A009FE1F635}" srcOrd="0" destOrd="3" presId="urn:microsoft.com/office/officeart/2005/8/layout/vList2"/>
    <dgm:cxn modelId="{66E0211B-5B95-417C-A42F-99F0A21C0FA5}" srcId="{3552B94D-A326-4492-885E-0516E32158D4}" destId="{04A1F056-2CAD-4A07-A50C-6E0C4B0BECFE}" srcOrd="2" destOrd="0" parTransId="{23F6E92D-F023-4B23-8FA8-7A6FE0034173}" sibTransId="{E8C3F0CE-A70C-46EC-9494-9876EBB21770}"/>
    <dgm:cxn modelId="{80821789-760C-49AE-B9C7-CC45AC9DE4AA}" type="presParOf" srcId="{A459C638-6AFD-4D40-92B5-D373780E23E8}" destId="{1DD53A47-606C-4BE3-855B-EE544B134728}" srcOrd="0" destOrd="0" presId="urn:microsoft.com/office/officeart/2005/8/layout/vList2"/>
    <dgm:cxn modelId="{F7BA2CE7-196F-4072-A479-1B17B6BBF0B0}" type="presParOf" srcId="{A459C638-6AFD-4D40-92B5-D373780E23E8}" destId="{5FC6177D-EDF4-4F79-B6F0-5A009FE1F635}" srcOrd="1" destOrd="0" presId="urn:microsoft.com/office/officeart/2005/8/layout/vList2"/>
    <dgm:cxn modelId="{2900EAE2-7658-49E2-8824-1B4DB2B16C3F}" type="presParOf" srcId="{A459C638-6AFD-4D40-92B5-D373780E23E8}" destId="{5A0FAD78-9291-4369-8C94-4156EB728C34}" srcOrd="2" destOrd="0" presId="urn:microsoft.com/office/officeart/2005/8/layout/vList2"/>
    <dgm:cxn modelId="{F72411ED-6A35-436C-9083-4BF7D2E79C18}" type="presParOf" srcId="{A459C638-6AFD-4D40-92B5-D373780E23E8}" destId="{6CF3F775-3FFB-458E-9443-86279B8722C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4496150-632C-49CA-BE87-A1D31214416F}" type="doc">
      <dgm:prSet loTypeId="urn:microsoft.com/office/officeart/2005/8/layout/process1" loCatId="process" qsTypeId="urn:microsoft.com/office/officeart/2005/8/quickstyle/simple1" qsCatId="simple" csTypeId="urn:microsoft.com/office/officeart/2005/8/colors/accent1_2" csCatId="accent1" phldr="1"/>
      <dgm:spPr/>
    </dgm:pt>
    <dgm:pt modelId="{DCCB737A-B5D5-42AD-80DF-252E13B8CE83}">
      <dgm:prSet phldrT="[Text]"/>
      <dgm:spPr/>
      <dgm:t>
        <a:bodyPr/>
        <a:lstStyle/>
        <a:p>
          <a:r>
            <a:rPr lang="es-EC" dirty="0" smtClean="0"/>
            <a:t>Hipótesis</a:t>
          </a:r>
          <a:endParaRPr lang="es-EC" dirty="0"/>
        </a:p>
      </dgm:t>
    </dgm:pt>
    <dgm:pt modelId="{E05EAAC8-BD24-47FC-A678-069DCBF86663}" type="parTrans" cxnId="{33ECD988-CB6A-4000-8130-A9375BF7C0D7}">
      <dgm:prSet/>
      <dgm:spPr/>
      <dgm:t>
        <a:bodyPr/>
        <a:lstStyle/>
        <a:p>
          <a:endParaRPr lang="es-EC"/>
        </a:p>
      </dgm:t>
    </dgm:pt>
    <dgm:pt modelId="{7B884AEE-52B9-436F-8001-19B609B3BF5A}" type="sibTrans" cxnId="{33ECD988-CB6A-4000-8130-A9375BF7C0D7}">
      <dgm:prSet/>
      <dgm:spPr/>
      <dgm:t>
        <a:bodyPr/>
        <a:lstStyle/>
        <a:p>
          <a:endParaRPr lang="es-EC"/>
        </a:p>
      </dgm:t>
    </dgm:pt>
    <dgm:pt modelId="{9E7FF655-AD33-4ADC-98C1-87260FFC3BC3}">
      <dgm:prSet/>
      <dgm:spPr/>
      <dgm:t>
        <a:bodyPr/>
        <a:lstStyle/>
        <a:p>
          <a:r>
            <a:rPr lang="es-EC" dirty="0" smtClean="0"/>
            <a:t>Conclusiones particulares</a:t>
          </a:r>
          <a:endParaRPr lang="es-EC" dirty="0"/>
        </a:p>
      </dgm:t>
    </dgm:pt>
    <dgm:pt modelId="{447F927C-0080-4167-89AB-C4CB4B14C8EA}" type="parTrans" cxnId="{F4BB4C64-55D1-46D1-82CE-7E95894FD821}">
      <dgm:prSet/>
      <dgm:spPr/>
      <dgm:t>
        <a:bodyPr/>
        <a:lstStyle/>
        <a:p>
          <a:endParaRPr lang="es-EC"/>
        </a:p>
      </dgm:t>
    </dgm:pt>
    <dgm:pt modelId="{9F0E3DB8-A3AE-469A-9E9D-A1734A96AE6B}" type="sibTrans" cxnId="{F4BB4C64-55D1-46D1-82CE-7E95894FD821}">
      <dgm:prSet/>
      <dgm:spPr/>
      <dgm:t>
        <a:bodyPr/>
        <a:lstStyle/>
        <a:p>
          <a:endParaRPr lang="es-EC"/>
        </a:p>
      </dgm:t>
    </dgm:pt>
    <dgm:pt modelId="{7EDDED0B-9404-40AD-9F32-B8CC24F11747}">
      <dgm:prSet/>
      <dgm:spPr/>
      <dgm:t>
        <a:bodyPr/>
        <a:lstStyle/>
        <a:p>
          <a:r>
            <a:rPr lang="es-EC" smtClean="0"/>
            <a:t>Características generales</a:t>
          </a:r>
          <a:endParaRPr lang="es-EC" dirty="0"/>
        </a:p>
      </dgm:t>
    </dgm:pt>
    <dgm:pt modelId="{E1DAE2E4-4C25-49C1-B635-60BBD9B78B09}" type="parTrans" cxnId="{53D6A8E9-ED17-49E2-B3CB-9055193DD376}">
      <dgm:prSet/>
      <dgm:spPr/>
      <dgm:t>
        <a:bodyPr/>
        <a:lstStyle/>
        <a:p>
          <a:endParaRPr lang="es-EC"/>
        </a:p>
      </dgm:t>
    </dgm:pt>
    <dgm:pt modelId="{9BE323CC-E8DD-42F2-B4F2-A6BE016E1DC5}" type="sibTrans" cxnId="{53D6A8E9-ED17-49E2-B3CB-9055193DD376}">
      <dgm:prSet/>
      <dgm:spPr/>
      <dgm:t>
        <a:bodyPr/>
        <a:lstStyle/>
        <a:p>
          <a:endParaRPr lang="es-EC"/>
        </a:p>
      </dgm:t>
    </dgm:pt>
    <dgm:pt modelId="{B87DFE43-CB0B-4A1A-854E-1AC6B396D48F}" type="pres">
      <dgm:prSet presAssocID="{74496150-632C-49CA-BE87-A1D31214416F}" presName="Name0" presStyleCnt="0">
        <dgm:presLayoutVars>
          <dgm:dir/>
          <dgm:resizeHandles val="exact"/>
        </dgm:presLayoutVars>
      </dgm:prSet>
      <dgm:spPr/>
    </dgm:pt>
    <dgm:pt modelId="{6D7FF30E-2B87-4918-AEC0-6ED1F61064AA}" type="pres">
      <dgm:prSet presAssocID="{DCCB737A-B5D5-42AD-80DF-252E13B8CE83}" presName="node" presStyleLbl="node1" presStyleIdx="0" presStyleCnt="3">
        <dgm:presLayoutVars>
          <dgm:bulletEnabled val="1"/>
        </dgm:presLayoutVars>
      </dgm:prSet>
      <dgm:spPr/>
      <dgm:t>
        <a:bodyPr/>
        <a:lstStyle/>
        <a:p>
          <a:endParaRPr lang="es-EC"/>
        </a:p>
      </dgm:t>
    </dgm:pt>
    <dgm:pt modelId="{C423B992-EE94-42A3-9D39-4770C7B2E163}" type="pres">
      <dgm:prSet presAssocID="{7B884AEE-52B9-436F-8001-19B609B3BF5A}" presName="sibTrans" presStyleLbl="sibTrans2D1" presStyleIdx="0" presStyleCnt="2"/>
      <dgm:spPr/>
    </dgm:pt>
    <dgm:pt modelId="{F548E8F6-1185-405E-8538-F20F879B023A}" type="pres">
      <dgm:prSet presAssocID="{7B884AEE-52B9-436F-8001-19B609B3BF5A}" presName="connectorText" presStyleLbl="sibTrans2D1" presStyleIdx="0" presStyleCnt="2"/>
      <dgm:spPr/>
    </dgm:pt>
    <dgm:pt modelId="{3B93216B-B5F0-4B9B-B25B-59A6474A4612}" type="pres">
      <dgm:prSet presAssocID="{9E7FF655-AD33-4ADC-98C1-87260FFC3BC3}" presName="node" presStyleLbl="node1" presStyleIdx="1" presStyleCnt="3">
        <dgm:presLayoutVars>
          <dgm:bulletEnabled val="1"/>
        </dgm:presLayoutVars>
      </dgm:prSet>
      <dgm:spPr/>
    </dgm:pt>
    <dgm:pt modelId="{4D1E48C9-CFA1-430C-8C24-418B6BEB42D4}" type="pres">
      <dgm:prSet presAssocID="{9F0E3DB8-A3AE-469A-9E9D-A1734A96AE6B}" presName="sibTrans" presStyleLbl="sibTrans2D1" presStyleIdx="1" presStyleCnt="2"/>
      <dgm:spPr/>
    </dgm:pt>
    <dgm:pt modelId="{138E51D3-DD42-4B6B-9E04-9E58F6575677}" type="pres">
      <dgm:prSet presAssocID="{9F0E3DB8-A3AE-469A-9E9D-A1734A96AE6B}" presName="connectorText" presStyleLbl="sibTrans2D1" presStyleIdx="1" presStyleCnt="2"/>
      <dgm:spPr/>
    </dgm:pt>
    <dgm:pt modelId="{A6B08AB6-FA91-4946-B44F-C33B36FC91E1}" type="pres">
      <dgm:prSet presAssocID="{7EDDED0B-9404-40AD-9F32-B8CC24F11747}" presName="node" presStyleLbl="node1" presStyleIdx="2" presStyleCnt="3">
        <dgm:presLayoutVars>
          <dgm:bulletEnabled val="1"/>
        </dgm:presLayoutVars>
      </dgm:prSet>
      <dgm:spPr/>
    </dgm:pt>
  </dgm:ptLst>
  <dgm:cxnLst>
    <dgm:cxn modelId="{3E0634AF-C1C4-4B33-92A4-7382926B1E11}" type="presOf" srcId="{74496150-632C-49CA-BE87-A1D31214416F}" destId="{B87DFE43-CB0B-4A1A-854E-1AC6B396D48F}" srcOrd="0" destOrd="0" presId="urn:microsoft.com/office/officeart/2005/8/layout/process1"/>
    <dgm:cxn modelId="{04B22474-07F9-4EC4-BD2C-4D734319E877}" type="presOf" srcId="{7EDDED0B-9404-40AD-9F32-B8CC24F11747}" destId="{A6B08AB6-FA91-4946-B44F-C33B36FC91E1}" srcOrd="0" destOrd="0" presId="urn:microsoft.com/office/officeart/2005/8/layout/process1"/>
    <dgm:cxn modelId="{EA736799-254E-4ED2-80BF-4DC4F549D3B4}" type="presOf" srcId="{DCCB737A-B5D5-42AD-80DF-252E13B8CE83}" destId="{6D7FF30E-2B87-4918-AEC0-6ED1F61064AA}" srcOrd="0" destOrd="0" presId="urn:microsoft.com/office/officeart/2005/8/layout/process1"/>
    <dgm:cxn modelId="{5828B7F7-45EE-415E-87D9-3B3E00AF4360}" type="presOf" srcId="{7B884AEE-52B9-436F-8001-19B609B3BF5A}" destId="{C423B992-EE94-42A3-9D39-4770C7B2E163}" srcOrd="0" destOrd="0" presId="urn:microsoft.com/office/officeart/2005/8/layout/process1"/>
    <dgm:cxn modelId="{3BACB28F-D71D-4CAF-A9C3-D2AA12D14DEA}" type="presOf" srcId="{9F0E3DB8-A3AE-469A-9E9D-A1734A96AE6B}" destId="{138E51D3-DD42-4B6B-9E04-9E58F6575677}" srcOrd="1" destOrd="0" presId="urn:microsoft.com/office/officeart/2005/8/layout/process1"/>
    <dgm:cxn modelId="{53D6A8E9-ED17-49E2-B3CB-9055193DD376}" srcId="{74496150-632C-49CA-BE87-A1D31214416F}" destId="{7EDDED0B-9404-40AD-9F32-B8CC24F11747}" srcOrd="2" destOrd="0" parTransId="{E1DAE2E4-4C25-49C1-B635-60BBD9B78B09}" sibTransId="{9BE323CC-E8DD-42F2-B4F2-A6BE016E1DC5}"/>
    <dgm:cxn modelId="{F4BB4C64-55D1-46D1-82CE-7E95894FD821}" srcId="{74496150-632C-49CA-BE87-A1D31214416F}" destId="{9E7FF655-AD33-4ADC-98C1-87260FFC3BC3}" srcOrd="1" destOrd="0" parTransId="{447F927C-0080-4167-89AB-C4CB4B14C8EA}" sibTransId="{9F0E3DB8-A3AE-469A-9E9D-A1734A96AE6B}"/>
    <dgm:cxn modelId="{5F0BBEDD-AFE0-4B05-A646-946B8C7211B2}" type="presOf" srcId="{7B884AEE-52B9-436F-8001-19B609B3BF5A}" destId="{F548E8F6-1185-405E-8538-F20F879B023A}" srcOrd="1" destOrd="0" presId="urn:microsoft.com/office/officeart/2005/8/layout/process1"/>
    <dgm:cxn modelId="{33ECD988-CB6A-4000-8130-A9375BF7C0D7}" srcId="{74496150-632C-49CA-BE87-A1D31214416F}" destId="{DCCB737A-B5D5-42AD-80DF-252E13B8CE83}" srcOrd="0" destOrd="0" parTransId="{E05EAAC8-BD24-47FC-A678-069DCBF86663}" sibTransId="{7B884AEE-52B9-436F-8001-19B609B3BF5A}"/>
    <dgm:cxn modelId="{02228D4A-F459-4EA2-AA7A-83D56D55F287}" type="presOf" srcId="{9E7FF655-AD33-4ADC-98C1-87260FFC3BC3}" destId="{3B93216B-B5F0-4B9B-B25B-59A6474A4612}" srcOrd="0" destOrd="0" presId="urn:microsoft.com/office/officeart/2005/8/layout/process1"/>
    <dgm:cxn modelId="{59F3EF43-58D0-4E0B-9F88-6FC1B2FD9B8C}" type="presOf" srcId="{9F0E3DB8-A3AE-469A-9E9D-A1734A96AE6B}" destId="{4D1E48C9-CFA1-430C-8C24-418B6BEB42D4}" srcOrd="0" destOrd="0" presId="urn:microsoft.com/office/officeart/2005/8/layout/process1"/>
    <dgm:cxn modelId="{A82BC554-4A1C-42B8-B973-6964BD1AF2E5}" type="presParOf" srcId="{B87DFE43-CB0B-4A1A-854E-1AC6B396D48F}" destId="{6D7FF30E-2B87-4918-AEC0-6ED1F61064AA}" srcOrd="0" destOrd="0" presId="urn:microsoft.com/office/officeart/2005/8/layout/process1"/>
    <dgm:cxn modelId="{236F4296-D789-4030-9A47-121D0B26DBEF}" type="presParOf" srcId="{B87DFE43-CB0B-4A1A-854E-1AC6B396D48F}" destId="{C423B992-EE94-42A3-9D39-4770C7B2E163}" srcOrd="1" destOrd="0" presId="urn:microsoft.com/office/officeart/2005/8/layout/process1"/>
    <dgm:cxn modelId="{9A724C75-27C1-4270-B9DD-7345848B9AEC}" type="presParOf" srcId="{C423B992-EE94-42A3-9D39-4770C7B2E163}" destId="{F548E8F6-1185-405E-8538-F20F879B023A}" srcOrd="0" destOrd="0" presId="urn:microsoft.com/office/officeart/2005/8/layout/process1"/>
    <dgm:cxn modelId="{65638584-6A5A-4056-B585-DD251E1312AD}" type="presParOf" srcId="{B87DFE43-CB0B-4A1A-854E-1AC6B396D48F}" destId="{3B93216B-B5F0-4B9B-B25B-59A6474A4612}" srcOrd="2" destOrd="0" presId="urn:microsoft.com/office/officeart/2005/8/layout/process1"/>
    <dgm:cxn modelId="{FC5961DE-AB61-4019-B1FB-3BE50F8679D8}" type="presParOf" srcId="{B87DFE43-CB0B-4A1A-854E-1AC6B396D48F}" destId="{4D1E48C9-CFA1-430C-8C24-418B6BEB42D4}" srcOrd="3" destOrd="0" presId="urn:microsoft.com/office/officeart/2005/8/layout/process1"/>
    <dgm:cxn modelId="{A3551ABD-91E9-46DB-8322-F7D1E43E8143}" type="presParOf" srcId="{4D1E48C9-CFA1-430C-8C24-418B6BEB42D4}" destId="{138E51D3-DD42-4B6B-9E04-9E58F6575677}" srcOrd="0" destOrd="0" presId="urn:microsoft.com/office/officeart/2005/8/layout/process1"/>
    <dgm:cxn modelId="{D288B079-7613-4BD1-AB53-24734D781602}" type="presParOf" srcId="{B87DFE43-CB0B-4A1A-854E-1AC6B396D48F}" destId="{A6B08AB6-FA91-4946-B44F-C33B36FC91E1}"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C378E919-19DD-44B0-8A2A-A8D245A94E50}" type="doc">
      <dgm:prSet loTypeId="urn:microsoft.com/office/officeart/2009/3/layout/RandomtoResultProcess" loCatId="process" qsTypeId="urn:microsoft.com/office/officeart/2005/8/quickstyle/simple1" qsCatId="simple" csTypeId="urn:microsoft.com/office/officeart/2005/8/colors/accent2_1" csCatId="accent2" phldr="1"/>
      <dgm:spPr/>
      <dgm:t>
        <a:bodyPr/>
        <a:lstStyle/>
        <a:p>
          <a:endParaRPr lang="es-EC"/>
        </a:p>
      </dgm:t>
    </dgm:pt>
    <dgm:pt modelId="{4FB762C9-2B26-4243-88B1-E8822D6750CB}">
      <dgm:prSet phldrT="[Text]"/>
      <dgm:spPr/>
      <dgm:t>
        <a:bodyPr/>
        <a:lstStyle/>
        <a:p>
          <a:r>
            <a:rPr lang="es-EC" dirty="0" smtClean="0"/>
            <a:t>PARTES ESPECÍFICAS</a:t>
          </a:r>
          <a:endParaRPr lang="es-EC" dirty="0"/>
        </a:p>
      </dgm:t>
    </dgm:pt>
    <dgm:pt modelId="{FCBD2A42-EB20-46F3-9DB4-C7CA9D9D33A8}" type="parTrans" cxnId="{61FE6DDB-8456-4858-B97D-CFDECC7A7454}">
      <dgm:prSet/>
      <dgm:spPr/>
      <dgm:t>
        <a:bodyPr/>
        <a:lstStyle/>
        <a:p>
          <a:endParaRPr lang="es-EC"/>
        </a:p>
      </dgm:t>
    </dgm:pt>
    <dgm:pt modelId="{6A5ECC46-2A25-4A1E-9DE6-4442A0D2E58C}" type="sibTrans" cxnId="{61FE6DDB-8456-4858-B97D-CFDECC7A7454}">
      <dgm:prSet/>
      <dgm:spPr/>
      <dgm:t>
        <a:bodyPr/>
        <a:lstStyle/>
        <a:p>
          <a:endParaRPr lang="es-EC"/>
        </a:p>
      </dgm:t>
    </dgm:pt>
    <dgm:pt modelId="{42377B48-420B-4FBC-9D7F-E1FC51ACC9C9}">
      <dgm:prSet phldrT="[Text]"/>
      <dgm:spPr/>
      <dgm:t>
        <a:bodyPr/>
        <a:lstStyle/>
        <a:p>
          <a:r>
            <a:rPr lang="es-EC" dirty="0" smtClean="0"/>
            <a:t>TODO</a:t>
          </a:r>
        </a:p>
        <a:p>
          <a:r>
            <a:rPr lang="es-EC" dirty="0" smtClean="0"/>
            <a:t>ANÁLISIS</a:t>
          </a:r>
          <a:endParaRPr lang="es-EC" dirty="0"/>
        </a:p>
      </dgm:t>
    </dgm:pt>
    <dgm:pt modelId="{4C981A27-F3A8-4F74-BB84-FEDAE486A4BD}" type="parTrans" cxnId="{037DFAC6-2DB4-4F35-846C-EA13BD04658E}">
      <dgm:prSet/>
      <dgm:spPr/>
      <dgm:t>
        <a:bodyPr/>
        <a:lstStyle/>
        <a:p>
          <a:endParaRPr lang="es-EC"/>
        </a:p>
      </dgm:t>
    </dgm:pt>
    <dgm:pt modelId="{A9CED4FD-FBE5-45D6-AEDE-25D511B384DA}" type="sibTrans" cxnId="{037DFAC6-2DB4-4F35-846C-EA13BD04658E}">
      <dgm:prSet/>
      <dgm:spPr/>
      <dgm:t>
        <a:bodyPr/>
        <a:lstStyle/>
        <a:p>
          <a:endParaRPr lang="es-EC"/>
        </a:p>
      </dgm:t>
    </dgm:pt>
    <dgm:pt modelId="{AB786401-101D-4EA7-B5D4-36BAF4A8B7D4}">
      <dgm:prSet phldrT="[Text]"/>
      <dgm:spPr/>
      <dgm:t>
        <a:bodyPr/>
        <a:lstStyle/>
        <a:p>
          <a:r>
            <a:rPr lang="es-EC" dirty="0" smtClean="0"/>
            <a:t>INTEGRACIÓN</a:t>
          </a:r>
          <a:endParaRPr lang="es-EC" dirty="0"/>
        </a:p>
      </dgm:t>
    </dgm:pt>
    <dgm:pt modelId="{F5A5FCAD-8A50-400D-83EC-490EAB323A86}" type="parTrans" cxnId="{A50AA324-5EA3-40AD-BBE5-1220E6785406}">
      <dgm:prSet/>
      <dgm:spPr/>
      <dgm:t>
        <a:bodyPr/>
        <a:lstStyle/>
        <a:p>
          <a:endParaRPr lang="es-EC"/>
        </a:p>
      </dgm:t>
    </dgm:pt>
    <dgm:pt modelId="{7657D971-26A8-465D-A8D2-124C242E285E}" type="sibTrans" cxnId="{A50AA324-5EA3-40AD-BBE5-1220E6785406}">
      <dgm:prSet/>
      <dgm:spPr/>
      <dgm:t>
        <a:bodyPr/>
        <a:lstStyle/>
        <a:p>
          <a:endParaRPr lang="es-EC"/>
        </a:p>
      </dgm:t>
    </dgm:pt>
    <dgm:pt modelId="{91297646-FD27-46C7-936D-26E061B0E7E1}">
      <dgm:prSet phldrT="[Text]"/>
      <dgm:spPr/>
      <dgm:t>
        <a:bodyPr/>
        <a:lstStyle/>
        <a:p>
          <a:r>
            <a:rPr lang="es-EC" dirty="0" smtClean="0"/>
            <a:t>SÍNTESIS</a:t>
          </a:r>
          <a:endParaRPr lang="es-EC" dirty="0"/>
        </a:p>
      </dgm:t>
    </dgm:pt>
    <dgm:pt modelId="{5740DAE0-6E57-4173-9027-DD042558C550}" type="parTrans" cxnId="{569ED2FA-1C61-4314-9779-C85D1469F45F}">
      <dgm:prSet/>
      <dgm:spPr/>
      <dgm:t>
        <a:bodyPr/>
        <a:lstStyle/>
        <a:p>
          <a:endParaRPr lang="es-EC"/>
        </a:p>
      </dgm:t>
    </dgm:pt>
    <dgm:pt modelId="{DC8EF313-44DE-4DA9-B0A6-64176C00CBD0}" type="sibTrans" cxnId="{569ED2FA-1C61-4314-9779-C85D1469F45F}">
      <dgm:prSet/>
      <dgm:spPr/>
      <dgm:t>
        <a:bodyPr/>
        <a:lstStyle/>
        <a:p>
          <a:endParaRPr lang="es-EC"/>
        </a:p>
      </dgm:t>
    </dgm:pt>
    <dgm:pt modelId="{2D3D362F-E03D-4E71-8AC0-8727334DDA42}" type="pres">
      <dgm:prSet presAssocID="{C378E919-19DD-44B0-8A2A-A8D245A94E50}" presName="Name0" presStyleCnt="0">
        <dgm:presLayoutVars>
          <dgm:dir/>
          <dgm:animOne val="branch"/>
          <dgm:animLvl val="lvl"/>
        </dgm:presLayoutVars>
      </dgm:prSet>
      <dgm:spPr/>
    </dgm:pt>
    <dgm:pt modelId="{CA5127D5-31CE-4475-BF29-02E019C45890}" type="pres">
      <dgm:prSet presAssocID="{4FB762C9-2B26-4243-88B1-E8822D6750CB}" presName="chaos" presStyleCnt="0"/>
      <dgm:spPr/>
    </dgm:pt>
    <dgm:pt modelId="{56F1849F-220E-413E-952C-7CAF73FB82CF}" type="pres">
      <dgm:prSet presAssocID="{4FB762C9-2B26-4243-88B1-E8822D6750CB}" presName="parTx1" presStyleLbl="revTx" presStyleIdx="0" presStyleCnt="3"/>
      <dgm:spPr/>
      <dgm:t>
        <a:bodyPr/>
        <a:lstStyle/>
        <a:p>
          <a:endParaRPr lang="es-EC"/>
        </a:p>
      </dgm:t>
    </dgm:pt>
    <dgm:pt modelId="{0E140B29-8BC2-46E9-A9B8-EF4613BAFFDA}" type="pres">
      <dgm:prSet presAssocID="{4FB762C9-2B26-4243-88B1-E8822D6750CB}" presName="desTx1" presStyleLbl="revTx" presStyleIdx="1" presStyleCnt="3">
        <dgm:presLayoutVars>
          <dgm:bulletEnabled val="1"/>
        </dgm:presLayoutVars>
      </dgm:prSet>
      <dgm:spPr/>
      <dgm:t>
        <a:bodyPr/>
        <a:lstStyle/>
        <a:p>
          <a:endParaRPr lang="es-EC"/>
        </a:p>
      </dgm:t>
    </dgm:pt>
    <dgm:pt modelId="{95A81559-AB18-4068-83B4-B121496647FF}" type="pres">
      <dgm:prSet presAssocID="{4FB762C9-2B26-4243-88B1-E8822D6750CB}" presName="c1" presStyleLbl="node1" presStyleIdx="0" presStyleCnt="19"/>
      <dgm:spPr/>
    </dgm:pt>
    <dgm:pt modelId="{3A5084FB-D2F0-435F-B71E-7BCAD888FEA0}" type="pres">
      <dgm:prSet presAssocID="{4FB762C9-2B26-4243-88B1-E8822D6750CB}" presName="c2" presStyleLbl="node1" presStyleIdx="1" presStyleCnt="19"/>
      <dgm:spPr/>
    </dgm:pt>
    <dgm:pt modelId="{66BB7B00-A733-40AA-A4DD-74BAAD5DF744}" type="pres">
      <dgm:prSet presAssocID="{4FB762C9-2B26-4243-88B1-E8822D6750CB}" presName="c3" presStyleLbl="node1" presStyleIdx="2" presStyleCnt="19"/>
      <dgm:spPr/>
    </dgm:pt>
    <dgm:pt modelId="{FA7BB762-2F13-474A-BEA5-3A544CE26BAE}" type="pres">
      <dgm:prSet presAssocID="{4FB762C9-2B26-4243-88B1-E8822D6750CB}" presName="c4" presStyleLbl="node1" presStyleIdx="3" presStyleCnt="19"/>
      <dgm:spPr/>
    </dgm:pt>
    <dgm:pt modelId="{A2936530-623C-41E9-93C4-20DA308A8FD8}" type="pres">
      <dgm:prSet presAssocID="{4FB762C9-2B26-4243-88B1-E8822D6750CB}" presName="c5" presStyleLbl="node1" presStyleIdx="4" presStyleCnt="19"/>
      <dgm:spPr/>
    </dgm:pt>
    <dgm:pt modelId="{50F831B9-2713-479C-8C8A-275BDACFE7C2}" type="pres">
      <dgm:prSet presAssocID="{4FB762C9-2B26-4243-88B1-E8822D6750CB}" presName="c6" presStyleLbl="node1" presStyleIdx="5" presStyleCnt="19"/>
      <dgm:spPr/>
    </dgm:pt>
    <dgm:pt modelId="{2FAF03B8-8E6B-4D39-AF9B-258B1750B31B}" type="pres">
      <dgm:prSet presAssocID="{4FB762C9-2B26-4243-88B1-E8822D6750CB}" presName="c7" presStyleLbl="node1" presStyleIdx="6" presStyleCnt="19"/>
      <dgm:spPr/>
    </dgm:pt>
    <dgm:pt modelId="{7597110F-611B-468D-B0FE-C17237271A59}" type="pres">
      <dgm:prSet presAssocID="{4FB762C9-2B26-4243-88B1-E8822D6750CB}" presName="c8" presStyleLbl="node1" presStyleIdx="7" presStyleCnt="19"/>
      <dgm:spPr/>
    </dgm:pt>
    <dgm:pt modelId="{B412C0A5-E7D6-454F-84CA-62FDBD4CF143}" type="pres">
      <dgm:prSet presAssocID="{4FB762C9-2B26-4243-88B1-E8822D6750CB}" presName="c9" presStyleLbl="node1" presStyleIdx="8" presStyleCnt="19"/>
      <dgm:spPr/>
    </dgm:pt>
    <dgm:pt modelId="{0EDE3822-B204-43DA-B13A-22A17299F210}" type="pres">
      <dgm:prSet presAssocID="{4FB762C9-2B26-4243-88B1-E8822D6750CB}" presName="c10" presStyleLbl="node1" presStyleIdx="9" presStyleCnt="19"/>
      <dgm:spPr/>
    </dgm:pt>
    <dgm:pt modelId="{4A9C81BE-8EEA-4BC4-BC16-60070129E532}" type="pres">
      <dgm:prSet presAssocID="{4FB762C9-2B26-4243-88B1-E8822D6750CB}" presName="c11" presStyleLbl="node1" presStyleIdx="10" presStyleCnt="19"/>
      <dgm:spPr/>
    </dgm:pt>
    <dgm:pt modelId="{635DBE0C-FDDC-4CF4-A5A1-E453FC51A641}" type="pres">
      <dgm:prSet presAssocID="{4FB762C9-2B26-4243-88B1-E8822D6750CB}" presName="c12" presStyleLbl="node1" presStyleIdx="11" presStyleCnt="19"/>
      <dgm:spPr/>
    </dgm:pt>
    <dgm:pt modelId="{6C5BD820-BA79-47CB-94D3-09F79E45A8FB}" type="pres">
      <dgm:prSet presAssocID="{4FB762C9-2B26-4243-88B1-E8822D6750CB}" presName="c13" presStyleLbl="node1" presStyleIdx="12" presStyleCnt="19"/>
      <dgm:spPr/>
    </dgm:pt>
    <dgm:pt modelId="{4FF06165-A420-4DDD-A26D-E26D8991E6E7}" type="pres">
      <dgm:prSet presAssocID="{4FB762C9-2B26-4243-88B1-E8822D6750CB}" presName="c14" presStyleLbl="node1" presStyleIdx="13" presStyleCnt="19"/>
      <dgm:spPr/>
    </dgm:pt>
    <dgm:pt modelId="{5DA86D7F-FFD3-40D3-86C1-15FF7F0346C1}" type="pres">
      <dgm:prSet presAssocID="{4FB762C9-2B26-4243-88B1-E8822D6750CB}" presName="c15" presStyleLbl="node1" presStyleIdx="14" presStyleCnt="19"/>
      <dgm:spPr/>
    </dgm:pt>
    <dgm:pt modelId="{2C21FA6B-E9F0-4F6F-A903-45404A8D3E7E}" type="pres">
      <dgm:prSet presAssocID="{4FB762C9-2B26-4243-88B1-E8822D6750CB}" presName="c16" presStyleLbl="node1" presStyleIdx="15" presStyleCnt="19"/>
      <dgm:spPr/>
    </dgm:pt>
    <dgm:pt modelId="{77517E6E-FB08-40CD-8586-B552F4DB63F2}" type="pres">
      <dgm:prSet presAssocID="{4FB762C9-2B26-4243-88B1-E8822D6750CB}" presName="c17" presStyleLbl="node1" presStyleIdx="16" presStyleCnt="19"/>
      <dgm:spPr/>
    </dgm:pt>
    <dgm:pt modelId="{54278025-58C7-463A-8080-8054717AC0D8}" type="pres">
      <dgm:prSet presAssocID="{4FB762C9-2B26-4243-88B1-E8822D6750CB}" presName="c18" presStyleLbl="node1" presStyleIdx="17" presStyleCnt="19"/>
      <dgm:spPr/>
    </dgm:pt>
    <dgm:pt modelId="{438CB080-EF78-4C9F-A5F9-3D6D18E6C2FB}" type="pres">
      <dgm:prSet presAssocID="{6A5ECC46-2A25-4A1E-9DE6-4442A0D2E58C}" presName="chevronComposite1" presStyleCnt="0"/>
      <dgm:spPr/>
    </dgm:pt>
    <dgm:pt modelId="{B083CC7C-00BF-407B-987F-0066B8A841F9}" type="pres">
      <dgm:prSet presAssocID="{6A5ECC46-2A25-4A1E-9DE6-4442A0D2E58C}" presName="chevron1" presStyleLbl="sibTrans2D1" presStyleIdx="0" presStyleCnt="2"/>
      <dgm:spPr/>
    </dgm:pt>
    <dgm:pt modelId="{62A7EC99-6D59-4CEE-96C2-DCEAFCEE0F25}" type="pres">
      <dgm:prSet presAssocID="{6A5ECC46-2A25-4A1E-9DE6-4442A0D2E58C}" presName="spChevron1" presStyleCnt="0"/>
      <dgm:spPr/>
    </dgm:pt>
    <dgm:pt modelId="{B4E7A19A-4156-43CF-A881-FB3000F5FA26}" type="pres">
      <dgm:prSet presAssocID="{6A5ECC46-2A25-4A1E-9DE6-4442A0D2E58C}" presName="overlap" presStyleCnt="0"/>
      <dgm:spPr/>
    </dgm:pt>
    <dgm:pt modelId="{8571478C-024B-4A34-880F-BBA5CF30022B}" type="pres">
      <dgm:prSet presAssocID="{6A5ECC46-2A25-4A1E-9DE6-4442A0D2E58C}" presName="chevronComposite2" presStyleCnt="0"/>
      <dgm:spPr/>
    </dgm:pt>
    <dgm:pt modelId="{CBC17922-73C2-4042-8C34-C45DA3E71EFC}" type="pres">
      <dgm:prSet presAssocID="{6A5ECC46-2A25-4A1E-9DE6-4442A0D2E58C}" presName="chevron2" presStyleLbl="sibTrans2D1" presStyleIdx="1" presStyleCnt="2"/>
      <dgm:spPr/>
    </dgm:pt>
    <dgm:pt modelId="{6B93E3CC-978C-4059-8264-E118B8393524}" type="pres">
      <dgm:prSet presAssocID="{6A5ECC46-2A25-4A1E-9DE6-4442A0D2E58C}" presName="spChevron2" presStyleCnt="0"/>
      <dgm:spPr/>
    </dgm:pt>
    <dgm:pt modelId="{112C6DEC-4110-431D-9C4C-6B9FC79E33DC}" type="pres">
      <dgm:prSet presAssocID="{AB786401-101D-4EA7-B5D4-36BAF4A8B7D4}" presName="last" presStyleCnt="0"/>
      <dgm:spPr/>
    </dgm:pt>
    <dgm:pt modelId="{B69604F8-C058-4939-B5CA-E34B0A9F19B4}" type="pres">
      <dgm:prSet presAssocID="{AB786401-101D-4EA7-B5D4-36BAF4A8B7D4}" presName="circleTx" presStyleLbl="node1" presStyleIdx="18" presStyleCnt="19"/>
      <dgm:spPr/>
    </dgm:pt>
    <dgm:pt modelId="{20F92952-7CB7-4F4C-B25A-E8357F3512CE}" type="pres">
      <dgm:prSet presAssocID="{AB786401-101D-4EA7-B5D4-36BAF4A8B7D4}" presName="desTxN" presStyleLbl="revTx" presStyleIdx="2" presStyleCnt="3">
        <dgm:presLayoutVars>
          <dgm:bulletEnabled val="1"/>
        </dgm:presLayoutVars>
      </dgm:prSet>
      <dgm:spPr/>
    </dgm:pt>
    <dgm:pt modelId="{63E87DED-DB42-44C7-9F51-5A16417EC728}" type="pres">
      <dgm:prSet presAssocID="{AB786401-101D-4EA7-B5D4-36BAF4A8B7D4}" presName="spN" presStyleCnt="0"/>
      <dgm:spPr/>
    </dgm:pt>
  </dgm:ptLst>
  <dgm:cxnLst>
    <dgm:cxn modelId="{037DFAC6-2DB4-4F35-846C-EA13BD04658E}" srcId="{4FB762C9-2B26-4243-88B1-E8822D6750CB}" destId="{42377B48-420B-4FBC-9D7F-E1FC51ACC9C9}" srcOrd="0" destOrd="0" parTransId="{4C981A27-F3A8-4F74-BB84-FEDAE486A4BD}" sibTransId="{A9CED4FD-FBE5-45D6-AEDE-25D511B384DA}"/>
    <dgm:cxn modelId="{161E5CC8-5D83-4429-A024-64126716C198}" type="presOf" srcId="{4FB762C9-2B26-4243-88B1-E8822D6750CB}" destId="{56F1849F-220E-413E-952C-7CAF73FB82CF}" srcOrd="0" destOrd="0" presId="urn:microsoft.com/office/officeart/2009/3/layout/RandomtoResultProcess"/>
    <dgm:cxn modelId="{FFBC952F-5C6D-43D4-8A7F-02A70D016778}" type="presOf" srcId="{42377B48-420B-4FBC-9D7F-E1FC51ACC9C9}" destId="{0E140B29-8BC2-46E9-A9B8-EF4613BAFFDA}" srcOrd="0" destOrd="0" presId="urn:microsoft.com/office/officeart/2009/3/layout/RandomtoResultProcess"/>
    <dgm:cxn modelId="{143489C5-A325-4125-8CFE-D3B9A8897843}" type="presOf" srcId="{C378E919-19DD-44B0-8A2A-A8D245A94E50}" destId="{2D3D362F-E03D-4E71-8AC0-8727334DDA42}" srcOrd="0" destOrd="0" presId="urn:microsoft.com/office/officeart/2009/3/layout/RandomtoResultProcess"/>
    <dgm:cxn modelId="{A50AA324-5EA3-40AD-BBE5-1220E6785406}" srcId="{C378E919-19DD-44B0-8A2A-A8D245A94E50}" destId="{AB786401-101D-4EA7-B5D4-36BAF4A8B7D4}" srcOrd="1" destOrd="0" parTransId="{F5A5FCAD-8A50-400D-83EC-490EAB323A86}" sibTransId="{7657D971-26A8-465D-A8D2-124C242E285E}"/>
    <dgm:cxn modelId="{61FE6DDB-8456-4858-B97D-CFDECC7A7454}" srcId="{C378E919-19DD-44B0-8A2A-A8D245A94E50}" destId="{4FB762C9-2B26-4243-88B1-E8822D6750CB}" srcOrd="0" destOrd="0" parTransId="{FCBD2A42-EB20-46F3-9DB4-C7CA9D9D33A8}" sibTransId="{6A5ECC46-2A25-4A1E-9DE6-4442A0D2E58C}"/>
    <dgm:cxn modelId="{DEA71E4E-2382-4885-9197-E234617B1FB1}" type="presOf" srcId="{AB786401-101D-4EA7-B5D4-36BAF4A8B7D4}" destId="{B69604F8-C058-4939-B5CA-E34B0A9F19B4}" srcOrd="0" destOrd="0" presId="urn:microsoft.com/office/officeart/2009/3/layout/RandomtoResultProcess"/>
    <dgm:cxn modelId="{569ED2FA-1C61-4314-9779-C85D1469F45F}" srcId="{AB786401-101D-4EA7-B5D4-36BAF4A8B7D4}" destId="{91297646-FD27-46C7-936D-26E061B0E7E1}" srcOrd="0" destOrd="0" parTransId="{5740DAE0-6E57-4173-9027-DD042558C550}" sibTransId="{DC8EF313-44DE-4DA9-B0A6-64176C00CBD0}"/>
    <dgm:cxn modelId="{97A839D7-6929-4DAA-9660-52C45B409AA7}" type="presOf" srcId="{91297646-FD27-46C7-936D-26E061B0E7E1}" destId="{20F92952-7CB7-4F4C-B25A-E8357F3512CE}" srcOrd="0" destOrd="0" presId="urn:microsoft.com/office/officeart/2009/3/layout/RandomtoResultProcess"/>
    <dgm:cxn modelId="{45B4EFAA-0202-4649-BB6A-B58A68B08924}" type="presParOf" srcId="{2D3D362F-E03D-4E71-8AC0-8727334DDA42}" destId="{CA5127D5-31CE-4475-BF29-02E019C45890}" srcOrd="0" destOrd="0" presId="urn:microsoft.com/office/officeart/2009/3/layout/RandomtoResultProcess"/>
    <dgm:cxn modelId="{2B26B491-8602-4116-953F-FE26C229BFAF}" type="presParOf" srcId="{CA5127D5-31CE-4475-BF29-02E019C45890}" destId="{56F1849F-220E-413E-952C-7CAF73FB82CF}" srcOrd="0" destOrd="0" presId="urn:microsoft.com/office/officeart/2009/3/layout/RandomtoResultProcess"/>
    <dgm:cxn modelId="{DD0F93FD-8913-4592-AAE4-7D25F3A9AC29}" type="presParOf" srcId="{CA5127D5-31CE-4475-BF29-02E019C45890}" destId="{0E140B29-8BC2-46E9-A9B8-EF4613BAFFDA}" srcOrd="1" destOrd="0" presId="urn:microsoft.com/office/officeart/2009/3/layout/RandomtoResultProcess"/>
    <dgm:cxn modelId="{B9C2FCE7-7AB5-4750-8E44-56EC76BA1F48}" type="presParOf" srcId="{CA5127D5-31CE-4475-BF29-02E019C45890}" destId="{95A81559-AB18-4068-83B4-B121496647FF}" srcOrd="2" destOrd="0" presId="urn:microsoft.com/office/officeart/2009/3/layout/RandomtoResultProcess"/>
    <dgm:cxn modelId="{68F0B198-1C31-4069-9886-D289FB51B7D6}" type="presParOf" srcId="{CA5127D5-31CE-4475-BF29-02E019C45890}" destId="{3A5084FB-D2F0-435F-B71E-7BCAD888FEA0}" srcOrd="3" destOrd="0" presId="urn:microsoft.com/office/officeart/2009/3/layout/RandomtoResultProcess"/>
    <dgm:cxn modelId="{CD162990-24C7-4634-BDA5-11E529654343}" type="presParOf" srcId="{CA5127D5-31CE-4475-BF29-02E019C45890}" destId="{66BB7B00-A733-40AA-A4DD-74BAAD5DF744}" srcOrd="4" destOrd="0" presId="urn:microsoft.com/office/officeart/2009/3/layout/RandomtoResultProcess"/>
    <dgm:cxn modelId="{CD255B26-92FC-4EFE-ACFC-84B93CEAF50D}" type="presParOf" srcId="{CA5127D5-31CE-4475-BF29-02E019C45890}" destId="{FA7BB762-2F13-474A-BEA5-3A544CE26BAE}" srcOrd="5" destOrd="0" presId="urn:microsoft.com/office/officeart/2009/3/layout/RandomtoResultProcess"/>
    <dgm:cxn modelId="{D80BC517-6DEA-4DF2-B8EA-1344BD1F0820}" type="presParOf" srcId="{CA5127D5-31CE-4475-BF29-02E019C45890}" destId="{A2936530-623C-41E9-93C4-20DA308A8FD8}" srcOrd="6" destOrd="0" presId="urn:microsoft.com/office/officeart/2009/3/layout/RandomtoResultProcess"/>
    <dgm:cxn modelId="{9111FA90-6271-4F65-8529-3A108FA2D647}" type="presParOf" srcId="{CA5127D5-31CE-4475-BF29-02E019C45890}" destId="{50F831B9-2713-479C-8C8A-275BDACFE7C2}" srcOrd="7" destOrd="0" presId="urn:microsoft.com/office/officeart/2009/3/layout/RandomtoResultProcess"/>
    <dgm:cxn modelId="{4C09F681-5E91-4E39-B757-5462D80BA714}" type="presParOf" srcId="{CA5127D5-31CE-4475-BF29-02E019C45890}" destId="{2FAF03B8-8E6B-4D39-AF9B-258B1750B31B}" srcOrd="8" destOrd="0" presId="urn:microsoft.com/office/officeart/2009/3/layout/RandomtoResultProcess"/>
    <dgm:cxn modelId="{FB4D9687-8492-483A-B1FD-A0A53CBED8C8}" type="presParOf" srcId="{CA5127D5-31CE-4475-BF29-02E019C45890}" destId="{7597110F-611B-468D-B0FE-C17237271A59}" srcOrd="9" destOrd="0" presId="urn:microsoft.com/office/officeart/2009/3/layout/RandomtoResultProcess"/>
    <dgm:cxn modelId="{287195F5-D9EB-42A5-9160-5FBF480698C5}" type="presParOf" srcId="{CA5127D5-31CE-4475-BF29-02E019C45890}" destId="{B412C0A5-E7D6-454F-84CA-62FDBD4CF143}" srcOrd="10" destOrd="0" presId="urn:microsoft.com/office/officeart/2009/3/layout/RandomtoResultProcess"/>
    <dgm:cxn modelId="{62259368-3FCE-4D04-85B4-A355DFD2D4D0}" type="presParOf" srcId="{CA5127D5-31CE-4475-BF29-02E019C45890}" destId="{0EDE3822-B204-43DA-B13A-22A17299F210}" srcOrd="11" destOrd="0" presId="urn:microsoft.com/office/officeart/2009/3/layout/RandomtoResultProcess"/>
    <dgm:cxn modelId="{3AFC7D1D-5E49-4B39-816D-0DE1F93B53EB}" type="presParOf" srcId="{CA5127D5-31CE-4475-BF29-02E019C45890}" destId="{4A9C81BE-8EEA-4BC4-BC16-60070129E532}" srcOrd="12" destOrd="0" presId="urn:microsoft.com/office/officeart/2009/3/layout/RandomtoResultProcess"/>
    <dgm:cxn modelId="{A4E6DBF4-02E7-453B-873E-4A7D54103D61}" type="presParOf" srcId="{CA5127D5-31CE-4475-BF29-02E019C45890}" destId="{635DBE0C-FDDC-4CF4-A5A1-E453FC51A641}" srcOrd="13" destOrd="0" presId="urn:microsoft.com/office/officeart/2009/3/layout/RandomtoResultProcess"/>
    <dgm:cxn modelId="{546AD9E8-380B-46EB-B9B8-67575AF4C5C1}" type="presParOf" srcId="{CA5127D5-31CE-4475-BF29-02E019C45890}" destId="{6C5BD820-BA79-47CB-94D3-09F79E45A8FB}" srcOrd="14" destOrd="0" presId="urn:microsoft.com/office/officeart/2009/3/layout/RandomtoResultProcess"/>
    <dgm:cxn modelId="{D160B49B-58FA-4412-ABAD-19AA6C869A37}" type="presParOf" srcId="{CA5127D5-31CE-4475-BF29-02E019C45890}" destId="{4FF06165-A420-4DDD-A26D-E26D8991E6E7}" srcOrd="15" destOrd="0" presId="urn:microsoft.com/office/officeart/2009/3/layout/RandomtoResultProcess"/>
    <dgm:cxn modelId="{542306F8-A63F-4BB0-BD4F-7435B04CB640}" type="presParOf" srcId="{CA5127D5-31CE-4475-BF29-02E019C45890}" destId="{5DA86D7F-FFD3-40D3-86C1-15FF7F0346C1}" srcOrd="16" destOrd="0" presId="urn:microsoft.com/office/officeart/2009/3/layout/RandomtoResultProcess"/>
    <dgm:cxn modelId="{C97F6958-3572-4E7A-A389-7C1D21FC2548}" type="presParOf" srcId="{CA5127D5-31CE-4475-BF29-02E019C45890}" destId="{2C21FA6B-E9F0-4F6F-A903-45404A8D3E7E}" srcOrd="17" destOrd="0" presId="urn:microsoft.com/office/officeart/2009/3/layout/RandomtoResultProcess"/>
    <dgm:cxn modelId="{F9F2EA40-095F-42A9-969B-2E9E84DFE500}" type="presParOf" srcId="{CA5127D5-31CE-4475-BF29-02E019C45890}" destId="{77517E6E-FB08-40CD-8586-B552F4DB63F2}" srcOrd="18" destOrd="0" presId="urn:microsoft.com/office/officeart/2009/3/layout/RandomtoResultProcess"/>
    <dgm:cxn modelId="{22E623CC-6EA4-4DFD-805B-E687AA274277}" type="presParOf" srcId="{CA5127D5-31CE-4475-BF29-02E019C45890}" destId="{54278025-58C7-463A-8080-8054717AC0D8}" srcOrd="19" destOrd="0" presId="urn:microsoft.com/office/officeart/2009/3/layout/RandomtoResultProcess"/>
    <dgm:cxn modelId="{EA6AE312-67B8-4502-AF50-476FF7B8159B}" type="presParOf" srcId="{2D3D362F-E03D-4E71-8AC0-8727334DDA42}" destId="{438CB080-EF78-4C9F-A5F9-3D6D18E6C2FB}" srcOrd="1" destOrd="0" presId="urn:microsoft.com/office/officeart/2009/3/layout/RandomtoResultProcess"/>
    <dgm:cxn modelId="{A1C754AD-2D7E-4410-A555-511C84321A8E}" type="presParOf" srcId="{438CB080-EF78-4C9F-A5F9-3D6D18E6C2FB}" destId="{B083CC7C-00BF-407B-987F-0066B8A841F9}" srcOrd="0" destOrd="0" presId="urn:microsoft.com/office/officeart/2009/3/layout/RandomtoResultProcess"/>
    <dgm:cxn modelId="{3C38FFB6-FB0A-4219-92E2-56726CDCB2F3}" type="presParOf" srcId="{438CB080-EF78-4C9F-A5F9-3D6D18E6C2FB}" destId="{62A7EC99-6D59-4CEE-96C2-DCEAFCEE0F25}" srcOrd="1" destOrd="0" presId="urn:microsoft.com/office/officeart/2009/3/layout/RandomtoResultProcess"/>
    <dgm:cxn modelId="{259B0015-B3BC-4784-AD8B-6162F1D11880}" type="presParOf" srcId="{2D3D362F-E03D-4E71-8AC0-8727334DDA42}" destId="{B4E7A19A-4156-43CF-A881-FB3000F5FA26}" srcOrd="2" destOrd="0" presId="urn:microsoft.com/office/officeart/2009/3/layout/RandomtoResultProcess"/>
    <dgm:cxn modelId="{AF08AEFF-E08C-4BDD-AA17-759352BC03AA}" type="presParOf" srcId="{2D3D362F-E03D-4E71-8AC0-8727334DDA42}" destId="{8571478C-024B-4A34-880F-BBA5CF30022B}" srcOrd="3" destOrd="0" presId="urn:microsoft.com/office/officeart/2009/3/layout/RandomtoResultProcess"/>
    <dgm:cxn modelId="{A148E031-4005-4601-B567-C19BE375375C}" type="presParOf" srcId="{8571478C-024B-4A34-880F-BBA5CF30022B}" destId="{CBC17922-73C2-4042-8C34-C45DA3E71EFC}" srcOrd="0" destOrd="0" presId="urn:microsoft.com/office/officeart/2009/3/layout/RandomtoResultProcess"/>
    <dgm:cxn modelId="{589A017D-C9EA-463A-A7FD-909899104FD8}" type="presParOf" srcId="{8571478C-024B-4A34-880F-BBA5CF30022B}" destId="{6B93E3CC-978C-4059-8264-E118B8393524}" srcOrd="1" destOrd="0" presId="urn:microsoft.com/office/officeart/2009/3/layout/RandomtoResultProcess"/>
    <dgm:cxn modelId="{A2400791-99F0-4E77-85B9-88A0323C1043}" type="presParOf" srcId="{2D3D362F-E03D-4E71-8AC0-8727334DDA42}" destId="{112C6DEC-4110-431D-9C4C-6B9FC79E33DC}" srcOrd="4" destOrd="0" presId="urn:microsoft.com/office/officeart/2009/3/layout/RandomtoResultProcess"/>
    <dgm:cxn modelId="{A9354AE9-DFB4-47E1-9393-558890A57D84}" type="presParOf" srcId="{112C6DEC-4110-431D-9C4C-6B9FC79E33DC}" destId="{B69604F8-C058-4939-B5CA-E34B0A9F19B4}" srcOrd="0" destOrd="0" presId="urn:microsoft.com/office/officeart/2009/3/layout/RandomtoResultProcess"/>
    <dgm:cxn modelId="{AAE38275-4AD7-48F4-8A7E-46B055159853}" type="presParOf" srcId="{112C6DEC-4110-431D-9C4C-6B9FC79E33DC}" destId="{20F92952-7CB7-4F4C-B25A-E8357F3512CE}" srcOrd="1" destOrd="0" presId="urn:microsoft.com/office/officeart/2009/3/layout/RandomtoResultProcess"/>
    <dgm:cxn modelId="{6ADA945C-2ABD-44E3-B5B4-B42CCFB7339D}" type="presParOf" srcId="{112C6DEC-4110-431D-9C4C-6B9FC79E33DC}" destId="{63E87DED-DB42-44C7-9F51-5A16417EC728}" srcOrd="2" destOrd="0" presId="urn:microsoft.com/office/officeart/2009/3/layout/RandomtoResult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385EE6D-8382-482F-8E24-0B204E80135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C"/>
        </a:p>
      </dgm:t>
    </dgm:pt>
    <dgm:pt modelId="{1CC15088-6ED8-4E01-A990-AF850CE473D6}">
      <dgm:prSet phldrT="[Text]"/>
      <dgm:spPr/>
      <dgm:t>
        <a:bodyPr/>
        <a:lstStyle/>
        <a:p>
          <a:r>
            <a:rPr lang="es-EC" b="0" i="0" dirty="0" smtClean="0"/>
            <a:t>Muestreo Probabilístico Aleatorio Estratificado</a:t>
          </a:r>
          <a:endParaRPr lang="es-EC" b="0" i="0" dirty="0"/>
        </a:p>
      </dgm:t>
    </dgm:pt>
    <dgm:pt modelId="{52F8A217-9FA4-43FC-91FB-F2ADC5A0F17B}" type="parTrans" cxnId="{3AB33729-0A1E-4BA5-A74B-9E0B4B0F6FA7}">
      <dgm:prSet/>
      <dgm:spPr/>
      <dgm:t>
        <a:bodyPr/>
        <a:lstStyle/>
        <a:p>
          <a:endParaRPr lang="es-EC"/>
        </a:p>
      </dgm:t>
    </dgm:pt>
    <dgm:pt modelId="{3DC48D60-F52E-4DC8-B168-97BAD6AB2BA0}" type="sibTrans" cxnId="{3AB33729-0A1E-4BA5-A74B-9E0B4B0F6FA7}">
      <dgm:prSet/>
      <dgm:spPr/>
      <dgm:t>
        <a:bodyPr/>
        <a:lstStyle/>
        <a:p>
          <a:endParaRPr lang="es-EC"/>
        </a:p>
      </dgm:t>
    </dgm:pt>
    <dgm:pt modelId="{109392AD-727E-4DA7-9139-25B6D48356B0}">
      <dgm:prSet phldrT="[Text]"/>
      <dgm:spPr/>
      <dgm:t>
        <a:bodyPr/>
        <a:lstStyle/>
        <a:p>
          <a:r>
            <a:rPr lang="es-EC" dirty="0" smtClean="0"/>
            <a:t>TÉCNICA DE MUESTREO</a:t>
          </a:r>
          <a:endParaRPr lang="es-EC" dirty="0"/>
        </a:p>
      </dgm:t>
    </dgm:pt>
    <dgm:pt modelId="{F1ED665D-615B-46CE-B686-10678159E3B1}" type="parTrans" cxnId="{13D87C75-A676-4781-AA48-E77E6F9C42C1}">
      <dgm:prSet/>
      <dgm:spPr/>
      <dgm:t>
        <a:bodyPr/>
        <a:lstStyle/>
        <a:p>
          <a:endParaRPr lang="es-EC"/>
        </a:p>
      </dgm:t>
    </dgm:pt>
    <dgm:pt modelId="{A4ED10C2-5D15-47C3-B200-6D7888CD982A}" type="sibTrans" cxnId="{13D87C75-A676-4781-AA48-E77E6F9C42C1}">
      <dgm:prSet/>
      <dgm:spPr/>
      <dgm:t>
        <a:bodyPr/>
        <a:lstStyle/>
        <a:p>
          <a:endParaRPr lang="es-EC"/>
        </a:p>
      </dgm:t>
    </dgm:pt>
    <dgm:pt modelId="{A436B680-0FDC-4CC1-8989-CF7775AEDC1A}">
      <dgm:prSet phldrT="[Text]"/>
      <dgm:spPr/>
      <dgm:t>
        <a:bodyPr/>
        <a:lstStyle/>
        <a:p>
          <a:r>
            <a:rPr lang="es-EC" dirty="0" smtClean="0"/>
            <a:t>TIPO DE INVESTIGACIÓN </a:t>
          </a:r>
          <a:endParaRPr lang="es-EC" dirty="0"/>
        </a:p>
      </dgm:t>
    </dgm:pt>
    <dgm:pt modelId="{11B2D82A-B306-4BD9-B9F3-4C6B7621BAFD}" type="parTrans" cxnId="{A76AB298-B025-437F-ADEC-6321DD734BCE}">
      <dgm:prSet/>
      <dgm:spPr/>
      <dgm:t>
        <a:bodyPr/>
        <a:lstStyle/>
        <a:p>
          <a:endParaRPr lang="es-EC"/>
        </a:p>
      </dgm:t>
    </dgm:pt>
    <dgm:pt modelId="{27A0FFDD-6A39-4C6A-9E4B-44612890450B}" type="sibTrans" cxnId="{A76AB298-B025-437F-ADEC-6321DD734BCE}">
      <dgm:prSet/>
      <dgm:spPr/>
      <dgm:t>
        <a:bodyPr/>
        <a:lstStyle/>
        <a:p>
          <a:endParaRPr lang="es-EC"/>
        </a:p>
      </dgm:t>
    </dgm:pt>
    <dgm:pt modelId="{EB67FFD2-BE57-4739-A616-0DB82A4A4E76}">
      <dgm:prSet phldrT="[Text]"/>
      <dgm:spPr/>
      <dgm:t>
        <a:bodyPr/>
        <a:lstStyle/>
        <a:p>
          <a:r>
            <a:rPr lang="es-EC" b="0" dirty="0" smtClean="0"/>
            <a:t>Exploratorio</a:t>
          </a:r>
          <a:endParaRPr lang="es-EC" b="0" dirty="0"/>
        </a:p>
      </dgm:t>
    </dgm:pt>
    <dgm:pt modelId="{853A65F0-EC43-45EB-971A-3E5007B2A583}" type="parTrans" cxnId="{62A29370-2EAB-4128-A9C5-D808F2208964}">
      <dgm:prSet/>
      <dgm:spPr/>
      <dgm:t>
        <a:bodyPr/>
        <a:lstStyle/>
        <a:p>
          <a:endParaRPr lang="es-EC"/>
        </a:p>
      </dgm:t>
    </dgm:pt>
    <dgm:pt modelId="{65A95314-490A-4EA6-B5CE-DBC76B8FA233}" type="sibTrans" cxnId="{62A29370-2EAB-4128-A9C5-D808F2208964}">
      <dgm:prSet/>
      <dgm:spPr/>
      <dgm:t>
        <a:bodyPr/>
        <a:lstStyle/>
        <a:p>
          <a:endParaRPr lang="es-EC"/>
        </a:p>
      </dgm:t>
    </dgm:pt>
    <dgm:pt modelId="{198BD1E0-C7D9-4654-ADFE-449BC151B7FF}">
      <dgm:prSet phldrT="[Text]"/>
      <dgm:spPr/>
      <dgm:t>
        <a:bodyPr/>
        <a:lstStyle/>
        <a:p>
          <a:r>
            <a:rPr lang="es-EC" dirty="0" smtClean="0"/>
            <a:t>Descriptivo</a:t>
          </a:r>
          <a:endParaRPr lang="es-EC" dirty="0"/>
        </a:p>
      </dgm:t>
    </dgm:pt>
    <dgm:pt modelId="{B472CE46-2DD8-4EEA-B311-232235C0F15C}" type="parTrans" cxnId="{680F4C6F-804C-45E6-A7D6-50EAFC60D93A}">
      <dgm:prSet/>
      <dgm:spPr/>
      <dgm:t>
        <a:bodyPr/>
        <a:lstStyle/>
        <a:p>
          <a:endParaRPr lang="es-EC"/>
        </a:p>
      </dgm:t>
    </dgm:pt>
    <dgm:pt modelId="{CB75C6EC-E275-41B5-9B25-FED716D671F7}" type="sibTrans" cxnId="{680F4C6F-804C-45E6-A7D6-50EAFC60D93A}">
      <dgm:prSet/>
      <dgm:spPr/>
      <dgm:t>
        <a:bodyPr/>
        <a:lstStyle/>
        <a:p>
          <a:endParaRPr lang="es-EC"/>
        </a:p>
      </dgm:t>
    </dgm:pt>
    <dgm:pt modelId="{A459C638-6AFD-4D40-92B5-D373780E23E8}" type="pres">
      <dgm:prSet presAssocID="{9385EE6D-8382-482F-8E24-0B204E80135A}" presName="linear" presStyleCnt="0">
        <dgm:presLayoutVars>
          <dgm:animLvl val="lvl"/>
          <dgm:resizeHandles val="exact"/>
        </dgm:presLayoutVars>
      </dgm:prSet>
      <dgm:spPr/>
      <dgm:t>
        <a:bodyPr/>
        <a:lstStyle/>
        <a:p>
          <a:endParaRPr lang="es-EC"/>
        </a:p>
      </dgm:t>
    </dgm:pt>
    <dgm:pt modelId="{90E94459-C49E-4978-8096-92825E9A60CE}" type="pres">
      <dgm:prSet presAssocID="{109392AD-727E-4DA7-9139-25B6D48356B0}" presName="parentText" presStyleLbl="node1" presStyleIdx="0" presStyleCnt="2">
        <dgm:presLayoutVars>
          <dgm:chMax val="0"/>
          <dgm:bulletEnabled val="1"/>
        </dgm:presLayoutVars>
      </dgm:prSet>
      <dgm:spPr/>
      <dgm:t>
        <a:bodyPr/>
        <a:lstStyle/>
        <a:p>
          <a:endParaRPr lang="es-EC"/>
        </a:p>
      </dgm:t>
    </dgm:pt>
    <dgm:pt modelId="{941D8CC8-17A4-4B60-89A6-0AD60FBE4A47}" type="pres">
      <dgm:prSet presAssocID="{109392AD-727E-4DA7-9139-25B6D48356B0}" presName="childText" presStyleLbl="revTx" presStyleIdx="0" presStyleCnt="2">
        <dgm:presLayoutVars>
          <dgm:bulletEnabled val="1"/>
        </dgm:presLayoutVars>
      </dgm:prSet>
      <dgm:spPr/>
      <dgm:t>
        <a:bodyPr/>
        <a:lstStyle/>
        <a:p>
          <a:endParaRPr lang="es-EC"/>
        </a:p>
      </dgm:t>
    </dgm:pt>
    <dgm:pt modelId="{6AC7714A-95EA-420A-84E4-082316D4892B}" type="pres">
      <dgm:prSet presAssocID="{A436B680-0FDC-4CC1-8989-CF7775AEDC1A}" presName="parentText" presStyleLbl="node1" presStyleIdx="1" presStyleCnt="2">
        <dgm:presLayoutVars>
          <dgm:chMax val="0"/>
          <dgm:bulletEnabled val="1"/>
        </dgm:presLayoutVars>
      </dgm:prSet>
      <dgm:spPr/>
      <dgm:t>
        <a:bodyPr/>
        <a:lstStyle/>
        <a:p>
          <a:endParaRPr lang="es-EC"/>
        </a:p>
      </dgm:t>
    </dgm:pt>
    <dgm:pt modelId="{3F013C0A-E477-43FE-86B2-58F7F54FC57C}" type="pres">
      <dgm:prSet presAssocID="{A436B680-0FDC-4CC1-8989-CF7775AEDC1A}" presName="childText" presStyleLbl="revTx" presStyleIdx="1" presStyleCnt="2">
        <dgm:presLayoutVars>
          <dgm:bulletEnabled val="1"/>
        </dgm:presLayoutVars>
      </dgm:prSet>
      <dgm:spPr/>
      <dgm:t>
        <a:bodyPr/>
        <a:lstStyle/>
        <a:p>
          <a:endParaRPr lang="es-EC"/>
        </a:p>
      </dgm:t>
    </dgm:pt>
  </dgm:ptLst>
  <dgm:cxnLst>
    <dgm:cxn modelId="{13D87C75-A676-4781-AA48-E77E6F9C42C1}" srcId="{9385EE6D-8382-482F-8E24-0B204E80135A}" destId="{109392AD-727E-4DA7-9139-25B6D48356B0}" srcOrd="0" destOrd="0" parTransId="{F1ED665D-615B-46CE-B686-10678159E3B1}" sibTransId="{A4ED10C2-5D15-47C3-B200-6D7888CD982A}"/>
    <dgm:cxn modelId="{680F4C6F-804C-45E6-A7D6-50EAFC60D93A}" srcId="{A436B680-0FDC-4CC1-8989-CF7775AEDC1A}" destId="{198BD1E0-C7D9-4654-ADFE-449BC151B7FF}" srcOrd="1" destOrd="0" parTransId="{B472CE46-2DD8-4EEA-B311-232235C0F15C}" sibTransId="{CB75C6EC-E275-41B5-9B25-FED716D671F7}"/>
    <dgm:cxn modelId="{E4990C01-D8A5-4291-ADFE-E18094DA4252}" type="presOf" srcId="{109392AD-727E-4DA7-9139-25B6D48356B0}" destId="{90E94459-C49E-4978-8096-92825E9A60CE}" srcOrd="0" destOrd="0" presId="urn:microsoft.com/office/officeart/2005/8/layout/vList2"/>
    <dgm:cxn modelId="{22E14CF8-A151-4337-A7A8-4063EFD053FC}" type="presOf" srcId="{1CC15088-6ED8-4E01-A990-AF850CE473D6}" destId="{941D8CC8-17A4-4B60-89A6-0AD60FBE4A47}" srcOrd="0" destOrd="0" presId="urn:microsoft.com/office/officeart/2005/8/layout/vList2"/>
    <dgm:cxn modelId="{F8E27395-FC97-49B2-B31A-1BF5A735B776}" type="presOf" srcId="{EB67FFD2-BE57-4739-A616-0DB82A4A4E76}" destId="{3F013C0A-E477-43FE-86B2-58F7F54FC57C}" srcOrd="0" destOrd="0" presId="urn:microsoft.com/office/officeart/2005/8/layout/vList2"/>
    <dgm:cxn modelId="{A76AB298-B025-437F-ADEC-6321DD734BCE}" srcId="{9385EE6D-8382-482F-8E24-0B204E80135A}" destId="{A436B680-0FDC-4CC1-8989-CF7775AEDC1A}" srcOrd="1" destOrd="0" parTransId="{11B2D82A-B306-4BD9-B9F3-4C6B7621BAFD}" sibTransId="{27A0FFDD-6A39-4C6A-9E4B-44612890450B}"/>
    <dgm:cxn modelId="{48A48199-3269-4D41-B914-3FFE1847E73A}" type="presOf" srcId="{198BD1E0-C7D9-4654-ADFE-449BC151B7FF}" destId="{3F013C0A-E477-43FE-86B2-58F7F54FC57C}" srcOrd="0" destOrd="1" presId="urn:microsoft.com/office/officeart/2005/8/layout/vList2"/>
    <dgm:cxn modelId="{62A29370-2EAB-4128-A9C5-D808F2208964}" srcId="{A436B680-0FDC-4CC1-8989-CF7775AEDC1A}" destId="{EB67FFD2-BE57-4739-A616-0DB82A4A4E76}" srcOrd="0" destOrd="0" parTransId="{853A65F0-EC43-45EB-971A-3E5007B2A583}" sibTransId="{65A95314-490A-4EA6-B5CE-DBC76B8FA233}"/>
    <dgm:cxn modelId="{3AB33729-0A1E-4BA5-A74B-9E0B4B0F6FA7}" srcId="{109392AD-727E-4DA7-9139-25B6D48356B0}" destId="{1CC15088-6ED8-4E01-A990-AF850CE473D6}" srcOrd="0" destOrd="0" parTransId="{52F8A217-9FA4-43FC-91FB-F2ADC5A0F17B}" sibTransId="{3DC48D60-F52E-4DC8-B168-97BAD6AB2BA0}"/>
    <dgm:cxn modelId="{568474BF-6765-4FE5-8506-954FD6D6EF81}" type="presOf" srcId="{A436B680-0FDC-4CC1-8989-CF7775AEDC1A}" destId="{6AC7714A-95EA-420A-84E4-082316D4892B}" srcOrd="0" destOrd="0" presId="urn:microsoft.com/office/officeart/2005/8/layout/vList2"/>
    <dgm:cxn modelId="{E96AA967-3F90-4704-B86D-D9DCDDCB8697}" type="presOf" srcId="{9385EE6D-8382-482F-8E24-0B204E80135A}" destId="{A459C638-6AFD-4D40-92B5-D373780E23E8}" srcOrd="0" destOrd="0" presId="urn:microsoft.com/office/officeart/2005/8/layout/vList2"/>
    <dgm:cxn modelId="{23E785B7-CD08-4E58-87B8-532B25A0C2C7}" type="presParOf" srcId="{A459C638-6AFD-4D40-92B5-D373780E23E8}" destId="{90E94459-C49E-4978-8096-92825E9A60CE}" srcOrd="0" destOrd="0" presId="urn:microsoft.com/office/officeart/2005/8/layout/vList2"/>
    <dgm:cxn modelId="{A8544910-5F28-4CCE-A0D0-E4CC1561CE06}" type="presParOf" srcId="{A459C638-6AFD-4D40-92B5-D373780E23E8}" destId="{941D8CC8-17A4-4B60-89A6-0AD60FBE4A47}" srcOrd="1" destOrd="0" presId="urn:microsoft.com/office/officeart/2005/8/layout/vList2"/>
    <dgm:cxn modelId="{39846534-7667-4435-8CA0-AAB9C2CA5B77}" type="presParOf" srcId="{A459C638-6AFD-4D40-92B5-D373780E23E8}" destId="{6AC7714A-95EA-420A-84E4-082316D4892B}" srcOrd="2" destOrd="0" presId="urn:microsoft.com/office/officeart/2005/8/layout/vList2"/>
    <dgm:cxn modelId="{4DA3AA21-C73E-4850-B29E-20DCF46C1547}" type="presParOf" srcId="{A459C638-6AFD-4D40-92B5-D373780E23E8}" destId="{3F013C0A-E477-43FE-86B2-58F7F54FC57C}"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385EE6D-8382-482F-8E24-0B204E80135A}"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s-EC"/>
        </a:p>
      </dgm:t>
    </dgm:pt>
    <dgm:pt modelId="{1CC15088-6ED8-4E01-A990-AF850CE473D6}">
      <dgm:prSet phldrT="[Text]"/>
      <dgm:spPr/>
      <dgm:t>
        <a:bodyPr/>
        <a:lstStyle/>
        <a:p>
          <a:r>
            <a:rPr lang="es-EC" b="1" dirty="0" smtClean="0"/>
            <a:t>Datos Primarios</a:t>
          </a:r>
          <a:endParaRPr lang="es-EC" dirty="0"/>
        </a:p>
      </dgm:t>
    </dgm:pt>
    <dgm:pt modelId="{52F8A217-9FA4-43FC-91FB-F2ADC5A0F17B}" type="parTrans" cxnId="{3AB33729-0A1E-4BA5-A74B-9E0B4B0F6FA7}">
      <dgm:prSet/>
      <dgm:spPr/>
      <dgm:t>
        <a:bodyPr/>
        <a:lstStyle/>
        <a:p>
          <a:endParaRPr lang="es-EC"/>
        </a:p>
      </dgm:t>
    </dgm:pt>
    <dgm:pt modelId="{3DC48D60-F52E-4DC8-B168-97BAD6AB2BA0}" type="sibTrans" cxnId="{3AB33729-0A1E-4BA5-A74B-9E0B4B0F6FA7}">
      <dgm:prSet/>
      <dgm:spPr/>
      <dgm:t>
        <a:bodyPr/>
        <a:lstStyle/>
        <a:p>
          <a:endParaRPr lang="es-EC"/>
        </a:p>
      </dgm:t>
    </dgm:pt>
    <dgm:pt modelId="{FF7119BC-076F-4DA7-8728-B3EBDA10F413}">
      <dgm:prSet phldrT="[Text]"/>
      <dgm:spPr/>
      <dgm:t>
        <a:bodyPr/>
        <a:lstStyle/>
        <a:p>
          <a:r>
            <a:rPr lang="es-EC" dirty="0" smtClean="0"/>
            <a:t>Observación directa del consumidor </a:t>
          </a:r>
          <a:endParaRPr lang="es-EC" dirty="0"/>
        </a:p>
      </dgm:t>
    </dgm:pt>
    <dgm:pt modelId="{6C3782A8-3E97-483B-871A-CFA55437261D}" type="parTrans" cxnId="{ECE29259-E600-4963-AD8A-C7330AAC8517}">
      <dgm:prSet/>
      <dgm:spPr/>
      <dgm:t>
        <a:bodyPr/>
        <a:lstStyle/>
        <a:p>
          <a:endParaRPr lang="es-EC"/>
        </a:p>
      </dgm:t>
    </dgm:pt>
    <dgm:pt modelId="{3C3CE693-CA8B-43B1-8995-5BF06E2E2307}" type="sibTrans" cxnId="{ECE29259-E600-4963-AD8A-C7330AAC8517}">
      <dgm:prSet/>
      <dgm:spPr/>
      <dgm:t>
        <a:bodyPr/>
        <a:lstStyle/>
        <a:p>
          <a:endParaRPr lang="es-EC"/>
        </a:p>
      </dgm:t>
    </dgm:pt>
    <dgm:pt modelId="{08316209-398D-4011-94ED-E4C907F93C74}">
      <dgm:prSet/>
      <dgm:spPr/>
      <dgm:t>
        <a:bodyPr/>
        <a:lstStyle/>
        <a:p>
          <a:r>
            <a:rPr lang="es-EC" dirty="0" smtClean="0"/>
            <a:t>Encuesta</a:t>
          </a:r>
          <a:endParaRPr lang="es-EC" dirty="0"/>
        </a:p>
      </dgm:t>
    </dgm:pt>
    <dgm:pt modelId="{23A06ED8-6EC5-4B8C-A784-7E465524E094}" type="parTrans" cxnId="{79B07DC8-F687-4FFF-9BD3-55FCB5034714}">
      <dgm:prSet/>
      <dgm:spPr/>
      <dgm:t>
        <a:bodyPr/>
        <a:lstStyle/>
        <a:p>
          <a:endParaRPr lang="es-EC"/>
        </a:p>
      </dgm:t>
    </dgm:pt>
    <dgm:pt modelId="{FC3C88BE-EE57-46F9-9F62-834E7E50C9C6}" type="sibTrans" cxnId="{79B07DC8-F687-4FFF-9BD3-55FCB5034714}">
      <dgm:prSet/>
      <dgm:spPr/>
      <dgm:t>
        <a:bodyPr/>
        <a:lstStyle/>
        <a:p>
          <a:endParaRPr lang="es-EC"/>
        </a:p>
      </dgm:t>
    </dgm:pt>
    <dgm:pt modelId="{EEE72643-83A2-428B-AF28-32EF7ACA48CA}">
      <dgm:prSet/>
      <dgm:spPr/>
      <dgm:t>
        <a:bodyPr/>
        <a:lstStyle/>
        <a:p>
          <a:r>
            <a:rPr lang="es-EC" b="1" dirty="0" smtClean="0"/>
            <a:t>Datos Secundarios</a:t>
          </a:r>
          <a:endParaRPr lang="es-EC" dirty="0"/>
        </a:p>
      </dgm:t>
    </dgm:pt>
    <dgm:pt modelId="{4EAC5895-29FB-48C9-8D74-6E56BA32694B}" type="parTrans" cxnId="{1774C946-8E90-43F9-8EA0-DA7D348E69D6}">
      <dgm:prSet/>
      <dgm:spPr/>
      <dgm:t>
        <a:bodyPr/>
        <a:lstStyle/>
        <a:p>
          <a:endParaRPr lang="es-EC"/>
        </a:p>
      </dgm:t>
    </dgm:pt>
    <dgm:pt modelId="{3A5A2918-0038-47BA-A44E-2C6CF66B905C}" type="sibTrans" cxnId="{1774C946-8E90-43F9-8EA0-DA7D348E69D6}">
      <dgm:prSet/>
      <dgm:spPr/>
      <dgm:t>
        <a:bodyPr/>
        <a:lstStyle/>
        <a:p>
          <a:endParaRPr lang="es-EC"/>
        </a:p>
      </dgm:t>
    </dgm:pt>
    <dgm:pt modelId="{73B7D849-BD45-40B6-8696-B2F6C2CDBC6C}">
      <dgm:prSet/>
      <dgm:spPr/>
      <dgm:t>
        <a:bodyPr/>
        <a:lstStyle/>
        <a:p>
          <a:r>
            <a:rPr lang="es-EC" smtClean="0"/>
            <a:t>Libros</a:t>
          </a:r>
          <a:endParaRPr lang="es-EC" dirty="0"/>
        </a:p>
      </dgm:t>
    </dgm:pt>
    <dgm:pt modelId="{D3182589-6066-4358-A904-C32FDC438DA3}" type="parTrans" cxnId="{52F6D48B-8AA7-411C-A935-79552925B66B}">
      <dgm:prSet/>
      <dgm:spPr/>
      <dgm:t>
        <a:bodyPr/>
        <a:lstStyle/>
        <a:p>
          <a:endParaRPr lang="es-EC"/>
        </a:p>
      </dgm:t>
    </dgm:pt>
    <dgm:pt modelId="{CFD0C589-303D-4756-8F54-5368BCDDD072}" type="sibTrans" cxnId="{52F6D48B-8AA7-411C-A935-79552925B66B}">
      <dgm:prSet/>
      <dgm:spPr/>
      <dgm:t>
        <a:bodyPr/>
        <a:lstStyle/>
        <a:p>
          <a:endParaRPr lang="es-EC"/>
        </a:p>
      </dgm:t>
    </dgm:pt>
    <dgm:pt modelId="{BFE061D7-22C7-4F5F-A1D2-3DFFA30933BF}">
      <dgm:prSet/>
      <dgm:spPr/>
      <dgm:t>
        <a:bodyPr/>
        <a:lstStyle/>
        <a:p>
          <a:r>
            <a:rPr lang="es-EC" smtClean="0"/>
            <a:t>Bases de datos de organismos oficiales </a:t>
          </a:r>
          <a:endParaRPr lang="es-EC"/>
        </a:p>
      </dgm:t>
    </dgm:pt>
    <dgm:pt modelId="{DE332AC3-DD54-4098-91CD-1DDEEB2DE8EE}" type="parTrans" cxnId="{6E39FA1F-FCF3-4245-858B-A9B7B26C44AE}">
      <dgm:prSet/>
      <dgm:spPr/>
      <dgm:t>
        <a:bodyPr/>
        <a:lstStyle/>
        <a:p>
          <a:endParaRPr lang="es-EC"/>
        </a:p>
      </dgm:t>
    </dgm:pt>
    <dgm:pt modelId="{F6406017-0A6E-4906-8B3E-2D14CD91C712}" type="sibTrans" cxnId="{6E39FA1F-FCF3-4245-858B-A9B7B26C44AE}">
      <dgm:prSet/>
      <dgm:spPr/>
      <dgm:t>
        <a:bodyPr/>
        <a:lstStyle/>
        <a:p>
          <a:endParaRPr lang="es-EC"/>
        </a:p>
      </dgm:t>
    </dgm:pt>
    <dgm:pt modelId="{8A1717B1-E5D5-49B5-A9CA-04CA966F8937}">
      <dgm:prSet/>
      <dgm:spPr/>
      <dgm:t>
        <a:bodyPr/>
        <a:lstStyle/>
        <a:p>
          <a:r>
            <a:rPr lang="es-EC" smtClean="0"/>
            <a:t>Revistas y artículos científicos - papers</a:t>
          </a:r>
          <a:endParaRPr lang="es-EC"/>
        </a:p>
      </dgm:t>
    </dgm:pt>
    <dgm:pt modelId="{D4DACA57-8004-4246-A502-EF0C99883A5D}" type="parTrans" cxnId="{8DBC23A8-6681-4906-8001-987C4A707073}">
      <dgm:prSet/>
      <dgm:spPr/>
      <dgm:t>
        <a:bodyPr/>
        <a:lstStyle/>
        <a:p>
          <a:endParaRPr lang="es-EC"/>
        </a:p>
      </dgm:t>
    </dgm:pt>
    <dgm:pt modelId="{701EA894-4A35-4CA7-98FC-BEB9AB85B88E}" type="sibTrans" cxnId="{8DBC23A8-6681-4906-8001-987C4A707073}">
      <dgm:prSet/>
      <dgm:spPr/>
      <dgm:t>
        <a:bodyPr/>
        <a:lstStyle/>
        <a:p>
          <a:endParaRPr lang="es-EC"/>
        </a:p>
      </dgm:t>
    </dgm:pt>
    <dgm:pt modelId="{DA22B117-DAA8-4186-95D7-3C0ED2216E50}">
      <dgm:prSet/>
      <dgm:spPr/>
      <dgm:t>
        <a:bodyPr/>
        <a:lstStyle/>
        <a:p>
          <a:r>
            <a:rPr lang="es-EC" smtClean="0"/>
            <a:t>Trabajos de titulación</a:t>
          </a:r>
          <a:endParaRPr lang="es-EC"/>
        </a:p>
      </dgm:t>
    </dgm:pt>
    <dgm:pt modelId="{803C3984-8091-4354-A784-257BB4754AE0}" type="parTrans" cxnId="{8D8D9149-5168-4B0D-802B-833FE45BA676}">
      <dgm:prSet/>
      <dgm:spPr/>
      <dgm:t>
        <a:bodyPr/>
        <a:lstStyle/>
        <a:p>
          <a:endParaRPr lang="es-EC"/>
        </a:p>
      </dgm:t>
    </dgm:pt>
    <dgm:pt modelId="{AFD08E8F-8598-4A2A-9DE6-EFC68789A487}" type="sibTrans" cxnId="{8D8D9149-5168-4B0D-802B-833FE45BA676}">
      <dgm:prSet/>
      <dgm:spPr/>
      <dgm:t>
        <a:bodyPr/>
        <a:lstStyle/>
        <a:p>
          <a:endParaRPr lang="es-EC"/>
        </a:p>
      </dgm:t>
    </dgm:pt>
    <dgm:pt modelId="{1E9A30CA-9DC3-47BC-BE34-E43A8ABE010A}">
      <dgm:prSet/>
      <dgm:spPr/>
      <dgm:t>
        <a:bodyPr/>
        <a:lstStyle/>
        <a:p>
          <a:r>
            <a:rPr lang="es-EC" smtClean="0"/>
            <a:t>Artículos periodísticos</a:t>
          </a:r>
          <a:endParaRPr lang="es-EC"/>
        </a:p>
      </dgm:t>
    </dgm:pt>
    <dgm:pt modelId="{74E8F872-C793-4955-9FCC-8D45E41420F8}" type="parTrans" cxnId="{7960BC2D-F318-4EE2-8F19-C5AA68187CBE}">
      <dgm:prSet/>
      <dgm:spPr/>
      <dgm:t>
        <a:bodyPr/>
        <a:lstStyle/>
        <a:p>
          <a:endParaRPr lang="es-EC"/>
        </a:p>
      </dgm:t>
    </dgm:pt>
    <dgm:pt modelId="{68011F42-1FBD-47DC-9865-5751EDE2D240}" type="sibTrans" cxnId="{7960BC2D-F318-4EE2-8F19-C5AA68187CBE}">
      <dgm:prSet/>
      <dgm:spPr/>
      <dgm:t>
        <a:bodyPr/>
        <a:lstStyle/>
        <a:p>
          <a:endParaRPr lang="es-EC"/>
        </a:p>
      </dgm:t>
    </dgm:pt>
    <dgm:pt modelId="{558ED55C-F8EF-4A78-8B06-1324CC9A562D}">
      <dgm:prSet/>
      <dgm:spPr/>
      <dgm:t>
        <a:bodyPr/>
        <a:lstStyle/>
        <a:p>
          <a:r>
            <a:rPr lang="es-EC" dirty="0" err="1" smtClean="0"/>
            <a:t>Focus</a:t>
          </a:r>
          <a:r>
            <a:rPr lang="es-EC" dirty="0" smtClean="0"/>
            <a:t> </a:t>
          </a:r>
          <a:r>
            <a:rPr lang="es-EC" dirty="0" err="1" smtClean="0"/>
            <a:t>group</a:t>
          </a:r>
          <a:endParaRPr lang="es-EC" dirty="0"/>
        </a:p>
      </dgm:t>
    </dgm:pt>
    <dgm:pt modelId="{D0044B9C-3E2C-493D-ADF5-4222668A8D83}" type="parTrans" cxnId="{E5F8811C-7FB7-4D6E-A192-0349D3349875}">
      <dgm:prSet/>
      <dgm:spPr/>
    </dgm:pt>
    <dgm:pt modelId="{DFCF5E78-F399-46AA-A3DD-DE58248C2882}" type="sibTrans" cxnId="{E5F8811C-7FB7-4D6E-A192-0349D3349875}">
      <dgm:prSet/>
      <dgm:spPr/>
    </dgm:pt>
    <dgm:pt modelId="{A459C638-6AFD-4D40-92B5-D373780E23E8}" type="pres">
      <dgm:prSet presAssocID="{9385EE6D-8382-482F-8E24-0B204E80135A}" presName="linear" presStyleCnt="0">
        <dgm:presLayoutVars>
          <dgm:animLvl val="lvl"/>
          <dgm:resizeHandles val="exact"/>
        </dgm:presLayoutVars>
      </dgm:prSet>
      <dgm:spPr/>
      <dgm:t>
        <a:bodyPr/>
        <a:lstStyle/>
        <a:p>
          <a:endParaRPr lang="es-EC"/>
        </a:p>
      </dgm:t>
    </dgm:pt>
    <dgm:pt modelId="{1DD53A47-606C-4BE3-855B-EE544B134728}" type="pres">
      <dgm:prSet presAssocID="{1CC15088-6ED8-4E01-A990-AF850CE473D6}" presName="parentText" presStyleLbl="node1" presStyleIdx="0" presStyleCnt="2">
        <dgm:presLayoutVars>
          <dgm:chMax val="0"/>
          <dgm:bulletEnabled val="1"/>
        </dgm:presLayoutVars>
      </dgm:prSet>
      <dgm:spPr/>
      <dgm:t>
        <a:bodyPr/>
        <a:lstStyle/>
        <a:p>
          <a:endParaRPr lang="es-EC"/>
        </a:p>
      </dgm:t>
    </dgm:pt>
    <dgm:pt modelId="{5FC6177D-EDF4-4F79-B6F0-5A009FE1F635}" type="pres">
      <dgm:prSet presAssocID="{1CC15088-6ED8-4E01-A990-AF850CE473D6}" presName="childText" presStyleLbl="revTx" presStyleIdx="0" presStyleCnt="2">
        <dgm:presLayoutVars>
          <dgm:bulletEnabled val="1"/>
        </dgm:presLayoutVars>
      </dgm:prSet>
      <dgm:spPr/>
      <dgm:t>
        <a:bodyPr/>
        <a:lstStyle/>
        <a:p>
          <a:endParaRPr lang="es-EC"/>
        </a:p>
      </dgm:t>
    </dgm:pt>
    <dgm:pt modelId="{B1323C6B-2D08-4715-88F0-159760D06E3C}" type="pres">
      <dgm:prSet presAssocID="{EEE72643-83A2-428B-AF28-32EF7ACA48CA}" presName="parentText" presStyleLbl="node1" presStyleIdx="1" presStyleCnt="2">
        <dgm:presLayoutVars>
          <dgm:chMax val="0"/>
          <dgm:bulletEnabled val="1"/>
        </dgm:presLayoutVars>
      </dgm:prSet>
      <dgm:spPr/>
      <dgm:t>
        <a:bodyPr/>
        <a:lstStyle/>
        <a:p>
          <a:endParaRPr lang="es-EC"/>
        </a:p>
      </dgm:t>
    </dgm:pt>
    <dgm:pt modelId="{61849883-D0A9-45F3-A49B-F1A27595C384}" type="pres">
      <dgm:prSet presAssocID="{EEE72643-83A2-428B-AF28-32EF7ACA48CA}" presName="childText" presStyleLbl="revTx" presStyleIdx="1" presStyleCnt="2">
        <dgm:presLayoutVars>
          <dgm:bulletEnabled val="1"/>
        </dgm:presLayoutVars>
      </dgm:prSet>
      <dgm:spPr/>
      <dgm:t>
        <a:bodyPr/>
        <a:lstStyle/>
        <a:p>
          <a:endParaRPr lang="es-EC"/>
        </a:p>
      </dgm:t>
    </dgm:pt>
  </dgm:ptLst>
  <dgm:cxnLst>
    <dgm:cxn modelId="{52F6D48B-8AA7-411C-A935-79552925B66B}" srcId="{EEE72643-83A2-428B-AF28-32EF7ACA48CA}" destId="{73B7D849-BD45-40B6-8696-B2F6C2CDBC6C}" srcOrd="0" destOrd="0" parTransId="{D3182589-6066-4358-A904-C32FDC438DA3}" sibTransId="{CFD0C589-303D-4756-8F54-5368BCDDD072}"/>
    <dgm:cxn modelId="{80228527-3244-47E5-B276-3471D429FDD2}" type="presOf" srcId="{8A1717B1-E5D5-49B5-A9CA-04CA966F8937}" destId="{61849883-D0A9-45F3-A49B-F1A27595C384}" srcOrd="0" destOrd="2" presId="urn:microsoft.com/office/officeart/2005/8/layout/vList2"/>
    <dgm:cxn modelId="{96E79A47-D83E-4862-A016-3B209B168161}" type="presOf" srcId="{08316209-398D-4011-94ED-E4C907F93C74}" destId="{5FC6177D-EDF4-4F79-B6F0-5A009FE1F635}" srcOrd="0" destOrd="1" presId="urn:microsoft.com/office/officeart/2005/8/layout/vList2"/>
    <dgm:cxn modelId="{7F9D9481-91D8-46F9-B592-4277F7479C7C}" type="presOf" srcId="{1CC15088-6ED8-4E01-A990-AF850CE473D6}" destId="{1DD53A47-606C-4BE3-855B-EE544B134728}" srcOrd="0" destOrd="0" presId="urn:microsoft.com/office/officeart/2005/8/layout/vList2"/>
    <dgm:cxn modelId="{E5F8811C-7FB7-4D6E-A192-0349D3349875}" srcId="{1CC15088-6ED8-4E01-A990-AF850CE473D6}" destId="{558ED55C-F8EF-4A78-8B06-1324CC9A562D}" srcOrd="2" destOrd="0" parTransId="{D0044B9C-3E2C-493D-ADF5-4222668A8D83}" sibTransId="{DFCF5E78-F399-46AA-A3DD-DE58248C2882}"/>
    <dgm:cxn modelId="{3AB33729-0A1E-4BA5-A74B-9E0B4B0F6FA7}" srcId="{9385EE6D-8382-482F-8E24-0B204E80135A}" destId="{1CC15088-6ED8-4E01-A990-AF850CE473D6}" srcOrd="0" destOrd="0" parTransId="{52F8A217-9FA4-43FC-91FB-F2ADC5A0F17B}" sibTransId="{3DC48D60-F52E-4DC8-B168-97BAD6AB2BA0}"/>
    <dgm:cxn modelId="{ECE29259-E600-4963-AD8A-C7330AAC8517}" srcId="{1CC15088-6ED8-4E01-A990-AF850CE473D6}" destId="{FF7119BC-076F-4DA7-8728-B3EBDA10F413}" srcOrd="0" destOrd="0" parTransId="{6C3782A8-3E97-483B-871A-CFA55437261D}" sibTransId="{3C3CE693-CA8B-43B1-8995-5BF06E2E2307}"/>
    <dgm:cxn modelId="{57D223CB-3F8E-4CE5-B1FB-62485B84C75B}" type="presOf" srcId="{DA22B117-DAA8-4186-95D7-3C0ED2216E50}" destId="{61849883-D0A9-45F3-A49B-F1A27595C384}" srcOrd="0" destOrd="3" presId="urn:microsoft.com/office/officeart/2005/8/layout/vList2"/>
    <dgm:cxn modelId="{0A40E6D9-3AF6-4ADB-AB4C-B0CFFB6DFC38}" type="presOf" srcId="{73B7D849-BD45-40B6-8696-B2F6C2CDBC6C}" destId="{61849883-D0A9-45F3-A49B-F1A27595C384}" srcOrd="0" destOrd="0" presId="urn:microsoft.com/office/officeart/2005/8/layout/vList2"/>
    <dgm:cxn modelId="{8DBC23A8-6681-4906-8001-987C4A707073}" srcId="{EEE72643-83A2-428B-AF28-32EF7ACA48CA}" destId="{8A1717B1-E5D5-49B5-A9CA-04CA966F8937}" srcOrd="2" destOrd="0" parTransId="{D4DACA57-8004-4246-A502-EF0C99883A5D}" sibTransId="{701EA894-4A35-4CA7-98FC-BEB9AB85B88E}"/>
    <dgm:cxn modelId="{3FAA6B12-2917-48E3-AD5C-E385366008FF}" type="presOf" srcId="{1E9A30CA-9DC3-47BC-BE34-E43A8ABE010A}" destId="{61849883-D0A9-45F3-A49B-F1A27595C384}" srcOrd="0" destOrd="4" presId="urn:microsoft.com/office/officeart/2005/8/layout/vList2"/>
    <dgm:cxn modelId="{EB8DC289-A4A4-49DC-85D2-F144663BEEC8}" type="presOf" srcId="{9385EE6D-8382-482F-8E24-0B204E80135A}" destId="{A459C638-6AFD-4D40-92B5-D373780E23E8}" srcOrd="0" destOrd="0" presId="urn:microsoft.com/office/officeart/2005/8/layout/vList2"/>
    <dgm:cxn modelId="{08C7A58F-E375-4DE6-85AE-48222A55BDC1}" type="presOf" srcId="{BFE061D7-22C7-4F5F-A1D2-3DFFA30933BF}" destId="{61849883-D0A9-45F3-A49B-F1A27595C384}" srcOrd="0" destOrd="1" presId="urn:microsoft.com/office/officeart/2005/8/layout/vList2"/>
    <dgm:cxn modelId="{79B07DC8-F687-4FFF-9BD3-55FCB5034714}" srcId="{1CC15088-6ED8-4E01-A990-AF850CE473D6}" destId="{08316209-398D-4011-94ED-E4C907F93C74}" srcOrd="1" destOrd="0" parTransId="{23A06ED8-6EC5-4B8C-A784-7E465524E094}" sibTransId="{FC3C88BE-EE57-46F9-9F62-834E7E50C9C6}"/>
    <dgm:cxn modelId="{7960BC2D-F318-4EE2-8F19-C5AA68187CBE}" srcId="{EEE72643-83A2-428B-AF28-32EF7ACA48CA}" destId="{1E9A30CA-9DC3-47BC-BE34-E43A8ABE010A}" srcOrd="4" destOrd="0" parTransId="{74E8F872-C793-4955-9FCC-8D45E41420F8}" sibTransId="{68011F42-1FBD-47DC-9865-5751EDE2D240}"/>
    <dgm:cxn modelId="{6E37D1FB-1D57-4D2C-996C-CC470B757D6A}" type="presOf" srcId="{EEE72643-83A2-428B-AF28-32EF7ACA48CA}" destId="{B1323C6B-2D08-4715-88F0-159760D06E3C}" srcOrd="0" destOrd="0" presId="urn:microsoft.com/office/officeart/2005/8/layout/vList2"/>
    <dgm:cxn modelId="{1774C946-8E90-43F9-8EA0-DA7D348E69D6}" srcId="{9385EE6D-8382-482F-8E24-0B204E80135A}" destId="{EEE72643-83A2-428B-AF28-32EF7ACA48CA}" srcOrd="1" destOrd="0" parTransId="{4EAC5895-29FB-48C9-8D74-6E56BA32694B}" sibTransId="{3A5A2918-0038-47BA-A44E-2C6CF66B905C}"/>
    <dgm:cxn modelId="{8109D221-26C9-44F2-8EE9-03160C9929BA}" type="presOf" srcId="{558ED55C-F8EF-4A78-8B06-1324CC9A562D}" destId="{5FC6177D-EDF4-4F79-B6F0-5A009FE1F635}" srcOrd="0" destOrd="2" presId="urn:microsoft.com/office/officeart/2005/8/layout/vList2"/>
    <dgm:cxn modelId="{8D8D9149-5168-4B0D-802B-833FE45BA676}" srcId="{EEE72643-83A2-428B-AF28-32EF7ACA48CA}" destId="{DA22B117-DAA8-4186-95D7-3C0ED2216E50}" srcOrd="3" destOrd="0" parTransId="{803C3984-8091-4354-A784-257BB4754AE0}" sibTransId="{AFD08E8F-8598-4A2A-9DE6-EFC68789A487}"/>
    <dgm:cxn modelId="{6E39FA1F-FCF3-4245-858B-A9B7B26C44AE}" srcId="{EEE72643-83A2-428B-AF28-32EF7ACA48CA}" destId="{BFE061D7-22C7-4F5F-A1D2-3DFFA30933BF}" srcOrd="1" destOrd="0" parTransId="{DE332AC3-DD54-4098-91CD-1DDEEB2DE8EE}" sibTransId="{F6406017-0A6E-4906-8B3E-2D14CD91C712}"/>
    <dgm:cxn modelId="{A8A482AD-633E-4CA1-BD23-A55A913224B8}" type="presOf" srcId="{FF7119BC-076F-4DA7-8728-B3EBDA10F413}" destId="{5FC6177D-EDF4-4F79-B6F0-5A009FE1F635}" srcOrd="0" destOrd="0" presId="urn:microsoft.com/office/officeart/2005/8/layout/vList2"/>
    <dgm:cxn modelId="{7DD4935C-D4BA-4E38-B37C-560E570DC6BA}" type="presParOf" srcId="{A459C638-6AFD-4D40-92B5-D373780E23E8}" destId="{1DD53A47-606C-4BE3-855B-EE544B134728}" srcOrd="0" destOrd="0" presId="urn:microsoft.com/office/officeart/2005/8/layout/vList2"/>
    <dgm:cxn modelId="{AA79B541-1C2A-4A35-8344-B1BCCD5EFAF2}" type="presParOf" srcId="{A459C638-6AFD-4D40-92B5-D373780E23E8}" destId="{5FC6177D-EDF4-4F79-B6F0-5A009FE1F635}" srcOrd="1" destOrd="0" presId="urn:microsoft.com/office/officeart/2005/8/layout/vList2"/>
    <dgm:cxn modelId="{B49CF56B-7202-49AE-88D7-F099AAEBA19D}" type="presParOf" srcId="{A459C638-6AFD-4D40-92B5-D373780E23E8}" destId="{B1323C6B-2D08-4715-88F0-159760D06E3C}" srcOrd="2" destOrd="0" presId="urn:microsoft.com/office/officeart/2005/8/layout/vList2"/>
    <dgm:cxn modelId="{0677AA97-AD33-46C9-92EB-04E2B4CACE45}" type="presParOf" srcId="{A459C638-6AFD-4D40-92B5-D373780E23E8}" destId="{61849883-D0A9-45F3-A49B-F1A27595C384}"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385EE6D-8382-482F-8E24-0B204E80135A}"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EC"/>
        </a:p>
      </dgm:t>
    </dgm:pt>
    <dgm:pt modelId="{1CC15088-6ED8-4E01-A990-AF850CE473D6}">
      <dgm:prSet phldrT="[Text]"/>
      <dgm:spPr/>
      <dgm:t>
        <a:bodyPr/>
        <a:lstStyle/>
        <a:p>
          <a:r>
            <a:rPr lang="es-EC" b="1" dirty="0" smtClean="0"/>
            <a:t>Unidad /Elementos Muestrales</a:t>
          </a:r>
          <a:endParaRPr lang="es-EC" dirty="0"/>
        </a:p>
      </dgm:t>
    </dgm:pt>
    <dgm:pt modelId="{52F8A217-9FA4-43FC-91FB-F2ADC5A0F17B}" type="parTrans" cxnId="{3AB33729-0A1E-4BA5-A74B-9E0B4B0F6FA7}">
      <dgm:prSet/>
      <dgm:spPr/>
      <dgm:t>
        <a:bodyPr/>
        <a:lstStyle/>
        <a:p>
          <a:endParaRPr lang="es-EC"/>
        </a:p>
      </dgm:t>
    </dgm:pt>
    <dgm:pt modelId="{3DC48D60-F52E-4DC8-B168-97BAD6AB2BA0}" type="sibTrans" cxnId="{3AB33729-0A1E-4BA5-A74B-9E0B4B0F6FA7}">
      <dgm:prSet/>
      <dgm:spPr/>
      <dgm:t>
        <a:bodyPr/>
        <a:lstStyle/>
        <a:p>
          <a:endParaRPr lang="es-EC"/>
        </a:p>
      </dgm:t>
    </dgm:pt>
    <dgm:pt modelId="{FF7119BC-076F-4DA7-8728-B3EBDA10F413}">
      <dgm:prSet phldrT="[Text]"/>
      <dgm:spPr/>
      <dgm:t>
        <a:bodyPr/>
        <a:lstStyle/>
        <a:p>
          <a:r>
            <a:rPr lang="es-EC" b="1" dirty="0" smtClean="0"/>
            <a:t>Elemento de muestreo: </a:t>
          </a:r>
          <a:r>
            <a:rPr lang="es-EC" dirty="0" smtClean="0"/>
            <a:t>Internautas mayores de 18 años</a:t>
          </a:r>
          <a:endParaRPr lang="es-EC" dirty="0"/>
        </a:p>
      </dgm:t>
    </dgm:pt>
    <dgm:pt modelId="{6C3782A8-3E97-483B-871A-CFA55437261D}" type="parTrans" cxnId="{ECE29259-E600-4963-AD8A-C7330AAC8517}">
      <dgm:prSet/>
      <dgm:spPr/>
      <dgm:t>
        <a:bodyPr/>
        <a:lstStyle/>
        <a:p>
          <a:endParaRPr lang="es-EC"/>
        </a:p>
      </dgm:t>
    </dgm:pt>
    <dgm:pt modelId="{3C3CE693-CA8B-43B1-8995-5BF06E2E2307}" type="sibTrans" cxnId="{ECE29259-E600-4963-AD8A-C7330AAC8517}">
      <dgm:prSet/>
      <dgm:spPr/>
      <dgm:t>
        <a:bodyPr/>
        <a:lstStyle/>
        <a:p>
          <a:endParaRPr lang="es-EC"/>
        </a:p>
      </dgm:t>
    </dgm:pt>
    <dgm:pt modelId="{75573B06-48F2-4631-BB99-CB1066CBE783}">
      <dgm:prSet/>
      <dgm:spPr/>
      <dgm:t>
        <a:bodyPr/>
        <a:lstStyle/>
        <a:p>
          <a:r>
            <a:rPr lang="es-EC" b="1" dirty="0" smtClean="0"/>
            <a:t>Unidad de muestreo: </a:t>
          </a:r>
          <a:r>
            <a:rPr lang="es-EC" dirty="0" smtClean="0"/>
            <a:t>Hogares Nivel Socio Económico </a:t>
          </a:r>
          <a:r>
            <a:rPr lang="es-EC" dirty="0" smtClean="0"/>
            <a:t>C+,</a:t>
          </a:r>
          <a:r>
            <a:rPr lang="es-EC" dirty="0" smtClean="0"/>
            <a:t>B,A</a:t>
          </a:r>
          <a:endParaRPr lang="es-EC" dirty="0"/>
        </a:p>
      </dgm:t>
    </dgm:pt>
    <dgm:pt modelId="{57A60D68-24C3-4E56-883A-17D12DDA2C59}" type="parTrans" cxnId="{A0641880-3121-49D3-A88C-ADD22F796D1B}">
      <dgm:prSet/>
      <dgm:spPr/>
      <dgm:t>
        <a:bodyPr/>
        <a:lstStyle/>
        <a:p>
          <a:endParaRPr lang="es-EC"/>
        </a:p>
      </dgm:t>
    </dgm:pt>
    <dgm:pt modelId="{8FC3F2EB-1536-4702-AF0A-3C7363BFF3F0}" type="sibTrans" cxnId="{A0641880-3121-49D3-A88C-ADD22F796D1B}">
      <dgm:prSet/>
      <dgm:spPr/>
      <dgm:t>
        <a:bodyPr/>
        <a:lstStyle/>
        <a:p>
          <a:endParaRPr lang="es-EC"/>
        </a:p>
      </dgm:t>
    </dgm:pt>
    <dgm:pt modelId="{5320171A-D688-49C7-AB66-25FC5EA716F3}">
      <dgm:prSet/>
      <dgm:spPr/>
      <dgm:t>
        <a:bodyPr/>
        <a:lstStyle/>
        <a:p>
          <a:r>
            <a:rPr lang="es-EC" b="1" dirty="0" smtClean="0"/>
            <a:t>Extensión: </a:t>
          </a:r>
          <a:r>
            <a:rPr lang="es-EC" dirty="0" smtClean="0"/>
            <a:t>Distrito Metropolitano de Quito</a:t>
          </a:r>
          <a:endParaRPr lang="es-EC" dirty="0"/>
        </a:p>
      </dgm:t>
    </dgm:pt>
    <dgm:pt modelId="{A654D036-CF05-4AF3-ACFC-13B9FEF79E02}" type="parTrans" cxnId="{8AFEEB8F-34B4-4679-981A-96C6E998171C}">
      <dgm:prSet/>
      <dgm:spPr/>
      <dgm:t>
        <a:bodyPr/>
        <a:lstStyle/>
        <a:p>
          <a:endParaRPr lang="es-EC"/>
        </a:p>
      </dgm:t>
    </dgm:pt>
    <dgm:pt modelId="{FC7B92D2-27A9-4363-8F84-701ADD19D5D4}" type="sibTrans" cxnId="{8AFEEB8F-34B4-4679-981A-96C6E998171C}">
      <dgm:prSet/>
      <dgm:spPr/>
      <dgm:t>
        <a:bodyPr/>
        <a:lstStyle/>
        <a:p>
          <a:endParaRPr lang="es-EC"/>
        </a:p>
      </dgm:t>
    </dgm:pt>
    <dgm:pt modelId="{59A3DA0E-2AC2-4227-B05B-F0521782136D}">
      <dgm:prSet/>
      <dgm:spPr/>
      <dgm:t>
        <a:bodyPr/>
        <a:lstStyle/>
        <a:p>
          <a:r>
            <a:rPr lang="es-EC" b="1" dirty="0" smtClean="0"/>
            <a:t>Tiempo: </a:t>
          </a:r>
          <a:r>
            <a:rPr lang="es-EC" dirty="0" smtClean="0"/>
            <a:t>2017</a:t>
          </a:r>
          <a:endParaRPr lang="es-EC" dirty="0"/>
        </a:p>
      </dgm:t>
    </dgm:pt>
    <dgm:pt modelId="{FFD740DB-613F-4B77-93AD-E5EEC1FCFA4C}" type="parTrans" cxnId="{063BEE37-93FF-4B3B-9C64-877B33027898}">
      <dgm:prSet/>
      <dgm:spPr/>
      <dgm:t>
        <a:bodyPr/>
        <a:lstStyle/>
        <a:p>
          <a:endParaRPr lang="es-EC"/>
        </a:p>
      </dgm:t>
    </dgm:pt>
    <dgm:pt modelId="{0D00EFBE-F118-4A2C-9AF3-81F5D38CF10E}" type="sibTrans" cxnId="{063BEE37-93FF-4B3B-9C64-877B33027898}">
      <dgm:prSet/>
      <dgm:spPr/>
      <dgm:t>
        <a:bodyPr/>
        <a:lstStyle/>
        <a:p>
          <a:endParaRPr lang="es-EC"/>
        </a:p>
      </dgm:t>
    </dgm:pt>
    <dgm:pt modelId="{A459C638-6AFD-4D40-92B5-D373780E23E8}" type="pres">
      <dgm:prSet presAssocID="{9385EE6D-8382-482F-8E24-0B204E80135A}" presName="linear" presStyleCnt="0">
        <dgm:presLayoutVars>
          <dgm:animLvl val="lvl"/>
          <dgm:resizeHandles val="exact"/>
        </dgm:presLayoutVars>
      </dgm:prSet>
      <dgm:spPr/>
      <dgm:t>
        <a:bodyPr/>
        <a:lstStyle/>
        <a:p>
          <a:endParaRPr lang="es-EC"/>
        </a:p>
      </dgm:t>
    </dgm:pt>
    <dgm:pt modelId="{1DD53A47-606C-4BE3-855B-EE544B134728}" type="pres">
      <dgm:prSet presAssocID="{1CC15088-6ED8-4E01-A990-AF850CE473D6}" presName="parentText" presStyleLbl="node1" presStyleIdx="0" presStyleCnt="1">
        <dgm:presLayoutVars>
          <dgm:chMax val="0"/>
          <dgm:bulletEnabled val="1"/>
        </dgm:presLayoutVars>
      </dgm:prSet>
      <dgm:spPr/>
      <dgm:t>
        <a:bodyPr/>
        <a:lstStyle/>
        <a:p>
          <a:endParaRPr lang="es-EC"/>
        </a:p>
      </dgm:t>
    </dgm:pt>
    <dgm:pt modelId="{5FC6177D-EDF4-4F79-B6F0-5A009FE1F635}" type="pres">
      <dgm:prSet presAssocID="{1CC15088-6ED8-4E01-A990-AF850CE473D6}" presName="childText" presStyleLbl="revTx" presStyleIdx="0" presStyleCnt="1">
        <dgm:presLayoutVars>
          <dgm:bulletEnabled val="1"/>
        </dgm:presLayoutVars>
      </dgm:prSet>
      <dgm:spPr/>
      <dgm:t>
        <a:bodyPr/>
        <a:lstStyle/>
        <a:p>
          <a:endParaRPr lang="es-EC"/>
        </a:p>
      </dgm:t>
    </dgm:pt>
  </dgm:ptLst>
  <dgm:cxnLst>
    <dgm:cxn modelId="{3AB33729-0A1E-4BA5-A74B-9E0B4B0F6FA7}" srcId="{9385EE6D-8382-482F-8E24-0B204E80135A}" destId="{1CC15088-6ED8-4E01-A990-AF850CE473D6}" srcOrd="0" destOrd="0" parTransId="{52F8A217-9FA4-43FC-91FB-F2ADC5A0F17B}" sibTransId="{3DC48D60-F52E-4DC8-B168-97BAD6AB2BA0}"/>
    <dgm:cxn modelId="{B1861759-32D7-40E7-9CE7-782E8C01F140}" type="presOf" srcId="{5320171A-D688-49C7-AB66-25FC5EA716F3}" destId="{5FC6177D-EDF4-4F79-B6F0-5A009FE1F635}" srcOrd="0" destOrd="2" presId="urn:microsoft.com/office/officeart/2005/8/layout/vList2"/>
    <dgm:cxn modelId="{8AFEEB8F-34B4-4679-981A-96C6E998171C}" srcId="{1CC15088-6ED8-4E01-A990-AF850CE473D6}" destId="{5320171A-D688-49C7-AB66-25FC5EA716F3}" srcOrd="2" destOrd="0" parTransId="{A654D036-CF05-4AF3-ACFC-13B9FEF79E02}" sibTransId="{FC7B92D2-27A9-4363-8F84-701ADD19D5D4}"/>
    <dgm:cxn modelId="{60031DE0-1A21-431A-A3EB-1A8D7F47E0F4}" type="presOf" srcId="{59A3DA0E-2AC2-4227-B05B-F0521782136D}" destId="{5FC6177D-EDF4-4F79-B6F0-5A009FE1F635}" srcOrd="0" destOrd="3" presId="urn:microsoft.com/office/officeart/2005/8/layout/vList2"/>
    <dgm:cxn modelId="{ECE29259-E600-4963-AD8A-C7330AAC8517}" srcId="{1CC15088-6ED8-4E01-A990-AF850CE473D6}" destId="{FF7119BC-076F-4DA7-8728-B3EBDA10F413}" srcOrd="0" destOrd="0" parTransId="{6C3782A8-3E97-483B-871A-CFA55437261D}" sibTransId="{3C3CE693-CA8B-43B1-8995-5BF06E2E2307}"/>
    <dgm:cxn modelId="{FBEC4C24-7195-4E73-BEC6-1843C340A1FF}" type="presOf" srcId="{1CC15088-6ED8-4E01-A990-AF850CE473D6}" destId="{1DD53A47-606C-4BE3-855B-EE544B134728}" srcOrd="0" destOrd="0" presId="urn:microsoft.com/office/officeart/2005/8/layout/vList2"/>
    <dgm:cxn modelId="{063BEE37-93FF-4B3B-9C64-877B33027898}" srcId="{1CC15088-6ED8-4E01-A990-AF850CE473D6}" destId="{59A3DA0E-2AC2-4227-B05B-F0521782136D}" srcOrd="3" destOrd="0" parTransId="{FFD740DB-613F-4B77-93AD-E5EEC1FCFA4C}" sibTransId="{0D00EFBE-F118-4A2C-9AF3-81F5D38CF10E}"/>
    <dgm:cxn modelId="{71BA3A81-F330-41FD-8114-B4B9EFD30413}" type="presOf" srcId="{75573B06-48F2-4631-BB99-CB1066CBE783}" destId="{5FC6177D-EDF4-4F79-B6F0-5A009FE1F635}" srcOrd="0" destOrd="1" presId="urn:microsoft.com/office/officeart/2005/8/layout/vList2"/>
    <dgm:cxn modelId="{A0641880-3121-49D3-A88C-ADD22F796D1B}" srcId="{1CC15088-6ED8-4E01-A990-AF850CE473D6}" destId="{75573B06-48F2-4631-BB99-CB1066CBE783}" srcOrd="1" destOrd="0" parTransId="{57A60D68-24C3-4E56-883A-17D12DDA2C59}" sibTransId="{8FC3F2EB-1536-4702-AF0A-3C7363BFF3F0}"/>
    <dgm:cxn modelId="{8C0B00E7-AA23-4988-B3BD-7E4F878752C2}" type="presOf" srcId="{9385EE6D-8382-482F-8E24-0B204E80135A}" destId="{A459C638-6AFD-4D40-92B5-D373780E23E8}" srcOrd="0" destOrd="0" presId="urn:microsoft.com/office/officeart/2005/8/layout/vList2"/>
    <dgm:cxn modelId="{90931849-70C0-4F4F-B152-3E06EB52EDD0}" type="presOf" srcId="{FF7119BC-076F-4DA7-8728-B3EBDA10F413}" destId="{5FC6177D-EDF4-4F79-B6F0-5A009FE1F635}" srcOrd="0" destOrd="0" presId="urn:microsoft.com/office/officeart/2005/8/layout/vList2"/>
    <dgm:cxn modelId="{A44172B0-6F62-405E-AA94-F0683C10DB52}" type="presParOf" srcId="{A459C638-6AFD-4D40-92B5-D373780E23E8}" destId="{1DD53A47-606C-4BE3-855B-EE544B134728}" srcOrd="0" destOrd="0" presId="urn:microsoft.com/office/officeart/2005/8/layout/vList2"/>
    <dgm:cxn modelId="{3B14449D-BA58-4484-8D4C-5A14B9493733}" type="presParOf" srcId="{A459C638-6AFD-4D40-92B5-D373780E23E8}" destId="{5FC6177D-EDF4-4F79-B6F0-5A009FE1F63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385EE6D-8382-482F-8E24-0B204E80135A}"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s-EC"/>
        </a:p>
      </dgm:t>
    </dgm:pt>
    <dgm:pt modelId="{1CC15088-6ED8-4E01-A990-AF850CE473D6}">
      <dgm:prSet phldrT="[Text]"/>
      <dgm:spPr/>
      <dgm:t>
        <a:bodyPr/>
        <a:lstStyle/>
        <a:p>
          <a:pPr algn="ctr"/>
          <a:r>
            <a:rPr lang="es-EC" b="1" dirty="0" smtClean="0"/>
            <a:t>Segmentación</a:t>
          </a:r>
          <a:endParaRPr lang="es-EC" dirty="0"/>
        </a:p>
      </dgm:t>
    </dgm:pt>
    <dgm:pt modelId="{52F8A217-9FA4-43FC-91FB-F2ADC5A0F17B}" type="parTrans" cxnId="{3AB33729-0A1E-4BA5-A74B-9E0B4B0F6FA7}">
      <dgm:prSet/>
      <dgm:spPr/>
      <dgm:t>
        <a:bodyPr/>
        <a:lstStyle/>
        <a:p>
          <a:pPr algn="ctr"/>
          <a:endParaRPr lang="es-EC"/>
        </a:p>
      </dgm:t>
    </dgm:pt>
    <dgm:pt modelId="{3DC48D60-F52E-4DC8-B168-97BAD6AB2BA0}" type="sibTrans" cxnId="{3AB33729-0A1E-4BA5-A74B-9E0B4B0F6FA7}">
      <dgm:prSet/>
      <dgm:spPr/>
      <dgm:t>
        <a:bodyPr/>
        <a:lstStyle/>
        <a:p>
          <a:pPr algn="ctr"/>
          <a:endParaRPr lang="es-EC"/>
        </a:p>
      </dgm:t>
    </dgm:pt>
    <dgm:pt modelId="{A459C638-6AFD-4D40-92B5-D373780E23E8}" type="pres">
      <dgm:prSet presAssocID="{9385EE6D-8382-482F-8E24-0B204E80135A}" presName="linear" presStyleCnt="0">
        <dgm:presLayoutVars>
          <dgm:animLvl val="lvl"/>
          <dgm:resizeHandles val="exact"/>
        </dgm:presLayoutVars>
      </dgm:prSet>
      <dgm:spPr/>
      <dgm:t>
        <a:bodyPr/>
        <a:lstStyle/>
        <a:p>
          <a:endParaRPr lang="es-EC"/>
        </a:p>
      </dgm:t>
    </dgm:pt>
    <dgm:pt modelId="{1DD53A47-606C-4BE3-855B-EE544B134728}" type="pres">
      <dgm:prSet presAssocID="{1CC15088-6ED8-4E01-A990-AF850CE473D6}" presName="parentText" presStyleLbl="node1" presStyleIdx="0" presStyleCnt="1" custLinFactNeighborX="29851" custLinFactNeighborY="-10030">
        <dgm:presLayoutVars>
          <dgm:chMax val="0"/>
          <dgm:bulletEnabled val="1"/>
        </dgm:presLayoutVars>
      </dgm:prSet>
      <dgm:spPr/>
      <dgm:t>
        <a:bodyPr/>
        <a:lstStyle/>
        <a:p>
          <a:endParaRPr lang="es-EC"/>
        </a:p>
      </dgm:t>
    </dgm:pt>
  </dgm:ptLst>
  <dgm:cxnLst>
    <dgm:cxn modelId="{3AB33729-0A1E-4BA5-A74B-9E0B4B0F6FA7}" srcId="{9385EE6D-8382-482F-8E24-0B204E80135A}" destId="{1CC15088-6ED8-4E01-A990-AF850CE473D6}" srcOrd="0" destOrd="0" parTransId="{52F8A217-9FA4-43FC-91FB-F2ADC5A0F17B}" sibTransId="{3DC48D60-F52E-4DC8-B168-97BAD6AB2BA0}"/>
    <dgm:cxn modelId="{95B3F825-117D-46E9-ACCF-1A90FE19928B}" type="presOf" srcId="{1CC15088-6ED8-4E01-A990-AF850CE473D6}" destId="{1DD53A47-606C-4BE3-855B-EE544B134728}" srcOrd="0" destOrd="0" presId="urn:microsoft.com/office/officeart/2005/8/layout/vList2"/>
    <dgm:cxn modelId="{07BB83B9-DF74-4196-AD6F-699AA5868606}" type="presOf" srcId="{9385EE6D-8382-482F-8E24-0B204E80135A}" destId="{A459C638-6AFD-4D40-92B5-D373780E23E8}" srcOrd="0" destOrd="0" presId="urn:microsoft.com/office/officeart/2005/8/layout/vList2"/>
    <dgm:cxn modelId="{0A004990-B7D9-4B42-BE70-E653A8AC4C64}" type="presParOf" srcId="{A459C638-6AFD-4D40-92B5-D373780E23E8}" destId="{1DD53A47-606C-4BE3-855B-EE544B13472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385EE6D-8382-482F-8E24-0B204E80135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C"/>
        </a:p>
      </dgm:t>
    </dgm:pt>
    <dgm:pt modelId="{1CC15088-6ED8-4E01-A990-AF850CE473D6}">
      <dgm:prSet phldrT="[Text]" custT="1"/>
      <dgm:spPr/>
      <dgm:t>
        <a:bodyPr/>
        <a:lstStyle/>
        <a:p>
          <a:pPr algn="ctr"/>
          <a:r>
            <a:rPr lang="es-EC" sz="2000" b="1" dirty="0" smtClean="0"/>
            <a:t>DIVISIÓN POR ESTRATOS SOCIOECONÓMICOS – INEC 2011</a:t>
          </a:r>
          <a:endParaRPr lang="es-EC" sz="2000" dirty="0"/>
        </a:p>
      </dgm:t>
    </dgm:pt>
    <dgm:pt modelId="{3DC48D60-F52E-4DC8-B168-97BAD6AB2BA0}" type="sibTrans" cxnId="{3AB33729-0A1E-4BA5-A74B-9E0B4B0F6FA7}">
      <dgm:prSet/>
      <dgm:spPr/>
      <dgm:t>
        <a:bodyPr/>
        <a:lstStyle/>
        <a:p>
          <a:pPr algn="ctr"/>
          <a:endParaRPr lang="es-EC" sz="1400"/>
        </a:p>
      </dgm:t>
    </dgm:pt>
    <dgm:pt modelId="{52F8A217-9FA4-43FC-91FB-F2ADC5A0F17B}" type="parTrans" cxnId="{3AB33729-0A1E-4BA5-A74B-9E0B4B0F6FA7}">
      <dgm:prSet/>
      <dgm:spPr/>
      <dgm:t>
        <a:bodyPr/>
        <a:lstStyle/>
        <a:p>
          <a:pPr algn="ctr"/>
          <a:endParaRPr lang="es-EC" sz="1400"/>
        </a:p>
      </dgm:t>
    </dgm:pt>
    <dgm:pt modelId="{A459C638-6AFD-4D40-92B5-D373780E23E8}" type="pres">
      <dgm:prSet presAssocID="{9385EE6D-8382-482F-8E24-0B204E80135A}" presName="linear" presStyleCnt="0">
        <dgm:presLayoutVars>
          <dgm:animLvl val="lvl"/>
          <dgm:resizeHandles val="exact"/>
        </dgm:presLayoutVars>
      </dgm:prSet>
      <dgm:spPr/>
      <dgm:t>
        <a:bodyPr/>
        <a:lstStyle/>
        <a:p>
          <a:endParaRPr lang="es-EC"/>
        </a:p>
      </dgm:t>
    </dgm:pt>
    <dgm:pt modelId="{1DD53A47-606C-4BE3-855B-EE544B134728}" type="pres">
      <dgm:prSet presAssocID="{1CC15088-6ED8-4E01-A990-AF850CE473D6}" presName="parentText" presStyleLbl="node1" presStyleIdx="0" presStyleCnt="1">
        <dgm:presLayoutVars>
          <dgm:chMax val="0"/>
          <dgm:bulletEnabled val="1"/>
        </dgm:presLayoutVars>
      </dgm:prSet>
      <dgm:spPr/>
      <dgm:t>
        <a:bodyPr/>
        <a:lstStyle/>
        <a:p>
          <a:endParaRPr lang="es-EC"/>
        </a:p>
      </dgm:t>
    </dgm:pt>
  </dgm:ptLst>
  <dgm:cxnLst>
    <dgm:cxn modelId="{ECCDD180-8DC7-4CBD-AA25-E67EBECCA0F9}" type="presOf" srcId="{9385EE6D-8382-482F-8E24-0B204E80135A}" destId="{A459C638-6AFD-4D40-92B5-D373780E23E8}" srcOrd="0" destOrd="0" presId="urn:microsoft.com/office/officeart/2005/8/layout/vList2"/>
    <dgm:cxn modelId="{3AB33729-0A1E-4BA5-A74B-9E0B4B0F6FA7}" srcId="{9385EE6D-8382-482F-8E24-0B204E80135A}" destId="{1CC15088-6ED8-4E01-A990-AF850CE473D6}" srcOrd="0" destOrd="0" parTransId="{52F8A217-9FA4-43FC-91FB-F2ADC5A0F17B}" sibTransId="{3DC48D60-F52E-4DC8-B168-97BAD6AB2BA0}"/>
    <dgm:cxn modelId="{9F636404-826B-44D0-9513-C0C31DDFCA64}" type="presOf" srcId="{1CC15088-6ED8-4E01-A990-AF850CE473D6}" destId="{1DD53A47-606C-4BE3-855B-EE544B134728}" srcOrd="0" destOrd="0" presId="urn:microsoft.com/office/officeart/2005/8/layout/vList2"/>
    <dgm:cxn modelId="{A3307255-58DE-4699-AB1E-B32C3B65C2E8}" type="presParOf" srcId="{A459C638-6AFD-4D40-92B5-D373780E23E8}" destId="{1DD53A47-606C-4BE3-855B-EE544B13472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522527-78C8-4F04-B9E6-BED0FDD12F09}" type="doc">
      <dgm:prSet loTypeId="urn:microsoft.com/office/officeart/2005/8/layout/process1" loCatId="process" qsTypeId="urn:microsoft.com/office/officeart/2005/8/quickstyle/simple1" qsCatId="simple" csTypeId="urn:microsoft.com/office/officeart/2005/8/colors/colorful4" csCatId="colorful" phldr="1"/>
      <dgm:spPr/>
      <dgm:t>
        <a:bodyPr/>
        <a:lstStyle/>
        <a:p>
          <a:endParaRPr lang="es-EC"/>
        </a:p>
      </dgm:t>
    </dgm:pt>
    <dgm:pt modelId="{CC4D1CD2-5B40-4C60-9157-3518A2BE416F}">
      <dgm:prSet phldrT="[Texto]" custT="1"/>
      <dgm:spPr/>
      <dgm:t>
        <a:bodyPr/>
        <a:lstStyle/>
        <a:p>
          <a:r>
            <a:rPr lang="es-EC" sz="3200" dirty="0" smtClean="0"/>
            <a:t>Turismo</a:t>
          </a:r>
          <a:endParaRPr lang="es-EC" sz="3200" dirty="0"/>
        </a:p>
      </dgm:t>
    </dgm:pt>
    <dgm:pt modelId="{985DAC10-38A7-4F31-B265-3631ABB1D701}" type="parTrans" cxnId="{4034D8C4-963E-40B1-A599-6A6DD84F4B7D}">
      <dgm:prSet/>
      <dgm:spPr/>
      <dgm:t>
        <a:bodyPr/>
        <a:lstStyle/>
        <a:p>
          <a:endParaRPr lang="es-EC" sz="1400"/>
        </a:p>
      </dgm:t>
    </dgm:pt>
    <dgm:pt modelId="{7C78619B-9A9D-4C1B-857A-372E064EB01E}" type="sibTrans" cxnId="{4034D8C4-963E-40B1-A599-6A6DD84F4B7D}">
      <dgm:prSet/>
      <dgm:spPr/>
      <dgm:t>
        <a:bodyPr/>
        <a:lstStyle/>
        <a:p>
          <a:endParaRPr lang="es-EC" sz="1400"/>
        </a:p>
      </dgm:t>
    </dgm:pt>
    <dgm:pt modelId="{5AA1A76C-F8AF-4C49-8E2B-2DB33030E130}">
      <dgm:prSet phldrT="[Texto]" custT="1"/>
      <dgm:spPr/>
      <dgm:t>
        <a:bodyPr/>
        <a:lstStyle/>
        <a:p>
          <a:r>
            <a:rPr lang="es-EC" sz="3200" dirty="0" smtClean="0"/>
            <a:t>Tecnología</a:t>
          </a:r>
          <a:endParaRPr lang="es-EC" sz="3200" dirty="0"/>
        </a:p>
      </dgm:t>
    </dgm:pt>
    <dgm:pt modelId="{877B35AA-F1B8-4C11-BD32-5686C74FA48A}" type="parTrans" cxnId="{6808D705-E0C5-4E68-A3F2-D538EC078B94}">
      <dgm:prSet/>
      <dgm:spPr/>
      <dgm:t>
        <a:bodyPr/>
        <a:lstStyle/>
        <a:p>
          <a:endParaRPr lang="es-EC" sz="1400"/>
        </a:p>
      </dgm:t>
    </dgm:pt>
    <dgm:pt modelId="{7CE6BCAF-DEC2-48E3-8D93-FC2B7262DE9F}" type="sibTrans" cxnId="{6808D705-E0C5-4E68-A3F2-D538EC078B94}">
      <dgm:prSet/>
      <dgm:spPr/>
      <dgm:t>
        <a:bodyPr/>
        <a:lstStyle/>
        <a:p>
          <a:endParaRPr lang="es-EC" sz="1400"/>
        </a:p>
      </dgm:t>
    </dgm:pt>
    <dgm:pt modelId="{6E4BE395-D8E1-401D-96AE-2990587CCA6E}">
      <dgm:prSet phldrT="[Texto]" custT="1"/>
      <dgm:spPr/>
      <dgm:t>
        <a:bodyPr/>
        <a:lstStyle/>
        <a:p>
          <a:r>
            <a:rPr lang="es-EC" sz="3200" dirty="0" smtClean="0"/>
            <a:t>Economía Global</a:t>
          </a:r>
          <a:endParaRPr lang="es-EC" sz="3200" dirty="0"/>
        </a:p>
      </dgm:t>
    </dgm:pt>
    <dgm:pt modelId="{F2A06A3C-0A72-45FA-A309-E52827BD24A3}" type="parTrans" cxnId="{868E5FE7-3A77-487D-98CF-57CF710D2F48}">
      <dgm:prSet/>
      <dgm:spPr/>
      <dgm:t>
        <a:bodyPr/>
        <a:lstStyle/>
        <a:p>
          <a:endParaRPr lang="es-EC" sz="1400"/>
        </a:p>
      </dgm:t>
    </dgm:pt>
    <dgm:pt modelId="{66190DA3-53EF-4A8D-9DAC-D7ADD17AD0DE}" type="sibTrans" cxnId="{868E5FE7-3A77-487D-98CF-57CF710D2F48}">
      <dgm:prSet/>
      <dgm:spPr/>
      <dgm:t>
        <a:bodyPr/>
        <a:lstStyle/>
        <a:p>
          <a:endParaRPr lang="es-EC" sz="1400"/>
        </a:p>
      </dgm:t>
    </dgm:pt>
    <dgm:pt modelId="{E6A20DBE-7549-4415-B1AE-A5167BB89158}" type="pres">
      <dgm:prSet presAssocID="{55522527-78C8-4F04-B9E6-BED0FDD12F09}" presName="Name0" presStyleCnt="0">
        <dgm:presLayoutVars>
          <dgm:dir/>
          <dgm:resizeHandles val="exact"/>
        </dgm:presLayoutVars>
      </dgm:prSet>
      <dgm:spPr/>
      <dgm:t>
        <a:bodyPr/>
        <a:lstStyle/>
        <a:p>
          <a:endParaRPr lang="es-EC"/>
        </a:p>
      </dgm:t>
    </dgm:pt>
    <dgm:pt modelId="{80CB4B6C-B012-4E7F-B656-AEE597348360}" type="pres">
      <dgm:prSet presAssocID="{CC4D1CD2-5B40-4C60-9157-3518A2BE416F}" presName="node" presStyleLbl="node1" presStyleIdx="0" presStyleCnt="3">
        <dgm:presLayoutVars>
          <dgm:bulletEnabled val="1"/>
        </dgm:presLayoutVars>
      </dgm:prSet>
      <dgm:spPr/>
      <dgm:t>
        <a:bodyPr/>
        <a:lstStyle/>
        <a:p>
          <a:endParaRPr lang="es-EC"/>
        </a:p>
      </dgm:t>
    </dgm:pt>
    <dgm:pt modelId="{340A3E3C-8E7E-4139-8A4E-2D2B730F2E74}" type="pres">
      <dgm:prSet presAssocID="{7C78619B-9A9D-4C1B-857A-372E064EB01E}" presName="sibTrans" presStyleLbl="sibTrans2D1" presStyleIdx="0" presStyleCnt="2"/>
      <dgm:spPr/>
      <dgm:t>
        <a:bodyPr/>
        <a:lstStyle/>
        <a:p>
          <a:endParaRPr lang="es-EC"/>
        </a:p>
      </dgm:t>
    </dgm:pt>
    <dgm:pt modelId="{4F8A2D48-09FD-4667-8655-B763574574ED}" type="pres">
      <dgm:prSet presAssocID="{7C78619B-9A9D-4C1B-857A-372E064EB01E}" presName="connectorText" presStyleLbl="sibTrans2D1" presStyleIdx="0" presStyleCnt="2"/>
      <dgm:spPr/>
      <dgm:t>
        <a:bodyPr/>
        <a:lstStyle/>
        <a:p>
          <a:endParaRPr lang="es-EC"/>
        </a:p>
      </dgm:t>
    </dgm:pt>
    <dgm:pt modelId="{D223B595-A9D4-4D94-802E-D0BA9B0E8993}" type="pres">
      <dgm:prSet presAssocID="{5AA1A76C-F8AF-4C49-8E2B-2DB33030E130}" presName="node" presStyleLbl="node1" presStyleIdx="1" presStyleCnt="3" custScaleX="127480">
        <dgm:presLayoutVars>
          <dgm:bulletEnabled val="1"/>
        </dgm:presLayoutVars>
      </dgm:prSet>
      <dgm:spPr/>
      <dgm:t>
        <a:bodyPr/>
        <a:lstStyle/>
        <a:p>
          <a:endParaRPr lang="es-EC"/>
        </a:p>
      </dgm:t>
    </dgm:pt>
    <dgm:pt modelId="{817D947F-D99B-4C0C-97FD-D946772C785A}" type="pres">
      <dgm:prSet presAssocID="{7CE6BCAF-DEC2-48E3-8D93-FC2B7262DE9F}" presName="sibTrans" presStyleLbl="sibTrans2D1" presStyleIdx="1" presStyleCnt="2"/>
      <dgm:spPr/>
      <dgm:t>
        <a:bodyPr/>
        <a:lstStyle/>
        <a:p>
          <a:endParaRPr lang="es-EC"/>
        </a:p>
      </dgm:t>
    </dgm:pt>
    <dgm:pt modelId="{A3F777E3-6B24-41B5-A5B6-3F1A03621BAE}" type="pres">
      <dgm:prSet presAssocID="{7CE6BCAF-DEC2-48E3-8D93-FC2B7262DE9F}" presName="connectorText" presStyleLbl="sibTrans2D1" presStyleIdx="1" presStyleCnt="2"/>
      <dgm:spPr/>
      <dgm:t>
        <a:bodyPr/>
        <a:lstStyle/>
        <a:p>
          <a:endParaRPr lang="es-EC"/>
        </a:p>
      </dgm:t>
    </dgm:pt>
    <dgm:pt modelId="{89CD3D45-7661-4CD0-9E88-7ABBC3E2F2A7}" type="pres">
      <dgm:prSet presAssocID="{6E4BE395-D8E1-401D-96AE-2990587CCA6E}" presName="node" presStyleLbl="node1" presStyleIdx="2" presStyleCnt="3" custScaleX="115942">
        <dgm:presLayoutVars>
          <dgm:bulletEnabled val="1"/>
        </dgm:presLayoutVars>
      </dgm:prSet>
      <dgm:spPr/>
      <dgm:t>
        <a:bodyPr/>
        <a:lstStyle/>
        <a:p>
          <a:endParaRPr lang="es-EC"/>
        </a:p>
      </dgm:t>
    </dgm:pt>
  </dgm:ptLst>
  <dgm:cxnLst>
    <dgm:cxn modelId="{D8A43C20-034F-4D71-BFDB-57F97619C96A}" type="presOf" srcId="{7C78619B-9A9D-4C1B-857A-372E064EB01E}" destId="{340A3E3C-8E7E-4139-8A4E-2D2B730F2E74}" srcOrd="0" destOrd="0" presId="urn:microsoft.com/office/officeart/2005/8/layout/process1"/>
    <dgm:cxn modelId="{7593043C-9F2D-4C7F-A0CA-075A2E957411}" type="presOf" srcId="{55522527-78C8-4F04-B9E6-BED0FDD12F09}" destId="{E6A20DBE-7549-4415-B1AE-A5167BB89158}" srcOrd="0" destOrd="0" presId="urn:microsoft.com/office/officeart/2005/8/layout/process1"/>
    <dgm:cxn modelId="{868E5FE7-3A77-487D-98CF-57CF710D2F48}" srcId="{55522527-78C8-4F04-B9E6-BED0FDD12F09}" destId="{6E4BE395-D8E1-401D-96AE-2990587CCA6E}" srcOrd="2" destOrd="0" parTransId="{F2A06A3C-0A72-45FA-A309-E52827BD24A3}" sibTransId="{66190DA3-53EF-4A8D-9DAC-D7ADD17AD0DE}"/>
    <dgm:cxn modelId="{A9D238D0-CABD-42C7-B66A-07F8416E5512}" type="presOf" srcId="{7CE6BCAF-DEC2-48E3-8D93-FC2B7262DE9F}" destId="{A3F777E3-6B24-41B5-A5B6-3F1A03621BAE}" srcOrd="1" destOrd="0" presId="urn:microsoft.com/office/officeart/2005/8/layout/process1"/>
    <dgm:cxn modelId="{4FDBC755-4DD2-4B41-8144-BF7B88E3AC09}" type="presOf" srcId="{CC4D1CD2-5B40-4C60-9157-3518A2BE416F}" destId="{80CB4B6C-B012-4E7F-B656-AEE597348360}" srcOrd="0" destOrd="0" presId="urn:microsoft.com/office/officeart/2005/8/layout/process1"/>
    <dgm:cxn modelId="{4034D8C4-963E-40B1-A599-6A6DD84F4B7D}" srcId="{55522527-78C8-4F04-B9E6-BED0FDD12F09}" destId="{CC4D1CD2-5B40-4C60-9157-3518A2BE416F}" srcOrd="0" destOrd="0" parTransId="{985DAC10-38A7-4F31-B265-3631ABB1D701}" sibTransId="{7C78619B-9A9D-4C1B-857A-372E064EB01E}"/>
    <dgm:cxn modelId="{6808D705-E0C5-4E68-A3F2-D538EC078B94}" srcId="{55522527-78C8-4F04-B9E6-BED0FDD12F09}" destId="{5AA1A76C-F8AF-4C49-8E2B-2DB33030E130}" srcOrd="1" destOrd="0" parTransId="{877B35AA-F1B8-4C11-BD32-5686C74FA48A}" sibTransId="{7CE6BCAF-DEC2-48E3-8D93-FC2B7262DE9F}"/>
    <dgm:cxn modelId="{9F16AC07-D481-4592-899C-F1DC6366FFFC}" type="presOf" srcId="{7CE6BCAF-DEC2-48E3-8D93-FC2B7262DE9F}" destId="{817D947F-D99B-4C0C-97FD-D946772C785A}" srcOrd="0" destOrd="0" presId="urn:microsoft.com/office/officeart/2005/8/layout/process1"/>
    <dgm:cxn modelId="{D5260E92-C22E-41E6-936D-2D002B355A65}" type="presOf" srcId="{5AA1A76C-F8AF-4C49-8E2B-2DB33030E130}" destId="{D223B595-A9D4-4D94-802E-D0BA9B0E8993}" srcOrd="0" destOrd="0" presId="urn:microsoft.com/office/officeart/2005/8/layout/process1"/>
    <dgm:cxn modelId="{B2B4883C-716E-491E-A4ED-F0CDED97643E}" type="presOf" srcId="{7C78619B-9A9D-4C1B-857A-372E064EB01E}" destId="{4F8A2D48-09FD-4667-8655-B763574574ED}" srcOrd="1" destOrd="0" presId="urn:microsoft.com/office/officeart/2005/8/layout/process1"/>
    <dgm:cxn modelId="{D251525B-221F-4D02-95F3-9E0A4896FFE2}" type="presOf" srcId="{6E4BE395-D8E1-401D-96AE-2990587CCA6E}" destId="{89CD3D45-7661-4CD0-9E88-7ABBC3E2F2A7}" srcOrd="0" destOrd="0" presId="urn:microsoft.com/office/officeart/2005/8/layout/process1"/>
    <dgm:cxn modelId="{689DC186-3D97-43AB-BC41-5F334F2DBDC3}" type="presParOf" srcId="{E6A20DBE-7549-4415-B1AE-A5167BB89158}" destId="{80CB4B6C-B012-4E7F-B656-AEE597348360}" srcOrd="0" destOrd="0" presId="urn:microsoft.com/office/officeart/2005/8/layout/process1"/>
    <dgm:cxn modelId="{B55D0FEE-BB57-4BAF-BD80-D734449CC0A7}" type="presParOf" srcId="{E6A20DBE-7549-4415-B1AE-A5167BB89158}" destId="{340A3E3C-8E7E-4139-8A4E-2D2B730F2E74}" srcOrd="1" destOrd="0" presId="urn:microsoft.com/office/officeart/2005/8/layout/process1"/>
    <dgm:cxn modelId="{7B50C165-4068-4B76-9362-45F76262FDC8}" type="presParOf" srcId="{340A3E3C-8E7E-4139-8A4E-2D2B730F2E74}" destId="{4F8A2D48-09FD-4667-8655-B763574574ED}" srcOrd="0" destOrd="0" presId="urn:microsoft.com/office/officeart/2005/8/layout/process1"/>
    <dgm:cxn modelId="{1F62642E-DCD3-4DF4-A4B6-DA1ED7EAE328}" type="presParOf" srcId="{E6A20DBE-7549-4415-B1AE-A5167BB89158}" destId="{D223B595-A9D4-4D94-802E-D0BA9B0E8993}" srcOrd="2" destOrd="0" presId="urn:microsoft.com/office/officeart/2005/8/layout/process1"/>
    <dgm:cxn modelId="{78E4826F-21B7-4B75-8222-46430C738193}" type="presParOf" srcId="{E6A20DBE-7549-4415-B1AE-A5167BB89158}" destId="{817D947F-D99B-4C0C-97FD-D946772C785A}" srcOrd="3" destOrd="0" presId="urn:microsoft.com/office/officeart/2005/8/layout/process1"/>
    <dgm:cxn modelId="{4A812102-C847-4B17-94D1-8B8CBD9F000D}" type="presParOf" srcId="{817D947F-D99B-4C0C-97FD-D946772C785A}" destId="{A3F777E3-6B24-41B5-A5B6-3F1A03621BAE}" srcOrd="0" destOrd="0" presId="urn:microsoft.com/office/officeart/2005/8/layout/process1"/>
    <dgm:cxn modelId="{DE4E5F0D-7089-4E11-BC0C-5DD38EAA3276}" type="presParOf" srcId="{E6A20DBE-7549-4415-B1AE-A5167BB89158}" destId="{89CD3D45-7661-4CD0-9E88-7ABBC3E2F2A7}"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385EE6D-8382-482F-8E24-0B204E8013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C"/>
        </a:p>
      </dgm:t>
    </dgm:pt>
    <dgm:pt modelId="{73B7D849-BD45-40B6-8696-B2F6C2CDBC6C}">
      <dgm:prSet/>
      <dgm:spPr/>
      <dgm:t>
        <a:bodyPr/>
        <a:lstStyle/>
        <a:p>
          <a:endParaRPr lang="es-EC" dirty="0"/>
        </a:p>
      </dgm:t>
    </dgm:pt>
    <dgm:pt modelId="{D3182589-6066-4358-A904-C32FDC438DA3}" type="parTrans" cxnId="{52F6D48B-8AA7-411C-A935-79552925B66B}">
      <dgm:prSet/>
      <dgm:spPr/>
      <dgm:t>
        <a:bodyPr/>
        <a:lstStyle/>
        <a:p>
          <a:endParaRPr lang="es-EC"/>
        </a:p>
      </dgm:t>
    </dgm:pt>
    <dgm:pt modelId="{CFD0C589-303D-4756-8F54-5368BCDDD072}" type="sibTrans" cxnId="{52F6D48B-8AA7-411C-A935-79552925B66B}">
      <dgm:prSet/>
      <dgm:spPr/>
      <dgm:t>
        <a:bodyPr/>
        <a:lstStyle/>
        <a:p>
          <a:endParaRPr lang="es-EC"/>
        </a:p>
      </dgm:t>
    </dgm:pt>
    <dgm:pt modelId="{D2D00CF7-6579-48CF-AA19-16AFD567C913}">
      <dgm:prSet phldrT="[Text]"/>
      <dgm:spPr/>
      <dgm:t>
        <a:bodyPr/>
        <a:lstStyle/>
        <a:p>
          <a:r>
            <a:rPr lang="es-EC" b="1" dirty="0" smtClean="0"/>
            <a:t>Universo o población y Población objetivo </a:t>
          </a:r>
          <a:endParaRPr lang="es-EC" dirty="0"/>
        </a:p>
      </dgm:t>
    </dgm:pt>
    <dgm:pt modelId="{75958077-36E1-40ED-92B5-81178B5A2B33}" type="parTrans" cxnId="{DB7C741B-6F05-49CB-85BA-A42A60AE85D2}">
      <dgm:prSet/>
      <dgm:spPr/>
      <dgm:t>
        <a:bodyPr/>
        <a:lstStyle/>
        <a:p>
          <a:endParaRPr lang="es-EC"/>
        </a:p>
      </dgm:t>
    </dgm:pt>
    <dgm:pt modelId="{08B32E2F-FA69-46AF-95E7-DA1DA024CEB0}" type="sibTrans" cxnId="{DB7C741B-6F05-49CB-85BA-A42A60AE85D2}">
      <dgm:prSet/>
      <dgm:spPr/>
      <dgm:t>
        <a:bodyPr/>
        <a:lstStyle/>
        <a:p>
          <a:endParaRPr lang="es-EC"/>
        </a:p>
      </dgm:t>
    </dgm:pt>
    <dgm:pt modelId="{A459C638-6AFD-4D40-92B5-D373780E23E8}" type="pres">
      <dgm:prSet presAssocID="{9385EE6D-8382-482F-8E24-0B204E80135A}" presName="linear" presStyleCnt="0">
        <dgm:presLayoutVars>
          <dgm:animLvl val="lvl"/>
          <dgm:resizeHandles val="exact"/>
        </dgm:presLayoutVars>
      </dgm:prSet>
      <dgm:spPr/>
      <dgm:t>
        <a:bodyPr/>
        <a:lstStyle/>
        <a:p>
          <a:endParaRPr lang="es-EC"/>
        </a:p>
      </dgm:t>
    </dgm:pt>
    <dgm:pt modelId="{ED20DAD0-B14B-4042-9930-02A04F30C1BC}" type="pres">
      <dgm:prSet presAssocID="{D2D00CF7-6579-48CF-AA19-16AFD567C913}" presName="parentText" presStyleLbl="node1" presStyleIdx="0" presStyleCnt="1">
        <dgm:presLayoutVars>
          <dgm:chMax val="0"/>
          <dgm:bulletEnabled val="1"/>
        </dgm:presLayoutVars>
      </dgm:prSet>
      <dgm:spPr/>
      <dgm:t>
        <a:bodyPr/>
        <a:lstStyle/>
        <a:p>
          <a:endParaRPr lang="es-EC"/>
        </a:p>
      </dgm:t>
    </dgm:pt>
    <dgm:pt modelId="{CD18D554-A67E-43F0-87D1-70C226BF27D6}" type="pres">
      <dgm:prSet presAssocID="{D2D00CF7-6579-48CF-AA19-16AFD567C913}" presName="childText" presStyleLbl="revTx" presStyleIdx="0" presStyleCnt="1">
        <dgm:presLayoutVars>
          <dgm:bulletEnabled val="1"/>
        </dgm:presLayoutVars>
      </dgm:prSet>
      <dgm:spPr/>
      <dgm:t>
        <a:bodyPr/>
        <a:lstStyle/>
        <a:p>
          <a:endParaRPr lang="es-EC"/>
        </a:p>
      </dgm:t>
    </dgm:pt>
  </dgm:ptLst>
  <dgm:cxnLst>
    <dgm:cxn modelId="{52F6D48B-8AA7-411C-A935-79552925B66B}" srcId="{D2D00CF7-6579-48CF-AA19-16AFD567C913}" destId="{73B7D849-BD45-40B6-8696-B2F6C2CDBC6C}" srcOrd="0" destOrd="0" parTransId="{D3182589-6066-4358-A904-C32FDC438DA3}" sibTransId="{CFD0C589-303D-4756-8F54-5368BCDDD072}"/>
    <dgm:cxn modelId="{DB7C741B-6F05-49CB-85BA-A42A60AE85D2}" srcId="{9385EE6D-8382-482F-8E24-0B204E80135A}" destId="{D2D00CF7-6579-48CF-AA19-16AFD567C913}" srcOrd="0" destOrd="0" parTransId="{75958077-36E1-40ED-92B5-81178B5A2B33}" sibTransId="{08B32E2F-FA69-46AF-95E7-DA1DA024CEB0}"/>
    <dgm:cxn modelId="{648EECE1-ADF6-4A45-AFF0-758B23610CED}" type="presOf" srcId="{D2D00CF7-6579-48CF-AA19-16AFD567C913}" destId="{ED20DAD0-B14B-4042-9930-02A04F30C1BC}" srcOrd="0" destOrd="0" presId="urn:microsoft.com/office/officeart/2005/8/layout/vList2"/>
    <dgm:cxn modelId="{3D81E31A-6D7C-4C87-B607-0E5FCC8E7446}" type="presOf" srcId="{9385EE6D-8382-482F-8E24-0B204E80135A}" destId="{A459C638-6AFD-4D40-92B5-D373780E23E8}" srcOrd="0" destOrd="0" presId="urn:microsoft.com/office/officeart/2005/8/layout/vList2"/>
    <dgm:cxn modelId="{497B09B6-2396-4B11-9089-A039E31F7430}" type="presOf" srcId="{73B7D849-BD45-40B6-8696-B2F6C2CDBC6C}" destId="{CD18D554-A67E-43F0-87D1-70C226BF27D6}" srcOrd="0" destOrd="0" presId="urn:microsoft.com/office/officeart/2005/8/layout/vList2"/>
    <dgm:cxn modelId="{3C89D4D3-66F7-4B28-931A-97D40D92C91C}" type="presParOf" srcId="{A459C638-6AFD-4D40-92B5-D373780E23E8}" destId="{ED20DAD0-B14B-4042-9930-02A04F30C1BC}" srcOrd="0" destOrd="0" presId="urn:microsoft.com/office/officeart/2005/8/layout/vList2"/>
    <dgm:cxn modelId="{078BB919-EFC1-459F-999F-93F9392B8012}" type="presParOf" srcId="{A459C638-6AFD-4D40-92B5-D373780E23E8}" destId="{CD18D554-A67E-43F0-87D1-70C226BF27D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229ECD3D-C2B5-4B04-9AEE-9D139324955B}" type="doc">
      <dgm:prSet loTypeId="urn:microsoft.com/office/officeart/2005/8/layout/gear1" loCatId="cycle" qsTypeId="urn:microsoft.com/office/officeart/2005/8/quickstyle/simple1" qsCatId="simple" csTypeId="urn:microsoft.com/office/officeart/2005/8/colors/colorful3" csCatId="colorful" phldr="1"/>
      <dgm:spPr/>
    </dgm:pt>
    <dgm:pt modelId="{7FF420B9-D6F8-49EE-B6C3-200C88A227C0}">
      <dgm:prSet phldrT="[Text]" custT="1"/>
      <dgm:spPr/>
      <dgm:t>
        <a:bodyPr/>
        <a:lstStyle/>
        <a:p>
          <a:r>
            <a:rPr lang="es-EC" sz="1600" dirty="0" smtClean="0"/>
            <a:t>TOTAL HOGARES QUITO 747,167</a:t>
          </a:r>
          <a:endParaRPr lang="es-EC" sz="1600" dirty="0"/>
        </a:p>
      </dgm:t>
    </dgm:pt>
    <dgm:pt modelId="{D5262C23-FE53-4F07-9620-415CCE9F62BD}" type="parTrans" cxnId="{1082A9C8-4A26-409A-8F36-F124BC75E5D5}">
      <dgm:prSet/>
      <dgm:spPr/>
      <dgm:t>
        <a:bodyPr/>
        <a:lstStyle/>
        <a:p>
          <a:endParaRPr lang="es-EC"/>
        </a:p>
      </dgm:t>
    </dgm:pt>
    <dgm:pt modelId="{9C05B3F8-E0CF-4696-BB6F-7B8A3FE4C11D}" type="sibTrans" cxnId="{1082A9C8-4A26-409A-8F36-F124BC75E5D5}">
      <dgm:prSet/>
      <dgm:spPr/>
      <dgm:t>
        <a:bodyPr/>
        <a:lstStyle/>
        <a:p>
          <a:endParaRPr lang="es-EC"/>
        </a:p>
      </dgm:t>
    </dgm:pt>
    <dgm:pt modelId="{B52DF411-7528-4A3C-A70F-F939C0D340AB}">
      <dgm:prSet phldrT="[Text]" custT="1"/>
      <dgm:spPr/>
      <dgm:t>
        <a:bodyPr/>
        <a:lstStyle/>
        <a:p>
          <a:r>
            <a:rPr lang="es-EC" sz="1000" dirty="0" smtClean="0"/>
            <a:t>PENETRACIÓN INTERNET NACIONAL 47,5%</a:t>
          </a:r>
          <a:endParaRPr lang="es-EC" sz="1000" dirty="0"/>
        </a:p>
      </dgm:t>
    </dgm:pt>
    <dgm:pt modelId="{18DAC133-56BE-4503-9639-4B9DC2020956}" type="parTrans" cxnId="{AF3301DF-4F52-4247-B57D-09502DC81D24}">
      <dgm:prSet/>
      <dgm:spPr/>
      <dgm:t>
        <a:bodyPr/>
        <a:lstStyle/>
        <a:p>
          <a:endParaRPr lang="es-EC"/>
        </a:p>
      </dgm:t>
    </dgm:pt>
    <dgm:pt modelId="{821E2581-B674-4116-92CF-E3DC7E533F63}" type="sibTrans" cxnId="{AF3301DF-4F52-4247-B57D-09502DC81D24}">
      <dgm:prSet/>
      <dgm:spPr/>
      <dgm:t>
        <a:bodyPr/>
        <a:lstStyle/>
        <a:p>
          <a:endParaRPr lang="es-EC"/>
        </a:p>
      </dgm:t>
    </dgm:pt>
    <dgm:pt modelId="{5DE66019-3996-463D-B440-0E87F32DC5BA}">
      <dgm:prSet phldrT="[Text]"/>
      <dgm:spPr/>
      <dgm:t>
        <a:bodyPr/>
        <a:lstStyle/>
        <a:p>
          <a:r>
            <a:rPr lang="es-EC" dirty="0" smtClean="0"/>
            <a:t>MIEMBROS POR HOGAR 3,49</a:t>
          </a:r>
          <a:endParaRPr lang="es-EC" dirty="0"/>
        </a:p>
      </dgm:t>
    </dgm:pt>
    <dgm:pt modelId="{F99CE288-CC49-4AD2-9747-FD88F06587A6}" type="parTrans" cxnId="{C86A8773-C8FC-4003-B5A2-41BD4D30457B}">
      <dgm:prSet/>
      <dgm:spPr/>
      <dgm:t>
        <a:bodyPr/>
        <a:lstStyle/>
        <a:p>
          <a:endParaRPr lang="es-EC"/>
        </a:p>
      </dgm:t>
    </dgm:pt>
    <dgm:pt modelId="{EF35FDE0-60E8-4F98-8BC4-746F584943CE}" type="sibTrans" cxnId="{C86A8773-C8FC-4003-B5A2-41BD4D30457B}">
      <dgm:prSet/>
      <dgm:spPr/>
      <dgm:t>
        <a:bodyPr/>
        <a:lstStyle/>
        <a:p>
          <a:endParaRPr lang="es-EC"/>
        </a:p>
      </dgm:t>
    </dgm:pt>
    <dgm:pt modelId="{DCE9AF90-F841-4240-B197-29B4390062DF}" type="pres">
      <dgm:prSet presAssocID="{229ECD3D-C2B5-4B04-9AEE-9D139324955B}" presName="composite" presStyleCnt="0">
        <dgm:presLayoutVars>
          <dgm:chMax val="3"/>
          <dgm:animLvl val="lvl"/>
          <dgm:resizeHandles val="exact"/>
        </dgm:presLayoutVars>
      </dgm:prSet>
      <dgm:spPr/>
    </dgm:pt>
    <dgm:pt modelId="{3639AD42-8901-481B-B241-B6BAF9322D72}" type="pres">
      <dgm:prSet presAssocID="{7FF420B9-D6F8-49EE-B6C3-200C88A227C0}" presName="gear1" presStyleLbl="node1" presStyleIdx="0" presStyleCnt="3">
        <dgm:presLayoutVars>
          <dgm:chMax val="1"/>
          <dgm:bulletEnabled val="1"/>
        </dgm:presLayoutVars>
      </dgm:prSet>
      <dgm:spPr/>
    </dgm:pt>
    <dgm:pt modelId="{354BE6EF-232C-4F5D-A5BD-8427FE00418E}" type="pres">
      <dgm:prSet presAssocID="{7FF420B9-D6F8-49EE-B6C3-200C88A227C0}" presName="gear1srcNode" presStyleLbl="node1" presStyleIdx="0" presStyleCnt="3"/>
      <dgm:spPr/>
    </dgm:pt>
    <dgm:pt modelId="{E3E0FE8D-9EA5-4728-AD8C-13F630083319}" type="pres">
      <dgm:prSet presAssocID="{7FF420B9-D6F8-49EE-B6C3-200C88A227C0}" presName="gear1dstNode" presStyleLbl="node1" presStyleIdx="0" presStyleCnt="3"/>
      <dgm:spPr/>
    </dgm:pt>
    <dgm:pt modelId="{F3F665FB-E786-4186-8CB5-EEEFCCAA64CE}" type="pres">
      <dgm:prSet presAssocID="{B52DF411-7528-4A3C-A70F-F939C0D340AB}" presName="gear2" presStyleLbl="node1" presStyleIdx="1" presStyleCnt="3" custScaleX="108666">
        <dgm:presLayoutVars>
          <dgm:chMax val="1"/>
          <dgm:bulletEnabled val="1"/>
        </dgm:presLayoutVars>
      </dgm:prSet>
      <dgm:spPr/>
      <dgm:t>
        <a:bodyPr/>
        <a:lstStyle/>
        <a:p>
          <a:endParaRPr lang="es-EC"/>
        </a:p>
      </dgm:t>
    </dgm:pt>
    <dgm:pt modelId="{E1D1A0FA-060E-4EC2-8F78-0E68F11A5DD4}" type="pres">
      <dgm:prSet presAssocID="{B52DF411-7528-4A3C-A70F-F939C0D340AB}" presName="gear2srcNode" presStyleLbl="node1" presStyleIdx="1" presStyleCnt="3"/>
      <dgm:spPr/>
    </dgm:pt>
    <dgm:pt modelId="{D50BC239-B73A-4D18-B898-D9178BA057CC}" type="pres">
      <dgm:prSet presAssocID="{B52DF411-7528-4A3C-A70F-F939C0D340AB}" presName="gear2dstNode" presStyleLbl="node1" presStyleIdx="1" presStyleCnt="3"/>
      <dgm:spPr/>
    </dgm:pt>
    <dgm:pt modelId="{E338F978-D15E-43E0-8C7A-B6E8B8C72A89}" type="pres">
      <dgm:prSet presAssocID="{5DE66019-3996-463D-B440-0E87F32DC5BA}" presName="gear3" presStyleLbl="node1" presStyleIdx="2" presStyleCnt="3"/>
      <dgm:spPr/>
    </dgm:pt>
    <dgm:pt modelId="{D8454DD8-A499-48DF-A0EF-0CE777190BD4}" type="pres">
      <dgm:prSet presAssocID="{5DE66019-3996-463D-B440-0E87F32DC5BA}" presName="gear3tx" presStyleLbl="node1" presStyleIdx="2" presStyleCnt="3">
        <dgm:presLayoutVars>
          <dgm:chMax val="1"/>
          <dgm:bulletEnabled val="1"/>
        </dgm:presLayoutVars>
      </dgm:prSet>
      <dgm:spPr/>
    </dgm:pt>
    <dgm:pt modelId="{85D592A6-EBB6-4839-BBE3-4BB8CC54BEF0}" type="pres">
      <dgm:prSet presAssocID="{5DE66019-3996-463D-B440-0E87F32DC5BA}" presName="gear3srcNode" presStyleLbl="node1" presStyleIdx="2" presStyleCnt="3"/>
      <dgm:spPr/>
    </dgm:pt>
    <dgm:pt modelId="{7CEE183B-DEBE-4EDD-9349-1DCA80216BAE}" type="pres">
      <dgm:prSet presAssocID="{5DE66019-3996-463D-B440-0E87F32DC5BA}" presName="gear3dstNode" presStyleLbl="node1" presStyleIdx="2" presStyleCnt="3"/>
      <dgm:spPr/>
    </dgm:pt>
    <dgm:pt modelId="{8E4A7782-B894-4673-946B-B9475882135A}" type="pres">
      <dgm:prSet presAssocID="{9C05B3F8-E0CF-4696-BB6F-7B8A3FE4C11D}" presName="connector1" presStyleLbl="sibTrans2D1" presStyleIdx="0" presStyleCnt="3"/>
      <dgm:spPr/>
    </dgm:pt>
    <dgm:pt modelId="{6C2AC692-A5FA-43CA-A61B-81C510041393}" type="pres">
      <dgm:prSet presAssocID="{821E2581-B674-4116-92CF-E3DC7E533F63}" presName="connector2" presStyleLbl="sibTrans2D1" presStyleIdx="1" presStyleCnt="3"/>
      <dgm:spPr/>
    </dgm:pt>
    <dgm:pt modelId="{E46CBF0E-3372-4DD0-A956-50F62092C7F3}" type="pres">
      <dgm:prSet presAssocID="{EF35FDE0-60E8-4F98-8BC4-746F584943CE}" presName="connector3" presStyleLbl="sibTrans2D1" presStyleIdx="2" presStyleCnt="3"/>
      <dgm:spPr/>
    </dgm:pt>
  </dgm:ptLst>
  <dgm:cxnLst>
    <dgm:cxn modelId="{4CBB5A28-3EB8-4402-A699-31EC4C673C6A}" type="presOf" srcId="{B52DF411-7528-4A3C-A70F-F939C0D340AB}" destId="{D50BC239-B73A-4D18-B898-D9178BA057CC}" srcOrd="2" destOrd="0" presId="urn:microsoft.com/office/officeart/2005/8/layout/gear1"/>
    <dgm:cxn modelId="{B9BCE5F0-7EEE-456E-A029-F9F1B8F28990}" type="presOf" srcId="{5DE66019-3996-463D-B440-0E87F32DC5BA}" destId="{E338F978-D15E-43E0-8C7A-B6E8B8C72A89}" srcOrd="0" destOrd="0" presId="urn:microsoft.com/office/officeart/2005/8/layout/gear1"/>
    <dgm:cxn modelId="{AF91860E-3688-4F26-A912-8B76063982CE}" type="presOf" srcId="{B52DF411-7528-4A3C-A70F-F939C0D340AB}" destId="{F3F665FB-E786-4186-8CB5-EEEFCCAA64CE}" srcOrd="0" destOrd="0" presId="urn:microsoft.com/office/officeart/2005/8/layout/gear1"/>
    <dgm:cxn modelId="{C86A8773-C8FC-4003-B5A2-41BD4D30457B}" srcId="{229ECD3D-C2B5-4B04-9AEE-9D139324955B}" destId="{5DE66019-3996-463D-B440-0E87F32DC5BA}" srcOrd="2" destOrd="0" parTransId="{F99CE288-CC49-4AD2-9747-FD88F06587A6}" sibTransId="{EF35FDE0-60E8-4F98-8BC4-746F584943CE}"/>
    <dgm:cxn modelId="{E00B6A47-797E-4ED6-878B-DB79C68EA94D}" type="presOf" srcId="{7FF420B9-D6F8-49EE-B6C3-200C88A227C0}" destId="{354BE6EF-232C-4F5D-A5BD-8427FE00418E}" srcOrd="1" destOrd="0" presId="urn:microsoft.com/office/officeart/2005/8/layout/gear1"/>
    <dgm:cxn modelId="{99A0AF7A-A757-4015-B8DE-0243CFE610D2}" type="presOf" srcId="{5DE66019-3996-463D-B440-0E87F32DC5BA}" destId="{7CEE183B-DEBE-4EDD-9349-1DCA80216BAE}" srcOrd="3" destOrd="0" presId="urn:microsoft.com/office/officeart/2005/8/layout/gear1"/>
    <dgm:cxn modelId="{71857187-2F5B-4693-96AD-E0105E6E01A0}" type="presOf" srcId="{229ECD3D-C2B5-4B04-9AEE-9D139324955B}" destId="{DCE9AF90-F841-4240-B197-29B4390062DF}" srcOrd="0" destOrd="0" presId="urn:microsoft.com/office/officeart/2005/8/layout/gear1"/>
    <dgm:cxn modelId="{AF3301DF-4F52-4247-B57D-09502DC81D24}" srcId="{229ECD3D-C2B5-4B04-9AEE-9D139324955B}" destId="{B52DF411-7528-4A3C-A70F-F939C0D340AB}" srcOrd="1" destOrd="0" parTransId="{18DAC133-56BE-4503-9639-4B9DC2020956}" sibTransId="{821E2581-B674-4116-92CF-E3DC7E533F63}"/>
    <dgm:cxn modelId="{D5514F8A-9906-40FC-BCCE-E904EE6F8F9D}" type="presOf" srcId="{B52DF411-7528-4A3C-A70F-F939C0D340AB}" destId="{E1D1A0FA-060E-4EC2-8F78-0E68F11A5DD4}" srcOrd="1" destOrd="0" presId="urn:microsoft.com/office/officeart/2005/8/layout/gear1"/>
    <dgm:cxn modelId="{C22671E4-60DA-4666-91DC-0EA96955474A}" type="presOf" srcId="{5DE66019-3996-463D-B440-0E87F32DC5BA}" destId="{85D592A6-EBB6-4839-BBE3-4BB8CC54BEF0}" srcOrd="2" destOrd="0" presId="urn:microsoft.com/office/officeart/2005/8/layout/gear1"/>
    <dgm:cxn modelId="{BD60EEAC-8225-47AA-B544-501C3836CDD4}" type="presOf" srcId="{5DE66019-3996-463D-B440-0E87F32DC5BA}" destId="{D8454DD8-A499-48DF-A0EF-0CE777190BD4}" srcOrd="1" destOrd="0" presId="urn:microsoft.com/office/officeart/2005/8/layout/gear1"/>
    <dgm:cxn modelId="{C5AB9E23-2514-4914-9F30-4036B7861071}" type="presOf" srcId="{9C05B3F8-E0CF-4696-BB6F-7B8A3FE4C11D}" destId="{8E4A7782-B894-4673-946B-B9475882135A}" srcOrd="0" destOrd="0" presId="urn:microsoft.com/office/officeart/2005/8/layout/gear1"/>
    <dgm:cxn modelId="{041E7837-4DC8-4EA9-A4D6-C224220FE4C6}" type="presOf" srcId="{EF35FDE0-60E8-4F98-8BC4-746F584943CE}" destId="{E46CBF0E-3372-4DD0-A956-50F62092C7F3}" srcOrd="0" destOrd="0" presId="urn:microsoft.com/office/officeart/2005/8/layout/gear1"/>
    <dgm:cxn modelId="{8873C0BF-EDBE-428C-B770-BDC2B1045AC0}" type="presOf" srcId="{7FF420B9-D6F8-49EE-B6C3-200C88A227C0}" destId="{E3E0FE8D-9EA5-4728-AD8C-13F630083319}" srcOrd="2" destOrd="0" presId="urn:microsoft.com/office/officeart/2005/8/layout/gear1"/>
    <dgm:cxn modelId="{1082A9C8-4A26-409A-8F36-F124BC75E5D5}" srcId="{229ECD3D-C2B5-4B04-9AEE-9D139324955B}" destId="{7FF420B9-D6F8-49EE-B6C3-200C88A227C0}" srcOrd="0" destOrd="0" parTransId="{D5262C23-FE53-4F07-9620-415CCE9F62BD}" sibTransId="{9C05B3F8-E0CF-4696-BB6F-7B8A3FE4C11D}"/>
    <dgm:cxn modelId="{5F81B909-28CE-4831-9E79-410584A78CCA}" type="presOf" srcId="{821E2581-B674-4116-92CF-E3DC7E533F63}" destId="{6C2AC692-A5FA-43CA-A61B-81C510041393}" srcOrd="0" destOrd="0" presId="urn:microsoft.com/office/officeart/2005/8/layout/gear1"/>
    <dgm:cxn modelId="{CA20268F-B85E-4435-9B0D-FEA72E2C0D95}" type="presOf" srcId="{7FF420B9-D6F8-49EE-B6C3-200C88A227C0}" destId="{3639AD42-8901-481B-B241-B6BAF9322D72}" srcOrd="0" destOrd="0" presId="urn:microsoft.com/office/officeart/2005/8/layout/gear1"/>
    <dgm:cxn modelId="{2FF842E1-F119-4D37-AAFE-F9C9C2F2C7C9}" type="presParOf" srcId="{DCE9AF90-F841-4240-B197-29B4390062DF}" destId="{3639AD42-8901-481B-B241-B6BAF9322D72}" srcOrd="0" destOrd="0" presId="urn:microsoft.com/office/officeart/2005/8/layout/gear1"/>
    <dgm:cxn modelId="{46B08637-CD48-49AD-995F-DD0F17A072E3}" type="presParOf" srcId="{DCE9AF90-F841-4240-B197-29B4390062DF}" destId="{354BE6EF-232C-4F5D-A5BD-8427FE00418E}" srcOrd="1" destOrd="0" presId="urn:microsoft.com/office/officeart/2005/8/layout/gear1"/>
    <dgm:cxn modelId="{39F53BE5-938C-4003-9385-52A90786B19E}" type="presParOf" srcId="{DCE9AF90-F841-4240-B197-29B4390062DF}" destId="{E3E0FE8D-9EA5-4728-AD8C-13F630083319}" srcOrd="2" destOrd="0" presId="urn:microsoft.com/office/officeart/2005/8/layout/gear1"/>
    <dgm:cxn modelId="{84DBFBDD-6567-439E-8BB8-69B00D3635E1}" type="presParOf" srcId="{DCE9AF90-F841-4240-B197-29B4390062DF}" destId="{F3F665FB-E786-4186-8CB5-EEEFCCAA64CE}" srcOrd="3" destOrd="0" presId="urn:microsoft.com/office/officeart/2005/8/layout/gear1"/>
    <dgm:cxn modelId="{44C85735-CC3F-48F3-8684-B0D070CD3AEF}" type="presParOf" srcId="{DCE9AF90-F841-4240-B197-29B4390062DF}" destId="{E1D1A0FA-060E-4EC2-8F78-0E68F11A5DD4}" srcOrd="4" destOrd="0" presId="urn:microsoft.com/office/officeart/2005/8/layout/gear1"/>
    <dgm:cxn modelId="{C990A197-84AD-4D9A-97FC-DFBDD5C3E853}" type="presParOf" srcId="{DCE9AF90-F841-4240-B197-29B4390062DF}" destId="{D50BC239-B73A-4D18-B898-D9178BA057CC}" srcOrd="5" destOrd="0" presId="urn:microsoft.com/office/officeart/2005/8/layout/gear1"/>
    <dgm:cxn modelId="{FB1DF6D6-B130-4457-96CE-58A05BF62143}" type="presParOf" srcId="{DCE9AF90-F841-4240-B197-29B4390062DF}" destId="{E338F978-D15E-43E0-8C7A-B6E8B8C72A89}" srcOrd="6" destOrd="0" presId="urn:microsoft.com/office/officeart/2005/8/layout/gear1"/>
    <dgm:cxn modelId="{AEAF0282-3976-42B8-98EC-1FA113665091}" type="presParOf" srcId="{DCE9AF90-F841-4240-B197-29B4390062DF}" destId="{D8454DD8-A499-48DF-A0EF-0CE777190BD4}" srcOrd="7" destOrd="0" presId="urn:microsoft.com/office/officeart/2005/8/layout/gear1"/>
    <dgm:cxn modelId="{F9222726-DD54-45FB-BBA8-E55F9F7BD066}" type="presParOf" srcId="{DCE9AF90-F841-4240-B197-29B4390062DF}" destId="{85D592A6-EBB6-4839-BBE3-4BB8CC54BEF0}" srcOrd="8" destOrd="0" presId="urn:microsoft.com/office/officeart/2005/8/layout/gear1"/>
    <dgm:cxn modelId="{C580B45E-71CC-465A-A235-67F6C724D728}" type="presParOf" srcId="{DCE9AF90-F841-4240-B197-29B4390062DF}" destId="{7CEE183B-DEBE-4EDD-9349-1DCA80216BAE}" srcOrd="9" destOrd="0" presId="urn:microsoft.com/office/officeart/2005/8/layout/gear1"/>
    <dgm:cxn modelId="{1E1D3FAC-F807-4347-BD9C-97492680BDCB}" type="presParOf" srcId="{DCE9AF90-F841-4240-B197-29B4390062DF}" destId="{8E4A7782-B894-4673-946B-B9475882135A}" srcOrd="10" destOrd="0" presId="urn:microsoft.com/office/officeart/2005/8/layout/gear1"/>
    <dgm:cxn modelId="{0D30BF0C-CFE4-4A87-A15A-84883A05ACA9}" type="presParOf" srcId="{DCE9AF90-F841-4240-B197-29B4390062DF}" destId="{6C2AC692-A5FA-43CA-A61B-81C510041393}" srcOrd="11" destOrd="0" presId="urn:microsoft.com/office/officeart/2005/8/layout/gear1"/>
    <dgm:cxn modelId="{021E56B4-7C94-4081-B3E2-FDBDB3127CA4}" type="presParOf" srcId="{DCE9AF90-F841-4240-B197-29B4390062DF}" destId="{E46CBF0E-3372-4DD0-A956-50F62092C7F3}" srcOrd="12" destOrd="0" presId="urn:microsoft.com/office/officeart/2005/8/layout/gear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5554DD5-6BA1-407B-B522-BC22D30F5351}" type="doc">
      <dgm:prSet loTypeId="urn:microsoft.com/office/officeart/2008/layout/PictureStrips" loCatId="list" qsTypeId="urn:microsoft.com/office/officeart/2005/8/quickstyle/simple1" qsCatId="simple" csTypeId="urn:microsoft.com/office/officeart/2005/8/colors/colorful3" csCatId="colorful" phldr="1"/>
      <dgm:spPr/>
      <dgm:t>
        <a:bodyPr/>
        <a:lstStyle/>
        <a:p>
          <a:endParaRPr lang="es-EC"/>
        </a:p>
      </dgm:t>
    </dgm:pt>
    <dgm:pt modelId="{F6E3858C-007F-4FBD-A742-0A80A767BCD2}">
      <dgm:prSet phldrT="[Text]"/>
      <dgm:spPr/>
      <dgm:t>
        <a:bodyPr/>
        <a:lstStyle/>
        <a:p>
          <a:r>
            <a:rPr lang="es-EC" dirty="0" smtClean="0"/>
            <a:t>TOTAL UNIVERSO</a:t>
          </a:r>
        </a:p>
        <a:p>
          <a:r>
            <a:rPr lang="es-EC" dirty="0" smtClean="0"/>
            <a:t>454,752</a:t>
          </a:r>
          <a:endParaRPr lang="es-EC" dirty="0"/>
        </a:p>
      </dgm:t>
    </dgm:pt>
    <dgm:pt modelId="{3A3C3D5D-C928-4E8B-919D-6F2510A6C7BE}" type="parTrans" cxnId="{D3C4BDFF-B984-4A03-BE7E-63E78158745A}">
      <dgm:prSet/>
      <dgm:spPr/>
      <dgm:t>
        <a:bodyPr/>
        <a:lstStyle/>
        <a:p>
          <a:endParaRPr lang="es-EC"/>
        </a:p>
      </dgm:t>
    </dgm:pt>
    <dgm:pt modelId="{91487121-A3AC-496B-8E0C-051F2E5E6B29}" type="sibTrans" cxnId="{D3C4BDFF-B984-4A03-BE7E-63E78158745A}">
      <dgm:prSet/>
      <dgm:spPr/>
      <dgm:t>
        <a:bodyPr/>
        <a:lstStyle/>
        <a:p>
          <a:endParaRPr lang="es-EC"/>
        </a:p>
      </dgm:t>
    </dgm:pt>
    <dgm:pt modelId="{87B19789-FD3B-49D0-B3E5-083A5CCE6A31}" type="pres">
      <dgm:prSet presAssocID="{E5554DD5-6BA1-407B-B522-BC22D30F5351}" presName="Name0" presStyleCnt="0">
        <dgm:presLayoutVars>
          <dgm:dir/>
          <dgm:resizeHandles val="exact"/>
        </dgm:presLayoutVars>
      </dgm:prSet>
      <dgm:spPr/>
    </dgm:pt>
    <dgm:pt modelId="{265FD4FD-2106-42AC-9E4B-DD18AAFB50ED}" type="pres">
      <dgm:prSet presAssocID="{F6E3858C-007F-4FBD-A742-0A80A767BCD2}" presName="composite" presStyleCnt="0"/>
      <dgm:spPr/>
    </dgm:pt>
    <dgm:pt modelId="{21F760D5-4C8F-495C-8A8E-F00DC9B04073}" type="pres">
      <dgm:prSet presAssocID="{F6E3858C-007F-4FBD-A742-0A80A767BCD2}" presName="rect1" presStyleLbl="trAlignAcc1" presStyleIdx="0" presStyleCnt="1" custScaleX="88731">
        <dgm:presLayoutVars>
          <dgm:bulletEnabled val="1"/>
        </dgm:presLayoutVars>
      </dgm:prSet>
      <dgm:spPr/>
      <dgm:t>
        <a:bodyPr/>
        <a:lstStyle/>
        <a:p>
          <a:endParaRPr lang="es-EC"/>
        </a:p>
      </dgm:t>
    </dgm:pt>
    <dgm:pt modelId="{7E7CB896-5E9A-4A77-86B4-7B30052697BE}" type="pres">
      <dgm:prSet presAssocID="{F6E3858C-007F-4FBD-A742-0A80A767BCD2}" presName="rect2" presStyleLbl="fgImgPlace1" presStyleIdx="0" presStyleCnt="1" custScaleX="147535"/>
      <dgm:spPr>
        <a:blipFill rotWithShape="1">
          <a:blip xmlns:r="http://schemas.openxmlformats.org/officeDocument/2006/relationships" r:embed="rId1"/>
          <a:stretch>
            <a:fillRect/>
          </a:stretch>
        </a:blipFill>
      </dgm:spPr>
    </dgm:pt>
  </dgm:ptLst>
  <dgm:cxnLst>
    <dgm:cxn modelId="{DCDC52A7-4BD0-4A7E-AB89-F713DF03A743}" type="presOf" srcId="{E5554DD5-6BA1-407B-B522-BC22D30F5351}" destId="{87B19789-FD3B-49D0-B3E5-083A5CCE6A31}" srcOrd="0" destOrd="0" presId="urn:microsoft.com/office/officeart/2008/layout/PictureStrips"/>
    <dgm:cxn modelId="{2F4435F4-6057-48E0-8795-54BFE0981D2F}" type="presOf" srcId="{F6E3858C-007F-4FBD-A742-0A80A767BCD2}" destId="{21F760D5-4C8F-495C-8A8E-F00DC9B04073}" srcOrd="0" destOrd="0" presId="urn:microsoft.com/office/officeart/2008/layout/PictureStrips"/>
    <dgm:cxn modelId="{D3C4BDFF-B984-4A03-BE7E-63E78158745A}" srcId="{E5554DD5-6BA1-407B-B522-BC22D30F5351}" destId="{F6E3858C-007F-4FBD-A742-0A80A767BCD2}" srcOrd="0" destOrd="0" parTransId="{3A3C3D5D-C928-4E8B-919D-6F2510A6C7BE}" sibTransId="{91487121-A3AC-496B-8E0C-051F2E5E6B29}"/>
    <dgm:cxn modelId="{32CEB1E1-9DFA-4E37-94AB-C9ACDFCCD088}" type="presParOf" srcId="{87B19789-FD3B-49D0-B3E5-083A5CCE6A31}" destId="{265FD4FD-2106-42AC-9E4B-DD18AAFB50ED}" srcOrd="0" destOrd="0" presId="urn:microsoft.com/office/officeart/2008/layout/PictureStrips"/>
    <dgm:cxn modelId="{01EEB36A-CE52-40CE-9164-66A719768360}" type="presParOf" srcId="{265FD4FD-2106-42AC-9E4B-DD18AAFB50ED}" destId="{21F760D5-4C8F-495C-8A8E-F00DC9B04073}" srcOrd="0" destOrd="0" presId="urn:microsoft.com/office/officeart/2008/layout/PictureStrips"/>
    <dgm:cxn modelId="{A57BB8EC-108D-480A-B164-05F3F791021D}" type="presParOf" srcId="{265FD4FD-2106-42AC-9E4B-DD18AAFB50ED}" destId="{7E7CB896-5E9A-4A77-86B4-7B30052697BE}" srcOrd="1" destOrd="0" presId="urn:microsoft.com/office/officeart/2008/layout/PictureStrip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F0924283-D7FD-41C6-9AF4-CC9E0C7FCEEA}" type="doc">
      <dgm:prSet loTypeId="urn:microsoft.com/office/officeart/2008/layout/VerticalCurvedList" loCatId="list" qsTypeId="urn:microsoft.com/office/officeart/2005/8/quickstyle/simple3" qsCatId="simple" csTypeId="urn:microsoft.com/office/officeart/2005/8/colors/accent6_5" csCatId="accent6" phldr="1"/>
      <dgm:spPr/>
      <dgm:t>
        <a:bodyPr/>
        <a:lstStyle/>
        <a:p>
          <a:endParaRPr lang="es-EC"/>
        </a:p>
      </dgm:t>
    </dgm:pt>
    <dgm:pt modelId="{A248097F-AC2C-4F72-83AA-F564F23D823E}">
      <dgm:prSet phldrT="[Text]"/>
      <dgm:spPr/>
      <dgm:t>
        <a:bodyPr/>
        <a:lstStyle/>
        <a:p>
          <a:r>
            <a:rPr lang="es-EC" b="1" i="1" dirty="0" smtClean="0"/>
            <a:t>H1. A mayor edad de los consumidores en páginas de compra en línea menor es la interacción postcompra con otros usuarios</a:t>
          </a:r>
          <a:endParaRPr lang="es-EC" b="1" i="1" dirty="0"/>
        </a:p>
      </dgm:t>
    </dgm:pt>
    <dgm:pt modelId="{0246D653-8B1D-4D01-8D60-3C8783CC5F88}" type="parTrans" cxnId="{A5C414BA-9BED-4178-B8AD-E38CD26F256B}">
      <dgm:prSet/>
      <dgm:spPr/>
      <dgm:t>
        <a:bodyPr/>
        <a:lstStyle/>
        <a:p>
          <a:endParaRPr lang="es-EC"/>
        </a:p>
      </dgm:t>
    </dgm:pt>
    <dgm:pt modelId="{E3CA042A-E52A-4D09-BC14-B1C789F7BB64}" type="sibTrans" cxnId="{A5C414BA-9BED-4178-B8AD-E38CD26F256B}">
      <dgm:prSet/>
      <dgm:spPr/>
      <dgm:t>
        <a:bodyPr/>
        <a:lstStyle/>
        <a:p>
          <a:endParaRPr lang="es-EC"/>
        </a:p>
      </dgm:t>
    </dgm:pt>
    <dgm:pt modelId="{10300D29-B512-4D05-86B3-E5AD31935093}" type="pres">
      <dgm:prSet presAssocID="{F0924283-D7FD-41C6-9AF4-CC9E0C7FCEEA}" presName="Name0" presStyleCnt="0">
        <dgm:presLayoutVars>
          <dgm:chMax val="7"/>
          <dgm:chPref val="7"/>
          <dgm:dir/>
        </dgm:presLayoutVars>
      </dgm:prSet>
      <dgm:spPr/>
      <dgm:t>
        <a:bodyPr/>
        <a:lstStyle/>
        <a:p>
          <a:endParaRPr lang="es-EC"/>
        </a:p>
      </dgm:t>
    </dgm:pt>
    <dgm:pt modelId="{D84F6BC5-A701-415E-8DA3-BE963F481833}" type="pres">
      <dgm:prSet presAssocID="{F0924283-D7FD-41C6-9AF4-CC9E0C7FCEEA}" presName="Name1" presStyleCnt="0"/>
      <dgm:spPr/>
    </dgm:pt>
    <dgm:pt modelId="{C96EB7F0-4D1E-43C2-9653-FB58484D5163}" type="pres">
      <dgm:prSet presAssocID="{F0924283-D7FD-41C6-9AF4-CC9E0C7FCEEA}" presName="cycle" presStyleCnt="0"/>
      <dgm:spPr/>
    </dgm:pt>
    <dgm:pt modelId="{5885601F-0FA1-41F5-A2FA-B5FD41EE52EC}" type="pres">
      <dgm:prSet presAssocID="{F0924283-D7FD-41C6-9AF4-CC9E0C7FCEEA}" presName="srcNode" presStyleLbl="node1" presStyleIdx="0" presStyleCnt="1"/>
      <dgm:spPr/>
    </dgm:pt>
    <dgm:pt modelId="{7A099DBB-3550-40F9-A2D8-833546ABEB31}" type="pres">
      <dgm:prSet presAssocID="{F0924283-D7FD-41C6-9AF4-CC9E0C7FCEEA}" presName="conn" presStyleLbl="parChTrans1D2" presStyleIdx="0" presStyleCnt="1"/>
      <dgm:spPr/>
      <dgm:t>
        <a:bodyPr/>
        <a:lstStyle/>
        <a:p>
          <a:endParaRPr lang="es-EC"/>
        </a:p>
      </dgm:t>
    </dgm:pt>
    <dgm:pt modelId="{FCE799BE-FD88-4366-971F-A12760362DF2}" type="pres">
      <dgm:prSet presAssocID="{F0924283-D7FD-41C6-9AF4-CC9E0C7FCEEA}" presName="extraNode" presStyleLbl="node1" presStyleIdx="0" presStyleCnt="1"/>
      <dgm:spPr/>
    </dgm:pt>
    <dgm:pt modelId="{AE62CBEA-6F5F-464D-8040-D2A58F5F1267}" type="pres">
      <dgm:prSet presAssocID="{F0924283-D7FD-41C6-9AF4-CC9E0C7FCEEA}" presName="dstNode" presStyleLbl="node1" presStyleIdx="0" presStyleCnt="1"/>
      <dgm:spPr/>
    </dgm:pt>
    <dgm:pt modelId="{C32EFE21-90FC-4A49-9BB2-33456AA30FA6}" type="pres">
      <dgm:prSet presAssocID="{A248097F-AC2C-4F72-83AA-F564F23D823E}" presName="text_1" presStyleLbl="node1" presStyleIdx="0" presStyleCnt="1">
        <dgm:presLayoutVars>
          <dgm:bulletEnabled val="1"/>
        </dgm:presLayoutVars>
      </dgm:prSet>
      <dgm:spPr/>
      <dgm:t>
        <a:bodyPr/>
        <a:lstStyle/>
        <a:p>
          <a:endParaRPr lang="es-EC"/>
        </a:p>
      </dgm:t>
    </dgm:pt>
    <dgm:pt modelId="{22576EAD-B648-48A3-806F-9F92B6C50265}" type="pres">
      <dgm:prSet presAssocID="{A248097F-AC2C-4F72-83AA-F564F23D823E}" presName="accent_1" presStyleCnt="0"/>
      <dgm:spPr/>
    </dgm:pt>
    <dgm:pt modelId="{1EC6B350-3375-430D-B149-512082C05C7D}" type="pres">
      <dgm:prSet presAssocID="{A248097F-AC2C-4F72-83AA-F564F23D823E}" presName="accentRepeatNode" presStyleLbl="solidFgAcc1" presStyleIdx="0" presStyleCnt="1"/>
      <dgm:spPr>
        <a:blipFill rotWithShape="0">
          <a:blip xmlns:r="http://schemas.openxmlformats.org/officeDocument/2006/relationships" r:embed="rId1"/>
          <a:stretch>
            <a:fillRect/>
          </a:stretch>
        </a:blipFill>
      </dgm:spPr>
      <dgm:t>
        <a:bodyPr/>
        <a:lstStyle/>
        <a:p>
          <a:endParaRPr lang="es-EC"/>
        </a:p>
      </dgm:t>
    </dgm:pt>
  </dgm:ptLst>
  <dgm:cxnLst>
    <dgm:cxn modelId="{47347BFB-EEEE-4690-9721-C6694851BD58}" type="presOf" srcId="{F0924283-D7FD-41C6-9AF4-CC9E0C7FCEEA}" destId="{10300D29-B512-4D05-86B3-E5AD31935093}" srcOrd="0" destOrd="0" presId="urn:microsoft.com/office/officeart/2008/layout/VerticalCurvedList"/>
    <dgm:cxn modelId="{E8ADCB2B-1183-4353-B802-D75E688343DF}" type="presOf" srcId="{A248097F-AC2C-4F72-83AA-F564F23D823E}" destId="{C32EFE21-90FC-4A49-9BB2-33456AA30FA6}" srcOrd="0" destOrd="0" presId="urn:microsoft.com/office/officeart/2008/layout/VerticalCurvedList"/>
    <dgm:cxn modelId="{A5C414BA-9BED-4178-B8AD-E38CD26F256B}" srcId="{F0924283-D7FD-41C6-9AF4-CC9E0C7FCEEA}" destId="{A248097F-AC2C-4F72-83AA-F564F23D823E}" srcOrd="0" destOrd="0" parTransId="{0246D653-8B1D-4D01-8D60-3C8783CC5F88}" sibTransId="{E3CA042A-E52A-4D09-BC14-B1C789F7BB64}"/>
    <dgm:cxn modelId="{CEFF59B8-335D-494C-88E3-F69472470109}" type="presOf" srcId="{E3CA042A-E52A-4D09-BC14-B1C789F7BB64}" destId="{7A099DBB-3550-40F9-A2D8-833546ABEB31}" srcOrd="0" destOrd="0" presId="urn:microsoft.com/office/officeart/2008/layout/VerticalCurvedList"/>
    <dgm:cxn modelId="{51A926D5-7987-4EBB-B78C-F4487EC1B0E6}" type="presParOf" srcId="{10300D29-B512-4D05-86B3-E5AD31935093}" destId="{D84F6BC5-A701-415E-8DA3-BE963F481833}" srcOrd="0" destOrd="0" presId="urn:microsoft.com/office/officeart/2008/layout/VerticalCurvedList"/>
    <dgm:cxn modelId="{2C95016D-100B-44B4-AF00-748F122D4F57}" type="presParOf" srcId="{D84F6BC5-A701-415E-8DA3-BE963F481833}" destId="{C96EB7F0-4D1E-43C2-9653-FB58484D5163}" srcOrd="0" destOrd="0" presId="urn:microsoft.com/office/officeart/2008/layout/VerticalCurvedList"/>
    <dgm:cxn modelId="{0914B741-C0FA-4FA7-BAA1-3053B0180AC6}" type="presParOf" srcId="{C96EB7F0-4D1E-43C2-9653-FB58484D5163}" destId="{5885601F-0FA1-41F5-A2FA-B5FD41EE52EC}" srcOrd="0" destOrd="0" presId="urn:microsoft.com/office/officeart/2008/layout/VerticalCurvedList"/>
    <dgm:cxn modelId="{4F0F0668-3798-4D96-827E-FBE9560E579D}" type="presParOf" srcId="{C96EB7F0-4D1E-43C2-9653-FB58484D5163}" destId="{7A099DBB-3550-40F9-A2D8-833546ABEB31}" srcOrd="1" destOrd="0" presId="urn:microsoft.com/office/officeart/2008/layout/VerticalCurvedList"/>
    <dgm:cxn modelId="{7D97FF33-AEF7-4E23-B759-6E86B32AAFF4}" type="presParOf" srcId="{C96EB7F0-4D1E-43C2-9653-FB58484D5163}" destId="{FCE799BE-FD88-4366-971F-A12760362DF2}" srcOrd="2" destOrd="0" presId="urn:microsoft.com/office/officeart/2008/layout/VerticalCurvedList"/>
    <dgm:cxn modelId="{979E68B4-B96F-44E8-8E66-2E27BFC4E11C}" type="presParOf" srcId="{C96EB7F0-4D1E-43C2-9653-FB58484D5163}" destId="{AE62CBEA-6F5F-464D-8040-D2A58F5F1267}" srcOrd="3" destOrd="0" presId="urn:microsoft.com/office/officeart/2008/layout/VerticalCurvedList"/>
    <dgm:cxn modelId="{43A33BC3-7E44-467E-AE82-FE28520942DA}" type="presParOf" srcId="{D84F6BC5-A701-415E-8DA3-BE963F481833}" destId="{C32EFE21-90FC-4A49-9BB2-33456AA30FA6}" srcOrd="1" destOrd="0" presId="urn:microsoft.com/office/officeart/2008/layout/VerticalCurvedList"/>
    <dgm:cxn modelId="{03ACB053-F52C-49AE-83E9-84A42CD56F0F}" type="presParOf" srcId="{D84F6BC5-A701-415E-8DA3-BE963F481833}" destId="{22576EAD-B648-48A3-806F-9F92B6C50265}" srcOrd="2" destOrd="0" presId="urn:microsoft.com/office/officeart/2008/layout/VerticalCurvedList"/>
    <dgm:cxn modelId="{ECD00A42-B32F-4926-B998-F99B80E6A0EF}" type="presParOf" srcId="{22576EAD-B648-48A3-806F-9F92B6C50265}" destId="{1EC6B350-3375-430D-B149-512082C05C7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F0924283-D7FD-41C6-9AF4-CC9E0C7FCEEA}" type="doc">
      <dgm:prSet loTypeId="urn:microsoft.com/office/officeart/2008/layout/VerticalCurvedList" loCatId="list" qsTypeId="urn:microsoft.com/office/officeart/2005/8/quickstyle/simple3" qsCatId="simple" csTypeId="urn:microsoft.com/office/officeart/2005/8/colors/colorful3" csCatId="colorful" phldr="1"/>
      <dgm:spPr/>
      <dgm:t>
        <a:bodyPr/>
        <a:lstStyle/>
        <a:p>
          <a:endParaRPr lang="es-EC"/>
        </a:p>
      </dgm:t>
    </dgm:pt>
    <dgm:pt modelId="{A248097F-AC2C-4F72-83AA-F564F23D823E}">
      <dgm:prSet phldrT="[Text]" custT="1"/>
      <dgm:spPr/>
      <dgm:t>
        <a:bodyPr/>
        <a:lstStyle/>
        <a:p>
          <a:r>
            <a:rPr lang="es-EC" sz="2000" b="1" i="1" dirty="0" smtClean="0"/>
            <a:t>H2. Los usuarios de portales de servicios turísticos prefieren comprar en línea para obtener mejores promociones y descuentos en relación a una agencia de viajes.</a:t>
          </a:r>
          <a:endParaRPr lang="es-EC" sz="2000" dirty="0"/>
        </a:p>
      </dgm:t>
    </dgm:pt>
    <dgm:pt modelId="{0246D653-8B1D-4D01-8D60-3C8783CC5F88}" type="parTrans" cxnId="{A5C414BA-9BED-4178-B8AD-E38CD26F256B}">
      <dgm:prSet/>
      <dgm:spPr/>
      <dgm:t>
        <a:bodyPr/>
        <a:lstStyle/>
        <a:p>
          <a:endParaRPr lang="es-EC"/>
        </a:p>
      </dgm:t>
    </dgm:pt>
    <dgm:pt modelId="{E3CA042A-E52A-4D09-BC14-B1C789F7BB64}" type="sibTrans" cxnId="{A5C414BA-9BED-4178-B8AD-E38CD26F256B}">
      <dgm:prSet/>
      <dgm:spPr/>
      <dgm:t>
        <a:bodyPr/>
        <a:lstStyle/>
        <a:p>
          <a:endParaRPr lang="es-EC"/>
        </a:p>
      </dgm:t>
    </dgm:pt>
    <dgm:pt modelId="{10300D29-B512-4D05-86B3-E5AD31935093}" type="pres">
      <dgm:prSet presAssocID="{F0924283-D7FD-41C6-9AF4-CC9E0C7FCEEA}" presName="Name0" presStyleCnt="0">
        <dgm:presLayoutVars>
          <dgm:chMax val="7"/>
          <dgm:chPref val="7"/>
          <dgm:dir/>
        </dgm:presLayoutVars>
      </dgm:prSet>
      <dgm:spPr/>
      <dgm:t>
        <a:bodyPr/>
        <a:lstStyle/>
        <a:p>
          <a:endParaRPr lang="es-EC"/>
        </a:p>
      </dgm:t>
    </dgm:pt>
    <dgm:pt modelId="{D84F6BC5-A701-415E-8DA3-BE963F481833}" type="pres">
      <dgm:prSet presAssocID="{F0924283-D7FD-41C6-9AF4-CC9E0C7FCEEA}" presName="Name1" presStyleCnt="0"/>
      <dgm:spPr/>
    </dgm:pt>
    <dgm:pt modelId="{C96EB7F0-4D1E-43C2-9653-FB58484D5163}" type="pres">
      <dgm:prSet presAssocID="{F0924283-D7FD-41C6-9AF4-CC9E0C7FCEEA}" presName="cycle" presStyleCnt="0"/>
      <dgm:spPr/>
    </dgm:pt>
    <dgm:pt modelId="{5885601F-0FA1-41F5-A2FA-B5FD41EE52EC}" type="pres">
      <dgm:prSet presAssocID="{F0924283-D7FD-41C6-9AF4-CC9E0C7FCEEA}" presName="srcNode" presStyleLbl="node1" presStyleIdx="0" presStyleCnt="1"/>
      <dgm:spPr/>
    </dgm:pt>
    <dgm:pt modelId="{7A099DBB-3550-40F9-A2D8-833546ABEB31}" type="pres">
      <dgm:prSet presAssocID="{F0924283-D7FD-41C6-9AF4-CC9E0C7FCEEA}" presName="conn" presStyleLbl="parChTrans1D2" presStyleIdx="0" presStyleCnt="1"/>
      <dgm:spPr/>
      <dgm:t>
        <a:bodyPr/>
        <a:lstStyle/>
        <a:p>
          <a:endParaRPr lang="es-EC"/>
        </a:p>
      </dgm:t>
    </dgm:pt>
    <dgm:pt modelId="{FCE799BE-FD88-4366-971F-A12760362DF2}" type="pres">
      <dgm:prSet presAssocID="{F0924283-D7FD-41C6-9AF4-CC9E0C7FCEEA}" presName="extraNode" presStyleLbl="node1" presStyleIdx="0" presStyleCnt="1"/>
      <dgm:spPr/>
    </dgm:pt>
    <dgm:pt modelId="{AE62CBEA-6F5F-464D-8040-D2A58F5F1267}" type="pres">
      <dgm:prSet presAssocID="{F0924283-D7FD-41C6-9AF4-CC9E0C7FCEEA}" presName="dstNode" presStyleLbl="node1" presStyleIdx="0" presStyleCnt="1"/>
      <dgm:spPr/>
    </dgm:pt>
    <dgm:pt modelId="{C32EFE21-90FC-4A49-9BB2-33456AA30FA6}" type="pres">
      <dgm:prSet presAssocID="{A248097F-AC2C-4F72-83AA-F564F23D823E}" presName="text_1" presStyleLbl="node1" presStyleIdx="0" presStyleCnt="1" custScaleY="141945">
        <dgm:presLayoutVars>
          <dgm:bulletEnabled val="1"/>
        </dgm:presLayoutVars>
      </dgm:prSet>
      <dgm:spPr/>
      <dgm:t>
        <a:bodyPr/>
        <a:lstStyle/>
        <a:p>
          <a:endParaRPr lang="es-EC"/>
        </a:p>
      </dgm:t>
    </dgm:pt>
    <dgm:pt modelId="{22576EAD-B648-48A3-806F-9F92B6C50265}" type="pres">
      <dgm:prSet presAssocID="{A248097F-AC2C-4F72-83AA-F564F23D823E}" presName="accent_1" presStyleCnt="0"/>
      <dgm:spPr/>
    </dgm:pt>
    <dgm:pt modelId="{1EC6B350-3375-430D-B149-512082C05C7D}" type="pres">
      <dgm:prSet presAssocID="{A248097F-AC2C-4F72-83AA-F564F23D823E}" presName="accentRepeatNode" presStyleLbl="solidFgAcc1" presStyleIdx="0" presStyleCnt="1"/>
      <dgm:spPr/>
    </dgm:pt>
  </dgm:ptLst>
  <dgm:cxnLst>
    <dgm:cxn modelId="{6ECC8BF9-D81B-49D9-82FC-51D13E7570AD}" type="presOf" srcId="{E3CA042A-E52A-4D09-BC14-B1C789F7BB64}" destId="{7A099DBB-3550-40F9-A2D8-833546ABEB31}" srcOrd="0" destOrd="0" presId="urn:microsoft.com/office/officeart/2008/layout/VerticalCurvedList"/>
    <dgm:cxn modelId="{29154850-EC9E-4138-85DA-D776894AF5CE}" type="presOf" srcId="{A248097F-AC2C-4F72-83AA-F564F23D823E}" destId="{C32EFE21-90FC-4A49-9BB2-33456AA30FA6}" srcOrd="0" destOrd="0" presId="urn:microsoft.com/office/officeart/2008/layout/VerticalCurvedList"/>
    <dgm:cxn modelId="{A5C414BA-9BED-4178-B8AD-E38CD26F256B}" srcId="{F0924283-D7FD-41C6-9AF4-CC9E0C7FCEEA}" destId="{A248097F-AC2C-4F72-83AA-F564F23D823E}" srcOrd="0" destOrd="0" parTransId="{0246D653-8B1D-4D01-8D60-3C8783CC5F88}" sibTransId="{E3CA042A-E52A-4D09-BC14-B1C789F7BB64}"/>
    <dgm:cxn modelId="{42F229E3-D28D-4D49-BAA6-F9256FB5DD9C}" type="presOf" srcId="{F0924283-D7FD-41C6-9AF4-CC9E0C7FCEEA}" destId="{10300D29-B512-4D05-86B3-E5AD31935093}" srcOrd="0" destOrd="0" presId="urn:microsoft.com/office/officeart/2008/layout/VerticalCurvedList"/>
    <dgm:cxn modelId="{34964942-3BB0-4E3E-B46B-1D0451220059}" type="presParOf" srcId="{10300D29-B512-4D05-86B3-E5AD31935093}" destId="{D84F6BC5-A701-415E-8DA3-BE963F481833}" srcOrd="0" destOrd="0" presId="urn:microsoft.com/office/officeart/2008/layout/VerticalCurvedList"/>
    <dgm:cxn modelId="{8F97EF58-4D19-4551-8B3B-FD34A2FF2348}" type="presParOf" srcId="{D84F6BC5-A701-415E-8DA3-BE963F481833}" destId="{C96EB7F0-4D1E-43C2-9653-FB58484D5163}" srcOrd="0" destOrd="0" presId="urn:microsoft.com/office/officeart/2008/layout/VerticalCurvedList"/>
    <dgm:cxn modelId="{3F650527-CA81-4F0A-9F32-E09964AD7E58}" type="presParOf" srcId="{C96EB7F0-4D1E-43C2-9653-FB58484D5163}" destId="{5885601F-0FA1-41F5-A2FA-B5FD41EE52EC}" srcOrd="0" destOrd="0" presId="urn:microsoft.com/office/officeart/2008/layout/VerticalCurvedList"/>
    <dgm:cxn modelId="{59D65AC5-59C6-4E68-A417-6DD0E7E21AE2}" type="presParOf" srcId="{C96EB7F0-4D1E-43C2-9653-FB58484D5163}" destId="{7A099DBB-3550-40F9-A2D8-833546ABEB31}" srcOrd="1" destOrd="0" presId="urn:microsoft.com/office/officeart/2008/layout/VerticalCurvedList"/>
    <dgm:cxn modelId="{ED8DC410-86DE-4C91-B1B0-DBFE6FB94BCC}" type="presParOf" srcId="{C96EB7F0-4D1E-43C2-9653-FB58484D5163}" destId="{FCE799BE-FD88-4366-971F-A12760362DF2}" srcOrd="2" destOrd="0" presId="urn:microsoft.com/office/officeart/2008/layout/VerticalCurvedList"/>
    <dgm:cxn modelId="{702F12E5-26AE-4D3F-B298-E91802672041}" type="presParOf" srcId="{C96EB7F0-4D1E-43C2-9653-FB58484D5163}" destId="{AE62CBEA-6F5F-464D-8040-D2A58F5F1267}" srcOrd="3" destOrd="0" presId="urn:microsoft.com/office/officeart/2008/layout/VerticalCurvedList"/>
    <dgm:cxn modelId="{57D662C6-752E-43DC-9330-63AFE37F1B51}" type="presParOf" srcId="{D84F6BC5-A701-415E-8DA3-BE963F481833}" destId="{C32EFE21-90FC-4A49-9BB2-33456AA30FA6}" srcOrd="1" destOrd="0" presId="urn:microsoft.com/office/officeart/2008/layout/VerticalCurvedList"/>
    <dgm:cxn modelId="{C1BD8CC0-1F6D-4D00-AA4D-57CD9BD18209}" type="presParOf" srcId="{D84F6BC5-A701-415E-8DA3-BE963F481833}" destId="{22576EAD-B648-48A3-806F-9F92B6C50265}" srcOrd="2" destOrd="0" presId="urn:microsoft.com/office/officeart/2008/layout/VerticalCurvedList"/>
    <dgm:cxn modelId="{E893CD02-FF44-45FE-BD1C-DE8795E1DD4D}" type="presParOf" srcId="{22576EAD-B648-48A3-806F-9F92B6C50265}" destId="{1EC6B350-3375-430D-B149-512082C05C7D}" srcOrd="0" destOrd="0" presId="urn:microsoft.com/office/officeart/2008/layout/VerticalCurv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F0924283-D7FD-41C6-9AF4-CC9E0C7FCEEA}"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s-EC"/>
        </a:p>
      </dgm:t>
    </dgm:pt>
    <dgm:pt modelId="{A248097F-AC2C-4F72-83AA-F564F23D823E}">
      <dgm:prSet phldrT="[Text]" custT="1"/>
      <dgm:spPr/>
      <dgm:t>
        <a:bodyPr/>
        <a:lstStyle/>
        <a:p>
          <a:r>
            <a:rPr lang="es-EC" sz="2000" b="1" i="1" dirty="0" smtClean="0"/>
            <a:t>H3. La elección de compra del consumidor está influenciada por las valoraciones de otros usuarios del servicio a adquirirse dentro de las plataformas de compra o reserva en línea.</a:t>
          </a:r>
          <a:endParaRPr lang="es-EC" sz="2000" b="1" i="1" dirty="0"/>
        </a:p>
      </dgm:t>
    </dgm:pt>
    <dgm:pt modelId="{0246D653-8B1D-4D01-8D60-3C8783CC5F88}" type="parTrans" cxnId="{A5C414BA-9BED-4178-B8AD-E38CD26F256B}">
      <dgm:prSet/>
      <dgm:spPr/>
      <dgm:t>
        <a:bodyPr/>
        <a:lstStyle/>
        <a:p>
          <a:endParaRPr lang="es-EC"/>
        </a:p>
      </dgm:t>
    </dgm:pt>
    <dgm:pt modelId="{E3CA042A-E52A-4D09-BC14-B1C789F7BB64}" type="sibTrans" cxnId="{A5C414BA-9BED-4178-B8AD-E38CD26F256B}">
      <dgm:prSet/>
      <dgm:spPr/>
      <dgm:t>
        <a:bodyPr/>
        <a:lstStyle/>
        <a:p>
          <a:endParaRPr lang="es-EC"/>
        </a:p>
      </dgm:t>
    </dgm:pt>
    <dgm:pt modelId="{10300D29-B512-4D05-86B3-E5AD31935093}" type="pres">
      <dgm:prSet presAssocID="{F0924283-D7FD-41C6-9AF4-CC9E0C7FCEEA}" presName="Name0" presStyleCnt="0">
        <dgm:presLayoutVars>
          <dgm:chMax val="7"/>
          <dgm:chPref val="7"/>
          <dgm:dir/>
        </dgm:presLayoutVars>
      </dgm:prSet>
      <dgm:spPr/>
      <dgm:t>
        <a:bodyPr/>
        <a:lstStyle/>
        <a:p>
          <a:endParaRPr lang="es-EC"/>
        </a:p>
      </dgm:t>
    </dgm:pt>
    <dgm:pt modelId="{D84F6BC5-A701-415E-8DA3-BE963F481833}" type="pres">
      <dgm:prSet presAssocID="{F0924283-D7FD-41C6-9AF4-CC9E0C7FCEEA}" presName="Name1" presStyleCnt="0"/>
      <dgm:spPr/>
    </dgm:pt>
    <dgm:pt modelId="{C96EB7F0-4D1E-43C2-9653-FB58484D5163}" type="pres">
      <dgm:prSet presAssocID="{F0924283-D7FD-41C6-9AF4-CC9E0C7FCEEA}" presName="cycle" presStyleCnt="0"/>
      <dgm:spPr/>
    </dgm:pt>
    <dgm:pt modelId="{5885601F-0FA1-41F5-A2FA-B5FD41EE52EC}" type="pres">
      <dgm:prSet presAssocID="{F0924283-D7FD-41C6-9AF4-CC9E0C7FCEEA}" presName="srcNode" presStyleLbl="node1" presStyleIdx="0" presStyleCnt="1"/>
      <dgm:spPr/>
    </dgm:pt>
    <dgm:pt modelId="{7A099DBB-3550-40F9-A2D8-833546ABEB31}" type="pres">
      <dgm:prSet presAssocID="{F0924283-D7FD-41C6-9AF4-CC9E0C7FCEEA}" presName="conn" presStyleLbl="parChTrans1D2" presStyleIdx="0" presStyleCnt="1"/>
      <dgm:spPr/>
      <dgm:t>
        <a:bodyPr/>
        <a:lstStyle/>
        <a:p>
          <a:endParaRPr lang="es-EC"/>
        </a:p>
      </dgm:t>
    </dgm:pt>
    <dgm:pt modelId="{FCE799BE-FD88-4366-971F-A12760362DF2}" type="pres">
      <dgm:prSet presAssocID="{F0924283-D7FD-41C6-9AF4-CC9E0C7FCEEA}" presName="extraNode" presStyleLbl="node1" presStyleIdx="0" presStyleCnt="1"/>
      <dgm:spPr/>
    </dgm:pt>
    <dgm:pt modelId="{AE62CBEA-6F5F-464D-8040-D2A58F5F1267}" type="pres">
      <dgm:prSet presAssocID="{F0924283-D7FD-41C6-9AF4-CC9E0C7FCEEA}" presName="dstNode" presStyleLbl="node1" presStyleIdx="0" presStyleCnt="1"/>
      <dgm:spPr/>
    </dgm:pt>
    <dgm:pt modelId="{C32EFE21-90FC-4A49-9BB2-33456AA30FA6}" type="pres">
      <dgm:prSet presAssocID="{A248097F-AC2C-4F72-83AA-F564F23D823E}" presName="text_1" presStyleLbl="node1" presStyleIdx="0" presStyleCnt="1" custScaleY="141945">
        <dgm:presLayoutVars>
          <dgm:bulletEnabled val="1"/>
        </dgm:presLayoutVars>
      </dgm:prSet>
      <dgm:spPr/>
      <dgm:t>
        <a:bodyPr/>
        <a:lstStyle/>
        <a:p>
          <a:endParaRPr lang="es-EC"/>
        </a:p>
      </dgm:t>
    </dgm:pt>
    <dgm:pt modelId="{22576EAD-B648-48A3-806F-9F92B6C50265}" type="pres">
      <dgm:prSet presAssocID="{A248097F-AC2C-4F72-83AA-F564F23D823E}" presName="accent_1" presStyleCnt="0"/>
      <dgm:spPr/>
    </dgm:pt>
    <dgm:pt modelId="{1EC6B350-3375-430D-B149-512082C05C7D}" type="pres">
      <dgm:prSet presAssocID="{A248097F-AC2C-4F72-83AA-F564F23D823E}" presName="accentRepeatNode" presStyleLbl="solidFgAcc1" presStyleIdx="0" presStyleCnt="1"/>
      <dgm:spPr/>
    </dgm:pt>
  </dgm:ptLst>
  <dgm:cxnLst>
    <dgm:cxn modelId="{F0C5F160-2E28-4099-8DF9-D8379BBC0C7A}" type="presOf" srcId="{F0924283-D7FD-41C6-9AF4-CC9E0C7FCEEA}" destId="{10300D29-B512-4D05-86B3-E5AD31935093}" srcOrd="0" destOrd="0" presId="urn:microsoft.com/office/officeart/2008/layout/VerticalCurvedList"/>
    <dgm:cxn modelId="{55BB5AD3-C168-467B-BB05-9979A7219818}" type="presOf" srcId="{A248097F-AC2C-4F72-83AA-F564F23D823E}" destId="{C32EFE21-90FC-4A49-9BB2-33456AA30FA6}" srcOrd="0" destOrd="0" presId="urn:microsoft.com/office/officeart/2008/layout/VerticalCurvedList"/>
    <dgm:cxn modelId="{A5C414BA-9BED-4178-B8AD-E38CD26F256B}" srcId="{F0924283-D7FD-41C6-9AF4-CC9E0C7FCEEA}" destId="{A248097F-AC2C-4F72-83AA-F564F23D823E}" srcOrd="0" destOrd="0" parTransId="{0246D653-8B1D-4D01-8D60-3C8783CC5F88}" sibTransId="{E3CA042A-E52A-4D09-BC14-B1C789F7BB64}"/>
    <dgm:cxn modelId="{FF015774-3C93-4019-A6F1-49F1105A12CD}" type="presOf" srcId="{E3CA042A-E52A-4D09-BC14-B1C789F7BB64}" destId="{7A099DBB-3550-40F9-A2D8-833546ABEB31}" srcOrd="0" destOrd="0" presId="urn:microsoft.com/office/officeart/2008/layout/VerticalCurvedList"/>
    <dgm:cxn modelId="{B109A7D1-1775-45DE-92DF-6CC0D12CBA68}" type="presParOf" srcId="{10300D29-B512-4D05-86B3-E5AD31935093}" destId="{D84F6BC5-A701-415E-8DA3-BE963F481833}" srcOrd="0" destOrd="0" presId="urn:microsoft.com/office/officeart/2008/layout/VerticalCurvedList"/>
    <dgm:cxn modelId="{90F41A15-4173-44DD-AEBB-37150AF53D58}" type="presParOf" srcId="{D84F6BC5-A701-415E-8DA3-BE963F481833}" destId="{C96EB7F0-4D1E-43C2-9653-FB58484D5163}" srcOrd="0" destOrd="0" presId="urn:microsoft.com/office/officeart/2008/layout/VerticalCurvedList"/>
    <dgm:cxn modelId="{6F92CD13-7E5A-47F9-8D4A-F9B63A183459}" type="presParOf" srcId="{C96EB7F0-4D1E-43C2-9653-FB58484D5163}" destId="{5885601F-0FA1-41F5-A2FA-B5FD41EE52EC}" srcOrd="0" destOrd="0" presId="urn:microsoft.com/office/officeart/2008/layout/VerticalCurvedList"/>
    <dgm:cxn modelId="{24CD3339-6CB3-483F-9772-14ED00DD5FCB}" type="presParOf" srcId="{C96EB7F0-4D1E-43C2-9653-FB58484D5163}" destId="{7A099DBB-3550-40F9-A2D8-833546ABEB31}" srcOrd="1" destOrd="0" presId="urn:microsoft.com/office/officeart/2008/layout/VerticalCurvedList"/>
    <dgm:cxn modelId="{0100FD37-5851-428E-A6DD-53AB87B65D1C}" type="presParOf" srcId="{C96EB7F0-4D1E-43C2-9653-FB58484D5163}" destId="{FCE799BE-FD88-4366-971F-A12760362DF2}" srcOrd="2" destOrd="0" presId="urn:microsoft.com/office/officeart/2008/layout/VerticalCurvedList"/>
    <dgm:cxn modelId="{79ECA7EF-F2F1-46FD-A42C-F8F864816FB0}" type="presParOf" srcId="{C96EB7F0-4D1E-43C2-9653-FB58484D5163}" destId="{AE62CBEA-6F5F-464D-8040-D2A58F5F1267}" srcOrd="3" destOrd="0" presId="urn:microsoft.com/office/officeart/2008/layout/VerticalCurvedList"/>
    <dgm:cxn modelId="{70AE4A5C-1003-4679-AA4E-A437BAF871E6}" type="presParOf" srcId="{D84F6BC5-A701-415E-8DA3-BE963F481833}" destId="{C32EFE21-90FC-4A49-9BB2-33456AA30FA6}" srcOrd="1" destOrd="0" presId="urn:microsoft.com/office/officeart/2008/layout/VerticalCurvedList"/>
    <dgm:cxn modelId="{72610C84-EAA4-439A-826B-DDDEEE9D1124}" type="presParOf" srcId="{D84F6BC5-A701-415E-8DA3-BE963F481833}" destId="{22576EAD-B648-48A3-806F-9F92B6C50265}" srcOrd="2" destOrd="0" presId="urn:microsoft.com/office/officeart/2008/layout/VerticalCurvedList"/>
    <dgm:cxn modelId="{21047B6E-A5A9-4E42-B582-83608F1D8207}" type="presParOf" srcId="{22576EAD-B648-48A3-806F-9F92B6C50265}" destId="{1EC6B350-3375-430D-B149-512082C05C7D}" srcOrd="0" destOrd="0" presId="urn:microsoft.com/office/officeart/2008/layout/VerticalCurvedList"/>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F0924283-D7FD-41C6-9AF4-CC9E0C7FCEEA}"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C"/>
        </a:p>
      </dgm:t>
    </dgm:pt>
    <dgm:pt modelId="{A248097F-AC2C-4F72-83AA-F564F23D823E}">
      <dgm:prSet phldrT="[Text]"/>
      <dgm:spPr/>
      <dgm:t>
        <a:bodyPr/>
        <a:lstStyle/>
        <a:p>
          <a:r>
            <a:rPr lang="es-EC" b="1" i="1" dirty="0" smtClean="0"/>
            <a:t>H1. A mayor edad de los consumidores en páginas de compra en línea menor es la interacción postcompra con otros usuarios</a:t>
          </a:r>
          <a:endParaRPr lang="es-EC" b="1" i="1" dirty="0"/>
        </a:p>
      </dgm:t>
    </dgm:pt>
    <dgm:pt modelId="{0246D653-8B1D-4D01-8D60-3C8783CC5F88}" type="parTrans" cxnId="{A5C414BA-9BED-4178-B8AD-E38CD26F256B}">
      <dgm:prSet/>
      <dgm:spPr/>
      <dgm:t>
        <a:bodyPr/>
        <a:lstStyle/>
        <a:p>
          <a:endParaRPr lang="es-EC"/>
        </a:p>
      </dgm:t>
    </dgm:pt>
    <dgm:pt modelId="{E3CA042A-E52A-4D09-BC14-B1C789F7BB64}" type="sibTrans" cxnId="{A5C414BA-9BED-4178-B8AD-E38CD26F256B}">
      <dgm:prSet/>
      <dgm:spPr/>
      <dgm:t>
        <a:bodyPr/>
        <a:lstStyle/>
        <a:p>
          <a:endParaRPr lang="es-EC"/>
        </a:p>
      </dgm:t>
    </dgm:pt>
    <dgm:pt modelId="{10300D29-B512-4D05-86B3-E5AD31935093}" type="pres">
      <dgm:prSet presAssocID="{F0924283-D7FD-41C6-9AF4-CC9E0C7FCEEA}" presName="Name0" presStyleCnt="0">
        <dgm:presLayoutVars>
          <dgm:chMax val="7"/>
          <dgm:chPref val="7"/>
          <dgm:dir/>
        </dgm:presLayoutVars>
      </dgm:prSet>
      <dgm:spPr/>
      <dgm:t>
        <a:bodyPr/>
        <a:lstStyle/>
        <a:p>
          <a:endParaRPr lang="es-EC"/>
        </a:p>
      </dgm:t>
    </dgm:pt>
    <dgm:pt modelId="{D84F6BC5-A701-415E-8DA3-BE963F481833}" type="pres">
      <dgm:prSet presAssocID="{F0924283-D7FD-41C6-9AF4-CC9E0C7FCEEA}" presName="Name1" presStyleCnt="0"/>
      <dgm:spPr/>
    </dgm:pt>
    <dgm:pt modelId="{C96EB7F0-4D1E-43C2-9653-FB58484D5163}" type="pres">
      <dgm:prSet presAssocID="{F0924283-D7FD-41C6-9AF4-CC9E0C7FCEEA}" presName="cycle" presStyleCnt="0"/>
      <dgm:spPr/>
    </dgm:pt>
    <dgm:pt modelId="{5885601F-0FA1-41F5-A2FA-B5FD41EE52EC}" type="pres">
      <dgm:prSet presAssocID="{F0924283-D7FD-41C6-9AF4-CC9E0C7FCEEA}" presName="srcNode" presStyleLbl="node1" presStyleIdx="0" presStyleCnt="1"/>
      <dgm:spPr/>
    </dgm:pt>
    <dgm:pt modelId="{7A099DBB-3550-40F9-A2D8-833546ABEB31}" type="pres">
      <dgm:prSet presAssocID="{F0924283-D7FD-41C6-9AF4-CC9E0C7FCEEA}" presName="conn" presStyleLbl="parChTrans1D2" presStyleIdx="0" presStyleCnt="1"/>
      <dgm:spPr/>
      <dgm:t>
        <a:bodyPr/>
        <a:lstStyle/>
        <a:p>
          <a:endParaRPr lang="es-EC"/>
        </a:p>
      </dgm:t>
    </dgm:pt>
    <dgm:pt modelId="{FCE799BE-FD88-4366-971F-A12760362DF2}" type="pres">
      <dgm:prSet presAssocID="{F0924283-D7FD-41C6-9AF4-CC9E0C7FCEEA}" presName="extraNode" presStyleLbl="node1" presStyleIdx="0" presStyleCnt="1"/>
      <dgm:spPr/>
    </dgm:pt>
    <dgm:pt modelId="{AE62CBEA-6F5F-464D-8040-D2A58F5F1267}" type="pres">
      <dgm:prSet presAssocID="{F0924283-D7FD-41C6-9AF4-CC9E0C7FCEEA}" presName="dstNode" presStyleLbl="node1" presStyleIdx="0" presStyleCnt="1"/>
      <dgm:spPr/>
    </dgm:pt>
    <dgm:pt modelId="{C32EFE21-90FC-4A49-9BB2-33456AA30FA6}" type="pres">
      <dgm:prSet presAssocID="{A248097F-AC2C-4F72-83AA-F564F23D823E}" presName="text_1" presStyleLbl="node1" presStyleIdx="0" presStyleCnt="1">
        <dgm:presLayoutVars>
          <dgm:bulletEnabled val="1"/>
        </dgm:presLayoutVars>
      </dgm:prSet>
      <dgm:spPr/>
      <dgm:t>
        <a:bodyPr/>
        <a:lstStyle/>
        <a:p>
          <a:endParaRPr lang="es-EC"/>
        </a:p>
      </dgm:t>
    </dgm:pt>
    <dgm:pt modelId="{22576EAD-B648-48A3-806F-9F92B6C50265}" type="pres">
      <dgm:prSet presAssocID="{A248097F-AC2C-4F72-83AA-F564F23D823E}" presName="accent_1" presStyleCnt="0"/>
      <dgm:spPr/>
    </dgm:pt>
    <dgm:pt modelId="{1EC6B350-3375-430D-B149-512082C05C7D}" type="pres">
      <dgm:prSet presAssocID="{A248097F-AC2C-4F72-83AA-F564F23D823E}" presName="accentRepeatNode" presStyleLbl="solidFgAcc1" presStyleIdx="0" presStyleCnt="1"/>
      <dgm:spPr/>
    </dgm:pt>
  </dgm:ptLst>
  <dgm:cxnLst>
    <dgm:cxn modelId="{8143C1FC-EAE1-4822-896E-74B195A12211}" type="presOf" srcId="{E3CA042A-E52A-4D09-BC14-B1C789F7BB64}" destId="{7A099DBB-3550-40F9-A2D8-833546ABEB31}" srcOrd="0" destOrd="0" presId="urn:microsoft.com/office/officeart/2008/layout/VerticalCurvedList"/>
    <dgm:cxn modelId="{54CE9805-9EFE-4556-BA73-79485B3B9F44}" type="presOf" srcId="{A248097F-AC2C-4F72-83AA-F564F23D823E}" destId="{C32EFE21-90FC-4A49-9BB2-33456AA30FA6}" srcOrd="0" destOrd="0" presId="urn:microsoft.com/office/officeart/2008/layout/VerticalCurvedList"/>
    <dgm:cxn modelId="{A5C414BA-9BED-4178-B8AD-E38CD26F256B}" srcId="{F0924283-D7FD-41C6-9AF4-CC9E0C7FCEEA}" destId="{A248097F-AC2C-4F72-83AA-F564F23D823E}" srcOrd="0" destOrd="0" parTransId="{0246D653-8B1D-4D01-8D60-3C8783CC5F88}" sibTransId="{E3CA042A-E52A-4D09-BC14-B1C789F7BB64}"/>
    <dgm:cxn modelId="{7E77F3D5-44CA-411B-A4B7-189EA1C5E06B}" type="presOf" srcId="{F0924283-D7FD-41C6-9AF4-CC9E0C7FCEEA}" destId="{10300D29-B512-4D05-86B3-E5AD31935093}" srcOrd="0" destOrd="0" presId="urn:microsoft.com/office/officeart/2008/layout/VerticalCurvedList"/>
    <dgm:cxn modelId="{89D25ACC-74D8-4E40-BD58-E3D55B165782}" type="presParOf" srcId="{10300D29-B512-4D05-86B3-E5AD31935093}" destId="{D84F6BC5-A701-415E-8DA3-BE963F481833}" srcOrd="0" destOrd="0" presId="urn:microsoft.com/office/officeart/2008/layout/VerticalCurvedList"/>
    <dgm:cxn modelId="{D23DC34D-5B4D-4F25-9035-B201FF3655EB}" type="presParOf" srcId="{D84F6BC5-A701-415E-8DA3-BE963F481833}" destId="{C96EB7F0-4D1E-43C2-9653-FB58484D5163}" srcOrd="0" destOrd="0" presId="urn:microsoft.com/office/officeart/2008/layout/VerticalCurvedList"/>
    <dgm:cxn modelId="{FF1B7515-FAC3-4DBB-B578-B835E9F4CAAF}" type="presParOf" srcId="{C96EB7F0-4D1E-43C2-9653-FB58484D5163}" destId="{5885601F-0FA1-41F5-A2FA-B5FD41EE52EC}" srcOrd="0" destOrd="0" presId="urn:microsoft.com/office/officeart/2008/layout/VerticalCurvedList"/>
    <dgm:cxn modelId="{720D21E3-E4AD-4D29-ACD2-FF271625025B}" type="presParOf" srcId="{C96EB7F0-4D1E-43C2-9653-FB58484D5163}" destId="{7A099DBB-3550-40F9-A2D8-833546ABEB31}" srcOrd="1" destOrd="0" presId="urn:microsoft.com/office/officeart/2008/layout/VerticalCurvedList"/>
    <dgm:cxn modelId="{792B87F8-07F0-49D1-91F8-15751BF93F84}" type="presParOf" srcId="{C96EB7F0-4D1E-43C2-9653-FB58484D5163}" destId="{FCE799BE-FD88-4366-971F-A12760362DF2}" srcOrd="2" destOrd="0" presId="urn:microsoft.com/office/officeart/2008/layout/VerticalCurvedList"/>
    <dgm:cxn modelId="{FDE31F7F-F95A-4B59-9622-C84E171F1806}" type="presParOf" srcId="{C96EB7F0-4D1E-43C2-9653-FB58484D5163}" destId="{AE62CBEA-6F5F-464D-8040-D2A58F5F1267}" srcOrd="3" destOrd="0" presId="urn:microsoft.com/office/officeart/2008/layout/VerticalCurvedList"/>
    <dgm:cxn modelId="{5FA99043-85B3-4891-8804-0DE1D6FE360E}" type="presParOf" srcId="{D84F6BC5-A701-415E-8DA3-BE963F481833}" destId="{C32EFE21-90FC-4A49-9BB2-33456AA30FA6}" srcOrd="1" destOrd="0" presId="urn:microsoft.com/office/officeart/2008/layout/VerticalCurvedList"/>
    <dgm:cxn modelId="{4FAC28A6-4DB8-47B0-902D-013135CBEC04}" type="presParOf" srcId="{D84F6BC5-A701-415E-8DA3-BE963F481833}" destId="{22576EAD-B648-48A3-806F-9F92B6C50265}" srcOrd="2" destOrd="0" presId="urn:microsoft.com/office/officeart/2008/layout/VerticalCurvedList"/>
    <dgm:cxn modelId="{47063874-B918-4E0B-BB82-BC7BA66C7553}" type="presParOf" srcId="{22576EAD-B648-48A3-806F-9F92B6C50265}" destId="{1EC6B350-3375-430D-B149-512082C05C7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7A61F89-D1D0-4158-8157-2FF27E55BEFA}" type="doc">
      <dgm:prSet loTypeId="urn:microsoft.com/office/officeart/2005/8/layout/hierarchy2" loCatId="hierarchy" qsTypeId="urn:microsoft.com/office/officeart/2005/8/quickstyle/simple1" qsCatId="simple" csTypeId="urn:microsoft.com/office/officeart/2005/8/colors/accent6_2" csCatId="accent6" phldr="1"/>
      <dgm:spPr/>
      <dgm:t>
        <a:bodyPr/>
        <a:lstStyle/>
        <a:p>
          <a:endParaRPr lang="es-EC"/>
        </a:p>
      </dgm:t>
    </dgm:pt>
    <dgm:pt modelId="{22A43BAF-3BD8-468C-9D47-53619064C4BD}">
      <dgm:prSet phldrT="[Text]"/>
      <dgm:spPr/>
      <dgm:t>
        <a:bodyPr/>
        <a:lstStyle/>
        <a:p>
          <a:r>
            <a:rPr lang="es-EC" b="0" dirty="0" smtClean="0"/>
            <a:t>Califica el Servicio</a:t>
          </a:r>
          <a:endParaRPr lang="es-EC" b="0" dirty="0"/>
        </a:p>
      </dgm:t>
    </dgm:pt>
    <dgm:pt modelId="{45DFA883-22D6-4497-AD0B-021E6EF87035}" type="parTrans" cxnId="{3D28C698-6D7F-4A0B-8CA0-ABDE6AA0984A}">
      <dgm:prSet/>
      <dgm:spPr/>
      <dgm:t>
        <a:bodyPr/>
        <a:lstStyle/>
        <a:p>
          <a:endParaRPr lang="es-EC"/>
        </a:p>
      </dgm:t>
    </dgm:pt>
    <dgm:pt modelId="{7F97DB5C-E6F0-4FA4-BE16-182E3154AB35}" type="sibTrans" cxnId="{3D28C698-6D7F-4A0B-8CA0-ABDE6AA0984A}">
      <dgm:prSet/>
      <dgm:spPr/>
      <dgm:t>
        <a:bodyPr/>
        <a:lstStyle/>
        <a:p>
          <a:endParaRPr lang="es-EC"/>
        </a:p>
      </dgm:t>
    </dgm:pt>
    <dgm:pt modelId="{62F3F352-A155-4584-BA2D-4B01A94C2791}">
      <dgm:prSet phldrT="[Text]"/>
      <dgm:spPr/>
      <dgm:t>
        <a:bodyPr/>
        <a:lstStyle/>
        <a:p>
          <a:r>
            <a:rPr lang="es-EC" dirty="0" smtClean="0"/>
            <a:t>Hace comentarios</a:t>
          </a:r>
          <a:endParaRPr lang="es-EC" dirty="0"/>
        </a:p>
      </dgm:t>
    </dgm:pt>
    <dgm:pt modelId="{4831776E-28BF-4CDB-B114-A93453AC9DFD}" type="parTrans" cxnId="{A0003219-F2B4-40A1-8529-A64A5C32F52E}">
      <dgm:prSet/>
      <dgm:spPr/>
      <dgm:t>
        <a:bodyPr/>
        <a:lstStyle/>
        <a:p>
          <a:endParaRPr lang="es-EC"/>
        </a:p>
      </dgm:t>
    </dgm:pt>
    <dgm:pt modelId="{4AFACDA3-89D9-4669-9D9A-F3FFD129F8F7}" type="sibTrans" cxnId="{A0003219-F2B4-40A1-8529-A64A5C32F52E}">
      <dgm:prSet/>
      <dgm:spPr/>
      <dgm:t>
        <a:bodyPr/>
        <a:lstStyle/>
        <a:p>
          <a:endParaRPr lang="es-EC"/>
        </a:p>
      </dgm:t>
    </dgm:pt>
    <dgm:pt modelId="{0B832C52-122C-47F4-8292-3B22E2B6ED40}">
      <dgm:prSet phldrT="[Text]"/>
      <dgm:spPr/>
      <dgm:t>
        <a:bodyPr/>
        <a:lstStyle/>
        <a:p>
          <a:r>
            <a:rPr lang="es-EC" dirty="0" smtClean="0"/>
            <a:t>Sube fotos</a:t>
          </a:r>
          <a:endParaRPr lang="es-EC" dirty="0"/>
        </a:p>
      </dgm:t>
    </dgm:pt>
    <dgm:pt modelId="{1DEF4F07-EA86-46E2-8567-FE9B24C0BEC0}" type="parTrans" cxnId="{76E04AE9-7940-4F92-A912-71448F6DD9C5}">
      <dgm:prSet/>
      <dgm:spPr/>
      <dgm:t>
        <a:bodyPr/>
        <a:lstStyle/>
        <a:p>
          <a:endParaRPr lang="es-EC"/>
        </a:p>
      </dgm:t>
    </dgm:pt>
    <dgm:pt modelId="{0CFD037D-3831-417C-9C59-456A0A9BA60F}" type="sibTrans" cxnId="{76E04AE9-7940-4F92-A912-71448F6DD9C5}">
      <dgm:prSet/>
      <dgm:spPr/>
      <dgm:t>
        <a:bodyPr/>
        <a:lstStyle/>
        <a:p>
          <a:endParaRPr lang="es-EC"/>
        </a:p>
      </dgm:t>
    </dgm:pt>
    <dgm:pt modelId="{3EBA7EA2-B672-4D0C-BA70-0EC49455568E}">
      <dgm:prSet phldrT="[Text]"/>
      <dgm:spPr/>
      <dgm:t>
        <a:bodyPr/>
        <a:lstStyle/>
        <a:p>
          <a:r>
            <a:rPr lang="es-EC" dirty="0" smtClean="0"/>
            <a:t>Ninguno</a:t>
          </a:r>
          <a:endParaRPr lang="es-EC" dirty="0"/>
        </a:p>
      </dgm:t>
    </dgm:pt>
    <dgm:pt modelId="{53ACECC1-087E-4514-AC43-5BCA190CF8BE}" type="parTrans" cxnId="{F16A1C67-4920-4AB4-8609-3BE907D3C37D}">
      <dgm:prSet/>
      <dgm:spPr/>
      <dgm:t>
        <a:bodyPr/>
        <a:lstStyle/>
        <a:p>
          <a:endParaRPr lang="es-EC"/>
        </a:p>
      </dgm:t>
    </dgm:pt>
    <dgm:pt modelId="{273739C8-FFDE-4199-B489-401941801BF4}" type="sibTrans" cxnId="{F16A1C67-4920-4AB4-8609-3BE907D3C37D}">
      <dgm:prSet/>
      <dgm:spPr/>
      <dgm:t>
        <a:bodyPr/>
        <a:lstStyle/>
        <a:p>
          <a:endParaRPr lang="es-EC"/>
        </a:p>
      </dgm:t>
    </dgm:pt>
    <dgm:pt modelId="{0B485725-90E4-4AA1-A797-0AFD542C067B}" type="pres">
      <dgm:prSet presAssocID="{C7A61F89-D1D0-4158-8157-2FF27E55BEFA}" presName="diagram" presStyleCnt="0">
        <dgm:presLayoutVars>
          <dgm:chPref val="1"/>
          <dgm:dir/>
          <dgm:animOne val="branch"/>
          <dgm:animLvl val="lvl"/>
          <dgm:resizeHandles val="exact"/>
        </dgm:presLayoutVars>
      </dgm:prSet>
      <dgm:spPr/>
      <dgm:t>
        <a:bodyPr/>
        <a:lstStyle/>
        <a:p>
          <a:endParaRPr lang="es-EC"/>
        </a:p>
      </dgm:t>
    </dgm:pt>
    <dgm:pt modelId="{EFDADE78-C553-4226-99A2-2C5AD454ADA6}" type="pres">
      <dgm:prSet presAssocID="{22A43BAF-3BD8-468C-9D47-53619064C4BD}" presName="root1" presStyleCnt="0"/>
      <dgm:spPr/>
    </dgm:pt>
    <dgm:pt modelId="{2C48AB9D-65BA-47D8-A798-C34C39BCA323}" type="pres">
      <dgm:prSet presAssocID="{22A43BAF-3BD8-468C-9D47-53619064C4BD}" presName="LevelOneTextNode" presStyleLbl="node0" presStyleIdx="0" presStyleCnt="4">
        <dgm:presLayoutVars>
          <dgm:chPref val="3"/>
        </dgm:presLayoutVars>
      </dgm:prSet>
      <dgm:spPr/>
      <dgm:t>
        <a:bodyPr/>
        <a:lstStyle/>
        <a:p>
          <a:endParaRPr lang="es-EC"/>
        </a:p>
      </dgm:t>
    </dgm:pt>
    <dgm:pt modelId="{1658B466-C678-4616-A071-16EC6F1C1338}" type="pres">
      <dgm:prSet presAssocID="{22A43BAF-3BD8-468C-9D47-53619064C4BD}" presName="level2hierChild" presStyleCnt="0"/>
      <dgm:spPr/>
    </dgm:pt>
    <dgm:pt modelId="{7A403DAA-E395-42CF-A4E3-94D1459BE07E}" type="pres">
      <dgm:prSet presAssocID="{62F3F352-A155-4584-BA2D-4B01A94C2791}" presName="root1" presStyleCnt="0"/>
      <dgm:spPr/>
    </dgm:pt>
    <dgm:pt modelId="{D010EF81-BE44-4B41-93D6-F313D59D6934}" type="pres">
      <dgm:prSet presAssocID="{62F3F352-A155-4584-BA2D-4B01A94C2791}" presName="LevelOneTextNode" presStyleLbl="node0" presStyleIdx="1" presStyleCnt="4">
        <dgm:presLayoutVars>
          <dgm:chPref val="3"/>
        </dgm:presLayoutVars>
      </dgm:prSet>
      <dgm:spPr/>
      <dgm:t>
        <a:bodyPr/>
        <a:lstStyle/>
        <a:p>
          <a:endParaRPr lang="es-EC"/>
        </a:p>
      </dgm:t>
    </dgm:pt>
    <dgm:pt modelId="{A02DD4D2-B7F6-4D40-8F56-CE88A44263F6}" type="pres">
      <dgm:prSet presAssocID="{62F3F352-A155-4584-BA2D-4B01A94C2791}" presName="level2hierChild" presStyleCnt="0"/>
      <dgm:spPr/>
    </dgm:pt>
    <dgm:pt modelId="{5773B258-2B61-4540-9827-AE727262C9BC}" type="pres">
      <dgm:prSet presAssocID="{0B832C52-122C-47F4-8292-3B22E2B6ED40}" presName="root1" presStyleCnt="0"/>
      <dgm:spPr/>
    </dgm:pt>
    <dgm:pt modelId="{CDE26817-8CFC-438B-B5A3-7A0DEC5357DC}" type="pres">
      <dgm:prSet presAssocID="{0B832C52-122C-47F4-8292-3B22E2B6ED40}" presName="LevelOneTextNode" presStyleLbl="node0" presStyleIdx="2" presStyleCnt="4">
        <dgm:presLayoutVars>
          <dgm:chPref val="3"/>
        </dgm:presLayoutVars>
      </dgm:prSet>
      <dgm:spPr/>
      <dgm:t>
        <a:bodyPr/>
        <a:lstStyle/>
        <a:p>
          <a:endParaRPr lang="es-EC"/>
        </a:p>
      </dgm:t>
    </dgm:pt>
    <dgm:pt modelId="{F54294F0-7AC0-46F2-8A1E-0DEC4AAFE531}" type="pres">
      <dgm:prSet presAssocID="{0B832C52-122C-47F4-8292-3B22E2B6ED40}" presName="level2hierChild" presStyleCnt="0"/>
      <dgm:spPr/>
    </dgm:pt>
    <dgm:pt modelId="{2D1D403F-BA39-427D-ADD0-C71B9DDDC717}" type="pres">
      <dgm:prSet presAssocID="{3EBA7EA2-B672-4D0C-BA70-0EC49455568E}" presName="root1" presStyleCnt="0"/>
      <dgm:spPr/>
    </dgm:pt>
    <dgm:pt modelId="{F37F3658-B254-4252-961C-C71F69E6D503}" type="pres">
      <dgm:prSet presAssocID="{3EBA7EA2-B672-4D0C-BA70-0EC49455568E}" presName="LevelOneTextNode" presStyleLbl="node0" presStyleIdx="3" presStyleCnt="4">
        <dgm:presLayoutVars>
          <dgm:chPref val="3"/>
        </dgm:presLayoutVars>
      </dgm:prSet>
      <dgm:spPr/>
      <dgm:t>
        <a:bodyPr/>
        <a:lstStyle/>
        <a:p>
          <a:endParaRPr lang="es-EC"/>
        </a:p>
      </dgm:t>
    </dgm:pt>
    <dgm:pt modelId="{DA6F606C-CC75-41DA-9C71-9E19978E8142}" type="pres">
      <dgm:prSet presAssocID="{3EBA7EA2-B672-4D0C-BA70-0EC49455568E}" presName="level2hierChild" presStyleCnt="0"/>
      <dgm:spPr/>
    </dgm:pt>
  </dgm:ptLst>
  <dgm:cxnLst>
    <dgm:cxn modelId="{F16A1C67-4920-4AB4-8609-3BE907D3C37D}" srcId="{C7A61F89-D1D0-4158-8157-2FF27E55BEFA}" destId="{3EBA7EA2-B672-4D0C-BA70-0EC49455568E}" srcOrd="3" destOrd="0" parTransId="{53ACECC1-087E-4514-AC43-5BCA190CF8BE}" sibTransId="{273739C8-FFDE-4199-B489-401941801BF4}"/>
    <dgm:cxn modelId="{1A3EF646-C6F0-46B7-8D77-B60AD79B2FE1}" type="presOf" srcId="{C7A61F89-D1D0-4158-8157-2FF27E55BEFA}" destId="{0B485725-90E4-4AA1-A797-0AFD542C067B}" srcOrd="0" destOrd="0" presId="urn:microsoft.com/office/officeart/2005/8/layout/hierarchy2"/>
    <dgm:cxn modelId="{A0003219-F2B4-40A1-8529-A64A5C32F52E}" srcId="{C7A61F89-D1D0-4158-8157-2FF27E55BEFA}" destId="{62F3F352-A155-4584-BA2D-4B01A94C2791}" srcOrd="1" destOrd="0" parTransId="{4831776E-28BF-4CDB-B114-A93453AC9DFD}" sibTransId="{4AFACDA3-89D9-4669-9D9A-F3FFD129F8F7}"/>
    <dgm:cxn modelId="{47378172-A1F7-479C-A76B-0081CFD08D22}" type="presOf" srcId="{22A43BAF-3BD8-468C-9D47-53619064C4BD}" destId="{2C48AB9D-65BA-47D8-A798-C34C39BCA323}" srcOrd="0" destOrd="0" presId="urn:microsoft.com/office/officeart/2005/8/layout/hierarchy2"/>
    <dgm:cxn modelId="{F8D7E15D-5F83-4095-98FA-8B1D8818BFBD}" type="presOf" srcId="{62F3F352-A155-4584-BA2D-4B01A94C2791}" destId="{D010EF81-BE44-4B41-93D6-F313D59D6934}" srcOrd="0" destOrd="0" presId="urn:microsoft.com/office/officeart/2005/8/layout/hierarchy2"/>
    <dgm:cxn modelId="{039CD7A1-8507-4360-B5F9-9649D5468C51}" type="presOf" srcId="{0B832C52-122C-47F4-8292-3B22E2B6ED40}" destId="{CDE26817-8CFC-438B-B5A3-7A0DEC5357DC}" srcOrd="0" destOrd="0" presId="urn:microsoft.com/office/officeart/2005/8/layout/hierarchy2"/>
    <dgm:cxn modelId="{3D28C698-6D7F-4A0B-8CA0-ABDE6AA0984A}" srcId="{C7A61F89-D1D0-4158-8157-2FF27E55BEFA}" destId="{22A43BAF-3BD8-468C-9D47-53619064C4BD}" srcOrd="0" destOrd="0" parTransId="{45DFA883-22D6-4497-AD0B-021E6EF87035}" sibTransId="{7F97DB5C-E6F0-4FA4-BE16-182E3154AB35}"/>
    <dgm:cxn modelId="{76E04AE9-7940-4F92-A912-71448F6DD9C5}" srcId="{C7A61F89-D1D0-4158-8157-2FF27E55BEFA}" destId="{0B832C52-122C-47F4-8292-3B22E2B6ED40}" srcOrd="2" destOrd="0" parTransId="{1DEF4F07-EA86-46E2-8567-FE9B24C0BEC0}" sibTransId="{0CFD037D-3831-417C-9C59-456A0A9BA60F}"/>
    <dgm:cxn modelId="{06F1798E-A7D4-41F1-B9E2-3124523E89FB}" type="presOf" srcId="{3EBA7EA2-B672-4D0C-BA70-0EC49455568E}" destId="{F37F3658-B254-4252-961C-C71F69E6D503}" srcOrd="0" destOrd="0" presId="urn:microsoft.com/office/officeart/2005/8/layout/hierarchy2"/>
    <dgm:cxn modelId="{4DC7F3F6-EE0F-4082-8D6A-30BF76A09F7D}" type="presParOf" srcId="{0B485725-90E4-4AA1-A797-0AFD542C067B}" destId="{EFDADE78-C553-4226-99A2-2C5AD454ADA6}" srcOrd="0" destOrd="0" presId="urn:microsoft.com/office/officeart/2005/8/layout/hierarchy2"/>
    <dgm:cxn modelId="{9A45ABD9-33EA-4F0D-A9A7-BB57F9E9E155}" type="presParOf" srcId="{EFDADE78-C553-4226-99A2-2C5AD454ADA6}" destId="{2C48AB9D-65BA-47D8-A798-C34C39BCA323}" srcOrd="0" destOrd="0" presId="urn:microsoft.com/office/officeart/2005/8/layout/hierarchy2"/>
    <dgm:cxn modelId="{A1F756A2-A24A-4FA3-BEC6-658DACF5ACF6}" type="presParOf" srcId="{EFDADE78-C553-4226-99A2-2C5AD454ADA6}" destId="{1658B466-C678-4616-A071-16EC6F1C1338}" srcOrd="1" destOrd="0" presId="urn:microsoft.com/office/officeart/2005/8/layout/hierarchy2"/>
    <dgm:cxn modelId="{623F4406-DEB8-46A9-AD84-6D93F3F09DF0}" type="presParOf" srcId="{0B485725-90E4-4AA1-A797-0AFD542C067B}" destId="{7A403DAA-E395-42CF-A4E3-94D1459BE07E}" srcOrd="1" destOrd="0" presId="urn:microsoft.com/office/officeart/2005/8/layout/hierarchy2"/>
    <dgm:cxn modelId="{CEFD8E3C-A095-4F72-A778-452930749DB4}" type="presParOf" srcId="{7A403DAA-E395-42CF-A4E3-94D1459BE07E}" destId="{D010EF81-BE44-4B41-93D6-F313D59D6934}" srcOrd="0" destOrd="0" presId="urn:microsoft.com/office/officeart/2005/8/layout/hierarchy2"/>
    <dgm:cxn modelId="{DDD8EFF3-2AF6-4112-AAB2-25192DC7D62B}" type="presParOf" srcId="{7A403DAA-E395-42CF-A4E3-94D1459BE07E}" destId="{A02DD4D2-B7F6-4D40-8F56-CE88A44263F6}" srcOrd="1" destOrd="0" presId="urn:microsoft.com/office/officeart/2005/8/layout/hierarchy2"/>
    <dgm:cxn modelId="{61EA2B2D-0811-4CCD-8847-3CE5F93E3C97}" type="presParOf" srcId="{0B485725-90E4-4AA1-A797-0AFD542C067B}" destId="{5773B258-2B61-4540-9827-AE727262C9BC}" srcOrd="2" destOrd="0" presId="urn:microsoft.com/office/officeart/2005/8/layout/hierarchy2"/>
    <dgm:cxn modelId="{0EEF7119-5484-4ACA-AC1D-7B7E3EC7E4F1}" type="presParOf" srcId="{5773B258-2B61-4540-9827-AE727262C9BC}" destId="{CDE26817-8CFC-438B-B5A3-7A0DEC5357DC}" srcOrd="0" destOrd="0" presId="urn:microsoft.com/office/officeart/2005/8/layout/hierarchy2"/>
    <dgm:cxn modelId="{DD3A489D-F9B3-430A-A9D2-59A1B48F8045}" type="presParOf" srcId="{5773B258-2B61-4540-9827-AE727262C9BC}" destId="{F54294F0-7AC0-46F2-8A1E-0DEC4AAFE531}" srcOrd="1" destOrd="0" presId="urn:microsoft.com/office/officeart/2005/8/layout/hierarchy2"/>
    <dgm:cxn modelId="{8DC45B62-D4AA-40A7-B9F6-0ECD85699D72}" type="presParOf" srcId="{0B485725-90E4-4AA1-A797-0AFD542C067B}" destId="{2D1D403F-BA39-427D-ADD0-C71B9DDDC717}" srcOrd="3" destOrd="0" presId="urn:microsoft.com/office/officeart/2005/8/layout/hierarchy2"/>
    <dgm:cxn modelId="{BBB23A02-D104-4C82-B487-6E387F8A3589}" type="presParOf" srcId="{2D1D403F-BA39-427D-ADD0-C71B9DDDC717}" destId="{F37F3658-B254-4252-961C-C71F69E6D503}" srcOrd="0" destOrd="0" presId="urn:microsoft.com/office/officeart/2005/8/layout/hierarchy2"/>
    <dgm:cxn modelId="{FEF964DE-7641-40F7-9EAD-6AEE37B2EA8B}" type="presParOf" srcId="{2D1D403F-BA39-427D-ADD0-C71B9DDDC717}" destId="{DA6F606C-CC75-41DA-9C71-9E19978E8142}" srcOrd="1" destOrd="0" presId="urn:microsoft.com/office/officeart/2005/8/layout/hierarchy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7A61F89-D1D0-4158-8157-2FF27E55BEFA}"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s-EC"/>
        </a:p>
      </dgm:t>
    </dgm:pt>
    <dgm:pt modelId="{22A43BAF-3BD8-468C-9D47-53619064C4BD}">
      <dgm:prSet phldrT="[Text]"/>
      <dgm:spPr/>
      <dgm:t>
        <a:bodyPr/>
        <a:lstStyle/>
        <a:p>
          <a:r>
            <a:rPr lang="es-EC" dirty="0" smtClean="0"/>
            <a:t>Interacción Postcompra</a:t>
          </a:r>
          <a:endParaRPr lang="es-EC" dirty="0"/>
        </a:p>
      </dgm:t>
    </dgm:pt>
    <dgm:pt modelId="{45DFA883-22D6-4497-AD0B-021E6EF87035}" type="parTrans" cxnId="{3D28C698-6D7F-4A0B-8CA0-ABDE6AA0984A}">
      <dgm:prSet/>
      <dgm:spPr/>
      <dgm:t>
        <a:bodyPr/>
        <a:lstStyle/>
        <a:p>
          <a:endParaRPr lang="es-EC"/>
        </a:p>
      </dgm:t>
    </dgm:pt>
    <dgm:pt modelId="{7F97DB5C-E6F0-4FA4-BE16-182E3154AB35}" type="sibTrans" cxnId="{3D28C698-6D7F-4A0B-8CA0-ABDE6AA0984A}">
      <dgm:prSet/>
      <dgm:spPr/>
      <dgm:t>
        <a:bodyPr/>
        <a:lstStyle/>
        <a:p>
          <a:endParaRPr lang="es-EC"/>
        </a:p>
      </dgm:t>
    </dgm:pt>
    <dgm:pt modelId="{9EC53159-36D8-4312-ADB7-47BAE65A506F}">
      <dgm:prSet phldrT="[Text]"/>
      <dgm:spPr/>
      <dgm:t>
        <a:bodyPr/>
        <a:lstStyle/>
        <a:p>
          <a:r>
            <a:rPr lang="es-EC" dirty="0" smtClean="0"/>
            <a:t>Alojamiento</a:t>
          </a:r>
          <a:endParaRPr lang="es-EC" dirty="0"/>
        </a:p>
      </dgm:t>
    </dgm:pt>
    <dgm:pt modelId="{9EAED240-2723-4640-91E3-2904BFCE3983}" type="parTrans" cxnId="{A7A819C9-D151-4F31-B1D3-A00AC39AC0C6}">
      <dgm:prSet/>
      <dgm:spPr/>
      <dgm:t>
        <a:bodyPr/>
        <a:lstStyle/>
        <a:p>
          <a:endParaRPr lang="es-EC"/>
        </a:p>
      </dgm:t>
    </dgm:pt>
    <dgm:pt modelId="{879B7B38-74AE-4948-B141-8E500C240DCA}" type="sibTrans" cxnId="{A7A819C9-D151-4F31-B1D3-A00AC39AC0C6}">
      <dgm:prSet/>
      <dgm:spPr/>
      <dgm:t>
        <a:bodyPr/>
        <a:lstStyle/>
        <a:p>
          <a:endParaRPr lang="es-EC"/>
        </a:p>
      </dgm:t>
    </dgm:pt>
    <dgm:pt modelId="{F38259AB-60B5-4FD4-AD9F-378A799CEB94}">
      <dgm:prSet phldrT="[Text]"/>
      <dgm:spPr/>
      <dgm:t>
        <a:bodyPr/>
        <a:lstStyle/>
        <a:p>
          <a:r>
            <a:rPr lang="es-EC" dirty="0" smtClean="0"/>
            <a:t>Entretenimiento</a:t>
          </a:r>
          <a:endParaRPr lang="es-EC" dirty="0"/>
        </a:p>
      </dgm:t>
    </dgm:pt>
    <dgm:pt modelId="{4A74E67B-1CE9-42AB-BF43-D97A7CC46ABF}" type="parTrans" cxnId="{FDB23F4E-9D36-4F0B-848C-7180225D37DA}">
      <dgm:prSet/>
      <dgm:spPr/>
      <dgm:t>
        <a:bodyPr/>
        <a:lstStyle/>
        <a:p>
          <a:endParaRPr lang="es-EC"/>
        </a:p>
      </dgm:t>
    </dgm:pt>
    <dgm:pt modelId="{D5649530-2F73-4561-9FD4-B8EA68DC77C6}" type="sibTrans" cxnId="{FDB23F4E-9D36-4F0B-848C-7180225D37DA}">
      <dgm:prSet/>
      <dgm:spPr/>
      <dgm:t>
        <a:bodyPr/>
        <a:lstStyle/>
        <a:p>
          <a:endParaRPr lang="es-EC"/>
        </a:p>
      </dgm:t>
    </dgm:pt>
    <dgm:pt modelId="{0B485725-90E4-4AA1-A797-0AFD542C067B}" type="pres">
      <dgm:prSet presAssocID="{C7A61F89-D1D0-4158-8157-2FF27E55BEFA}" presName="diagram" presStyleCnt="0">
        <dgm:presLayoutVars>
          <dgm:chPref val="1"/>
          <dgm:dir/>
          <dgm:animOne val="branch"/>
          <dgm:animLvl val="lvl"/>
          <dgm:resizeHandles val="exact"/>
        </dgm:presLayoutVars>
      </dgm:prSet>
      <dgm:spPr/>
      <dgm:t>
        <a:bodyPr/>
        <a:lstStyle/>
        <a:p>
          <a:endParaRPr lang="es-EC"/>
        </a:p>
      </dgm:t>
    </dgm:pt>
    <dgm:pt modelId="{EFDADE78-C553-4226-99A2-2C5AD454ADA6}" type="pres">
      <dgm:prSet presAssocID="{22A43BAF-3BD8-468C-9D47-53619064C4BD}" presName="root1" presStyleCnt="0"/>
      <dgm:spPr/>
    </dgm:pt>
    <dgm:pt modelId="{2C48AB9D-65BA-47D8-A798-C34C39BCA323}" type="pres">
      <dgm:prSet presAssocID="{22A43BAF-3BD8-468C-9D47-53619064C4BD}" presName="LevelOneTextNode" presStyleLbl="node0" presStyleIdx="0" presStyleCnt="1">
        <dgm:presLayoutVars>
          <dgm:chPref val="3"/>
        </dgm:presLayoutVars>
      </dgm:prSet>
      <dgm:spPr/>
      <dgm:t>
        <a:bodyPr/>
        <a:lstStyle/>
        <a:p>
          <a:endParaRPr lang="es-EC"/>
        </a:p>
      </dgm:t>
    </dgm:pt>
    <dgm:pt modelId="{1658B466-C678-4616-A071-16EC6F1C1338}" type="pres">
      <dgm:prSet presAssocID="{22A43BAF-3BD8-468C-9D47-53619064C4BD}" presName="level2hierChild" presStyleCnt="0"/>
      <dgm:spPr/>
    </dgm:pt>
    <dgm:pt modelId="{B3E82AF6-A502-42E1-9ACE-2442D97050F4}" type="pres">
      <dgm:prSet presAssocID="{9EAED240-2723-4640-91E3-2904BFCE3983}" presName="conn2-1" presStyleLbl="parChTrans1D2" presStyleIdx="0" presStyleCnt="2"/>
      <dgm:spPr/>
      <dgm:t>
        <a:bodyPr/>
        <a:lstStyle/>
        <a:p>
          <a:endParaRPr lang="es-EC"/>
        </a:p>
      </dgm:t>
    </dgm:pt>
    <dgm:pt modelId="{E6A1C2F1-7AE6-4A08-9BF4-13509D0BA57F}" type="pres">
      <dgm:prSet presAssocID="{9EAED240-2723-4640-91E3-2904BFCE3983}" presName="connTx" presStyleLbl="parChTrans1D2" presStyleIdx="0" presStyleCnt="2"/>
      <dgm:spPr/>
      <dgm:t>
        <a:bodyPr/>
        <a:lstStyle/>
        <a:p>
          <a:endParaRPr lang="es-EC"/>
        </a:p>
      </dgm:t>
    </dgm:pt>
    <dgm:pt modelId="{F86851DF-B09F-4B40-BBE0-2055FA99DB61}" type="pres">
      <dgm:prSet presAssocID="{9EC53159-36D8-4312-ADB7-47BAE65A506F}" presName="root2" presStyleCnt="0"/>
      <dgm:spPr/>
    </dgm:pt>
    <dgm:pt modelId="{989CEC99-7019-46E6-9EA1-A15FA7387387}" type="pres">
      <dgm:prSet presAssocID="{9EC53159-36D8-4312-ADB7-47BAE65A506F}" presName="LevelTwoTextNode" presStyleLbl="node2" presStyleIdx="0" presStyleCnt="2" custLinFactY="-17189" custLinFactNeighborX="-19277" custLinFactNeighborY="-100000">
        <dgm:presLayoutVars>
          <dgm:chPref val="3"/>
        </dgm:presLayoutVars>
      </dgm:prSet>
      <dgm:spPr/>
      <dgm:t>
        <a:bodyPr/>
        <a:lstStyle/>
        <a:p>
          <a:endParaRPr lang="es-EC"/>
        </a:p>
      </dgm:t>
    </dgm:pt>
    <dgm:pt modelId="{206FF4AE-AAC3-432D-8A0B-94398B9E2BD9}" type="pres">
      <dgm:prSet presAssocID="{9EC53159-36D8-4312-ADB7-47BAE65A506F}" presName="level3hierChild" presStyleCnt="0"/>
      <dgm:spPr/>
    </dgm:pt>
    <dgm:pt modelId="{82216042-73EB-4D6D-B072-9DAD40847DBB}" type="pres">
      <dgm:prSet presAssocID="{4A74E67B-1CE9-42AB-BF43-D97A7CC46ABF}" presName="conn2-1" presStyleLbl="parChTrans1D2" presStyleIdx="1" presStyleCnt="2"/>
      <dgm:spPr/>
      <dgm:t>
        <a:bodyPr/>
        <a:lstStyle/>
        <a:p>
          <a:endParaRPr lang="es-EC"/>
        </a:p>
      </dgm:t>
    </dgm:pt>
    <dgm:pt modelId="{C36179ED-8EEE-4D32-86AC-C54DD5E6D592}" type="pres">
      <dgm:prSet presAssocID="{4A74E67B-1CE9-42AB-BF43-D97A7CC46ABF}" presName="connTx" presStyleLbl="parChTrans1D2" presStyleIdx="1" presStyleCnt="2"/>
      <dgm:spPr/>
      <dgm:t>
        <a:bodyPr/>
        <a:lstStyle/>
        <a:p>
          <a:endParaRPr lang="es-EC"/>
        </a:p>
      </dgm:t>
    </dgm:pt>
    <dgm:pt modelId="{27227621-FA57-4014-9458-3AA82E46FF90}" type="pres">
      <dgm:prSet presAssocID="{F38259AB-60B5-4FD4-AD9F-378A799CEB94}" presName="root2" presStyleCnt="0"/>
      <dgm:spPr/>
    </dgm:pt>
    <dgm:pt modelId="{F4D26655-5D6F-4E32-A5D0-D6B1ADDF805E}" type="pres">
      <dgm:prSet presAssocID="{F38259AB-60B5-4FD4-AD9F-378A799CEB94}" presName="LevelTwoTextNode" presStyleLbl="node2" presStyleIdx="1" presStyleCnt="2" custLinFactY="1693" custLinFactNeighborX="-19277" custLinFactNeighborY="100000">
        <dgm:presLayoutVars>
          <dgm:chPref val="3"/>
        </dgm:presLayoutVars>
      </dgm:prSet>
      <dgm:spPr/>
      <dgm:t>
        <a:bodyPr/>
        <a:lstStyle/>
        <a:p>
          <a:endParaRPr lang="es-EC"/>
        </a:p>
      </dgm:t>
    </dgm:pt>
    <dgm:pt modelId="{D11E0879-3761-4583-83D1-2A7C0562CA20}" type="pres">
      <dgm:prSet presAssocID="{F38259AB-60B5-4FD4-AD9F-378A799CEB94}" presName="level3hierChild" presStyleCnt="0"/>
      <dgm:spPr/>
    </dgm:pt>
  </dgm:ptLst>
  <dgm:cxnLst>
    <dgm:cxn modelId="{5828B545-1D7B-4D37-8395-6368DB64DC20}" type="presOf" srcId="{9EAED240-2723-4640-91E3-2904BFCE3983}" destId="{B3E82AF6-A502-42E1-9ACE-2442D97050F4}" srcOrd="0" destOrd="0" presId="urn:microsoft.com/office/officeart/2005/8/layout/hierarchy2"/>
    <dgm:cxn modelId="{5EC6D513-6495-4F8E-A2FA-2BF558216189}" type="presOf" srcId="{22A43BAF-3BD8-468C-9D47-53619064C4BD}" destId="{2C48AB9D-65BA-47D8-A798-C34C39BCA323}" srcOrd="0" destOrd="0" presId="urn:microsoft.com/office/officeart/2005/8/layout/hierarchy2"/>
    <dgm:cxn modelId="{A7A819C9-D151-4F31-B1D3-A00AC39AC0C6}" srcId="{22A43BAF-3BD8-468C-9D47-53619064C4BD}" destId="{9EC53159-36D8-4312-ADB7-47BAE65A506F}" srcOrd="0" destOrd="0" parTransId="{9EAED240-2723-4640-91E3-2904BFCE3983}" sibTransId="{879B7B38-74AE-4948-B141-8E500C240DCA}"/>
    <dgm:cxn modelId="{3D28C698-6D7F-4A0B-8CA0-ABDE6AA0984A}" srcId="{C7A61F89-D1D0-4158-8157-2FF27E55BEFA}" destId="{22A43BAF-3BD8-468C-9D47-53619064C4BD}" srcOrd="0" destOrd="0" parTransId="{45DFA883-22D6-4497-AD0B-021E6EF87035}" sibTransId="{7F97DB5C-E6F0-4FA4-BE16-182E3154AB35}"/>
    <dgm:cxn modelId="{BE344CC9-F201-4077-96A0-373A4FEAB669}" type="presOf" srcId="{4A74E67B-1CE9-42AB-BF43-D97A7CC46ABF}" destId="{82216042-73EB-4D6D-B072-9DAD40847DBB}" srcOrd="0" destOrd="0" presId="urn:microsoft.com/office/officeart/2005/8/layout/hierarchy2"/>
    <dgm:cxn modelId="{0D86838B-A3A0-439F-8DE9-0BFD02DE7CA0}" type="presOf" srcId="{C7A61F89-D1D0-4158-8157-2FF27E55BEFA}" destId="{0B485725-90E4-4AA1-A797-0AFD542C067B}" srcOrd="0" destOrd="0" presId="urn:microsoft.com/office/officeart/2005/8/layout/hierarchy2"/>
    <dgm:cxn modelId="{DF0E1FB4-9C7E-4F53-A21E-09EF9FDF0366}" type="presOf" srcId="{F38259AB-60B5-4FD4-AD9F-378A799CEB94}" destId="{F4D26655-5D6F-4E32-A5D0-D6B1ADDF805E}" srcOrd="0" destOrd="0" presId="urn:microsoft.com/office/officeart/2005/8/layout/hierarchy2"/>
    <dgm:cxn modelId="{C4769D8E-7D28-480C-B8BA-3699E8679AC8}" type="presOf" srcId="{4A74E67B-1CE9-42AB-BF43-D97A7CC46ABF}" destId="{C36179ED-8EEE-4D32-86AC-C54DD5E6D592}" srcOrd="1" destOrd="0" presId="urn:microsoft.com/office/officeart/2005/8/layout/hierarchy2"/>
    <dgm:cxn modelId="{EF911CA6-3645-430C-9EAA-383C8070A69F}" type="presOf" srcId="{9EC53159-36D8-4312-ADB7-47BAE65A506F}" destId="{989CEC99-7019-46E6-9EA1-A15FA7387387}" srcOrd="0" destOrd="0" presId="urn:microsoft.com/office/officeart/2005/8/layout/hierarchy2"/>
    <dgm:cxn modelId="{FDB23F4E-9D36-4F0B-848C-7180225D37DA}" srcId="{22A43BAF-3BD8-468C-9D47-53619064C4BD}" destId="{F38259AB-60B5-4FD4-AD9F-378A799CEB94}" srcOrd="1" destOrd="0" parTransId="{4A74E67B-1CE9-42AB-BF43-D97A7CC46ABF}" sibTransId="{D5649530-2F73-4561-9FD4-B8EA68DC77C6}"/>
    <dgm:cxn modelId="{7405BA6C-C47D-45A5-9C2B-9D7D22690B77}" type="presOf" srcId="{9EAED240-2723-4640-91E3-2904BFCE3983}" destId="{E6A1C2F1-7AE6-4A08-9BF4-13509D0BA57F}" srcOrd="1" destOrd="0" presId="urn:microsoft.com/office/officeart/2005/8/layout/hierarchy2"/>
    <dgm:cxn modelId="{BE19E7A9-C754-4D12-B923-A0CE2ADB476B}" type="presParOf" srcId="{0B485725-90E4-4AA1-A797-0AFD542C067B}" destId="{EFDADE78-C553-4226-99A2-2C5AD454ADA6}" srcOrd="0" destOrd="0" presId="urn:microsoft.com/office/officeart/2005/8/layout/hierarchy2"/>
    <dgm:cxn modelId="{6E4621D9-7EB2-4288-BD9A-228CF3A1AF97}" type="presParOf" srcId="{EFDADE78-C553-4226-99A2-2C5AD454ADA6}" destId="{2C48AB9D-65BA-47D8-A798-C34C39BCA323}" srcOrd="0" destOrd="0" presId="urn:microsoft.com/office/officeart/2005/8/layout/hierarchy2"/>
    <dgm:cxn modelId="{5EA3E396-E08B-4CC4-905A-B1B8256DFF61}" type="presParOf" srcId="{EFDADE78-C553-4226-99A2-2C5AD454ADA6}" destId="{1658B466-C678-4616-A071-16EC6F1C1338}" srcOrd="1" destOrd="0" presId="urn:microsoft.com/office/officeart/2005/8/layout/hierarchy2"/>
    <dgm:cxn modelId="{61D1E70E-DC44-4EF4-A39F-CEAA9555F078}" type="presParOf" srcId="{1658B466-C678-4616-A071-16EC6F1C1338}" destId="{B3E82AF6-A502-42E1-9ACE-2442D97050F4}" srcOrd="0" destOrd="0" presId="urn:microsoft.com/office/officeart/2005/8/layout/hierarchy2"/>
    <dgm:cxn modelId="{9880F352-23A2-4F17-A114-7E3FE9932D4F}" type="presParOf" srcId="{B3E82AF6-A502-42E1-9ACE-2442D97050F4}" destId="{E6A1C2F1-7AE6-4A08-9BF4-13509D0BA57F}" srcOrd="0" destOrd="0" presId="urn:microsoft.com/office/officeart/2005/8/layout/hierarchy2"/>
    <dgm:cxn modelId="{459A01C8-FA17-4A35-AD45-AE6E694EB65C}" type="presParOf" srcId="{1658B466-C678-4616-A071-16EC6F1C1338}" destId="{F86851DF-B09F-4B40-BBE0-2055FA99DB61}" srcOrd="1" destOrd="0" presId="urn:microsoft.com/office/officeart/2005/8/layout/hierarchy2"/>
    <dgm:cxn modelId="{91C3FA53-99AF-4D3A-AD00-04A021B1D125}" type="presParOf" srcId="{F86851DF-B09F-4B40-BBE0-2055FA99DB61}" destId="{989CEC99-7019-46E6-9EA1-A15FA7387387}" srcOrd="0" destOrd="0" presId="urn:microsoft.com/office/officeart/2005/8/layout/hierarchy2"/>
    <dgm:cxn modelId="{FCAB16F4-58D0-479E-80B3-585B89E39A1B}" type="presParOf" srcId="{F86851DF-B09F-4B40-BBE0-2055FA99DB61}" destId="{206FF4AE-AAC3-432D-8A0B-94398B9E2BD9}" srcOrd="1" destOrd="0" presId="urn:microsoft.com/office/officeart/2005/8/layout/hierarchy2"/>
    <dgm:cxn modelId="{A69B659E-5443-4FFC-B200-3C71B8A25D31}" type="presParOf" srcId="{1658B466-C678-4616-A071-16EC6F1C1338}" destId="{82216042-73EB-4D6D-B072-9DAD40847DBB}" srcOrd="2" destOrd="0" presId="urn:microsoft.com/office/officeart/2005/8/layout/hierarchy2"/>
    <dgm:cxn modelId="{F062E200-C618-4D92-8F0C-D32B504EEC99}" type="presParOf" srcId="{82216042-73EB-4D6D-B072-9DAD40847DBB}" destId="{C36179ED-8EEE-4D32-86AC-C54DD5E6D592}" srcOrd="0" destOrd="0" presId="urn:microsoft.com/office/officeart/2005/8/layout/hierarchy2"/>
    <dgm:cxn modelId="{4607F673-2D6E-47CE-BE5A-B06145FD430A}" type="presParOf" srcId="{1658B466-C678-4616-A071-16EC6F1C1338}" destId="{27227621-FA57-4014-9458-3AA82E46FF90}" srcOrd="3" destOrd="0" presId="urn:microsoft.com/office/officeart/2005/8/layout/hierarchy2"/>
    <dgm:cxn modelId="{25247E4C-B386-4749-8A9D-B766B5033DAA}" type="presParOf" srcId="{27227621-FA57-4014-9458-3AA82E46FF90}" destId="{F4D26655-5D6F-4E32-A5D0-D6B1ADDF805E}" srcOrd="0" destOrd="0" presId="urn:microsoft.com/office/officeart/2005/8/layout/hierarchy2"/>
    <dgm:cxn modelId="{67DB6C3F-45C9-4BE1-8057-0C88A96ED083}" type="presParOf" srcId="{27227621-FA57-4014-9458-3AA82E46FF90}" destId="{D11E0879-3761-4583-83D1-2A7C0562CA20}" srcOrd="1" destOrd="0" presId="urn:microsoft.com/office/officeart/2005/8/layout/hierarchy2"/>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C7A61F89-D1D0-4158-8157-2FF27E55BEFA}"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s-EC"/>
        </a:p>
      </dgm:t>
    </dgm:pt>
    <dgm:pt modelId="{22A43BAF-3BD8-468C-9D47-53619064C4BD}">
      <dgm:prSet phldrT="[Text]" custT="1"/>
      <dgm:spPr/>
      <dgm:t>
        <a:bodyPr/>
        <a:lstStyle/>
        <a:p>
          <a:r>
            <a:rPr lang="es-EC" sz="4000" b="0" dirty="0" smtClean="0"/>
            <a:t>Edad</a:t>
          </a:r>
          <a:endParaRPr lang="es-EC" sz="4700" b="0" dirty="0"/>
        </a:p>
      </dgm:t>
    </dgm:pt>
    <dgm:pt modelId="{45DFA883-22D6-4497-AD0B-021E6EF87035}" type="parTrans" cxnId="{3D28C698-6D7F-4A0B-8CA0-ABDE6AA0984A}">
      <dgm:prSet/>
      <dgm:spPr/>
      <dgm:t>
        <a:bodyPr/>
        <a:lstStyle/>
        <a:p>
          <a:endParaRPr lang="es-EC"/>
        </a:p>
      </dgm:t>
    </dgm:pt>
    <dgm:pt modelId="{7F97DB5C-E6F0-4FA4-BE16-182E3154AB35}" type="sibTrans" cxnId="{3D28C698-6D7F-4A0B-8CA0-ABDE6AA0984A}">
      <dgm:prSet/>
      <dgm:spPr/>
      <dgm:t>
        <a:bodyPr/>
        <a:lstStyle/>
        <a:p>
          <a:endParaRPr lang="es-EC"/>
        </a:p>
      </dgm:t>
    </dgm:pt>
    <dgm:pt modelId="{0B485725-90E4-4AA1-A797-0AFD542C067B}" type="pres">
      <dgm:prSet presAssocID="{C7A61F89-D1D0-4158-8157-2FF27E55BEFA}" presName="diagram" presStyleCnt="0">
        <dgm:presLayoutVars>
          <dgm:chPref val="1"/>
          <dgm:dir/>
          <dgm:animOne val="branch"/>
          <dgm:animLvl val="lvl"/>
          <dgm:resizeHandles val="exact"/>
        </dgm:presLayoutVars>
      </dgm:prSet>
      <dgm:spPr/>
      <dgm:t>
        <a:bodyPr/>
        <a:lstStyle/>
        <a:p>
          <a:endParaRPr lang="es-EC"/>
        </a:p>
      </dgm:t>
    </dgm:pt>
    <dgm:pt modelId="{EFDADE78-C553-4226-99A2-2C5AD454ADA6}" type="pres">
      <dgm:prSet presAssocID="{22A43BAF-3BD8-468C-9D47-53619064C4BD}" presName="root1" presStyleCnt="0"/>
      <dgm:spPr/>
    </dgm:pt>
    <dgm:pt modelId="{2C48AB9D-65BA-47D8-A798-C34C39BCA323}" type="pres">
      <dgm:prSet presAssocID="{22A43BAF-3BD8-468C-9D47-53619064C4BD}" presName="LevelOneTextNode" presStyleLbl="node0" presStyleIdx="0" presStyleCnt="1">
        <dgm:presLayoutVars>
          <dgm:chPref val="3"/>
        </dgm:presLayoutVars>
      </dgm:prSet>
      <dgm:spPr/>
      <dgm:t>
        <a:bodyPr/>
        <a:lstStyle/>
        <a:p>
          <a:endParaRPr lang="es-EC"/>
        </a:p>
      </dgm:t>
    </dgm:pt>
    <dgm:pt modelId="{1658B466-C678-4616-A071-16EC6F1C1338}" type="pres">
      <dgm:prSet presAssocID="{22A43BAF-3BD8-468C-9D47-53619064C4BD}" presName="level2hierChild" presStyleCnt="0"/>
      <dgm:spPr/>
    </dgm:pt>
  </dgm:ptLst>
  <dgm:cxnLst>
    <dgm:cxn modelId="{3D28C698-6D7F-4A0B-8CA0-ABDE6AA0984A}" srcId="{C7A61F89-D1D0-4158-8157-2FF27E55BEFA}" destId="{22A43BAF-3BD8-468C-9D47-53619064C4BD}" srcOrd="0" destOrd="0" parTransId="{45DFA883-22D6-4497-AD0B-021E6EF87035}" sibTransId="{7F97DB5C-E6F0-4FA4-BE16-182E3154AB35}"/>
    <dgm:cxn modelId="{B120CD6C-ECDD-4001-BF97-026169BCDFAD}" type="presOf" srcId="{C7A61F89-D1D0-4158-8157-2FF27E55BEFA}" destId="{0B485725-90E4-4AA1-A797-0AFD542C067B}" srcOrd="0" destOrd="0" presId="urn:microsoft.com/office/officeart/2005/8/layout/hierarchy2"/>
    <dgm:cxn modelId="{FE41C856-BD0F-4F11-91AE-14A5ADD88170}" type="presOf" srcId="{22A43BAF-3BD8-468C-9D47-53619064C4BD}" destId="{2C48AB9D-65BA-47D8-A798-C34C39BCA323}" srcOrd="0" destOrd="0" presId="urn:microsoft.com/office/officeart/2005/8/layout/hierarchy2"/>
    <dgm:cxn modelId="{A4E650FE-F63F-445B-B396-C436C10E30CD}" type="presParOf" srcId="{0B485725-90E4-4AA1-A797-0AFD542C067B}" destId="{EFDADE78-C553-4226-99A2-2C5AD454ADA6}" srcOrd="0" destOrd="0" presId="urn:microsoft.com/office/officeart/2005/8/layout/hierarchy2"/>
    <dgm:cxn modelId="{9BED243B-D560-47EE-833B-64687E7A8FEE}" type="presParOf" srcId="{EFDADE78-C553-4226-99A2-2C5AD454ADA6}" destId="{2C48AB9D-65BA-47D8-A798-C34C39BCA323}" srcOrd="0" destOrd="0" presId="urn:microsoft.com/office/officeart/2005/8/layout/hierarchy2"/>
    <dgm:cxn modelId="{7150BCFF-4EFE-485F-82D3-9C1E254CFC71}" type="presParOf" srcId="{EFDADE78-C553-4226-99A2-2C5AD454ADA6}" destId="{1658B466-C678-4616-A071-16EC6F1C1338}" srcOrd="1" destOrd="0" presId="urn:microsoft.com/office/officeart/2005/8/layout/hierarchy2"/>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830851-91A2-4ACF-8F6B-924AE8AEA003}" type="doc">
      <dgm:prSet loTypeId="urn:microsoft.com/office/officeart/2005/8/layout/hProcess7" loCatId="process" qsTypeId="urn:microsoft.com/office/officeart/2005/8/quickstyle/simple1" qsCatId="simple" csTypeId="urn:microsoft.com/office/officeart/2005/8/colors/colorful1" csCatId="colorful" phldr="1"/>
      <dgm:spPr/>
      <dgm:t>
        <a:bodyPr/>
        <a:lstStyle/>
        <a:p>
          <a:endParaRPr lang="es-EC"/>
        </a:p>
      </dgm:t>
    </dgm:pt>
    <dgm:pt modelId="{FDBA5011-F86F-463D-919B-22350E5E1A68}">
      <dgm:prSet phldrT="[Texto]"/>
      <dgm:spPr/>
      <dgm:t>
        <a:bodyPr/>
        <a:lstStyle/>
        <a:p>
          <a:pPr algn="l"/>
          <a:r>
            <a:rPr lang="es-EC" dirty="0" smtClean="0"/>
            <a:t>GLOBAL</a:t>
          </a:r>
          <a:endParaRPr lang="es-EC" dirty="0"/>
        </a:p>
      </dgm:t>
    </dgm:pt>
    <dgm:pt modelId="{92E364D8-AFE9-4913-9B5E-4DD44649A5A8}" type="parTrans" cxnId="{12A3B939-BE1B-4456-B600-1EB683327431}">
      <dgm:prSet/>
      <dgm:spPr/>
      <dgm:t>
        <a:bodyPr/>
        <a:lstStyle/>
        <a:p>
          <a:endParaRPr lang="es-EC"/>
        </a:p>
      </dgm:t>
    </dgm:pt>
    <dgm:pt modelId="{616E2138-98F3-4CE7-972C-BB4C2DD60D73}" type="sibTrans" cxnId="{12A3B939-BE1B-4456-B600-1EB683327431}">
      <dgm:prSet/>
      <dgm:spPr/>
      <dgm:t>
        <a:bodyPr/>
        <a:lstStyle/>
        <a:p>
          <a:endParaRPr lang="es-EC"/>
        </a:p>
      </dgm:t>
    </dgm:pt>
    <dgm:pt modelId="{DE7E1A05-CE21-45E4-BC56-E010298AB35B}">
      <dgm:prSet phldrT="[Texto]"/>
      <dgm:spPr/>
      <dgm:t>
        <a:bodyPr/>
        <a:lstStyle/>
        <a:p>
          <a:r>
            <a:rPr lang="es-EC" dirty="0" smtClean="0"/>
            <a:t>42% de usuarios mundiales</a:t>
          </a:r>
          <a:endParaRPr lang="es-EC" dirty="0"/>
        </a:p>
      </dgm:t>
    </dgm:pt>
    <dgm:pt modelId="{060D7E7E-8D71-4404-9118-59EA05D02085}">
      <dgm:prSet phldrT="[Texto]"/>
      <dgm:spPr/>
      <dgm:t>
        <a:bodyPr/>
        <a:lstStyle/>
        <a:p>
          <a:pPr algn="l"/>
          <a:r>
            <a:rPr lang="es-EC" dirty="0" smtClean="0"/>
            <a:t>ASIA</a:t>
          </a:r>
          <a:endParaRPr lang="es-EC" dirty="0"/>
        </a:p>
      </dgm:t>
    </dgm:pt>
    <dgm:pt modelId="{6EC53B24-4ED2-4353-8E03-CD8205812DEF}" type="sibTrans" cxnId="{5D879851-EC75-43F0-92FB-CB3FF313C601}">
      <dgm:prSet/>
      <dgm:spPr/>
      <dgm:t>
        <a:bodyPr/>
        <a:lstStyle/>
        <a:p>
          <a:endParaRPr lang="es-EC"/>
        </a:p>
      </dgm:t>
    </dgm:pt>
    <dgm:pt modelId="{904018A9-A276-45E3-8803-A93B59890BBE}" type="parTrans" cxnId="{5D879851-EC75-43F0-92FB-CB3FF313C601}">
      <dgm:prSet/>
      <dgm:spPr/>
      <dgm:t>
        <a:bodyPr/>
        <a:lstStyle/>
        <a:p>
          <a:endParaRPr lang="es-EC"/>
        </a:p>
      </dgm:t>
    </dgm:pt>
    <dgm:pt modelId="{D84DC59E-05F6-4592-92FB-2AA43B101761}" type="sibTrans" cxnId="{A34BDC06-F407-4CAD-AB4C-CA75C717664F}">
      <dgm:prSet/>
      <dgm:spPr/>
      <dgm:t>
        <a:bodyPr/>
        <a:lstStyle/>
        <a:p>
          <a:endParaRPr lang="es-EC"/>
        </a:p>
      </dgm:t>
    </dgm:pt>
    <dgm:pt modelId="{508C7611-DD66-4190-9769-D9016EDC8B5A}" type="parTrans" cxnId="{A34BDC06-F407-4CAD-AB4C-CA75C717664F}">
      <dgm:prSet/>
      <dgm:spPr/>
      <dgm:t>
        <a:bodyPr/>
        <a:lstStyle/>
        <a:p>
          <a:endParaRPr lang="es-EC"/>
        </a:p>
      </dgm:t>
    </dgm:pt>
    <dgm:pt modelId="{D56C156D-6D31-4CD9-942D-889978F426A6}">
      <dgm:prSet/>
      <dgm:spPr/>
      <dgm:t>
        <a:bodyPr/>
        <a:lstStyle/>
        <a:p>
          <a:r>
            <a:rPr lang="es-EC" dirty="0" smtClean="0"/>
            <a:t>España: 25%</a:t>
          </a:r>
          <a:endParaRPr lang="es-EC" dirty="0"/>
        </a:p>
      </dgm:t>
    </dgm:pt>
    <dgm:pt modelId="{54DD8EA0-D6BB-47BA-AA15-E1366C8887DF}">
      <dgm:prSet phldrT="[Texto]"/>
      <dgm:spPr/>
      <dgm:t>
        <a:bodyPr/>
        <a:lstStyle/>
        <a:p>
          <a:r>
            <a:rPr lang="es-EC" dirty="0" smtClean="0"/>
            <a:t>Alemania: 39%</a:t>
          </a:r>
          <a:endParaRPr lang="es-EC" dirty="0"/>
        </a:p>
      </dgm:t>
    </dgm:pt>
    <dgm:pt modelId="{14BD4698-34E8-402A-90B8-2E27CA81E1AB}">
      <dgm:prSet phldrT="[Texto]"/>
      <dgm:spPr/>
      <dgm:t>
        <a:bodyPr/>
        <a:lstStyle/>
        <a:p>
          <a:r>
            <a:rPr lang="es-EC" dirty="0" smtClean="0"/>
            <a:t>Compras </a:t>
          </a:r>
          <a:r>
            <a:rPr lang="es-EC" dirty="0" err="1" smtClean="0"/>
            <a:t>Retail</a:t>
          </a:r>
          <a:r>
            <a:rPr lang="es-EC" dirty="0" smtClean="0"/>
            <a:t> Promedio 2013: 22,5%</a:t>
          </a:r>
          <a:endParaRPr lang="es-EC" dirty="0"/>
        </a:p>
      </dgm:t>
    </dgm:pt>
    <dgm:pt modelId="{9C437D92-928B-47C6-BAA7-4CD65D460D05}">
      <dgm:prSet phldrT="[Texto]"/>
      <dgm:spPr/>
      <dgm:t>
        <a:bodyPr/>
        <a:lstStyle/>
        <a:p>
          <a:pPr algn="l"/>
          <a:r>
            <a:rPr lang="es-EC" dirty="0" smtClean="0"/>
            <a:t>EUROPA</a:t>
          </a:r>
          <a:endParaRPr lang="es-EC" dirty="0"/>
        </a:p>
      </dgm:t>
    </dgm:pt>
    <dgm:pt modelId="{5FAD664B-7D06-46C2-B29D-86765C307859}" type="sibTrans" cxnId="{4490CE93-103B-4DBC-8A29-1C3EB9FDC639}">
      <dgm:prSet/>
      <dgm:spPr/>
      <dgm:t>
        <a:bodyPr/>
        <a:lstStyle/>
        <a:p>
          <a:endParaRPr lang="es-EC"/>
        </a:p>
      </dgm:t>
    </dgm:pt>
    <dgm:pt modelId="{596A78BE-627E-4F35-86A5-F43334D6D3EE}" type="parTrans" cxnId="{4490CE93-103B-4DBC-8A29-1C3EB9FDC639}">
      <dgm:prSet/>
      <dgm:spPr/>
      <dgm:t>
        <a:bodyPr/>
        <a:lstStyle/>
        <a:p>
          <a:endParaRPr lang="es-EC"/>
        </a:p>
      </dgm:t>
    </dgm:pt>
    <dgm:pt modelId="{3DC77D3D-6465-41B9-8539-686DD95C5264}" type="sibTrans" cxnId="{1D7C270F-E461-4CFF-A7B7-2E412A3657F8}">
      <dgm:prSet/>
      <dgm:spPr/>
      <dgm:t>
        <a:bodyPr/>
        <a:lstStyle/>
        <a:p>
          <a:endParaRPr lang="es-EC"/>
        </a:p>
      </dgm:t>
    </dgm:pt>
    <dgm:pt modelId="{EB3D788B-0F77-4CBE-9050-ADC1DAF1F648}" type="parTrans" cxnId="{1D7C270F-E461-4CFF-A7B7-2E412A3657F8}">
      <dgm:prSet/>
      <dgm:spPr/>
      <dgm:t>
        <a:bodyPr/>
        <a:lstStyle/>
        <a:p>
          <a:endParaRPr lang="es-EC"/>
        </a:p>
      </dgm:t>
    </dgm:pt>
    <dgm:pt modelId="{63A27F82-1EB9-4ABA-BE80-F2479C0ED681}" type="sibTrans" cxnId="{F4DA41EC-D610-4F25-9F33-D366D23CA063}">
      <dgm:prSet/>
      <dgm:spPr/>
      <dgm:t>
        <a:bodyPr/>
        <a:lstStyle/>
        <a:p>
          <a:endParaRPr lang="es-EC"/>
        </a:p>
      </dgm:t>
    </dgm:pt>
    <dgm:pt modelId="{92895694-59F9-4EE0-B643-6CFB21810A73}" type="parTrans" cxnId="{F4DA41EC-D610-4F25-9F33-D366D23CA063}">
      <dgm:prSet/>
      <dgm:spPr/>
      <dgm:t>
        <a:bodyPr/>
        <a:lstStyle/>
        <a:p>
          <a:endParaRPr lang="es-EC"/>
        </a:p>
      </dgm:t>
    </dgm:pt>
    <dgm:pt modelId="{717FED06-71E2-4D4F-8266-27D3AA662C11}" type="sibTrans" cxnId="{73AB8002-49FD-41A7-8775-C4009FDB40B4}">
      <dgm:prSet/>
      <dgm:spPr/>
      <dgm:t>
        <a:bodyPr/>
        <a:lstStyle/>
        <a:p>
          <a:endParaRPr lang="es-EC"/>
        </a:p>
      </dgm:t>
    </dgm:pt>
    <dgm:pt modelId="{6B4DE22C-97BE-415C-9E9D-BF4423919167}" type="parTrans" cxnId="{73AB8002-49FD-41A7-8775-C4009FDB40B4}">
      <dgm:prSet/>
      <dgm:spPr/>
      <dgm:t>
        <a:bodyPr/>
        <a:lstStyle/>
        <a:p>
          <a:endParaRPr lang="es-EC"/>
        </a:p>
      </dgm:t>
    </dgm:pt>
    <dgm:pt modelId="{949FBD24-03DE-49D0-AE61-CCDB58640D11}">
      <dgm:prSet phldrT="[Texto]"/>
      <dgm:spPr/>
      <dgm:t>
        <a:bodyPr/>
        <a:lstStyle/>
        <a:p>
          <a:r>
            <a:rPr lang="es-EC" dirty="0" smtClean="0"/>
            <a:t>Más del 85% de usuarios de internet hacen compras </a:t>
          </a:r>
          <a:r>
            <a:rPr lang="es-EC" dirty="0" err="1" smtClean="0"/>
            <a:t>on</a:t>
          </a:r>
          <a:r>
            <a:rPr lang="es-EC" dirty="0" smtClean="0"/>
            <a:t> line</a:t>
          </a:r>
          <a:endParaRPr lang="es-EC" dirty="0"/>
        </a:p>
      </dgm:t>
    </dgm:pt>
    <dgm:pt modelId="{63859259-5B03-43FC-9BF1-35C2685B8CB4}" type="sibTrans" cxnId="{0BF8F0B9-E5D5-48FA-92FA-0D98DB94C092}">
      <dgm:prSet/>
      <dgm:spPr/>
      <dgm:t>
        <a:bodyPr/>
        <a:lstStyle/>
        <a:p>
          <a:endParaRPr lang="es-EC"/>
        </a:p>
      </dgm:t>
    </dgm:pt>
    <dgm:pt modelId="{E79608D5-95D5-497F-A1BD-E19B9EA2DE4D}" type="parTrans" cxnId="{0BF8F0B9-E5D5-48FA-92FA-0D98DB94C092}">
      <dgm:prSet/>
      <dgm:spPr/>
      <dgm:t>
        <a:bodyPr/>
        <a:lstStyle/>
        <a:p>
          <a:endParaRPr lang="es-EC"/>
        </a:p>
      </dgm:t>
    </dgm:pt>
    <dgm:pt modelId="{01321ECA-E1F6-477E-88C1-1632E211B2BB}">
      <dgm:prSet phldrT="[Texto]"/>
      <dgm:spPr/>
      <dgm:t>
        <a:bodyPr/>
        <a:lstStyle/>
        <a:p>
          <a:r>
            <a:rPr lang="es-EC" dirty="0" smtClean="0"/>
            <a:t>$6 de cada $10 provienen de China</a:t>
          </a:r>
          <a:endParaRPr lang="es-EC" dirty="0"/>
        </a:p>
      </dgm:t>
    </dgm:pt>
    <dgm:pt modelId="{45060893-6E80-4EF3-A8D3-B8C90E0A70C3}" type="parTrans" cxnId="{BC232AA9-DFE8-428B-A231-D3450CA2BD76}">
      <dgm:prSet/>
      <dgm:spPr/>
      <dgm:t>
        <a:bodyPr/>
        <a:lstStyle/>
        <a:p>
          <a:endParaRPr lang="es-EC"/>
        </a:p>
      </dgm:t>
    </dgm:pt>
    <dgm:pt modelId="{91F3356B-16AA-4BEB-AB2F-BDE092DF74C6}" type="sibTrans" cxnId="{BC232AA9-DFE8-428B-A231-D3450CA2BD76}">
      <dgm:prSet/>
      <dgm:spPr/>
      <dgm:t>
        <a:bodyPr/>
        <a:lstStyle/>
        <a:p>
          <a:endParaRPr lang="es-EC"/>
        </a:p>
      </dgm:t>
    </dgm:pt>
    <dgm:pt modelId="{117E84B0-61CB-453D-8D50-4C3C2519A799}">
      <dgm:prSet phldrT="[Texto]"/>
      <dgm:spPr/>
      <dgm:t>
        <a:bodyPr/>
        <a:lstStyle/>
        <a:p>
          <a:pPr algn="l"/>
          <a:r>
            <a:rPr lang="es-EC" dirty="0" smtClean="0"/>
            <a:t>AMERICA</a:t>
          </a:r>
          <a:endParaRPr lang="es-EC" dirty="0"/>
        </a:p>
      </dgm:t>
    </dgm:pt>
    <dgm:pt modelId="{5EF75D0D-15EC-4A24-B2BD-35F1F42BC4F5}" type="parTrans" cxnId="{59FE7EF3-83B5-4A85-8951-D0F8A3C80148}">
      <dgm:prSet/>
      <dgm:spPr/>
      <dgm:t>
        <a:bodyPr/>
        <a:lstStyle/>
        <a:p>
          <a:endParaRPr lang="es-EC"/>
        </a:p>
      </dgm:t>
    </dgm:pt>
    <dgm:pt modelId="{7C9CADBF-64A0-41D0-9E1A-121EE048AE75}" type="sibTrans" cxnId="{59FE7EF3-83B5-4A85-8951-D0F8A3C80148}">
      <dgm:prSet/>
      <dgm:spPr/>
      <dgm:t>
        <a:bodyPr/>
        <a:lstStyle/>
        <a:p>
          <a:endParaRPr lang="es-EC"/>
        </a:p>
      </dgm:t>
    </dgm:pt>
    <dgm:pt modelId="{D91A9DA1-A4B5-4B9C-8C43-CD238FF71488}">
      <dgm:prSet phldrT="[Texto]"/>
      <dgm:spPr/>
      <dgm:t>
        <a:bodyPr/>
        <a:lstStyle/>
        <a:p>
          <a:r>
            <a:rPr lang="es-EC" dirty="0" smtClean="0"/>
            <a:t>EEUU 65% compra en este medio</a:t>
          </a:r>
          <a:endParaRPr lang="es-EC" dirty="0"/>
        </a:p>
      </dgm:t>
    </dgm:pt>
    <dgm:pt modelId="{4CED80BD-7A59-4F6B-ADE8-B1E72C114DC1}" type="parTrans" cxnId="{FAAA1FFA-D0FA-42DC-AB06-525E4E501126}">
      <dgm:prSet/>
      <dgm:spPr/>
      <dgm:t>
        <a:bodyPr/>
        <a:lstStyle/>
        <a:p>
          <a:endParaRPr lang="es-EC"/>
        </a:p>
      </dgm:t>
    </dgm:pt>
    <dgm:pt modelId="{991F5025-D6B0-473E-8233-A2150CFBCDA1}" type="sibTrans" cxnId="{FAAA1FFA-D0FA-42DC-AB06-525E4E501126}">
      <dgm:prSet/>
      <dgm:spPr/>
      <dgm:t>
        <a:bodyPr/>
        <a:lstStyle/>
        <a:p>
          <a:endParaRPr lang="es-EC"/>
        </a:p>
      </dgm:t>
    </dgm:pt>
    <dgm:pt modelId="{9C5F18AF-9A40-42A9-820D-70A0880CE3FF}">
      <dgm:prSet phldrT="[Texto]"/>
      <dgm:spPr/>
      <dgm:t>
        <a:bodyPr/>
        <a:lstStyle/>
        <a:p>
          <a:r>
            <a:rPr lang="es-EC" dirty="0" smtClean="0"/>
            <a:t>210 mil millones, 18% vs YTD</a:t>
          </a:r>
          <a:endParaRPr lang="es-EC" dirty="0"/>
        </a:p>
      </dgm:t>
    </dgm:pt>
    <dgm:pt modelId="{D63CE359-E037-4447-81F2-8FC79874D2DB}" type="parTrans" cxnId="{D632D892-1688-4708-BF52-30906CF0223F}">
      <dgm:prSet/>
      <dgm:spPr/>
      <dgm:t>
        <a:bodyPr/>
        <a:lstStyle/>
        <a:p>
          <a:endParaRPr lang="es-EC"/>
        </a:p>
      </dgm:t>
    </dgm:pt>
    <dgm:pt modelId="{40276DD3-CFDA-4C98-8675-4243EDFCC57D}" type="sibTrans" cxnId="{D632D892-1688-4708-BF52-30906CF0223F}">
      <dgm:prSet/>
      <dgm:spPr/>
      <dgm:t>
        <a:bodyPr/>
        <a:lstStyle/>
        <a:p>
          <a:endParaRPr lang="es-EC"/>
        </a:p>
      </dgm:t>
    </dgm:pt>
    <dgm:pt modelId="{26D9C734-CDB2-4E14-BD32-5D58C7718916}">
      <dgm:prSet phldrT="[Texto]"/>
      <dgm:spPr/>
      <dgm:t>
        <a:bodyPr/>
        <a:lstStyle/>
        <a:p>
          <a:pPr algn="l"/>
          <a:r>
            <a:rPr lang="es-EC" dirty="0" smtClean="0"/>
            <a:t>LATINOAMERICA</a:t>
          </a:r>
          <a:endParaRPr lang="es-EC" dirty="0"/>
        </a:p>
      </dgm:t>
    </dgm:pt>
    <dgm:pt modelId="{68EA81D6-6CB3-4842-A090-DBCAC9287284}" type="parTrans" cxnId="{E3B76272-9C44-4989-A962-39F72A683839}">
      <dgm:prSet/>
      <dgm:spPr/>
      <dgm:t>
        <a:bodyPr/>
        <a:lstStyle/>
        <a:p>
          <a:endParaRPr lang="es-EC"/>
        </a:p>
      </dgm:t>
    </dgm:pt>
    <dgm:pt modelId="{7D79D946-54D8-44DD-8BE6-983B62EC4BA3}" type="sibTrans" cxnId="{E3B76272-9C44-4989-A962-39F72A683839}">
      <dgm:prSet/>
      <dgm:spPr/>
      <dgm:t>
        <a:bodyPr/>
        <a:lstStyle/>
        <a:p>
          <a:endParaRPr lang="es-EC"/>
        </a:p>
      </dgm:t>
    </dgm:pt>
    <dgm:pt modelId="{1D9A1E02-93AC-4295-BC3D-7ABB2B295047}">
      <dgm:prSet phldrT="[Texto]"/>
      <dgm:spPr/>
      <dgm:t>
        <a:bodyPr/>
        <a:lstStyle/>
        <a:p>
          <a:r>
            <a:rPr lang="es-EC" dirty="0" smtClean="0"/>
            <a:t>Crecimiento esperado de 135% para 2018</a:t>
          </a:r>
          <a:endParaRPr lang="es-EC" dirty="0"/>
        </a:p>
      </dgm:t>
    </dgm:pt>
    <dgm:pt modelId="{0C47BBB2-0416-4B6C-A692-E671197AF68A}" type="parTrans" cxnId="{6290AEEE-781E-4D70-AC48-960F8F90CBB8}">
      <dgm:prSet/>
      <dgm:spPr/>
      <dgm:t>
        <a:bodyPr/>
        <a:lstStyle/>
        <a:p>
          <a:endParaRPr lang="es-EC"/>
        </a:p>
      </dgm:t>
    </dgm:pt>
    <dgm:pt modelId="{487BCA65-D83F-48D1-A0B5-7825F4AD1FFD}" type="sibTrans" cxnId="{6290AEEE-781E-4D70-AC48-960F8F90CBB8}">
      <dgm:prSet/>
      <dgm:spPr/>
      <dgm:t>
        <a:bodyPr/>
        <a:lstStyle/>
        <a:p>
          <a:endParaRPr lang="es-EC"/>
        </a:p>
      </dgm:t>
    </dgm:pt>
    <dgm:pt modelId="{8C73B3DC-50BC-4EE8-A7BE-D872EC4B1BAA}">
      <dgm:prSet phldrT="[Texto]"/>
      <dgm:spPr/>
      <dgm:t>
        <a:bodyPr/>
        <a:lstStyle/>
        <a:p>
          <a:r>
            <a:rPr lang="es-EC" dirty="0" smtClean="0"/>
            <a:t>Brasil lidera en la región</a:t>
          </a:r>
          <a:endParaRPr lang="es-EC" dirty="0"/>
        </a:p>
      </dgm:t>
    </dgm:pt>
    <dgm:pt modelId="{FC722D53-9D4F-41FD-993D-B0971734E3D5}" type="parTrans" cxnId="{B0310B61-3013-4B4E-826B-95E1C53EE95A}">
      <dgm:prSet/>
      <dgm:spPr/>
      <dgm:t>
        <a:bodyPr/>
        <a:lstStyle/>
        <a:p>
          <a:endParaRPr lang="es-EC"/>
        </a:p>
      </dgm:t>
    </dgm:pt>
    <dgm:pt modelId="{91F69531-B413-4C37-BC34-8642B3F210E0}" type="sibTrans" cxnId="{B0310B61-3013-4B4E-826B-95E1C53EE95A}">
      <dgm:prSet/>
      <dgm:spPr/>
      <dgm:t>
        <a:bodyPr/>
        <a:lstStyle/>
        <a:p>
          <a:endParaRPr lang="es-EC"/>
        </a:p>
      </dgm:t>
    </dgm:pt>
    <dgm:pt modelId="{11E7302F-0037-4696-A4FA-A50124A0BD16}" type="pres">
      <dgm:prSet presAssocID="{46830851-91A2-4ACF-8F6B-924AE8AEA003}" presName="Name0" presStyleCnt="0">
        <dgm:presLayoutVars>
          <dgm:dir/>
          <dgm:animLvl val="lvl"/>
          <dgm:resizeHandles val="exact"/>
        </dgm:presLayoutVars>
      </dgm:prSet>
      <dgm:spPr/>
      <dgm:t>
        <a:bodyPr/>
        <a:lstStyle/>
        <a:p>
          <a:endParaRPr lang="es-EC"/>
        </a:p>
      </dgm:t>
    </dgm:pt>
    <dgm:pt modelId="{1914DE08-8EE3-4E44-BC26-DC398FD0742A}" type="pres">
      <dgm:prSet presAssocID="{FDBA5011-F86F-463D-919B-22350E5E1A68}" presName="compositeNode" presStyleCnt="0">
        <dgm:presLayoutVars>
          <dgm:bulletEnabled val="1"/>
        </dgm:presLayoutVars>
      </dgm:prSet>
      <dgm:spPr/>
    </dgm:pt>
    <dgm:pt modelId="{EE89DF09-E047-462F-BBE0-AF26C8C564B9}" type="pres">
      <dgm:prSet presAssocID="{FDBA5011-F86F-463D-919B-22350E5E1A68}" presName="bgRect" presStyleLbl="node1" presStyleIdx="0" presStyleCnt="5" custScaleY="176234" custLinFactNeighborX="1853" custLinFactNeighborY="0"/>
      <dgm:spPr/>
      <dgm:t>
        <a:bodyPr/>
        <a:lstStyle/>
        <a:p>
          <a:endParaRPr lang="es-EC"/>
        </a:p>
      </dgm:t>
    </dgm:pt>
    <dgm:pt modelId="{40818408-AFC2-4A99-A973-B54C91AFCF04}" type="pres">
      <dgm:prSet presAssocID="{FDBA5011-F86F-463D-919B-22350E5E1A68}" presName="parentNode" presStyleLbl="node1" presStyleIdx="0" presStyleCnt="5">
        <dgm:presLayoutVars>
          <dgm:chMax val="0"/>
          <dgm:bulletEnabled val="1"/>
        </dgm:presLayoutVars>
      </dgm:prSet>
      <dgm:spPr/>
      <dgm:t>
        <a:bodyPr/>
        <a:lstStyle/>
        <a:p>
          <a:endParaRPr lang="es-EC"/>
        </a:p>
      </dgm:t>
    </dgm:pt>
    <dgm:pt modelId="{A4FE8234-E883-4422-935C-971B0F92CE40}" type="pres">
      <dgm:prSet presAssocID="{FDBA5011-F86F-463D-919B-22350E5E1A68}" presName="childNode" presStyleLbl="node1" presStyleIdx="0" presStyleCnt="5">
        <dgm:presLayoutVars>
          <dgm:bulletEnabled val="1"/>
        </dgm:presLayoutVars>
      </dgm:prSet>
      <dgm:spPr/>
      <dgm:t>
        <a:bodyPr/>
        <a:lstStyle/>
        <a:p>
          <a:endParaRPr lang="es-EC"/>
        </a:p>
      </dgm:t>
    </dgm:pt>
    <dgm:pt modelId="{8D65FCAA-F3D6-4563-90A5-C3018CF2E2DB}" type="pres">
      <dgm:prSet presAssocID="{616E2138-98F3-4CE7-972C-BB4C2DD60D73}" presName="hSp" presStyleCnt="0"/>
      <dgm:spPr/>
    </dgm:pt>
    <dgm:pt modelId="{EDB8544C-7651-468C-883A-5E60060B7A17}" type="pres">
      <dgm:prSet presAssocID="{616E2138-98F3-4CE7-972C-BB4C2DD60D73}" presName="vProcSp" presStyleCnt="0"/>
      <dgm:spPr/>
    </dgm:pt>
    <dgm:pt modelId="{41BFA597-07FD-4DB8-BFE3-BEC66F051832}" type="pres">
      <dgm:prSet presAssocID="{616E2138-98F3-4CE7-972C-BB4C2DD60D73}" presName="vSp1" presStyleCnt="0"/>
      <dgm:spPr/>
    </dgm:pt>
    <dgm:pt modelId="{8A26AFD5-73D4-40DC-AC1A-322CA1501586}" type="pres">
      <dgm:prSet presAssocID="{616E2138-98F3-4CE7-972C-BB4C2DD60D73}" presName="simulatedConn" presStyleLbl="solidFgAcc1" presStyleIdx="0" presStyleCnt="4"/>
      <dgm:spPr/>
    </dgm:pt>
    <dgm:pt modelId="{ED53635B-80D4-4FDB-A732-0B70F8208AAB}" type="pres">
      <dgm:prSet presAssocID="{616E2138-98F3-4CE7-972C-BB4C2DD60D73}" presName="vSp2" presStyleCnt="0"/>
      <dgm:spPr/>
    </dgm:pt>
    <dgm:pt modelId="{05CC3581-62D0-4124-BC42-6BBBE9CFBD18}" type="pres">
      <dgm:prSet presAssocID="{616E2138-98F3-4CE7-972C-BB4C2DD60D73}" presName="sibTrans" presStyleCnt="0"/>
      <dgm:spPr/>
    </dgm:pt>
    <dgm:pt modelId="{8DEFE7D6-4D1F-4FEE-AE24-8CD22D5272D1}" type="pres">
      <dgm:prSet presAssocID="{9C437D92-928B-47C6-BAA7-4CD65D460D05}" presName="compositeNode" presStyleCnt="0">
        <dgm:presLayoutVars>
          <dgm:bulletEnabled val="1"/>
        </dgm:presLayoutVars>
      </dgm:prSet>
      <dgm:spPr/>
    </dgm:pt>
    <dgm:pt modelId="{28D2DE91-F965-4158-B143-3F9849C5CABA}" type="pres">
      <dgm:prSet presAssocID="{9C437D92-928B-47C6-BAA7-4CD65D460D05}" presName="bgRect" presStyleLbl="node1" presStyleIdx="1" presStyleCnt="5" custScaleY="176234"/>
      <dgm:spPr/>
      <dgm:t>
        <a:bodyPr/>
        <a:lstStyle/>
        <a:p>
          <a:endParaRPr lang="es-EC"/>
        </a:p>
      </dgm:t>
    </dgm:pt>
    <dgm:pt modelId="{EB45FF59-1E1C-48DB-ABB9-F63787CA0B5C}" type="pres">
      <dgm:prSet presAssocID="{9C437D92-928B-47C6-BAA7-4CD65D460D05}" presName="parentNode" presStyleLbl="node1" presStyleIdx="1" presStyleCnt="5">
        <dgm:presLayoutVars>
          <dgm:chMax val="0"/>
          <dgm:bulletEnabled val="1"/>
        </dgm:presLayoutVars>
      </dgm:prSet>
      <dgm:spPr/>
      <dgm:t>
        <a:bodyPr/>
        <a:lstStyle/>
        <a:p>
          <a:endParaRPr lang="es-EC"/>
        </a:p>
      </dgm:t>
    </dgm:pt>
    <dgm:pt modelId="{CD7C00CD-0AF3-4418-B8B0-A4D44C075D65}" type="pres">
      <dgm:prSet presAssocID="{9C437D92-928B-47C6-BAA7-4CD65D460D05}" presName="childNode" presStyleLbl="node1" presStyleIdx="1" presStyleCnt="5">
        <dgm:presLayoutVars>
          <dgm:bulletEnabled val="1"/>
        </dgm:presLayoutVars>
      </dgm:prSet>
      <dgm:spPr/>
      <dgm:t>
        <a:bodyPr/>
        <a:lstStyle/>
        <a:p>
          <a:endParaRPr lang="es-EC"/>
        </a:p>
      </dgm:t>
    </dgm:pt>
    <dgm:pt modelId="{2D36C293-BF3D-4EC7-BBB2-D0BD3B7B1381}" type="pres">
      <dgm:prSet presAssocID="{5FAD664B-7D06-46C2-B29D-86765C307859}" presName="hSp" presStyleCnt="0"/>
      <dgm:spPr/>
    </dgm:pt>
    <dgm:pt modelId="{539C43DB-04B7-46DF-8850-E8CAD0D8FC91}" type="pres">
      <dgm:prSet presAssocID="{5FAD664B-7D06-46C2-B29D-86765C307859}" presName="vProcSp" presStyleCnt="0"/>
      <dgm:spPr/>
    </dgm:pt>
    <dgm:pt modelId="{3AEB097A-248D-4F2D-BC4A-4248E9B0E80B}" type="pres">
      <dgm:prSet presAssocID="{5FAD664B-7D06-46C2-B29D-86765C307859}" presName="vSp1" presStyleCnt="0"/>
      <dgm:spPr/>
    </dgm:pt>
    <dgm:pt modelId="{1D5F0B1B-FBA9-4D50-9A65-927C01F6E4AD}" type="pres">
      <dgm:prSet presAssocID="{5FAD664B-7D06-46C2-B29D-86765C307859}" presName="simulatedConn" presStyleLbl="solidFgAcc1" presStyleIdx="1" presStyleCnt="4"/>
      <dgm:spPr/>
    </dgm:pt>
    <dgm:pt modelId="{CBC055AB-FAEA-4B6A-804F-60706269F9A7}" type="pres">
      <dgm:prSet presAssocID="{5FAD664B-7D06-46C2-B29D-86765C307859}" presName="vSp2" presStyleCnt="0"/>
      <dgm:spPr/>
    </dgm:pt>
    <dgm:pt modelId="{71BF51AF-27F0-452C-BBED-F216FFAD3533}" type="pres">
      <dgm:prSet presAssocID="{5FAD664B-7D06-46C2-B29D-86765C307859}" presName="sibTrans" presStyleCnt="0"/>
      <dgm:spPr/>
    </dgm:pt>
    <dgm:pt modelId="{27A9A61F-D61C-417E-8A18-2F15BF91ACE8}" type="pres">
      <dgm:prSet presAssocID="{060D7E7E-8D71-4404-9118-59EA05D02085}" presName="compositeNode" presStyleCnt="0">
        <dgm:presLayoutVars>
          <dgm:bulletEnabled val="1"/>
        </dgm:presLayoutVars>
      </dgm:prSet>
      <dgm:spPr/>
    </dgm:pt>
    <dgm:pt modelId="{C89158DC-463E-4CE9-9547-0FF0BC37133E}" type="pres">
      <dgm:prSet presAssocID="{060D7E7E-8D71-4404-9118-59EA05D02085}" presName="bgRect" presStyleLbl="node1" presStyleIdx="2" presStyleCnt="5" custScaleY="176234"/>
      <dgm:spPr/>
      <dgm:t>
        <a:bodyPr/>
        <a:lstStyle/>
        <a:p>
          <a:endParaRPr lang="es-EC"/>
        </a:p>
      </dgm:t>
    </dgm:pt>
    <dgm:pt modelId="{B0EDAA3E-61A4-453B-8276-9CDBA356B617}" type="pres">
      <dgm:prSet presAssocID="{060D7E7E-8D71-4404-9118-59EA05D02085}" presName="parentNode" presStyleLbl="node1" presStyleIdx="2" presStyleCnt="5">
        <dgm:presLayoutVars>
          <dgm:chMax val="0"/>
          <dgm:bulletEnabled val="1"/>
        </dgm:presLayoutVars>
      </dgm:prSet>
      <dgm:spPr/>
      <dgm:t>
        <a:bodyPr/>
        <a:lstStyle/>
        <a:p>
          <a:endParaRPr lang="es-EC"/>
        </a:p>
      </dgm:t>
    </dgm:pt>
    <dgm:pt modelId="{F8EACE92-22FE-49C6-98FC-39DB28E2E08D}" type="pres">
      <dgm:prSet presAssocID="{060D7E7E-8D71-4404-9118-59EA05D02085}" presName="childNode" presStyleLbl="node1" presStyleIdx="2" presStyleCnt="5">
        <dgm:presLayoutVars>
          <dgm:bulletEnabled val="1"/>
        </dgm:presLayoutVars>
      </dgm:prSet>
      <dgm:spPr/>
      <dgm:t>
        <a:bodyPr/>
        <a:lstStyle/>
        <a:p>
          <a:endParaRPr lang="es-EC"/>
        </a:p>
      </dgm:t>
    </dgm:pt>
    <dgm:pt modelId="{DE4666F7-FD3A-45CC-A4DD-CEB6B23A1E2E}" type="pres">
      <dgm:prSet presAssocID="{6EC53B24-4ED2-4353-8E03-CD8205812DEF}" presName="hSp" presStyleCnt="0"/>
      <dgm:spPr/>
    </dgm:pt>
    <dgm:pt modelId="{E8FCE872-218A-472F-B4D3-126C09F2C3C7}" type="pres">
      <dgm:prSet presAssocID="{6EC53B24-4ED2-4353-8E03-CD8205812DEF}" presName="vProcSp" presStyleCnt="0"/>
      <dgm:spPr/>
    </dgm:pt>
    <dgm:pt modelId="{85E199EF-4DC8-48B1-92BA-1B358969742F}" type="pres">
      <dgm:prSet presAssocID="{6EC53B24-4ED2-4353-8E03-CD8205812DEF}" presName="vSp1" presStyleCnt="0"/>
      <dgm:spPr/>
    </dgm:pt>
    <dgm:pt modelId="{2FDF6E04-4C52-4604-800C-D6C73ECEED49}" type="pres">
      <dgm:prSet presAssocID="{6EC53B24-4ED2-4353-8E03-CD8205812DEF}" presName="simulatedConn" presStyleLbl="solidFgAcc1" presStyleIdx="2" presStyleCnt="4"/>
      <dgm:spPr/>
    </dgm:pt>
    <dgm:pt modelId="{D4EB2AB7-C8B8-452F-A4ED-A27FF099F3BA}" type="pres">
      <dgm:prSet presAssocID="{6EC53B24-4ED2-4353-8E03-CD8205812DEF}" presName="vSp2" presStyleCnt="0"/>
      <dgm:spPr/>
    </dgm:pt>
    <dgm:pt modelId="{CEFEA29F-57F6-49DB-B261-4981CF8D6363}" type="pres">
      <dgm:prSet presAssocID="{6EC53B24-4ED2-4353-8E03-CD8205812DEF}" presName="sibTrans" presStyleCnt="0"/>
      <dgm:spPr/>
    </dgm:pt>
    <dgm:pt modelId="{A7918439-78FC-484F-8309-1027534B6A93}" type="pres">
      <dgm:prSet presAssocID="{117E84B0-61CB-453D-8D50-4C3C2519A799}" presName="compositeNode" presStyleCnt="0">
        <dgm:presLayoutVars>
          <dgm:bulletEnabled val="1"/>
        </dgm:presLayoutVars>
      </dgm:prSet>
      <dgm:spPr/>
    </dgm:pt>
    <dgm:pt modelId="{C61CC52C-F104-4055-88E1-BD90D15D26F3}" type="pres">
      <dgm:prSet presAssocID="{117E84B0-61CB-453D-8D50-4C3C2519A799}" presName="bgRect" presStyleLbl="node1" presStyleIdx="3" presStyleCnt="5" custScaleY="176234"/>
      <dgm:spPr/>
      <dgm:t>
        <a:bodyPr/>
        <a:lstStyle/>
        <a:p>
          <a:endParaRPr lang="es-EC"/>
        </a:p>
      </dgm:t>
    </dgm:pt>
    <dgm:pt modelId="{1DB12B62-ED49-4C19-98C5-B79BACACFF8E}" type="pres">
      <dgm:prSet presAssocID="{117E84B0-61CB-453D-8D50-4C3C2519A799}" presName="parentNode" presStyleLbl="node1" presStyleIdx="3" presStyleCnt="5">
        <dgm:presLayoutVars>
          <dgm:chMax val="0"/>
          <dgm:bulletEnabled val="1"/>
        </dgm:presLayoutVars>
      </dgm:prSet>
      <dgm:spPr/>
      <dgm:t>
        <a:bodyPr/>
        <a:lstStyle/>
        <a:p>
          <a:endParaRPr lang="es-EC"/>
        </a:p>
      </dgm:t>
    </dgm:pt>
    <dgm:pt modelId="{F7D904C3-60E8-4A6C-8E5B-DA9003F8A8A5}" type="pres">
      <dgm:prSet presAssocID="{117E84B0-61CB-453D-8D50-4C3C2519A799}" presName="childNode" presStyleLbl="node1" presStyleIdx="3" presStyleCnt="5">
        <dgm:presLayoutVars>
          <dgm:bulletEnabled val="1"/>
        </dgm:presLayoutVars>
      </dgm:prSet>
      <dgm:spPr/>
      <dgm:t>
        <a:bodyPr/>
        <a:lstStyle/>
        <a:p>
          <a:endParaRPr lang="es-EC"/>
        </a:p>
      </dgm:t>
    </dgm:pt>
    <dgm:pt modelId="{5017D155-F85C-4010-829B-3645DCEAAEB3}" type="pres">
      <dgm:prSet presAssocID="{7C9CADBF-64A0-41D0-9E1A-121EE048AE75}" presName="hSp" presStyleCnt="0"/>
      <dgm:spPr/>
    </dgm:pt>
    <dgm:pt modelId="{D28EEA36-ACEB-4F21-9049-F15E86F73B97}" type="pres">
      <dgm:prSet presAssocID="{7C9CADBF-64A0-41D0-9E1A-121EE048AE75}" presName="vProcSp" presStyleCnt="0"/>
      <dgm:spPr/>
    </dgm:pt>
    <dgm:pt modelId="{2D1C39CC-4905-42FE-AB43-1DD042A734DE}" type="pres">
      <dgm:prSet presAssocID="{7C9CADBF-64A0-41D0-9E1A-121EE048AE75}" presName="vSp1" presStyleCnt="0"/>
      <dgm:spPr/>
    </dgm:pt>
    <dgm:pt modelId="{8C897513-C0DD-47E3-99F2-5FAE67BDA12A}" type="pres">
      <dgm:prSet presAssocID="{7C9CADBF-64A0-41D0-9E1A-121EE048AE75}" presName="simulatedConn" presStyleLbl="solidFgAcc1" presStyleIdx="3" presStyleCnt="4"/>
      <dgm:spPr/>
    </dgm:pt>
    <dgm:pt modelId="{44FC0F61-8199-463C-9FD4-CB35E32EF80A}" type="pres">
      <dgm:prSet presAssocID="{7C9CADBF-64A0-41D0-9E1A-121EE048AE75}" presName="vSp2" presStyleCnt="0"/>
      <dgm:spPr/>
    </dgm:pt>
    <dgm:pt modelId="{03C69DEC-2F15-4980-B92B-55F50DDA7856}" type="pres">
      <dgm:prSet presAssocID="{7C9CADBF-64A0-41D0-9E1A-121EE048AE75}" presName="sibTrans" presStyleCnt="0"/>
      <dgm:spPr/>
    </dgm:pt>
    <dgm:pt modelId="{50D01CDD-6F5E-447D-98B3-D4B34668E2CD}" type="pres">
      <dgm:prSet presAssocID="{26D9C734-CDB2-4E14-BD32-5D58C7718916}" presName="compositeNode" presStyleCnt="0">
        <dgm:presLayoutVars>
          <dgm:bulletEnabled val="1"/>
        </dgm:presLayoutVars>
      </dgm:prSet>
      <dgm:spPr/>
    </dgm:pt>
    <dgm:pt modelId="{891ADFC0-9BB2-4CAF-8853-D975899321D5}" type="pres">
      <dgm:prSet presAssocID="{26D9C734-CDB2-4E14-BD32-5D58C7718916}" presName="bgRect" presStyleLbl="node1" presStyleIdx="4" presStyleCnt="5" custScaleY="176234"/>
      <dgm:spPr/>
      <dgm:t>
        <a:bodyPr/>
        <a:lstStyle/>
        <a:p>
          <a:endParaRPr lang="es-EC"/>
        </a:p>
      </dgm:t>
    </dgm:pt>
    <dgm:pt modelId="{5EEA3942-BA98-4BBD-A550-F47FA2013B2D}" type="pres">
      <dgm:prSet presAssocID="{26D9C734-CDB2-4E14-BD32-5D58C7718916}" presName="parentNode" presStyleLbl="node1" presStyleIdx="4" presStyleCnt="5">
        <dgm:presLayoutVars>
          <dgm:chMax val="0"/>
          <dgm:bulletEnabled val="1"/>
        </dgm:presLayoutVars>
      </dgm:prSet>
      <dgm:spPr/>
      <dgm:t>
        <a:bodyPr/>
        <a:lstStyle/>
        <a:p>
          <a:endParaRPr lang="es-EC"/>
        </a:p>
      </dgm:t>
    </dgm:pt>
    <dgm:pt modelId="{D40AF5F1-4A8F-4BA6-9C09-DBE831E1721F}" type="pres">
      <dgm:prSet presAssocID="{26D9C734-CDB2-4E14-BD32-5D58C7718916}" presName="childNode" presStyleLbl="node1" presStyleIdx="4" presStyleCnt="5">
        <dgm:presLayoutVars>
          <dgm:bulletEnabled val="1"/>
        </dgm:presLayoutVars>
      </dgm:prSet>
      <dgm:spPr/>
      <dgm:t>
        <a:bodyPr/>
        <a:lstStyle/>
        <a:p>
          <a:endParaRPr lang="es-EC"/>
        </a:p>
      </dgm:t>
    </dgm:pt>
  </dgm:ptLst>
  <dgm:cxnLst>
    <dgm:cxn modelId="{F4DA41EC-D610-4F25-9F33-D366D23CA063}" srcId="{9C437D92-928B-47C6-BAA7-4CD65D460D05}" destId="{54DD8EA0-D6BB-47BA-AA15-E1366C8887DF}" srcOrd="1" destOrd="0" parTransId="{92895694-59F9-4EE0-B643-6CFB21810A73}" sibTransId="{63A27F82-1EB9-4ABA-BE80-F2479C0ED681}"/>
    <dgm:cxn modelId="{67F98670-B94D-4072-B892-48C7F502E936}" type="presOf" srcId="{FDBA5011-F86F-463D-919B-22350E5E1A68}" destId="{40818408-AFC2-4A99-A973-B54C91AFCF04}" srcOrd="1" destOrd="0" presId="urn:microsoft.com/office/officeart/2005/8/layout/hProcess7"/>
    <dgm:cxn modelId="{55E15608-C13C-4F0B-95B1-89FC8265A370}" type="presOf" srcId="{D56C156D-6D31-4CD9-942D-889978F426A6}" destId="{CD7C00CD-0AF3-4418-B8B0-A4D44C075D65}" srcOrd="0" destOrd="2" presId="urn:microsoft.com/office/officeart/2005/8/layout/hProcess7"/>
    <dgm:cxn modelId="{80F58E4B-76AD-4740-9562-658B2A33508F}" type="presOf" srcId="{9C437D92-928B-47C6-BAA7-4CD65D460D05}" destId="{28D2DE91-F965-4158-B143-3F9849C5CABA}" srcOrd="0" destOrd="0" presId="urn:microsoft.com/office/officeart/2005/8/layout/hProcess7"/>
    <dgm:cxn modelId="{4490CE93-103B-4DBC-8A29-1C3EB9FDC639}" srcId="{46830851-91A2-4ACF-8F6B-924AE8AEA003}" destId="{9C437D92-928B-47C6-BAA7-4CD65D460D05}" srcOrd="1" destOrd="0" parTransId="{596A78BE-627E-4F35-86A5-F43334D6D3EE}" sibTransId="{5FAD664B-7D06-46C2-B29D-86765C307859}"/>
    <dgm:cxn modelId="{51E7CBCE-8607-4868-B0AB-8DF40D4F6F11}" type="presOf" srcId="{117E84B0-61CB-453D-8D50-4C3C2519A799}" destId="{C61CC52C-F104-4055-88E1-BD90D15D26F3}" srcOrd="0" destOrd="0" presId="urn:microsoft.com/office/officeart/2005/8/layout/hProcess7"/>
    <dgm:cxn modelId="{16051386-BDF7-4870-8AA7-A8ED35022188}" type="presOf" srcId="{949FBD24-03DE-49D0-AE61-CCDB58640D11}" destId="{A4FE8234-E883-4422-935C-971B0F92CE40}" srcOrd="0" destOrd="0" presId="urn:microsoft.com/office/officeart/2005/8/layout/hProcess7"/>
    <dgm:cxn modelId="{3BB4107E-FE03-4B3F-8588-1BCD2D62DC64}" type="presOf" srcId="{26D9C734-CDB2-4E14-BD32-5D58C7718916}" destId="{891ADFC0-9BB2-4CAF-8853-D975899321D5}" srcOrd="0" destOrd="0" presId="urn:microsoft.com/office/officeart/2005/8/layout/hProcess7"/>
    <dgm:cxn modelId="{F9E7DD5A-4001-478E-980D-FD068CB27A8D}" type="presOf" srcId="{1D9A1E02-93AC-4295-BC3D-7ABB2B295047}" destId="{D40AF5F1-4A8F-4BA6-9C09-DBE831E1721F}" srcOrd="0" destOrd="0" presId="urn:microsoft.com/office/officeart/2005/8/layout/hProcess7"/>
    <dgm:cxn modelId="{1CDCE991-84FB-41AA-AE6F-09AB643E6C46}" type="presOf" srcId="{46830851-91A2-4ACF-8F6B-924AE8AEA003}" destId="{11E7302F-0037-4696-A4FA-A50124A0BD16}" srcOrd="0" destOrd="0" presId="urn:microsoft.com/office/officeart/2005/8/layout/hProcess7"/>
    <dgm:cxn modelId="{5D879851-EC75-43F0-92FB-CB3FF313C601}" srcId="{46830851-91A2-4ACF-8F6B-924AE8AEA003}" destId="{060D7E7E-8D71-4404-9118-59EA05D02085}" srcOrd="2" destOrd="0" parTransId="{904018A9-A276-45E3-8803-A93B59890BBE}" sibTransId="{6EC53B24-4ED2-4353-8E03-CD8205812DEF}"/>
    <dgm:cxn modelId="{C5D95385-C4C8-4197-9AEE-D5FA01CB4989}" type="presOf" srcId="{117E84B0-61CB-453D-8D50-4C3C2519A799}" destId="{1DB12B62-ED49-4C19-98C5-B79BACACFF8E}" srcOrd="1" destOrd="0" presId="urn:microsoft.com/office/officeart/2005/8/layout/hProcess7"/>
    <dgm:cxn modelId="{D794A797-6280-49EA-83F2-8438F9C6AF5A}" type="presOf" srcId="{14BD4698-34E8-402A-90B8-2E27CA81E1AB}" destId="{CD7C00CD-0AF3-4418-B8B0-A4D44C075D65}" srcOrd="0" destOrd="0" presId="urn:microsoft.com/office/officeart/2005/8/layout/hProcess7"/>
    <dgm:cxn modelId="{BC232AA9-DFE8-428B-A231-D3450CA2BD76}" srcId="{060D7E7E-8D71-4404-9118-59EA05D02085}" destId="{01321ECA-E1F6-477E-88C1-1632E211B2BB}" srcOrd="1" destOrd="0" parTransId="{45060893-6E80-4EF3-A8D3-B8C90E0A70C3}" sibTransId="{91F3356B-16AA-4BEB-AB2F-BDE092DF74C6}"/>
    <dgm:cxn modelId="{6D09794C-7133-45E9-8388-CAE512E39971}" type="presOf" srcId="{DE7E1A05-CE21-45E4-BC56-E010298AB35B}" destId="{F8EACE92-22FE-49C6-98FC-39DB28E2E08D}" srcOrd="0" destOrd="0" presId="urn:microsoft.com/office/officeart/2005/8/layout/hProcess7"/>
    <dgm:cxn modelId="{B0310B61-3013-4B4E-826B-95E1C53EE95A}" srcId="{26D9C734-CDB2-4E14-BD32-5D58C7718916}" destId="{8C73B3DC-50BC-4EE8-A7BE-D872EC4B1BAA}" srcOrd="1" destOrd="0" parTransId="{FC722D53-9D4F-41FD-993D-B0971734E3D5}" sibTransId="{91F69531-B413-4C37-BC34-8642B3F210E0}"/>
    <dgm:cxn modelId="{62674DC5-1CB0-4540-B33D-5765C6361DAB}" type="presOf" srcId="{060D7E7E-8D71-4404-9118-59EA05D02085}" destId="{B0EDAA3E-61A4-453B-8276-9CDBA356B617}" srcOrd="1" destOrd="0" presId="urn:microsoft.com/office/officeart/2005/8/layout/hProcess7"/>
    <dgm:cxn modelId="{D632D892-1688-4708-BF52-30906CF0223F}" srcId="{117E84B0-61CB-453D-8D50-4C3C2519A799}" destId="{9C5F18AF-9A40-42A9-820D-70A0880CE3FF}" srcOrd="1" destOrd="0" parTransId="{D63CE359-E037-4447-81F2-8FC79874D2DB}" sibTransId="{40276DD3-CFDA-4C98-8675-4243EDFCC57D}"/>
    <dgm:cxn modelId="{FE6928FC-26B6-4BF5-937A-BC302C0C37C6}" type="presOf" srcId="{FDBA5011-F86F-463D-919B-22350E5E1A68}" destId="{EE89DF09-E047-462F-BBE0-AF26C8C564B9}" srcOrd="0" destOrd="0" presId="urn:microsoft.com/office/officeart/2005/8/layout/hProcess7"/>
    <dgm:cxn modelId="{F0E9EFCB-6280-4127-95D1-8DEC0B43A51D}" type="presOf" srcId="{D91A9DA1-A4B5-4B9C-8C43-CD238FF71488}" destId="{F7D904C3-60E8-4A6C-8E5B-DA9003F8A8A5}" srcOrd="0" destOrd="0" presId="urn:microsoft.com/office/officeart/2005/8/layout/hProcess7"/>
    <dgm:cxn modelId="{1D7C270F-E461-4CFF-A7B7-2E412A3657F8}" srcId="{9C437D92-928B-47C6-BAA7-4CD65D460D05}" destId="{D56C156D-6D31-4CD9-942D-889978F426A6}" srcOrd="2" destOrd="0" parTransId="{EB3D788B-0F77-4CBE-9050-ADC1DAF1F648}" sibTransId="{3DC77D3D-6465-41B9-8539-686DD95C5264}"/>
    <dgm:cxn modelId="{73AB8002-49FD-41A7-8775-C4009FDB40B4}" srcId="{9C437D92-928B-47C6-BAA7-4CD65D460D05}" destId="{14BD4698-34E8-402A-90B8-2E27CA81E1AB}" srcOrd="0" destOrd="0" parTransId="{6B4DE22C-97BE-415C-9E9D-BF4423919167}" sibTransId="{717FED06-71E2-4D4F-8266-27D3AA662C11}"/>
    <dgm:cxn modelId="{BF092B63-53FB-4B3A-84D4-5CF83B954FA5}" type="presOf" srcId="{01321ECA-E1F6-477E-88C1-1632E211B2BB}" destId="{F8EACE92-22FE-49C6-98FC-39DB28E2E08D}" srcOrd="0" destOrd="1" presId="urn:microsoft.com/office/officeart/2005/8/layout/hProcess7"/>
    <dgm:cxn modelId="{0E4A1E1C-DC47-4CA9-BB25-48CAE0531E98}" type="presOf" srcId="{54DD8EA0-D6BB-47BA-AA15-E1366C8887DF}" destId="{CD7C00CD-0AF3-4418-B8B0-A4D44C075D65}" srcOrd="0" destOrd="1" presId="urn:microsoft.com/office/officeart/2005/8/layout/hProcess7"/>
    <dgm:cxn modelId="{C9AD2536-FF45-4FDD-AD5E-554FD18D69AB}" type="presOf" srcId="{8C73B3DC-50BC-4EE8-A7BE-D872EC4B1BAA}" destId="{D40AF5F1-4A8F-4BA6-9C09-DBE831E1721F}" srcOrd="0" destOrd="1" presId="urn:microsoft.com/office/officeart/2005/8/layout/hProcess7"/>
    <dgm:cxn modelId="{59FE7EF3-83B5-4A85-8951-D0F8A3C80148}" srcId="{46830851-91A2-4ACF-8F6B-924AE8AEA003}" destId="{117E84B0-61CB-453D-8D50-4C3C2519A799}" srcOrd="3" destOrd="0" parTransId="{5EF75D0D-15EC-4A24-B2BD-35F1F42BC4F5}" sibTransId="{7C9CADBF-64A0-41D0-9E1A-121EE048AE75}"/>
    <dgm:cxn modelId="{2F25CF16-272A-4FFB-9337-7FE3A726A747}" type="presOf" srcId="{060D7E7E-8D71-4404-9118-59EA05D02085}" destId="{C89158DC-463E-4CE9-9547-0FF0BC37133E}" srcOrd="0" destOrd="0" presId="urn:microsoft.com/office/officeart/2005/8/layout/hProcess7"/>
    <dgm:cxn modelId="{12A3B939-BE1B-4456-B600-1EB683327431}" srcId="{46830851-91A2-4ACF-8F6B-924AE8AEA003}" destId="{FDBA5011-F86F-463D-919B-22350E5E1A68}" srcOrd="0" destOrd="0" parTransId="{92E364D8-AFE9-4913-9B5E-4DD44649A5A8}" sibTransId="{616E2138-98F3-4CE7-972C-BB4C2DD60D73}"/>
    <dgm:cxn modelId="{026716F3-9788-4F7D-B0BA-8A04DB7030E4}" type="presOf" srcId="{9C437D92-928B-47C6-BAA7-4CD65D460D05}" destId="{EB45FF59-1E1C-48DB-ABB9-F63787CA0B5C}" srcOrd="1" destOrd="0" presId="urn:microsoft.com/office/officeart/2005/8/layout/hProcess7"/>
    <dgm:cxn modelId="{6290AEEE-781E-4D70-AC48-960F8F90CBB8}" srcId="{26D9C734-CDB2-4E14-BD32-5D58C7718916}" destId="{1D9A1E02-93AC-4295-BC3D-7ABB2B295047}" srcOrd="0" destOrd="0" parTransId="{0C47BBB2-0416-4B6C-A692-E671197AF68A}" sibTransId="{487BCA65-D83F-48D1-A0B5-7825F4AD1FFD}"/>
    <dgm:cxn modelId="{E3B76272-9C44-4989-A962-39F72A683839}" srcId="{46830851-91A2-4ACF-8F6B-924AE8AEA003}" destId="{26D9C734-CDB2-4E14-BD32-5D58C7718916}" srcOrd="4" destOrd="0" parTransId="{68EA81D6-6CB3-4842-A090-DBCAC9287284}" sibTransId="{7D79D946-54D8-44DD-8BE6-983B62EC4BA3}"/>
    <dgm:cxn modelId="{2DA1CE16-70E2-46D8-9331-2F6203743B1D}" type="presOf" srcId="{9C5F18AF-9A40-42A9-820D-70A0880CE3FF}" destId="{F7D904C3-60E8-4A6C-8E5B-DA9003F8A8A5}" srcOrd="0" destOrd="1" presId="urn:microsoft.com/office/officeart/2005/8/layout/hProcess7"/>
    <dgm:cxn modelId="{A34BDC06-F407-4CAD-AB4C-CA75C717664F}" srcId="{060D7E7E-8D71-4404-9118-59EA05D02085}" destId="{DE7E1A05-CE21-45E4-BC56-E010298AB35B}" srcOrd="0" destOrd="0" parTransId="{508C7611-DD66-4190-9769-D9016EDC8B5A}" sibTransId="{D84DC59E-05F6-4592-92FB-2AA43B101761}"/>
    <dgm:cxn modelId="{FAAA1FFA-D0FA-42DC-AB06-525E4E501126}" srcId="{117E84B0-61CB-453D-8D50-4C3C2519A799}" destId="{D91A9DA1-A4B5-4B9C-8C43-CD238FF71488}" srcOrd="0" destOrd="0" parTransId="{4CED80BD-7A59-4F6B-ADE8-B1E72C114DC1}" sibTransId="{991F5025-D6B0-473E-8233-A2150CFBCDA1}"/>
    <dgm:cxn modelId="{0BF8F0B9-E5D5-48FA-92FA-0D98DB94C092}" srcId="{FDBA5011-F86F-463D-919B-22350E5E1A68}" destId="{949FBD24-03DE-49D0-AE61-CCDB58640D11}" srcOrd="0" destOrd="0" parTransId="{E79608D5-95D5-497F-A1BD-E19B9EA2DE4D}" sibTransId="{63859259-5B03-43FC-9BF1-35C2685B8CB4}"/>
    <dgm:cxn modelId="{8A8B1B75-8592-4854-84C7-DA428CFC261E}" type="presOf" srcId="{26D9C734-CDB2-4E14-BD32-5D58C7718916}" destId="{5EEA3942-BA98-4BBD-A550-F47FA2013B2D}" srcOrd="1" destOrd="0" presId="urn:microsoft.com/office/officeart/2005/8/layout/hProcess7"/>
    <dgm:cxn modelId="{5B63A197-9794-4FDC-9C97-E3BF401AD1BF}" type="presParOf" srcId="{11E7302F-0037-4696-A4FA-A50124A0BD16}" destId="{1914DE08-8EE3-4E44-BC26-DC398FD0742A}" srcOrd="0" destOrd="0" presId="urn:microsoft.com/office/officeart/2005/8/layout/hProcess7"/>
    <dgm:cxn modelId="{C2331F9B-00D1-41F6-961F-804A5587DAF4}" type="presParOf" srcId="{1914DE08-8EE3-4E44-BC26-DC398FD0742A}" destId="{EE89DF09-E047-462F-BBE0-AF26C8C564B9}" srcOrd="0" destOrd="0" presId="urn:microsoft.com/office/officeart/2005/8/layout/hProcess7"/>
    <dgm:cxn modelId="{662D6A7B-C9F2-4A3B-84E6-26381CD31EEB}" type="presParOf" srcId="{1914DE08-8EE3-4E44-BC26-DC398FD0742A}" destId="{40818408-AFC2-4A99-A973-B54C91AFCF04}" srcOrd="1" destOrd="0" presId="urn:microsoft.com/office/officeart/2005/8/layout/hProcess7"/>
    <dgm:cxn modelId="{64E6A7EE-7BDA-4153-9949-5E116ADA069F}" type="presParOf" srcId="{1914DE08-8EE3-4E44-BC26-DC398FD0742A}" destId="{A4FE8234-E883-4422-935C-971B0F92CE40}" srcOrd="2" destOrd="0" presId="urn:microsoft.com/office/officeart/2005/8/layout/hProcess7"/>
    <dgm:cxn modelId="{FF1F2D96-529D-47AA-AF7B-4B4FF2C34886}" type="presParOf" srcId="{11E7302F-0037-4696-A4FA-A50124A0BD16}" destId="{8D65FCAA-F3D6-4563-90A5-C3018CF2E2DB}" srcOrd="1" destOrd="0" presId="urn:microsoft.com/office/officeart/2005/8/layout/hProcess7"/>
    <dgm:cxn modelId="{43AEF631-A799-471D-B2B0-D18053A3A6A8}" type="presParOf" srcId="{11E7302F-0037-4696-A4FA-A50124A0BD16}" destId="{EDB8544C-7651-468C-883A-5E60060B7A17}" srcOrd="2" destOrd="0" presId="urn:microsoft.com/office/officeart/2005/8/layout/hProcess7"/>
    <dgm:cxn modelId="{373ED433-448B-459D-9DCB-B4A52BE58EBC}" type="presParOf" srcId="{EDB8544C-7651-468C-883A-5E60060B7A17}" destId="{41BFA597-07FD-4DB8-BFE3-BEC66F051832}" srcOrd="0" destOrd="0" presId="urn:microsoft.com/office/officeart/2005/8/layout/hProcess7"/>
    <dgm:cxn modelId="{F5B48055-2801-4D71-B913-2B1ACE1BAC71}" type="presParOf" srcId="{EDB8544C-7651-468C-883A-5E60060B7A17}" destId="{8A26AFD5-73D4-40DC-AC1A-322CA1501586}" srcOrd="1" destOrd="0" presId="urn:microsoft.com/office/officeart/2005/8/layout/hProcess7"/>
    <dgm:cxn modelId="{E3C90DE1-B1B8-4F3A-B014-6AC5D9CC2734}" type="presParOf" srcId="{EDB8544C-7651-468C-883A-5E60060B7A17}" destId="{ED53635B-80D4-4FDB-A732-0B70F8208AAB}" srcOrd="2" destOrd="0" presId="urn:microsoft.com/office/officeart/2005/8/layout/hProcess7"/>
    <dgm:cxn modelId="{F4A6E9E7-A132-4B6D-9448-AA5EE3A9F1AA}" type="presParOf" srcId="{11E7302F-0037-4696-A4FA-A50124A0BD16}" destId="{05CC3581-62D0-4124-BC42-6BBBE9CFBD18}" srcOrd="3" destOrd="0" presId="urn:microsoft.com/office/officeart/2005/8/layout/hProcess7"/>
    <dgm:cxn modelId="{BA7B9134-2BB7-49E2-B942-A130AC06B83A}" type="presParOf" srcId="{11E7302F-0037-4696-A4FA-A50124A0BD16}" destId="{8DEFE7D6-4D1F-4FEE-AE24-8CD22D5272D1}" srcOrd="4" destOrd="0" presId="urn:microsoft.com/office/officeart/2005/8/layout/hProcess7"/>
    <dgm:cxn modelId="{6DBEC530-F7F5-4291-80F8-8452797A9D8B}" type="presParOf" srcId="{8DEFE7D6-4D1F-4FEE-AE24-8CD22D5272D1}" destId="{28D2DE91-F965-4158-B143-3F9849C5CABA}" srcOrd="0" destOrd="0" presId="urn:microsoft.com/office/officeart/2005/8/layout/hProcess7"/>
    <dgm:cxn modelId="{717789EA-8325-48B6-BD22-9CE5F8605B32}" type="presParOf" srcId="{8DEFE7D6-4D1F-4FEE-AE24-8CD22D5272D1}" destId="{EB45FF59-1E1C-48DB-ABB9-F63787CA0B5C}" srcOrd="1" destOrd="0" presId="urn:microsoft.com/office/officeart/2005/8/layout/hProcess7"/>
    <dgm:cxn modelId="{FCDC97DB-45A9-43BF-A5DC-B2C33BC0C062}" type="presParOf" srcId="{8DEFE7D6-4D1F-4FEE-AE24-8CD22D5272D1}" destId="{CD7C00CD-0AF3-4418-B8B0-A4D44C075D65}" srcOrd="2" destOrd="0" presId="urn:microsoft.com/office/officeart/2005/8/layout/hProcess7"/>
    <dgm:cxn modelId="{B55706A0-37EB-45D3-9809-3F8EDAC31E34}" type="presParOf" srcId="{11E7302F-0037-4696-A4FA-A50124A0BD16}" destId="{2D36C293-BF3D-4EC7-BBB2-D0BD3B7B1381}" srcOrd="5" destOrd="0" presId="urn:microsoft.com/office/officeart/2005/8/layout/hProcess7"/>
    <dgm:cxn modelId="{DD3A43BF-F02A-4407-B53D-4B6D37E1D4C3}" type="presParOf" srcId="{11E7302F-0037-4696-A4FA-A50124A0BD16}" destId="{539C43DB-04B7-46DF-8850-E8CAD0D8FC91}" srcOrd="6" destOrd="0" presId="urn:microsoft.com/office/officeart/2005/8/layout/hProcess7"/>
    <dgm:cxn modelId="{547D26B0-11B7-4185-97BB-6419C1128F98}" type="presParOf" srcId="{539C43DB-04B7-46DF-8850-E8CAD0D8FC91}" destId="{3AEB097A-248D-4F2D-BC4A-4248E9B0E80B}" srcOrd="0" destOrd="0" presId="urn:microsoft.com/office/officeart/2005/8/layout/hProcess7"/>
    <dgm:cxn modelId="{4676F6AB-AF26-4212-BBCA-A3897C85D8A4}" type="presParOf" srcId="{539C43DB-04B7-46DF-8850-E8CAD0D8FC91}" destId="{1D5F0B1B-FBA9-4D50-9A65-927C01F6E4AD}" srcOrd="1" destOrd="0" presId="urn:microsoft.com/office/officeart/2005/8/layout/hProcess7"/>
    <dgm:cxn modelId="{D426CF5E-129C-4DCD-A56B-CE2D57A862EF}" type="presParOf" srcId="{539C43DB-04B7-46DF-8850-E8CAD0D8FC91}" destId="{CBC055AB-FAEA-4B6A-804F-60706269F9A7}" srcOrd="2" destOrd="0" presId="urn:microsoft.com/office/officeart/2005/8/layout/hProcess7"/>
    <dgm:cxn modelId="{62D8B300-5279-48F2-BD87-EFC00EAFA454}" type="presParOf" srcId="{11E7302F-0037-4696-A4FA-A50124A0BD16}" destId="{71BF51AF-27F0-452C-BBED-F216FFAD3533}" srcOrd="7" destOrd="0" presId="urn:microsoft.com/office/officeart/2005/8/layout/hProcess7"/>
    <dgm:cxn modelId="{B2EEEA53-7022-4D91-B7E7-2FF6438907AE}" type="presParOf" srcId="{11E7302F-0037-4696-A4FA-A50124A0BD16}" destId="{27A9A61F-D61C-417E-8A18-2F15BF91ACE8}" srcOrd="8" destOrd="0" presId="urn:microsoft.com/office/officeart/2005/8/layout/hProcess7"/>
    <dgm:cxn modelId="{380D6389-F035-40D6-9525-4F57D113E1A2}" type="presParOf" srcId="{27A9A61F-D61C-417E-8A18-2F15BF91ACE8}" destId="{C89158DC-463E-4CE9-9547-0FF0BC37133E}" srcOrd="0" destOrd="0" presId="urn:microsoft.com/office/officeart/2005/8/layout/hProcess7"/>
    <dgm:cxn modelId="{F0F8CA28-0854-42BA-9BDA-C7245572E28D}" type="presParOf" srcId="{27A9A61F-D61C-417E-8A18-2F15BF91ACE8}" destId="{B0EDAA3E-61A4-453B-8276-9CDBA356B617}" srcOrd="1" destOrd="0" presId="urn:microsoft.com/office/officeart/2005/8/layout/hProcess7"/>
    <dgm:cxn modelId="{75D2C918-A38C-4604-B710-EF5DB4BB2A2E}" type="presParOf" srcId="{27A9A61F-D61C-417E-8A18-2F15BF91ACE8}" destId="{F8EACE92-22FE-49C6-98FC-39DB28E2E08D}" srcOrd="2" destOrd="0" presId="urn:microsoft.com/office/officeart/2005/8/layout/hProcess7"/>
    <dgm:cxn modelId="{826F1DD9-C9AB-436A-B3C8-7F73052CEA4C}" type="presParOf" srcId="{11E7302F-0037-4696-A4FA-A50124A0BD16}" destId="{DE4666F7-FD3A-45CC-A4DD-CEB6B23A1E2E}" srcOrd="9" destOrd="0" presId="urn:microsoft.com/office/officeart/2005/8/layout/hProcess7"/>
    <dgm:cxn modelId="{9D682729-F417-4DA6-B665-E21DBB3168DF}" type="presParOf" srcId="{11E7302F-0037-4696-A4FA-A50124A0BD16}" destId="{E8FCE872-218A-472F-B4D3-126C09F2C3C7}" srcOrd="10" destOrd="0" presId="urn:microsoft.com/office/officeart/2005/8/layout/hProcess7"/>
    <dgm:cxn modelId="{E023535F-A167-4D37-ACD9-11467F94FA05}" type="presParOf" srcId="{E8FCE872-218A-472F-B4D3-126C09F2C3C7}" destId="{85E199EF-4DC8-48B1-92BA-1B358969742F}" srcOrd="0" destOrd="0" presId="urn:microsoft.com/office/officeart/2005/8/layout/hProcess7"/>
    <dgm:cxn modelId="{3438306F-EE6F-4AF8-A94D-9753B60D9402}" type="presParOf" srcId="{E8FCE872-218A-472F-B4D3-126C09F2C3C7}" destId="{2FDF6E04-4C52-4604-800C-D6C73ECEED49}" srcOrd="1" destOrd="0" presId="urn:microsoft.com/office/officeart/2005/8/layout/hProcess7"/>
    <dgm:cxn modelId="{3BB27069-AD0B-47D7-BF7B-9BF73BAB80E3}" type="presParOf" srcId="{E8FCE872-218A-472F-B4D3-126C09F2C3C7}" destId="{D4EB2AB7-C8B8-452F-A4ED-A27FF099F3BA}" srcOrd="2" destOrd="0" presId="urn:microsoft.com/office/officeart/2005/8/layout/hProcess7"/>
    <dgm:cxn modelId="{D450D263-BA79-4EC4-9207-CE897BFFA7E5}" type="presParOf" srcId="{11E7302F-0037-4696-A4FA-A50124A0BD16}" destId="{CEFEA29F-57F6-49DB-B261-4981CF8D6363}" srcOrd="11" destOrd="0" presId="urn:microsoft.com/office/officeart/2005/8/layout/hProcess7"/>
    <dgm:cxn modelId="{615120DF-EC6C-4CEB-96A1-99BDBA089790}" type="presParOf" srcId="{11E7302F-0037-4696-A4FA-A50124A0BD16}" destId="{A7918439-78FC-484F-8309-1027534B6A93}" srcOrd="12" destOrd="0" presId="urn:microsoft.com/office/officeart/2005/8/layout/hProcess7"/>
    <dgm:cxn modelId="{F4EB4F5A-ABE7-4A78-B3E1-4C1F819DDE86}" type="presParOf" srcId="{A7918439-78FC-484F-8309-1027534B6A93}" destId="{C61CC52C-F104-4055-88E1-BD90D15D26F3}" srcOrd="0" destOrd="0" presId="urn:microsoft.com/office/officeart/2005/8/layout/hProcess7"/>
    <dgm:cxn modelId="{75A24226-7534-4E25-9EC3-9B835449F0A0}" type="presParOf" srcId="{A7918439-78FC-484F-8309-1027534B6A93}" destId="{1DB12B62-ED49-4C19-98C5-B79BACACFF8E}" srcOrd="1" destOrd="0" presId="urn:microsoft.com/office/officeart/2005/8/layout/hProcess7"/>
    <dgm:cxn modelId="{1EE2BB65-17AD-4C0C-83B8-F93CA1FB689A}" type="presParOf" srcId="{A7918439-78FC-484F-8309-1027534B6A93}" destId="{F7D904C3-60E8-4A6C-8E5B-DA9003F8A8A5}" srcOrd="2" destOrd="0" presId="urn:microsoft.com/office/officeart/2005/8/layout/hProcess7"/>
    <dgm:cxn modelId="{C8EBE160-A578-4ADE-9960-BB3D1BB99AD9}" type="presParOf" srcId="{11E7302F-0037-4696-A4FA-A50124A0BD16}" destId="{5017D155-F85C-4010-829B-3645DCEAAEB3}" srcOrd="13" destOrd="0" presId="urn:microsoft.com/office/officeart/2005/8/layout/hProcess7"/>
    <dgm:cxn modelId="{5AC1F494-98F1-4841-94C9-93852DA10675}" type="presParOf" srcId="{11E7302F-0037-4696-A4FA-A50124A0BD16}" destId="{D28EEA36-ACEB-4F21-9049-F15E86F73B97}" srcOrd="14" destOrd="0" presId="urn:microsoft.com/office/officeart/2005/8/layout/hProcess7"/>
    <dgm:cxn modelId="{3501A377-17F8-446E-A704-07744F1B250A}" type="presParOf" srcId="{D28EEA36-ACEB-4F21-9049-F15E86F73B97}" destId="{2D1C39CC-4905-42FE-AB43-1DD042A734DE}" srcOrd="0" destOrd="0" presId="urn:microsoft.com/office/officeart/2005/8/layout/hProcess7"/>
    <dgm:cxn modelId="{BEE138D4-7CE7-44F6-8631-3C5B572B5E29}" type="presParOf" srcId="{D28EEA36-ACEB-4F21-9049-F15E86F73B97}" destId="{8C897513-C0DD-47E3-99F2-5FAE67BDA12A}" srcOrd="1" destOrd="0" presId="urn:microsoft.com/office/officeart/2005/8/layout/hProcess7"/>
    <dgm:cxn modelId="{F2A9EE93-6880-470B-8F20-4C26FCF71BF1}" type="presParOf" srcId="{D28EEA36-ACEB-4F21-9049-F15E86F73B97}" destId="{44FC0F61-8199-463C-9FD4-CB35E32EF80A}" srcOrd="2" destOrd="0" presId="urn:microsoft.com/office/officeart/2005/8/layout/hProcess7"/>
    <dgm:cxn modelId="{76A5FA68-66E7-45C0-8A52-D57EAC2B7270}" type="presParOf" srcId="{11E7302F-0037-4696-A4FA-A50124A0BD16}" destId="{03C69DEC-2F15-4980-B92B-55F50DDA7856}" srcOrd="15" destOrd="0" presId="urn:microsoft.com/office/officeart/2005/8/layout/hProcess7"/>
    <dgm:cxn modelId="{5B5F9AC4-E33E-4365-8428-8609B7F0CD82}" type="presParOf" srcId="{11E7302F-0037-4696-A4FA-A50124A0BD16}" destId="{50D01CDD-6F5E-447D-98B3-D4B34668E2CD}" srcOrd="16" destOrd="0" presId="urn:microsoft.com/office/officeart/2005/8/layout/hProcess7"/>
    <dgm:cxn modelId="{DD2BBB24-0B3F-478F-989F-43E0A2A159AE}" type="presParOf" srcId="{50D01CDD-6F5E-447D-98B3-D4B34668E2CD}" destId="{891ADFC0-9BB2-4CAF-8853-D975899321D5}" srcOrd="0" destOrd="0" presId="urn:microsoft.com/office/officeart/2005/8/layout/hProcess7"/>
    <dgm:cxn modelId="{01F8AF9B-7D77-4A7A-ABEE-90618126ABFE}" type="presParOf" srcId="{50D01CDD-6F5E-447D-98B3-D4B34668E2CD}" destId="{5EEA3942-BA98-4BBD-A550-F47FA2013B2D}" srcOrd="1" destOrd="0" presId="urn:microsoft.com/office/officeart/2005/8/layout/hProcess7"/>
    <dgm:cxn modelId="{FAEBA034-6EFB-49BA-AD57-DD831C1AB432}" type="presParOf" srcId="{50D01CDD-6F5E-447D-98B3-D4B34668E2CD}" destId="{D40AF5F1-4A8F-4BA6-9C09-DBE831E1721F}"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F0924283-D7FD-41C6-9AF4-CC9E0C7FCEEA}"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C"/>
        </a:p>
      </dgm:t>
    </dgm:pt>
    <dgm:pt modelId="{A248097F-AC2C-4F72-83AA-F564F23D823E}">
      <dgm:prSet phldrT="[Text]"/>
      <dgm:spPr/>
      <dgm:t>
        <a:bodyPr/>
        <a:lstStyle/>
        <a:p>
          <a:r>
            <a:rPr lang="es-EC" b="1" i="1" dirty="0" smtClean="0"/>
            <a:t>H1. A mayor edad de los consumidores en páginas de compra en línea menor es la interacción postcompra con otros usuarios</a:t>
          </a:r>
          <a:endParaRPr lang="es-EC" b="1" i="1" dirty="0"/>
        </a:p>
      </dgm:t>
    </dgm:pt>
    <dgm:pt modelId="{0246D653-8B1D-4D01-8D60-3C8783CC5F88}" type="parTrans" cxnId="{A5C414BA-9BED-4178-B8AD-E38CD26F256B}">
      <dgm:prSet/>
      <dgm:spPr/>
      <dgm:t>
        <a:bodyPr/>
        <a:lstStyle/>
        <a:p>
          <a:endParaRPr lang="es-EC"/>
        </a:p>
      </dgm:t>
    </dgm:pt>
    <dgm:pt modelId="{E3CA042A-E52A-4D09-BC14-B1C789F7BB64}" type="sibTrans" cxnId="{A5C414BA-9BED-4178-B8AD-E38CD26F256B}">
      <dgm:prSet/>
      <dgm:spPr/>
      <dgm:t>
        <a:bodyPr/>
        <a:lstStyle/>
        <a:p>
          <a:endParaRPr lang="es-EC"/>
        </a:p>
      </dgm:t>
    </dgm:pt>
    <dgm:pt modelId="{10300D29-B512-4D05-86B3-E5AD31935093}" type="pres">
      <dgm:prSet presAssocID="{F0924283-D7FD-41C6-9AF4-CC9E0C7FCEEA}" presName="Name0" presStyleCnt="0">
        <dgm:presLayoutVars>
          <dgm:chMax val="7"/>
          <dgm:chPref val="7"/>
          <dgm:dir/>
        </dgm:presLayoutVars>
      </dgm:prSet>
      <dgm:spPr/>
      <dgm:t>
        <a:bodyPr/>
        <a:lstStyle/>
        <a:p>
          <a:endParaRPr lang="es-EC"/>
        </a:p>
      </dgm:t>
    </dgm:pt>
    <dgm:pt modelId="{D84F6BC5-A701-415E-8DA3-BE963F481833}" type="pres">
      <dgm:prSet presAssocID="{F0924283-D7FD-41C6-9AF4-CC9E0C7FCEEA}" presName="Name1" presStyleCnt="0"/>
      <dgm:spPr/>
    </dgm:pt>
    <dgm:pt modelId="{C96EB7F0-4D1E-43C2-9653-FB58484D5163}" type="pres">
      <dgm:prSet presAssocID="{F0924283-D7FD-41C6-9AF4-CC9E0C7FCEEA}" presName="cycle" presStyleCnt="0"/>
      <dgm:spPr/>
    </dgm:pt>
    <dgm:pt modelId="{5885601F-0FA1-41F5-A2FA-B5FD41EE52EC}" type="pres">
      <dgm:prSet presAssocID="{F0924283-D7FD-41C6-9AF4-CC9E0C7FCEEA}" presName="srcNode" presStyleLbl="node1" presStyleIdx="0" presStyleCnt="1"/>
      <dgm:spPr/>
    </dgm:pt>
    <dgm:pt modelId="{7A099DBB-3550-40F9-A2D8-833546ABEB31}" type="pres">
      <dgm:prSet presAssocID="{F0924283-D7FD-41C6-9AF4-CC9E0C7FCEEA}" presName="conn" presStyleLbl="parChTrans1D2" presStyleIdx="0" presStyleCnt="1"/>
      <dgm:spPr/>
      <dgm:t>
        <a:bodyPr/>
        <a:lstStyle/>
        <a:p>
          <a:endParaRPr lang="es-EC"/>
        </a:p>
      </dgm:t>
    </dgm:pt>
    <dgm:pt modelId="{FCE799BE-FD88-4366-971F-A12760362DF2}" type="pres">
      <dgm:prSet presAssocID="{F0924283-D7FD-41C6-9AF4-CC9E0C7FCEEA}" presName="extraNode" presStyleLbl="node1" presStyleIdx="0" presStyleCnt="1"/>
      <dgm:spPr/>
    </dgm:pt>
    <dgm:pt modelId="{AE62CBEA-6F5F-464D-8040-D2A58F5F1267}" type="pres">
      <dgm:prSet presAssocID="{F0924283-D7FD-41C6-9AF4-CC9E0C7FCEEA}" presName="dstNode" presStyleLbl="node1" presStyleIdx="0" presStyleCnt="1"/>
      <dgm:spPr/>
    </dgm:pt>
    <dgm:pt modelId="{C32EFE21-90FC-4A49-9BB2-33456AA30FA6}" type="pres">
      <dgm:prSet presAssocID="{A248097F-AC2C-4F72-83AA-F564F23D823E}" presName="text_1" presStyleLbl="node1" presStyleIdx="0" presStyleCnt="1">
        <dgm:presLayoutVars>
          <dgm:bulletEnabled val="1"/>
        </dgm:presLayoutVars>
      </dgm:prSet>
      <dgm:spPr/>
      <dgm:t>
        <a:bodyPr/>
        <a:lstStyle/>
        <a:p>
          <a:endParaRPr lang="es-EC"/>
        </a:p>
      </dgm:t>
    </dgm:pt>
    <dgm:pt modelId="{22576EAD-B648-48A3-806F-9F92B6C50265}" type="pres">
      <dgm:prSet presAssocID="{A248097F-AC2C-4F72-83AA-F564F23D823E}" presName="accent_1" presStyleCnt="0"/>
      <dgm:spPr/>
    </dgm:pt>
    <dgm:pt modelId="{1EC6B350-3375-430D-B149-512082C05C7D}" type="pres">
      <dgm:prSet presAssocID="{A248097F-AC2C-4F72-83AA-F564F23D823E}" presName="accentRepeatNode" presStyleLbl="solidFgAcc1" presStyleIdx="0" presStyleCnt="1"/>
      <dgm:spPr/>
    </dgm:pt>
  </dgm:ptLst>
  <dgm:cxnLst>
    <dgm:cxn modelId="{FE9BEE61-B1D3-41AB-83C7-7FFA217B034C}" type="presOf" srcId="{F0924283-D7FD-41C6-9AF4-CC9E0C7FCEEA}" destId="{10300D29-B512-4D05-86B3-E5AD31935093}" srcOrd="0" destOrd="0" presId="urn:microsoft.com/office/officeart/2008/layout/VerticalCurvedList"/>
    <dgm:cxn modelId="{16D2DB55-0E43-44CA-89C5-976F5B34327E}" type="presOf" srcId="{E3CA042A-E52A-4D09-BC14-B1C789F7BB64}" destId="{7A099DBB-3550-40F9-A2D8-833546ABEB31}" srcOrd="0" destOrd="0" presId="urn:microsoft.com/office/officeart/2008/layout/VerticalCurvedList"/>
    <dgm:cxn modelId="{C38CE861-4D9C-464B-A2B3-9ADCCE660375}" type="presOf" srcId="{A248097F-AC2C-4F72-83AA-F564F23D823E}" destId="{C32EFE21-90FC-4A49-9BB2-33456AA30FA6}" srcOrd="0" destOrd="0" presId="urn:microsoft.com/office/officeart/2008/layout/VerticalCurvedList"/>
    <dgm:cxn modelId="{A5C414BA-9BED-4178-B8AD-E38CD26F256B}" srcId="{F0924283-D7FD-41C6-9AF4-CC9E0C7FCEEA}" destId="{A248097F-AC2C-4F72-83AA-F564F23D823E}" srcOrd="0" destOrd="0" parTransId="{0246D653-8B1D-4D01-8D60-3C8783CC5F88}" sibTransId="{E3CA042A-E52A-4D09-BC14-B1C789F7BB64}"/>
    <dgm:cxn modelId="{818D3D8E-A469-4A68-B53A-F3ECE74FD0CE}" type="presParOf" srcId="{10300D29-B512-4D05-86B3-E5AD31935093}" destId="{D84F6BC5-A701-415E-8DA3-BE963F481833}" srcOrd="0" destOrd="0" presId="urn:microsoft.com/office/officeart/2008/layout/VerticalCurvedList"/>
    <dgm:cxn modelId="{09874420-5AE4-4226-A348-CDCD9CEF3CDE}" type="presParOf" srcId="{D84F6BC5-A701-415E-8DA3-BE963F481833}" destId="{C96EB7F0-4D1E-43C2-9653-FB58484D5163}" srcOrd="0" destOrd="0" presId="urn:microsoft.com/office/officeart/2008/layout/VerticalCurvedList"/>
    <dgm:cxn modelId="{640075C7-9CEA-48C6-B409-BAEE62ACAF61}" type="presParOf" srcId="{C96EB7F0-4D1E-43C2-9653-FB58484D5163}" destId="{5885601F-0FA1-41F5-A2FA-B5FD41EE52EC}" srcOrd="0" destOrd="0" presId="urn:microsoft.com/office/officeart/2008/layout/VerticalCurvedList"/>
    <dgm:cxn modelId="{83ED8F46-8B17-4625-9C6C-B073ED8A757F}" type="presParOf" srcId="{C96EB7F0-4D1E-43C2-9653-FB58484D5163}" destId="{7A099DBB-3550-40F9-A2D8-833546ABEB31}" srcOrd="1" destOrd="0" presId="urn:microsoft.com/office/officeart/2008/layout/VerticalCurvedList"/>
    <dgm:cxn modelId="{A9B5C15A-281C-48B7-BD86-D3DC7816C911}" type="presParOf" srcId="{C96EB7F0-4D1E-43C2-9653-FB58484D5163}" destId="{FCE799BE-FD88-4366-971F-A12760362DF2}" srcOrd="2" destOrd="0" presId="urn:microsoft.com/office/officeart/2008/layout/VerticalCurvedList"/>
    <dgm:cxn modelId="{8F5BFDD8-A43E-4177-AFE2-985B37F4E36E}" type="presParOf" srcId="{C96EB7F0-4D1E-43C2-9653-FB58484D5163}" destId="{AE62CBEA-6F5F-464D-8040-D2A58F5F1267}" srcOrd="3" destOrd="0" presId="urn:microsoft.com/office/officeart/2008/layout/VerticalCurvedList"/>
    <dgm:cxn modelId="{8E4E90AF-FA36-4EF4-9992-7422E39785B9}" type="presParOf" srcId="{D84F6BC5-A701-415E-8DA3-BE963F481833}" destId="{C32EFE21-90FC-4A49-9BB2-33456AA30FA6}" srcOrd="1" destOrd="0" presId="urn:microsoft.com/office/officeart/2008/layout/VerticalCurvedList"/>
    <dgm:cxn modelId="{B31D510A-D30A-41D5-A484-04DB96F28264}" type="presParOf" srcId="{D84F6BC5-A701-415E-8DA3-BE963F481833}" destId="{22576EAD-B648-48A3-806F-9F92B6C50265}" srcOrd="2" destOrd="0" presId="urn:microsoft.com/office/officeart/2008/layout/VerticalCurvedList"/>
    <dgm:cxn modelId="{DBE6DDE1-A7B1-49D6-8AB6-4FEEFE889074}" type="presParOf" srcId="{22576EAD-B648-48A3-806F-9F92B6C50265}" destId="{1EC6B350-3375-430D-B149-512082C05C7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0924283-D7FD-41C6-9AF4-CC9E0C7FCEEA}"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C"/>
        </a:p>
      </dgm:t>
    </dgm:pt>
    <dgm:pt modelId="{A248097F-AC2C-4F72-83AA-F564F23D823E}">
      <dgm:prSet phldrT="[Text]"/>
      <dgm:spPr/>
      <dgm:t>
        <a:bodyPr/>
        <a:lstStyle/>
        <a:p>
          <a:r>
            <a:rPr lang="es-EC" b="1" i="1" dirty="0" smtClean="0"/>
            <a:t>H2. Los usuarios de portales de servicios turísticos prefieren comprar en línea para obtener mejores promociones y descuentos en relación a una agencia de viajes</a:t>
          </a:r>
          <a:endParaRPr lang="es-EC" b="1" i="1" dirty="0"/>
        </a:p>
      </dgm:t>
    </dgm:pt>
    <dgm:pt modelId="{0246D653-8B1D-4D01-8D60-3C8783CC5F88}" type="parTrans" cxnId="{A5C414BA-9BED-4178-B8AD-E38CD26F256B}">
      <dgm:prSet/>
      <dgm:spPr/>
      <dgm:t>
        <a:bodyPr/>
        <a:lstStyle/>
        <a:p>
          <a:endParaRPr lang="es-EC"/>
        </a:p>
      </dgm:t>
    </dgm:pt>
    <dgm:pt modelId="{E3CA042A-E52A-4D09-BC14-B1C789F7BB64}" type="sibTrans" cxnId="{A5C414BA-9BED-4178-B8AD-E38CD26F256B}">
      <dgm:prSet/>
      <dgm:spPr/>
      <dgm:t>
        <a:bodyPr/>
        <a:lstStyle/>
        <a:p>
          <a:endParaRPr lang="es-EC"/>
        </a:p>
      </dgm:t>
    </dgm:pt>
    <dgm:pt modelId="{10300D29-B512-4D05-86B3-E5AD31935093}" type="pres">
      <dgm:prSet presAssocID="{F0924283-D7FD-41C6-9AF4-CC9E0C7FCEEA}" presName="Name0" presStyleCnt="0">
        <dgm:presLayoutVars>
          <dgm:chMax val="7"/>
          <dgm:chPref val="7"/>
          <dgm:dir/>
        </dgm:presLayoutVars>
      </dgm:prSet>
      <dgm:spPr/>
      <dgm:t>
        <a:bodyPr/>
        <a:lstStyle/>
        <a:p>
          <a:endParaRPr lang="es-EC"/>
        </a:p>
      </dgm:t>
    </dgm:pt>
    <dgm:pt modelId="{D84F6BC5-A701-415E-8DA3-BE963F481833}" type="pres">
      <dgm:prSet presAssocID="{F0924283-D7FD-41C6-9AF4-CC9E0C7FCEEA}" presName="Name1" presStyleCnt="0"/>
      <dgm:spPr/>
    </dgm:pt>
    <dgm:pt modelId="{C96EB7F0-4D1E-43C2-9653-FB58484D5163}" type="pres">
      <dgm:prSet presAssocID="{F0924283-D7FD-41C6-9AF4-CC9E0C7FCEEA}" presName="cycle" presStyleCnt="0"/>
      <dgm:spPr/>
    </dgm:pt>
    <dgm:pt modelId="{5885601F-0FA1-41F5-A2FA-B5FD41EE52EC}" type="pres">
      <dgm:prSet presAssocID="{F0924283-D7FD-41C6-9AF4-CC9E0C7FCEEA}" presName="srcNode" presStyleLbl="node1" presStyleIdx="0" presStyleCnt="1"/>
      <dgm:spPr/>
    </dgm:pt>
    <dgm:pt modelId="{7A099DBB-3550-40F9-A2D8-833546ABEB31}" type="pres">
      <dgm:prSet presAssocID="{F0924283-D7FD-41C6-9AF4-CC9E0C7FCEEA}" presName="conn" presStyleLbl="parChTrans1D2" presStyleIdx="0" presStyleCnt="1"/>
      <dgm:spPr/>
      <dgm:t>
        <a:bodyPr/>
        <a:lstStyle/>
        <a:p>
          <a:endParaRPr lang="es-EC"/>
        </a:p>
      </dgm:t>
    </dgm:pt>
    <dgm:pt modelId="{FCE799BE-FD88-4366-971F-A12760362DF2}" type="pres">
      <dgm:prSet presAssocID="{F0924283-D7FD-41C6-9AF4-CC9E0C7FCEEA}" presName="extraNode" presStyleLbl="node1" presStyleIdx="0" presStyleCnt="1"/>
      <dgm:spPr/>
    </dgm:pt>
    <dgm:pt modelId="{AE62CBEA-6F5F-464D-8040-D2A58F5F1267}" type="pres">
      <dgm:prSet presAssocID="{F0924283-D7FD-41C6-9AF4-CC9E0C7FCEEA}" presName="dstNode" presStyleLbl="node1" presStyleIdx="0" presStyleCnt="1"/>
      <dgm:spPr/>
    </dgm:pt>
    <dgm:pt modelId="{C32EFE21-90FC-4A49-9BB2-33456AA30FA6}" type="pres">
      <dgm:prSet presAssocID="{A248097F-AC2C-4F72-83AA-F564F23D823E}" presName="text_1" presStyleLbl="node1" presStyleIdx="0" presStyleCnt="1">
        <dgm:presLayoutVars>
          <dgm:bulletEnabled val="1"/>
        </dgm:presLayoutVars>
      </dgm:prSet>
      <dgm:spPr/>
      <dgm:t>
        <a:bodyPr/>
        <a:lstStyle/>
        <a:p>
          <a:endParaRPr lang="es-EC"/>
        </a:p>
      </dgm:t>
    </dgm:pt>
    <dgm:pt modelId="{22576EAD-B648-48A3-806F-9F92B6C50265}" type="pres">
      <dgm:prSet presAssocID="{A248097F-AC2C-4F72-83AA-F564F23D823E}" presName="accent_1" presStyleCnt="0"/>
      <dgm:spPr/>
    </dgm:pt>
    <dgm:pt modelId="{1EC6B350-3375-430D-B149-512082C05C7D}" type="pres">
      <dgm:prSet presAssocID="{A248097F-AC2C-4F72-83AA-F564F23D823E}" presName="accentRepeatNode" presStyleLbl="solidFgAcc1" presStyleIdx="0" presStyleCnt="1"/>
      <dgm:spPr/>
    </dgm:pt>
  </dgm:ptLst>
  <dgm:cxnLst>
    <dgm:cxn modelId="{2D877865-6D55-4599-99CC-D03822C65E4F}" type="presOf" srcId="{E3CA042A-E52A-4D09-BC14-B1C789F7BB64}" destId="{7A099DBB-3550-40F9-A2D8-833546ABEB31}" srcOrd="0" destOrd="0" presId="urn:microsoft.com/office/officeart/2008/layout/VerticalCurvedList"/>
    <dgm:cxn modelId="{8A76B614-C00F-46C9-AD0B-81A12625F8C4}" type="presOf" srcId="{F0924283-D7FD-41C6-9AF4-CC9E0C7FCEEA}" destId="{10300D29-B512-4D05-86B3-E5AD31935093}" srcOrd="0" destOrd="0" presId="urn:microsoft.com/office/officeart/2008/layout/VerticalCurvedList"/>
    <dgm:cxn modelId="{B694EE66-5631-47C8-8646-31E098F0762C}" type="presOf" srcId="{A248097F-AC2C-4F72-83AA-F564F23D823E}" destId="{C32EFE21-90FC-4A49-9BB2-33456AA30FA6}" srcOrd="0" destOrd="0" presId="urn:microsoft.com/office/officeart/2008/layout/VerticalCurvedList"/>
    <dgm:cxn modelId="{A5C414BA-9BED-4178-B8AD-E38CD26F256B}" srcId="{F0924283-D7FD-41C6-9AF4-CC9E0C7FCEEA}" destId="{A248097F-AC2C-4F72-83AA-F564F23D823E}" srcOrd="0" destOrd="0" parTransId="{0246D653-8B1D-4D01-8D60-3C8783CC5F88}" sibTransId="{E3CA042A-E52A-4D09-BC14-B1C789F7BB64}"/>
    <dgm:cxn modelId="{2220A75F-C267-46BD-833F-0CFEA6904B36}" type="presParOf" srcId="{10300D29-B512-4D05-86B3-E5AD31935093}" destId="{D84F6BC5-A701-415E-8DA3-BE963F481833}" srcOrd="0" destOrd="0" presId="urn:microsoft.com/office/officeart/2008/layout/VerticalCurvedList"/>
    <dgm:cxn modelId="{AB471253-02AD-4F5D-BCE1-808B9BEE493B}" type="presParOf" srcId="{D84F6BC5-A701-415E-8DA3-BE963F481833}" destId="{C96EB7F0-4D1E-43C2-9653-FB58484D5163}" srcOrd="0" destOrd="0" presId="urn:microsoft.com/office/officeart/2008/layout/VerticalCurvedList"/>
    <dgm:cxn modelId="{90AF7F72-2336-4672-B4A4-4A08C8ADB3CB}" type="presParOf" srcId="{C96EB7F0-4D1E-43C2-9653-FB58484D5163}" destId="{5885601F-0FA1-41F5-A2FA-B5FD41EE52EC}" srcOrd="0" destOrd="0" presId="urn:microsoft.com/office/officeart/2008/layout/VerticalCurvedList"/>
    <dgm:cxn modelId="{3D7962AD-A5B8-417B-88D0-7B588DB51B7B}" type="presParOf" srcId="{C96EB7F0-4D1E-43C2-9653-FB58484D5163}" destId="{7A099DBB-3550-40F9-A2D8-833546ABEB31}" srcOrd="1" destOrd="0" presId="urn:microsoft.com/office/officeart/2008/layout/VerticalCurvedList"/>
    <dgm:cxn modelId="{40844C2C-1D19-4C11-8E9A-6AEC3F471024}" type="presParOf" srcId="{C96EB7F0-4D1E-43C2-9653-FB58484D5163}" destId="{FCE799BE-FD88-4366-971F-A12760362DF2}" srcOrd="2" destOrd="0" presId="urn:microsoft.com/office/officeart/2008/layout/VerticalCurvedList"/>
    <dgm:cxn modelId="{6C0BC1F5-352F-460F-8E66-5FA85AD1936D}" type="presParOf" srcId="{C96EB7F0-4D1E-43C2-9653-FB58484D5163}" destId="{AE62CBEA-6F5F-464D-8040-D2A58F5F1267}" srcOrd="3" destOrd="0" presId="urn:microsoft.com/office/officeart/2008/layout/VerticalCurvedList"/>
    <dgm:cxn modelId="{9E1DAB8C-AC02-4783-ADBD-06E98D07E12E}" type="presParOf" srcId="{D84F6BC5-A701-415E-8DA3-BE963F481833}" destId="{C32EFE21-90FC-4A49-9BB2-33456AA30FA6}" srcOrd="1" destOrd="0" presId="urn:microsoft.com/office/officeart/2008/layout/VerticalCurvedList"/>
    <dgm:cxn modelId="{7C50EC1B-5055-4289-8445-1B2585B9274D}" type="presParOf" srcId="{D84F6BC5-A701-415E-8DA3-BE963F481833}" destId="{22576EAD-B648-48A3-806F-9F92B6C50265}" srcOrd="2" destOrd="0" presId="urn:microsoft.com/office/officeart/2008/layout/VerticalCurvedList"/>
    <dgm:cxn modelId="{2E6BA601-F735-4447-A0FC-6726884BBC0A}" type="presParOf" srcId="{22576EAD-B648-48A3-806F-9F92B6C50265}" destId="{1EC6B350-3375-430D-B149-512082C05C7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F0924283-D7FD-41C6-9AF4-CC9E0C7FCEEA}"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s-EC"/>
        </a:p>
      </dgm:t>
    </dgm:pt>
    <dgm:pt modelId="{A248097F-AC2C-4F72-83AA-F564F23D823E}">
      <dgm:prSet phldrT="[Text]" custT="1"/>
      <dgm:spPr/>
      <dgm:t>
        <a:bodyPr/>
        <a:lstStyle/>
        <a:p>
          <a:r>
            <a:rPr lang="es-EC" sz="1800" b="1" i="1" dirty="0" smtClean="0"/>
            <a:t>H3. La elección de compra del consumidor está influenciada por las </a:t>
          </a:r>
          <a:r>
            <a:rPr lang="es-EC" sz="1800" b="1" i="1" u="sng" dirty="0" smtClean="0"/>
            <a:t>valoraciones</a:t>
          </a:r>
          <a:r>
            <a:rPr lang="es-EC" sz="1800" b="1" i="1" dirty="0" smtClean="0"/>
            <a:t> de otros usuarios del servicio a adquirirse dentro de las plataformas de compra o reserva en línea</a:t>
          </a:r>
          <a:endParaRPr lang="es-EC" sz="1800" b="1" i="1" dirty="0"/>
        </a:p>
      </dgm:t>
    </dgm:pt>
    <dgm:pt modelId="{0246D653-8B1D-4D01-8D60-3C8783CC5F88}" type="parTrans" cxnId="{A5C414BA-9BED-4178-B8AD-E38CD26F256B}">
      <dgm:prSet/>
      <dgm:spPr/>
      <dgm:t>
        <a:bodyPr/>
        <a:lstStyle/>
        <a:p>
          <a:endParaRPr lang="es-EC"/>
        </a:p>
      </dgm:t>
    </dgm:pt>
    <dgm:pt modelId="{E3CA042A-E52A-4D09-BC14-B1C789F7BB64}" type="sibTrans" cxnId="{A5C414BA-9BED-4178-B8AD-E38CD26F256B}">
      <dgm:prSet/>
      <dgm:spPr/>
      <dgm:t>
        <a:bodyPr/>
        <a:lstStyle/>
        <a:p>
          <a:endParaRPr lang="es-EC"/>
        </a:p>
      </dgm:t>
    </dgm:pt>
    <dgm:pt modelId="{10300D29-B512-4D05-86B3-E5AD31935093}" type="pres">
      <dgm:prSet presAssocID="{F0924283-D7FD-41C6-9AF4-CC9E0C7FCEEA}" presName="Name0" presStyleCnt="0">
        <dgm:presLayoutVars>
          <dgm:chMax val="7"/>
          <dgm:chPref val="7"/>
          <dgm:dir/>
        </dgm:presLayoutVars>
      </dgm:prSet>
      <dgm:spPr/>
      <dgm:t>
        <a:bodyPr/>
        <a:lstStyle/>
        <a:p>
          <a:endParaRPr lang="es-EC"/>
        </a:p>
      </dgm:t>
    </dgm:pt>
    <dgm:pt modelId="{D84F6BC5-A701-415E-8DA3-BE963F481833}" type="pres">
      <dgm:prSet presAssocID="{F0924283-D7FD-41C6-9AF4-CC9E0C7FCEEA}" presName="Name1" presStyleCnt="0"/>
      <dgm:spPr/>
    </dgm:pt>
    <dgm:pt modelId="{C96EB7F0-4D1E-43C2-9653-FB58484D5163}" type="pres">
      <dgm:prSet presAssocID="{F0924283-D7FD-41C6-9AF4-CC9E0C7FCEEA}" presName="cycle" presStyleCnt="0"/>
      <dgm:spPr/>
    </dgm:pt>
    <dgm:pt modelId="{5885601F-0FA1-41F5-A2FA-B5FD41EE52EC}" type="pres">
      <dgm:prSet presAssocID="{F0924283-D7FD-41C6-9AF4-CC9E0C7FCEEA}" presName="srcNode" presStyleLbl="node1" presStyleIdx="0" presStyleCnt="1"/>
      <dgm:spPr/>
    </dgm:pt>
    <dgm:pt modelId="{7A099DBB-3550-40F9-A2D8-833546ABEB31}" type="pres">
      <dgm:prSet presAssocID="{F0924283-D7FD-41C6-9AF4-CC9E0C7FCEEA}" presName="conn" presStyleLbl="parChTrans1D2" presStyleIdx="0" presStyleCnt="1"/>
      <dgm:spPr/>
      <dgm:t>
        <a:bodyPr/>
        <a:lstStyle/>
        <a:p>
          <a:endParaRPr lang="es-EC"/>
        </a:p>
      </dgm:t>
    </dgm:pt>
    <dgm:pt modelId="{FCE799BE-FD88-4366-971F-A12760362DF2}" type="pres">
      <dgm:prSet presAssocID="{F0924283-D7FD-41C6-9AF4-CC9E0C7FCEEA}" presName="extraNode" presStyleLbl="node1" presStyleIdx="0" presStyleCnt="1"/>
      <dgm:spPr/>
    </dgm:pt>
    <dgm:pt modelId="{AE62CBEA-6F5F-464D-8040-D2A58F5F1267}" type="pres">
      <dgm:prSet presAssocID="{F0924283-D7FD-41C6-9AF4-CC9E0C7FCEEA}" presName="dstNode" presStyleLbl="node1" presStyleIdx="0" presStyleCnt="1"/>
      <dgm:spPr/>
    </dgm:pt>
    <dgm:pt modelId="{C32EFE21-90FC-4A49-9BB2-33456AA30FA6}" type="pres">
      <dgm:prSet presAssocID="{A248097F-AC2C-4F72-83AA-F564F23D823E}" presName="text_1" presStyleLbl="node1" presStyleIdx="0" presStyleCnt="1" custScaleY="116754">
        <dgm:presLayoutVars>
          <dgm:bulletEnabled val="1"/>
        </dgm:presLayoutVars>
      </dgm:prSet>
      <dgm:spPr/>
      <dgm:t>
        <a:bodyPr/>
        <a:lstStyle/>
        <a:p>
          <a:endParaRPr lang="es-EC"/>
        </a:p>
      </dgm:t>
    </dgm:pt>
    <dgm:pt modelId="{22576EAD-B648-48A3-806F-9F92B6C50265}" type="pres">
      <dgm:prSet presAssocID="{A248097F-AC2C-4F72-83AA-F564F23D823E}" presName="accent_1" presStyleCnt="0"/>
      <dgm:spPr/>
    </dgm:pt>
    <dgm:pt modelId="{1EC6B350-3375-430D-B149-512082C05C7D}" type="pres">
      <dgm:prSet presAssocID="{A248097F-AC2C-4F72-83AA-F564F23D823E}" presName="accentRepeatNode" presStyleLbl="solidFgAcc1" presStyleIdx="0" presStyleCnt="1"/>
      <dgm:spPr/>
    </dgm:pt>
  </dgm:ptLst>
  <dgm:cxnLst>
    <dgm:cxn modelId="{51A7EBAC-1F65-4F26-B061-0F73BD9C6D93}" type="presOf" srcId="{A248097F-AC2C-4F72-83AA-F564F23D823E}" destId="{C32EFE21-90FC-4A49-9BB2-33456AA30FA6}" srcOrd="0" destOrd="0" presId="urn:microsoft.com/office/officeart/2008/layout/VerticalCurvedList"/>
    <dgm:cxn modelId="{A5C414BA-9BED-4178-B8AD-E38CD26F256B}" srcId="{F0924283-D7FD-41C6-9AF4-CC9E0C7FCEEA}" destId="{A248097F-AC2C-4F72-83AA-F564F23D823E}" srcOrd="0" destOrd="0" parTransId="{0246D653-8B1D-4D01-8D60-3C8783CC5F88}" sibTransId="{E3CA042A-E52A-4D09-BC14-B1C789F7BB64}"/>
    <dgm:cxn modelId="{9BA6DB4D-39F4-433F-9A7E-21AD456BB209}" type="presOf" srcId="{F0924283-D7FD-41C6-9AF4-CC9E0C7FCEEA}" destId="{10300D29-B512-4D05-86B3-E5AD31935093}" srcOrd="0" destOrd="0" presId="urn:microsoft.com/office/officeart/2008/layout/VerticalCurvedList"/>
    <dgm:cxn modelId="{8CAF39F2-5D5B-4B15-838D-5F2662827C8A}" type="presOf" srcId="{E3CA042A-E52A-4D09-BC14-B1C789F7BB64}" destId="{7A099DBB-3550-40F9-A2D8-833546ABEB31}" srcOrd="0" destOrd="0" presId="urn:microsoft.com/office/officeart/2008/layout/VerticalCurvedList"/>
    <dgm:cxn modelId="{EF811D55-1775-45D2-A17D-104A7F078B9B}" type="presParOf" srcId="{10300D29-B512-4D05-86B3-E5AD31935093}" destId="{D84F6BC5-A701-415E-8DA3-BE963F481833}" srcOrd="0" destOrd="0" presId="urn:microsoft.com/office/officeart/2008/layout/VerticalCurvedList"/>
    <dgm:cxn modelId="{C43AB298-8684-44AA-B0F1-BB1EE73007C1}" type="presParOf" srcId="{D84F6BC5-A701-415E-8DA3-BE963F481833}" destId="{C96EB7F0-4D1E-43C2-9653-FB58484D5163}" srcOrd="0" destOrd="0" presId="urn:microsoft.com/office/officeart/2008/layout/VerticalCurvedList"/>
    <dgm:cxn modelId="{F6AC0355-2B28-40D6-A73C-2F0ECF452235}" type="presParOf" srcId="{C96EB7F0-4D1E-43C2-9653-FB58484D5163}" destId="{5885601F-0FA1-41F5-A2FA-B5FD41EE52EC}" srcOrd="0" destOrd="0" presId="urn:microsoft.com/office/officeart/2008/layout/VerticalCurvedList"/>
    <dgm:cxn modelId="{4ECB011F-2588-40B0-9E92-2DFD73423329}" type="presParOf" srcId="{C96EB7F0-4D1E-43C2-9653-FB58484D5163}" destId="{7A099DBB-3550-40F9-A2D8-833546ABEB31}" srcOrd="1" destOrd="0" presId="urn:microsoft.com/office/officeart/2008/layout/VerticalCurvedList"/>
    <dgm:cxn modelId="{CC27E942-FEB5-4866-BDEB-99CF83F0533A}" type="presParOf" srcId="{C96EB7F0-4D1E-43C2-9653-FB58484D5163}" destId="{FCE799BE-FD88-4366-971F-A12760362DF2}" srcOrd="2" destOrd="0" presId="urn:microsoft.com/office/officeart/2008/layout/VerticalCurvedList"/>
    <dgm:cxn modelId="{6C5C5839-0C7B-4AB6-808D-923C2BCBDD22}" type="presParOf" srcId="{C96EB7F0-4D1E-43C2-9653-FB58484D5163}" destId="{AE62CBEA-6F5F-464D-8040-D2A58F5F1267}" srcOrd="3" destOrd="0" presId="urn:microsoft.com/office/officeart/2008/layout/VerticalCurvedList"/>
    <dgm:cxn modelId="{9F044564-B305-4B60-B03D-1485A0CC8772}" type="presParOf" srcId="{D84F6BC5-A701-415E-8DA3-BE963F481833}" destId="{C32EFE21-90FC-4A49-9BB2-33456AA30FA6}" srcOrd="1" destOrd="0" presId="urn:microsoft.com/office/officeart/2008/layout/VerticalCurvedList"/>
    <dgm:cxn modelId="{6C1FA8BD-80A9-4CB8-820F-7D8FBD01FD4C}" type="presParOf" srcId="{D84F6BC5-A701-415E-8DA3-BE963F481833}" destId="{22576EAD-B648-48A3-806F-9F92B6C50265}" srcOrd="2" destOrd="0" presId="urn:microsoft.com/office/officeart/2008/layout/VerticalCurvedList"/>
    <dgm:cxn modelId="{FBA1EBE9-D553-4C49-88F7-50401A1A8126}" type="presParOf" srcId="{22576EAD-B648-48A3-806F-9F92B6C50265}" destId="{1EC6B350-3375-430D-B149-512082C05C7D}" srcOrd="0" destOrd="0" presId="urn:microsoft.com/office/officeart/2008/layout/VerticalCurv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D1690A0A-F18B-406D-823B-7DA144C07300}"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es-EC"/>
        </a:p>
      </dgm:t>
    </dgm:pt>
    <dgm:pt modelId="{C392F7E3-4940-458F-A8C3-2AAB6A4AFBDA}">
      <dgm:prSet phldrT="[Text]"/>
      <dgm:spPr/>
      <dgm:t>
        <a:bodyPr/>
        <a:lstStyle/>
        <a:p>
          <a:pPr algn="just"/>
          <a:r>
            <a:rPr lang="es-EC" dirty="0" smtClean="0"/>
            <a:t>Las principales actividades de interacción </a:t>
          </a:r>
          <a:r>
            <a:rPr lang="es-EC" dirty="0" err="1" smtClean="0"/>
            <a:t>parasocial</a:t>
          </a:r>
          <a:r>
            <a:rPr lang="es-EC" dirty="0" smtClean="0"/>
            <a:t> que influencian a los usuarios de portales de reserva y compra en línea de servicios turísticos están relacionadas con comentarios, y calificaciones positivas, además de fotografías.</a:t>
          </a:r>
          <a:endParaRPr lang="es-EC" dirty="0"/>
        </a:p>
      </dgm:t>
    </dgm:pt>
    <dgm:pt modelId="{214DD9DE-95C7-4D7D-872F-BF14161F1ED5}" type="parTrans" cxnId="{B0B9C448-95EA-4E42-AAA0-28091E6E220C}">
      <dgm:prSet/>
      <dgm:spPr/>
      <dgm:t>
        <a:bodyPr/>
        <a:lstStyle/>
        <a:p>
          <a:pPr algn="just"/>
          <a:endParaRPr lang="es-EC"/>
        </a:p>
      </dgm:t>
    </dgm:pt>
    <dgm:pt modelId="{F7B24779-196E-4188-8B20-8C37904CD68E}" type="sibTrans" cxnId="{B0B9C448-95EA-4E42-AAA0-28091E6E220C}">
      <dgm:prSet/>
      <dgm:spPr/>
      <dgm:t>
        <a:bodyPr/>
        <a:lstStyle/>
        <a:p>
          <a:pPr algn="just"/>
          <a:endParaRPr lang="es-EC"/>
        </a:p>
      </dgm:t>
    </dgm:pt>
    <dgm:pt modelId="{6BB1172A-31A4-4E34-90BB-2C80C8B9637A}">
      <dgm:prSet/>
      <dgm:spPr/>
      <dgm:t>
        <a:bodyPr/>
        <a:lstStyle/>
        <a:p>
          <a:pPr algn="just"/>
          <a:r>
            <a:rPr lang="es-EC" smtClean="0"/>
            <a:t>Los usuarios del Sector Turístico del DMQ buscan realizar sus compras on line porque obtienen mejores descuentos y promociones, y también ahorran tiempo en el proceso a comparación de agencias de viajes o directamente.</a:t>
          </a:r>
          <a:endParaRPr lang="es-EC" dirty="0" smtClean="0"/>
        </a:p>
      </dgm:t>
    </dgm:pt>
    <dgm:pt modelId="{A76CBDB6-6DFF-4AE9-AEEF-58BA586AE7C8}" type="parTrans" cxnId="{AE123F5C-5C14-4F6A-90BE-6E8268D97448}">
      <dgm:prSet/>
      <dgm:spPr/>
      <dgm:t>
        <a:bodyPr/>
        <a:lstStyle/>
        <a:p>
          <a:pPr algn="just"/>
          <a:endParaRPr lang="es-EC"/>
        </a:p>
      </dgm:t>
    </dgm:pt>
    <dgm:pt modelId="{939816D9-CBD4-4355-A963-AFD92FA683CA}" type="sibTrans" cxnId="{AE123F5C-5C14-4F6A-90BE-6E8268D97448}">
      <dgm:prSet/>
      <dgm:spPr/>
      <dgm:t>
        <a:bodyPr/>
        <a:lstStyle/>
        <a:p>
          <a:pPr algn="just"/>
          <a:endParaRPr lang="es-EC"/>
        </a:p>
      </dgm:t>
    </dgm:pt>
    <dgm:pt modelId="{BF4FF0F7-E131-4ADD-B67A-280BBCE66054}" type="pres">
      <dgm:prSet presAssocID="{D1690A0A-F18B-406D-823B-7DA144C07300}" presName="linear" presStyleCnt="0">
        <dgm:presLayoutVars>
          <dgm:animLvl val="lvl"/>
          <dgm:resizeHandles val="exact"/>
        </dgm:presLayoutVars>
      </dgm:prSet>
      <dgm:spPr/>
    </dgm:pt>
    <dgm:pt modelId="{E7A12959-71BB-4358-ABF0-70B5359FD9FC}" type="pres">
      <dgm:prSet presAssocID="{C392F7E3-4940-458F-A8C3-2AAB6A4AFBDA}" presName="parentText" presStyleLbl="node1" presStyleIdx="0" presStyleCnt="2">
        <dgm:presLayoutVars>
          <dgm:chMax val="0"/>
          <dgm:bulletEnabled val="1"/>
        </dgm:presLayoutVars>
      </dgm:prSet>
      <dgm:spPr/>
      <dgm:t>
        <a:bodyPr/>
        <a:lstStyle/>
        <a:p>
          <a:endParaRPr lang="es-EC"/>
        </a:p>
      </dgm:t>
    </dgm:pt>
    <dgm:pt modelId="{F3551948-ED06-41FA-A600-710A789B1161}" type="pres">
      <dgm:prSet presAssocID="{F7B24779-196E-4188-8B20-8C37904CD68E}" presName="spacer" presStyleCnt="0"/>
      <dgm:spPr/>
    </dgm:pt>
    <dgm:pt modelId="{1712B711-3384-4D42-A8D7-F2003302CDBC}" type="pres">
      <dgm:prSet presAssocID="{6BB1172A-31A4-4E34-90BB-2C80C8B9637A}" presName="parentText" presStyleLbl="node1" presStyleIdx="1" presStyleCnt="2">
        <dgm:presLayoutVars>
          <dgm:chMax val="0"/>
          <dgm:bulletEnabled val="1"/>
        </dgm:presLayoutVars>
      </dgm:prSet>
      <dgm:spPr/>
    </dgm:pt>
  </dgm:ptLst>
  <dgm:cxnLst>
    <dgm:cxn modelId="{23B8F459-B6D0-42FB-8AD6-1889443FC5F3}" type="presOf" srcId="{C392F7E3-4940-458F-A8C3-2AAB6A4AFBDA}" destId="{E7A12959-71BB-4358-ABF0-70B5359FD9FC}" srcOrd="0" destOrd="0" presId="urn:microsoft.com/office/officeart/2005/8/layout/vList2"/>
    <dgm:cxn modelId="{B0B9C448-95EA-4E42-AAA0-28091E6E220C}" srcId="{D1690A0A-F18B-406D-823B-7DA144C07300}" destId="{C392F7E3-4940-458F-A8C3-2AAB6A4AFBDA}" srcOrd="0" destOrd="0" parTransId="{214DD9DE-95C7-4D7D-872F-BF14161F1ED5}" sibTransId="{F7B24779-196E-4188-8B20-8C37904CD68E}"/>
    <dgm:cxn modelId="{D58D7C30-3AAB-4B64-9467-0A212AAFAEE7}" type="presOf" srcId="{6BB1172A-31A4-4E34-90BB-2C80C8B9637A}" destId="{1712B711-3384-4D42-A8D7-F2003302CDBC}" srcOrd="0" destOrd="0" presId="urn:microsoft.com/office/officeart/2005/8/layout/vList2"/>
    <dgm:cxn modelId="{AE123F5C-5C14-4F6A-90BE-6E8268D97448}" srcId="{D1690A0A-F18B-406D-823B-7DA144C07300}" destId="{6BB1172A-31A4-4E34-90BB-2C80C8B9637A}" srcOrd="1" destOrd="0" parTransId="{A76CBDB6-6DFF-4AE9-AEEF-58BA586AE7C8}" sibTransId="{939816D9-CBD4-4355-A963-AFD92FA683CA}"/>
    <dgm:cxn modelId="{BFC0F228-1887-4734-A07E-C374810670ED}" type="presOf" srcId="{D1690A0A-F18B-406D-823B-7DA144C07300}" destId="{BF4FF0F7-E131-4ADD-B67A-280BBCE66054}" srcOrd="0" destOrd="0" presId="urn:microsoft.com/office/officeart/2005/8/layout/vList2"/>
    <dgm:cxn modelId="{4FB423A7-4D12-4E3D-B02B-625ABD63B902}" type="presParOf" srcId="{BF4FF0F7-E131-4ADD-B67A-280BBCE66054}" destId="{E7A12959-71BB-4358-ABF0-70B5359FD9FC}" srcOrd="0" destOrd="0" presId="urn:microsoft.com/office/officeart/2005/8/layout/vList2"/>
    <dgm:cxn modelId="{7D6CE800-FBDA-4600-AB53-A52D0D3EE48D}" type="presParOf" srcId="{BF4FF0F7-E131-4ADD-B67A-280BBCE66054}" destId="{F3551948-ED06-41FA-A600-710A789B1161}" srcOrd="1" destOrd="0" presId="urn:microsoft.com/office/officeart/2005/8/layout/vList2"/>
    <dgm:cxn modelId="{F1C951D6-0445-4164-BDDE-7A20A0A8ED3B}" type="presParOf" srcId="{BF4FF0F7-E131-4ADD-B67A-280BBCE66054}" destId="{1712B711-3384-4D42-A8D7-F2003302CDBC}"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D1690A0A-F18B-406D-823B-7DA144C07300}" type="doc">
      <dgm:prSet loTypeId="urn:microsoft.com/office/officeart/2005/8/layout/vList2" loCatId="list" qsTypeId="urn:microsoft.com/office/officeart/2005/8/quickstyle/3d2" qsCatId="3D" csTypeId="urn:microsoft.com/office/officeart/2005/8/colors/accent0_3" csCatId="mainScheme" phldr="1"/>
      <dgm:spPr/>
      <dgm:t>
        <a:bodyPr/>
        <a:lstStyle/>
        <a:p>
          <a:endParaRPr lang="es-EC"/>
        </a:p>
      </dgm:t>
    </dgm:pt>
    <dgm:pt modelId="{C392F7E3-4940-458F-A8C3-2AAB6A4AFBDA}">
      <dgm:prSet phldrT="[Text]"/>
      <dgm:spPr/>
      <dgm:t>
        <a:bodyPr/>
        <a:lstStyle/>
        <a:p>
          <a:pPr algn="just"/>
          <a:r>
            <a:rPr lang="es-EC" dirty="0" smtClean="0"/>
            <a:t>Se recomienda que los portales web en seguimiento al finalizar el consumo, tomando en cuenta que al cerrar el ciclo de compra, la retroalimentación se convierte en información crucial para las decisiones de nuevos usuarios. Para cumplir con lo expuesto se podría desarrollar tácticas de  compensación por puntuación, como por ejemplo en el caso del servicio de alojamiento aprovechar el momento del </a:t>
          </a:r>
          <a:r>
            <a:rPr lang="es-EC" dirty="0" err="1" smtClean="0"/>
            <a:t>check</a:t>
          </a:r>
          <a:r>
            <a:rPr lang="es-EC" dirty="0" smtClean="0"/>
            <a:t> </a:t>
          </a:r>
          <a:r>
            <a:rPr lang="es-EC" dirty="0" err="1" smtClean="0"/>
            <a:t>out</a:t>
          </a:r>
          <a:r>
            <a:rPr lang="es-EC" dirty="0" smtClean="0"/>
            <a:t>, para indicar al cliente lo importante que sería contar con su opinión particular en determinados sitios web.</a:t>
          </a:r>
          <a:endParaRPr lang="es-EC" dirty="0"/>
        </a:p>
      </dgm:t>
    </dgm:pt>
    <dgm:pt modelId="{214DD9DE-95C7-4D7D-872F-BF14161F1ED5}" type="parTrans" cxnId="{B0B9C448-95EA-4E42-AAA0-28091E6E220C}">
      <dgm:prSet/>
      <dgm:spPr/>
      <dgm:t>
        <a:bodyPr/>
        <a:lstStyle/>
        <a:p>
          <a:pPr algn="just"/>
          <a:endParaRPr lang="es-EC"/>
        </a:p>
      </dgm:t>
    </dgm:pt>
    <dgm:pt modelId="{F7B24779-196E-4188-8B20-8C37904CD68E}" type="sibTrans" cxnId="{B0B9C448-95EA-4E42-AAA0-28091E6E220C}">
      <dgm:prSet/>
      <dgm:spPr/>
      <dgm:t>
        <a:bodyPr/>
        <a:lstStyle/>
        <a:p>
          <a:pPr algn="just"/>
          <a:endParaRPr lang="es-EC"/>
        </a:p>
      </dgm:t>
    </dgm:pt>
    <dgm:pt modelId="{6BB1172A-31A4-4E34-90BB-2C80C8B9637A}">
      <dgm:prSet/>
      <dgm:spPr/>
      <dgm:t>
        <a:bodyPr/>
        <a:lstStyle/>
        <a:p>
          <a:pPr algn="just"/>
          <a:r>
            <a:rPr lang="es-EC" dirty="0" smtClean="0"/>
            <a:t>Socializar a los negocios como hoteles, hostales y restaurantes la importancia de tener presencia en este tipo de portales de compra y reserva por internet del sector del turismo. Se debe potenciar el uso de plataformas de E-commerce para varios servicios dada la creciente tendencia de uso de este canal por parte de usuarios, se debe brindar la infraestructura de seguridad necesaria para que el usuario genere mayor confianza sobre estos sitios y se consolide como un canal de compras.</a:t>
          </a:r>
          <a:endParaRPr lang="es-EC" dirty="0" smtClean="0"/>
        </a:p>
      </dgm:t>
    </dgm:pt>
    <dgm:pt modelId="{A76CBDB6-6DFF-4AE9-AEEF-58BA586AE7C8}" type="parTrans" cxnId="{AE123F5C-5C14-4F6A-90BE-6E8268D97448}">
      <dgm:prSet/>
      <dgm:spPr/>
      <dgm:t>
        <a:bodyPr/>
        <a:lstStyle/>
        <a:p>
          <a:pPr algn="just"/>
          <a:endParaRPr lang="es-EC"/>
        </a:p>
      </dgm:t>
    </dgm:pt>
    <dgm:pt modelId="{939816D9-CBD4-4355-A963-AFD92FA683CA}" type="sibTrans" cxnId="{AE123F5C-5C14-4F6A-90BE-6E8268D97448}">
      <dgm:prSet/>
      <dgm:spPr/>
      <dgm:t>
        <a:bodyPr/>
        <a:lstStyle/>
        <a:p>
          <a:pPr algn="just"/>
          <a:endParaRPr lang="es-EC"/>
        </a:p>
      </dgm:t>
    </dgm:pt>
    <dgm:pt modelId="{BF4FF0F7-E131-4ADD-B67A-280BBCE66054}" type="pres">
      <dgm:prSet presAssocID="{D1690A0A-F18B-406D-823B-7DA144C07300}" presName="linear" presStyleCnt="0">
        <dgm:presLayoutVars>
          <dgm:animLvl val="lvl"/>
          <dgm:resizeHandles val="exact"/>
        </dgm:presLayoutVars>
      </dgm:prSet>
      <dgm:spPr/>
    </dgm:pt>
    <dgm:pt modelId="{E7A12959-71BB-4358-ABF0-70B5359FD9FC}" type="pres">
      <dgm:prSet presAssocID="{C392F7E3-4940-458F-A8C3-2AAB6A4AFBDA}" presName="parentText" presStyleLbl="node1" presStyleIdx="0" presStyleCnt="2">
        <dgm:presLayoutVars>
          <dgm:chMax val="0"/>
          <dgm:bulletEnabled val="1"/>
        </dgm:presLayoutVars>
      </dgm:prSet>
      <dgm:spPr/>
      <dgm:t>
        <a:bodyPr/>
        <a:lstStyle/>
        <a:p>
          <a:endParaRPr lang="es-EC"/>
        </a:p>
      </dgm:t>
    </dgm:pt>
    <dgm:pt modelId="{F3551948-ED06-41FA-A600-710A789B1161}" type="pres">
      <dgm:prSet presAssocID="{F7B24779-196E-4188-8B20-8C37904CD68E}" presName="spacer" presStyleCnt="0"/>
      <dgm:spPr/>
    </dgm:pt>
    <dgm:pt modelId="{1712B711-3384-4D42-A8D7-F2003302CDBC}" type="pres">
      <dgm:prSet presAssocID="{6BB1172A-31A4-4E34-90BB-2C80C8B9637A}" presName="parentText" presStyleLbl="node1" presStyleIdx="1" presStyleCnt="2">
        <dgm:presLayoutVars>
          <dgm:chMax val="0"/>
          <dgm:bulletEnabled val="1"/>
        </dgm:presLayoutVars>
      </dgm:prSet>
      <dgm:spPr/>
      <dgm:t>
        <a:bodyPr/>
        <a:lstStyle/>
        <a:p>
          <a:endParaRPr lang="es-EC"/>
        </a:p>
      </dgm:t>
    </dgm:pt>
  </dgm:ptLst>
  <dgm:cxnLst>
    <dgm:cxn modelId="{AE123F5C-5C14-4F6A-90BE-6E8268D97448}" srcId="{D1690A0A-F18B-406D-823B-7DA144C07300}" destId="{6BB1172A-31A4-4E34-90BB-2C80C8B9637A}" srcOrd="1" destOrd="0" parTransId="{A76CBDB6-6DFF-4AE9-AEEF-58BA586AE7C8}" sibTransId="{939816D9-CBD4-4355-A963-AFD92FA683CA}"/>
    <dgm:cxn modelId="{B0B9C448-95EA-4E42-AAA0-28091E6E220C}" srcId="{D1690A0A-F18B-406D-823B-7DA144C07300}" destId="{C392F7E3-4940-458F-A8C3-2AAB6A4AFBDA}" srcOrd="0" destOrd="0" parTransId="{214DD9DE-95C7-4D7D-872F-BF14161F1ED5}" sibTransId="{F7B24779-196E-4188-8B20-8C37904CD68E}"/>
    <dgm:cxn modelId="{252CD257-C5EB-497E-8548-E8B194DA4E75}" type="presOf" srcId="{6BB1172A-31A4-4E34-90BB-2C80C8B9637A}" destId="{1712B711-3384-4D42-A8D7-F2003302CDBC}" srcOrd="0" destOrd="0" presId="urn:microsoft.com/office/officeart/2005/8/layout/vList2"/>
    <dgm:cxn modelId="{AAB7B5B2-F7D3-41B7-A266-B1F6E287C3BF}" type="presOf" srcId="{D1690A0A-F18B-406D-823B-7DA144C07300}" destId="{BF4FF0F7-E131-4ADD-B67A-280BBCE66054}" srcOrd="0" destOrd="0" presId="urn:microsoft.com/office/officeart/2005/8/layout/vList2"/>
    <dgm:cxn modelId="{220957F9-D9C9-45F9-B097-35C71B375074}" type="presOf" srcId="{C392F7E3-4940-458F-A8C3-2AAB6A4AFBDA}" destId="{E7A12959-71BB-4358-ABF0-70B5359FD9FC}" srcOrd="0" destOrd="0" presId="urn:microsoft.com/office/officeart/2005/8/layout/vList2"/>
    <dgm:cxn modelId="{7EE97798-395B-47E3-820E-C559FF7A6E66}" type="presParOf" srcId="{BF4FF0F7-E131-4ADD-B67A-280BBCE66054}" destId="{E7A12959-71BB-4358-ABF0-70B5359FD9FC}" srcOrd="0" destOrd="0" presId="urn:microsoft.com/office/officeart/2005/8/layout/vList2"/>
    <dgm:cxn modelId="{F9D8EE0E-AB1A-4BAE-B5EA-1133311DD82C}" type="presParOf" srcId="{BF4FF0F7-E131-4ADD-B67A-280BBCE66054}" destId="{F3551948-ED06-41FA-A600-710A789B1161}" srcOrd="1" destOrd="0" presId="urn:microsoft.com/office/officeart/2005/8/layout/vList2"/>
    <dgm:cxn modelId="{D678DEC9-0C03-49E5-A746-F3AB4DEC1396}" type="presParOf" srcId="{BF4FF0F7-E131-4ADD-B67A-280BBCE66054}" destId="{1712B711-3384-4D42-A8D7-F2003302CDBC}"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264E605-7A86-4F7E-9964-F935DA34BB9F}" type="doc">
      <dgm:prSet loTypeId="urn:microsoft.com/office/officeart/2005/8/layout/lProcess3" loCatId="process" qsTypeId="urn:microsoft.com/office/officeart/2005/8/quickstyle/simple1" qsCatId="simple" csTypeId="urn:microsoft.com/office/officeart/2005/8/colors/colorful3" csCatId="colorful" phldr="1"/>
      <dgm:spPr/>
    </dgm:pt>
    <dgm:pt modelId="{1A15B526-E669-4563-8747-AC80BC8575F6}">
      <dgm:prSet phldrT="[Text]"/>
      <dgm:spPr/>
      <dgm:t>
        <a:bodyPr/>
        <a:lstStyle/>
        <a:p>
          <a:r>
            <a:rPr lang="es-EC" dirty="0" smtClean="0"/>
            <a:t>OMT</a:t>
          </a:r>
          <a:endParaRPr lang="es-EC" dirty="0"/>
        </a:p>
      </dgm:t>
    </dgm:pt>
    <dgm:pt modelId="{65A7DC22-48BE-499D-8F59-60B8054B22F0}" type="parTrans" cxnId="{89AEF20D-EADA-429F-BC8B-AA4B98CD2441}">
      <dgm:prSet/>
      <dgm:spPr/>
      <dgm:t>
        <a:bodyPr/>
        <a:lstStyle/>
        <a:p>
          <a:endParaRPr lang="es-EC"/>
        </a:p>
      </dgm:t>
    </dgm:pt>
    <dgm:pt modelId="{818FC587-EA70-49C5-86AA-1A9A951CE365}" type="sibTrans" cxnId="{89AEF20D-EADA-429F-BC8B-AA4B98CD2441}">
      <dgm:prSet/>
      <dgm:spPr/>
      <dgm:t>
        <a:bodyPr/>
        <a:lstStyle/>
        <a:p>
          <a:endParaRPr lang="es-EC"/>
        </a:p>
      </dgm:t>
    </dgm:pt>
    <dgm:pt modelId="{60289E79-9E07-4FA6-9249-54B485C8FF7B}">
      <dgm:prSet phldrT="[Text]"/>
      <dgm:spPr/>
      <dgm:t>
        <a:bodyPr/>
        <a:lstStyle/>
        <a:p>
          <a:r>
            <a:rPr lang="es-EC" dirty="0" smtClean="0"/>
            <a:t>157 países miembros</a:t>
          </a:r>
          <a:endParaRPr lang="es-EC" dirty="0"/>
        </a:p>
      </dgm:t>
    </dgm:pt>
    <dgm:pt modelId="{E2A8976F-8C27-440F-A6A9-A0779CA2D10B}" type="parTrans" cxnId="{47C0E83C-6DDC-4794-AA8E-9DB5868ECBD2}">
      <dgm:prSet/>
      <dgm:spPr/>
      <dgm:t>
        <a:bodyPr/>
        <a:lstStyle/>
        <a:p>
          <a:endParaRPr lang="es-EC"/>
        </a:p>
      </dgm:t>
    </dgm:pt>
    <dgm:pt modelId="{0F9F5411-3146-47C0-96BB-13B7837C4926}" type="sibTrans" cxnId="{47C0E83C-6DDC-4794-AA8E-9DB5868ECBD2}">
      <dgm:prSet/>
      <dgm:spPr/>
      <dgm:t>
        <a:bodyPr/>
        <a:lstStyle/>
        <a:p>
          <a:endParaRPr lang="es-EC"/>
        </a:p>
      </dgm:t>
    </dgm:pt>
    <dgm:pt modelId="{5C27294F-79A9-4061-AEAF-3C277D2E798E}">
      <dgm:prSet phldrT="[Text]"/>
      <dgm:spPr/>
      <dgm:t>
        <a:bodyPr/>
        <a:lstStyle/>
        <a:p>
          <a:r>
            <a:rPr lang="es-EC" dirty="0" smtClean="0"/>
            <a:t>Desde 1975</a:t>
          </a:r>
          <a:endParaRPr lang="es-EC" dirty="0"/>
        </a:p>
      </dgm:t>
    </dgm:pt>
    <dgm:pt modelId="{EF1C75D3-3889-4B3C-B3FF-54CD56E6ED7C}" type="parTrans" cxnId="{1254DC0E-BB8D-4F1F-9BA0-152EC2E0B9BA}">
      <dgm:prSet/>
      <dgm:spPr/>
      <dgm:t>
        <a:bodyPr/>
        <a:lstStyle/>
        <a:p>
          <a:endParaRPr lang="es-EC"/>
        </a:p>
      </dgm:t>
    </dgm:pt>
    <dgm:pt modelId="{FE45B047-55F2-4AA2-A323-99E58DE85F13}" type="sibTrans" cxnId="{1254DC0E-BB8D-4F1F-9BA0-152EC2E0B9BA}">
      <dgm:prSet/>
      <dgm:spPr/>
      <dgm:t>
        <a:bodyPr/>
        <a:lstStyle/>
        <a:p>
          <a:endParaRPr lang="es-EC"/>
        </a:p>
      </dgm:t>
    </dgm:pt>
    <dgm:pt modelId="{15CB1843-0DDB-4097-82CE-0D27659DCB99}">
      <dgm:prSet phldrT="[Text]"/>
      <dgm:spPr/>
      <dgm:t>
        <a:bodyPr/>
        <a:lstStyle/>
        <a:p>
          <a:r>
            <a:rPr lang="es-EC" smtClean="0">
              <a:effectLst/>
              <a:latin typeface="+mn-lt"/>
              <a:ea typeface="+mn-ea"/>
              <a:cs typeface="+mn-cs"/>
            </a:rPr>
            <a:t>Organización</a:t>
          </a:r>
          <a:r>
            <a:rPr lang="es-EC" baseline="0" smtClean="0">
              <a:effectLst/>
              <a:latin typeface="+mn-lt"/>
              <a:ea typeface="+mn-ea"/>
              <a:cs typeface="+mn-cs"/>
            </a:rPr>
            <a:t> Mundial de Turismo</a:t>
          </a:r>
          <a:endParaRPr lang="es-EC" dirty="0"/>
        </a:p>
      </dgm:t>
    </dgm:pt>
    <dgm:pt modelId="{FF370796-9CB2-4B9A-B725-43CCA0265C0F}" type="parTrans" cxnId="{8C54CB2A-CE51-4447-8487-D9DB46A053D5}">
      <dgm:prSet/>
      <dgm:spPr/>
      <dgm:t>
        <a:bodyPr/>
        <a:lstStyle/>
        <a:p>
          <a:endParaRPr lang="es-EC"/>
        </a:p>
      </dgm:t>
    </dgm:pt>
    <dgm:pt modelId="{F1D12DAD-7795-49AC-8DC9-61946F217D34}" type="sibTrans" cxnId="{8C54CB2A-CE51-4447-8487-D9DB46A053D5}">
      <dgm:prSet/>
      <dgm:spPr/>
      <dgm:t>
        <a:bodyPr/>
        <a:lstStyle/>
        <a:p>
          <a:endParaRPr lang="es-EC"/>
        </a:p>
      </dgm:t>
    </dgm:pt>
    <dgm:pt modelId="{F1389C7C-4AB2-4423-B66C-1473760199D7}">
      <dgm:prSet phldrT="[Text]"/>
      <dgm:spPr/>
      <dgm:t>
        <a:bodyPr/>
        <a:lstStyle/>
        <a:p>
          <a:r>
            <a:rPr lang="es-EC" dirty="0" smtClean="0"/>
            <a:t>7 Asociados</a:t>
          </a:r>
          <a:endParaRPr lang="es-EC" dirty="0"/>
        </a:p>
      </dgm:t>
    </dgm:pt>
    <dgm:pt modelId="{E19BF355-107E-41A2-9B26-9CF8F9C27BA6}" type="parTrans" cxnId="{9607C443-F1CE-4F0A-864A-199FCD41A32D}">
      <dgm:prSet/>
      <dgm:spPr/>
      <dgm:t>
        <a:bodyPr/>
        <a:lstStyle/>
        <a:p>
          <a:endParaRPr lang="es-EC"/>
        </a:p>
      </dgm:t>
    </dgm:pt>
    <dgm:pt modelId="{313BB76C-ABE7-46C6-8E3D-02103F7875CC}" type="sibTrans" cxnId="{9607C443-F1CE-4F0A-864A-199FCD41A32D}">
      <dgm:prSet/>
      <dgm:spPr/>
      <dgm:t>
        <a:bodyPr/>
        <a:lstStyle/>
        <a:p>
          <a:endParaRPr lang="es-EC"/>
        </a:p>
      </dgm:t>
    </dgm:pt>
    <dgm:pt modelId="{4FCA751D-6F89-45F7-A304-D53A0EEB62F0}" type="pres">
      <dgm:prSet presAssocID="{D264E605-7A86-4F7E-9964-F935DA34BB9F}" presName="Name0" presStyleCnt="0">
        <dgm:presLayoutVars>
          <dgm:chPref val="3"/>
          <dgm:dir/>
          <dgm:animLvl val="lvl"/>
          <dgm:resizeHandles/>
        </dgm:presLayoutVars>
      </dgm:prSet>
      <dgm:spPr/>
    </dgm:pt>
    <dgm:pt modelId="{ECCCD59F-8C55-4E6E-9755-E488AB905A8D}" type="pres">
      <dgm:prSet presAssocID="{1A15B526-E669-4563-8747-AC80BC8575F6}" presName="horFlow" presStyleCnt="0"/>
      <dgm:spPr/>
    </dgm:pt>
    <dgm:pt modelId="{8F21C619-40E7-414C-BE77-A757BA4B579C}" type="pres">
      <dgm:prSet presAssocID="{1A15B526-E669-4563-8747-AC80BC8575F6}" presName="bigChev" presStyleLbl="node1" presStyleIdx="0" presStyleCnt="1"/>
      <dgm:spPr/>
      <dgm:t>
        <a:bodyPr/>
        <a:lstStyle/>
        <a:p>
          <a:endParaRPr lang="es-EC"/>
        </a:p>
      </dgm:t>
    </dgm:pt>
    <dgm:pt modelId="{86FF23DC-95D2-41C7-87DD-69DC50033A50}" type="pres">
      <dgm:prSet presAssocID="{FF370796-9CB2-4B9A-B725-43CCA0265C0F}" presName="parTrans" presStyleCnt="0"/>
      <dgm:spPr/>
    </dgm:pt>
    <dgm:pt modelId="{6D7A13D1-1FC1-402B-877D-50015731D1A3}" type="pres">
      <dgm:prSet presAssocID="{15CB1843-0DDB-4097-82CE-0D27659DCB99}" presName="node" presStyleLbl="alignAccFollowNode1" presStyleIdx="0" presStyleCnt="4">
        <dgm:presLayoutVars>
          <dgm:bulletEnabled val="1"/>
        </dgm:presLayoutVars>
      </dgm:prSet>
      <dgm:spPr/>
      <dgm:t>
        <a:bodyPr/>
        <a:lstStyle/>
        <a:p>
          <a:endParaRPr lang="es-EC"/>
        </a:p>
      </dgm:t>
    </dgm:pt>
    <dgm:pt modelId="{0DA3459A-F578-42AA-A73A-CB1071DCB85E}" type="pres">
      <dgm:prSet presAssocID="{F1D12DAD-7795-49AC-8DC9-61946F217D34}" presName="sibTrans" presStyleCnt="0"/>
      <dgm:spPr/>
    </dgm:pt>
    <dgm:pt modelId="{115659DE-247D-4DFE-9DBD-5F696FF9A79B}" type="pres">
      <dgm:prSet presAssocID="{5C27294F-79A9-4061-AEAF-3C277D2E798E}" presName="node" presStyleLbl="alignAccFollowNode1" presStyleIdx="1" presStyleCnt="4">
        <dgm:presLayoutVars>
          <dgm:bulletEnabled val="1"/>
        </dgm:presLayoutVars>
      </dgm:prSet>
      <dgm:spPr/>
      <dgm:t>
        <a:bodyPr/>
        <a:lstStyle/>
        <a:p>
          <a:endParaRPr lang="es-EC"/>
        </a:p>
      </dgm:t>
    </dgm:pt>
    <dgm:pt modelId="{EE5BA499-5058-4B77-8127-3628736EE2E7}" type="pres">
      <dgm:prSet presAssocID="{FE45B047-55F2-4AA2-A323-99E58DE85F13}" presName="sibTrans" presStyleCnt="0"/>
      <dgm:spPr/>
    </dgm:pt>
    <dgm:pt modelId="{8369C85F-AA17-46FE-BA3F-DA4BB1402318}" type="pres">
      <dgm:prSet presAssocID="{60289E79-9E07-4FA6-9249-54B485C8FF7B}" presName="node" presStyleLbl="alignAccFollowNode1" presStyleIdx="2" presStyleCnt="4">
        <dgm:presLayoutVars>
          <dgm:bulletEnabled val="1"/>
        </dgm:presLayoutVars>
      </dgm:prSet>
      <dgm:spPr/>
      <dgm:t>
        <a:bodyPr/>
        <a:lstStyle/>
        <a:p>
          <a:endParaRPr lang="es-EC"/>
        </a:p>
      </dgm:t>
    </dgm:pt>
    <dgm:pt modelId="{BFF5AD1F-4C7B-4893-A79B-2316B652B861}" type="pres">
      <dgm:prSet presAssocID="{0F9F5411-3146-47C0-96BB-13B7837C4926}" presName="sibTrans" presStyleCnt="0"/>
      <dgm:spPr/>
    </dgm:pt>
    <dgm:pt modelId="{0AA0B891-0DAF-4A10-BE14-24A5C4170805}" type="pres">
      <dgm:prSet presAssocID="{F1389C7C-4AB2-4423-B66C-1473760199D7}" presName="node" presStyleLbl="alignAccFollowNode1" presStyleIdx="3" presStyleCnt="4">
        <dgm:presLayoutVars>
          <dgm:bulletEnabled val="1"/>
        </dgm:presLayoutVars>
      </dgm:prSet>
      <dgm:spPr/>
      <dgm:t>
        <a:bodyPr/>
        <a:lstStyle/>
        <a:p>
          <a:endParaRPr lang="es-EC"/>
        </a:p>
      </dgm:t>
    </dgm:pt>
  </dgm:ptLst>
  <dgm:cxnLst>
    <dgm:cxn modelId="{BE992ADB-B874-4149-9032-5969C560EE92}" type="presOf" srcId="{15CB1843-0DDB-4097-82CE-0D27659DCB99}" destId="{6D7A13D1-1FC1-402B-877D-50015731D1A3}" srcOrd="0" destOrd="0" presId="urn:microsoft.com/office/officeart/2005/8/layout/lProcess3"/>
    <dgm:cxn modelId="{9607C443-F1CE-4F0A-864A-199FCD41A32D}" srcId="{1A15B526-E669-4563-8747-AC80BC8575F6}" destId="{F1389C7C-4AB2-4423-B66C-1473760199D7}" srcOrd="3" destOrd="0" parTransId="{E19BF355-107E-41A2-9B26-9CF8F9C27BA6}" sibTransId="{313BB76C-ABE7-46C6-8E3D-02103F7875CC}"/>
    <dgm:cxn modelId="{47C0E83C-6DDC-4794-AA8E-9DB5868ECBD2}" srcId="{1A15B526-E669-4563-8747-AC80BC8575F6}" destId="{60289E79-9E07-4FA6-9249-54B485C8FF7B}" srcOrd="2" destOrd="0" parTransId="{E2A8976F-8C27-440F-A6A9-A0779CA2D10B}" sibTransId="{0F9F5411-3146-47C0-96BB-13B7837C4926}"/>
    <dgm:cxn modelId="{8C54CB2A-CE51-4447-8487-D9DB46A053D5}" srcId="{1A15B526-E669-4563-8747-AC80BC8575F6}" destId="{15CB1843-0DDB-4097-82CE-0D27659DCB99}" srcOrd="0" destOrd="0" parTransId="{FF370796-9CB2-4B9A-B725-43CCA0265C0F}" sibTransId="{F1D12DAD-7795-49AC-8DC9-61946F217D34}"/>
    <dgm:cxn modelId="{9BA20873-152D-41F9-BA9F-3DB71537FC7A}" type="presOf" srcId="{5C27294F-79A9-4061-AEAF-3C277D2E798E}" destId="{115659DE-247D-4DFE-9DBD-5F696FF9A79B}" srcOrd="0" destOrd="0" presId="urn:microsoft.com/office/officeart/2005/8/layout/lProcess3"/>
    <dgm:cxn modelId="{1254DC0E-BB8D-4F1F-9BA0-152EC2E0B9BA}" srcId="{1A15B526-E669-4563-8747-AC80BC8575F6}" destId="{5C27294F-79A9-4061-AEAF-3C277D2E798E}" srcOrd="1" destOrd="0" parTransId="{EF1C75D3-3889-4B3C-B3FF-54CD56E6ED7C}" sibTransId="{FE45B047-55F2-4AA2-A323-99E58DE85F13}"/>
    <dgm:cxn modelId="{653F9BF9-E37D-43A7-984A-C934ECFDD8D0}" type="presOf" srcId="{1A15B526-E669-4563-8747-AC80BC8575F6}" destId="{8F21C619-40E7-414C-BE77-A757BA4B579C}" srcOrd="0" destOrd="0" presId="urn:microsoft.com/office/officeart/2005/8/layout/lProcess3"/>
    <dgm:cxn modelId="{89AEF20D-EADA-429F-BC8B-AA4B98CD2441}" srcId="{D264E605-7A86-4F7E-9964-F935DA34BB9F}" destId="{1A15B526-E669-4563-8747-AC80BC8575F6}" srcOrd="0" destOrd="0" parTransId="{65A7DC22-48BE-499D-8F59-60B8054B22F0}" sibTransId="{818FC587-EA70-49C5-86AA-1A9A951CE365}"/>
    <dgm:cxn modelId="{FCE40C03-34B4-4CE8-B95B-C0CEE24664F4}" type="presOf" srcId="{D264E605-7A86-4F7E-9964-F935DA34BB9F}" destId="{4FCA751D-6F89-45F7-A304-D53A0EEB62F0}" srcOrd="0" destOrd="0" presId="urn:microsoft.com/office/officeart/2005/8/layout/lProcess3"/>
    <dgm:cxn modelId="{4197AD2C-A211-460C-B54C-50F05B593554}" type="presOf" srcId="{60289E79-9E07-4FA6-9249-54B485C8FF7B}" destId="{8369C85F-AA17-46FE-BA3F-DA4BB1402318}" srcOrd="0" destOrd="0" presId="urn:microsoft.com/office/officeart/2005/8/layout/lProcess3"/>
    <dgm:cxn modelId="{0D89E690-BF49-44BD-A17D-33BEB6E67E7C}" type="presOf" srcId="{F1389C7C-4AB2-4423-B66C-1473760199D7}" destId="{0AA0B891-0DAF-4A10-BE14-24A5C4170805}" srcOrd="0" destOrd="0" presId="urn:microsoft.com/office/officeart/2005/8/layout/lProcess3"/>
    <dgm:cxn modelId="{D595A5BC-9D11-4540-A060-66A5192ED899}" type="presParOf" srcId="{4FCA751D-6F89-45F7-A304-D53A0EEB62F0}" destId="{ECCCD59F-8C55-4E6E-9755-E488AB905A8D}" srcOrd="0" destOrd="0" presId="urn:microsoft.com/office/officeart/2005/8/layout/lProcess3"/>
    <dgm:cxn modelId="{163A2419-4A31-428C-81D8-E6CEDAF58F30}" type="presParOf" srcId="{ECCCD59F-8C55-4E6E-9755-E488AB905A8D}" destId="{8F21C619-40E7-414C-BE77-A757BA4B579C}" srcOrd="0" destOrd="0" presId="urn:microsoft.com/office/officeart/2005/8/layout/lProcess3"/>
    <dgm:cxn modelId="{9BC23511-D3F4-4B68-AC90-536CCED0E583}" type="presParOf" srcId="{ECCCD59F-8C55-4E6E-9755-E488AB905A8D}" destId="{86FF23DC-95D2-41C7-87DD-69DC50033A50}" srcOrd="1" destOrd="0" presId="urn:microsoft.com/office/officeart/2005/8/layout/lProcess3"/>
    <dgm:cxn modelId="{1D65A87C-B9EF-4AF4-B6C8-66C7D3F425F3}" type="presParOf" srcId="{ECCCD59F-8C55-4E6E-9755-E488AB905A8D}" destId="{6D7A13D1-1FC1-402B-877D-50015731D1A3}" srcOrd="2" destOrd="0" presId="urn:microsoft.com/office/officeart/2005/8/layout/lProcess3"/>
    <dgm:cxn modelId="{8C3A0F52-3590-4729-9BA0-50B4FA730C3F}" type="presParOf" srcId="{ECCCD59F-8C55-4E6E-9755-E488AB905A8D}" destId="{0DA3459A-F578-42AA-A73A-CB1071DCB85E}" srcOrd="3" destOrd="0" presId="urn:microsoft.com/office/officeart/2005/8/layout/lProcess3"/>
    <dgm:cxn modelId="{56949854-01A1-4C90-91EE-4E91CBA54B34}" type="presParOf" srcId="{ECCCD59F-8C55-4E6E-9755-E488AB905A8D}" destId="{115659DE-247D-4DFE-9DBD-5F696FF9A79B}" srcOrd="4" destOrd="0" presId="urn:microsoft.com/office/officeart/2005/8/layout/lProcess3"/>
    <dgm:cxn modelId="{A287D082-9090-4C4F-BE96-B85596B142CE}" type="presParOf" srcId="{ECCCD59F-8C55-4E6E-9755-E488AB905A8D}" destId="{EE5BA499-5058-4B77-8127-3628736EE2E7}" srcOrd="5" destOrd="0" presId="urn:microsoft.com/office/officeart/2005/8/layout/lProcess3"/>
    <dgm:cxn modelId="{642BA18F-6F07-46B2-9AEC-9E9DB18E5C3F}" type="presParOf" srcId="{ECCCD59F-8C55-4E6E-9755-E488AB905A8D}" destId="{8369C85F-AA17-46FE-BA3F-DA4BB1402318}" srcOrd="6" destOrd="0" presId="urn:microsoft.com/office/officeart/2005/8/layout/lProcess3"/>
    <dgm:cxn modelId="{891CEACC-C3D0-45EC-B32F-FAB7E3870614}" type="presParOf" srcId="{ECCCD59F-8C55-4E6E-9755-E488AB905A8D}" destId="{BFF5AD1F-4C7B-4893-A79B-2316B652B861}" srcOrd="7" destOrd="0" presId="urn:microsoft.com/office/officeart/2005/8/layout/lProcess3"/>
    <dgm:cxn modelId="{E68F1431-941E-4F38-8F9E-7D1017CD85DE}" type="presParOf" srcId="{ECCCD59F-8C55-4E6E-9755-E488AB905A8D}" destId="{0AA0B891-0DAF-4A10-BE14-24A5C4170805}" srcOrd="8"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264E605-7A86-4F7E-9964-F935DA34BB9F}" type="doc">
      <dgm:prSet loTypeId="urn:microsoft.com/office/officeart/2005/8/layout/lProcess3" loCatId="process" qsTypeId="urn:microsoft.com/office/officeart/2005/8/quickstyle/simple1" qsCatId="simple" csTypeId="urn:microsoft.com/office/officeart/2005/8/colors/colorful3" csCatId="colorful" phldr="1"/>
      <dgm:spPr/>
    </dgm:pt>
    <dgm:pt modelId="{EF361BE4-BC61-458D-94FE-DDEF0ADE88DB}">
      <dgm:prSet phldrT="[Text]"/>
      <dgm:spPr/>
      <dgm:t>
        <a:bodyPr/>
        <a:lstStyle/>
        <a:p>
          <a:r>
            <a:rPr lang="es-EC" dirty="0" smtClean="0"/>
            <a:t>MEDIO DE TRANSPORTE</a:t>
          </a:r>
          <a:endParaRPr lang="es-EC" dirty="0"/>
        </a:p>
      </dgm:t>
    </dgm:pt>
    <dgm:pt modelId="{FF9AC4E5-29D9-4E9F-8965-65F91C8AD334}" type="parTrans" cxnId="{95B8038E-82E0-4966-AA8C-8A3629205B8B}">
      <dgm:prSet/>
      <dgm:spPr/>
      <dgm:t>
        <a:bodyPr/>
        <a:lstStyle/>
        <a:p>
          <a:endParaRPr lang="es-EC"/>
        </a:p>
      </dgm:t>
    </dgm:pt>
    <dgm:pt modelId="{27BA800D-4D5F-43C5-BF0C-B648067E904C}" type="sibTrans" cxnId="{95B8038E-82E0-4966-AA8C-8A3629205B8B}">
      <dgm:prSet/>
      <dgm:spPr/>
      <dgm:t>
        <a:bodyPr/>
        <a:lstStyle/>
        <a:p>
          <a:endParaRPr lang="es-EC"/>
        </a:p>
      </dgm:t>
    </dgm:pt>
    <dgm:pt modelId="{BEE496FB-FF11-4CD4-B2E0-98FC41484494}">
      <dgm:prSet phldrT="[Text]"/>
      <dgm:spPr/>
      <dgm:t>
        <a:bodyPr/>
        <a:lstStyle/>
        <a:p>
          <a:r>
            <a:rPr lang="es-EC" dirty="0" smtClean="0"/>
            <a:t>MOTIVO DE VISITAS</a:t>
          </a:r>
          <a:endParaRPr lang="es-EC" dirty="0"/>
        </a:p>
      </dgm:t>
    </dgm:pt>
    <dgm:pt modelId="{43108C92-F9C1-40C9-A1B0-6ED79E3BEBD3}" type="parTrans" cxnId="{A5D72201-F73E-47A9-8312-6EA2BC46D21F}">
      <dgm:prSet/>
      <dgm:spPr/>
      <dgm:t>
        <a:bodyPr/>
        <a:lstStyle/>
        <a:p>
          <a:endParaRPr lang="es-EC"/>
        </a:p>
      </dgm:t>
    </dgm:pt>
    <dgm:pt modelId="{88D0A946-FAE3-4451-B9BE-20319F7D2858}" type="sibTrans" cxnId="{A5D72201-F73E-47A9-8312-6EA2BC46D21F}">
      <dgm:prSet/>
      <dgm:spPr/>
      <dgm:t>
        <a:bodyPr/>
        <a:lstStyle/>
        <a:p>
          <a:endParaRPr lang="es-EC"/>
        </a:p>
      </dgm:t>
    </dgm:pt>
    <dgm:pt modelId="{0D71AC7A-ED98-409F-A08E-1F3EEE99B1B6}">
      <dgm:prSet phldrT="[Text]"/>
      <dgm:spPr/>
      <dgm:t>
        <a:bodyPr/>
        <a:lstStyle/>
        <a:p>
          <a:r>
            <a:rPr lang="es-EC" dirty="0" smtClean="0"/>
            <a:t>AVIÓN (54%)</a:t>
          </a:r>
          <a:endParaRPr lang="es-EC" dirty="0"/>
        </a:p>
      </dgm:t>
    </dgm:pt>
    <dgm:pt modelId="{30939D02-B146-4D31-861B-82DA0B31D62E}" type="parTrans" cxnId="{56337A67-D306-4642-8296-3564E0EBEF4D}">
      <dgm:prSet/>
      <dgm:spPr/>
      <dgm:t>
        <a:bodyPr/>
        <a:lstStyle/>
        <a:p>
          <a:endParaRPr lang="es-EC"/>
        </a:p>
      </dgm:t>
    </dgm:pt>
    <dgm:pt modelId="{4609F076-C3AB-4418-A6E4-18CEE9BA5DE0}" type="sibTrans" cxnId="{56337A67-D306-4642-8296-3564E0EBEF4D}">
      <dgm:prSet/>
      <dgm:spPr/>
      <dgm:t>
        <a:bodyPr/>
        <a:lstStyle/>
        <a:p>
          <a:endParaRPr lang="es-EC"/>
        </a:p>
      </dgm:t>
    </dgm:pt>
    <dgm:pt modelId="{A046647B-3553-440C-BF5C-5DD1A9E9740A}">
      <dgm:prSet/>
      <dgm:spPr/>
      <dgm:t>
        <a:bodyPr/>
        <a:lstStyle/>
        <a:p>
          <a:r>
            <a:rPr lang="es-EC" smtClean="0"/>
            <a:t>TRANSPORTE DE SUPERFICIE (46%),</a:t>
          </a:r>
          <a:endParaRPr lang="es-EC" dirty="0" smtClean="0"/>
        </a:p>
      </dgm:t>
    </dgm:pt>
    <dgm:pt modelId="{D05622AA-53A4-4E04-A286-09FEB35E4D9D}" type="parTrans" cxnId="{61C4F41C-3643-408A-99ED-47FE0638DCFA}">
      <dgm:prSet/>
      <dgm:spPr/>
      <dgm:t>
        <a:bodyPr/>
        <a:lstStyle/>
        <a:p>
          <a:endParaRPr lang="es-EC"/>
        </a:p>
      </dgm:t>
    </dgm:pt>
    <dgm:pt modelId="{07594620-4D59-4AF7-BFFE-20AEAB5B6A5F}" type="sibTrans" cxnId="{61C4F41C-3643-408A-99ED-47FE0638DCFA}">
      <dgm:prSet/>
      <dgm:spPr/>
      <dgm:t>
        <a:bodyPr/>
        <a:lstStyle/>
        <a:p>
          <a:endParaRPr lang="es-EC"/>
        </a:p>
      </dgm:t>
    </dgm:pt>
    <dgm:pt modelId="{E388E74F-5C3E-43B0-A12A-E6693578D03D}">
      <dgm:prSet/>
      <dgm:spPr/>
      <dgm:t>
        <a:bodyPr/>
        <a:lstStyle/>
        <a:p>
          <a:r>
            <a:rPr lang="es-EC" dirty="0" smtClean="0"/>
            <a:t>CARRETERA (39%), POR TREN (2%)</a:t>
          </a:r>
        </a:p>
      </dgm:t>
    </dgm:pt>
    <dgm:pt modelId="{0A47E254-DF06-4002-B3C0-C9AFDD5085FE}" type="parTrans" cxnId="{DC312C54-87EB-4D21-B80F-088005B9A04C}">
      <dgm:prSet/>
      <dgm:spPr/>
      <dgm:t>
        <a:bodyPr/>
        <a:lstStyle/>
        <a:p>
          <a:endParaRPr lang="es-EC"/>
        </a:p>
      </dgm:t>
    </dgm:pt>
    <dgm:pt modelId="{7C6A1526-B92D-4A68-ADA1-B2CF53CC178C}" type="sibTrans" cxnId="{DC312C54-87EB-4D21-B80F-088005B9A04C}">
      <dgm:prSet/>
      <dgm:spPr/>
      <dgm:t>
        <a:bodyPr/>
        <a:lstStyle/>
        <a:p>
          <a:endParaRPr lang="es-EC"/>
        </a:p>
      </dgm:t>
    </dgm:pt>
    <dgm:pt modelId="{D0B967E0-27EE-4AF5-AF21-F9B3839FBD26}">
      <dgm:prSet/>
      <dgm:spPr/>
      <dgm:t>
        <a:bodyPr/>
        <a:lstStyle/>
        <a:p>
          <a:r>
            <a:rPr lang="es-EC" dirty="0" smtClean="0"/>
            <a:t>VÍAS ACUÁTICAS (5%)</a:t>
          </a:r>
          <a:endParaRPr lang="es-EC" dirty="0"/>
        </a:p>
      </dgm:t>
    </dgm:pt>
    <dgm:pt modelId="{081F8E2E-5EFF-4348-867C-1B6BF033E398}" type="parTrans" cxnId="{CF6C28DC-88D1-4016-85E4-02D2C7D6DEAF}">
      <dgm:prSet/>
      <dgm:spPr/>
      <dgm:t>
        <a:bodyPr/>
        <a:lstStyle/>
        <a:p>
          <a:endParaRPr lang="es-EC"/>
        </a:p>
      </dgm:t>
    </dgm:pt>
    <dgm:pt modelId="{A8A0FFC7-D00A-4DC7-934C-7BA64964A495}" type="sibTrans" cxnId="{CF6C28DC-88D1-4016-85E4-02D2C7D6DEAF}">
      <dgm:prSet/>
      <dgm:spPr/>
      <dgm:t>
        <a:bodyPr/>
        <a:lstStyle/>
        <a:p>
          <a:endParaRPr lang="es-EC"/>
        </a:p>
      </dgm:t>
    </dgm:pt>
    <dgm:pt modelId="{D6288CCA-9C48-4A0A-AA25-C35653365FEB}">
      <dgm:prSet phldrT="[Text]"/>
      <dgm:spPr/>
      <dgm:t>
        <a:bodyPr/>
        <a:lstStyle/>
        <a:p>
          <a:r>
            <a:rPr lang="es-EC" dirty="0" smtClean="0"/>
            <a:t>14% NEGOCIOS O MOTIVOS PROFESIONALES, </a:t>
          </a:r>
          <a:endParaRPr lang="es-EC" dirty="0"/>
        </a:p>
      </dgm:t>
    </dgm:pt>
    <dgm:pt modelId="{D65EC19E-E7A4-4EFA-A18A-34B505DDEA76}" type="parTrans" cxnId="{000ABED7-8730-481F-97F7-DD2C141E8A1E}">
      <dgm:prSet/>
      <dgm:spPr/>
      <dgm:t>
        <a:bodyPr/>
        <a:lstStyle/>
        <a:p>
          <a:endParaRPr lang="es-EC"/>
        </a:p>
      </dgm:t>
    </dgm:pt>
    <dgm:pt modelId="{51981A5E-15B1-479B-A1AC-5B028E6FD07E}" type="sibTrans" cxnId="{000ABED7-8730-481F-97F7-DD2C141E8A1E}">
      <dgm:prSet/>
      <dgm:spPr/>
      <dgm:t>
        <a:bodyPr/>
        <a:lstStyle/>
        <a:p>
          <a:endParaRPr lang="es-EC"/>
        </a:p>
      </dgm:t>
    </dgm:pt>
    <dgm:pt modelId="{A3259B2F-06B5-4910-B415-A249ACBE4C9F}">
      <dgm:prSet/>
      <dgm:spPr/>
      <dgm:t>
        <a:bodyPr/>
        <a:lstStyle/>
        <a:p>
          <a:r>
            <a:rPr lang="es-EC" smtClean="0"/>
            <a:t>27% OCIO, RELIGIOSAS, SALUD, ETC.</a:t>
          </a:r>
          <a:endParaRPr lang="es-EC" dirty="0" smtClean="0"/>
        </a:p>
      </dgm:t>
    </dgm:pt>
    <dgm:pt modelId="{3F3E9EA5-BE23-496D-B7BE-D90019DE60AD}" type="parTrans" cxnId="{15619651-8B7D-4F61-BBBF-2AB00AEEEF5C}">
      <dgm:prSet/>
      <dgm:spPr/>
      <dgm:t>
        <a:bodyPr/>
        <a:lstStyle/>
        <a:p>
          <a:endParaRPr lang="es-EC"/>
        </a:p>
      </dgm:t>
    </dgm:pt>
    <dgm:pt modelId="{9CF0F63C-444C-4219-A7BD-D5A23F825461}" type="sibTrans" cxnId="{15619651-8B7D-4F61-BBBF-2AB00AEEEF5C}">
      <dgm:prSet/>
      <dgm:spPr/>
      <dgm:t>
        <a:bodyPr/>
        <a:lstStyle/>
        <a:p>
          <a:endParaRPr lang="es-EC"/>
        </a:p>
      </dgm:t>
    </dgm:pt>
    <dgm:pt modelId="{68662A66-4086-4665-99AF-8EDACC944A62}">
      <dgm:prSet/>
      <dgm:spPr/>
      <dgm:t>
        <a:bodyPr/>
        <a:lstStyle/>
        <a:p>
          <a:r>
            <a:rPr lang="es-EC" dirty="0" smtClean="0"/>
            <a:t>EL 6% RESTANTE NO ESPECIFICÓ</a:t>
          </a:r>
          <a:endParaRPr lang="es-EC" dirty="0"/>
        </a:p>
      </dgm:t>
    </dgm:pt>
    <dgm:pt modelId="{8B289ABF-64B3-4144-A612-7B48037908DB}" type="parTrans" cxnId="{2E2E2949-3669-41DF-A909-63606E49FC19}">
      <dgm:prSet/>
      <dgm:spPr/>
      <dgm:t>
        <a:bodyPr/>
        <a:lstStyle/>
        <a:p>
          <a:endParaRPr lang="es-EC"/>
        </a:p>
      </dgm:t>
    </dgm:pt>
    <dgm:pt modelId="{C79BB3A6-1BA4-4F9E-9209-BE30A27FF35C}" type="sibTrans" cxnId="{2E2E2949-3669-41DF-A909-63606E49FC19}">
      <dgm:prSet/>
      <dgm:spPr/>
      <dgm:t>
        <a:bodyPr/>
        <a:lstStyle/>
        <a:p>
          <a:endParaRPr lang="es-EC"/>
        </a:p>
      </dgm:t>
    </dgm:pt>
    <dgm:pt modelId="{58B90AEF-F283-4332-8962-1E18EFEEA3B4}">
      <dgm:prSet/>
      <dgm:spPr/>
      <dgm:t>
        <a:bodyPr/>
        <a:lstStyle/>
        <a:p>
          <a:r>
            <a:rPr lang="es-EC" dirty="0" smtClean="0"/>
            <a:t>PLANIFICACIÓN  DE VIAJES</a:t>
          </a:r>
          <a:endParaRPr lang="es-EC" dirty="0"/>
        </a:p>
      </dgm:t>
    </dgm:pt>
    <dgm:pt modelId="{2ED1F70E-2580-49E5-8BD1-391B4CF52CCB}" type="parTrans" cxnId="{E4DDEFC0-8BD7-4E2F-BB84-AEE890F706C1}">
      <dgm:prSet/>
      <dgm:spPr/>
      <dgm:t>
        <a:bodyPr/>
        <a:lstStyle/>
        <a:p>
          <a:endParaRPr lang="es-EC"/>
        </a:p>
      </dgm:t>
    </dgm:pt>
    <dgm:pt modelId="{ADBB6165-7B50-4673-BD42-A1E47A9DDE4D}" type="sibTrans" cxnId="{E4DDEFC0-8BD7-4E2F-BB84-AEE890F706C1}">
      <dgm:prSet/>
      <dgm:spPr/>
      <dgm:t>
        <a:bodyPr/>
        <a:lstStyle/>
        <a:p>
          <a:endParaRPr lang="es-EC"/>
        </a:p>
      </dgm:t>
    </dgm:pt>
    <dgm:pt modelId="{1E5CEE15-7CC2-4D5E-A908-6D5F5BEDB54E}">
      <dgm:prSet/>
      <dgm:spPr/>
      <dgm:t>
        <a:bodyPr/>
        <a:lstStyle/>
        <a:p>
          <a:r>
            <a:rPr lang="es-EC" dirty="0" smtClean="0">
              <a:latin typeface="+mj-lt"/>
              <a:ea typeface="Calibri" panose="020F0502020204030204" pitchFamily="34" charset="0"/>
            </a:rPr>
            <a:t>40% comentarios de redes sociales </a:t>
          </a:r>
          <a:r>
            <a:rPr lang="es-EC" dirty="0" smtClean="0">
              <a:latin typeface="+mj-lt"/>
              <a:ea typeface="Calibri" panose="020F0502020204030204" pitchFamily="34" charset="0"/>
            </a:rPr>
            <a:t>y portales</a:t>
          </a:r>
          <a:endParaRPr lang="es-EC" dirty="0">
            <a:latin typeface="+mj-lt"/>
          </a:endParaRPr>
        </a:p>
      </dgm:t>
    </dgm:pt>
    <dgm:pt modelId="{852F0184-EC42-4C1B-B364-C0FB02423989}" type="parTrans" cxnId="{C7CA5362-EE75-434D-B877-F69CDA1CCADB}">
      <dgm:prSet/>
      <dgm:spPr/>
      <dgm:t>
        <a:bodyPr/>
        <a:lstStyle/>
        <a:p>
          <a:endParaRPr lang="es-EC"/>
        </a:p>
      </dgm:t>
    </dgm:pt>
    <dgm:pt modelId="{070B262C-8B81-4A34-BF06-801420C826C3}" type="sibTrans" cxnId="{C7CA5362-EE75-434D-B877-F69CDA1CCADB}">
      <dgm:prSet/>
      <dgm:spPr/>
      <dgm:t>
        <a:bodyPr/>
        <a:lstStyle/>
        <a:p>
          <a:endParaRPr lang="es-EC"/>
        </a:p>
      </dgm:t>
    </dgm:pt>
    <dgm:pt modelId="{80BEDE13-EEB6-431A-980B-E7437221A9E9}">
      <dgm:prSet/>
      <dgm:spPr/>
      <dgm:t>
        <a:bodyPr/>
        <a:lstStyle/>
        <a:p>
          <a:r>
            <a:rPr lang="es-EC" dirty="0" smtClean="0">
              <a:latin typeface="+mj-lt"/>
              <a:ea typeface="Calibri" panose="020F0502020204030204" pitchFamily="34" charset="0"/>
            </a:rPr>
            <a:t>50% comentarios y experiencias de otras personas </a:t>
          </a:r>
          <a:endParaRPr lang="es-EC" dirty="0">
            <a:latin typeface="+mj-lt"/>
          </a:endParaRPr>
        </a:p>
      </dgm:t>
    </dgm:pt>
    <dgm:pt modelId="{54B86DEF-1B90-4997-8280-7AB69B5A461D}" type="parTrans" cxnId="{CE5A1D76-6E61-4EDB-9C81-4BFE37294089}">
      <dgm:prSet/>
      <dgm:spPr/>
      <dgm:t>
        <a:bodyPr/>
        <a:lstStyle/>
        <a:p>
          <a:endParaRPr lang="es-EC"/>
        </a:p>
      </dgm:t>
    </dgm:pt>
    <dgm:pt modelId="{C86B6DF2-272F-4C7F-AE8A-F4EA523C4DD3}" type="sibTrans" cxnId="{CE5A1D76-6E61-4EDB-9C81-4BFE37294089}">
      <dgm:prSet/>
      <dgm:spPr/>
      <dgm:t>
        <a:bodyPr/>
        <a:lstStyle/>
        <a:p>
          <a:endParaRPr lang="es-EC"/>
        </a:p>
      </dgm:t>
    </dgm:pt>
    <dgm:pt modelId="{4FCA751D-6F89-45F7-A304-D53A0EEB62F0}" type="pres">
      <dgm:prSet presAssocID="{D264E605-7A86-4F7E-9964-F935DA34BB9F}" presName="Name0" presStyleCnt="0">
        <dgm:presLayoutVars>
          <dgm:chPref val="3"/>
          <dgm:dir/>
          <dgm:animLvl val="lvl"/>
          <dgm:resizeHandles/>
        </dgm:presLayoutVars>
      </dgm:prSet>
      <dgm:spPr/>
    </dgm:pt>
    <dgm:pt modelId="{BAE4997C-E3EC-4C3D-A6FE-22EC8881C1AB}" type="pres">
      <dgm:prSet presAssocID="{EF361BE4-BC61-458D-94FE-DDEF0ADE88DB}" presName="horFlow" presStyleCnt="0"/>
      <dgm:spPr/>
    </dgm:pt>
    <dgm:pt modelId="{15091BBF-CD4F-410A-875E-7651EB1E4A1D}" type="pres">
      <dgm:prSet presAssocID="{EF361BE4-BC61-458D-94FE-DDEF0ADE88DB}" presName="bigChev" presStyleLbl="node1" presStyleIdx="0" presStyleCnt="3"/>
      <dgm:spPr/>
      <dgm:t>
        <a:bodyPr/>
        <a:lstStyle/>
        <a:p>
          <a:endParaRPr lang="es-EC"/>
        </a:p>
      </dgm:t>
    </dgm:pt>
    <dgm:pt modelId="{EEF82834-4DD0-4385-9465-2A3169EFEDB5}" type="pres">
      <dgm:prSet presAssocID="{30939D02-B146-4D31-861B-82DA0B31D62E}" presName="parTrans" presStyleCnt="0"/>
      <dgm:spPr/>
    </dgm:pt>
    <dgm:pt modelId="{C8E013F4-B208-46B6-8C84-233DCED24167}" type="pres">
      <dgm:prSet presAssocID="{0D71AC7A-ED98-409F-A08E-1F3EEE99B1B6}" presName="node" presStyleLbl="alignAccFollowNode1" presStyleIdx="0" presStyleCnt="9">
        <dgm:presLayoutVars>
          <dgm:bulletEnabled val="1"/>
        </dgm:presLayoutVars>
      </dgm:prSet>
      <dgm:spPr/>
      <dgm:t>
        <a:bodyPr/>
        <a:lstStyle/>
        <a:p>
          <a:endParaRPr lang="es-EC"/>
        </a:p>
      </dgm:t>
    </dgm:pt>
    <dgm:pt modelId="{2E632E8C-F392-4DD7-B7FD-23B7436B78EE}" type="pres">
      <dgm:prSet presAssocID="{4609F076-C3AB-4418-A6E4-18CEE9BA5DE0}" presName="sibTrans" presStyleCnt="0"/>
      <dgm:spPr/>
    </dgm:pt>
    <dgm:pt modelId="{7B777B35-881B-4F76-9BBB-3FEDD828EF58}" type="pres">
      <dgm:prSet presAssocID="{A046647B-3553-440C-BF5C-5DD1A9E9740A}" presName="node" presStyleLbl="alignAccFollowNode1" presStyleIdx="1" presStyleCnt="9">
        <dgm:presLayoutVars>
          <dgm:bulletEnabled val="1"/>
        </dgm:presLayoutVars>
      </dgm:prSet>
      <dgm:spPr/>
      <dgm:t>
        <a:bodyPr/>
        <a:lstStyle/>
        <a:p>
          <a:endParaRPr lang="es-EC"/>
        </a:p>
      </dgm:t>
    </dgm:pt>
    <dgm:pt modelId="{F205A16B-4DAB-4637-84E8-D636AD0F2305}" type="pres">
      <dgm:prSet presAssocID="{07594620-4D59-4AF7-BFFE-20AEAB5B6A5F}" presName="sibTrans" presStyleCnt="0"/>
      <dgm:spPr/>
    </dgm:pt>
    <dgm:pt modelId="{A5870DC9-1FFD-4833-BD69-BCDA93070DE5}" type="pres">
      <dgm:prSet presAssocID="{E388E74F-5C3E-43B0-A12A-E6693578D03D}" presName="node" presStyleLbl="alignAccFollowNode1" presStyleIdx="2" presStyleCnt="9">
        <dgm:presLayoutVars>
          <dgm:bulletEnabled val="1"/>
        </dgm:presLayoutVars>
      </dgm:prSet>
      <dgm:spPr/>
      <dgm:t>
        <a:bodyPr/>
        <a:lstStyle/>
        <a:p>
          <a:endParaRPr lang="es-EC"/>
        </a:p>
      </dgm:t>
    </dgm:pt>
    <dgm:pt modelId="{6556B9DC-1FC7-4087-B64C-F3E07BC84E7B}" type="pres">
      <dgm:prSet presAssocID="{7C6A1526-B92D-4A68-ADA1-B2CF53CC178C}" presName="sibTrans" presStyleCnt="0"/>
      <dgm:spPr/>
    </dgm:pt>
    <dgm:pt modelId="{E50DFD39-F9A6-426E-BA0F-9CA883137B6B}" type="pres">
      <dgm:prSet presAssocID="{D0B967E0-27EE-4AF5-AF21-F9B3839FBD26}" presName="node" presStyleLbl="alignAccFollowNode1" presStyleIdx="3" presStyleCnt="9">
        <dgm:presLayoutVars>
          <dgm:bulletEnabled val="1"/>
        </dgm:presLayoutVars>
      </dgm:prSet>
      <dgm:spPr/>
      <dgm:t>
        <a:bodyPr/>
        <a:lstStyle/>
        <a:p>
          <a:endParaRPr lang="es-EC"/>
        </a:p>
      </dgm:t>
    </dgm:pt>
    <dgm:pt modelId="{26CD62D9-0E92-44AC-800C-BEDC7300E1C0}" type="pres">
      <dgm:prSet presAssocID="{EF361BE4-BC61-458D-94FE-DDEF0ADE88DB}" presName="vSp" presStyleCnt="0"/>
      <dgm:spPr/>
    </dgm:pt>
    <dgm:pt modelId="{B7112162-F763-4CC0-AAE3-FB7E5C40537F}" type="pres">
      <dgm:prSet presAssocID="{BEE496FB-FF11-4CD4-B2E0-98FC41484494}" presName="horFlow" presStyleCnt="0"/>
      <dgm:spPr/>
    </dgm:pt>
    <dgm:pt modelId="{9F3E90A3-F8FA-49BB-AAAB-D7F4CEE22B94}" type="pres">
      <dgm:prSet presAssocID="{BEE496FB-FF11-4CD4-B2E0-98FC41484494}" presName="bigChev" presStyleLbl="node1" presStyleIdx="1" presStyleCnt="3"/>
      <dgm:spPr/>
      <dgm:t>
        <a:bodyPr/>
        <a:lstStyle/>
        <a:p>
          <a:endParaRPr lang="es-EC"/>
        </a:p>
      </dgm:t>
    </dgm:pt>
    <dgm:pt modelId="{962FE0C1-E8CD-4585-BFE0-C3F14965227B}" type="pres">
      <dgm:prSet presAssocID="{D65EC19E-E7A4-4EFA-A18A-34B505DDEA76}" presName="parTrans" presStyleCnt="0"/>
      <dgm:spPr/>
    </dgm:pt>
    <dgm:pt modelId="{ACC82539-909B-4A6E-9CE8-AFA5DFC3F28E}" type="pres">
      <dgm:prSet presAssocID="{D6288CCA-9C48-4A0A-AA25-C35653365FEB}" presName="node" presStyleLbl="alignAccFollowNode1" presStyleIdx="4" presStyleCnt="9">
        <dgm:presLayoutVars>
          <dgm:bulletEnabled val="1"/>
        </dgm:presLayoutVars>
      </dgm:prSet>
      <dgm:spPr/>
      <dgm:t>
        <a:bodyPr/>
        <a:lstStyle/>
        <a:p>
          <a:endParaRPr lang="es-EC"/>
        </a:p>
      </dgm:t>
    </dgm:pt>
    <dgm:pt modelId="{27979AC0-1135-428C-8138-D130CCE7C02B}" type="pres">
      <dgm:prSet presAssocID="{51981A5E-15B1-479B-A1AC-5B028E6FD07E}" presName="sibTrans" presStyleCnt="0"/>
      <dgm:spPr/>
    </dgm:pt>
    <dgm:pt modelId="{39618AA9-68B0-48FA-89D4-FA4B75A473B4}" type="pres">
      <dgm:prSet presAssocID="{A3259B2F-06B5-4910-B415-A249ACBE4C9F}" presName="node" presStyleLbl="alignAccFollowNode1" presStyleIdx="5" presStyleCnt="9">
        <dgm:presLayoutVars>
          <dgm:bulletEnabled val="1"/>
        </dgm:presLayoutVars>
      </dgm:prSet>
      <dgm:spPr/>
      <dgm:t>
        <a:bodyPr/>
        <a:lstStyle/>
        <a:p>
          <a:endParaRPr lang="es-EC"/>
        </a:p>
      </dgm:t>
    </dgm:pt>
    <dgm:pt modelId="{9294A76A-47F0-4F18-8E5B-1CD02F644AAA}" type="pres">
      <dgm:prSet presAssocID="{9CF0F63C-444C-4219-A7BD-D5A23F825461}" presName="sibTrans" presStyleCnt="0"/>
      <dgm:spPr/>
    </dgm:pt>
    <dgm:pt modelId="{8E22D983-C7B8-41A2-829A-AC3EFAC37826}" type="pres">
      <dgm:prSet presAssocID="{68662A66-4086-4665-99AF-8EDACC944A62}" presName="node" presStyleLbl="alignAccFollowNode1" presStyleIdx="6" presStyleCnt="9">
        <dgm:presLayoutVars>
          <dgm:bulletEnabled val="1"/>
        </dgm:presLayoutVars>
      </dgm:prSet>
      <dgm:spPr/>
      <dgm:t>
        <a:bodyPr/>
        <a:lstStyle/>
        <a:p>
          <a:endParaRPr lang="es-EC"/>
        </a:p>
      </dgm:t>
    </dgm:pt>
    <dgm:pt modelId="{5F42CEB1-48C9-4FF8-BCF4-810CCF47F8A2}" type="pres">
      <dgm:prSet presAssocID="{BEE496FB-FF11-4CD4-B2E0-98FC41484494}" presName="vSp" presStyleCnt="0"/>
      <dgm:spPr/>
    </dgm:pt>
    <dgm:pt modelId="{431F0F26-AC08-4A61-9101-777DCBA18961}" type="pres">
      <dgm:prSet presAssocID="{58B90AEF-F283-4332-8962-1E18EFEEA3B4}" presName="horFlow" presStyleCnt="0"/>
      <dgm:spPr/>
    </dgm:pt>
    <dgm:pt modelId="{BFA6C5AE-5DEE-41AB-9610-A894C152446A}" type="pres">
      <dgm:prSet presAssocID="{58B90AEF-F283-4332-8962-1E18EFEEA3B4}" presName="bigChev" presStyleLbl="node1" presStyleIdx="2" presStyleCnt="3"/>
      <dgm:spPr/>
      <dgm:t>
        <a:bodyPr/>
        <a:lstStyle/>
        <a:p>
          <a:endParaRPr lang="es-EC"/>
        </a:p>
      </dgm:t>
    </dgm:pt>
    <dgm:pt modelId="{AD607CF9-6BE6-4375-B67C-6DC0EC08796F}" type="pres">
      <dgm:prSet presAssocID="{852F0184-EC42-4C1B-B364-C0FB02423989}" presName="parTrans" presStyleCnt="0"/>
      <dgm:spPr/>
    </dgm:pt>
    <dgm:pt modelId="{46D99573-F153-4F17-8F63-393F1E06EF8C}" type="pres">
      <dgm:prSet presAssocID="{1E5CEE15-7CC2-4D5E-A908-6D5F5BEDB54E}" presName="node" presStyleLbl="alignAccFollowNode1" presStyleIdx="7" presStyleCnt="9">
        <dgm:presLayoutVars>
          <dgm:bulletEnabled val="1"/>
        </dgm:presLayoutVars>
      </dgm:prSet>
      <dgm:spPr/>
      <dgm:t>
        <a:bodyPr/>
        <a:lstStyle/>
        <a:p>
          <a:endParaRPr lang="es-EC"/>
        </a:p>
      </dgm:t>
    </dgm:pt>
    <dgm:pt modelId="{A9060E43-0D38-41EB-B631-ABAF8F7FB726}" type="pres">
      <dgm:prSet presAssocID="{070B262C-8B81-4A34-BF06-801420C826C3}" presName="sibTrans" presStyleCnt="0"/>
      <dgm:spPr/>
    </dgm:pt>
    <dgm:pt modelId="{9F1F2D58-DB15-4A17-9639-B55F4C4DB5BE}" type="pres">
      <dgm:prSet presAssocID="{80BEDE13-EEB6-431A-980B-E7437221A9E9}" presName="node" presStyleLbl="alignAccFollowNode1" presStyleIdx="8" presStyleCnt="9">
        <dgm:presLayoutVars>
          <dgm:bulletEnabled val="1"/>
        </dgm:presLayoutVars>
      </dgm:prSet>
      <dgm:spPr/>
      <dgm:t>
        <a:bodyPr/>
        <a:lstStyle/>
        <a:p>
          <a:endParaRPr lang="es-EC"/>
        </a:p>
      </dgm:t>
    </dgm:pt>
  </dgm:ptLst>
  <dgm:cxnLst>
    <dgm:cxn modelId="{77018B70-7791-47B9-B040-E6E26167953C}" type="presOf" srcId="{1E5CEE15-7CC2-4D5E-A908-6D5F5BEDB54E}" destId="{46D99573-F153-4F17-8F63-393F1E06EF8C}" srcOrd="0" destOrd="0" presId="urn:microsoft.com/office/officeart/2005/8/layout/lProcess3"/>
    <dgm:cxn modelId="{E4DDEFC0-8BD7-4E2F-BB84-AEE890F706C1}" srcId="{D264E605-7A86-4F7E-9964-F935DA34BB9F}" destId="{58B90AEF-F283-4332-8962-1E18EFEEA3B4}" srcOrd="2" destOrd="0" parTransId="{2ED1F70E-2580-49E5-8BD1-391B4CF52CCB}" sibTransId="{ADBB6165-7B50-4673-BD42-A1E47A9DDE4D}"/>
    <dgm:cxn modelId="{810519A5-4F8B-412D-8125-997E32D293E5}" type="presOf" srcId="{68662A66-4086-4665-99AF-8EDACC944A62}" destId="{8E22D983-C7B8-41A2-829A-AC3EFAC37826}" srcOrd="0" destOrd="0" presId="urn:microsoft.com/office/officeart/2005/8/layout/lProcess3"/>
    <dgm:cxn modelId="{952F9F09-B427-4999-A860-A48040EBC86A}" type="presOf" srcId="{0D71AC7A-ED98-409F-A08E-1F3EEE99B1B6}" destId="{C8E013F4-B208-46B6-8C84-233DCED24167}" srcOrd="0" destOrd="0" presId="urn:microsoft.com/office/officeart/2005/8/layout/lProcess3"/>
    <dgm:cxn modelId="{CC4D7FAB-748B-4955-83F5-1BF52346F77A}" type="presOf" srcId="{EF361BE4-BC61-458D-94FE-DDEF0ADE88DB}" destId="{15091BBF-CD4F-410A-875E-7651EB1E4A1D}" srcOrd="0" destOrd="0" presId="urn:microsoft.com/office/officeart/2005/8/layout/lProcess3"/>
    <dgm:cxn modelId="{15619651-8B7D-4F61-BBBF-2AB00AEEEF5C}" srcId="{BEE496FB-FF11-4CD4-B2E0-98FC41484494}" destId="{A3259B2F-06B5-4910-B415-A249ACBE4C9F}" srcOrd="1" destOrd="0" parTransId="{3F3E9EA5-BE23-496D-B7BE-D90019DE60AD}" sibTransId="{9CF0F63C-444C-4219-A7BD-D5A23F825461}"/>
    <dgm:cxn modelId="{6E1B31BA-CECD-4A07-93F9-0A3F9D737CE4}" type="presOf" srcId="{D0B967E0-27EE-4AF5-AF21-F9B3839FBD26}" destId="{E50DFD39-F9A6-426E-BA0F-9CA883137B6B}" srcOrd="0" destOrd="0" presId="urn:microsoft.com/office/officeart/2005/8/layout/lProcess3"/>
    <dgm:cxn modelId="{CE5A1D76-6E61-4EDB-9C81-4BFE37294089}" srcId="{58B90AEF-F283-4332-8962-1E18EFEEA3B4}" destId="{80BEDE13-EEB6-431A-980B-E7437221A9E9}" srcOrd="1" destOrd="0" parTransId="{54B86DEF-1B90-4997-8280-7AB69B5A461D}" sibTransId="{C86B6DF2-272F-4C7F-AE8A-F4EA523C4DD3}"/>
    <dgm:cxn modelId="{95B8038E-82E0-4966-AA8C-8A3629205B8B}" srcId="{D264E605-7A86-4F7E-9964-F935DA34BB9F}" destId="{EF361BE4-BC61-458D-94FE-DDEF0ADE88DB}" srcOrd="0" destOrd="0" parTransId="{FF9AC4E5-29D9-4E9F-8965-65F91C8AD334}" sibTransId="{27BA800D-4D5F-43C5-BF0C-B648067E904C}"/>
    <dgm:cxn modelId="{2E2E2949-3669-41DF-A909-63606E49FC19}" srcId="{BEE496FB-FF11-4CD4-B2E0-98FC41484494}" destId="{68662A66-4086-4665-99AF-8EDACC944A62}" srcOrd="2" destOrd="0" parTransId="{8B289ABF-64B3-4144-A612-7B48037908DB}" sibTransId="{C79BB3A6-1BA4-4F9E-9209-BE30A27FF35C}"/>
    <dgm:cxn modelId="{A5D72201-F73E-47A9-8312-6EA2BC46D21F}" srcId="{D264E605-7A86-4F7E-9964-F935DA34BB9F}" destId="{BEE496FB-FF11-4CD4-B2E0-98FC41484494}" srcOrd="1" destOrd="0" parTransId="{43108C92-F9C1-40C9-A1B0-6ED79E3BEBD3}" sibTransId="{88D0A946-FAE3-4451-B9BE-20319F7D2858}"/>
    <dgm:cxn modelId="{2D957FB3-E4DD-47DD-9DEC-64EEB6BB22FA}" type="presOf" srcId="{D6288CCA-9C48-4A0A-AA25-C35653365FEB}" destId="{ACC82539-909B-4A6E-9CE8-AFA5DFC3F28E}" srcOrd="0" destOrd="0" presId="urn:microsoft.com/office/officeart/2005/8/layout/lProcess3"/>
    <dgm:cxn modelId="{000ABED7-8730-481F-97F7-DD2C141E8A1E}" srcId="{BEE496FB-FF11-4CD4-B2E0-98FC41484494}" destId="{D6288CCA-9C48-4A0A-AA25-C35653365FEB}" srcOrd="0" destOrd="0" parTransId="{D65EC19E-E7A4-4EFA-A18A-34B505DDEA76}" sibTransId="{51981A5E-15B1-479B-A1AC-5B028E6FD07E}"/>
    <dgm:cxn modelId="{2E249D5F-9DD5-481B-9EDA-A431008CA29F}" type="presOf" srcId="{80BEDE13-EEB6-431A-980B-E7437221A9E9}" destId="{9F1F2D58-DB15-4A17-9639-B55F4C4DB5BE}" srcOrd="0" destOrd="0" presId="urn:microsoft.com/office/officeart/2005/8/layout/lProcess3"/>
    <dgm:cxn modelId="{CB472F16-AF6C-4F4E-92AB-B963FB1DE988}" type="presOf" srcId="{BEE496FB-FF11-4CD4-B2E0-98FC41484494}" destId="{9F3E90A3-F8FA-49BB-AAAB-D7F4CEE22B94}" srcOrd="0" destOrd="0" presId="urn:microsoft.com/office/officeart/2005/8/layout/lProcess3"/>
    <dgm:cxn modelId="{72B43F7B-81D5-4DF5-B797-BFE3ADD14E69}" type="presOf" srcId="{D264E605-7A86-4F7E-9964-F935DA34BB9F}" destId="{4FCA751D-6F89-45F7-A304-D53A0EEB62F0}" srcOrd="0" destOrd="0" presId="urn:microsoft.com/office/officeart/2005/8/layout/lProcess3"/>
    <dgm:cxn modelId="{DC312C54-87EB-4D21-B80F-088005B9A04C}" srcId="{EF361BE4-BC61-458D-94FE-DDEF0ADE88DB}" destId="{E388E74F-5C3E-43B0-A12A-E6693578D03D}" srcOrd="2" destOrd="0" parTransId="{0A47E254-DF06-4002-B3C0-C9AFDD5085FE}" sibTransId="{7C6A1526-B92D-4A68-ADA1-B2CF53CC178C}"/>
    <dgm:cxn modelId="{2B8ED526-F2F1-4AB5-BA1C-95623B246282}" type="presOf" srcId="{E388E74F-5C3E-43B0-A12A-E6693578D03D}" destId="{A5870DC9-1FFD-4833-BD69-BCDA93070DE5}" srcOrd="0" destOrd="0" presId="urn:microsoft.com/office/officeart/2005/8/layout/lProcess3"/>
    <dgm:cxn modelId="{61C4F41C-3643-408A-99ED-47FE0638DCFA}" srcId="{EF361BE4-BC61-458D-94FE-DDEF0ADE88DB}" destId="{A046647B-3553-440C-BF5C-5DD1A9E9740A}" srcOrd="1" destOrd="0" parTransId="{D05622AA-53A4-4E04-A286-09FEB35E4D9D}" sibTransId="{07594620-4D59-4AF7-BFFE-20AEAB5B6A5F}"/>
    <dgm:cxn modelId="{C7CA5362-EE75-434D-B877-F69CDA1CCADB}" srcId="{58B90AEF-F283-4332-8962-1E18EFEEA3B4}" destId="{1E5CEE15-7CC2-4D5E-A908-6D5F5BEDB54E}" srcOrd="0" destOrd="0" parTransId="{852F0184-EC42-4C1B-B364-C0FB02423989}" sibTransId="{070B262C-8B81-4A34-BF06-801420C826C3}"/>
    <dgm:cxn modelId="{56337A67-D306-4642-8296-3564E0EBEF4D}" srcId="{EF361BE4-BC61-458D-94FE-DDEF0ADE88DB}" destId="{0D71AC7A-ED98-409F-A08E-1F3EEE99B1B6}" srcOrd="0" destOrd="0" parTransId="{30939D02-B146-4D31-861B-82DA0B31D62E}" sibTransId="{4609F076-C3AB-4418-A6E4-18CEE9BA5DE0}"/>
    <dgm:cxn modelId="{2B6AD057-97D8-4B9F-A826-E7A0EBB717E1}" type="presOf" srcId="{A3259B2F-06B5-4910-B415-A249ACBE4C9F}" destId="{39618AA9-68B0-48FA-89D4-FA4B75A473B4}" srcOrd="0" destOrd="0" presId="urn:microsoft.com/office/officeart/2005/8/layout/lProcess3"/>
    <dgm:cxn modelId="{AFF2AF35-E96D-4783-85A4-FA65F9C6C8A0}" type="presOf" srcId="{58B90AEF-F283-4332-8962-1E18EFEEA3B4}" destId="{BFA6C5AE-5DEE-41AB-9610-A894C152446A}" srcOrd="0" destOrd="0" presId="urn:microsoft.com/office/officeart/2005/8/layout/lProcess3"/>
    <dgm:cxn modelId="{F0653C14-2D7B-4DFF-8DFB-C1509EF16687}" type="presOf" srcId="{A046647B-3553-440C-BF5C-5DD1A9E9740A}" destId="{7B777B35-881B-4F76-9BBB-3FEDD828EF58}" srcOrd="0" destOrd="0" presId="urn:microsoft.com/office/officeart/2005/8/layout/lProcess3"/>
    <dgm:cxn modelId="{CF6C28DC-88D1-4016-85E4-02D2C7D6DEAF}" srcId="{EF361BE4-BC61-458D-94FE-DDEF0ADE88DB}" destId="{D0B967E0-27EE-4AF5-AF21-F9B3839FBD26}" srcOrd="3" destOrd="0" parTransId="{081F8E2E-5EFF-4348-867C-1B6BF033E398}" sibTransId="{A8A0FFC7-D00A-4DC7-934C-7BA64964A495}"/>
    <dgm:cxn modelId="{5295B037-B280-4698-A67A-42BDC545E4E5}" type="presParOf" srcId="{4FCA751D-6F89-45F7-A304-D53A0EEB62F0}" destId="{BAE4997C-E3EC-4C3D-A6FE-22EC8881C1AB}" srcOrd="0" destOrd="0" presId="urn:microsoft.com/office/officeart/2005/8/layout/lProcess3"/>
    <dgm:cxn modelId="{46F10978-E64C-4277-B546-FCE0943CFCE9}" type="presParOf" srcId="{BAE4997C-E3EC-4C3D-A6FE-22EC8881C1AB}" destId="{15091BBF-CD4F-410A-875E-7651EB1E4A1D}" srcOrd="0" destOrd="0" presId="urn:microsoft.com/office/officeart/2005/8/layout/lProcess3"/>
    <dgm:cxn modelId="{04D56753-A8A5-47C4-B20B-87DBC6268ADB}" type="presParOf" srcId="{BAE4997C-E3EC-4C3D-A6FE-22EC8881C1AB}" destId="{EEF82834-4DD0-4385-9465-2A3169EFEDB5}" srcOrd="1" destOrd="0" presId="urn:microsoft.com/office/officeart/2005/8/layout/lProcess3"/>
    <dgm:cxn modelId="{EF7E2647-3149-4E4C-94AC-7C3AB6733CA5}" type="presParOf" srcId="{BAE4997C-E3EC-4C3D-A6FE-22EC8881C1AB}" destId="{C8E013F4-B208-46B6-8C84-233DCED24167}" srcOrd="2" destOrd="0" presId="urn:microsoft.com/office/officeart/2005/8/layout/lProcess3"/>
    <dgm:cxn modelId="{D123B8D1-3024-425B-8ABA-0A24145849EC}" type="presParOf" srcId="{BAE4997C-E3EC-4C3D-A6FE-22EC8881C1AB}" destId="{2E632E8C-F392-4DD7-B7FD-23B7436B78EE}" srcOrd="3" destOrd="0" presId="urn:microsoft.com/office/officeart/2005/8/layout/lProcess3"/>
    <dgm:cxn modelId="{89122541-6BD6-48D9-8AD0-7EB8ED56E955}" type="presParOf" srcId="{BAE4997C-E3EC-4C3D-A6FE-22EC8881C1AB}" destId="{7B777B35-881B-4F76-9BBB-3FEDD828EF58}" srcOrd="4" destOrd="0" presId="urn:microsoft.com/office/officeart/2005/8/layout/lProcess3"/>
    <dgm:cxn modelId="{88318059-FF47-42F0-8A4F-23D4DF8DBE31}" type="presParOf" srcId="{BAE4997C-E3EC-4C3D-A6FE-22EC8881C1AB}" destId="{F205A16B-4DAB-4637-84E8-D636AD0F2305}" srcOrd="5" destOrd="0" presId="urn:microsoft.com/office/officeart/2005/8/layout/lProcess3"/>
    <dgm:cxn modelId="{237683DF-DC6D-400E-ABBE-43A1CFE0B99A}" type="presParOf" srcId="{BAE4997C-E3EC-4C3D-A6FE-22EC8881C1AB}" destId="{A5870DC9-1FFD-4833-BD69-BCDA93070DE5}" srcOrd="6" destOrd="0" presId="urn:microsoft.com/office/officeart/2005/8/layout/lProcess3"/>
    <dgm:cxn modelId="{F234EE62-F5C5-4181-BC94-438336AEDD8A}" type="presParOf" srcId="{BAE4997C-E3EC-4C3D-A6FE-22EC8881C1AB}" destId="{6556B9DC-1FC7-4087-B64C-F3E07BC84E7B}" srcOrd="7" destOrd="0" presId="urn:microsoft.com/office/officeart/2005/8/layout/lProcess3"/>
    <dgm:cxn modelId="{CC8EF8E0-6AB4-4C61-A2A4-1781BF4B53E3}" type="presParOf" srcId="{BAE4997C-E3EC-4C3D-A6FE-22EC8881C1AB}" destId="{E50DFD39-F9A6-426E-BA0F-9CA883137B6B}" srcOrd="8" destOrd="0" presId="urn:microsoft.com/office/officeart/2005/8/layout/lProcess3"/>
    <dgm:cxn modelId="{DE136A2E-8D06-4FC7-9880-846B6CF13A7C}" type="presParOf" srcId="{4FCA751D-6F89-45F7-A304-D53A0EEB62F0}" destId="{26CD62D9-0E92-44AC-800C-BEDC7300E1C0}" srcOrd="1" destOrd="0" presId="urn:microsoft.com/office/officeart/2005/8/layout/lProcess3"/>
    <dgm:cxn modelId="{D8AFEA26-8401-43DD-AD18-98F254995886}" type="presParOf" srcId="{4FCA751D-6F89-45F7-A304-D53A0EEB62F0}" destId="{B7112162-F763-4CC0-AAE3-FB7E5C40537F}" srcOrd="2" destOrd="0" presId="urn:microsoft.com/office/officeart/2005/8/layout/lProcess3"/>
    <dgm:cxn modelId="{50108B11-80ED-4A0B-B49E-17E1B70EC37A}" type="presParOf" srcId="{B7112162-F763-4CC0-AAE3-FB7E5C40537F}" destId="{9F3E90A3-F8FA-49BB-AAAB-D7F4CEE22B94}" srcOrd="0" destOrd="0" presId="urn:microsoft.com/office/officeart/2005/8/layout/lProcess3"/>
    <dgm:cxn modelId="{5E698292-34BE-46D4-8760-DF0DD4CA2CE2}" type="presParOf" srcId="{B7112162-F763-4CC0-AAE3-FB7E5C40537F}" destId="{962FE0C1-E8CD-4585-BFE0-C3F14965227B}" srcOrd="1" destOrd="0" presId="urn:microsoft.com/office/officeart/2005/8/layout/lProcess3"/>
    <dgm:cxn modelId="{81E32C55-E457-4359-BE72-7565828431E3}" type="presParOf" srcId="{B7112162-F763-4CC0-AAE3-FB7E5C40537F}" destId="{ACC82539-909B-4A6E-9CE8-AFA5DFC3F28E}" srcOrd="2" destOrd="0" presId="urn:microsoft.com/office/officeart/2005/8/layout/lProcess3"/>
    <dgm:cxn modelId="{B2EA62F2-60E3-4E5E-828B-966B8F2BF7A9}" type="presParOf" srcId="{B7112162-F763-4CC0-AAE3-FB7E5C40537F}" destId="{27979AC0-1135-428C-8138-D130CCE7C02B}" srcOrd="3" destOrd="0" presId="urn:microsoft.com/office/officeart/2005/8/layout/lProcess3"/>
    <dgm:cxn modelId="{DA44A30A-BA11-4101-B4E6-AEE01D28FA5A}" type="presParOf" srcId="{B7112162-F763-4CC0-AAE3-FB7E5C40537F}" destId="{39618AA9-68B0-48FA-89D4-FA4B75A473B4}" srcOrd="4" destOrd="0" presId="urn:microsoft.com/office/officeart/2005/8/layout/lProcess3"/>
    <dgm:cxn modelId="{5CD52C93-E05B-478B-8A5E-37AD789BA3B9}" type="presParOf" srcId="{B7112162-F763-4CC0-AAE3-FB7E5C40537F}" destId="{9294A76A-47F0-4F18-8E5B-1CD02F644AAA}" srcOrd="5" destOrd="0" presId="urn:microsoft.com/office/officeart/2005/8/layout/lProcess3"/>
    <dgm:cxn modelId="{44A1A0D3-8C05-43F9-B756-F5B2F77AA8BB}" type="presParOf" srcId="{B7112162-F763-4CC0-AAE3-FB7E5C40537F}" destId="{8E22D983-C7B8-41A2-829A-AC3EFAC37826}" srcOrd="6" destOrd="0" presId="urn:microsoft.com/office/officeart/2005/8/layout/lProcess3"/>
    <dgm:cxn modelId="{7F7C55B4-5F57-4290-8709-8C95C555043C}" type="presParOf" srcId="{4FCA751D-6F89-45F7-A304-D53A0EEB62F0}" destId="{5F42CEB1-48C9-4FF8-BCF4-810CCF47F8A2}" srcOrd="3" destOrd="0" presId="urn:microsoft.com/office/officeart/2005/8/layout/lProcess3"/>
    <dgm:cxn modelId="{9712A054-1E62-487F-ADE8-8D2DEB5DA587}" type="presParOf" srcId="{4FCA751D-6F89-45F7-A304-D53A0EEB62F0}" destId="{431F0F26-AC08-4A61-9101-777DCBA18961}" srcOrd="4" destOrd="0" presId="urn:microsoft.com/office/officeart/2005/8/layout/lProcess3"/>
    <dgm:cxn modelId="{41A54AE9-DA4F-4D21-BCFC-F49DC2D554F1}" type="presParOf" srcId="{431F0F26-AC08-4A61-9101-777DCBA18961}" destId="{BFA6C5AE-5DEE-41AB-9610-A894C152446A}" srcOrd="0" destOrd="0" presId="urn:microsoft.com/office/officeart/2005/8/layout/lProcess3"/>
    <dgm:cxn modelId="{1E66CDD4-46DA-433D-ABB5-8F02A4C002E9}" type="presParOf" srcId="{431F0F26-AC08-4A61-9101-777DCBA18961}" destId="{AD607CF9-6BE6-4375-B67C-6DC0EC08796F}" srcOrd="1" destOrd="0" presId="urn:microsoft.com/office/officeart/2005/8/layout/lProcess3"/>
    <dgm:cxn modelId="{75A0AB58-0C2F-42BC-8FE2-DF796352DA08}" type="presParOf" srcId="{431F0F26-AC08-4A61-9101-777DCBA18961}" destId="{46D99573-F153-4F17-8F63-393F1E06EF8C}" srcOrd="2" destOrd="0" presId="urn:microsoft.com/office/officeart/2005/8/layout/lProcess3"/>
    <dgm:cxn modelId="{00FEB459-26A9-4D45-A297-CF58E9B36418}" type="presParOf" srcId="{431F0F26-AC08-4A61-9101-777DCBA18961}" destId="{A9060E43-0D38-41EB-B631-ABAF8F7FB726}" srcOrd="3" destOrd="0" presId="urn:microsoft.com/office/officeart/2005/8/layout/lProcess3"/>
    <dgm:cxn modelId="{E08E21A4-2876-4DEF-9786-10BFBF1B2E34}" type="presParOf" srcId="{431F0F26-AC08-4A61-9101-777DCBA18961}" destId="{9F1F2D58-DB15-4A17-9639-B55F4C4DB5BE}"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7543E4-654C-4AAE-9431-37E7D4B893ED}" type="doc">
      <dgm:prSet loTypeId="urn:microsoft.com/office/officeart/2005/8/layout/vList4" loCatId="picture" qsTypeId="urn:microsoft.com/office/officeart/2005/8/quickstyle/simple1" qsCatId="simple" csTypeId="urn:microsoft.com/office/officeart/2005/8/colors/accent1_2" csCatId="accent1" phldr="1"/>
      <dgm:spPr/>
      <dgm:t>
        <a:bodyPr/>
        <a:lstStyle/>
        <a:p>
          <a:endParaRPr lang="es-EC"/>
        </a:p>
      </dgm:t>
    </dgm:pt>
    <dgm:pt modelId="{E0CED6A3-EAEF-4BD0-9859-8C9CDE9F0F62}">
      <dgm:prSet phldrT="[Text]" custT="1"/>
      <dgm:spPr/>
      <dgm:t>
        <a:bodyPr/>
        <a:lstStyle/>
        <a:p>
          <a:r>
            <a:rPr lang="es-EC" sz="2800" dirty="0" smtClean="0"/>
            <a:t>Analizar el comportamiento del consumidor del Distrito Metropolitano de Quito; frente a la utilización y sus motivos de compra en portales de compra o reserva en línea del </a:t>
          </a:r>
          <a:r>
            <a:rPr lang="es-EC" sz="2800" u="sng" dirty="0" smtClean="0"/>
            <a:t>Sector Turístico</a:t>
          </a:r>
          <a:endParaRPr lang="es-EC" sz="2800" u="sng" dirty="0"/>
        </a:p>
      </dgm:t>
    </dgm:pt>
    <dgm:pt modelId="{6DCDEF7F-AB09-4AFA-A2D8-B98D9DD39761}" type="parTrans" cxnId="{F1350D98-67C3-4228-BA63-E500DA45540E}">
      <dgm:prSet/>
      <dgm:spPr/>
      <dgm:t>
        <a:bodyPr/>
        <a:lstStyle/>
        <a:p>
          <a:endParaRPr lang="es-EC"/>
        </a:p>
      </dgm:t>
    </dgm:pt>
    <dgm:pt modelId="{B45F477A-6D2F-41C5-9AA6-CE180A0980F8}" type="sibTrans" cxnId="{F1350D98-67C3-4228-BA63-E500DA45540E}">
      <dgm:prSet/>
      <dgm:spPr/>
      <dgm:t>
        <a:bodyPr/>
        <a:lstStyle/>
        <a:p>
          <a:endParaRPr lang="es-EC"/>
        </a:p>
      </dgm:t>
    </dgm:pt>
    <dgm:pt modelId="{5033AFCD-C93F-4594-839F-77E4C525904A}" type="pres">
      <dgm:prSet presAssocID="{D27543E4-654C-4AAE-9431-37E7D4B893ED}" presName="linear" presStyleCnt="0">
        <dgm:presLayoutVars>
          <dgm:dir/>
          <dgm:resizeHandles val="exact"/>
        </dgm:presLayoutVars>
      </dgm:prSet>
      <dgm:spPr/>
      <dgm:t>
        <a:bodyPr/>
        <a:lstStyle/>
        <a:p>
          <a:endParaRPr lang="es-EC"/>
        </a:p>
      </dgm:t>
    </dgm:pt>
    <dgm:pt modelId="{341F3D72-53FF-485F-8A4C-49A731E5ED3B}" type="pres">
      <dgm:prSet presAssocID="{E0CED6A3-EAEF-4BD0-9859-8C9CDE9F0F62}" presName="comp" presStyleCnt="0"/>
      <dgm:spPr/>
    </dgm:pt>
    <dgm:pt modelId="{F0D9C26A-BBB2-4243-AF99-F0D1F9184CCC}" type="pres">
      <dgm:prSet presAssocID="{E0CED6A3-EAEF-4BD0-9859-8C9CDE9F0F62}" presName="box" presStyleLbl="node1" presStyleIdx="0" presStyleCnt="1"/>
      <dgm:spPr/>
      <dgm:t>
        <a:bodyPr/>
        <a:lstStyle/>
        <a:p>
          <a:endParaRPr lang="es-EC"/>
        </a:p>
      </dgm:t>
    </dgm:pt>
    <dgm:pt modelId="{02DB6DD5-D5C8-4CF6-8A4C-72BCFC333B94}" type="pres">
      <dgm:prSet presAssocID="{E0CED6A3-EAEF-4BD0-9859-8C9CDE9F0F62}" presName="img" presStyleLbl="fgImgPlace1" presStyleIdx="0" presStyleCnt="1" custScaleY="80000"/>
      <dgm:spPr>
        <a:blipFill rotWithShape="1">
          <a:blip xmlns:r="http://schemas.openxmlformats.org/officeDocument/2006/relationships" r:embed="rId1"/>
          <a:stretch>
            <a:fillRect/>
          </a:stretch>
        </a:blipFill>
      </dgm:spPr>
    </dgm:pt>
    <dgm:pt modelId="{8C4887BA-08EB-4BAE-B336-5039E1B21001}" type="pres">
      <dgm:prSet presAssocID="{E0CED6A3-EAEF-4BD0-9859-8C9CDE9F0F62}" presName="text" presStyleLbl="node1" presStyleIdx="0" presStyleCnt="1">
        <dgm:presLayoutVars>
          <dgm:bulletEnabled val="1"/>
        </dgm:presLayoutVars>
      </dgm:prSet>
      <dgm:spPr/>
      <dgm:t>
        <a:bodyPr/>
        <a:lstStyle/>
        <a:p>
          <a:endParaRPr lang="es-EC"/>
        </a:p>
      </dgm:t>
    </dgm:pt>
  </dgm:ptLst>
  <dgm:cxnLst>
    <dgm:cxn modelId="{0CF60F68-CEE2-42F8-918D-34DCAC373B51}" type="presOf" srcId="{E0CED6A3-EAEF-4BD0-9859-8C9CDE9F0F62}" destId="{8C4887BA-08EB-4BAE-B336-5039E1B21001}" srcOrd="1" destOrd="0" presId="urn:microsoft.com/office/officeart/2005/8/layout/vList4"/>
    <dgm:cxn modelId="{F1350D98-67C3-4228-BA63-E500DA45540E}" srcId="{D27543E4-654C-4AAE-9431-37E7D4B893ED}" destId="{E0CED6A3-EAEF-4BD0-9859-8C9CDE9F0F62}" srcOrd="0" destOrd="0" parTransId="{6DCDEF7F-AB09-4AFA-A2D8-B98D9DD39761}" sibTransId="{B45F477A-6D2F-41C5-9AA6-CE180A0980F8}"/>
    <dgm:cxn modelId="{D61E24EE-F808-4667-B2C0-E598A4D6DD9E}" type="presOf" srcId="{E0CED6A3-EAEF-4BD0-9859-8C9CDE9F0F62}" destId="{F0D9C26A-BBB2-4243-AF99-F0D1F9184CCC}" srcOrd="0" destOrd="0" presId="urn:microsoft.com/office/officeart/2005/8/layout/vList4"/>
    <dgm:cxn modelId="{53A72245-1138-4DB5-8D85-4E2722731823}" type="presOf" srcId="{D27543E4-654C-4AAE-9431-37E7D4B893ED}" destId="{5033AFCD-C93F-4594-839F-77E4C525904A}" srcOrd="0" destOrd="0" presId="urn:microsoft.com/office/officeart/2005/8/layout/vList4"/>
    <dgm:cxn modelId="{CED907E0-A5AF-47EE-9912-2E532C222EDE}" type="presParOf" srcId="{5033AFCD-C93F-4594-839F-77E4C525904A}" destId="{341F3D72-53FF-485F-8A4C-49A731E5ED3B}" srcOrd="0" destOrd="0" presId="urn:microsoft.com/office/officeart/2005/8/layout/vList4"/>
    <dgm:cxn modelId="{D32A955D-A405-400A-8194-359D4518140B}" type="presParOf" srcId="{341F3D72-53FF-485F-8A4C-49A731E5ED3B}" destId="{F0D9C26A-BBB2-4243-AF99-F0D1F9184CCC}" srcOrd="0" destOrd="0" presId="urn:microsoft.com/office/officeart/2005/8/layout/vList4"/>
    <dgm:cxn modelId="{32F91948-721E-4880-862E-BA85940DF74A}" type="presParOf" srcId="{341F3D72-53FF-485F-8A4C-49A731E5ED3B}" destId="{02DB6DD5-D5C8-4CF6-8A4C-72BCFC333B94}" srcOrd="1" destOrd="0" presId="urn:microsoft.com/office/officeart/2005/8/layout/vList4"/>
    <dgm:cxn modelId="{D3ED4270-0B7E-4364-810A-F80C9A6283D6}" type="presParOf" srcId="{341F3D72-53FF-485F-8A4C-49A731E5ED3B}" destId="{8C4887BA-08EB-4BAE-B336-5039E1B2100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AD9028-9762-45C3-B1AD-BCA5867232E6}" type="doc">
      <dgm:prSet loTypeId="urn:microsoft.com/office/officeart/2008/layout/VerticalAccentList" loCatId="list" qsTypeId="urn:microsoft.com/office/officeart/2005/8/quickstyle/simple1" qsCatId="simple" csTypeId="urn:microsoft.com/office/officeart/2005/8/colors/accent5_5" csCatId="accent5" phldr="1"/>
      <dgm:spPr/>
      <dgm:t>
        <a:bodyPr/>
        <a:lstStyle/>
        <a:p>
          <a:endParaRPr lang="es-EC"/>
        </a:p>
      </dgm:t>
    </dgm:pt>
    <dgm:pt modelId="{FB18D853-F2A9-4357-80AC-B6646FA39287}">
      <dgm:prSet phldrT="[Text]" custT="1"/>
      <dgm:spPr/>
      <dgm:t>
        <a:bodyPr/>
        <a:lstStyle/>
        <a:p>
          <a:r>
            <a:rPr lang="es-EC" sz="3200" dirty="0" smtClean="0"/>
            <a:t>1. </a:t>
          </a:r>
          <a:r>
            <a:rPr lang="es-EC" sz="1300" dirty="0" smtClean="0"/>
            <a:t>Establecer el </a:t>
          </a:r>
          <a:r>
            <a:rPr lang="es-EC" sz="1300" u="sng" dirty="0" smtClean="0"/>
            <a:t>perfil del consumidor </a:t>
          </a:r>
          <a:r>
            <a:rPr lang="es-EC" sz="1300" dirty="0" smtClean="0"/>
            <a:t>del Distrito Metropolitano de Quito, relacionado a reserva en línea en portales web de servicios turísticos como alojamiento, tickets aéreos y servicios de entretenimiento.</a:t>
          </a:r>
          <a:endParaRPr lang="es-EC" sz="1300" dirty="0"/>
        </a:p>
      </dgm:t>
    </dgm:pt>
    <dgm:pt modelId="{1054B6B6-D945-4A0E-8E27-B21DC32DE69C}" type="parTrans" cxnId="{11F97372-8A13-4A4E-BAFF-714830E3E532}">
      <dgm:prSet/>
      <dgm:spPr/>
      <dgm:t>
        <a:bodyPr/>
        <a:lstStyle/>
        <a:p>
          <a:endParaRPr lang="es-EC"/>
        </a:p>
      </dgm:t>
    </dgm:pt>
    <dgm:pt modelId="{CD28F825-F386-42A0-B906-EBE6DF107357}" type="sibTrans" cxnId="{11F97372-8A13-4A4E-BAFF-714830E3E532}">
      <dgm:prSet/>
      <dgm:spPr/>
      <dgm:t>
        <a:bodyPr/>
        <a:lstStyle/>
        <a:p>
          <a:endParaRPr lang="es-EC"/>
        </a:p>
      </dgm:t>
    </dgm:pt>
    <dgm:pt modelId="{3D830625-355E-4B9E-B22A-E9D13C832EB7}">
      <dgm:prSet custT="1"/>
      <dgm:spPr/>
      <dgm:t>
        <a:bodyPr/>
        <a:lstStyle/>
        <a:p>
          <a:r>
            <a:rPr lang="es-EC" sz="3200" dirty="0" smtClean="0"/>
            <a:t>2. </a:t>
          </a:r>
          <a:r>
            <a:rPr lang="es-EC" sz="1300" dirty="0" smtClean="0"/>
            <a:t>Determinar </a:t>
          </a:r>
          <a:r>
            <a:rPr lang="es-EC" sz="1300" u="sng" dirty="0" smtClean="0"/>
            <a:t>gustos y preferencias </a:t>
          </a:r>
          <a:r>
            <a:rPr lang="es-EC" sz="1300" dirty="0" smtClean="0"/>
            <a:t>de los consumidores actuales de páginas web de servicios como hospedaje o alojamiento, tickets aéreos y servicios de entretenimiento del sector turístico.</a:t>
          </a:r>
        </a:p>
      </dgm:t>
    </dgm:pt>
    <dgm:pt modelId="{2D30FCEE-983E-46D9-85FB-BEBB14EA4C19}" type="parTrans" cxnId="{26A73409-9C37-4D9A-8138-B4483DFF0C93}">
      <dgm:prSet/>
      <dgm:spPr/>
      <dgm:t>
        <a:bodyPr/>
        <a:lstStyle/>
        <a:p>
          <a:endParaRPr lang="es-EC"/>
        </a:p>
      </dgm:t>
    </dgm:pt>
    <dgm:pt modelId="{8C4B9336-7E5B-4A0A-B35C-BF895B68E946}" type="sibTrans" cxnId="{26A73409-9C37-4D9A-8138-B4483DFF0C93}">
      <dgm:prSet/>
      <dgm:spPr/>
      <dgm:t>
        <a:bodyPr/>
        <a:lstStyle/>
        <a:p>
          <a:endParaRPr lang="es-EC"/>
        </a:p>
      </dgm:t>
    </dgm:pt>
    <dgm:pt modelId="{70DE73A9-8105-4A45-A8CE-43AA72527925}">
      <dgm:prSet custT="1"/>
      <dgm:spPr/>
      <dgm:t>
        <a:bodyPr/>
        <a:lstStyle/>
        <a:p>
          <a:r>
            <a:rPr lang="es-EC" sz="3200" dirty="0" smtClean="0"/>
            <a:t>3. </a:t>
          </a:r>
          <a:r>
            <a:rPr lang="es-EC" sz="1300" dirty="0" smtClean="0"/>
            <a:t>Delimitar las variables más relevantes dentro del </a:t>
          </a:r>
          <a:r>
            <a:rPr lang="es-EC" sz="1300" u="sng" dirty="0" smtClean="0"/>
            <a:t>proceso de compra o reserva </a:t>
          </a:r>
          <a:r>
            <a:rPr lang="es-EC" sz="1300" dirty="0" smtClean="0"/>
            <a:t>en sitios web de servicios turísticos como hospedaje o alojamiento, tickets o boletos aéreos y eventos de recreación.</a:t>
          </a:r>
        </a:p>
      </dgm:t>
    </dgm:pt>
    <dgm:pt modelId="{C321A1BB-AAE7-42DD-80C8-FD10F127C864}" type="parTrans" cxnId="{5FE4A21C-E45C-47AC-99A9-C28C84DA6CD1}">
      <dgm:prSet/>
      <dgm:spPr/>
      <dgm:t>
        <a:bodyPr/>
        <a:lstStyle/>
        <a:p>
          <a:endParaRPr lang="es-EC"/>
        </a:p>
      </dgm:t>
    </dgm:pt>
    <dgm:pt modelId="{1358E8B9-54A6-4DB5-880B-5095FE244C3D}" type="sibTrans" cxnId="{5FE4A21C-E45C-47AC-99A9-C28C84DA6CD1}">
      <dgm:prSet/>
      <dgm:spPr/>
      <dgm:t>
        <a:bodyPr/>
        <a:lstStyle/>
        <a:p>
          <a:endParaRPr lang="es-EC"/>
        </a:p>
      </dgm:t>
    </dgm:pt>
    <dgm:pt modelId="{0E87CFB3-C6DC-4774-8D21-3267BF30B95C}">
      <dgm:prSet custT="1"/>
      <dgm:spPr/>
      <dgm:t>
        <a:bodyPr/>
        <a:lstStyle/>
        <a:p>
          <a:r>
            <a:rPr lang="es-EC" sz="3200" dirty="0" smtClean="0"/>
            <a:t>4. </a:t>
          </a:r>
          <a:r>
            <a:rPr lang="es-EC" sz="1300" dirty="0" smtClean="0"/>
            <a:t>Determinar </a:t>
          </a:r>
          <a:r>
            <a:rPr lang="es-EC" sz="1300" u="sng" dirty="0" smtClean="0"/>
            <a:t>los factores de interacción social </a:t>
          </a:r>
          <a:r>
            <a:rPr lang="es-EC" sz="1300" dirty="0" smtClean="0"/>
            <a:t>que influyen en la decisión de compra en páginas web para reserva o compra de servicios turísticos como hospedaje o alojamiento, tickets o boletos aéreos y eventos de recreación o entretenimiento.</a:t>
          </a:r>
        </a:p>
      </dgm:t>
    </dgm:pt>
    <dgm:pt modelId="{1656EE93-C209-4766-9A84-ACD7014737EE}" type="parTrans" cxnId="{A13ED8E6-BFF2-489C-9312-E32663CA0E26}">
      <dgm:prSet/>
      <dgm:spPr/>
      <dgm:t>
        <a:bodyPr/>
        <a:lstStyle/>
        <a:p>
          <a:endParaRPr lang="es-EC"/>
        </a:p>
      </dgm:t>
    </dgm:pt>
    <dgm:pt modelId="{BEA80333-C48F-413A-A257-F35B635268DC}" type="sibTrans" cxnId="{A13ED8E6-BFF2-489C-9312-E32663CA0E26}">
      <dgm:prSet/>
      <dgm:spPr/>
      <dgm:t>
        <a:bodyPr/>
        <a:lstStyle/>
        <a:p>
          <a:endParaRPr lang="es-EC"/>
        </a:p>
      </dgm:t>
    </dgm:pt>
    <dgm:pt modelId="{A5C7479A-D0B5-46D4-992B-15FB34A05613}" type="pres">
      <dgm:prSet presAssocID="{ABAD9028-9762-45C3-B1AD-BCA5867232E6}" presName="Name0" presStyleCnt="0">
        <dgm:presLayoutVars>
          <dgm:chMax/>
          <dgm:chPref/>
          <dgm:dir/>
        </dgm:presLayoutVars>
      </dgm:prSet>
      <dgm:spPr/>
      <dgm:t>
        <a:bodyPr/>
        <a:lstStyle/>
        <a:p>
          <a:endParaRPr lang="es-EC"/>
        </a:p>
      </dgm:t>
    </dgm:pt>
    <dgm:pt modelId="{B6250520-8C5E-4CE7-A5FB-E2C76B342C51}" type="pres">
      <dgm:prSet presAssocID="{FB18D853-F2A9-4357-80AC-B6646FA39287}" presName="parenttextcomposite" presStyleCnt="0"/>
      <dgm:spPr/>
    </dgm:pt>
    <dgm:pt modelId="{EA1DFDB3-0D7D-46A1-9936-E83566C6B355}" type="pres">
      <dgm:prSet presAssocID="{FB18D853-F2A9-4357-80AC-B6646FA39287}" presName="parenttext" presStyleLbl="revTx" presStyleIdx="0" presStyleCnt="4">
        <dgm:presLayoutVars>
          <dgm:chMax/>
          <dgm:chPref val="2"/>
          <dgm:bulletEnabled val="1"/>
        </dgm:presLayoutVars>
      </dgm:prSet>
      <dgm:spPr/>
      <dgm:t>
        <a:bodyPr/>
        <a:lstStyle/>
        <a:p>
          <a:endParaRPr lang="es-EC"/>
        </a:p>
      </dgm:t>
    </dgm:pt>
    <dgm:pt modelId="{071A5A97-CA80-423F-BF5C-FA77A5F20229}" type="pres">
      <dgm:prSet presAssocID="{FB18D853-F2A9-4357-80AC-B6646FA39287}" presName="parallelogramComposite" presStyleCnt="0"/>
      <dgm:spPr/>
    </dgm:pt>
    <dgm:pt modelId="{5B04786F-BB99-4B94-9C22-FC1793538689}" type="pres">
      <dgm:prSet presAssocID="{FB18D853-F2A9-4357-80AC-B6646FA39287}" presName="parallelogram1" presStyleLbl="alignNode1" presStyleIdx="0" presStyleCnt="28"/>
      <dgm:spPr/>
    </dgm:pt>
    <dgm:pt modelId="{123C078E-414F-4DA1-B82B-407B1AE88D47}" type="pres">
      <dgm:prSet presAssocID="{FB18D853-F2A9-4357-80AC-B6646FA39287}" presName="parallelogram2" presStyleLbl="alignNode1" presStyleIdx="1" presStyleCnt="28"/>
      <dgm:spPr/>
    </dgm:pt>
    <dgm:pt modelId="{DE277620-3D7D-4D27-8B81-96271C666B1D}" type="pres">
      <dgm:prSet presAssocID="{FB18D853-F2A9-4357-80AC-B6646FA39287}" presName="parallelogram3" presStyleLbl="alignNode1" presStyleIdx="2" presStyleCnt="28"/>
      <dgm:spPr/>
    </dgm:pt>
    <dgm:pt modelId="{BD841C3A-2EA9-4282-94B5-D377BAC2C42B}" type="pres">
      <dgm:prSet presAssocID="{FB18D853-F2A9-4357-80AC-B6646FA39287}" presName="parallelogram4" presStyleLbl="alignNode1" presStyleIdx="3" presStyleCnt="28"/>
      <dgm:spPr/>
    </dgm:pt>
    <dgm:pt modelId="{F32AFC1D-7907-429E-A2D8-DD69A5813C3E}" type="pres">
      <dgm:prSet presAssocID="{FB18D853-F2A9-4357-80AC-B6646FA39287}" presName="parallelogram5" presStyleLbl="alignNode1" presStyleIdx="4" presStyleCnt="28"/>
      <dgm:spPr/>
    </dgm:pt>
    <dgm:pt modelId="{FD2612AC-0004-46FA-B89F-2046C3CA14D7}" type="pres">
      <dgm:prSet presAssocID="{FB18D853-F2A9-4357-80AC-B6646FA39287}" presName="parallelogram6" presStyleLbl="alignNode1" presStyleIdx="5" presStyleCnt="28"/>
      <dgm:spPr/>
    </dgm:pt>
    <dgm:pt modelId="{7BE00BDE-903F-4824-8B80-6D2B51810FF2}" type="pres">
      <dgm:prSet presAssocID="{FB18D853-F2A9-4357-80AC-B6646FA39287}" presName="parallelogram7" presStyleLbl="alignNode1" presStyleIdx="6" presStyleCnt="28"/>
      <dgm:spPr/>
    </dgm:pt>
    <dgm:pt modelId="{14A26BFC-2625-4254-9A77-F5E9585D7224}" type="pres">
      <dgm:prSet presAssocID="{CD28F825-F386-42A0-B906-EBE6DF107357}" presName="sibTrans" presStyleCnt="0"/>
      <dgm:spPr/>
    </dgm:pt>
    <dgm:pt modelId="{C29627F7-4B5C-4955-BD54-93C52B0648FA}" type="pres">
      <dgm:prSet presAssocID="{3D830625-355E-4B9E-B22A-E9D13C832EB7}" presName="parenttextcomposite" presStyleCnt="0"/>
      <dgm:spPr/>
    </dgm:pt>
    <dgm:pt modelId="{3F527D3D-98FE-404C-823B-DFCF3CECC2A8}" type="pres">
      <dgm:prSet presAssocID="{3D830625-355E-4B9E-B22A-E9D13C832EB7}" presName="parenttext" presStyleLbl="revTx" presStyleIdx="1" presStyleCnt="4" custLinFactNeighborY="22305">
        <dgm:presLayoutVars>
          <dgm:chMax/>
          <dgm:chPref val="2"/>
          <dgm:bulletEnabled val="1"/>
        </dgm:presLayoutVars>
      </dgm:prSet>
      <dgm:spPr/>
      <dgm:t>
        <a:bodyPr/>
        <a:lstStyle/>
        <a:p>
          <a:endParaRPr lang="es-EC"/>
        </a:p>
      </dgm:t>
    </dgm:pt>
    <dgm:pt modelId="{46FFE1EA-1282-43B9-B060-497231575636}" type="pres">
      <dgm:prSet presAssocID="{3D830625-355E-4B9E-B22A-E9D13C832EB7}" presName="parallelogramComposite" presStyleCnt="0"/>
      <dgm:spPr/>
    </dgm:pt>
    <dgm:pt modelId="{CB69BA13-1A4F-42E2-B90B-1F5F7AD8B17F}" type="pres">
      <dgm:prSet presAssocID="{3D830625-355E-4B9E-B22A-E9D13C832EB7}" presName="parallelogram1" presStyleLbl="alignNode1" presStyleIdx="7" presStyleCnt="28" custLinFactNeighborY="91249"/>
      <dgm:spPr/>
    </dgm:pt>
    <dgm:pt modelId="{648D638E-B0F5-4082-B099-A4C476839C84}" type="pres">
      <dgm:prSet presAssocID="{3D830625-355E-4B9E-B22A-E9D13C832EB7}" presName="parallelogram2" presStyleLbl="alignNode1" presStyleIdx="8" presStyleCnt="28" custLinFactNeighborY="91249"/>
      <dgm:spPr/>
    </dgm:pt>
    <dgm:pt modelId="{AD9BA958-D1AE-4861-B535-F11434D87FC2}" type="pres">
      <dgm:prSet presAssocID="{3D830625-355E-4B9E-B22A-E9D13C832EB7}" presName="parallelogram3" presStyleLbl="alignNode1" presStyleIdx="9" presStyleCnt="28" custLinFactNeighborY="91249"/>
      <dgm:spPr/>
    </dgm:pt>
    <dgm:pt modelId="{64409AA4-9DBA-4E74-BAE3-A534A92AB1EB}" type="pres">
      <dgm:prSet presAssocID="{3D830625-355E-4B9E-B22A-E9D13C832EB7}" presName="parallelogram4" presStyleLbl="alignNode1" presStyleIdx="10" presStyleCnt="28" custLinFactNeighborY="91249"/>
      <dgm:spPr/>
    </dgm:pt>
    <dgm:pt modelId="{E0DC1060-91EC-4C44-88BE-86D67D874A51}" type="pres">
      <dgm:prSet presAssocID="{3D830625-355E-4B9E-B22A-E9D13C832EB7}" presName="parallelogram5" presStyleLbl="alignNode1" presStyleIdx="11" presStyleCnt="28" custLinFactNeighborY="91249"/>
      <dgm:spPr/>
    </dgm:pt>
    <dgm:pt modelId="{4DD78396-A727-4AA8-A41F-D5EBE84A47BD}" type="pres">
      <dgm:prSet presAssocID="{3D830625-355E-4B9E-B22A-E9D13C832EB7}" presName="parallelogram6" presStyleLbl="alignNode1" presStyleIdx="12" presStyleCnt="28" custLinFactNeighborY="91249"/>
      <dgm:spPr/>
    </dgm:pt>
    <dgm:pt modelId="{412FAECC-1E6C-40B8-959C-5800B5AB2573}" type="pres">
      <dgm:prSet presAssocID="{3D830625-355E-4B9E-B22A-E9D13C832EB7}" presName="parallelogram7" presStyleLbl="alignNode1" presStyleIdx="13" presStyleCnt="28" custLinFactNeighborY="91249"/>
      <dgm:spPr/>
    </dgm:pt>
    <dgm:pt modelId="{7BEF3395-0D0F-44D3-85ED-1BB39D657EF8}" type="pres">
      <dgm:prSet presAssocID="{8C4B9336-7E5B-4A0A-B35C-BF895B68E946}" presName="sibTrans" presStyleCnt="0"/>
      <dgm:spPr/>
    </dgm:pt>
    <dgm:pt modelId="{DFD9956F-F95D-4892-8610-AB7D6C399263}" type="pres">
      <dgm:prSet presAssocID="{70DE73A9-8105-4A45-A8CE-43AA72527925}" presName="parenttextcomposite" presStyleCnt="0"/>
      <dgm:spPr/>
    </dgm:pt>
    <dgm:pt modelId="{8767B0AC-564B-4D7A-97E1-A6EE20EFCDF3}" type="pres">
      <dgm:prSet presAssocID="{70DE73A9-8105-4A45-A8CE-43AA72527925}" presName="parenttext" presStyleLbl="revTx" presStyleIdx="2" presStyleCnt="4" custLinFactNeighborY="40752">
        <dgm:presLayoutVars>
          <dgm:chMax/>
          <dgm:chPref val="2"/>
          <dgm:bulletEnabled val="1"/>
        </dgm:presLayoutVars>
      </dgm:prSet>
      <dgm:spPr/>
      <dgm:t>
        <a:bodyPr/>
        <a:lstStyle/>
        <a:p>
          <a:endParaRPr lang="es-EC"/>
        </a:p>
      </dgm:t>
    </dgm:pt>
    <dgm:pt modelId="{3D9597BD-42E0-490A-846A-14FA2DC45D63}" type="pres">
      <dgm:prSet presAssocID="{70DE73A9-8105-4A45-A8CE-43AA72527925}" presName="parallelogramComposite" presStyleCnt="0"/>
      <dgm:spPr/>
    </dgm:pt>
    <dgm:pt modelId="{C0399658-1169-4FDE-B12B-D84CB9A5188F}" type="pres">
      <dgm:prSet presAssocID="{70DE73A9-8105-4A45-A8CE-43AA72527925}" presName="parallelogram1" presStyleLbl="alignNode1" presStyleIdx="14" presStyleCnt="28" custLinFactY="66717" custLinFactNeighborY="100000"/>
      <dgm:spPr/>
    </dgm:pt>
    <dgm:pt modelId="{A5F7B34E-9983-49F2-8DD6-3001107F5632}" type="pres">
      <dgm:prSet presAssocID="{70DE73A9-8105-4A45-A8CE-43AA72527925}" presName="parallelogram2" presStyleLbl="alignNode1" presStyleIdx="15" presStyleCnt="28" custLinFactY="66717" custLinFactNeighborY="100000"/>
      <dgm:spPr/>
    </dgm:pt>
    <dgm:pt modelId="{987C73A5-7506-4D8D-B8A6-FA6C4F215587}" type="pres">
      <dgm:prSet presAssocID="{70DE73A9-8105-4A45-A8CE-43AA72527925}" presName="parallelogram3" presStyleLbl="alignNode1" presStyleIdx="16" presStyleCnt="28" custLinFactY="66717" custLinFactNeighborY="100000"/>
      <dgm:spPr/>
    </dgm:pt>
    <dgm:pt modelId="{28C7DC6C-1EC5-424C-9288-F137D458BE8F}" type="pres">
      <dgm:prSet presAssocID="{70DE73A9-8105-4A45-A8CE-43AA72527925}" presName="parallelogram4" presStyleLbl="alignNode1" presStyleIdx="17" presStyleCnt="28" custLinFactY="66717" custLinFactNeighborY="100000"/>
      <dgm:spPr/>
    </dgm:pt>
    <dgm:pt modelId="{CAE4F7E0-312E-4E71-A021-75418C24BE08}" type="pres">
      <dgm:prSet presAssocID="{70DE73A9-8105-4A45-A8CE-43AA72527925}" presName="parallelogram5" presStyleLbl="alignNode1" presStyleIdx="18" presStyleCnt="28" custLinFactY="66717" custLinFactNeighborY="100000"/>
      <dgm:spPr/>
    </dgm:pt>
    <dgm:pt modelId="{2C623C15-F785-4B4C-A31B-3F18DC5479FF}" type="pres">
      <dgm:prSet presAssocID="{70DE73A9-8105-4A45-A8CE-43AA72527925}" presName="parallelogram6" presStyleLbl="alignNode1" presStyleIdx="19" presStyleCnt="28" custLinFactY="66717" custLinFactNeighborY="100000"/>
      <dgm:spPr/>
    </dgm:pt>
    <dgm:pt modelId="{E72978AC-BE80-4D1E-81E4-9738110659A3}" type="pres">
      <dgm:prSet presAssocID="{70DE73A9-8105-4A45-A8CE-43AA72527925}" presName="parallelogram7" presStyleLbl="alignNode1" presStyleIdx="20" presStyleCnt="28" custLinFactY="66717" custLinFactNeighborY="100000"/>
      <dgm:spPr/>
    </dgm:pt>
    <dgm:pt modelId="{A8A7074B-C0CD-4DA5-A93B-6AFCB9EED344}" type="pres">
      <dgm:prSet presAssocID="{1358E8B9-54A6-4DB5-880B-5095FE244C3D}" presName="sibTrans" presStyleCnt="0"/>
      <dgm:spPr/>
    </dgm:pt>
    <dgm:pt modelId="{6B775A1B-0DCA-4AF6-92D3-B66AEEA9889C}" type="pres">
      <dgm:prSet presAssocID="{0E87CFB3-C6DC-4774-8D21-3267BF30B95C}" presName="parenttextcomposite" presStyleCnt="0"/>
      <dgm:spPr/>
    </dgm:pt>
    <dgm:pt modelId="{2FFE3AB9-125C-4D05-B185-0E6953E8FF0D}" type="pres">
      <dgm:prSet presAssocID="{0E87CFB3-C6DC-4774-8D21-3267BF30B95C}" presName="parenttext" presStyleLbl="revTx" presStyleIdx="3" presStyleCnt="4" custLinFactNeighborY="64857">
        <dgm:presLayoutVars>
          <dgm:chMax/>
          <dgm:chPref val="2"/>
          <dgm:bulletEnabled val="1"/>
        </dgm:presLayoutVars>
      </dgm:prSet>
      <dgm:spPr/>
      <dgm:t>
        <a:bodyPr/>
        <a:lstStyle/>
        <a:p>
          <a:endParaRPr lang="es-EC"/>
        </a:p>
      </dgm:t>
    </dgm:pt>
    <dgm:pt modelId="{8C637825-6C64-4043-B108-3E3A3F8D0F58}" type="pres">
      <dgm:prSet presAssocID="{0E87CFB3-C6DC-4774-8D21-3267BF30B95C}" presName="parallelogramComposite" presStyleCnt="0"/>
      <dgm:spPr/>
    </dgm:pt>
    <dgm:pt modelId="{32FB590E-BB2C-40CC-B820-E47673774549}" type="pres">
      <dgm:prSet presAssocID="{0E87CFB3-C6DC-4774-8D21-3267BF30B95C}" presName="parallelogram1" presStyleLbl="alignNode1" presStyleIdx="21" presStyleCnt="28" custLinFactY="100000" custLinFactNeighborY="165332"/>
      <dgm:spPr/>
    </dgm:pt>
    <dgm:pt modelId="{F7409675-718D-4EA9-A1B7-F3D02A441C55}" type="pres">
      <dgm:prSet presAssocID="{0E87CFB3-C6DC-4774-8D21-3267BF30B95C}" presName="parallelogram2" presStyleLbl="alignNode1" presStyleIdx="22" presStyleCnt="28" custLinFactY="100000" custLinFactNeighborY="165332"/>
      <dgm:spPr/>
    </dgm:pt>
    <dgm:pt modelId="{E6D150EF-36F1-4654-A92B-9196ECFD2B9C}" type="pres">
      <dgm:prSet presAssocID="{0E87CFB3-C6DC-4774-8D21-3267BF30B95C}" presName="parallelogram3" presStyleLbl="alignNode1" presStyleIdx="23" presStyleCnt="28" custLinFactY="100000" custLinFactNeighborY="165332"/>
      <dgm:spPr/>
    </dgm:pt>
    <dgm:pt modelId="{504B5D14-BED1-4559-9E60-AC3291CC8D15}" type="pres">
      <dgm:prSet presAssocID="{0E87CFB3-C6DC-4774-8D21-3267BF30B95C}" presName="parallelogram4" presStyleLbl="alignNode1" presStyleIdx="24" presStyleCnt="28" custLinFactY="100000" custLinFactNeighborY="165332"/>
      <dgm:spPr/>
    </dgm:pt>
    <dgm:pt modelId="{1F5B12E6-5280-4FFB-A20F-B94C755AAEE3}" type="pres">
      <dgm:prSet presAssocID="{0E87CFB3-C6DC-4774-8D21-3267BF30B95C}" presName="parallelogram5" presStyleLbl="alignNode1" presStyleIdx="25" presStyleCnt="28" custLinFactY="100000" custLinFactNeighborY="165332"/>
      <dgm:spPr/>
    </dgm:pt>
    <dgm:pt modelId="{19119967-C30B-4C38-8129-6FD7EDB3E45D}" type="pres">
      <dgm:prSet presAssocID="{0E87CFB3-C6DC-4774-8D21-3267BF30B95C}" presName="parallelogram6" presStyleLbl="alignNode1" presStyleIdx="26" presStyleCnt="28" custLinFactY="100000" custLinFactNeighborY="165332"/>
      <dgm:spPr/>
    </dgm:pt>
    <dgm:pt modelId="{551B9EA8-9E6E-42D7-A47D-FA42EBD14DB2}" type="pres">
      <dgm:prSet presAssocID="{0E87CFB3-C6DC-4774-8D21-3267BF30B95C}" presName="parallelogram7" presStyleLbl="alignNode1" presStyleIdx="27" presStyleCnt="28" custLinFactY="100000" custLinFactNeighborY="165332"/>
      <dgm:spPr/>
    </dgm:pt>
  </dgm:ptLst>
  <dgm:cxnLst>
    <dgm:cxn modelId="{CEE41FF2-EE42-4FB7-9D70-1149FED922F4}" type="presOf" srcId="{FB18D853-F2A9-4357-80AC-B6646FA39287}" destId="{EA1DFDB3-0D7D-46A1-9936-E83566C6B355}" srcOrd="0" destOrd="0" presId="urn:microsoft.com/office/officeart/2008/layout/VerticalAccentList"/>
    <dgm:cxn modelId="{4CB5F0DA-6426-4054-89CD-D12CD0773DCE}" type="presOf" srcId="{3D830625-355E-4B9E-B22A-E9D13C832EB7}" destId="{3F527D3D-98FE-404C-823B-DFCF3CECC2A8}" srcOrd="0" destOrd="0" presId="urn:microsoft.com/office/officeart/2008/layout/VerticalAccentList"/>
    <dgm:cxn modelId="{8D5872E4-F953-40DA-A1F1-3AC966737AE2}" type="presOf" srcId="{ABAD9028-9762-45C3-B1AD-BCA5867232E6}" destId="{A5C7479A-D0B5-46D4-992B-15FB34A05613}" srcOrd="0" destOrd="0" presId="urn:microsoft.com/office/officeart/2008/layout/VerticalAccentList"/>
    <dgm:cxn modelId="{A13ED8E6-BFF2-489C-9312-E32663CA0E26}" srcId="{ABAD9028-9762-45C3-B1AD-BCA5867232E6}" destId="{0E87CFB3-C6DC-4774-8D21-3267BF30B95C}" srcOrd="3" destOrd="0" parTransId="{1656EE93-C209-4766-9A84-ACD7014737EE}" sibTransId="{BEA80333-C48F-413A-A257-F35B635268DC}"/>
    <dgm:cxn modelId="{9AC2300A-9E54-402C-BD71-41BA5B62D17C}" type="presOf" srcId="{70DE73A9-8105-4A45-A8CE-43AA72527925}" destId="{8767B0AC-564B-4D7A-97E1-A6EE20EFCDF3}" srcOrd="0" destOrd="0" presId="urn:microsoft.com/office/officeart/2008/layout/VerticalAccentList"/>
    <dgm:cxn modelId="{11F97372-8A13-4A4E-BAFF-714830E3E532}" srcId="{ABAD9028-9762-45C3-B1AD-BCA5867232E6}" destId="{FB18D853-F2A9-4357-80AC-B6646FA39287}" srcOrd="0" destOrd="0" parTransId="{1054B6B6-D945-4A0E-8E27-B21DC32DE69C}" sibTransId="{CD28F825-F386-42A0-B906-EBE6DF107357}"/>
    <dgm:cxn modelId="{26A73409-9C37-4D9A-8138-B4483DFF0C93}" srcId="{ABAD9028-9762-45C3-B1AD-BCA5867232E6}" destId="{3D830625-355E-4B9E-B22A-E9D13C832EB7}" srcOrd="1" destOrd="0" parTransId="{2D30FCEE-983E-46D9-85FB-BEBB14EA4C19}" sibTransId="{8C4B9336-7E5B-4A0A-B35C-BF895B68E946}"/>
    <dgm:cxn modelId="{5FE4A21C-E45C-47AC-99A9-C28C84DA6CD1}" srcId="{ABAD9028-9762-45C3-B1AD-BCA5867232E6}" destId="{70DE73A9-8105-4A45-A8CE-43AA72527925}" srcOrd="2" destOrd="0" parTransId="{C321A1BB-AAE7-42DD-80C8-FD10F127C864}" sibTransId="{1358E8B9-54A6-4DB5-880B-5095FE244C3D}"/>
    <dgm:cxn modelId="{2819C1A7-11CB-4AF4-80CA-29E3161D82E3}" type="presOf" srcId="{0E87CFB3-C6DC-4774-8D21-3267BF30B95C}" destId="{2FFE3AB9-125C-4D05-B185-0E6953E8FF0D}" srcOrd="0" destOrd="0" presId="urn:microsoft.com/office/officeart/2008/layout/VerticalAccentList"/>
    <dgm:cxn modelId="{E5473FA6-DD26-492D-B73F-CC8D77A17B35}" type="presParOf" srcId="{A5C7479A-D0B5-46D4-992B-15FB34A05613}" destId="{B6250520-8C5E-4CE7-A5FB-E2C76B342C51}" srcOrd="0" destOrd="0" presId="urn:microsoft.com/office/officeart/2008/layout/VerticalAccentList"/>
    <dgm:cxn modelId="{8D3EE00B-7B3B-402D-BE79-70F24CCDF981}" type="presParOf" srcId="{B6250520-8C5E-4CE7-A5FB-E2C76B342C51}" destId="{EA1DFDB3-0D7D-46A1-9936-E83566C6B355}" srcOrd="0" destOrd="0" presId="urn:microsoft.com/office/officeart/2008/layout/VerticalAccentList"/>
    <dgm:cxn modelId="{64C173C6-7B38-486D-962E-C63ED80587D7}" type="presParOf" srcId="{A5C7479A-D0B5-46D4-992B-15FB34A05613}" destId="{071A5A97-CA80-423F-BF5C-FA77A5F20229}" srcOrd="1" destOrd="0" presId="urn:microsoft.com/office/officeart/2008/layout/VerticalAccentList"/>
    <dgm:cxn modelId="{F9F6B026-F3E6-4C05-9113-49FD1D33B791}" type="presParOf" srcId="{071A5A97-CA80-423F-BF5C-FA77A5F20229}" destId="{5B04786F-BB99-4B94-9C22-FC1793538689}" srcOrd="0" destOrd="0" presId="urn:microsoft.com/office/officeart/2008/layout/VerticalAccentList"/>
    <dgm:cxn modelId="{C58CD4DC-E4A6-4371-B6B7-8608C7CF839D}" type="presParOf" srcId="{071A5A97-CA80-423F-BF5C-FA77A5F20229}" destId="{123C078E-414F-4DA1-B82B-407B1AE88D47}" srcOrd="1" destOrd="0" presId="urn:microsoft.com/office/officeart/2008/layout/VerticalAccentList"/>
    <dgm:cxn modelId="{0E1DCC95-2BC3-423E-BB67-8F414006846C}" type="presParOf" srcId="{071A5A97-CA80-423F-BF5C-FA77A5F20229}" destId="{DE277620-3D7D-4D27-8B81-96271C666B1D}" srcOrd="2" destOrd="0" presId="urn:microsoft.com/office/officeart/2008/layout/VerticalAccentList"/>
    <dgm:cxn modelId="{97B78406-B6E1-478D-BB2A-E1B03A8042BE}" type="presParOf" srcId="{071A5A97-CA80-423F-BF5C-FA77A5F20229}" destId="{BD841C3A-2EA9-4282-94B5-D377BAC2C42B}" srcOrd="3" destOrd="0" presId="urn:microsoft.com/office/officeart/2008/layout/VerticalAccentList"/>
    <dgm:cxn modelId="{4E6F5DF8-A0C5-4F99-BAFC-3C5C7DC53683}" type="presParOf" srcId="{071A5A97-CA80-423F-BF5C-FA77A5F20229}" destId="{F32AFC1D-7907-429E-A2D8-DD69A5813C3E}" srcOrd="4" destOrd="0" presId="urn:microsoft.com/office/officeart/2008/layout/VerticalAccentList"/>
    <dgm:cxn modelId="{75F557A0-C2F6-48BE-9FC8-3C6A21BF42ED}" type="presParOf" srcId="{071A5A97-CA80-423F-BF5C-FA77A5F20229}" destId="{FD2612AC-0004-46FA-B89F-2046C3CA14D7}" srcOrd="5" destOrd="0" presId="urn:microsoft.com/office/officeart/2008/layout/VerticalAccentList"/>
    <dgm:cxn modelId="{61A855F2-124F-452D-8995-69FBABD8525B}" type="presParOf" srcId="{071A5A97-CA80-423F-BF5C-FA77A5F20229}" destId="{7BE00BDE-903F-4824-8B80-6D2B51810FF2}" srcOrd="6" destOrd="0" presId="urn:microsoft.com/office/officeart/2008/layout/VerticalAccentList"/>
    <dgm:cxn modelId="{6DFDB76B-05C5-4FF0-BEDC-096CB04516B7}" type="presParOf" srcId="{A5C7479A-D0B5-46D4-992B-15FB34A05613}" destId="{14A26BFC-2625-4254-9A77-F5E9585D7224}" srcOrd="2" destOrd="0" presId="urn:microsoft.com/office/officeart/2008/layout/VerticalAccentList"/>
    <dgm:cxn modelId="{B2BF4313-89CC-4EFF-86C1-BEA2EAE67229}" type="presParOf" srcId="{A5C7479A-D0B5-46D4-992B-15FB34A05613}" destId="{C29627F7-4B5C-4955-BD54-93C52B0648FA}" srcOrd="3" destOrd="0" presId="urn:microsoft.com/office/officeart/2008/layout/VerticalAccentList"/>
    <dgm:cxn modelId="{04B34EF6-89E7-40A0-BC3A-B804867B51D2}" type="presParOf" srcId="{C29627F7-4B5C-4955-BD54-93C52B0648FA}" destId="{3F527D3D-98FE-404C-823B-DFCF3CECC2A8}" srcOrd="0" destOrd="0" presId="urn:microsoft.com/office/officeart/2008/layout/VerticalAccentList"/>
    <dgm:cxn modelId="{BA80EE63-AF9C-4583-8420-E8139E9382CC}" type="presParOf" srcId="{A5C7479A-D0B5-46D4-992B-15FB34A05613}" destId="{46FFE1EA-1282-43B9-B060-497231575636}" srcOrd="4" destOrd="0" presId="urn:microsoft.com/office/officeart/2008/layout/VerticalAccentList"/>
    <dgm:cxn modelId="{AD11AEDF-687C-4459-81E4-2225449891E6}" type="presParOf" srcId="{46FFE1EA-1282-43B9-B060-497231575636}" destId="{CB69BA13-1A4F-42E2-B90B-1F5F7AD8B17F}" srcOrd="0" destOrd="0" presId="urn:microsoft.com/office/officeart/2008/layout/VerticalAccentList"/>
    <dgm:cxn modelId="{498B5F07-9A05-460F-AEFC-57F7D5916975}" type="presParOf" srcId="{46FFE1EA-1282-43B9-B060-497231575636}" destId="{648D638E-B0F5-4082-B099-A4C476839C84}" srcOrd="1" destOrd="0" presId="urn:microsoft.com/office/officeart/2008/layout/VerticalAccentList"/>
    <dgm:cxn modelId="{B686DBE7-3C05-4E39-B042-961D74C144D0}" type="presParOf" srcId="{46FFE1EA-1282-43B9-B060-497231575636}" destId="{AD9BA958-D1AE-4861-B535-F11434D87FC2}" srcOrd="2" destOrd="0" presId="urn:microsoft.com/office/officeart/2008/layout/VerticalAccentList"/>
    <dgm:cxn modelId="{1B83E1F6-3ADC-4BCC-B110-0566A5D5BD3E}" type="presParOf" srcId="{46FFE1EA-1282-43B9-B060-497231575636}" destId="{64409AA4-9DBA-4E74-BAE3-A534A92AB1EB}" srcOrd="3" destOrd="0" presId="urn:microsoft.com/office/officeart/2008/layout/VerticalAccentList"/>
    <dgm:cxn modelId="{F2E7534C-44D7-48DB-A680-2FD2D9D4F143}" type="presParOf" srcId="{46FFE1EA-1282-43B9-B060-497231575636}" destId="{E0DC1060-91EC-4C44-88BE-86D67D874A51}" srcOrd="4" destOrd="0" presId="urn:microsoft.com/office/officeart/2008/layout/VerticalAccentList"/>
    <dgm:cxn modelId="{4FFBA800-3CDC-4615-8979-2CEA50DF5007}" type="presParOf" srcId="{46FFE1EA-1282-43B9-B060-497231575636}" destId="{4DD78396-A727-4AA8-A41F-D5EBE84A47BD}" srcOrd="5" destOrd="0" presId="urn:microsoft.com/office/officeart/2008/layout/VerticalAccentList"/>
    <dgm:cxn modelId="{5A310726-6094-4E57-8B8F-FADB8360514E}" type="presParOf" srcId="{46FFE1EA-1282-43B9-B060-497231575636}" destId="{412FAECC-1E6C-40B8-959C-5800B5AB2573}" srcOrd="6" destOrd="0" presId="urn:microsoft.com/office/officeart/2008/layout/VerticalAccentList"/>
    <dgm:cxn modelId="{E3086756-1F89-4086-A288-804E348F395B}" type="presParOf" srcId="{A5C7479A-D0B5-46D4-992B-15FB34A05613}" destId="{7BEF3395-0D0F-44D3-85ED-1BB39D657EF8}" srcOrd="5" destOrd="0" presId="urn:microsoft.com/office/officeart/2008/layout/VerticalAccentList"/>
    <dgm:cxn modelId="{56F5BC91-4523-43FC-8126-94BAE415908E}" type="presParOf" srcId="{A5C7479A-D0B5-46D4-992B-15FB34A05613}" destId="{DFD9956F-F95D-4892-8610-AB7D6C399263}" srcOrd="6" destOrd="0" presId="urn:microsoft.com/office/officeart/2008/layout/VerticalAccentList"/>
    <dgm:cxn modelId="{F740FCF1-FEBC-4B22-AEF5-D1D084517AF4}" type="presParOf" srcId="{DFD9956F-F95D-4892-8610-AB7D6C399263}" destId="{8767B0AC-564B-4D7A-97E1-A6EE20EFCDF3}" srcOrd="0" destOrd="0" presId="urn:microsoft.com/office/officeart/2008/layout/VerticalAccentList"/>
    <dgm:cxn modelId="{134297E3-8826-4AC6-BAEF-2CBD82C4DC87}" type="presParOf" srcId="{A5C7479A-D0B5-46D4-992B-15FB34A05613}" destId="{3D9597BD-42E0-490A-846A-14FA2DC45D63}" srcOrd="7" destOrd="0" presId="urn:microsoft.com/office/officeart/2008/layout/VerticalAccentList"/>
    <dgm:cxn modelId="{947B3AB8-ED68-4AF5-8C05-C35101AAB579}" type="presParOf" srcId="{3D9597BD-42E0-490A-846A-14FA2DC45D63}" destId="{C0399658-1169-4FDE-B12B-D84CB9A5188F}" srcOrd="0" destOrd="0" presId="urn:microsoft.com/office/officeart/2008/layout/VerticalAccentList"/>
    <dgm:cxn modelId="{4206FA17-C721-44FA-A749-DD92716D746F}" type="presParOf" srcId="{3D9597BD-42E0-490A-846A-14FA2DC45D63}" destId="{A5F7B34E-9983-49F2-8DD6-3001107F5632}" srcOrd="1" destOrd="0" presId="urn:microsoft.com/office/officeart/2008/layout/VerticalAccentList"/>
    <dgm:cxn modelId="{ECE6DCCC-5FC9-45A9-9831-87A892A8B0F4}" type="presParOf" srcId="{3D9597BD-42E0-490A-846A-14FA2DC45D63}" destId="{987C73A5-7506-4D8D-B8A6-FA6C4F215587}" srcOrd="2" destOrd="0" presId="urn:microsoft.com/office/officeart/2008/layout/VerticalAccentList"/>
    <dgm:cxn modelId="{0E73E0EC-14D2-454C-ADE5-D6BC284492E2}" type="presParOf" srcId="{3D9597BD-42E0-490A-846A-14FA2DC45D63}" destId="{28C7DC6C-1EC5-424C-9288-F137D458BE8F}" srcOrd="3" destOrd="0" presId="urn:microsoft.com/office/officeart/2008/layout/VerticalAccentList"/>
    <dgm:cxn modelId="{502FE9D3-D2E1-4F86-887B-5B7A3049E99F}" type="presParOf" srcId="{3D9597BD-42E0-490A-846A-14FA2DC45D63}" destId="{CAE4F7E0-312E-4E71-A021-75418C24BE08}" srcOrd="4" destOrd="0" presId="urn:microsoft.com/office/officeart/2008/layout/VerticalAccentList"/>
    <dgm:cxn modelId="{AEC89EE9-B59E-4555-AC7F-4E4BB97B0718}" type="presParOf" srcId="{3D9597BD-42E0-490A-846A-14FA2DC45D63}" destId="{2C623C15-F785-4B4C-A31B-3F18DC5479FF}" srcOrd="5" destOrd="0" presId="urn:microsoft.com/office/officeart/2008/layout/VerticalAccentList"/>
    <dgm:cxn modelId="{A6A627E4-919B-4B2D-8704-8E93811E1B5B}" type="presParOf" srcId="{3D9597BD-42E0-490A-846A-14FA2DC45D63}" destId="{E72978AC-BE80-4D1E-81E4-9738110659A3}" srcOrd="6" destOrd="0" presId="urn:microsoft.com/office/officeart/2008/layout/VerticalAccentList"/>
    <dgm:cxn modelId="{7EA9722B-082B-441A-99B4-2D00A5C44F10}" type="presParOf" srcId="{A5C7479A-D0B5-46D4-992B-15FB34A05613}" destId="{A8A7074B-C0CD-4DA5-A93B-6AFCB9EED344}" srcOrd="8" destOrd="0" presId="urn:microsoft.com/office/officeart/2008/layout/VerticalAccentList"/>
    <dgm:cxn modelId="{6A4B2091-6BFE-41B6-A926-4426716F6DA6}" type="presParOf" srcId="{A5C7479A-D0B5-46D4-992B-15FB34A05613}" destId="{6B775A1B-0DCA-4AF6-92D3-B66AEEA9889C}" srcOrd="9" destOrd="0" presId="urn:microsoft.com/office/officeart/2008/layout/VerticalAccentList"/>
    <dgm:cxn modelId="{CD36E60E-E509-4860-9DFF-29980FF00D27}" type="presParOf" srcId="{6B775A1B-0DCA-4AF6-92D3-B66AEEA9889C}" destId="{2FFE3AB9-125C-4D05-B185-0E6953E8FF0D}" srcOrd="0" destOrd="0" presId="urn:microsoft.com/office/officeart/2008/layout/VerticalAccentList"/>
    <dgm:cxn modelId="{2CEB342B-2BDB-4C9B-8889-28C9C3B1BEE0}" type="presParOf" srcId="{A5C7479A-D0B5-46D4-992B-15FB34A05613}" destId="{8C637825-6C64-4043-B108-3E3A3F8D0F58}" srcOrd="10" destOrd="0" presId="urn:microsoft.com/office/officeart/2008/layout/VerticalAccentList"/>
    <dgm:cxn modelId="{1984CC0A-AD54-42DB-8F19-8DC447AA7E55}" type="presParOf" srcId="{8C637825-6C64-4043-B108-3E3A3F8D0F58}" destId="{32FB590E-BB2C-40CC-B820-E47673774549}" srcOrd="0" destOrd="0" presId="urn:microsoft.com/office/officeart/2008/layout/VerticalAccentList"/>
    <dgm:cxn modelId="{C0803BDE-8A2F-4066-A531-847CF68A60CD}" type="presParOf" srcId="{8C637825-6C64-4043-B108-3E3A3F8D0F58}" destId="{F7409675-718D-4EA9-A1B7-F3D02A441C55}" srcOrd="1" destOrd="0" presId="urn:microsoft.com/office/officeart/2008/layout/VerticalAccentList"/>
    <dgm:cxn modelId="{C1A27D2F-0398-44A4-90B5-E97F776E7ED5}" type="presParOf" srcId="{8C637825-6C64-4043-B108-3E3A3F8D0F58}" destId="{E6D150EF-36F1-4654-A92B-9196ECFD2B9C}" srcOrd="2" destOrd="0" presId="urn:microsoft.com/office/officeart/2008/layout/VerticalAccentList"/>
    <dgm:cxn modelId="{6AAA9B88-AB02-464E-9E06-47C66FC87383}" type="presParOf" srcId="{8C637825-6C64-4043-B108-3E3A3F8D0F58}" destId="{504B5D14-BED1-4559-9E60-AC3291CC8D15}" srcOrd="3" destOrd="0" presId="urn:microsoft.com/office/officeart/2008/layout/VerticalAccentList"/>
    <dgm:cxn modelId="{5490F97D-D23B-40E7-A60B-8EE009B60694}" type="presParOf" srcId="{8C637825-6C64-4043-B108-3E3A3F8D0F58}" destId="{1F5B12E6-5280-4FFB-A20F-B94C755AAEE3}" srcOrd="4" destOrd="0" presId="urn:microsoft.com/office/officeart/2008/layout/VerticalAccentList"/>
    <dgm:cxn modelId="{16570ABC-3A39-4F5F-9E0B-87775CDF52DA}" type="presParOf" srcId="{8C637825-6C64-4043-B108-3E3A3F8D0F58}" destId="{19119967-C30B-4C38-8129-6FD7EDB3E45D}" srcOrd="5" destOrd="0" presId="urn:microsoft.com/office/officeart/2008/layout/VerticalAccentList"/>
    <dgm:cxn modelId="{BB205F18-B88D-4AFC-A07B-27CEC3354F52}" type="presParOf" srcId="{8C637825-6C64-4043-B108-3E3A3F8D0F58}" destId="{551B9EA8-9E6E-42D7-A47D-FA42EBD14DB2}" srcOrd="6"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308CDE-F675-4258-A312-75882ABB95F1}"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s-EC"/>
        </a:p>
      </dgm:t>
    </dgm:pt>
    <dgm:pt modelId="{BC3A930E-C87D-4D37-BF62-D1A9ECDDF4CE}">
      <dgm:prSet phldrT="[Text]"/>
      <dgm:spPr/>
      <dgm:t>
        <a:bodyPr/>
        <a:lstStyle/>
        <a:p>
          <a:r>
            <a:rPr lang="es-EC" dirty="0" smtClean="0"/>
            <a:t>H1. A mayor edad de los consumidores en páginas de compra en línea menor es la interacción postcompra con otros usuarios.</a:t>
          </a:r>
          <a:endParaRPr lang="es-EC" dirty="0"/>
        </a:p>
      </dgm:t>
    </dgm:pt>
    <dgm:pt modelId="{3D9508EF-DB25-41D8-966C-CF96477F0B7D}" type="parTrans" cxnId="{91094FC1-76D7-4AB5-A35C-80C4326C8513}">
      <dgm:prSet/>
      <dgm:spPr/>
      <dgm:t>
        <a:bodyPr/>
        <a:lstStyle/>
        <a:p>
          <a:endParaRPr lang="es-EC"/>
        </a:p>
      </dgm:t>
    </dgm:pt>
    <dgm:pt modelId="{F169D615-4DE5-4D63-B7C3-05E735466DA0}" type="sibTrans" cxnId="{91094FC1-76D7-4AB5-A35C-80C4326C8513}">
      <dgm:prSet/>
      <dgm:spPr/>
      <dgm:t>
        <a:bodyPr/>
        <a:lstStyle/>
        <a:p>
          <a:endParaRPr lang="es-EC"/>
        </a:p>
      </dgm:t>
    </dgm:pt>
    <dgm:pt modelId="{B6381FF2-6A23-4CC5-8188-49D262D58074}">
      <dgm:prSet/>
      <dgm:spPr/>
      <dgm:t>
        <a:bodyPr/>
        <a:lstStyle/>
        <a:p>
          <a:r>
            <a:rPr lang="es-EC" smtClean="0"/>
            <a:t>H2. Los usuarios de portales de servicios turísticos prefieren comprar  en línea para obtener mejores promociones y descuentos en relación a una agencia de viajes.</a:t>
          </a:r>
          <a:endParaRPr lang="es-EC" dirty="0"/>
        </a:p>
      </dgm:t>
    </dgm:pt>
    <dgm:pt modelId="{5E4A4F3C-F846-4BB3-8F48-A23A42FA4349}" type="parTrans" cxnId="{77500DF8-FEBD-463B-9828-A5D650707A4E}">
      <dgm:prSet/>
      <dgm:spPr/>
      <dgm:t>
        <a:bodyPr/>
        <a:lstStyle/>
        <a:p>
          <a:endParaRPr lang="es-EC"/>
        </a:p>
      </dgm:t>
    </dgm:pt>
    <dgm:pt modelId="{50D8BC81-639E-478D-8F02-EE527833D268}" type="sibTrans" cxnId="{77500DF8-FEBD-463B-9828-A5D650707A4E}">
      <dgm:prSet/>
      <dgm:spPr/>
      <dgm:t>
        <a:bodyPr/>
        <a:lstStyle/>
        <a:p>
          <a:endParaRPr lang="es-EC"/>
        </a:p>
      </dgm:t>
    </dgm:pt>
    <dgm:pt modelId="{360E6D37-5FFC-4AB2-8D4F-A40E14A3B96C}">
      <dgm:prSet/>
      <dgm:spPr/>
      <dgm:t>
        <a:bodyPr/>
        <a:lstStyle/>
        <a:p>
          <a:r>
            <a:rPr lang="es-EC" dirty="0" smtClean="0"/>
            <a:t>H3. La elección de compra del consumidor está influenciada por las valoraciones de otros usuarios del servicio a adquirirse dentro de las plataformas de compra o reserva en línea.</a:t>
          </a:r>
          <a:endParaRPr lang="es-EC" dirty="0"/>
        </a:p>
      </dgm:t>
    </dgm:pt>
    <dgm:pt modelId="{C3C2EFB3-A798-4762-BA0C-1CAB03EACFB1}" type="parTrans" cxnId="{F7B1C6BB-5AC5-4976-87CE-88B5206444C1}">
      <dgm:prSet/>
      <dgm:spPr/>
      <dgm:t>
        <a:bodyPr/>
        <a:lstStyle/>
        <a:p>
          <a:endParaRPr lang="es-EC"/>
        </a:p>
      </dgm:t>
    </dgm:pt>
    <dgm:pt modelId="{88B755B3-2072-4B57-9DE3-11E7C417E512}" type="sibTrans" cxnId="{F7B1C6BB-5AC5-4976-87CE-88B5206444C1}">
      <dgm:prSet/>
      <dgm:spPr/>
      <dgm:t>
        <a:bodyPr/>
        <a:lstStyle/>
        <a:p>
          <a:endParaRPr lang="es-EC"/>
        </a:p>
      </dgm:t>
    </dgm:pt>
    <dgm:pt modelId="{25875AB9-6CE7-4F37-8A66-1D24084267BF}" type="pres">
      <dgm:prSet presAssocID="{35308CDE-F675-4258-A312-75882ABB95F1}" presName="diagram" presStyleCnt="0">
        <dgm:presLayoutVars>
          <dgm:dir/>
          <dgm:resizeHandles val="exact"/>
        </dgm:presLayoutVars>
      </dgm:prSet>
      <dgm:spPr/>
      <dgm:t>
        <a:bodyPr/>
        <a:lstStyle/>
        <a:p>
          <a:endParaRPr lang="es-EC"/>
        </a:p>
      </dgm:t>
    </dgm:pt>
    <dgm:pt modelId="{B5C6D103-A0CE-49AE-B1CC-339C18B5EA1C}" type="pres">
      <dgm:prSet presAssocID="{BC3A930E-C87D-4D37-BF62-D1A9ECDDF4CE}" presName="node" presStyleLbl="node1" presStyleIdx="0" presStyleCnt="3">
        <dgm:presLayoutVars>
          <dgm:bulletEnabled val="1"/>
        </dgm:presLayoutVars>
      </dgm:prSet>
      <dgm:spPr/>
      <dgm:t>
        <a:bodyPr/>
        <a:lstStyle/>
        <a:p>
          <a:endParaRPr lang="es-EC"/>
        </a:p>
      </dgm:t>
    </dgm:pt>
    <dgm:pt modelId="{CB1B1A9A-3DE6-4653-99B4-22731CEC5D84}" type="pres">
      <dgm:prSet presAssocID="{F169D615-4DE5-4D63-B7C3-05E735466DA0}" presName="sibTrans" presStyleCnt="0"/>
      <dgm:spPr/>
    </dgm:pt>
    <dgm:pt modelId="{1554ADF7-001C-4770-9750-1A430A839AF3}" type="pres">
      <dgm:prSet presAssocID="{B6381FF2-6A23-4CC5-8188-49D262D58074}" presName="node" presStyleLbl="node1" presStyleIdx="1" presStyleCnt="3">
        <dgm:presLayoutVars>
          <dgm:bulletEnabled val="1"/>
        </dgm:presLayoutVars>
      </dgm:prSet>
      <dgm:spPr/>
      <dgm:t>
        <a:bodyPr/>
        <a:lstStyle/>
        <a:p>
          <a:endParaRPr lang="es-EC"/>
        </a:p>
      </dgm:t>
    </dgm:pt>
    <dgm:pt modelId="{17ACB00F-C7AD-4648-BAC4-7CA336D01C4A}" type="pres">
      <dgm:prSet presAssocID="{50D8BC81-639E-478D-8F02-EE527833D268}" presName="sibTrans" presStyleCnt="0"/>
      <dgm:spPr/>
    </dgm:pt>
    <dgm:pt modelId="{ECF1B1D7-22FC-47E1-BB98-F4CC1849D474}" type="pres">
      <dgm:prSet presAssocID="{360E6D37-5FFC-4AB2-8D4F-A40E14A3B96C}" presName="node" presStyleLbl="node1" presStyleIdx="2" presStyleCnt="3">
        <dgm:presLayoutVars>
          <dgm:bulletEnabled val="1"/>
        </dgm:presLayoutVars>
      </dgm:prSet>
      <dgm:spPr/>
      <dgm:t>
        <a:bodyPr/>
        <a:lstStyle/>
        <a:p>
          <a:endParaRPr lang="es-EC"/>
        </a:p>
      </dgm:t>
    </dgm:pt>
  </dgm:ptLst>
  <dgm:cxnLst>
    <dgm:cxn modelId="{DF0978D9-9C99-44AB-885C-9453B81340B8}" type="presOf" srcId="{35308CDE-F675-4258-A312-75882ABB95F1}" destId="{25875AB9-6CE7-4F37-8A66-1D24084267BF}" srcOrd="0" destOrd="0" presId="urn:microsoft.com/office/officeart/2005/8/layout/default"/>
    <dgm:cxn modelId="{91094FC1-76D7-4AB5-A35C-80C4326C8513}" srcId="{35308CDE-F675-4258-A312-75882ABB95F1}" destId="{BC3A930E-C87D-4D37-BF62-D1A9ECDDF4CE}" srcOrd="0" destOrd="0" parTransId="{3D9508EF-DB25-41D8-966C-CF96477F0B7D}" sibTransId="{F169D615-4DE5-4D63-B7C3-05E735466DA0}"/>
    <dgm:cxn modelId="{F93FCBCF-3B6A-4C8C-BE61-A8C08C2CD47A}" type="presOf" srcId="{BC3A930E-C87D-4D37-BF62-D1A9ECDDF4CE}" destId="{B5C6D103-A0CE-49AE-B1CC-339C18B5EA1C}" srcOrd="0" destOrd="0" presId="urn:microsoft.com/office/officeart/2005/8/layout/default"/>
    <dgm:cxn modelId="{E999048C-0E8F-4F13-A2F1-F4F0355D501C}" type="presOf" srcId="{B6381FF2-6A23-4CC5-8188-49D262D58074}" destId="{1554ADF7-001C-4770-9750-1A430A839AF3}" srcOrd="0" destOrd="0" presId="urn:microsoft.com/office/officeart/2005/8/layout/default"/>
    <dgm:cxn modelId="{F7B1C6BB-5AC5-4976-87CE-88B5206444C1}" srcId="{35308CDE-F675-4258-A312-75882ABB95F1}" destId="{360E6D37-5FFC-4AB2-8D4F-A40E14A3B96C}" srcOrd="2" destOrd="0" parTransId="{C3C2EFB3-A798-4762-BA0C-1CAB03EACFB1}" sibTransId="{88B755B3-2072-4B57-9DE3-11E7C417E512}"/>
    <dgm:cxn modelId="{77500DF8-FEBD-463B-9828-A5D650707A4E}" srcId="{35308CDE-F675-4258-A312-75882ABB95F1}" destId="{B6381FF2-6A23-4CC5-8188-49D262D58074}" srcOrd="1" destOrd="0" parTransId="{5E4A4F3C-F846-4BB3-8F48-A23A42FA4349}" sibTransId="{50D8BC81-639E-478D-8F02-EE527833D268}"/>
    <dgm:cxn modelId="{3B4BA131-C8BC-42EF-9AA0-0979E483C3E8}" type="presOf" srcId="{360E6D37-5FFC-4AB2-8D4F-A40E14A3B96C}" destId="{ECF1B1D7-22FC-47E1-BB98-F4CC1849D474}" srcOrd="0" destOrd="0" presId="urn:microsoft.com/office/officeart/2005/8/layout/default"/>
    <dgm:cxn modelId="{5069388A-710F-4A3D-8BBC-22DA11BFF677}" type="presParOf" srcId="{25875AB9-6CE7-4F37-8A66-1D24084267BF}" destId="{B5C6D103-A0CE-49AE-B1CC-339C18B5EA1C}" srcOrd="0" destOrd="0" presId="urn:microsoft.com/office/officeart/2005/8/layout/default"/>
    <dgm:cxn modelId="{AE74217B-8590-4005-AF67-7CFA0531F9E5}" type="presParOf" srcId="{25875AB9-6CE7-4F37-8A66-1D24084267BF}" destId="{CB1B1A9A-3DE6-4653-99B4-22731CEC5D84}" srcOrd="1" destOrd="0" presId="urn:microsoft.com/office/officeart/2005/8/layout/default"/>
    <dgm:cxn modelId="{B863CB69-0E6E-4E58-912D-0084B8DD96CD}" type="presParOf" srcId="{25875AB9-6CE7-4F37-8A66-1D24084267BF}" destId="{1554ADF7-001C-4770-9750-1A430A839AF3}" srcOrd="2" destOrd="0" presId="urn:microsoft.com/office/officeart/2005/8/layout/default"/>
    <dgm:cxn modelId="{D05462E4-0601-48D5-824D-AEFC6721288E}" type="presParOf" srcId="{25875AB9-6CE7-4F37-8A66-1D24084267BF}" destId="{17ACB00F-C7AD-4648-BAC4-7CA336D01C4A}" srcOrd="3" destOrd="0" presId="urn:microsoft.com/office/officeart/2005/8/layout/default"/>
    <dgm:cxn modelId="{50A58D73-9164-4ED9-AB9B-FCEEEA3CF1D8}" type="presParOf" srcId="{25875AB9-6CE7-4F37-8A66-1D24084267BF}" destId="{ECF1B1D7-22FC-47E1-BB98-F4CC1849D474}"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B35A22-887B-4ED2-9F7A-51A24EE5CFA0}" type="doc">
      <dgm:prSet loTypeId="urn:microsoft.com/office/officeart/2005/8/layout/vList4" loCatId="list" qsTypeId="urn:microsoft.com/office/officeart/2005/8/quickstyle/simple1" qsCatId="simple" csTypeId="urn:microsoft.com/office/officeart/2005/8/colors/accent0_2" csCatId="mainScheme" phldr="1"/>
      <dgm:spPr/>
      <dgm:t>
        <a:bodyPr/>
        <a:lstStyle/>
        <a:p>
          <a:endParaRPr lang="es-EC"/>
        </a:p>
      </dgm:t>
    </dgm:pt>
    <dgm:pt modelId="{07C4348B-9377-4C54-916E-0C1F515044F2}">
      <dgm:prSet phldrT="[Text]"/>
      <dgm:spPr/>
      <dgm:t>
        <a:bodyPr/>
        <a:lstStyle/>
        <a:p>
          <a:r>
            <a:rPr lang="es-EC" dirty="0" smtClean="0"/>
            <a:t>Un principio fundamental del comportamiento del consumidor hace referencia a que los consumidores tienen capacidad para influir significativamente unos en otros (</a:t>
          </a:r>
          <a:r>
            <a:rPr lang="es-EC" dirty="0" err="1" smtClean="0"/>
            <a:t>Dichter</a:t>
          </a:r>
          <a:r>
            <a:rPr lang="es-EC" dirty="0" smtClean="0"/>
            <a:t>, 1966)</a:t>
          </a:r>
          <a:endParaRPr lang="es-EC" dirty="0"/>
        </a:p>
      </dgm:t>
    </dgm:pt>
    <dgm:pt modelId="{F01C9AA8-EAD2-4590-B72E-7438270D3C0D}" type="parTrans" cxnId="{6EEC5EE8-1E1C-4BB6-B440-CA6EB4A86C7A}">
      <dgm:prSet/>
      <dgm:spPr/>
      <dgm:t>
        <a:bodyPr/>
        <a:lstStyle/>
        <a:p>
          <a:endParaRPr lang="es-EC"/>
        </a:p>
      </dgm:t>
    </dgm:pt>
    <dgm:pt modelId="{D3166C30-FBA3-4C13-8CE3-42098DFCC21F}" type="sibTrans" cxnId="{6EEC5EE8-1E1C-4BB6-B440-CA6EB4A86C7A}">
      <dgm:prSet/>
      <dgm:spPr/>
      <dgm:t>
        <a:bodyPr/>
        <a:lstStyle/>
        <a:p>
          <a:endParaRPr lang="es-EC"/>
        </a:p>
      </dgm:t>
    </dgm:pt>
    <dgm:pt modelId="{FA4C6034-46C2-4977-88FC-D7092862EE3E}" type="pres">
      <dgm:prSet presAssocID="{88B35A22-887B-4ED2-9F7A-51A24EE5CFA0}" presName="linear" presStyleCnt="0">
        <dgm:presLayoutVars>
          <dgm:dir/>
          <dgm:resizeHandles val="exact"/>
        </dgm:presLayoutVars>
      </dgm:prSet>
      <dgm:spPr/>
      <dgm:t>
        <a:bodyPr/>
        <a:lstStyle/>
        <a:p>
          <a:endParaRPr lang="es-EC"/>
        </a:p>
      </dgm:t>
    </dgm:pt>
    <dgm:pt modelId="{A087A35A-8BAC-44FB-AFC1-1531752C04FC}" type="pres">
      <dgm:prSet presAssocID="{07C4348B-9377-4C54-916E-0C1F515044F2}" presName="comp" presStyleCnt="0"/>
      <dgm:spPr/>
    </dgm:pt>
    <dgm:pt modelId="{D69658CD-B4E3-4199-9680-59489FA911FB}" type="pres">
      <dgm:prSet presAssocID="{07C4348B-9377-4C54-916E-0C1F515044F2}" presName="box" presStyleLbl="node1" presStyleIdx="0" presStyleCnt="1"/>
      <dgm:spPr/>
      <dgm:t>
        <a:bodyPr/>
        <a:lstStyle/>
        <a:p>
          <a:endParaRPr lang="es-EC"/>
        </a:p>
      </dgm:t>
    </dgm:pt>
    <dgm:pt modelId="{19F62775-1367-4391-875C-F301A7BBE799}" type="pres">
      <dgm:prSet presAssocID="{07C4348B-9377-4C54-916E-0C1F515044F2}" presName="img" presStyleLbl="fgImgPlace1" presStyleIdx="0" presStyleCnt="1"/>
      <dgm:spPr>
        <a:blipFill rotWithShape="1">
          <a:blip xmlns:r="http://schemas.openxmlformats.org/officeDocument/2006/relationships" r:embed="rId1"/>
          <a:stretch>
            <a:fillRect/>
          </a:stretch>
        </a:blipFill>
      </dgm:spPr>
    </dgm:pt>
    <dgm:pt modelId="{7C00BA4E-ACC2-4506-B3C5-DB1916C075EF}" type="pres">
      <dgm:prSet presAssocID="{07C4348B-9377-4C54-916E-0C1F515044F2}" presName="text" presStyleLbl="node1" presStyleIdx="0" presStyleCnt="1">
        <dgm:presLayoutVars>
          <dgm:bulletEnabled val="1"/>
        </dgm:presLayoutVars>
      </dgm:prSet>
      <dgm:spPr/>
      <dgm:t>
        <a:bodyPr/>
        <a:lstStyle/>
        <a:p>
          <a:endParaRPr lang="es-EC"/>
        </a:p>
      </dgm:t>
    </dgm:pt>
  </dgm:ptLst>
  <dgm:cxnLst>
    <dgm:cxn modelId="{9E67C9F6-F9E8-4AC4-8999-AEE1AD9F2D7B}" type="presOf" srcId="{07C4348B-9377-4C54-916E-0C1F515044F2}" destId="{D69658CD-B4E3-4199-9680-59489FA911FB}" srcOrd="0" destOrd="0" presId="urn:microsoft.com/office/officeart/2005/8/layout/vList4"/>
    <dgm:cxn modelId="{6EEC5EE8-1E1C-4BB6-B440-CA6EB4A86C7A}" srcId="{88B35A22-887B-4ED2-9F7A-51A24EE5CFA0}" destId="{07C4348B-9377-4C54-916E-0C1F515044F2}" srcOrd="0" destOrd="0" parTransId="{F01C9AA8-EAD2-4590-B72E-7438270D3C0D}" sibTransId="{D3166C30-FBA3-4C13-8CE3-42098DFCC21F}"/>
    <dgm:cxn modelId="{439D2375-02CF-4CB3-9E92-B54C8FCD4582}" type="presOf" srcId="{07C4348B-9377-4C54-916E-0C1F515044F2}" destId="{7C00BA4E-ACC2-4506-B3C5-DB1916C075EF}" srcOrd="1" destOrd="0" presId="urn:microsoft.com/office/officeart/2005/8/layout/vList4"/>
    <dgm:cxn modelId="{1609FAF0-A767-4C2F-955C-4B03A0183511}" type="presOf" srcId="{88B35A22-887B-4ED2-9F7A-51A24EE5CFA0}" destId="{FA4C6034-46C2-4977-88FC-D7092862EE3E}" srcOrd="0" destOrd="0" presId="urn:microsoft.com/office/officeart/2005/8/layout/vList4"/>
    <dgm:cxn modelId="{E4DF681A-FEB3-4106-9BD7-921E865F2C19}" type="presParOf" srcId="{FA4C6034-46C2-4977-88FC-D7092862EE3E}" destId="{A087A35A-8BAC-44FB-AFC1-1531752C04FC}" srcOrd="0" destOrd="0" presId="urn:microsoft.com/office/officeart/2005/8/layout/vList4"/>
    <dgm:cxn modelId="{3C82067B-EE13-43F2-A5A7-8DEFA1CE8EF0}" type="presParOf" srcId="{A087A35A-8BAC-44FB-AFC1-1531752C04FC}" destId="{D69658CD-B4E3-4199-9680-59489FA911FB}" srcOrd="0" destOrd="0" presId="urn:microsoft.com/office/officeart/2005/8/layout/vList4"/>
    <dgm:cxn modelId="{455EB8A4-2174-4126-8D49-25828BC1D14B}" type="presParOf" srcId="{A087A35A-8BAC-44FB-AFC1-1531752C04FC}" destId="{19F62775-1367-4391-875C-F301A7BBE799}" srcOrd="1" destOrd="0" presId="urn:microsoft.com/office/officeart/2005/8/layout/vList4"/>
    <dgm:cxn modelId="{04584687-3A28-4E15-840F-C27796094BF1}" type="presParOf" srcId="{A087A35A-8BAC-44FB-AFC1-1531752C04FC}" destId="{7C00BA4E-ACC2-4506-B3C5-DB1916C075EF}"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31D95-2F0F-4B8B-B2B8-438AB993C959}">
      <dsp:nvSpPr>
        <dsp:cNvPr id="0" name=""/>
        <dsp:cNvSpPr/>
      </dsp:nvSpPr>
      <dsp:spPr>
        <a:xfrm>
          <a:off x="0" y="0"/>
          <a:ext cx="6320862" cy="73152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C" sz="1900" b="1" kern="1200" dirty="0" smtClean="0"/>
            <a:t>CAPITULO I. PROBLEMA DE INVESTIGACIÓN</a:t>
          </a:r>
          <a:endParaRPr lang="es-EC" sz="1900" kern="1200" dirty="0"/>
        </a:p>
      </dsp:txBody>
      <dsp:txXfrm>
        <a:off x="21425" y="21425"/>
        <a:ext cx="5445908" cy="688670"/>
      </dsp:txXfrm>
    </dsp:sp>
    <dsp:sp modelId="{C5AE4B97-FE8F-4D14-82A2-E712F1048389}">
      <dsp:nvSpPr>
        <dsp:cNvPr id="0" name=""/>
        <dsp:cNvSpPr/>
      </dsp:nvSpPr>
      <dsp:spPr>
        <a:xfrm>
          <a:off x="472012" y="833120"/>
          <a:ext cx="6320862" cy="73152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C" sz="1900" b="1" kern="1200" dirty="0" smtClean="0"/>
            <a:t>CAPÍTULO II.  MARCO TEÓRICO</a:t>
          </a:r>
          <a:endParaRPr lang="es-EC" sz="1900" kern="1200" dirty="0"/>
        </a:p>
      </dsp:txBody>
      <dsp:txXfrm>
        <a:off x="493437" y="854545"/>
        <a:ext cx="5330511" cy="688669"/>
      </dsp:txXfrm>
    </dsp:sp>
    <dsp:sp modelId="{31D55800-C4E1-41F8-9E99-0E22BA242026}">
      <dsp:nvSpPr>
        <dsp:cNvPr id="0" name=""/>
        <dsp:cNvSpPr/>
      </dsp:nvSpPr>
      <dsp:spPr>
        <a:xfrm>
          <a:off x="944024" y="1666240"/>
          <a:ext cx="6320862" cy="73152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C" sz="1900" b="1" kern="1200" smtClean="0"/>
            <a:t>CAPÍTULO III. MARCO METODOLÓGICO</a:t>
          </a:r>
          <a:endParaRPr lang="es-EC" sz="1900" kern="1200" dirty="0"/>
        </a:p>
      </dsp:txBody>
      <dsp:txXfrm>
        <a:off x="965449" y="1687665"/>
        <a:ext cx="5330511" cy="688669"/>
      </dsp:txXfrm>
    </dsp:sp>
    <dsp:sp modelId="{BB11D4C5-AC4D-4D0B-BB4A-B50CC1AED57C}">
      <dsp:nvSpPr>
        <dsp:cNvPr id="0" name=""/>
        <dsp:cNvSpPr/>
      </dsp:nvSpPr>
      <dsp:spPr>
        <a:xfrm>
          <a:off x="1416037" y="2499360"/>
          <a:ext cx="6320862" cy="73152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C" sz="1900" b="1" kern="1200" smtClean="0"/>
            <a:t>CAPÍTULO IV. ANÁLISIS E INTERPRETACIÓN DE RESULTADOS</a:t>
          </a:r>
          <a:endParaRPr lang="es-EC" sz="1900" kern="1200" dirty="0"/>
        </a:p>
      </dsp:txBody>
      <dsp:txXfrm>
        <a:off x="1437462" y="2520785"/>
        <a:ext cx="5330511" cy="688669"/>
      </dsp:txXfrm>
    </dsp:sp>
    <dsp:sp modelId="{5B55F083-EF97-45C7-948A-D0249A0F417C}">
      <dsp:nvSpPr>
        <dsp:cNvPr id="0" name=""/>
        <dsp:cNvSpPr/>
      </dsp:nvSpPr>
      <dsp:spPr>
        <a:xfrm>
          <a:off x="1888049" y="3332480"/>
          <a:ext cx="6320862" cy="731520"/>
        </a:xfrm>
        <a:prstGeom prst="roundRect">
          <a:avLst>
            <a:gd name="adj" fmla="val 1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C" sz="1900" b="1" kern="1200" dirty="0" smtClean="0"/>
            <a:t>CAPÍTULO V: CONCLUSIONES Y RECOMENDACIONES</a:t>
          </a:r>
          <a:endParaRPr lang="es-EC" sz="1900" kern="1200" dirty="0"/>
        </a:p>
      </dsp:txBody>
      <dsp:txXfrm>
        <a:off x="1909474" y="3353905"/>
        <a:ext cx="5330511" cy="688669"/>
      </dsp:txXfrm>
    </dsp:sp>
    <dsp:sp modelId="{F59D2822-DBA2-4B33-B848-03C49836B793}">
      <dsp:nvSpPr>
        <dsp:cNvPr id="0" name=""/>
        <dsp:cNvSpPr/>
      </dsp:nvSpPr>
      <dsp:spPr>
        <a:xfrm>
          <a:off x="5845374" y="534416"/>
          <a:ext cx="475488" cy="475488"/>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s-EC" sz="2100" kern="1200"/>
        </a:p>
      </dsp:txBody>
      <dsp:txXfrm>
        <a:off x="5952359" y="534416"/>
        <a:ext cx="261518" cy="357805"/>
      </dsp:txXfrm>
    </dsp:sp>
    <dsp:sp modelId="{C950A2C6-D39D-4C1D-8D6E-EA5A85F70766}">
      <dsp:nvSpPr>
        <dsp:cNvPr id="0" name=""/>
        <dsp:cNvSpPr/>
      </dsp:nvSpPr>
      <dsp:spPr>
        <a:xfrm>
          <a:off x="6317386" y="1367536"/>
          <a:ext cx="475488" cy="475488"/>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s-EC" sz="2100" kern="1200"/>
        </a:p>
      </dsp:txBody>
      <dsp:txXfrm>
        <a:off x="6424371" y="1367536"/>
        <a:ext cx="261518" cy="357805"/>
      </dsp:txXfrm>
    </dsp:sp>
    <dsp:sp modelId="{7428621C-515B-418E-808F-E07FDEC621A2}">
      <dsp:nvSpPr>
        <dsp:cNvPr id="0" name=""/>
        <dsp:cNvSpPr/>
      </dsp:nvSpPr>
      <dsp:spPr>
        <a:xfrm>
          <a:off x="6789399" y="2188464"/>
          <a:ext cx="475488" cy="475488"/>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s-EC" sz="2100" kern="1200"/>
        </a:p>
      </dsp:txBody>
      <dsp:txXfrm>
        <a:off x="6896384" y="2188464"/>
        <a:ext cx="261518" cy="357805"/>
      </dsp:txXfrm>
    </dsp:sp>
    <dsp:sp modelId="{449B74C1-33BD-463D-918B-E2B719CCFADD}">
      <dsp:nvSpPr>
        <dsp:cNvPr id="0" name=""/>
        <dsp:cNvSpPr/>
      </dsp:nvSpPr>
      <dsp:spPr>
        <a:xfrm>
          <a:off x="7261411" y="3029712"/>
          <a:ext cx="475488" cy="475488"/>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s-EC" sz="2100" kern="1200"/>
        </a:p>
      </dsp:txBody>
      <dsp:txXfrm>
        <a:off x="7368396" y="3029712"/>
        <a:ext cx="261518" cy="3578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E46E5-E7D4-4393-9154-F1BD0682E791}">
      <dsp:nvSpPr>
        <dsp:cNvPr id="0" name=""/>
        <dsp:cNvSpPr/>
      </dsp:nvSpPr>
      <dsp:spPr>
        <a:xfrm>
          <a:off x="2773257" y="4321"/>
          <a:ext cx="1654285" cy="1075285"/>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Reconocimiento de la Necesidad</a:t>
          </a:r>
          <a:endParaRPr lang="es-EC" sz="1300" kern="1200" dirty="0"/>
        </a:p>
      </dsp:txBody>
      <dsp:txXfrm>
        <a:off x="2825748" y="56812"/>
        <a:ext cx="1549303" cy="970303"/>
      </dsp:txXfrm>
    </dsp:sp>
    <dsp:sp modelId="{B7370A89-78CA-4147-9334-547EE1E4D2D1}">
      <dsp:nvSpPr>
        <dsp:cNvPr id="0" name=""/>
        <dsp:cNvSpPr/>
      </dsp:nvSpPr>
      <dsp:spPr>
        <a:xfrm>
          <a:off x="1452519" y="541963"/>
          <a:ext cx="4295760" cy="4295760"/>
        </a:xfrm>
        <a:custGeom>
          <a:avLst/>
          <a:gdLst/>
          <a:ahLst/>
          <a:cxnLst/>
          <a:rect l="0" t="0" r="0" b="0"/>
          <a:pathLst>
            <a:path>
              <a:moveTo>
                <a:pt x="3196537" y="273391"/>
              </a:moveTo>
              <a:arcTo wR="2147880" hR="2147880" stAng="17953454" swAng="1211509"/>
            </a:path>
          </a:pathLst>
        </a:custGeom>
        <a:noFill/>
        <a:ln w="6350" cap="flat" cmpd="sng" algn="ctr">
          <a:solidFill>
            <a:schemeClr val="accent2">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9F18021-2700-47A0-AE17-B3EB0A72F657}">
      <dsp:nvSpPr>
        <dsp:cNvPr id="0" name=""/>
        <dsp:cNvSpPr/>
      </dsp:nvSpPr>
      <dsp:spPr>
        <a:xfrm>
          <a:off x="4816012" y="1488469"/>
          <a:ext cx="1654285" cy="1075285"/>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Búsqueda de Información</a:t>
          </a:r>
          <a:endParaRPr lang="es-EC" sz="1300" kern="1200" dirty="0"/>
        </a:p>
      </dsp:txBody>
      <dsp:txXfrm>
        <a:off x="4868503" y="1540960"/>
        <a:ext cx="1549303" cy="970303"/>
      </dsp:txXfrm>
    </dsp:sp>
    <dsp:sp modelId="{3A19CB39-7F4C-472F-A90D-87881013F2CF}">
      <dsp:nvSpPr>
        <dsp:cNvPr id="0" name=""/>
        <dsp:cNvSpPr/>
      </dsp:nvSpPr>
      <dsp:spPr>
        <a:xfrm>
          <a:off x="1452519" y="541963"/>
          <a:ext cx="4295760" cy="4295760"/>
        </a:xfrm>
        <a:custGeom>
          <a:avLst/>
          <a:gdLst/>
          <a:ahLst/>
          <a:cxnLst/>
          <a:rect l="0" t="0" r="0" b="0"/>
          <a:pathLst>
            <a:path>
              <a:moveTo>
                <a:pt x="4290608" y="2296569"/>
              </a:moveTo>
              <a:arcTo wR="2147880" hR="2147880" stAng="21838172" swAng="1359703"/>
            </a:path>
          </a:pathLst>
        </a:custGeom>
        <a:noFill/>
        <a:ln w="6350" cap="flat" cmpd="sng" algn="ctr">
          <a:solidFill>
            <a:schemeClr val="accent3">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3BD8CAA4-DAE6-472F-A2DC-B9042A1A9B8B}">
      <dsp:nvSpPr>
        <dsp:cNvPr id="0" name=""/>
        <dsp:cNvSpPr/>
      </dsp:nvSpPr>
      <dsp:spPr>
        <a:xfrm>
          <a:off x="4035749" y="3889873"/>
          <a:ext cx="1654285" cy="1075285"/>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Evaluación de Alternativas</a:t>
          </a:r>
          <a:endParaRPr lang="es-EC" sz="1300" kern="1200" dirty="0"/>
        </a:p>
      </dsp:txBody>
      <dsp:txXfrm>
        <a:off x="4088240" y="3942364"/>
        <a:ext cx="1549303" cy="970303"/>
      </dsp:txXfrm>
    </dsp:sp>
    <dsp:sp modelId="{761BFCCC-7D41-4B33-A34C-59FC8C5CE5E6}">
      <dsp:nvSpPr>
        <dsp:cNvPr id="0" name=""/>
        <dsp:cNvSpPr/>
      </dsp:nvSpPr>
      <dsp:spPr>
        <a:xfrm>
          <a:off x="1452519" y="541963"/>
          <a:ext cx="4295760" cy="4295760"/>
        </a:xfrm>
        <a:custGeom>
          <a:avLst/>
          <a:gdLst/>
          <a:ahLst/>
          <a:cxnLst/>
          <a:rect l="0" t="0" r="0" b="0"/>
          <a:pathLst>
            <a:path>
              <a:moveTo>
                <a:pt x="2411461" y="4279526"/>
              </a:moveTo>
              <a:arcTo wR="2147880" hR="2147880" stAng="4977064" swAng="845871"/>
            </a:path>
          </a:pathLst>
        </a:custGeom>
        <a:noFill/>
        <a:ln w="6350" cap="flat" cmpd="sng" algn="ctr">
          <a:solidFill>
            <a:schemeClr val="accent4">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D7BCFBB7-C83E-4611-9C1A-8F48EE71135F}">
      <dsp:nvSpPr>
        <dsp:cNvPr id="0" name=""/>
        <dsp:cNvSpPr/>
      </dsp:nvSpPr>
      <dsp:spPr>
        <a:xfrm>
          <a:off x="1510764" y="3889873"/>
          <a:ext cx="1654285" cy="1075285"/>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Decisión de Compra</a:t>
          </a:r>
          <a:endParaRPr lang="es-EC" sz="1300" kern="1200" dirty="0"/>
        </a:p>
      </dsp:txBody>
      <dsp:txXfrm>
        <a:off x="1563255" y="3942364"/>
        <a:ext cx="1549303" cy="970303"/>
      </dsp:txXfrm>
    </dsp:sp>
    <dsp:sp modelId="{8CD84AE5-EE1D-48F9-82EA-0A630B457050}">
      <dsp:nvSpPr>
        <dsp:cNvPr id="0" name=""/>
        <dsp:cNvSpPr/>
      </dsp:nvSpPr>
      <dsp:spPr>
        <a:xfrm>
          <a:off x="1452519" y="541963"/>
          <a:ext cx="4295760" cy="4295760"/>
        </a:xfrm>
        <a:custGeom>
          <a:avLst/>
          <a:gdLst/>
          <a:ahLst/>
          <a:cxnLst/>
          <a:rect l="0" t="0" r="0" b="0"/>
          <a:pathLst>
            <a:path>
              <a:moveTo>
                <a:pt x="227868" y="3110660"/>
              </a:moveTo>
              <a:arcTo wR="2147880" hR="2147880" stAng="9202125" swAng="1359703"/>
            </a:path>
          </a:pathLst>
        </a:custGeom>
        <a:noFill/>
        <a:ln w="6350" cap="flat" cmpd="sng" algn="ctr">
          <a:solidFill>
            <a:schemeClr val="accent5">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 modelId="{B10E9170-A155-475F-9C5A-2DB53FE8A52D}">
      <dsp:nvSpPr>
        <dsp:cNvPr id="0" name=""/>
        <dsp:cNvSpPr/>
      </dsp:nvSpPr>
      <dsp:spPr>
        <a:xfrm>
          <a:off x="730501" y="1488469"/>
          <a:ext cx="1654285" cy="1075285"/>
        </a:xfrm>
        <a:prstGeom prst="round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kern="1200" dirty="0" smtClean="0"/>
            <a:t>Comportamiento Postcompra</a:t>
          </a:r>
          <a:endParaRPr lang="es-EC" sz="1300" kern="1200" dirty="0"/>
        </a:p>
      </dsp:txBody>
      <dsp:txXfrm>
        <a:off x="782992" y="1540960"/>
        <a:ext cx="1549303" cy="970303"/>
      </dsp:txXfrm>
    </dsp:sp>
    <dsp:sp modelId="{D1AF9052-418F-4EBD-A6EC-8B1E81F05CB6}">
      <dsp:nvSpPr>
        <dsp:cNvPr id="0" name=""/>
        <dsp:cNvSpPr/>
      </dsp:nvSpPr>
      <dsp:spPr>
        <a:xfrm>
          <a:off x="1452519" y="541963"/>
          <a:ext cx="4295760" cy="4295760"/>
        </a:xfrm>
        <a:custGeom>
          <a:avLst/>
          <a:gdLst/>
          <a:ahLst/>
          <a:cxnLst/>
          <a:rect l="0" t="0" r="0" b="0"/>
          <a:pathLst>
            <a:path>
              <a:moveTo>
                <a:pt x="516664" y="750552"/>
              </a:moveTo>
              <a:arcTo wR="2147880" hR="2147880" stAng="13235037" swAng="1211509"/>
            </a:path>
          </a:pathLst>
        </a:custGeom>
        <a:noFill/>
        <a:ln w="6350" cap="flat" cmpd="sng" algn="ctr">
          <a:solidFill>
            <a:schemeClr val="accent6">
              <a:hueOff val="0"/>
              <a:satOff val="0"/>
              <a:lumOff val="0"/>
              <a:alphaOff val="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9A9F9E-F9AD-44B3-8D2B-5C0C6FF25F15}">
      <dsp:nvSpPr>
        <dsp:cNvPr id="0" name=""/>
        <dsp:cNvSpPr/>
      </dsp:nvSpPr>
      <dsp:spPr>
        <a:xfrm>
          <a:off x="0" y="0"/>
          <a:ext cx="7222402" cy="86409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C" sz="1900" kern="1200" dirty="0" smtClean="0"/>
            <a:t>Actividad en paralelo dentro de una misma plataforma</a:t>
          </a:r>
          <a:endParaRPr lang="es-EC" sz="1900" kern="1200" dirty="0"/>
        </a:p>
      </dsp:txBody>
      <dsp:txXfrm>
        <a:off x="25309" y="25309"/>
        <a:ext cx="6289974" cy="813478"/>
      </dsp:txXfrm>
    </dsp:sp>
    <dsp:sp modelId="{9DAC7CE0-9A91-4F7B-972A-DF518B7C4CD7}">
      <dsp:nvSpPr>
        <dsp:cNvPr id="0" name=""/>
        <dsp:cNvSpPr/>
      </dsp:nvSpPr>
      <dsp:spPr>
        <a:xfrm>
          <a:off x="637270" y="1008112"/>
          <a:ext cx="7222402" cy="864096"/>
        </a:xfrm>
        <a:prstGeom prst="roundRect">
          <a:avLst>
            <a:gd name="adj" fmla="val 10000"/>
          </a:avLst>
        </a:prstGeom>
        <a:solidFill>
          <a:schemeClr val="accent5">
            <a:hueOff val="-4966938"/>
            <a:satOff val="19906"/>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C" sz="1900" kern="1200" dirty="0" smtClean="0">
              <a:effectLst/>
              <a:latin typeface="+mn-lt"/>
              <a:ea typeface="+mn-ea"/>
              <a:cs typeface="+mn-cs"/>
            </a:rPr>
            <a:t>Examina la influencia de los factores relacionales en la formación del comportamiento de compra</a:t>
          </a:r>
          <a:endParaRPr lang="es-EC" sz="1900" kern="1200" dirty="0"/>
        </a:p>
      </dsp:txBody>
      <dsp:txXfrm>
        <a:off x="662579" y="1033421"/>
        <a:ext cx="5972851" cy="813478"/>
      </dsp:txXfrm>
    </dsp:sp>
    <dsp:sp modelId="{09AC1142-E4C4-4667-B185-57C2C295D1FE}">
      <dsp:nvSpPr>
        <dsp:cNvPr id="0" name=""/>
        <dsp:cNvSpPr/>
      </dsp:nvSpPr>
      <dsp:spPr>
        <a:xfrm>
          <a:off x="1274541" y="2016224"/>
          <a:ext cx="7222402" cy="864096"/>
        </a:xfrm>
        <a:prstGeom prst="roundRect">
          <a:avLst>
            <a:gd name="adj" fmla="val 10000"/>
          </a:avLst>
        </a:prstGeom>
        <a:solidFill>
          <a:schemeClr val="accent5">
            <a:hueOff val="-9933876"/>
            <a:satOff val="39811"/>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r>
            <a:rPr lang="es-EC" sz="1900" kern="1200" dirty="0" smtClean="0">
              <a:effectLst/>
              <a:latin typeface="+mn-lt"/>
              <a:ea typeface="+mn-ea"/>
              <a:cs typeface="+mn-cs"/>
            </a:rPr>
            <a:t>Influencia por opiniones de otros miembros de la comunidad </a:t>
          </a:r>
          <a:r>
            <a:rPr lang="es-EC" sz="1900" kern="1200" dirty="0" err="1" smtClean="0">
              <a:effectLst/>
              <a:latin typeface="+mn-lt"/>
              <a:ea typeface="+mn-ea"/>
              <a:cs typeface="+mn-cs"/>
            </a:rPr>
            <a:t>on</a:t>
          </a:r>
          <a:r>
            <a:rPr lang="es-EC" sz="1900" kern="1200" dirty="0" smtClean="0">
              <a:effectLst/>
              <a:latin typeface="+mn-lt"/>
              <a:ea typeface="+mn-ea"/>
              <a:cs typeface="+mn-cs"/>
            </a:rPr>
            <a:t> line</a:t>
          </a:r>
          <a:endParaRPr lang="es-EC" sz="1900" kern="1200" dirty="0">
            <a:effectLst/>
            <a:latin typeface="+mn-lt"/>
            <a:ea typeface="+mn-ea"/>
            <a:cs typeface="+mn-cs"/>
          </a:endParaRPr>
        </a:p>
      </dsp:txBody>
      <dsp:txXfrm>
        <a:off x="1299850" y="2041533"/>
        <a:ext cx="5972851" cy="813478"/>
      </dsp:txXfrm>
    </dsp:sp>
    <dsp:sp modelId="{69408B4D-1500-46D3-ACD5-778C93442C00}">
      <dsp:nvSpPr>
        <dsp:cNvPr id="0" name=""/>
        <dsp:cNvSpPr/>
      </dsp:nvSpPr>
      <dsp:spPr>
        <a:xfrm>
          <a:off x="6660740" y="655272"/>
          <a:ext cx="561662" cy="561662"/>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s-EC" sz="2500" kern="1200"/>
        </a:p>
      </dsp:txBody>
      <dsp:txXfrm>
        <a:off x="6787114" y="655272"/>
        <a:ext cx="308914" cy="422651"/>
      </dsp:txXfrm>
    </dsp:sp>
    <dsp:sp modelId="{CBA4F333-41D3-4313-A2DA-CD6781DA5AD0}">
      <dsp:nvSpPr>
        <dsp:cNvPr id="0" name=""/>
        <dsp:cNvSpPr/>
      </dsp:nvSpPr>
      <dsp:spPr>
        <a:xfrm>
          <a:off x="7298010" y="1657624"/>
          <a:ext cx="561662" cy="561662"/>
        </a:xfrm>
        <a:prstGeom prst="downArrow">
          <a:avLst>
            <a:gd name="adj1" fmla="val 55000"/>
            <a:gd name="adj2" fmla="val 45000"/>
          </a:avLst>
        </a:prstGeom>
        <a:solidFill>
          <a:schemeClr val="accent5">
            <a:tint val="40000"/>
            <a:alpha val="90000"/>
            <a:hueOff val="-10740482"/>
            <a:satOff val="48253"/>
            <a:lumOff val="3317"/>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lvl="0" algn="ctr" defTabSz="1111250">
            <a:lnSpc>
              <a:spcPct val="90000"/>
            </a:lnSpc>
            <a:spcBef>
              <a:spcPct val="0"/>
            </a:spcBef>
            <a:spcAft>
              <a:spcPct val="35000"/>
            </a:spcAft>
          </a:pPr>
          <a:endParaRPr lang="es-EC" sz="2500" kern="1200"/>
        </a:p>
      </dsp:txBody>
      <dsp:txXfrm>
        <a:off x="7424384" y="1657624"/>
        <a:ext cx="308914" cy="42265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53A47-606C-4BE3-855B-EE544B134728}">
      <dsp:nvSpPr>
        <dsp:cNvPr id="0" name=""/>
        <dsp:cNvSpPr/>
      </dsp:nvSpPr>
      <dsp:spPr>
        <a:xfrm>
          <a:off x="0" y="29775"/>
          <a:ext cx="7619999" cy="7675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C" sz="3200" b="1" kern="1200" dirty="0" smtClean="0"/>
            <a:t>Método hipotético - deductivo </a:t>
          </a:r>
          <a:endParaRPr lang="es-EC" sz="3200" kern="1200" dirty="0"/>
        </a:p>
      </dsp:txBody>
      <dsp:txXfrm>
        <a:off x="37467" y="67242"/>
        <a:ext cx="7545065" cy="692586"/>
      </dsp:txXfrm>
    </dsp:sp>
    <dsp:sp modelId="{5FC6177D-EDF4-4F79-B6F0-5A009FE1F635}">
      <dsp:nvSpPr>
        <dsp:cNvPr id="0" name=""/>
        <dsp:cNvSpPr/>
      </dsp:nvSpPr>
      <dsp:spPr>
        <a:xfrm>
          <a:off x="0" y="797295"/>
          <a:ext cx="7619999" cy="1722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40640" rIns="227584" bIns="40640" numCol="1" spcCol="1270" anchor="t" anchorCtr="0">
          <a:noAutofit/>
        </a:bodyPr>
        <a:lstStyle/>
        <a:p>
          <a:pPr marL="228600" lvl="1" indent="-228600" algn="l" defTabSz="1111250">
            <a:lnSpc>
              <a:spcPct val="90000"/>
            </a:lnSpc>
            <a:spcBef>
              <a:spcPct val="0"/>
            </a:spcBef>
            <a:spcAft>
              <a:spcPct val="20000"/>
            </a:spcAft>
            <a:buChar char="••"/>
          </a:pPr>
          <a:endParaRPr lang="es-EC" sz="2500" kern="1200" dirty="0"/>
        </a:p>
        <a:p>
          <a:pPr marL="228600" lvl="1" indent="-228600" algn="l" defTabSz="1111250">
            <a:lnSpc>
              <a:spcPct val="90000"/>
            </a:lnSpc>
            <a:spcBef>
              <a:spcPct val="0"/>
            </a:spcBef>
            <a:spcAft>
              <a:spcPct val="20000"/>
            </a:spcAft>
            <a:buChar char="••"/>
          </a:pPr>
          <a:endParaRPr lang="es-EC" sz="2500" kern="1200" dirty="0"/>
        </a:p>
        <a:p>
          <a:pPr marL="228600" lvl="1" indent="-228600" algn="l" defTabSz="1111250">
            <a:lnSpc>
              <a:spcPct val="90000"/>
            </a:lnSpc>
            <a:spcBef>
              <a:spcPct val="0"/>
            </a:spcBef>
            <a:spcAft>
              <a:spcPct val="20000"/>
            </a:spcAft>
            <a:buChar char="••"/>
          </a:pPr>
          <a:endParaRPr lang="es-EC" sz="2500" kern="1200" dirty="0"/>
        </a:p>
        <a:p>
          <a:pPr marL="228600" lvl="1" indent="-228600" algn="l" defTabSz="1111250">
            <a:lnSpc>
              <a:spcPct val="90000"/>
            </a:lnSpc>
            <a:spcBef>
              <a:spcPct val="0"/>
            </a:spcBef>
            <a:spcAft>
              <a:spcPct val="20000"/>
            </a:spcAft>
            <a:buChar char="••"/>
          </a:pPr>
          <a:endParaRPr lang="es-EC" sz="2500" kern="1200" dirty="0"/>
        </a:p>
      </dsp:txBody>
      <dsp:txXfrm>
        <a:off x="0" y="797295"/>
        <a:ext cx="7619999" cy="1722240"/>
      </dsp:txXfrm>
    </dsp:sp>
    <dsp:sp modelId="{5A0FAD78-9291-4369-8C94-4156EB728C34}">
      <dsp:nvSpPr>
        <dsp:cNvPr id="0" name=""/>
        <dsp:cNvSpPr/>
      </dsp:nvSpPr>
      <dsp:spPr>
        <a:xfrm>
          <a:off x="0" y="2304251"/>
          <a:ext cx="7619999" cy="767520"/>
        </a:xfrm>
        <a:prstGeom prst="roundRect">
          <a:avLst/>
        </a:prstGeom>
        <a:solidFill>
          <a:schemeClr val="accent3">
            <a:hueOff val="11250264"/>
            <a:satOff val="-168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s-EC" sz="3200" b="1" kern="1200" dirty="0" smtClean="0"/>
            <a:t>Método analítico – sintético</a:t>
          </a:r>
          <a:endParaRPr lang="es-EC" sz="3200" kern="1200" dirty="0"/>
        </a:p>
      </dsp:txBody>
      <dsp:txXfrm>
        <a:off x="37467" y="2341718"/>
        <a:ext cx="7545065" cy="692586"/>
      </dsp:txXfrm>
    </dsp:sp>
    <dsp:sp modelId="{6CF3F775-3FFB-458E-9443-86279B8722CE}">
      <dsp:nvSpPr>
        <dsp:cNvPr id="0" name=""/>
        <dsp:cNvSpPr/>
      </dsp:nvSpPr>
      <dsp:spPr>
        <a:xfrm>
          <a:off x="0" y="3287056"/>
          <a:ext cx="7619999" cy="1291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40640" rIns="227584" bIns="40640" numCol="1" spcCol="1270" anchor="t" anchorCtr="0">
          <a:noAutofit/>
        </a:bodyPr>
        <a:lstStyle/>
        <a:p>
          <a:pPr marL="228600" lvl="1" indent="-228600" algn="l" defTabSz="1111250">
            <a:lnSpc>
              <a:spcPct val="90000"/>
            </a:lnSpc>
            <a:spcBef>
              <a:spcPct val="0"/>
            </a:spcBef>
            <a:spcAft>
              <a:spcPct val="20000"/>
            </a:spcAft>
            <a:buChar char="••"/>
          </a:pPr>
          <a:endParaRPr lang="es-EC" sz="2500" kern="1200" dirty="0"/>
        </a:p>
        <a:p>
          <a:pPr marL="228600" lvl="1" indent="-228600" algn="l" defTabSz="1111250">
            <a:lnSpc>
              <a:spcPct val="90000"/>
            </a:lnSpc>
            <a:spcBef>
              <a:spcPct val="0"/>
            </a:spcBef>
            <a:spcAft>
              <a:spcPct val="20000"/>
            </a:spcAft>
            <a:buChar char="••"/>
          </a:pPr>
          <a:endParaRPr lang="es-EC" sz="2500" kern="1200" dirty="0"/>
        </a:p>
        <a:p>
          <a:pPr marL="228600" lvl="1" indent="-228600" algn="l" defTabSz="1111250">
            <a:lnSpc>
              <a:spcPct val="90000"/>
            </a:lnSpc>
            <a:spcBef>
              <a:spcPct val="0"/>
            </a:spcBef>
            <a:spcAft>
              <a:spcPct val="20000"/>
            </a:spcAft>
            <a:buChar char="••"/>
          </a:pPr>
          <a:endParaRPr lang="es-EC" sz="2500" kern="1200" dirty="0"/>
        </a:p>
      </dsp:txBody>
      <dsp:txXfrm>
        <a:off x="0" y="3287056"/>
        <a:ext cx="7619999" cy="129168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7FF30E-2B87-4918-AEC0-6ED1F61064AA}">
      <dsp:nvSpPr>
        <dsp:cNvPr id="0" name=""/>
        <dsp:cNvSpPr/>
      </dsp:nvSpPr>
      <dsp:spPr>
        <a:xfrm>
          <a:off x="6835" y="0"/>
          <a:ext cx="2042945" cy="11521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Hipótesis</a:t>
          </a:r>
          <a:endParaRPr lang="es-EC" sz="1900" kern="1200" dirty="0"/>
        </a:p>
      </dsp:txBody>
      <dsp:txXfrm>
        <a:off x="40580" y="33745"/>
        <a:ext cx="1975455" cy="1084638"/>
      </dsp:txXfrm>
    </dsp:sp>
    <dsp:sp modelId="{C423B992-EE94-42A3-9D39-4770C7B2E163}">
      <dsp:nvSpPr>
        <dsp:cNvPr id="0" name=""/>
        <dsp:cNvSpPr/>
      </dsp:nvSpPr>
      <dsp:spPr>
        <a:xfrm>
          <a:off x="2254075" y="322738"/>
          <a:ext cx="433104" cy="5066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2254075" y="424068"/>
        <a:ext cx="303173" cy="303990"/>
      </dsp:txXfrm>
    </dsp:sp>
    <dsp:sp modelId="{3B93216B-B5F0-4B9B-B25B-59A6474A4612}">
      <dsp:nvSpPr>
        <dsp:cNvPr id="0" name=""/>
        <dsp:cNvSpPr/>
      </dsp:nvSpPr>
      <dsp:spPr>
        <a:xfrm>
          <a:off x="2866959" y="0"/>
          <a:ext cx="2042945" cy="11521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dirty="0" smtClean="0"/>
            <a:t>Conclusiones particulares</a:t>
          </a:r>
          <a:endParaRPr lang="es-EC" sz="1900" kern="1200" dirty="0"/>
        </a:p>
      </dsp:txBody>
      <dsp:txXfrm>
        <a:off x="2900704" y="33745"/>
        <a:ext cx="1975455" cy="1084638"/>
      </dsp:txXfrm>
    </dsp:sp>
    <dsp:sp modelId="{4D1E48C9-CFA1-430C-8C24-418B6BEB42D4}">
      <dsp:nvSpPr>
        <dsp:cNvPr id="0" name=""/>
        <dsp:cNvSpPr/>
      </dsp:nvSpPr>
      <dsp:spPr>
        <a:xfrm>
          <a:off x="5114199" y="322738"/>
          <a:ext cx="433104" cy="5066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C" sz="1500" kern="1200"/>
        </a:p>
      </dsp:txBody>
      <dsp:txXfrm>
        <a:off x="5114199" y="424068"/>
        <a:ext cx="303173" cy="303990"/>
      </dsp:txXfrm>
    </dsp:sp>
    <dsp:sp modelId="{A6B08AB6-FA91-4946-B44F-C33B36FC91E1}">
      <dsp:nvSpPr>
        <dsp:cNvPr id="0" name=""/>
        <dsp:cNvSpPr/>
      </dsp:nvSpPr>
      <dsp:spPr>
        <a:xfrm>
          <a:off x="5727083" y="0"/>
          <a:ext cx="2042945" cy="11521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s-EC" sz="1900" kern="1200" smtClean="0"/>
            <a:t>Características generales</a:t>
          </a:r>
          <a:endParaRPr lang="es-EC" sz="1900" kern="1200" dirty="0"/>
        </a:p>
      </dsp:txBody>
      <dsp:txXfrm>
        <a:off x="5760828" y="33745"/>
        <a:ext cx="1975455" cy="108463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F1849F-220E-413E-952C-7CAF73FB82CF}">
      <dsp:nvSpPr>
        <dsp:cNvPr id="0" name=""/>
        <dsp:cNvSpPr/>
      </dsp:nvSpPr>
      <dsp:spPr>
        <a:xfrm>
          <a:off x="1497609" y="510847"/>
          <a:ext cx="1433501" cy="472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PARTES ESPECÍFICAS</a:t>
          </a:r>
          <a:endParaRPr lang="es-EC" sz="1000" kern="1200" dirty="0"/>
        </a:p>
      </dsp:txBody>
      <dsp:txXfrm>
        <a:off x="1497609" y="510847"/>
        <a:ext cx="1433501" cy="472403"/>
      </dsp:txXfrm>
    </dsp:sp>
    <dsp:sp modelId="{0E140B29-8BC2-46E9-A9B8-EF4613BAFFDA}">
      <dsp:nvSpPr>
        <dsp:cNvPr id="0" name=""/>
        <dsp:cNvSpPr/>
      </dsp:nvSpPr>
      <dsp:spPr>
        <a:xfrm>
          <a:off x="1497609" y="1506985"/>
          <a:ext cx="1433501" cy="885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kern="1200" dirty="0" smtClean="0"/>
            <a:t>TODO</a:t>
          </a:r>
        </a:p>
        <a:p>
          <a:pPr lvl="0" algn="ctr" defTabSz="1066800">
            <a:lnSpc>
              <a:spcPct val="90000"/>
            </a:lnSpc>
            <a:spcBef>
              <a:spcPct val="0"/>
            </a:spcBef>
            <a:spcAft>
              <a:spcPct val="35000"/>
            </a:spcAft>
          </a:pPr>
          <a:r>
            <a:rPr lang="es-EC" sz="2400" kern="1200" dirty="0" smtClean="0"/>
            <a:t>ANÁLISIS</a:t>
          </a:r>
          <a:endParaRPr lang="es-EC" sz="2400" kern="1200" dirty="0"/>
        </a:p>
      </dsp:txBody>
      <dsp:txXfrm>
        <a:off x="1497609" y="1506985"/>
        <a:ext cx="1433501" cy="885054"/>
      </dsp:txXfrm>
    </dsp:sp>
    <dsp:sp modelId="{95A81559-AB18-4068-83B4-B121496647FF}">
      <dsp:nvSpPr>
        <dsp:cNvPr id="0" name=""/>
        <dsp:cNvSpPr/>
      </dsp:nvSpPr>
      <dsp:spPr>
        <a:xfrm>
          <a:off x="1495980" y="367171"/>
          <a:ext cx="114028" cy="11402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5084FB-D2F0-435F-B71E-7BCAD888FEA0}">
      <dsp:nvSpPr>
        <dsp:cNvPr id="0" name=""/>
        <dsp:cNvSpPr/>
      </dsp:nvSpPr>
      <dsp:spPr>
        <a:xfrm>
          <a:off x="1575800" y="207531"/>
          <a:ext cx="114028" cy="11402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BB7B00-A733-40AA-A4DD-74BAAD5DF744}">
      <dsp:nvSpPr>
        <dsp:cNvPr id="0" name=""/>
        <dsp:cNvSpPr/>
      </dsp:nvSpPr>
      <dsp:spPr>
        <a:xfrm>
          <a:off x="1767368" y="239459"/>
          <a:ext cx="179187" cy="17918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7BB762-2F13-474A-BEA5-3A544CE26BAE}">
      <dsp:nvSpPr>
        <dsp:cNvPr id="0" name=""/>
        <dsp:cNvSpPr/>
      </dsp:nvSpPr>
      <dsp:spPr>
        <a:xfrm>
          <a:off x="1927008" y="63855"/>
          <a:ext cx="114028" cy="11402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936530-623C-41E9-93C4-20DA308A8FD8}">
      <dsp:nvSpPr>
        <dsp:cNvPr id="0" name=""/>
        <dsp:cNvSpPr/>
      </dsp:nvSpPr>
      <dsp:spPr>
        <a:xfrm>
          <a:off x="2134540" y="0"/>
          <a:ext cx="114028" cy="11402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F831B9-2713-479C-8C8A-275BDACFE7C2}">
      <dsp:nvSpPr>
        <dsp:cNvPr id="0" name=""/>
        <dsp:cNvSpPr/>
      </dsp:nvSpPr>
      <dsp:spPr>
        <a:xfrm>
          <a:off x="2389964" y="111747"/>
          <a:ext cx="114028" cy="11402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AF03B8-8E6B-4D39-AF9B-258B1750B31B}">
      <dsp:nvSpPr>
        <dsp:cNvPr id="0" name=""/>
        <dsp:cNvSpPr/>
      </dsp:nvSpPr>
      <dsp:spPr>
        <a:xfrm>
          <a:off x="2549604" y="191567"/>
          <a:ext cx="179187" cy="17918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97110F-611B-468D-B0FE-C17237271A59}">
      <dsp:nvSpPr>
        <dsp:cNvPr id="0" name=""/>
        <dsp:cNvSpPr/>
      </dsp:nvSpPr>
      <dsp:spPr>
        <a:xfrm>
          <a:off x="2773099" y="367171"/>
          <a:ext cx="114028" cy="11402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12C0A5-E7D6-454F-84CA-62FDBD4CF143}">
      <dsp:nvSpPr>
        <dsp:cNvPr id="0" name=""/>
        <dsp:cNvSpPr/>
      </dsp:nvSpPr>
      <dsp:spPr>
        <a:xfrm>
          <a:off x="2868883" y="542775"/>
          <a:ext cx="114028" cy="11402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DE3822-B204-43DA-B13A-22A17299F210}">
      <dsp:nvSpPr>
        <dsp:cNvPr id="0" name=""/>
        <dsp:cNvSpPr/>
      </dsp:nvSpPr>
      <dsp:spPr>
        <a:xfrm>
          <a:off x="2038756" y="207531"/>
          <a:ext cx="293216" cy="293216"/>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9C81BE-8EEA-4BC4-BC16-60070129E532}">
      <dsp:nvSpPr>
        <dsp:cNvPr id="0" name=""/>
        <dsp:cNvSpPr/>
      </dsp:nvSpPr>
      <dsp:spPr>
        <a:xfrm>
          <a:off x="1416160" y="814163"/>
          <a:ext cx="114028" cy="11402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5DBE0C-FDDC-4CF4-A5A1-E453FC51A641}">
      <dsp:nvSpPr>
        <dsp:cNvPr id="0" name=""/>
        <dsp:cNvSpPr/>
      </dsp:nvSpPr>
      <dsp:spPr>
        <a:xfrm>
          <a:off x="1511944" y="957839"/>
          <a:ext cx="179187" cy="17918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C5BD820-BA79-47CB-94D3-09F79E45A8FB}">
      <dsp:nvSpPr>
        <dsp:cNvPr id="0" name=""/>
        <dsp:cNvSpPr/>
      </dsp:nvSpPr>
      <dsp:spPr>
        <a:xfrm>
          <a:off x="1751404" y="1085551"/>
          <a:ext cx="260636" cy="260636"/>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F06165-A420-4DDD-A26D-E26D8991E6E7}">
      <dsp:nvSpPr>
        <dsp:cNvPr id="0" name=""/>
        <dsp:cNvSpPr/>
      </dsp:nvSpPr>
      <dsp:spPr>
        <a:xfrm>
          <a:off x="2086648" y="1293083"/>
          <a:ext cx="114028" cy="11402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A86D7F-FFD3-40D3-86C1-15FF7F0346C1}">
      <dsp:nvSpPr>
        <dsp:cNvPr id="0" name=""/>
        <dsp:cNvSpPr/>
      </dsp:nvSpPr>
      <dsp:spPr>
        <a:xfrm>
          <a:off x="2150504" y="1085551"/>
          <a:ext cx="179187" cy="17918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21FA6B-E9F0-4F6F-A903-45404A8D3E7E}">
      <dsp:nvSpPr>
        <dsp:cNvPr id="0" name=""/>
        <dsp:cNvSpPr/>
      </dsp:nvSpPr>
      <dsp:spPr>
        <a:xfrm>
          <a:off x="2310144" y="1309047"/>
          <a:ext cx="114028" cy="11402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517E6E-FB08-40CD-8586-B552F4DB63F2}">
      <dsp:nvSpPr>
        <dsp:cNvPr id="0" name=""/>
        <dsp:cNvSpPr/>
      </dsp:nvSpPr>
      <dsp:spPr>
        <a:xfrm>
          <a:off x="2453820" y="1053623"/>
          <a:ext cx="260636" cy="260636"/>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278025-58C7-463A-8080-8054717AC0D8}">
      <dsp:nvSpPr>
        <dsp:cNvPr id="0" name=""/>
        <dsp:cNvSpPr/>
      </dsp:nvSpPr>
      <dsp:spPr>
        <a:xfrm>
          <a:off x="2805027" y="989767"/>
          <a:ext cx="179187" cy="179187"/>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83CC7C-00BF-407B-987F-0066B8A841F9}">
      <dsp:nvSpPr>
        <dsp:cNvPr id="0" name=""/>
        <dsp:cNvSpPr/>
      </dsp:nvSpPr>
      <dsp:spPr>
        <a:xfrm>
          <a:off x="2984215" y="239194"/>
          <a:ext cx="526248" cy="1004666"/>
        </a:xfrm>
        <a:prstGeom prst="chevron">
          <a:avLst>
            <a:gd name="adj" fmla="val 6231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C17922-73C2-4042-8C34-C45DA3E71EFC}">
      <dsp:nvSpPr>
        <dsp:cNvPr id="0" name=""/>
        <dsp:cNvSpPr/>
      </dsp:nvSpPr>
      <dsp:spPr>
        <a:xfrm>
          <a:off x="3414782" y="239194"/>
          <a:ext cx="526248" cy="1004666"/>
        </a:xfrm>
        <a:prstGeom prst="chevron">
          <a:avLst>
            <a:gd name="adj" fmla="val 6231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69604F8-C058-4939-B5CA-E34B0A9F19B4}">
      <dsp:nvSpPr>
        <dsp:cNvPr id="0" name=""/>
        <dsp:cNvSpPr/>
      </dsp:nvSpPr>
      <dsp:spPr>
        <a:xfrm>
          <a:off x="4048673" y="167921"/>
          <a:ext cx="1219940" cy="1219940"/>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r>
            <a:rPr lang="es-EC" sz="1000" kern="1200" dirty="0" smtClean="0"/>
            <a:t>INTEGRACIÓN</a:t>
          </a:r>
          <a:endParaRPr lang="es-EC" sz="1000" kern="1200" dirty="0"/>
        </a:p>
      </dsp:txBody>
      <dsp:txXfrm>
        <a:off x="4227329" y="346577"/>
        <a:ext cx="862628" cy="862628"/>
      </dsp:txXfrm>
    </dsp:sp>
    <dsp:sp modelId="{20F92952-7CB7-4F4C-B25A-E8357F3512CE}">
      <dsp:nvSpPr>
        <dsp:cNvPr id="0" name=""/>
        <dsp:cNvSpPr/>
      </dsp:nvSpPr>
      <dsp:spPr>
        <a:xfrm>
          <a:off x="3941031" y="1506985"/>
          <a:ext cx="1435224" cy="885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s-EC" sz="2400" kern="1200" dirty="0" smtClean="0"/>
            <a:t>SÍNTESIS</a:t>
          </a:r>
          <a:endParaRPr lang="es-EC" sz="2400" kern="1200" dirty="0"/>
        </a:p>
      </dsp:txBody>
      <dsp:txXfrm>
        <a:off x="3941031" y="1506985"/>
        <a:ext cx="1435224" cy="8850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E94459-C49E-4978-8096-92825E9A60CE}">
      <dsp:nvSpPr>
        <dsp:cNvPr id="0" name=""/>
        <dsp:cNvSpPr/>
      </dsp:nvSpPr>
      <dsp:spPr>
        <a:xfrm>
          <a:off x="0" y="11416"/>
          <a:ext cx="7558607" cy="983384"/>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s-EC" sz="4100" kern="1200" dirty="0" smtClean="0"/>
            <a:t>TÉCNICA DE MUESTREO</a:t>
          </a:r>
          <a:endParaRPr lang="es-EC" sz="4100" kern="1200" dirty="0"/>
        </a:p>
      </dsp:txBody>
      <dsp:txXfrm>
        <a:off x="48005" y="59421"/>
        <a:ext cx="7462597" cy="887374"/>
      </dsp:txXfrm>
    </dsp:sp>
    <dsp:sp modelId="{941D8CC8-17A4-4B60-89A6-0AD60FBE4A47}">
      <dsp:nvSpPr>
        <dsp:cNvPr id="0" name=""/>
        <dsp:cNvSpPr/>
      </dsp:nvSpPr>
      <dsp:spPr>
        <a:xfrm>
          <a:off x="0" y="994801"/>
          <a:ext cx="7558607" cy="10184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986"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s-EC" sz="3200" b="0" i="0" kern="1200" dirty="0" smtClean="0"/>
            <a:t>Muestreo Probabilístico Aleatorio Estratificado</a:t>
          </a:r>
          <a:endParaRPr lang="es-EC" sz="3200" b="0" i="0" kern="1200" dirty="0"/>
        </a:p>
      </dsp:txBody>
      <dsp:txXfrm>
        <a:off x="0" y="994801"/>
        <a:ext cx="7558607" cy="1018439"/>
      </dsp:txXfrm>
    </dsp:sp>
    <dsp:sp modelId="{6AC7714A-95EA-420A-84E4-082316D4892B}">
      <dsp:nvSpPr>
        <dsp:cNvPr id="0" name=""/>
        <dsp:cNvSpPr/>
      </dsp:nvSpPr>
      <dsp:spPr>
        <a:xfrm>
          <a:off x="0" y="2013241"/>
          <a:ext cx="7558607" cy="983384"/>
        </a:xfrm>
        <a:prstGeom prst="roundRect">
          <a:avLst/>
        </a:prstGeom>
        <a:solidFill>
          <a:schemeClr val="accent2">
            <a:hueOff val="4681519"/>
            <a:satOff val="-5839"/>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lvl="0" algn="l" defTabSz="1822450">
            <a:lnSpc>
              <a:spcPct val="90000"/>
            </a:lnSpc>
            <a:spcBef>
              <a:spcPct val="0"/>
            </a:spcBef>
            <a:spcAft>
              <a:spcPct val="35000"/>
            </a:spcAft>
          </a:pPr>
          <a:r>
            <a:rPr lang="es-EC" sz="4100" kern="1200" dirty="0" smtClean="0"/>
            <a:t>TIPO DE INVESTIGACIÓN </a:t>
          </a:r>
          <a:endParaRPr lang="es-EC" sz="4100" kern="1200" dirty="0"/>
        </a:p>
      </dsp:txBody>
      <dsp:txXfrm>
        <a:off x="48005" y="2061246"/>
        <a:ext cx="7462597" cy="887374"/>
      </dsp:txXfrm>
    </dsp:sp>
    <dsp:sp modelId="{3F013C0A-E477-43FE-86B2-58F7F54FC57C}">
      <dsp:nvSpPr>
        <dsp:cNvPr id="0" name=""/>
        <dsp:cNvSpPr/>
      </dsp:nvSpPr>
      <dsp:spPr>
        <a:xfrm>
          <a:off x="0" y="2996626"/>
          <a:ext cx="7558607" cy="1103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986"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s-EC" sz="3200" b="0" kern="1200" dirty="0" smtClean="0"/>
            <a:t>Exploratorio</a:t>
          </a:r>
          <a:endParaRPr lang="es-EC" sz="3200" b="0" kern="1200" dirty="0"/>
        </a:p>
        <a:p>
          <a:pPr marL="285750" lvl="1" indent="-285750" algn="l" defTabSz="1422400">
            <a:lnSpc>
              <a:spcPct val="90000"/>
            </a:lnSpc>
            <a:spcBef>
              <a:spcPct val="0"/>
            </a:spcBef>
            <a:spcAft>
              <a:spcPct val="20000"/>
            </a:spcAft>
            <a:buChar char="••"/>
          </a:pPr>
          <a:r>
            <a:rPr lang="es-EC" sz="3200" kern="1200" dirty="0" smtClean="0"/>
            <a:t>Descriptivo</a:t>
          </a:r>
          <a:endParaRPr lang="es-EC" sz="3200" kern="1200" dirty="0"/>
        </a:p>
      </dsp:txBody>
      <dsp:txXfrm>
        <a:off x="0" y="2996626"/>
        <a:ext cx="7558607" cy="1103309"/>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53A47-606C-4BE3-855B-EE544B134728}">
      <dsp:nvSpPr>
        <dsp:cNvPr id="0" name=""/>
        <dsp:cNvSpPr/>
      </dsp:nvSpPr>
      <dsp:spPr>
        <a:xfrm>
          <a:off x="0" y="27679"/>
          <a:ext cx="7620000" cy="67158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b="1" kern="1200" dirty="0" smtClean="0"/>
            <a:t>Datos Primarios</a:t>
          </a:r>
          <a:endParaRPr lang="es-EC" sz="2800" kern="1200" dirty="0"/>
        </a:p>
      </dsp:txBody>
      <dsp:txXfrm>
        <a:off x="32784" y="60463"/>
        <a:ext cx="7554432" cy="606012"/>
      </dsp:txXfrm>
    </dsp:sp>
    <dsp:sp modelId="{5FC6177D-EDF4-4F79-B6F0-5A009FE1F635}">
      <dsp:nvSpPr>
        <dsp:cNvPr id="0" name=""/>
        <dsp:cNvSpPr/>
      </dsp:nvSpPr>
      <dsp:spPr>
        <a:xfrm>
          <a:off x="0" y="699259"/>
          <a:ext cx="7620000" cy="1159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EC" sz="2200" kern="1200" dirty="0" smtClean="0"/>
            <a:t>Observación directa del consumidor </a:t>
          </a:r>
          <a:endParaRPr lang="es-EC" sz="2200" kern="1200" dirty="0"/>
        </a:p>
        <a:p>
          <a:pPr marL="228600" lvl="1" indent="-228600" algn="l" defTabSz="977900">
            <a:lnSpc>
              <a:spcPct val="90000"/>
            </a:lnSpc>
            <a:spcBef>
              <a:spcPct val="0"/>
            </a:spcBef>
            <a:spcAft>
              <a:spcPct val="20000"/>
            </a:spcAft>
            <a:buChar char="••"/>
          </a:pPr>
          <a:r>
            <a:rPr lang="es-EC" sz="2200" kern="1200" dirty="0" smtClean="0"/>
            <a:t>Encuesta</a:t>
          </a:r>
          <a:endParaRPr lang="es-EC" sz="2200" kern="1200" dirty="0"/>
        </a:p>
        <a:p>
          <a:pPr marL="228600" lvl="1" indent="-228600" algn="l" defTabSz="977900">
            <a:lnSpc>
              <a:spcPct val="90000"/>
            </a:lnSpc>
            <a:spcBef>
              <a:spcPct val="0"/>
            </a:spcBef>
            <a:spcAft>
              <a:spcPct val="20000"/>
            </a:spcAft>
            <a:buChar char="••"/>
          </a:pPr>
          <a:r>
            <a:rPr lang="es-EC" sz="2200" kern="1200" dirty="0" err="1" smtClean="0"/>
            <a:t>Focus</a:t>
          </a:r>
          <a:r>
            <a:rPr lang="es-EC" sz="2200" kern="1200" dirty="0" smtClean="0"/>
            <a:t> </a:t>
          </a:r>
          <a:r>
            <a:rPr lang="es-EC" sz="2200" kern="1200" dirty="0" err="1" smtClean="0"/>
            <a:t>group</a:t>
          </a:r>
          <a:endParaRPr lang="es-EC" sz="2200" kern="1200" dirty="0"/>
        </a:p>
      </dsp:txBody>
      <dsp:txXfrm>
        <a:off x="0" y="699259"/>
        <a:ext cx="7620000" cy="1159200"/>
      </dsp:txXfrm>
    </dsp:sp>
    <dsp:sp modelId="{B1323C6B-2D08-4715-88F0-159760D06E3C}">
      <dsp:nvSpPr>
        <dsp:cNvPr id="0" name=""/>
        <dsp:cNvSpPr/>
      </dsp:nvSpPr>
      <dsp:spPr>
        <a:xfrm>
          <a:off x="0" y="1858460"/>
          <a:ext cx="7620000" cy="671580"/>
        </a:xfrm>
        <a:prstGeom prst="roundRect">
          <a:avLst/>
        </a:prstGeom>
        <a:solidFill>
          <a:schemeClr val="accent5">
            <a:hueOff val="-9933876"/>
            <a:satOff val="39811"/>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b="1" kern="1200" dirty="0" smtClean="0"/>
            <a:t>Datos Secundarios</a:t>
          </a:r>
          <a:endParaRPr lang="es-EC" sz="2800" kern="1200" dirty="0"/>
        </a:p>
      </dsp:txBody>
      <dsp:txXfrm>
        <a:off x="32784" y="1891244"/>
        <a:ext cx="7554432" cy="606012"/>
      </dsp:txXfrm>
    </dsp:sp>
    <dsp:sp modelId="{61849883-D0A9-45F3-A49B-F1A27595C384}">
      <dsp:nvSpPr>
        <dsp:cNvPr id="0" name=""/>
        <dsp:cNvSpPr/>
      </dsp:nvSpPr>
      <dsp:spPr>
        <a:xfrm>
          <a:off x="0" y="2530040"/>
          <a:ext cx="7620000" cy="191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935"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s-EC" sz="2200" kern="1200" smtClean="0"/>
            <a:t>Libros</a:t>
          </a:r>
          <a:endParaRPr lang="es-EC" sz="2200" kern="1200" dirty="0"/>
        </a:p>
        <a:p>
          <a:pPr marL="228600" lvl="1" indent="-228600" algn="l" defTabSz="977900">
            <a:lnSpc>
              <a:spcPct val="90000"/>
            </a:lnSpc>
            <a:spcBef>
              <a:spcPct val="0"/>
            </a:spcBef>
            <a:spcAft>
              <a:spcPct val="20000"/>
            </a:spcAft>
            <a:buChar char="••"/>
          </a:pPr>
          <a:r>
            <a:rPr lang="es-EC" sz="2200" kern="1200" smtClean="0"/>
            <a:t>Bases de datos de organismos oficiales </a:t>
          </a:r>
          <a:endParaRPr lang="es-EC" sz="2200" kern="1200"/>
        </a:p>
        <a:p>
          <a:pPr marL="228600" lvl="1" indent="-228600" algn="l" defTabSz="977900">
            <a:lnSpc>
              <a:spcPct val="90000"/>
            </a:lnSpc>
            <a:spcBef>
              <a:spcPct val="0"/>
            </a:spcBef>
            <a:spcAft>
              <a:spcPct val="20000"/>
            </a:spcAft>
            <a:buChar char="••"/>
          </a:pPr>
          <a:r>
            <a:rPr lang="es-EC" sz="2200" kern="1200" smtClean="0"/>
            <a:t>Revistas y artículos científicos - papers</a:t>
          </a:r>
          <a:endParaRPr lang="es-EC" sz="2200" kern="1200"/>
        </a:p>
        <a:p>
          <a:pPr marL="228600" lvl="1" indent="-228600" algn="l" defTabSz="977900">
            <a:lnSpc>
              <a:spcPct val="90000"/>
            </a:lnSpc>
            <a:spcBef>
              <a:spcPct val="0"/>
            </a:spcBef>
            <a:spcAft>
              <a:spcPct val="20000"/>
            </a:spcAft>
            <a:buChar char="••"/>
          </a:pPr>
          <a:r>
            <a:rPr lang="es-EC" sz="2200" kern="1200" smtClean="0"/>
            <a:t>Trabajos de titulación</a:t>
          </a:r>
          <a:endParaRPr lang="es-EC" sz="2200" kern="1200"/>
        </a:p>
        <a:p>
          <a:pPr marL="228600" lvl="1" indent="-228600" algn="l" defTabSz="977900">
            <a:lnSpc>
              <a:spcPct val="90000"/>
            </a:lnSpc>
            <a:spcBef>
              <a:spcPct val="0"/>
            </a:spcBef>
            <a:spcAft>
              <a:spcPct val="20000"/>
            </a:spcAft>
            <a:buChar char="••"/>
          </a:pPr>
          <a:r>
            <a:rPr lang="es-EC" sz="2200" kern="1200" smtClean="0"/>
            <a:t>Artículos periodísticos</a:t>
          </a:r>
          <a:endParaRPr lang="es-EC" sz="2200" kern="1200"/>
        </a:p>
      </dsp:txBody>
      <dsp:txXfrm>
        <a:off x="0" y="2530040"/>
        <a:ext cx="7620000" cy="191268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53A47-606C-4BE3-855B-EE544B134728}">
      <dsp:nvSpPr>
        <dsp:cNvPr id="0" name=""/>
        <dsp:cNvSpPr/>
      </dsp:nvSpPr>
      <dsp:spPr>
        <a:xfrm>
          <a:off x="0" y="20412"/>
          <a:ext cx="8003232" cy="62361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es-EC" sz="2600" b="1" kern="1200" dirty="0" smtClean="0"/>
            <a:t>Unidad /Elementos Muestrales</a:t>
          </a:r>
          <a:endParaRPr lang="es-EC" sz="2600" kern="1200" dirty="0"/>
        </a:p>
      </dsp:txBody>
      <dsp:txXfrm>
        <a:off x="30442" y="50854"/>
        <a:ext cx="7942348" cy="562726"/>
      </dsp:txXfrm>
    </dsp:sp>
    <dsp:sp modelId="{5FC6177D-EDF4-4F79-B6F0-5A009FE1F635}">
      <dsp:nvSpPr>
        <dsp:cNvPr id="0" name=""/>
        <dsp:cNvSpPr/>
      </dsp:nvSpPr>
      <dsp:spPr>
        <a:xfrm>
          <a:off x="0" y="644022"/>
          <a:ext cx="8003232" cy="16684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103"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s-EC" sz="2000" b="1" kern="1200" dirty="0" smtClean="0"/>
            <a:t>Elemento de muestreo: </a:t>
          </a:r>
          <a:r>
            <a:rPr lang="es-EC" sz="2000" kern="1200" dirty="0" smtClean="0"/>
            <a:t>Internautas mayores de 18 años</a:t>
          </a:r>
          <a:endParaRPr lang="es-EC" sz="2000" kern="1200" dirty="0"/>
        </a:p>
        <a:p>
          <a:pPr marL="228600" lvl="1" indent="-228600" algn="l" defTabSz="889000">
            <a:lnSpc>
              <a:spcPct val="90000"/>
            </a:lnSpc>
            <a:spcBef>
              <a:spcPct val="0"/>
            </a:spcBef>
            <a:spcAft>
              <a:spcPct val="20000"/>
            </a:spcAft>
            <a:buChar char="••"/>
          </a:pPr>
          <a:r>
            <a:rPr lang="es-EC" sz="2000" b="1" kern="1200" dirty="0" smtClean="0"/>
            <a:t>Unidad de muestreo: </a:t>
          </a:r>
          <a:r>
            <a:rPr lang="es-EC" sz="2000" kern="1200" dirty="0" smtClean="0"/>
            <a:t>Hogares Nivel Socio Económico </a:t>
          </a:r>
          <a:r>
            <a:rPr lang="es-EC" sz="2000" kern="1200" dirty="0" smtClean="0"/>
            <a:t>C+,</a:t>
          </a:r>
          <a:r>
            <a:rPr lang="es-EC" sz="2000" kern="1200" dirty="0" smtClean="0"/>
            <a:t>B,A</a:t>
          </a:r>
          <a:endParaRPr lang="es-EC" sz="2000" kern="1200" dirty="0"/>
        </a:p>
        <a:p>
          <a:pPr marL="228600" lvl="1" indent="-228600" algn="l" defTabSz="889000">
            <a:lnSpc>
              <a:spcPct val="90000"/>
            </a:lnSpc>
            <a:spcBef>
              <a:spcPct val="0"/>
            </a:spcBef>
            <a:spcAft>
              <a:spcPct val="20000"/>
            </a:spcAft>
            <a:buChar char="••"/>
          </a:pPr>
          <a:r>
            <a:rPr lang="es-EC" sz="2000" b="1" kern="1200" dirty="0" smtClean="0"/>
            <a:t>Extensión: </a:t>
          </a:r>
          <a:r>
            <a:rPr lang="es-EC" sz="2000" kern="1200" dirty="0" smtClean="0"/>
            <a:t>Distrito Metropolitano de Quito</a:t>
          </a:r>
          <a:endParaRPr lang="es-EC" sz="2000" kern="1200" dirty="0"/>
        </a:p>
        <a:p>
          <a:pPr marL="228600" lvl="1" indent="-228600" algn="l" defTabSz="889000">
            <a:lnSpc>
              <a:spcPct val="90000"/>
            </a:lnSpc>
            <a:spcBef>
              <a:spcPct val="0"/>
            </a:spcBef>
            <a:spcAft>
              <a:spcPct val="20000"/>
            </a:spcAft>
            <a:buChar char="••"/>
          </a:pPr>
          <a:r>
            <a:rPr lang="es-EC" sz="2000" b="1" kern="1200" dirty="0" smtClean="0"/>
            <a:t>Tiempo: </a:t>
          </a:r>
          <a:r>
            <a:rPr lang="es-EC" sz="2000" kern="1200" dirty="0" smtClean="0"/>
            <a:t>2017</a:t>
          </a:r>
          <a:endParaRPr lang="es-EC" sz="2000" kern="1200" dirty="0"/>
        </a:p>
      </dsp:txBody>
      <dsp:txXfrm>
        <a:off x="0" y="644022"/>
        <a:ext cx="8003232" cy="166841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53A47-606C-4BE3-855B-EE544B134728}">
      <dsp:nvSpPr>
        <dsp:cNvPr id="0" name=""/>
        <dsp:cNvSpPr/>
      </dsp:nvSpPr>
      <dsp:spPr>
        <a:xfrm>
          <a:off x="0" y="0"/>
          <a:ext cx="4824536" cy="57563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b="1" kern="1200" dirty="0" smtClean="0"/>
            <a:t>Segmentación</a:t>
          </a:r>
          <a:endParaRPr lang="es-EC" sz="2400" kern="1200" dirty="0"/>
        </a:p>
      </dsp:txBody>
      <dsp:txXfrm>
        <a:off x="28100" y="28100"/>
        <a:ext cx="4768336" cy="51943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53A47-606C-4BE3-855B-EE544B134728}">
      <dsp:nvSpPr>
        <dsp:cNvPr id="0" name=""/>
        <dsp:cNvSpPr/>
      </dsp:nvSpPr>
      <dsp:spPr>
        <a:xfrm>
          <a:off x="0" y="7863"/>
          <a:ext cx="8003232" cy="8049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C" sz="2000" b="1" kern="1200" dirty="0" smtClean="0"/>
            <a:t>DIVISIÓN POR ESTRATOS SOCIOECONÓMICOS – INEC 2011</a:t>
          </a:r>
          <a:endParaRPr lang="es-EC" sz="2000" kern="1200" dirty="0"/>
        </a:p>
      </dsp:txBody>
      <dsp:txXfrm>
        <a:off x="39295" y="47158"/>
        <a:ext cx="7924642" cy="7263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CB4B6C-B012-4E7F-B656-AEE597348360}">
      <dsp:nvSpPr>
        <dsp:cNvPr id="0" name=""/>
        <dsp:cNvSpPr/>
      </dsp:nvSpPr>
      <dsp:spPr>
        <a:xfrm>
          <a:off x="6003" y="412336"/>
          <a:ext cx="2105933" cy="126356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t>Turismo</a:t>
          </a:r>
          <a:endParaRPr lang="es-EC" sz="3200" kern="1200" dirty="0"/>
        </a:p>
      </dsp:txBody>
      <dsp:txXfrm>
        <a:off x="43011" y="449344"/>
        <a:ext cx="2031917" cy="1189544"/>
      </dsp:txXfrm>
    </dsp:sp>
    <dsp:sp modelId="{340A3E3C-8E7E-4139-8A4E-2D2B730F2E74}">
      <dsp:nvSpPr>
        <dsp:cNvPr id="0" name=""/>
        <dsp:cNvSpPr/>
      </dsp:nvSpPr>
      <dsp:spPr>
        <a:xfrm>
          <a:off x="2322530" y="782980"/>
          <a:ext cx="446457" cy="52227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C" sz="2200" kern="1200"/>
        </a:p>
      </dsp:txBody>
      <dsp:txXfrm>
        <a:off x="2322530" y="887434"/>
        <a:ext cx="312520" cy="313363"/>
      </dsp:txXfrm>
    </dsp:sp>
    <dsp:sp modelId="{D223B595-A9D4-4D94-802E-D0BA9B0E8993}">
      <dsp:nvSpPr>
        <dsp:cNvPr id="0" name=""/>
        <dsp:cNvSpPr/>
      </dsp:nvSpPr>
      <dsp:spPr>
        <a:xfrm>
          <a:off x="2954310" y="412336"/>
          <a:ext cx="2684643" cy="1263560"/>
        </a:xfrm>
        <a:prstGeom prst="roundRect">
          <a:avLst>
            <a:gd name="adj" fmla="val 10000"/>
          </a:avLst>
        </a:prstGeom>
        <a:solidFill>
          <a:schemeClr val="accent4">
            <a:hueOff val="-2232385"/>
            <a:satOff val="13449"/>
            <a:lumOff val="107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t>Tecnología</a:t>
          </a:r>
          <a:endParaRPr lang="es-EC" sz="3200" kern="1200" dirty="0"/>
        </a:p>
      </dsp:txBody>
      <dsp:txXfrm>
        <a:off x="2991318" y="449344"/>
        <a:ext cx="2610627" cy="1189544"/>
      </dsp:txXfrm>
    </dsp:sp>
    <dsp:sp modelId="{817D947F-D99B-4C0C-97FD-D946772C785A}">
      <dsp:nvSpPr>
        <dsp:cNvPr id="0" name=""/>
        <dsp:cNvSpPr/>
      </dsp:nvSpPr>
      <dsp:spPr>
        <a:xfrm>
          <a:off x="5849547" y="782980"/>
          <a:ext cx="446457" cy="522271"/>
        </a:xfrm>
        <a:prstGeom prst="rightArrow">
          <a:avLst>
            <a:gd name="adj1" fmla="val 60000"/>
            <a:gd name="adj2" fmla="val 50000"/>
          </a:avLst>
        </a:prstGeom>
        <a:solidFill>
          <a:schemeClr val="accent4">
            <a:hueOff val="-4464770"/>
            <a:satOff val="26899"/>
            <a:lumOff val="215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s-EC" sz="2200" kern="1200"/>
        </a:p>
      </dsp:txBody>
      <dsp:txXfrm>
        <a:off x="5849547" y="887434"/>
        <a:ext cx="312520" cy="313363"/>
      </dsp:txXfrm>
    </dsp:sp>
    <dsp:sp modelId="{89CD3D45-7661-4CD0-9E88-7ABBC3E2F2A7}">
      <dsp:nvSpPr>
        <dsp:cNvPr id="0" name=""/>
        <dsp:cNvSpPr/>
      </dsp:nvSpPr>
      <dsp:spPr>
        <a:xfrm>
          <a:off x="6481327" y="412336"/>
          <a:ext cx="2441661" cy="1263560"/>
        </a:xfrm>
        <a:prstGeom prst="roundRect">
          <a:avLst>
            <a:gd name="adj" fmla="val 10000"/>
          </a:avLst>
        </a:prstGeom>
        <a:solidFill>
          <a:schemeClr val="accent4">
            <a:hueOff val="-4464770"/>
            <a:satOff val="26899"/>
            <a:lumOff val="215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t>Economía Global</a:t>
          </a:r>
          <a:endParaRPr lang="es-EC" sz="3200" kern="1200" dirty="0"/>
        </a:p>
      </dsp:txBody>
      <dsp:txXfrm>
        <a:off x="6518335" y="449344"/>
        <a:ext cx="2367645" cy="118954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0DAD0-B14B-4042-9930-02A04F30C1BC}">
      <dsp:nvSpPr>
        <dsp:cNvPr id="0" name=""/>
        <dsp:cNvSpPr/>
      </dsp:nvSpPr>
      <dsp:spPr>
        <a:xfrm>
          <a:off x="0" y="7002"/>
          <a:ext cx="8003232" cy="64759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es-EC" sz="2700" b="1" kern="1200" dirty="0" smtClean="0"/>
            <a:t>Universo o población y Población objetivo </a:t>
          </a:r>
          <a:endParaRPr lang="es-EC" sz="2700" kern="1200" dirty="0"/>
        </a:p>
      </dsp:txBody>
      <dsp:txXfrm>
        <a:off x="31613" y="38615"/>
        <a:ext cx="7940006" cy="584368"/>
      </dsp:txXfrm>
    </dsp:sp>
    <dsp:sp modelId="{CD18D554-A67E-43F0-87D1-70C226BF27D6}">
      <dsp:nvSpPr>
        <dsp:cNvPr id="0" name=""/>
        <dsp:cNvSpPr/>
      </dsp:nvSpPr>
      <dsp:spPr>
        <a:xfrm>
          <a:off x="0" y="654597"/>
          <a:ext cx="8003232" cy="4471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103" tIns="34290" rIns="192024" bIns="34290" numCol="1" spcCol="1270" anchor="t" anchorCtr="0">
          <a:noAutofit/>
        </a:bodyPr>
        <a:lstStyle/>
        <a:p>
          <a:pPr marL="228600" lvl="1" indent="-228600" algn="l" defTabSz="933450">
            <a:lnSpc>
              <a:spcPct val="90000"/>
            </a:lnSpc>
            <a:spcBef>
              <a:spcPct val="0"/>
            </a:spcBef>
            <a:spcAft>
              <a:spcPct val="20000"/>
            </a:spcAft>
            <a:buChar char="••"/>
          </a:pPr>
          <a:endParaRPr lang="es-EC" sz="2100" kern="1200" dirty="0"/>
        </a:p>
      </dsp:txBody>
      <dsp:txXfrm>
        <a:off x="0" y="654597"/>
        <a:ext cx="8003232" cy="44711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9AD42-8901-481B-B241-B6BAF9322D72}">
      <dsp:nvSpPr>
        <dsp:cNvPr id="0" name=""/>
        <dsp:cNvSpPr/>
      </dsp:nvSpPr>
      <dsp:spPr>
        <a:xfrm>
          <a:off x="2844799" y="1828799"/>
          <a:ext cx="2235200" cy="2235200"/>
        </a:xfrm>
        <a:prstGeom prst="gear9">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kern="1200" dirty="0" smtClean="0"/>
            <a:t>TOTAL HOGARES QUITO 747,167</a:t>
          </a:r>
          <a:endParaRPr lang="es-EC" sz="1600" kern="1200" dirty="0"/>
        </a:p>
      </dsp:txBody>
      <dsp:txXfrm>
        <a:off x="3294174" y="2352384"/>
        <a:ext cx="1336450" cy="1148939"/>
      </dsp:txXfrm>
    </dsp:sp>
    <dsp:sp modelId="{F3F665FB-E786-4186-8CB5-EEEFCCAA64CE}">
      <dsp:nvSpPr>
        <dsp:cNvPr id="0" name=""/>
        <dsp:cNvSpPr/>
      </dsp:nvSpPr>
      <dsp:spPr>
        <a:xfrm>
          <a:off x="1473882" y="1300479"/>
          <a:ext cx="1766474" cy="1625600"/>
        </a:xfrm>
        <a:prstGeom prst="gear6">
          <a:avLst/>
        </a:prstGeom>
        <a:solidFill>
          <a:schemeClr val="accent3">
            <a:hueOff val="5625132"/>
            <a:satOff val="-8440"/>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smtClean="0"/>
            <a:t>PENETRACIÓN INTERNET NACIONAL 47,5%</a:t>
          </a:r>
          <a:endParaRPr lang="es-EC" sz="1000" kern="1200" dirty="0"/>
        </a:p>
      </dsp:txBody>
      <dsp:txXfrm>
        <a:off x="1903609" y="1712202"/>
        <a:ext cx="907020" cy="802154"/>
      </dsp:txXfrm>
    </dsp:sp>
    <dsp:sp modelId="{E338F978-D15E-43E0-8C7A-B6E8B8C72A89}">
      <dsp:nvSpPr>
        <dsp:cNvPr id="0" name=""/>
        <dsp:cNvSpPr/>
      </dsp:nvSpPr>
      <dsp:spPr>
        <a:xfrm rot="20700000">
          <a:off x="2454821" y="178981"/>
          <a:ext cx="1592756" cy="1592756"/>
        </a:xfrm>
        <a:prstGeom prst="gear6">
          <a:avLst/>
        </a:prstGeom>
        <a:solidFill>
          <a:schemeClr val="accent3">
            <a:hueOff val="11250264"/>
            <a:satOff val="-168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s-EC" sz="1300" kern="1200" dirty="0" smtClean="0"/>
            <a:t>MIEMBROS POR HOGAR 3,49</a:t>
          </a:r>
          <a:endParaRPr lang="es-EC" sz="1300" kern="1200" dirty="0"/>
        </a:p>
      </dsp:txBody>
      <dsp:txXfrm rot="-20700000">
        <a:off x="2804160" y="528319"/>
        <a:ext cx="894080" cy="894080"/>
      </dsp:txXfrm>
    </dsp:sp>
    <dsp:sp modelId="{8E4A7782-B894-4673-946B-B9475882135A}">
      <dsp:nvSpPr>
        <dsp:cNvPr id="0" name=""/>
        <dsp:cNvSpPr/>
      </dsp:nvSpPr>
      <dsp:spPr>
        <a:xfrm>
          <a:off x="2671505" y="1492320"/>
          <a:ext cx="2861056" cy="2861056"/>
        </a:xfrm>
        <a:prstGeom prst="circularArrow">
          <a:avLst>
            <a:gd name="adj1" fmla="val 4687"/>
            <a:gd name="adj2" fmla="val 299029"/>
            <a:gd name="adj3" fmla="val 2513083"/>
            <a:gd name="adj4" fmla="val 15867933"/>
            <a:gd name="adj5" fmla="val 5469"/>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C2AC692-A5FA-43CA-A61B-81C510041393}">
      <dsp:nvSpPr>
        <dsp:cNvPr id="0" name=""/>
        <dsp:cNvSpPr/>
      </dsp:nvSpPr>
      <dsp:spPr>
        <a:xfrm>
          <a:off x="1256429" y="941355"/>
          <a:ext cx="2078736" cy="2078736"/>
        </a:xfrm>
        <a:prstGeom prst="leftCircularArrow">
          <a:avLst>
            <a:gd name="adj1" fmla="val 6452"/>
            <a:gd name="adj2" fmla="val 429999"/>
            <a:gd name="adj3" fmla="val 10489124"/>
            <a:gd name="adj4" fmla="val 14837806"/>
            <a:gd name="adj5" fmla="val 7527"/>
          </a:avLst>
        </a:prstGeom>
        <a:solidFill>
          <a:schemeClr val="accent3">
            <a:hueOff val="5625132"/>
            <a:satOff val="-8440"/>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6CBF0E-3372-4DD0-A956-50F62092C7F3}">
      <dsp:nvSpPr>
        <dsp:cNvPr id="0" name=""/>
        <dsp:cNvSpPr/>
      </dsp:nvSpPr>
      <dsp:spPr>
        <a:xfrm>
          <a:off x="2086400" y="-169332"/>
          <a:ext cx="2241296" cy="2241296"/>
        </a:xfrm>
        <a:prstGeom prst="circularArrow">
          <a:avLst>
            <a:gd name="adj1" fmla="val 5984"/>
            <a:gd name="adj2" fmla="val 394124"/>
            <a:gd name="adj3" fmla="val 13313824"/>
            <a:gd name="adj4" fmla="val 10508221"/>
            <a:gd name="adj5" fmla="val 6981"/>
          </a:avLst>
        </a:prstGeom>
        <a:solidFill>
          <a:schemeClr val="accent3">
            <a:hueOff val="11250264"/>
            <a:satOff val="-16880"/>
            <a:lumOff val="-2745"/>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F760D5-4C8F-495C-8A8E-F00DC9B04073}">
      <dsp:nvSpPr>
        <dsp:cNvPr id="0" name=""/>
        <dsp:cNvSpPr/>
      </dsp:nvSpPr>
      <dsp:spPr>
        <a:xfrm>
          <a:off x="539969" y="577674"/>
          <a:ext cx="3148379" cy="1108821"/>
        </a:xfrm>
        <a:prstGeom prst="rect">
          <a:avLst/>
        </a:prstGeom>
        <a:solidFill>
          <a:schemeClr val="lt1">
            <a:alpha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51042" tIns="83820" rIns="83820" bIns="83820" numCol="1" spcCol="1270" anchor="ctr" anchorCtr="0">
          <a:noAutofit/>
        </a:bodyPr>
        <a:lstStyle/>
        <a:p>
          <a:pPr lvl="0" algn="l" defTabSz="977900">
            <a:lnSpc>
              <a:spcPct val="90000"/>
            </a:lnSpc>
            <a:spcBef>
              <a:spcPct val="0"/>
            </a:spcBef>
            <a:spcAft>
              <a:spcPct val="35000"/>
            </a:spcAft>
          </a:pPr>
          <a:r>
            <a:rPr lang="es-EC" sz="2200" kern="1200" dirty="0" smtClean="0"/>
            <a:t>TOTAL UNIVERSO</a:t>
          </a:r>
        </a:p>
        <a:p>
          <a:pPr lvl="0" algn="l" defTabSz="977900">
            <a:lnSpc>
              <a:spcPct val="90000"/>
            </a:lnSpc>
            <a:spcBef>
              <a:spcPct val="0"/>
            </a:spcBef>
            <a:spcAft>
              <a:spcPct val="35000"/>
            </a:spcAft>
          </a:pPr>
          <a:r>
            <a:rPr lang="es-EC" sz="2200" kern="1200" dirty="0" smtClean="0"/>
            <a:t>454,752</a:t>
          </a:r>
          <a:endParaRPr lang="es-EC" sz="2200" kern="1200" dirty="0"/>
        </a:p>
      </dsp:txBody>
      <dsp:txXfrm>
        <a:off x="539969" y="577674"/>
        <a:ext cx="3148379" cy="1108821"/>
      </dsp:txXfrm>
    </dsp:sp>
    <dsp:sp modelId="{7E7CB896-5E9A-4A77-86B4-7B30052697BE}">
      <dsp:nvSpPr>
        <dsp:cNvPr id="0" name=""/>
        <dsp:cNvSpPr/>
      </dsp:nvSpPr>
      <dsp:spPr>
        <a:xfrm>
          <a:off x="7723" y="417511"/>
          <a:ext cx="1145129" cy="1164262"/>
        </a:xfrm>
        <a:prstGeom prst="rect">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99DBB-3550-40F9-A2D8-833546ABEB31}">
      <dsp:nvSpPr>
        <dsp:cNvPr id="0" name=""/>
        <dsp:cNvSpPr/>
      </dsp:nvSpPr>
      <dsp:spPr>
        <a:xfrm>
          <a:off x="-1490730" y="-253107"/>
          <a:ext cx="1946375" cy="1946375"/>
        </a:xfrm>
        <a:prstGeom prst="blockArc">
          <a:avLst>
            <a:gd name="adj1" fmla="val 18900000"/>
            <a:gd name="adj2" fmla="val 2700000"/>
            <a:gd name="adj3" fmla="val 1110"/>
          </a:avLst>
        </a:prstGeom>
        <a:noFill/>
        <a:ln w="12700" cap="flat" cmpd="sng" algn="ctr">
          <a:solidFill>
            <a:schemeClr val="accent6">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2EFE21-90FC-4A49-9BB2-33456AA30FA6}">
      <dsp:nvSpPr>
        <dsp:cNvPr id="0" name=""/>
        <dsp:cNvSpPr/>
      </dsp:nvSpPr>
      <dsp:spPr>
        <a:xfrm>
          <a:off x="443881" y="364974"/>
          <a:ext cx="8592614" cy="710210"/>
        </a:xfrm>
        <a:prstGeom prst="rect">
          <a:avLst/>
        </a:prstGeom>
        <a:gradFill rotWithShape="0">
          <a:gsLst>
            <a:gs pos="0">
              <a:schemeClr val="accent6">
                <a:alpha val="90000"/>
                <a:hueOff val="0"/>
                <a:satOff val="0"/>
                <a:lumOff val="0"/>
                <a:alphaOff val="0"/>
                <a:lumMod val="110000"/>
                <a:satMod val="105000"/>
                <a:tint val="67000"/>
              </a:schemeClr>
            </a:gs>
            <a:gs pos="50000">
              <a:schemeClr val="accent6">
                <a:alpha val="90000"/>
                <a:hueOff val="0"/>
                <a:satOff val="0"/>
                <a:lumOff val="0"/>
                <a:alphaOff val="0"/>
                <a:lumMod val="105000"/>
                <a:satMod val="103000"/>
                <a:tint val="73000"/>
              </a:schemeClr>
            </a:gs>
            <a:gs pos="100000">
              <a:schemeClr val="accent6">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64" tIns="50800" rIns="50800" bIns="50800" numCol="1" spcCol="1270" anchor="ctr" anchorCtr="0">
          <a:noAutofit/>
        </a:bodyPr>
        <a:lstStyle/>
        <a:p>
          <a:pPr lvl="0" algn="l" defTabSz="889000">
            <a:lnSpc>
              <a:spcPct val="90000"/>
            </a:lnSpc>
            <a:spcBef>
              <a:spcPct val="0"/>
            </a:spcBef>
            <a:spcAft>
              <a:spcPct val="35000"/>
            </a:spcAft>
          </a:pPr>
          <a:r>
            <a:rPr lang="es-EC" sz="2000" b="1" i="1" kern="1200" dirty="0" smtClean="0"/>
            <a:t>H1. A mayor edad de los consumidores en páginas de compra en línea menor es la interacción postcompra con otros usuarios</a:t>
          </a:r>
          <a:endParaRPr lang="es-EC" sz="2000" b="1" i="1" kern="1200" dirty="0"/>
        </a:p>
      </dsp:txBody>
      <dsp:txXfrm>
        <a:off x="443881" y="364974"/>
        <a:ext cx="8592614" cy="710210"/>
      </dsp:txXfrm>
    </dsp:sp>
    <dsp:sp modelId="{1EC6B350-3375-430D-B149-512082C05C7D}">
      <dsp:nvSpPr>
        <dsp:cNvPr id="0" name=""/>
        <dsp:cNvSpPr/>
      </dsp:nvSpPr>
      <dsp:spPr>
        <a:xfrm>
          <a:off x="0" y="276198"/>
          <a:ext cx="887762" cy="887762"/>
        </a:xfrm>
        <a:prstGeom prst="ellipse">
          <a:avLst/>
        </a:prstGeom>
        <a:blipFill rotWithShape="0">
          <a:blip xmlns:r="http://schemas.openxmlformats.org/officeDocument/2006/relationships" r:embed="rId1"/>
          <a:stretch>
            <a:fillRect/>
          </a:stretch>
        </a:blipFill>
        <a:ln w="6350" cap="flat" cmpd="sng" algn="ctr">
          <a:solidFill>
            <a:schemeClr val="accent6">
              <a:alpha val="90000"/>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99DBB-3550-40F9-A2D8-833546ABEB31}">
      <dsp:nvSpPr>
        <dsp:cNvPr id="0" name=""/>
        <dsp:cNvSpPr/>
      </dsp:nvSpPr>
      <dsp:spPr>
        <a:xfrm>
          <a:off x="-1490730" y="-253107"/>
          <a:ext cx="1946375" cy="1946375"/>
        </a:xfrm>
        <a:prstGeom prst="blockArc">
          <a:avLst>
            <a:gd name="adj1" fmla="val 18900000"/>
            <a:gd name="adj2" fmla="val 2700000"/>
            <a:gd name="adj3" fmla="val 1110"/>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2EFE21-90FC-4A49-9BB2-33456AA30FA6}">
      <dsp:nvSpPr>
        <dsp:cNvPr id="0" name=""/>
        <dsp:cNvSpPr/>
      </dsp:nvSpPr>
      <dsp:spPr>
        <a:xfrm>
          <a:off x="443881" y="216026"/>
          <a:ext cx="8592614" cy="1008107"/>
        </a:xfrm>
        <a:prstGeom prst="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64" tIns="50800" rIns="50800" bIns="50800" numCol="1" spcCol="1270" anchor="ctr" anchorCtr="0">
          <a:noAutofit/>
        </a:bodyPr>
        <a:lstStyle/>
        <a:p>
          <a:pPr lvl="0" algn="l" defTabSz="889000">
            <a:lnSpc>
              <a:spcPct val="90000"/>
            </a:lnSpc>
            <a:spcBef>
              <a:spcPct val="0"/>
            </a:spcBef>
            <a:spcAft>
              <a:spcPct val="35000"/>
            </a:spcAft>
          </a:pPr>
          <a:r>
            <a:rPr lang="es-EC" sz="2000" b="1" i="1" kern="1200" dirty="0" smtClean="0"/>
            <a:t>H2. Los usuarios de portales de servicios turísticos prefieren comprar en línea para obtener mejores promociones y descuentos en relación a una agencia de viajes.</a:t>
          </a:r>
          <a:endParaRPr lang="es-EC" sz="2000" kern="1200" dirty="0"/>
        </a:p>
      </dsp:txBody>
      <dsp:txXfrm>
        <a:off x="443881" y="216026"/>
        <a:ext cx="8592614" cy="1008107"/>
      </dsp:txXfrm>
    </dsp:sp>
    <dsp:sp modelId="{1EC6B350-3375-430D-B149-512082C05C7D}">
      <dsp:nvSpPr>
        <dsp:cNvPr id="0" name=""/>
        <dsp:cNvSpPr/>
      </dsp:nvSpPr>
      <dsp:spPr>
        <a:xfrm>
          <a:off x="0" y="276198"/>
          <a:ext cx="887762" cy="88776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99DBB-3550-40F9-A2D8-833546ABEB31}">
      <dsp:nvSpPr>
        <dsp:cNvPr id="0" name=""/>
        <dsp:cNvSpPr/>
      </dsp:nvSpPr>
      <dsp:spPr>
        <a:xfrm>
          <a:off x="-1490764" y="-253107"/>
          <a:ext cx="1946375" cy="1946375"/>
        </a:xfrm>
        <a:prstGeom prst="blockArc">
          <a:avLst>
            <a:gd name="adj1" fmla="val 18900000"/>
            <a:gd name="adj2" fmla="val 2700000"/>
            <a:gd name="adj3" fmla="val 1110"/>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2EFE21-90FC-4A49-9BB2-33456AA30FA6}">
      <dsp:nvSpPr>
        <dsp:cNvPr id="0" name=""/>
        <dsp:cNvSpPr/>
      </dsp:nvSpPr>
      <dsp:spPr>
        <a:xfrm>
          <a:off x="443832" y="216081"/>
          <a:ext cx="8520655" cy="1007996"/>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64" tIns="50800" rIns="50800" bIns="50800" numCol="1" spcCol="1270" anchor="ctr" anchorCtr="0">
          <a:noAutofit/>
        </a:bodyPr>
        <a:lstStyle/>
        <a:p>
          <a:pPr lvl="0" algn="l" defTabSz="889000">
            <a:lnSpc>
              <a:spcPct val="90000"/>
            </a:lnSpc>
            <a:spcBef>
              <a:spcPct val="0"/>
            </a:spcBef>
            <a:spcAft>
              <a:spcPct val="35000"/>
            </a:spcAft>
          </a:pPr>
          <a:r>
            <a:rPr lang="es-EC" sz="2000" b="1" i="1" kern="1200" dirty="0" smtClean="0"/>
            <a:t>H3. La elección de compra del consumidor está influenciada por las valoraciones de otros usuarios del servicio a adquirirse dentro de las plataformas de compra o reserva en línea.</a:t>
          </a:r>
          <a:endParaRPr lang="es-EC" sz="2000" b="1" i="1" kern="1200" dirty="0"/>
        </a:p>
      </dsp:txBody>
      <dsp:txXfrm>
        <a:off x="443832" y="216081"/>
        <a:ext cx="8520655" cy="1007996"/>
      </dsp:txXfrm>
    </dsp:sp>
    <dsp:sp modelId="{1EC6B350-3375-430D-B149-512082C05C7D}">
      <dsp:nvSpPr>
        <dsp:cNvPr id="0" name=""/>
        <dsp:cNvSpPr/>
      </dsp:nvSpPr>
      <dsp:spPr>
        <a:xfrm>
          <a:off x="0" y="276247"/>
          <a:ext cx="887664" cy="88766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99DBB-3550-40F9-A2D8-833546ABEB31}">
      <dsp:nvSpPr>
        <dsp:cNvPr id="0" name=""/>
        <dsp:cNvSpPr/>
      </dsp:nvSpPr>
      <dsp:spPr>
        <a:xfrm>
          <a:off x="-1490730" y="-253107"/>
          <a:ext cx="1946375" cy="1946375"/>
        </a:xfrm>
        <a:prstGeom prst="blockArc">
          <a:avLst>
            <a:gd name="adj1" fmla="val 18900000"/>
            <a:gd name="adj2" fmla="val 2700000"/>
            <a:gd name="adj3" fmla="val 111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2EFE21-90FC-4A49-9BB2-33456AA30FA6}">
      <dsp:nvSpPr>
        <dsp:cNvPr id="0" name=""/>
        <dsp:cNvSpPr/>
      </dsp:nvSpPr>
      <dsp:spPr>
        <a:xfrm>
          <a:off x="443881" y="364974"/>
          <a:ext cx="8592614" cy="71021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64" tIns="50800" rIns="50800" bIns="50800" numCol="1" spcCol="1270" anchor="ctr" anchorCtr="0">
          <a:noAutofit/>
        </a:bodyPr>
        <a:lstStyle/>
        <a:p>
          <a:pPr lvl="0" algn="l" defTabSz="889000">
            <a:lnSpc>
              <a:spcPct val="90000"/>
            </a:lnSpc>
            <a:spcBef>
              <a:spcPct val="0"/>
            </a:spcBef>
            <a:spcAft>
              <a:spcPct val="35000"/>
            </a:spcAft>
          </a:pPr>
          <a:r>
            <a:rPr lang="es-EC" sz="2000" b="1" i="1" kern="1200" dirty="0" smtClean="0"/>
            <a:t>H1. A mayor edad de los consumidores en páginas de compra en línea menor es la interacción postcompra con otros usuarios</a:t>
          </a:r>
          <a:endParaRPr lang="es-EC" sz="2000" b="1" i="1" kern="1200" dirty="0"/>
        </a:p>
      </dsp:txBody>
      <dsp:txXfrm>
        <a:off x="443881" y="364974"/>
        <a:ext cx="8592614" cy="710210"/>
      </dsp:txXfrm>
    </dsp:sp>
    <dsp:sp modelId="{1EC6B350-3375-430D-B149-512082C05C7D}">
      <dsp:nvSpPr>
        <dsp:cNvPr id="0" name=""/>
        <dsp:cNvSpPr/>
      </dsp:nvSpPr>
      <dsp:spPr>
        <a:xfrm>
          <a:off x="0" y="276198"/>
          <a:ext cx="887762" cy="88776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8AB9D-65BA-47D8-A798-C34C39BCA323}">
      <dsp:nvSpPr>
        <dsp:cNvPr id="0" name=""/>
        <dsp:cNvSpPr/>
      </dsp:nvSpPr>
      <dsp:spPr>
        <a:xfrm>
          <a:off x="843" y="607644"/>
          <a:ext cx="1654496" cy="82724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b="0" kern="1200" dirty="0" smtClean="0"/>
            <a:t>Califica el Servicio</a:t>
          </a:r>
          <a:endParaRPr lang="es-EC" sz="2000" b="0" kern="1200" dirty="0"/>
        </a:p>
      </dsp:txBody>
      <dsp:txXfrm>
        <a:off x="25072" y="631873"/>
        <a:ext cx="1606038" cy="778790"/>
      </dsp:txXfrm>
    </dsp:sp>
    <dsp:sp modelId="{D010EF81-BE44-4B41-93D6-F313D59D6934}">
      <dsp:nvSpPr>
        <dsp:cNvPr id="0" name=""/>
        <dsp:cNvSpPr/>
      </dsp:nvSpPr>
      <dsp:spPr>
        <a:xfrm>
          <a:off x="843" y="1558980"/>
          <a:ext cx="1654496" cy="82724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Hace comentarios</a:t>
          </a:r>
          <a:endParaRPr lang="es-EC" sz="2000" kern="1200" dirty="0"/>
        </a:p>
      </dsp:txBody>
      <dsp:txXfrm>
        <a:off x="25072" y="1583209"/>
        <a:ext cx="1606038" cy="778790"/>
      </dsp:txXfrm>
    </dsp:sp>
    <dsp:sp modelId="{CDE26817-8CFC-438B-B5A3-7A0DEC5357DC}">
      <dsp:nvSpPr>
        <dsp:cNvPr id="0" name=""/>
        <dsp:cNvSpPr/>
      </dsp:nvSpPr>
      <dsp:spPr>
        <a:xfrm>
          <a:off x="843" y="2510315"/>
          <a:ext cx="1654496" cy="82724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Sube fotos</a:t>
          </a:r>
          <a:endParaRPr lang="es-EC" sz="2000" kern="1200" dirty="0"/>
        </a:p>
      </dsp:txBody>
      <dsp:txXfrm>
        <a:off x="25072" y="2534544"/>
        <a:ext cx="1606038" cy="778790"/>
      </dsp:txXfrm>
    </dsp:sp>
    <dsp:sp modelId="{F37F3658-B254-4252-961C-C71F69E6D503}">
      <dsp:nvSpPr>
        <dsp:cNvPr id="0" name=""/>
        <dsp:cNvSpPr/>
      </dsp:nvSpPr>
      <dsp:spPr>
        <a:xfrm>
          <a:off x="843" y="3461650"/>
          <a:ext cx="1654496" cy="82724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s-EC" sz="2000" kern="1200" dirty="0" smtClean="0"/>
            <a:t>Ninguno</a:t>
          </a:r>
          <a:endParaRPr lang="es-EC" sz="2000" kern="1200" dirty="0"/>
        </a:p>
      </dsp:txBody>
      <dsp:txXfrm>
        <a:off x="25072" y="3485879"/>
        <a:ext cx="1606038" cy="77879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8AB9D-65BA-47D8-A798-C34C39BCA323}">
      <dsp:nvSpPr>
        <dsp:cNvPr id="0" name=""/>
        <dsp:cNvSpPr/>
      </dsp:nvSpPr>
      <dsp:spPr>
        <a:xfrm>
          <a:off x="1715" y="1911569"/>
          <a:ext cx="1858776" cy="92938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Interacción Postcompra</a:t>
          </a:r>
          <a:endParaRPr lang="es-EC" sz="1800" kern="1200" dirty="0"/>
        </a:p>
      </dsp:txBody>
      <dsp:txXfrm>
        <a:off x="28936" y="1938790"/>
        <a:ext cx="1804334" cy="874946"/>
      </dsp:txXfrm>
    </dsp:sp>
    <dsp:sp modelId="{B3E82AF6-A502-42E1-9ACE-2442D97050F4}">
      <dsp:nvSpPr>
        <dsp:cNvPr id="0" name=""/>
        <dsp:cNvSpPr/>
      </dsp:nvSpPr>
      <dsp:spPr>
        <a:xfrm rot="17000819">
          <a:off x="1218785" y="1546894"/>
          <a:ext cx="1668608" cy="35200"/>
        </a:xfrm>
        <a:custGeom>
          <a:avLst/>
          <a:gdLst/>
          <a:ahLst/>
          <a:cxnLst/>
          <a:rect l="0" t="0" r="0" b="0"/>
          <a:pathLst>
            <a:path>
              <a:moveTo>
                <a:pt x="0" y="17600"/>
              </a:moveTo>
              <a:lnTo>
                <a:pt x="1668608" y="1760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011374" y="1522779"/>
        <a:ext cx="83430" cy="83430"/>
      </dsp:txXfrm>
    </dsp:sp>
    <dsp:sp modelId="{989CEC99-7019-46E6-9EA1-A15FA7387387}">
      <dsp:nvSpPr>
        <dsp:cNvPr id="0" name=""/>
        <dsp:cNvSpPr/>
      </dsp:nvSpPr>
      <dsp:spPr>
        <a:xfrm>
          <a:off x="2245686" y="288030"/>
          <a:ext cx="1858776" cy="92938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Alojamiento</a:t>
          </a:r>
          <a:endParaRPr lang="es-EC" sz="1800" kern="1200" dirty="0"/>
        </a:p>
      </dsp:txBody>
      <dsp:txXfrm>
        <a:off x="2272907" y="315251"/>
        <a:ext cx="1804334" cy="874946"/>
      </dsp:txXfrm>
    </dsp:sp>
    <dsp:sp modelId="{82216042-73EB-4D6D-B072-9DAD40847DBB}">
      <dsp:nvSpPr>
        <dsp:cNvPr id="0" name=""/>
        <dsp:cNvSpPr/>
      </dsp:nvSpPr>
      <dsp:spPr>
        <a:xfrm rot="4524418">
          <a:off x="1288668" y="3098424"/>
          <a:ext cx="1528842" cy="35200"/>
        </a:xfrm>
        <a:custGeom>
          <a:avLst/>
          <a:gdLst/>
          <a:ahLst/>
          <a:cxnLst/>
          <a:rect l="0" t="0" r="0" b="0"/>
          <a:pathLst>
            <a:path>
              <a:moveTo>
                <a:pt x="0" y="17600"/>
              </a:moveTo>
              <a:lnTo>
                <a:pt x="1528842" y="1760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2014868" y="3077803"/>
        <a:ext cx="76442" cy="76442"/>
      </dsp:txXfrm>
    </dsp:sp>
    <dsp:sp modelId="{F4D26655-5D6F-4E32-A5D0-D6B1ADDF805E}">
      <dsp:nvSpPr>
        <dsp:cNvPr id="0" name=""/>
        <dsp:cNvSpPr/>
      </dsp:nvSpPr>
      <dsp:spPr>
        <a:xfrm>
          <a:off x="2245686" y="3391091"/>
          <a:ext cx="1858776" cy="92938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EC" sz="1800" kern="1200" dirty="0" smtClean="0"/>
            <a:t>Entretenimiento</a:t>
          </a:r>
          <a:endParaRPr lang="es-EC" sz="1800" kern="1200" dirty="0"/>
        </a:p>
      </dsp:txBody>
      <dsp:txXfrm>
        <a:off x="2272907" y="3418312"/>
        <a:ext cx="1804334" cy="87494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48AB9D-65BA-47D8-A798-C34C39BCA323}">
      <dsp:nvSpPr>
        <dsp:cNvPr id="0" name=""/>
        <dsp:cNvSpPr/>
      </dsp:nvSpPr>
      <dsp:spPr>
        <a:xfrm>
          <a:off x="843" y="2034647"/>
          <a:ext cx="1654496" cy="82724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s-EC" sz="4000" b="0" kern="1200" dirty="0" smtClean="0"/>
            <a:t>Edad</a:t>
          </a:r>
          <a:endParaRPr lang="es-EC" sz="4700" b="0" kern="1200" dirty="0"/>
        </a:p>
      </dsp:txBody>
      <dsp:txXfrm>
        <a:off x="25072" y="2058876"/>
        <a:ext cx="1606038" cy="7787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9DF09-E047-462F-BBE0-AF26C8C564B9}">
      <dsp:nvSpPr>
        <dsp:cNvPr id="0" name=""/>
        <dsp:cNvSpPr/>
      </dsp:nvSpPr>
      <dsp:spPr>
        <a:xfrm>
          <a:off x="36013" y="576067"/>
          <a:ext cx="1683337" cy="3559936"/>
        </a:xfrm>
        <a:prstGeom prst="roundRect">
          <a:avLst>
            <a:gd name="adj" fmla="val 5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l" defTabSz="800100">
            <a:lnSpc>
              <a:spcPct val="90000"/>
            </a:lnSpc>
            <a:spcBef>
              <a:spcPct val="0"/>
            </a:spcBef>
            <a:spcAft>
              <a:spcPct val="35000"/>
            </a:spcAft>
          </a:pPr>
          <a:r>
            <a:rPr lang="es-EC" sz="1800" kern="1200" dirty="0" smtClean="0"/>
            <a:t>GLOBAL</a:t>
          </a:r>
          <a:endParaRPr lang="es-EC" sz="1800" kern="1200" dirty="0"/>
        </a:p>
      </dsp:txBody>
      <dsp:txXfrm rot="16200000">
        <a:off x="-1255226" y="1867307"/>
        <a:ext cx="2919147" cy="336667"/>
      </dsp:txXfrm>
    </dsp:sp>
    <dsp:sp modelId="{A4FE8234-E883-4422-935C-971B0F92CE40}">
      <dsp:nvSpPr>
        <dsp:cNvPr id="0" name=""/>
        <dsp:cNvSpPr/>
      </dsp:nvSpPr>
      <dsp:spPr>
        <a:xfrm>
          <a:off x="372681" y="576067"/>
          <a:ext cx="1254086" cy="35599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s-EC" sz="1600" kern="1200" dirty="0" smtClean="0"/>
            <a:t>Más del 85% de usuarios de internet hacen compras </a:t>
          </a:r>
          <a:r>
            <a:rPr lang="es-EC" sz="1600" kern="1200" dirty="0" err="1" smtClean="0"/>
            <a:t>on</a:t>
          </a:r>
          <a:r>
            <a:rPr lang="es-EC" sz="1600" kern="1200" dirty="0" smtClean="0"/>
            <a:t> line</a:t>
          </a:r>
          <a:endParaRPr lang="es-EC" sz="1600" kern="1200" dirty="0"/>
        </a:p>
      </dsp:txBody>
      <dsp:txXfrm>
        <a:off x="372681" y="576067"/>
        <a:ext cx="1254086" cy="3559936"/>
      </dsp:txXfrm>
    </dsp:sp>
    <dsp:sp modelId="{28D2DE91-F965-4158-B143-3F9849C5CABA}">
      <dsp:nvSpPr>
        <dsp:cNvPr id="0" name=""/>
        <dsp:cNvSpPr/>
      </dsp:nvSpPr>
      <dsp:spPr>
        <a:xfrm>
          <a:off x="1747076" y="576067"/>
          <a:ext cx="1683337" cy="3559936"/>
        </a:xfrm>
        <a:prstGeom prst="roundRect">
          <a:avLst>
            <a:gd name="adj" fmla="val 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l" defTabSz="800100">
            <a:lnSpc>
              <a:spcPct val="90000"/>
            </a:lnSpc>
            <a:spcBef>
              <a:spcPct val="0"/>
            </a:spcBef>
            <a:spcAft>
              <a:spcPct val="35000"/>
            </a:spcAft>
          </a:pPr>
          <a:r>
            <a:rPr lang="es-EC" sz="1800" kern="1200" dirty="0" smtClean="0"/>
            <a:t>EUROPA</a:t>
          </a:r>
          <a:endParaRPr lang="es-EC" sz="1800" kern="1200" dirty="0"/>
        </a:p>
      </dsp:txBody>
      <dsp:txXfrm rot="16200000">
        <a:off x="455836" y="1867307"/>
        <a:ext cx="2919147" cy="336667"/>
      </dsp:txXfrm>
    </dsp:sp>
    <dsp:sp modelId="{8A26AFD5-73D4-40DC-AC1A-322CA1501586}">
      <dsp:nvSpPr>
        <dsp:cNvPr id="0" name=""/>
        <dsp:cNvSpPr/>
      </dsp:nvSpPr>
      <dsp:spPr>
        <a:xfrm rot="5400000">
          <a:off x="1606989" y="2182358"/>
          <a:ext cx="297007" cy="252500"/>
        </a:xfrm>
        <a:prstGeom prst="flowChartExtract">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D7C00CD-0AF3-4418-B8B0-A4D44C075D65}">
      <dsp:nvSpPr>
        <dsp:cNvPr id="0" name=""/>
        <dsp:cNvSpPr/>
      </dsp:nvSpPr>
      <dsp:spPr>
        <a:xfrm>
          <a:off x="2083743" y="576067"/>
          <a:ext cx="1254086" cy="35599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s-EC" sz="1600" kern="1200" dirty="0" smtClean="0"/>
            <a:t>Compras </a:t>
          </a:r>
          <a:r>
            <a:rPr lang="es-EC" sz="1600" kern="1200" dirty="0" err="1" smtClean="0"/>
            <a:t>Retail</a:t>
          </a:r>
          <a:r>
            <a:rPr lang="es-EC" sz="1600" kern="1200" dirty="0" smtClean="0"/>
            <a:t> Promedio 2013: 22,5%</a:t>
          </a:r>
          <a:endParaRPr lang="es-EC" sz="1600" kern="1200" dirty="0"/>
        </a:p>
        <a:p>
          <a:pPr lvl="0" algn="l" defTabSz="711200">
            <a:lnSpc>
              <a:spcPct val="90000"/>
            </a:lnSpc>
            <a:spcBef>
              <a:spcPct val="0"/>
            </a:spcBef>
            <a:spcAft>
              <a:spcPct val="35000"/>
            </a:spcAft>
          </a:pPr>
          <a:r>
            <a:rPr lang="es-EC" sz="1600" kern="1200" dirty="0" smtClean="0"/>
            <a:t>Alemania: 39%</a:t>
          </a:r>
          <a:endParaRPr lang="es-EC" sz="1600" kern="1200" dirty="0"/>
        </a:p>
        <a:p>
          <a:pPr lvl="0" algn="l" defTabSz="711200">
            <a:lnSpc>
              <a:spcPct val="90000"/>
            </a:lnSpc>
            <a:spcBef>
              <a:spcPct val="0"/>
            </a:spcBef>
            <a:spcAft>
              <a:spcPct val="35000"/>
            </a:spcAft>
          </a:pPr>
          <a:r>
            <a:rPr lang="es-EC" sz="1600" kern="1200" dirty="0" smtClean="0"/>
            <a:t>España: 25%</a:t>
          </a:r>
          <a:endParaRPr lang="es-EC" sz="1600" kern="1200" dirty="0"/>
        </a:p>
      </dsp:txBody>
      <dsp:txXfrm>
        <a:off x="2083743" y="576067"/>
        <a:ext cx="1254086" cy="3559936"/>
      </dsp:txXfrm>
    </dsp:sp>
    <dsp:sp modelId="{C89158DC-463E-4CE9-9547-0FF0BC37133E}">
      <dsp:nvSpPr>
        <dsp:cNvPr id="0" name=""/>
        <dsp:cNvSpPr/>
      </dsp:nvSpPr>
      <dsp:spPr>
        <a:xfrm>
          <a:off x="3489331" y="576067"/>
          <a:ext cx="1683337" cy="3559936"/>
        </a:xfrm>
        <a:prstGeom prst="roundRect">
          <a:avLst>
            <a:gd name="adj" fmla="val 5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l" defTabSz="800100">
            <a:lnSpc>
              <a:spcPct val="90000"/>
            </a:lnSpc>
            <a:spcBef>
              <a:spcPct val="0"/>
            </a:spcBef>
            <a:spcAft>
              <a:spcPct val="35000"/>
            </a:spcAft>
          </a:pPr>
          <a:r>
            <a:rPr lang="es-EC" sz="1800" kern="1200" dirty="0" smtClean="0"/>
            <a:t>ASIA</a:t>
          </a:r>
          <a:endParaRPr lang="es-EC" sz="1800" kern="1200" dirty="0"/>
        </a:p>
      </dsp:txBody>
      <dsp:txXfrm rot="16200000">
        <a:off x="2198090" y="1867307"/>
        <a:ext cx="2919147" cy="336667"/>
      </dsp:txXfrm>
    </dsp:sp>
    <dsp:sp modelId="{1D5F0B1B-FBA9-4D50-9A65-927C01F6E4AD}">
      <dsp:nvSpPr>
        <dsp:cNvPr id="0" name=""/>
        <dsp:cNvSpPr/>
      </dsp:nvSpPr>
      <dsp:spPr>
        <a:xfrm rot="5400000">
          <a:off x="3349244" y="2182358"/>
          <a:ext cx="297007" cy="252500"/>
        </a:xfrm>
        <a:prstGeom prst="flowChartExtract">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EACE92-22FE-49C6-98FC-39DB28E2E08D}">
      <dsp:nvSpPr>
        <dsp:cNvPr id="0" name=""/>
        <dsp:cNvSpPr/>
      </dsp:nvSpPr>
      <dsp:spPr>
        <a:xfrm>
          <a:off x="3825998" y="576067"/>
          <a:ext cx="1254086" cy="35599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s-EC" sz="1600" kern="1200" dirty="0" smtClean="0"/>
            <a:t>42% de usuarios mundiales</a:t>
          </a:r>
          <a:endParaRPr lang="es-EC" sz="1600" kern="1200" dirty="0"/>
        </a:p>
        <a:p>
          <a:pPr lvl="0" algn="l" defTabSz="711200">
            <a:lnSpc>
              <a:spcPct val="90000"/>
            </a:lnSpc>
            <a:spcBef>
              <a:spcPct val="0"/>
            </a:spcBef>
            <a:spcAft>
              <a:spcPct val="35000"/>
            </a:spcAft>
          </a:pPr>
          <a:r>
            <a:rPr lang="es-EC" sz="1600" kern="1200" dirty="0" smtClean="0"/>
            <a:t>$6 de cada $10 provienen de China</a:t>
          </a:r>
          <a:endParaRPr lang="es-EC" sz="1600" kern="1200" dirty="0"/>
        </a:p>
      </dsp:txBody>
      <dsp:txXfrm>
        <a:off x="3825998" y="576067"/>
        <a:ext cx="1254086" cy="3559936"/>
      </dsp:txXfrm>
    </dsp:sp>
    <dsp:sp modelId="{C61CC52C-F104-4055-88E1-BD90D15D26F3}">
      <dsp:nvSpPr>
        <dsp:cNvPr id="0" name=""/>
        <dsp:cNvSpPr/>
      </dsp:nvSpPr>
      <dsp:spPr>
        <a:xfrm>
          <a:off x="5231585" y="576067"/>
          <a:ext cx="1683337" cy="3559936"/>
        </a:xfrm>
        <a:prstGeom prst="roundRect">
          <a:avLst>
            <a:gd name="adj" fmla="val 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l" defTabSz="800100">
            <a:lnSpc>
              <a:spcPct val="90000"/>
            </a:lnSpc>
            <a:spcBef>
              <a:spcPct val="0"/>
            </a:spcBef>
            <a:spcAft>
              <a:spcPct val="35000"/>
            </a:spcAft>
          </a:pPr>
          <a:r>
            <a:rPr lang="es-EC" sz="1800" kern="1200" dirty="0" smtClean="0"/>
            <a:t>AMERICA</a:t>
          </a:r>
          <a:endParaRPr lang="es-EC" sz="1800" kern="1200" dirty="0"/>
        </a:p>
      </dsp:txBody>
      <dsp:txXfrm rot="16200000">
        <a:off x="3940345" y="1867307"/>
        <a:ext cx="2919147" cy="336667"/>
      </dsp:txXfrm>
    </dsp:sp>
    <dsp:sp modelId="{2FDF6E04-4C52-4604-800C-D6C73ECEED49}">
      <dsp:nvSpPr>
        <dsp:cNvPr id="0" name=""/>
        <dsp:cNvSpPr/>
      </dsp:nvSpPr>
      <dsp:spPr>
        <a:xfrm rot="5400000">
          <a:off x="5091498" y="2182358"/>
          <a:ext cx="297007" cy="252500"/>
        </a:xfrm>
        <a:prstGeom prst="flowChartExtra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D904C3-60E8-4A6C-8E5B-DA9003F8A8A5}">
      <dsp:nvSpPr>
        <dsp:cNvPr id="0" name=""/>
        <dsp:cNvSpPr/>
      </dsp:nvSpPr>
      <dsp:spPr>
        <a:xfrm>
          <a:off x="5568253" y="576067"/>
          <a:ext cx="1254086" cy="35599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s-EC" sz="1600" kern="1200" dirty="0" smtClean="0"/>
            <a:t>EEUU 65% compra en este medio</a:t>
          </a:r>
          <a:endParaRPr lang="es-EC" sz="1600" kern="1200" dirty="0"/>
        </a:p>
        <a:p>
          <a:pPr lvl="0" algn="l" defTabSz="711200">
            <a:lnSpc>
              <a:spcPct val="90000"/>
            </a:lnSpc>
            <a:spcBef>
              <a:spcPct val="0"/>
            </a:spcBef>
            <a:spcAft>
              <a:spcPct val="35000"/>
            </a:spcAft>
          </a:pPr>
          <a:r>
            <a:rPr lang="es-EC" sz="1600" kern="1200" dirty="0" smtClean="0"/>
            <a:t>210 mil millones, 18% vs YTD</a:t>
          </a:r>
          <a:endParaRPr lang="es-EC" sz="1600" kern="1200" dirty="0"/>
        </a:p>
      </dsp:txBody>
      <dsp:txXfrm>
        <a:off x="5568253" y="576067"/>
        <a:ext cx="1254086" cy="3559936"/>
      </dsp:txXfrm>
    </dsp:sp>
    <dsp:sp modelId="{891ADFC0-9BB2-4CAF-8853-D975899321D5}">
      <dsp:nvSpPr>
        <dsp:cNvPr id="0" name=""/>
        <dsp:cNvSpPr/>
      </dsp:nvSpPr>
      <dsp:spPr>
        <a:xfrm>
          <a:off x="6973840" y="576067"/>
          <a:ext cx="1683337" cy="3559936"/>
        </a:xfrm>
        <a:prstGeom prst="roundRect">
          <a:avLst>
            <a:gd name="adj" fmla="val 5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l" defTabSz="800100">
            <a:lnSpc>
              <a:spcPct val="90000"/>
            </a:lnSpc>
            <a:spcBef>
              <a:spcPct val="0"/>
            </a:spcBef>
            <a:spcAft>
              <a:spcPct val="35000"/>
            </a:spcAft>
          </a:pPr>
          <a:r>
            <a:rPr lang="es-EC" sz="1800" kern="1200" dirty="0" smtClean="0"/>
            <a:t>LATINOAMERICA</a:t>
          </a:r>
          <a:endParaRPr lang="es-EC" sz="1800" kern="1200" dirty="0"/>
        </a:p>
      </dsp:txBody>
      <dsp:txXfrm rot="16200000">
        <a:off x="5682600" y="1867307"/>
        <a:ext cx="2919147" cy="336667"/>
      </dsp:txXfrm>
    </dsp:sp>
    <dsp:sp modelId="{8C897513-C0DD-47E3-99F2-5FAE67BDA12A}">
      <dsp:nvSpPr>
        <dsp:cNvPr id="0" name=""/>
        <dsp:cNvSpPr/>
      </dsp:nvSpPr>
      <dsp:spPr>
        <a:xfrm rot="5400000">
          <a:off x="6833753" y="2182358"/>
          <a:ext cx="297007" cy="252500"/>
        </a:xfrm>
        <a:prstGeom prst="flowChartExtra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40AF5F1-4A8F-4BA6-9C09-DBE831E1721F}">
      <dsp:nvSpPr>
        <dsp:cNvPr id="0" name=""/>
        <dsp:cNvSpPr/>
      </dsp:nvSpPr>
      <dsp:spPr>
        <a:xfrm>
          <a:off x="7310508" y="576067"/>
          <a:ext cx="1254086" cy="35599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lvl="0" algn="l" defTabSz="711200">
            <a:lnSpc>
              <a:spcPct val="90000"/>
            </a:lnSpc>
            <a:spcBef>
              <a:spcPct val="0"/>
            </a:spcBef>
            <a:spcAft>
              <a:spcPct val="35000"/>
            </a:spcAft>
          </a:pPr>
          <a:r>
            <a:rPr lang="es-EC" sz="1600" kern="1200" dirty="0" smtClean="0"/>
            <a:t>Crecimiento esperado de 135% para 2018</a:t>
          </a:r>
          <a:endParaRPr lang="es-EC" sz="1600" kern="1200" dirty="0"/>
        </a:p>
        <a:p>
          <a:pPr lvl="0" algn="l" defTabSz="711200">
            <a:lnSpc>
              <a:spcPct val="90000"/>
            </a:lnSpc>
            <a:spcBef>
              <a:spcPct val="0"/>
            </a:spcBef>
            <a:spcAft>
              <a:spcPct val="35000"/>
            </a:spcAft>
          </a:pPr>
          <a:r>
            <a:rPr lang="es-EC" sz="1600" kern="1200" dirty="0" smtClean="0"/>
            <a:t>Brasil lidera en la región</a:t>
          </a:r>
          <a:endParaRPr lang="es-EC" sz="1600" kern="1200" dirty="0"/>
        </a:p>
      </dsp:txBody>
      <dsp:txXfrm>
        <a:off x="7310508" y="576067"/>
        <a:ext cx="1254086" cy="355993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99DBB-3550-40F9-A2D8-833546ABEB31}">
      <dsp:nvSpPr>
        <dsp:cNvPr id="0" name=""/>
        <dsp:cNvSpPr/>
      </dsp:nvSpPr>
      <dsp:spPr>
        <a:xfrm>
          <a:off x="-1490730" y="-253107"/>
          <a:ext cx="1946375" cy="1946375"/>
        </a:xfrm>
        <a:prstGeom prst="blockArc">
          <a:avLst>
            <a:gd name="adj1" fmla="val 18900000"/>
            <a:gd name="adj2" fmla="val 2700000"/>
            <a:gd name="adj3" fmla="val 111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2EFE21-90FC-4A49-9BB2-33456AA30FA6}">
      <dsp:nvSpPr>
        <dsp:cNvPr id="0" name=""/>
        <dsp:cNvSpPr/>
      </dsp:nvSpPr>
      <dsp:spPr>
        <a:xfrm>
          <a:off x="443881" y="364974"/>
          <a:ext cx="8592614" cy="71021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64" tIns="50800" rIns="50800" bIns="50800" numCol="1" spcCol="1270" anchor="ctr" anchorCtr="0">
          <a:noAutofit/>
        </a:bodyPr>
        <a:lstStyle/>
        <a:p>
          <a:pPr lvl="0" algn="l" defTabSz="889000">
            <a:lnSpc>
              <a:spcPct val="90000"/>
            </a:lnSpc>
            <a:spcBef>
              <a:spcPct val="0"/>
            </a:spcBef>
            <a:spcAft>
              <a:spcPct val="35000"/>
            </a:spcAft>
          </a:pPr>
          <a:r>
            <a:rPr lang="es-EC" sz="2000" b="1" i="1" kern="1200" dirty="0" smtClean="0"/>
            <a:t>H1. A mayor edad de los consumidores en páginas de compra en línea menor es la interacción postcompra con otros usuarios</a:t>
          </a:r>
          <a:endParaRPr lang="es-EC" sz="2000" b="1" i="1" kern="1200" dirty="0"/>
        </a:p>
      </dsp:txBody>
      <dsp:txXfrm>
        <a:off x="443881" y="364974"/>
        <a:ext cx="8592614" cy="710210"/>
      </dsp:txXfrm>
    </dsp:sp>
    <dsp:sp modelId="{1EC6B350-3375-430D-B149-512082C05C7D}">
      <dsp:nvSpPr>
        <dsp:cNvPr id="0" name=""/>
        <dsp:cNvSpPr/>
      </dsp:nvSpPr>
      <dsp:spPr>
        <a:xfrm>
          <a:off x="0" y="276198"/>
          <a:ext cx="887762" cy="88776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99DBB-3550-40F9-A2D8-833546ABEB31}">
      <dsp:nvSpPr>
        <dsp:cNvPr id="0" name=""/>
        <dsp:cNvSpPr/>
      </dsp:nvSpPr>
      <dsp:spPr>
        <a:xfrm>
          <a:off x="-1490730" y="-253107"/>
          <a:ext cx="1946375" cy="1946375"/>
        </a:xfrm>
        <a:prstGeom prst="blockArc">
          <a:avLst>
            <a:gd name="adj1" fmla="val 18900000"/>
            <a:gd name="adj2" fmla="val 2700000"/>
            <a:gd name="adj3" fmla="val 111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2EFE21-90FC-4A49-9BB2-33456AA30FA6}">
      <dsp:nvSpPr>
        <dsp:cNvPr id="0" name=""/>
        <dsp:cNvSpPr/>
      </dsp:nvSpPr>
      <dsp:spPr>
        <a:xfrm>
          <a:off x="443881" y="364974"/>
          <a:ext cx="8592614" cy="71021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64" tIns="38100" rIns="38100" bIns="38100" numCol="1" spcCol="1270" anchor="ctr" anchorCtr="0">
          <a:noAutofit/>
        </a:bodyPr>
        <a:lstStyle/>
        <a:p>
          <a:pPr lvl="0" algn="l" defTabSz="666750">
            <a:lnSpc>
              <a:spcPct val="90000"/>
            </a:lnSpc>
            <a:spcBef>
              <a:spcPct val="0"/>
            </a:spcBef>
            <a:spcAft>
              <a:spcPct val="35000"/>
            </a:spcAft>
          </a:pPr>
          <a:r>
            <a:rPr lang="es-EC" sz="1500" b="1" i="1" kern="1200" dirty="0" smtClean="0"/>
            <a:t>H2. Los usuarios de portales de servicios turísticos prefieren comprar en línea para obtener mejores promociones y descuentos en relación a una agencia de viajes</a:t>
          </a:r>
          <a:endParaRPr lang="es-EC" sz="1500" b="1" i="1" kern="1200" dirty="0"/>
        </a:p>
      </dsp:txBody>
      <dsp:txXfrm>
        <a:off x="443881" y="364974"/>
        <a:ext cx="8592614" cy="710210"/>
      </dsp:txXfrm>
    </dsp:sp>
    <dsp:sp modelId="{1EC6B350-3375-430D-B149-512082C05C7D}">
      <dsp:nvSpPr>
        <dsp:cNvPr id="0" name=""/>
        <dsp:cNvSpPr/>
      </dsp:nvSpPr>
      <dsp:spPr>
        <a:xfrm>
          <a:off x="0" y="276198"/>
          <a:ext cx="887762" cy="88776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99DBB-3550-40F9-A2D8-833546ABEB31}">
      <dsp:nvSpPr>
        <dsp:cNvPr id="0" name=""/>
        <dsp:cNvSpPr/>
      </dsp:nvSpPr>
      <dsp:spPr>
        <a:xfrm>
          <a:off x="-1490730" y="-253107"/>
          <a:ext cx="1946375" cy="1946375"/>
        </a:xfrm>
        <a:prstGeom prst="blockArc">
          <a:avLst>
            <a:gd name="adj1" fmla="val 18900000"/>
            <a:gd name="adj2" fmla="val 2700000"/>
            <a:gd name="adj3" fmla="val 111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2EFE21-90FC-4A49-9BB2-33456AA30FA6}">
      <dsp:nvSpPr>
        <dsp:cNvPr id="0" name=""/>
        <dsp:cNvSpPr/>
      </dsp:nvSpPr>
      <dsp:spPr>
        <a:xfrm>
          <a:off x="443881" y="305480"/>
          <a:ext cx="8592614" cy="82919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64" tIns="45720" rIns="45720" bIns="45720" numCol="1" spcCol="1270" anchor="ctr" anchorCtr="0">
          <a:noAutofit/>
        </a:bodyPr>
        <a:lstStyle/>
        <a:p>
          <a:pPr lvl="0" algn="l" defTabSz="800100">
            <a:lnSpc>
              <a:spcPct val="90000"/>
            </a:lnSpc>
            <a:spcBef>
              <a:spcPct val="0"/>
            </a:spcBef>
            <a:spcAft>
              <a:spcPct val="35000"/>
            </a:spcAft>
          </a:pPr>
          <a:r>
            <a:rPr lang="es-EC" sz="1800" b="1" i="1" kern="1200" dirty="0" smtClean="0"/>
            <a:t>H3. La elección de compra del consumidor está influenciada por las </a:t>
          </a:r>
          <a:r>
            <a:rPr lang="es-EC" sz="1800" b="1" i="1" u="sng" kern="1200" dirty="0" smtClean="0"/>
            <a:t>valoraciones</a:t>
          </a:r>
          <a:r>
            <a:rPr lang="es-EC" sz="1800" b="1" i="1" kern="1200" dirty="0" smtClean="0"/>
            <a:t> de otros usuarios del servicio a adquirirse dentro de las plataformas de compra o reserva en línea</a:t>
          </a:r>
          <a:endParaRPr lang="es-EC" sz="1800" b="1" i="1" kern="1200" dirty="0"/>
        </a:p>
      </dsp:txBody>
      <dsp:txXfrm>
        <a:off x="443881" y="305480"/>
        <a:ext cx="8592614" cy="829198"/>
      </dsp:txXfrm>
    </dsp:sp>
    <dsp:sp modelId="{1EC6B350-3375-430D-B149-512082C05C7D}">
      <dsp:nvSpPr>
        <dsp:cNvPr id="0" name=""/>
        <dsp:cNvSpPr/>
      </dsp:nvSpPr>
      <dsp:spPr>
        <a:xfrm>
          <a:off x="0" y="276198"/>
          <a:ext cx="887762" cy="887762"/>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12959-71BB-4358-ABF0-70B5359FD9FC}">
      <dsp:nvSpPr>
        <dsp:cNvPr id="0" name=""/>
        <dsp:cNvSpPr/>
      </dsp:nvSpPr>
      <dsp:spPr>
        <a:xfrm>
          <a:off x="0" y="27383"/>
          <a:ext cx="7920879" cy="19913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es-EC" sz="2300" kern="1200" dirty="0" smtClean="0"/>
            <a:t>Las principales actividades de interacción </a:t>
          </a:r>
          <a:r>
            <a:rPr lang="es-EC" sz="2300" kern="1200" dirty="0" err="1" smtClean="0"/>
            <a:t>parasocial</a:t>
          </a:r>
          <a:r>
            <a:rPr lang="es-EC" sz="2300" kern="1200" dirty="0" smtClean="0"/>
            <a:t> que influencian a los usuarios de portales de reserva y compra en línea de servicios turísticos están relacionadas con comentarios, y calificaciones positivas, además de fotografías.</a:t>
          </a:r>
          <a:endParaRPr lang="es-EC" sz="2300" kern="1200" dirty="0"/>
        </a:p>
      </dsp:txBody>
      <dsp:txXfrm>
        <a:off x="97209" y="124592"/>
        <a:ext cx="7726461" cy="1796922"/>
      </dsp:txXfrm>
    </dsp:sp>
    <dsp:sp modelId="{1712B711-3384-4D42-A8D7-F2003302CDBC}">
      <dsp:nvSpPr>
        <dsp:cNvPr id="0" name=""/>
        <dsp:cNvSpPr/>
      </dsp:nvSpPr>
      <dsp:spPr>
        <a:xfrm>
          <a:off x="0" y="2084963"/>
          <a:ext cx="7920879" cy="199134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just" defTabSz="1022350">
            <a:lnSpc>
              <a:spcPct val="90000"/>
            </a:lnSpc>
            <a:spcBef>
              <a:spcPct val="0"/>
            </a:spcBef>
            <a:spcAft>
              <a:spcPct val="35000"/>
            </a:spcAft>
          </a:pPr>
          <a:r>
            <a:rPr lang="es-EC" sz="2300" kern="1200" smtClean="0"/>
            <a:t>Los usuarios del Sector Turístico del DMQ buscan realizar sus compras on line porque obtienen mejores descuentos y promociones, y también ahorran tiempo en el proceso a comparación de agencias de viajes o directamente.</a:t>
          </a:r>
          <a:endParaRPr lang="es-EC" sz="2300" kern="1200" dirty="0" smtClean="0"/>
        </a:p>
      </dsp:txBody>
      <dsp:txXfrm>
        <a:off x="97209" y="2182172"/>
        <a:ext cx="7726461" cy="179692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A12959-71BB-4358-ABF0-70B5359FD9FC}">
      <dsp:nvSpPr>
        <dsp:cNvPr id="0" name=""/>
        <dsp:cNvSpPr/>
      </dsp:nvSpPr>
      <dsp:spPr>
        <a:xfrm>
          <a:off x="0" y="47935"/>
          <a:ext cx="7920879" cy="226746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EC" sz="1700" kern="1200" dirty="0" smtClean="0"/>
            <a:t>Se recomienda que los portales web en seguimiento al finalizar el consumo, tomando en cuenta que al cerrar el ciclo de compra, la retroalimentación se convierte en información crucial para las decisiones de nuevos usuarios. Para cumplir con lo expuesto se podría desarrollar tácticas de  compensación por puntuación, como por ejemplo en el caso del servicio de alojamiento aprovechar el momento del </a:t>
          </a:r>
          <a:r>
            <a:rPr lang="es-EC" sz="1700" kern="1200" dirty="0" err="1" smtClean="0"/>
            <a:t>check</a:t>
          </a:r>
          <a:r>
            <a:rPr lang="es-EC" sz="1700" kern="1200" dirty="0" smtClean="0"/>
            <a:t> </a:t>
          </a:r>
          <a:r>
            <a:rPr lang="es-EC" sz="1700" kern="1200" dirty="0" err="1" smtClean="0"/>
            <a:t>out</a:t>
          </a:r>
          <a:r>
            <a:rPr lang="es-EC" sz="1700" kern="1200" dirty="0" smtClean="0"/>
            <a:t>, para indicar al cliente lo importante que sería contar con su opinión particular en determinados sitios web.</a:t>
          </a:r>
          <a:endParaRPr lang="es-EC" sz="1700" kern="1200" dirty="0"/>
        </a:p>
      </dsp:txBody>
      <dsp:txXfrm>
        <a:off x="110688" y="158623"/>
        <a:ext cx="7699503" cy="2046084"/>
      </dsp:txXfrm>
    </dsp:sp>
    <dsp:sp modelId="{1712B711-3384-4D42-A8D7-F2003302CDBC}">
      <dsp:nvSpPr>
        <dsp:cNvPr id="0" name=""/>
        <dsp:cNvSpPr/>
      </dsp:nvSpPr>
      <dsp:spPr>
        <a:xfrm>
          <a:off x="0" y="2364356"/>
          <a:ext cx="7920879" cy="226746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just" defTabSz="755650">
            <a:lnSpc>
              <a:spcPct val="90000"/>
            </a:lnSpc>
            <a:spcBef>
              <a:spcPct val="0"/>
            </a:spcBef>
            <a:spcAft>
              <a:spcPct val="35000"/>
            </a:spcAft>
          </a:pPr>
          <a:r>
            <a:rPr lang="es-EC" sz="1700" kern="1200" dirty="0" smtClean="0"/>
            <a:t>Socializar a los negocios como hoteles, hostales y restaurantes la importancia de tener presencia en este tipo de portales de compra y reserva por internet del sector del turismo. Se debe potenciar el uso de plataformas de E-commerce para varios servicios dada la creciente tendencia de uso de este canal por parte de usuarios, se debe brindar la infraestructura de seguridad necesaria para que el usuario genere mayor confianza sobre estos sitios y se consolide como un canal de compras.</a:t>
          </a:r>
          <a:endParaRPr lang="es-EC" sz="1700" kern="1200" dirty="0" smtClean="0"/>
        </a:p>
      </dsp:txBody>
      <dsp:txXfrm>
        <a:off x="110688" y="2475044"/>
        <a:ext cx="7699503" cy="20460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1C619-40E7-414C-BE77-A757BA4B579C}">
      <dsp:nvSpPr>
        <dsp:cNvPr id="0" name=""/>
        <dsp:cNvSpPr/>
      </dsp:nvSpPr>
      <dsp:spPr>
        <a:xfrm>
          <a:off x="1088" y="459993"/>
          <a:ext cx="2173882" cy="869552"/>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27940" rIns="0" bIns="27940" numCol="1" spcCol="1270" anchor="ctr" anchorCtr="0">
          <a:noAutofit/>
        </a:bodyPr>
        <a:lstStyle/>
        <a:p>
          <a:pPr lvl="0" algn="ctr" defTabSz="1955800">
            <a:lnSpc>
              <a:spcPct val="90000"/>
            </a:lnSpc>
            <a:spcBef>
              <a:spcPct val="0"/>
            </a:spcBef>
            <a:spcAft>
              <a:spcPct val="35000"/>
            </a:spcAft>
          </a:pPr>
          <a:r>
            <a:rPr lang="es-EC" sz="4400" kern="1200" dirty="0" smtClean="0"/>
            <a:t>OMT</a:t>
          </a:r>
          <a:endParaRPr lang="es-EC" sz="4400" kern="1200" dirty="0"/>
        </a:p>
      </dsp:txBody>
      <dsp:txXfrm>
        <a:off x="435864" y="459993"/>
        <a:ext cx="1304330" cy="869552"/>
      </dsp:txXfrm>
    </dsp:sp>
    <dsp:sp modelId="{6D7A13D1-1FC1-402B-877D-50015731D1A3}">
      <dsp:nvSpPr>
        <dsp:cNvPr id="0" name=""/>
        <dsp:cNvSpPr/>
      </dsp:nvSpPr>
      <dsp:spPr>
        <a:xfrm>
          <a:off x="1892366" y="533905"/>
          <a:ext cx="1804322" cy="721728"/>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kern="1200" smtClean="0">
              <a:effectLst/>
              <a:latin typeface="+mn-lt"/>
              <a:ea typeface="+mn-ea"/>
              <a:cs typeface="+mn-cs"/>
            </a:rPr>
            <a:t>Organización</a:t>
          </a:r>
          <a:r>
            <a:rPr lang="es-EC" sz="1200" kern="1200" baseline="0" smtClean="0">
              <a:effectLst/>
              <a:latin typeface="+mn-lt"/>
              <a:ea typeface="+mn-ea"/>
              <a:cs typeface="+mn-cs"/>
            </a:rPr>
            <a:t> Mundial de Turismo</a:t>
          </a:r>
          <a:endParaRPr lang="es-EC" sz="1200" kern="1200" dirty="0"/>
        </a:p>
      </dsp:txBody>
      <dsp:txXfrm>
        <a:off x="2253230" y="533905"/>
        <a:ext cx="1082594" cy="721728"/>
      </dsp:txXfrm>
    </dsp:sp>
    <dsp:sp modelId="{115659DE-247D-4DFE-9DBD-5F696FF9A79B}">
      <dsp:nvSpPr>
        <dsp:cNvPr id="0" name=""/>
        <dsp:cNvSpPr/>
      </dsp:nvSpPr>
      <dsp:spPr>
        <a:xfrm>
          <a:off x="3444083" y="533905"/>
          <a:ext cx="1804322" cy="721728"/>
        </a:xfrm>
        <a:prstGeom prst="chevron">
          <a:avLst/>
        </a:prstGeom>
        <a:solidFill>
          <a:schemeClr val="accent3">
            <a:tint val="40000"/>
            <a:alpha val="90000"/>
            <a:hueOff val="3572283"/>
            <a:satOff val="-4598"/>
            <a:lumOff val="-358"/>
            <a:alphaOff val="0"/>
          </a:schemeClr>
        </a:solidFill>
        <a:ln w="12700" cap="flat" cmpd="sng" algn="ctr">
          <a:solidFill>
            <a:schemeClr val="accent3">
              <a:tint val="40000"/>
              <a:alpha val="90000"/>
              <a:hueOff val="3572283"/>
              <a:satOff val="-4598"/>
              <a:lumOff val="-35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kern="1200" dirty="0" smtClean="0"/>
            <a:t>Desde 1975</a:t>
          </a:r>
          <a:endParaRPr lang="es-EC" sz="1200" kern="1200" dirty="0"/>
        </a:p>
      </dsp:txBody>
      <dsp:txXfrm>
        <a:off x="3804947" y="533905"/>
        <a:ext cx="1082594" cy="721728"/>
      </dsp:txXfrm>
    </dsp:sp>
    <dsp:sp modelId="{8369C85F-AA17-46FE-BA3F-DA4BB1402318}">
      <dsp:nvSpPr>
        <dsp:cNvPr id="0" name=""/>
        <dsp:cNvSpPr/>
      </dsp:nvSpPr>
      <dsp:spPr>
        <a:xfrm>
          <a:off x="4995800" y="533905"/>
          <a:ext cx="1804322" cy="721728"/>
        </a:xfrm>
        <a:prstGeom prst="chevron">
          <a:avLst/>
        </a:prstGeom>
        <a:solidFill>
          <a:schemeClr val="accent3">
            <a:tint val="40000"/>
            <a:alpha val="90000"/>
            <a:hueOff val="7144567"/>
            <a:satOff val="-9195"/>
            <a:lumOff val="-717"/>
            <a:alphaOff val="0"/>
          </a:schemeClr>
        </a:solidFill>
        <a:ln w="12700" cap="flat" cmpd="sng" algn="ctr">
          <a:solidFill>
            <a:schemeClr val="accent3">
              <a:tint val="40000"/>
              <a:alpha val="90000"/>
              <a:hueOff val="7144567"/>
              <a:satOff val="-9195"/>
              <a:lumOff val="-71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kern="1200" dirty="0" smtClean="0"/>
            <a:t>157 países miembros</a:t>
          </a:r>
          <a:endParaRPr lang="es-EC" sz="1200" kern="1200" dirty="0"/>
        </a:p>
      </dsp:txBody>
      <dsp:txXfrm>
        <a:off x="5356664" y="533905"/>
        <a:ext cx="1082594" cy="721728"/>
      </dsp:txXfrm>
    </dsp:sp>
    <dsp:sp modelId="{0AA0B891-0DAF-4A10-BE14-24A5C4170805}">
      <dsp:nvSpPr>
        <dsp:cNvPr id="0" name=""/>
        <dsp:cNvSpPr/>
      </dsp:nvSpPr>
      <dsp:spPr>
        <a:xfrm>
          <a:off x="6547517" y="533905"/>
          <a:ext cx="1804322" cy="721728"/>
        </a:xfrm>
        <a:prstGeom prst="chevron">
          <a:avLst/>
        </a:prstGeom>
        <a:solidFill>
          <a:schemeClr val="accent3">
            <a:tint val="40000"/>
            <a:alpha val="90000"/>
            <a:hueOff val="10716850"/>
            <a:satOff val="-13793"/>
            <a:lumOff val="-1075"/>
            <a:alphaOff val="0"/>
          </a:schemeClr>
        </a:solidFill>
        <a:ln w="12700" cap="flat" cmpd="sng" algn="ctr">
          <a:solidFill>
            <a:schemeClr val="accent3">
              <a:tint val="40000"/>
              <a:alpha val="90000"/>
              <a:hueOff val="10716850"/>
              <a:satOff val="-13793"/>
              <a:lumOff val="-10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kern="1200" dirty="0" smtClean="0"/>
            <a:t>7 Asociados</a:t>
          </a:r>
          <a:endParaRPr lang="es-EC" sz="1200" kern="1200" dirty="0"/>
        </a:p>
      </dsp:txBody>
      <dsp:txXfrm>
        <a:off x="6908381" y="533905"/>
        <a:ext cx="1082594" cy="7217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091BBF-CD4F-410A-875E-7651EB1E4A1D}">
      <dsp:nvSpPr>
        <dsp:cNvPr id="0" name=""/>
        <dsp:cNvSpPr/>
      </dsp:nvSpPr>
      <dsp:spPr>
        <a:xfrm>
          <a:off x="1088" y="338129"/>
          <a:ext cx="2173882" cy="869552"/>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s-EC" sz="1300" kern="1200" dirty="0" smtClean="0"/>
            <a:t>MEDIO DE TRANSPORTE</a:t>
          </a:r>
          <a:endParaRPr lang="es-EC" sz="1300" kern="1200" dirty="0"/>
        </a:p>
      </dsp:txBody>
      <dsp:txXfrm>
        <a:off x="435864" y="338129"/>
        <a:ext cx="1304330" cy="869552"/>
      </dsp:txXfrm>
    </dsp:sp>
    <dsp:sp modelId="{C8E013F4-B208-46B6-8C84-233DCED24167}">
      <dsp:nvSpPr>
        <dsp:cNvPr id="0" name=""/>
        <dsp:cNvSpPr/>
      </dsp:nvSpPr>
      <dsp:spPr>
        <a:xfrm>
          <a:off x="1892366" y="412041"/>
          <a:ext cx="1804322" cy="721728"/>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s-EC" sz="1000" kern="1200" dirty="0" smtClean="0"/>
            <a:t>AVIÓN (54%)</a:t>
          </a:r>
          <a:endParaRPr lang="es-EC" sz="1000" kern="1200" dirty="0"/>
        </a:p>
      </dsp:txBody>
      <dsp:txXfrm>
        <a:off x="2253230" y="412041"/>
        <a:ext cx="1082594" cy="721728"/>
      </dsp:txXfrm>
    </dsp:sp>
    <dsp:sp modelId="{7B777B35-881B-4F76-9BBB-3FEDD828EF58}">
      <dsp:nvSpPr>
        <dsp:cNvPr id="0" name=""/>
        <dsp:cNvSpPr/>
      </dsp:nvSpPr>
      <dsp:spPr>
        <a:xfrm>
          <a:off x="3444083" y="412041"/>
          <a:ext cx="1804322" cy="721728"/>
        </a:xfrm>
        <a:prstGeom prst="chevron">
          <a:avLst/>
        </a:prstGeom>
        <a:solidFill>
          <a:schemeClr val="accent3">
            <a:tint val="40000"/>
            <a:alpha val="90000"/>
            <a:hueOff val="1339606"/>
            <a:satOff val="-1724"/>
            <a:lumOff val="-134"/>
            <a:alphaOff val="0"/>
          </a:schemeClr>
        </a:solidFill>
        <a:ln w="12700" cap="flat" cmpd="sng" algn="ctr">
          <a:solidFill>
            <a:schemeClr val="accent3">
              <a:tint val="40000"/>
              <a:alpha val="90000"/>
              <a:hueOff val="1339606"/>
              <a:satOff val="-1724"/>
              <a:lumOff val="-13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s-EC" sz="1000" kern="1200" smtClean="0"/>
            <a:t>TRANSPORTE DE SUPERFICIE (46%),</a:t>
          </a:r>
          <a:endParaRPr lang="es-EC" sz="1000" kern="1200" dirty="0" smtClean="0"/>
        </a:p>
      </dsp:txBody>
      <dsp:txXfrm>
        <a:off x="3804947" y="412041"/>
        <a:ext cx="1082594" cy="721728"/>
      </dsp:txXfrm>
    </dsp:sp>
    <dsp:sp modelId="{A5870DC9-1FFD-4833-BD69-BCDA93070DE5}">
      <dsp:nvSpPr>
        <dsp:cNvPr id="0" name=""/>
        <dsp:cNvSpPr/>
      </dsp:nvSpPr>
      <dsp:spPr>
        <a:xfrm>
          <a:off x="4995800" y="412041"/>
          <a:ext cx="1804322" cy="721728"/>
        </a:xfrm>
        <a:prstGeom prst="chevron">
          <a:avLst/>
        </a:prstGeom>
        <a:solidFill>
          <a:schemeClr val="accent3">
            <a:tint val="40000"/>
            <a:alpha val="90000"/>
            <a:hueOff val="2679212"/>
            <a:satOff val="-3448"/>
            <a:lumOff val="-269"/>
            <a:alphaOff val="0"/>
          </a:schemeClr>
        </a:solidFill>
        <a:ln w="12700" cap="flat" cmpd="sng" algn="ctr">
          <a:solidFill>
            <a:schemeClr val="accent3">
              <a:tint val="40000"/>
              <a:alpha val="90000"/>
              <a:hueOff val="2679212"/>
              <a:satOff val="-3448"/>
              <a:lumOff val="-2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s-EC" sz="1000" kern="1200" dirty="0" smtClean="0"/>
            <a:t>CARRETERA (39%), POR TREN (2%)</a:t>
          </a:r>
        </a:p>
      </dsp:txBody>
      <dsp:txXfrm>
        <a:off x="5356664" y="412041"/>
        <a:ext cx="1082594" cy="721728"/>
      </dsp:txXfrm>
    </dsp:sp>
    <dsp:sp modelId="{E50DFD39-F9A6-426E-BA0F-9CA883137B6B}">
      <dsp:nvSpPr>
        <dsp:cNvPr id="0" name=""/>
        <dsp:cNvSpPr/>
      </dsp:nvSpPr>
      <dsp:spPr>
        <a:xfrm>
          <a:off x="6547517" y="412041"/>
          <a:ext cx="1804322" cy="721728"/>
        </a:xfrm>
        <a:prstGeom prst="chevron">
          <a:avLst/>
        </a:prstGeom>
        <a:solidFill>
          <a:schemeClr val="accent3">
            <a:tint val="40000"/>
            <a:alpha val="90000"/>
            <a:hueOff val="4018819"/>
            <a:satOff val="-5172"/>
            <a:lumOff val="-403"/>
            <a:alphaOff val="0"/>
          </a:schemeClr>
        </a:solidFill>
        <a:ln w="12700" cap="flat" cmpd="sng" algn="ctr">
          <a:solidFill>
            <a:schemeClr val="accent3">
              <a:tint val="40000"/>
              <a:alpha val="90000"/>
              <a:hueOff val="4018819"/>
              <a:satOff val="-5172"/>
              <a:lumOff val="-4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s-EC" sz="1000" kern="1200" dirty="0" smtClean="0"/>
            <a:t>VÍAS ACUÁTICAS (5%)</a:t>
          </a:r>
          <a:endParaRPr lang="es-EC" sz="1000" kern="1200" dirty="0"/>
        </a:p>
      </dsp:txBody>
      <dsp:txXfrm>
        <a:off x="6908381" y="412041"/>
        <a:ext cx="1082594" cy="721728"/>
      </dsp:txXfrm>
    </dsp:sp>
    <dsp:sp modelId="{9F3E90A3-F8FA-49BB-AAAB-D7F4CEE22B94}">
      <dsp:nvSpPr>
        <dsp:cNvPr id="0" name=""/>
        <dsp:cNvSpPr/>
      </dsp:nvSpPr>
      <dsp:spPr>
        <a:xfrm>
          <a:off x="1088" y="1329419"/>
          <a:ext cx="2173882" cy="869552"/>
        </a:xfrm>
        <a:prstGeom prst="chevron">
          <a:avLst/>
        </a:prstGeom>
        <a:solidFill>
          <a:schemeClr val="accent3">
            <a:hueOff val="5625132"/>
            <a:satOff val="-8440"/>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s-EC" sz="1300" kern="1200" dirty="0" smtClean="0"/>
            <a:t>MOTIVO DE VISITAS</a:t>
          </a:r>
          <a:endParaRPr lang="es-EC" sz="1300" kern="1200" dirty="0"/>
        </a:p>
      </dsp:txBody>
      <dsp:txXfrm>
        <a:off x="435864" y="1329419"/>
        <a:ext cx="1304330" cy="869552"/>
      </dsp:txXfrm>
    </dsp:sp>
    <dsp:sp modelId="{ACC82539-909B-4A6E-9CE8-AFA5DFC3F28E}">
      <dsp:nvSpPr>
        <dsp:cNvPr id="0" name=""/>
        <dsp:cNvSpPr/>
      </dsp:nvSpPr>
      <dsp:spPr>
        <a:xfrm>
          <a:off x="1892366" y="1403331"/>
          <a:ext cx="1804322" cy="721728"/>
        </a:xfrm>
        <a:prstGeom prst="chevron">
          <a:avLst/>
        </a:prstGeom>
        <a:solidFill>
          <a:schemeClr val="accent3">
            <a:tint val="40000"/>
            <a:alpha val="90000"/>
            <a:hueOff val="5358425"/>
            <a:satOff val="-6896"/>
            <a:lumOff val="-537"/>
            <a:alphaOff val="0"/>
          </a:schemeClr>
        </a:solidFill>
        <a:ln w="12700" cap="flat" cmpd="sng" algn="ctr">
          <a:solidFill>
            <a:schemeClr val="accent3">
              <a:tint val="40000"/>
              <a:alpha val="90000"/>
              <a:hueOff val="5358425"/>
              <a:satOff val="-6896"/>
              <a:lumOff val="-53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s-EC" sz="1000" kern="1200" dirty="0" smtClean="0"/>
            <a:t>14% NEGOCIOS O MOTIVOS PROFESIONALES, </a:t>
          </a:r>
          <a:endParaRPr lang="es-EC" sz="1000" kern="1200" dirty="0"/>
        </a:p>
      </dsp:txBody>
      <dsp:txXfrm>
        <a:off x="2253230" y="1403331"/>
        <a:ext cx="1082594" cy="721728"/>
      </dsp:txXfrm>
    </dsp:sp>
    <dsp:sp modelId="{39618AA9-68B0-48FA-89D4-FA4B75A473B4}">
      <dsp:nvSpPr>
        <dsp:cNvPr id="0" name=""/>
        <dsp:cNvSpPr/>
      </dsp:nvSpPr>
      <dsp:spPr>
        <a:xfrm>
          <a:off x="3444083" y="1403331"/>
          <a:ext cx="1804322" cy="721728"/>
        </a:xfrm>
        <a:prstGeom prst="chevron">
          <a:avLst/>
        </a:prstGeom>
        <a:solidFill>
          <a:schemeClr val="accent3">
            <a:tint val="40000"/>
            <a:alpha val="90000"/>
            <a:hueOff val="6698031"/>
            <a:satOff val="-8621"/>
            <a:lumOff val="-672"/>
            <a:alphaOff val="0"/>
          </a:schemeClr>
        </a:solidFill>
        <a:ln w="12700" cap="flat" cmpd="sng" algn="ctr">
          <a:solidFill>
            <a:schemeClr val="accent3">
              <a:tint val="40000"/>
              <a:alpha val="90000"/>
              <a:hueOff val="6698031"/>
              <a:satOff val="-8621"/>
              <a:lumOff val="-67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s-EC" sz="1000" kern="1200" smtClean="0"/>
            <a:t>27% OCIO, RELIGIOSAS, SALUD, ETC.</a:t>
          </a:r>
          <a:endParaRPr lang="es-EC" sz="1000" kern="1200" dirty="0" smtClean="0"/>
        </a:p>
      </dsp:txBody>
      <dsp:txXfrm>
        <a:off x="3804947" y="1403331"/>
        <a:ext cx="1082594" cy="721728"/>
      </dsp:txXfrm>
    </dsp:sp>
    <dsp:sp modelId="{8E22D983-C7B8-41A2-829A-AC3EFAC37826}">
      <dsp:nvSpPr>
        <dsp:cNvPr id="0" name=""/>
        <dsp:cNvSpPr/>
      </dsp:nvSpPr>
      <dsp:spPr>
        <a:xfrm>
          <a:off x="4995800" y="1403331"/>
          <a:ext cx="1804322" cy="721728"/>
        </a:xfrm>
        <a:prstGeom prst="chevron">
          <a:avLst/>
        </a:prstGeom>
        <a:solidFill>
          <a:schemeClr val="accent3">
            <a:tint val="40000"/>
            <a:alpha val="90000"/>
            <a:hueOff val="8037638"/>
            <a:satOff val="-10345"/>
            <a:lumOff val="-806"/>
            <a:alphaOff val="0"/>
          </a:schemeClr>
        </a:solidFill>
        <a:ln w="12700" cap="flat" cmpd="sng" algn="ctr">
          <a:solidFill>
            <a:schemeClr val="accent3">
              <a:tint val="40000"/>
              <a:alpha val="90000"/>
              <a:hueOff val="8037638"/>
              <a:satOff val="-10345"/>
              <a:lumOff val="-80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s-EC" sz="1000" kern="1200" dirty="0" smtClean="0"/>
            <a:t>EL 6% RESTANTE NO ESPECIFICÓ</a:t>
          </a:r>
          <a:endParaRPr lang="es-EC" sz="1000" kern="1200" dirty="0"/>
        </a:p>
      </dsp:txBody>
      <dsp:txXfrm>
        <a:off x="5356664" y="1403331"/>
        <a:ext cx="1082594" cy="721728"/>
      </dsp:txXfrm>
    </dsp:sp>
    <dsp:sp modelId="{BFA6C5AE-5DEE-41AB-9610-A894C152446A}">
      <dsp:nvSpPr>
        <dsp:cNvPr id="0" name=""/>
        <dsp:cNvSpPr/>
      </dsp:nvSpPr>
      <dsp:spPr>
        <a:xfrm>
          <a:off x="1088" y="2320709"/>
          <a:ext cx="2173882" cy="869552"/>
        </a:xfrm>
        <a:prstGeom prst="chevron">
          <a:avLst/>
        </a:prstGeom>
        <a:solidFill>
          <a:schemeClr val="accent3">
            <a:hueOff val="11250264"/>
            <a:satOff val="-168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8255" rIns="0" bIns="8255" numCol="1" spcCol="1270" anchor="ctr" anchorCtr="0">
          <a:noAutofit/>
        </a:bodyPr>
        <a:lstStyle/>
        <a:p>
          <a:pPr lvl="0" algn="ctr" defTabSz="577850">
            <a:lnSpc>
              <a:spcPct val="90000"/>
            </a:lnSpc>
            <a:spcBef>
              <a:spcPct val="0"/>
            </a:spcBef>
            <a:spcAft>
              <a:spcPct val="35000"/>
            </a:spcAft>
          </a:pPr>
          <a:r>
            <a:rPr lang="es-EC" sz="1300" kern="1200" dirty="0" smtClean="0"/>
            <a:t>PLANIFICACIÓN  DE VIAJES</a:t>
          </a:r>
          <a:endParaRPr lang="es-EC" sz="1300" kern="1200" dirty="0"/>
        </a:p>
      </dsp:txBody>
      <dsp:txXfrm>
        <a:off x="435864" y="2320709"/>
        <a:ext cx="1304330" cy="869552"/>
      </dsp:txXfrm>
    </dsp:sp>
    <dsp:sp modelId="{46D99573-F153-4F17-8F63-393F1E06EF8C}">
      <dsp:nvSpPr>
        <dsp:cNvPr id="0" name=""/>
        <dsp:cNvSpPr/>
      </dsp:nvSpPr>
      <dsp:spPr>
        <a:xfrm>
          <a:off x="1892366" y="2394621"/>
          <a:ext cx="1804322" cy="721728"/>
        </a:xfrm>
        <a:prstGeom prst="chevron">
          <a:avLst/>
        </a:prstGeom>
        <a:solidFill>
          <a:schemeClr val="accent3">
            <a:tint val="40000"/>
            <a:alpha val="90000"/>
            <a:hueOff val="9377244"/>
            <a:satOff val="-12069"/>
            <a:lumOff val="-941"/>
            <a:alphaOff val="0"/>
          </a:schemeClr>
        </a:solidFill>
        <a:ln w="12700" cap="flat" cmpd="sng" algn="ctr">
          <a:solidFill>
            <a:schemeClr val="accent3">
              <a:tint val="40000"/>
              <a:alpha val="90000"/>
              <a:hueOff val="9377244"/>
              <a:satOff val="-12069"/>
              <a:lumOff val="-9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s-EC" sz="1000" kern="1200" dirty="0" smtClean="0">
              <a:latin typeface="+mj-lt"/>
              <a:ea typeface="Calibri" panose="020F0502020204030204" pitchFamily="34" charset="0"/>
            </a:rPr>
            <a:t>40% comentarios de redes sociales </a:t>
          </a:r>
          <a:r>
            <a:rPr lang="es-EC" sz="1000" kern="1200" dirty="0" smtClean="0">
              <a:latin typeface="+mj-lt"/>
              <a:ea typeface="Calibri" panose="020F0502020204030204" pitchFamily="34" charset="0"/>
            </a:rPr>
            <a:t>y portales</a:t>
          </a:r>
          <a:endParaRPr lang="es-EC" sz="1000" kern="1200" dirty="0">
            <a:latin typeface="+mj-lt"/>
          </a:endParaRPr>
        </a:p>
      </dsp:txBody>
      <dsp:txXfrm>
        <a:off x="2253230" y="2394621"/>
        <a:ext cx="1082594" cy="721728"/>
      </dsp:txXfrm>
    </dsp:sp>
    <dsp:sp modelId="{9F1F2D58-DB15-4A17-9639-B55F4C4DB5BE}">
      <dsp:nvSpPr>
        <dsp:cNvPr id="0" name=""/>
        <dsp:cNvSpPr/>
      </dsp:nvSpPr>
      <dsp:spPr>
        <a:xfrm>
          <a:off x="3444083" y="2394621"/>
          <a:ext cx="1804322" cy="721728"/>
        </a:xfrm>
        <a:prstGeom prst="chevron">
          <a:avLst/>
        </a:prstGeom>
        <a:solidFill>
          <a:schemeClr val="accent3">
            <a:tint val="40000"/>
            <a:alpha val="90000"/>
            <a:hueOff val="10716850"/>
            <a:satOff val="-13793"/>
            <a:lumOff val="-1075"/>
            <a:alphaOff val="0"/>
          </a:schemeClr>
        </a:solidFill>
        <a:ln w="12700" cap="flat" cmpd="sng" algn="ctr">
          <a:solidFill>
            <a:schemeClr val="accent3">
              <a:tint val="40000"/>
              <a:alpha val="90000"/>
              <a:hueOff val="10716850"/>
              <a:satOff val="-13793"/>
              <a:lumOff val="-107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6350" rIns="0" bIns="6350" numCol="1" spcCol="1270" anchor="ctr" anchorCtr="0">
          <a:noAutofit/>
        </a:bodyPr>
        <a:lstStyle/>
        <a:p>
          <a:pPr lvl="0" algn="ctr" defTabSz="444500">
            <a:lnSpc>
              <a:spcPct val="90000"/>
            </a:lnSpc>
            <a:spcBef>
              <a:spcPct val="0"/>
            </a:spcBef>
            <a:spcAft>
              <a:spcPct val="35000"/>
            </a:spcAft>
          </a:pPr>
          <a:r>
            <a:rPr lang="es-EC" sz="1000" kern="1200" dirty="0" smtClean="0">
              <a:latin typeface="+mj-lt"/>
              <a:ea typeface="Calibri" panose="020F0502020204030204" pitchFamily="34" charset="0"/>
            </a:rPr>
            <a:t>50% comentarios y experiencias de otras personas </a:t>
          </a:r>
          <a:endParaRPr lang="es-EC" sz="1000" kern="1200" dirty="0">
            <a:latin typeface="+mj-lt"/>
          </a:endParaRPr>
        </a:p>
      </dsp:txBody>
      <dsp:txXfrm>
        <a:off x="3804947" y="2394621"/>
        <a:ext cx="1082594" cy="7217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D9C26A-BBB2-4243-AF99-F0D1F9184CCC}">
      <dsp:nvSpPr>
        <dsp:cNvPr id="0" name=""/>
        <dsp:cNvSpPr/>
      </dsp:nvSpPr>
      <dsp:spPr>
        <a:xfrm>
          <a:off x="0" y="0"/>
          <a:ext cx="7848871" cy="36003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s-EC" sz="2800" kern="1200" dirty="0" smtClean="0"/>
            <a:t>Analizar el comportamiento del consumidor del Distrito Metropolitano de Quito; frente a la utilización y sus motivos de compra en portales de compra o reserva en línea del </a:t>
          </a:r>
          <a:r>
            <a:rPr lang="es-EC" sz="2800" u="sng" kern="1200" dirty="0" smtClean="0"/>
            <a:t>Sector Turístico</a:t>
          </a:r>
          <a:endParaRPr lang="es-EC" sz="2800" u="sng" kern="1200" dirty="0"/>
        </a:p>
      </dsp:txBody>
      <dsp:txXfrm>
        <a:off x="1929814" y="0"/>
        <a:ext cx="5919057" cy="3600399"/>
      </dsp:txXfrm>
    </dsp:sp>
    <dsp:sp modelId="{02DB6DD5-D5C8-4CF6-8A4C-72BCFC333B94}">
      <dsp:nvSpPr>
        <dsp:cNvPr id="0" name=""/>
        <dsp:cNvSpPr/>
      </dsp:nvSpPr>
      <dsp:spPr>
        <a:xfrm>
          <a:off x="360039" y="648071"/>
          <a:ext cx="1569774" cy="2304256"/>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DFDB3-0D7D-46A1-9936-E83566C6B355}">
      <dsp:nvSpPr>
        <dsp:cNvPr id="0" name=""/>
        <dsp:cNvSpPr/>
      </dsp:nvSpPr>
      <dsp:spPr>
        <a:xfrm>
          <a:off x="417685" y="583023"/>
          <a:ext cx="7445549" cy="67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lvl="0" algn="l" defTabSz="1422400">
            <a:lnSpc>
              <a:spcPct val="90000"/>
            </a:lnSpc>
            <a:spcBef>
              <a:spcPct val="0"/>
            </a:spcBef>
            <a:spcAft>
              <a:spcPct val="35000"/>
            </a:spcAft>
          </a:pPr>
          <a:r>
            <a:rPr lang="es-EC" sz="3200" kern="1200" dirty="0" smtClean="0"/>
            <a:t>1. </a:t>
          </a:r>
          <a:r>
            <a:rPr lang="es-EC" sz="1300" kern="1200" dirty="0" smtClean="0"/>
            <a:t>Establecer el </a:t>
          </a:r>
          <a:r>
            <a:rPr lang="es-EC" sz="1300" u="sng" kern="1200" dirty="0" smtClean="0"/>
            <a:t>perfil del consumidor </a:t>
          </a:r>
          <a:r>
            <a:rPr lang="es-EC" sz="1300" kern="1200" dirty="0" smtClean="0"/>
            <a:t>del Distrito Metropolitano de Quito, relacionado a reserva en línea en portales web de servicios turísticos como alojamiento, tickets aéreos y servicios de entretenimiento.</a:t>
          </a:r>
          <a:endParaRPr lang="es-EC" sz="1300" kern="1200" dirty="0"/>
        </a:p>
      </dsp:txBody>
      <dsp:txXfrm>
        <a:off x="417685" y="583023"/>
        <a:ext cx="7445549" cy="676868"/>
      </dsp:txXfrm>
    </dsp:sp>
    <dsp:sp modelId="{5B04786F-BB99-4B94-9C22-FC1793538689}">
      <dsp:nvSpPr>
        <dsp:cNvPr id="0" name=""/>
        <dsp:cNvSpPr/>
      </dsp:nvSpPr>
      <dsp:spPr>
        <a:xfrm>
          <a:off x="417685" y="1259891"/>
          <a:ext cx="992739" cy="165456"/>
        </a:xfrm>
        <a:prstGeom prst="parallelogram">
          <a:avLst>
            <a:gd name="adj" fmla="val 140840"/>
          </a:avLst>
        </a:prstGeom>
        <a:solidFill>
          <a:schemeClr val="accent5">
            <a:alpha val="90000"/>
            <a:hueOff val="0"/>
            <a:satOff val="0"/>
            <a:lumOff val="0"/>
            <a:alphaOff val="0"/>
          </a:schemeClr>
        </a:solidFill>
        <a:ln w="12700" cap="flat" cmpd="sng" algn="ctr">
          <a:solidFill>
            <a:schemeClr val="accent5">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3C078E-414F-4DA1-B82B-407B1AE88D47}">
      <dsp:nvSpPr>
        <dsp:cNvPr id="0" name=""/>
        <dsp:cNvSpPr/>
      </dsp:nvSpPr>
      <dsp:spPr>
        <a:xfrm>
          <a:off x="1468334" y="1259891"/>
          <a:ext cx="992739" cy="165456"/>
        </a:xfrm>
        <a:prstGeom prst="parallelogram">
          <a:avLst>
            <a:gd name="adj" fmla="val 140840"/>
          </a:avLst>
        </a:prstGeom>
        <a:solidFill>
          <a:schemeClr val="accent5">
            <a:alpha val="90000"/>
            <a:hueOff val="0"/>
            <a:satOff val="0"/>
            <a:lumOff val="0"/>
            <a:alphaOff val="-1481"/>
          </a:schemeClr>
        </a:solidFill>
        <a:ln w="12700" cap="flat" cmpd="sng" algn="ctr">
          <a:solidFill>
            <a:schemeClr val="accent5">
              <a:alpha val="90000"/>
              <a:hueOff val="0"/>
              <a:satOff val="0"/>
              <a:lumOff val="0"/>
              <a:alphaOff val="-1481"/>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277620-3D7D-4D27-8B81-96271C666B1D}">
      <dsp:nvSpPr>
        <dsp:cNvPr id="0" name=""/>
        <dsp:cNvSpPr/>
      </dsp:nvSpPr>
      <dsp:spPr>
        <a:xfrm>
          <a:off x="2518984" y="1259891"/>
          <a:ext cx="992739" cy="165456"/>
        </a:xfrm>
        <a:prstGeom prst="parallelogram">
          <a:avLst>
            <a:gd name="adj" fmla="val 140840"/>
          </a:avLst>
        </a:prstGeom>
        <a:solidFill>
          <a:schemeClr val="accent5">
            <a:alpha val="90000"/>
            <a:hueOff val="0"/>
            <a:satOff val="0"/>
            <a:lumOff val="0"/>
            <a:alphaOff val="-2963"/>
          </a:schemeClr>
        </a:solidFill>
        <a:ln w="12700" cap="flat" cmpd="sng" algn="ctr">
          <a:solidFill>
            <a:schemeClr val="accent5">
              <a:alpha val="90000"/>
              <a:hueOff val="0"/>
              <a:satOff val="0"/>
              <a:lumOff val="0"/>
              <a:alphaOff val="-296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841C3A-2EA9-4282-94B5-D377BAC2C42B}">
      <dsp:nvSpPr>
        <dsp:cNvPr id="0" name=""/>
        <dsp:cNvSpPr/>
      </dsp:nvSpPr>
      <dsp:spPr>
        <a:xfrm>
          <a:off x="3569634" y="1259891"/>
          <a:ext cx="992739" cy="165456"/>
        </a:xfrm>
        <a:prstGeom prst="parallelogram">
          <a:avLst>
            <a:gd name="adj" fmla="val 140840"/>
          </a:avLst>
        </a:prstGeom>
        <a:solidFill>
          <a:schemeClr val="accent5">
            <a:alpha val="90000"/>
            <a:hueOff val="0"/>
            <a:satOff val="0"/>
            <a:lumOff val="0"/>
            <a:alphaOff val="-4444"/>
          </a:schemeClr>
        </a:solidFill>
        <a:ln w="12700" cap="flat" cmpd="sng" algn="ctr">
          <a:solidFill>
            <a:schemeClr val="accent5">
              <a:alpha val="90000"/>
              <a:hueOff val="0"/>
              <a:satOff val="0"/>
              <a:lumOff val="0"/>
              <a:alphaOff val="-4444"/>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2AFC1D-7907-429E-A2D8-DD69A5813C3E}">
      <dsp:nvSpPr>
        <dsp:cNvPr id="0" name=""/>
        <dsp:cNvSpPr/>
      </dsp:nvSpPr>
      <dsp:spPr>
        <a:xfrm>
          <a:off x="4620284" y="1259891"/>
          <a:ext cx="992739" cy="165456"/>
        </a:xfrm>
        <a:prstGeom prst="parallelogram">
          <a:avLst>
            <a:gd name="adj" fmla="val 140840"/>
          </a:avLst>
        </a:prstGeom>
        <a:solidFill>
          <a:schemeClr val="accent5">
            <a:alpha val="90000"/>
            <a:hueOff val="0"/>
            <a:satOff val="0"/>
            <a:lumOff val="0"/>
            <a:alphaOff val="-5926"/>
          </a:schemeClr>
        </a:solidFill>
        <a:ln w="12700" cap="flat" cmpd="sng" algn="ctr">
          <a:solidFill>
            <a:schemeClr val="accent5">
              <a:alpha val="90000"/>
              <a:hueOff val="0"/>
              <a:satOff val="0"/>
              <a:lumOff val="0"/>
              <a:alphaOff val="-5926"/>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2612AC-0004-46FA-B89F-2046C3CA14D7}">
      <dsp:nvSpPr>
        <dsp:cNvPr id="0" name=""/>
        <dsp:cNvSpPr/>
      </dsp:nvSpPr>
      <dsp:spPr>
        <a:xfrm>
          <a:off x="5670934" y="1259891"/>
          <a:ext cx="992739" cy="165456"/>
        </a:xfrm>
        <a:prstGeom prst="parallelogram">
          <a:avLst>
            <a:gd name="adj" fmla="val 140840"/>
          </a:avLst>
        </a:prstGeom>
        <a:solidFill>
          <a:schemeClr val="accent5">
            <a:alpha val="90000"/>
            <a:hueOff val="0"/>
            <a:satOff val="0"/>
            <a:lumOff val="0"/>
            <a:alphaOff val="-7407"/>
          </a:schemeClr>
        </a:solidFill>
        <a:ln w="12700" cap="flat" cmpd="sng" algn="ctr">
          <a:solidFill>
            <a:schemeClr val="accent5">
              <a:alpha val="90000"/>
              <a:hueOff val="0"/>
              <a:satOff val="0"/>
              <a:lumOff val="0"/>
              <a:alphaOff val="-7407"/>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E00BDE-903F-4824-8B80-6D2B51810FF2}">
      <dsp:nvSpPr>
        <dsp:cNvPr id="0" name=""/>
        <dsp:cNvSpPr/>
      </dsp:nvSpPr>
      <dsp:spPr>
        <a:xfrm>
          <a:off x="6721583" y="1259891"/>
          <a:ext cx="992739" cy="165456"/>
        </a:xfrm>
        <a:prstGeom prst="parallelogram">
          <a:avLst>
            <a:gd name="adj" fmla="val 140840"/>
          </a:avLst>
        </a:prstGeom>
        <a:solidFill>
          <a:schemeClr val="accent5">
            <a:alpha val="90000"/>
            <a:hueOff val="0"/>
            <a:satOff val="0"/>
            <a:lumOff val="0"/>
            <a:alphaOff val="-8889"/>
          </a:schemeClr>
        </a:solidFill>
        <a:ln w="12700" cap="flat" cmpd="sng" algn="ctr">
          <a:solidFill>
            <a:schemeClr val="accent5">
              <a:alpha val="90000"/>
              <a:hueOff val="0"/>
              <a:satOff val="0"/>
              <a:lumOff val="0"/>
              <a:alphaOff val="-8889"/>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527D3D-98FE-404C-823B-DFCF3CECC2A8}">
      <dsp:nvSpPr>
        <dsp:cNvPr id="0" name=""/>
        <dsp:cNvSpPr/>
      </dsp:nvSpPr>
      <dsp:spPr>
        <a:xfrm>
          <a:off x="417685" y="1672720"/>
          <a:ext cx="7445549" cy="67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lvl="0" algn="l" defTabSz="1422400">
            <a:lnSpc>
              <a:spcPct val="90000"/>
            </a:lnSpc>
            <a:spcBef>
              <a:spcPct val="0"/>
            </a:spcBef>
            <a:spcAft>
              <a:spcPct val="35000"/>
            </a:spcAft>
          </a:pPr>
          <a:r>
            <a:rPr lang="es-EC" sz="3200" kern="1200" dirty="0" smtClean="0"/>
            <a:t>2. </a:t>
          </a:r>
          <a:r>
            <a:rPr lang="es-EC" sz="1300" kern="1200" dirty="0" smtClean="0"/>
            <a:t>Determinar </a:t>
          </a:r>
          <a:r>
            <a:rPr lang="es-EC" sz="1300" u="sng" kern="1200" dirty="0" smtClean="0"/>
            <a:t>gustos y preferencias </a:t>
          </a:r>
          <a:r>
            <a:rPr lang="es-EC" sz="1300" kern="1200" dirty="0" smtClean="0"/>
            <a:t>de los consumidores actuales de páginas web de servicios como hospedaje o alojamiento, tickets aéreos y servicios de entretenimiento del sector turístico.</a:t>
          </a:r>
        </a:p>
      </dsp:txBody>
      <dsp:txXfrm>
        <a:off x="417685" y="1672720"/>
        <a:ext cx="7445549" cy="676868"/>
      </dsp:txXfrm>
    </dsp:sp>
    <dsp:sp modelId="{CB69BA13-1A4F-42E2-B90B-1F5F7AD8B17F}">
      <dsp:nvSpPr>
        <dsp:cNvPr id="0" name=""/>
        <dsp:cNvSpPr/>
      </dsp:nvSpPr>
      <dsp:spPr>
        <a:xfrm>
          <a:off x="417685" y="2349590"/>
          <a:ext cx="992739" cy="165456"/>
        </a:xfrm>
        <a:prstGeom prst="parallelogram">
          <a:avLst>
            <a:gd name="adj" fmla="val 140840"/>
          </a:avLst>
        </a:prstGeom>
        <a:solidFill>
          <a:schemeClr val="accent5">
            <a:alpha val="90000"/>
            <a:hueOff val="0"/>
            <a:satOff val="0"/>
            <a:lumOff val="0"/>
            <a:alphaOff val="-10370"/>
          </a:schemeClr>
        </a:solidFill>
        <a:ln w="12700" cap="flat" cmpd="sng" algn="ctr">
          <a:solidFill>
            <a:schemeClr val="accent5">
              <a:alpha val="90000"/>
              <a:hueOff val="0"/>
              <a:satOff val="0"/>
              <a:lumOff val="0"/>
              <a:alphaOff val="-1037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8D638E-B0F5-4082-B099-A4C476839C84}">
      <dsp:nvSpPr>
        <dsp:cNvPr id="0" name=""/>
        <dsp:cNvSpPr/>
      </dsp:nvSpPr>
      <dsp:spPr>
        <a:xfrm>
          <a:off x="1468334" y="2349590"/>
          <a:ext cx="992739" cy="165456"/>
        </a:xfrm>
        <a:prstGeom prst="parallelogram">
          <a:avLst>
            <a:gd name="adj" fmla="val 140840"/>
          </a:avLst>
        </a:prstGeom>
        <a:solidFill>
          <a:schemeClr val="accent5">
            <a:alpha val="90000"/>
            <a:hueOff val="0"/>
            <a:satOff val="0"/>
            <a:lumOff val="0"/>
            <a:alphaOff val="-11852"/>
          </a:schemeClr>
        </a:solidFill>
        <a:ln w="12700" cap="flat" cmpd="sng" algn="ctr">
          <a:solidFill>
            <a:schemeClr val="accent5">
              <a:alpha val="90000"/>
              <a:hueOff val="0"/>
              <a:satOff val="0"/>
              <a:lumOff val="0"/>
              <a:alphaOff val="-11852"/>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D9BA958-D1AE-4861-B535-F11434D87FC2}">
      <dsp:nvSpPr>
        <dsp:cNvPr id="0" name=""/>
        <dsp:cNvSpPr/>
      </dsp:nvSpPr>
      <dsp:spPr>
        <a:xfrm>
          <a:off x="2518984" y="2349590"/>
          <a:ext cx="992739" cy="165456"/>
        </a:xfrm>
        <a:prstGeom prst="parallelogram">
          <a:avLst>
            <a:gd name="adj" fmla="val 140840"/>
          </a:avLst>
        </a:prstGeom>
        <a:solidFill>
          <a:schemeClr val="accent5">
            <a:alpha val="90000"/>
            <a:hueOff val="0"/>
            <a:satOff val="0"/>
            <a:lumOff val="0"/>
            <a:alphaOff val="-13333"/>
          </a:schemeClr>
        </a:solidFill>
        <a:ln w="12700" cap="flat" cmpd="sng" algn="ctr">
          <a:solidFill>
            <a:schemeClr val="accent5">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409AA4-9DBA-4E74-BAE3-A534A92AB1EB}">
      <dsp:nvSpPr>
        <dsp:cNvPr id="0" name=""/>
        <dsp:cNvSpPr/>
      </dsp:nvSpPr>
      <dsp:spPr>
        <a:xfrm>
          <a:off x="3569634" y="2349590"/>
          <a:ext cx="992739" cy="165456"/>
        </a:xfrm>
        <a:prstGeom prst="parallelogram">
          <a:avLst>
            <a:gd name="adj" fmla="val 140840"/>
          </a:avLst>
        </a:prstGeom>
        <a:solidFill>
          <a:schemeClr val="accent5">
            <a:alpha val="90000"/>
            <a:hueOff val="0"/>
            <a:satOff val="0"/>
            <a:lumOff val="0"/>
            <a:alphaOff val="-14815"/>
          </a:schemeClr>
        </a:solidFill>
        <a:ln w="12700" cap="flat" cmpd="sng" algn="ctr">
          <a:solidFill>
            <a:schemeClr val="accent5">
              <a:alpha val="90000"/>
              <a:hueOff val="0"/>
              <a:satOff val="0"/>
              <a:lumOff val="0"/>
              <a:alphaOff val="-14815"/>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DC1060-91EC-4C44-88BE-86D67D874A51}">
      <dsp:nvSpPr>
        <dsp:cNvPr id="0" name=""/>
        <dsp:cNvSpPr/>
      </dsp:nvSpPr>
      <dsp:spPr>
        <a:xfrm>
          <a:off x="4620284" y="2349590"/>
          <a:ext cx="992739" cy="165456"/>
        </a:xfrm>
        <a:prstGeom prst="parallelogram">
          <a:avLst>
            <a:gd name="adj" fmla="val 140840"/>
          </a:avLst>
        </a:prstGeom>
        <a:solidFill>
          <a:schemeClr val="accent5">
            <a:alpha val="90000"/>
            <a:hueOff val="0"/>
            <a:satOff val="0"/>
            <a:lumOff val="0"/>
            <a:alphaOff val="-16296"/>
          </a:schemeClr>
        </a:solidFill>
        <a:ln w="12700" cap="flat" cmpd="sng" algn="ctr">
          <a:solidFill>
            <a:schemeClr val="accent5">
              <a:alpha val="90000"/>
              <a:hueOff val="0"/>
              <a:satOff val="0"/>
              <a:lumOff val="0"/>
              <a:alphaOff val="-16296"/>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D78396-A727-4AA8-A41F-D5EBE84A47BD}">
      <dsp:nvSpPr>
        <dsp:cNvPr id="0" name=""/>
        <dsp:cNvSpPr/>
      </dsp:nvSpPr>
      <dsp:spPr>
        <a:xfrm>
          <a:off x="5670934" y="2349590"/>
          <a:ext cx="992739" cy="165456"/>
        </a:xfrm>
        <a:prstGeom prst="parallelogram">
          <a:avLst>
            <a:gd name="adj" fmla="val 140840"/>
          </a:avLst>
        </a:prstGeom>
        <a:solidFill>
          <a:schemeClr val="accent5">
            <a:alpha val="90000"/>
            <a:hueOff val="0"/>
            <a:satOff val="0"/>
            <a:lumOff val="0"/>
            <a:alphaOff val="-17778"/>
          </a:schemeClr>
        </a:solidFill>
        <a:ln w="12700" cap="flat" cmpd="sng" algn="ctr">
          <a:solidFill>
            <a:schemeClr val="accent5">
              <a:alpha val="90000"/>
              <a:hueOff val="0"/>
              <a:satOff val="0"/>
              <a:lumOff val="0"/>
              <a:alphaOff val="-17778"/>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2FAECC-1E6C-40B8-959C-5800B5AB2573}">
      <dsp:nvSpPr>
        <dsp:cNvPr id="0" name=""/>
        <dsp:cNvSpPr/>
      </dsp:nvSpPr>
      <dsp:spPr>
        <a:xfrm>
          <a:off x="6721583" y="2349590"/>
          <a:ext cx="992739" cy="165456"/>
        </a:xfrm>
        <a:prstGeom prst="parallelogram">
          <a:avLst>
            <a:gd name="adj" fmla="val 140840"/>
          </a:avLst>
        </a:prstGeom>
        <a:solidFill>
          <a:schemeClr val="accent5">
            <a:alpha val="90000"/>
            <a:hueOff val="0"/>
            <a:satOff val="0"/>
            <a:lumOff val="0"/>
            <a:alphaOff val="-19259"/>
          </a:schemeClr>
        </a:solidFill>
        <a:ln w="12700" cap="flat" cmpd="sng" algn="ctr">
          <a:solidFill>
            <a:schemeClr val="accent5">
              <a:alpha val="90000"/>
              <a:hueOff val="0"/>
              <a:satOff val="0"/>
              <a:lumOff val="0"/>
              <a:alphaOff val="-19259"/>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67B0AC-564B-4D7A-97E1-A6EE20EFCDF3}">
      <dsp:nvSpPr>
        <dsp:cNvPr id="0" name=""/>
        <dsp:cNvSpPr/>
      </dsp:nvSpPr>
      <dsp:spPr>
        <a:xfrm>
          <a:off x="417685" y="2736303"/>
          <a:ext cx="7445549" cy="67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lvl="0" algn="l" defTabSz="1422400">
            <a:lnSpc>
              <a:spcPct val="90000"/>
            </a:lnSpc>
            <a:spcBef>
              <a:spcPct val="0"/>
            </a:spcBef>
            <a:spcAft>
              <a:spcPct val="35000"/>
            </a:spcAft>
          </a:pPr>
          <a:r>
            <a:rPr lang="es-EC" sz="3200" kern="1200" dirty="0" smtClean="0"/>
            <a:t>3. </a:t>
          </a:r>
          <a:r>
            <a:rPr lang="es-EC" sz="1300" kern="1200" dirty="0" smtClean="0"/>
            <a:t>Delimitar las variables más relevantes dentro del </a:t>
          </a:r>
          <a:r>
            <a:rPr lang="es-EC" sz="1300" u="sng" kern="1200" dirty="0" smtClean="0"/>
            <a:t>proceso de compra o reserva </a:t>
          </a:r>
          <a:r>
            <a:rPr lang="es-EC" sz="1300" kern="1200" dirty="0" smtClean="0"/>
            <a:t>en sitios web de servicios turísticos como hospedaje o alojamiento, tickets o boletos aéreos y eventos de recreación.</a:t>
          </a:r>
        </a:p>
      </dsp:txBody>
      <dsp:txXfrm>
        <a:off x="417685" y="2736303"/>
        <a:ext cx="7445549" cy="676868"/>
      </dsp:txXfrm>
    </dsp:sp>
    <dsp:sp modelId="{C0399658-1169-4FDE-B12B-D84CB9A5188F}">
      <dsp:nvSpPr>
        <dsp:cNvPr id="0" name=""/>
        <dsp:cNvSpPr/>
      </dsp:nvSpPr>
      <dsp:spPr>
        <a:xfrm>
          <a:off x="417685" y="3413178"/>
          <a:ext cx="992739" cy="165456"/>
        </a:xfrm>
        <a:prstGeom prst="parallelogram">
          <a:avLst>
            <a:gd name="adj" fmla="val 140840"/>
          </a:avLst>
        </a:prstGeom>
        <a:solidFill>
          <a:schemeClr val="accent5">
            <a:alpha val="90000"/>
            <a:hueOff val="0"/>
            <a:satOff val="0"/>
            <a:lumOff val="0"/>
            <a:alphaOff val="-20741"/>
          </a:schemeClr>
        </a:solidFill>
        <a:ln w="12700" cap="flat" cmpd="sng" algn="ctr">
          <a:solidFill>
            <a:schemeClr val="accent5">
              <a:alpha val="90000"/>
              <a:hueOff val="0"/>
              <a:satOff val="0"/>
              <a:lumOff val="0"/>
              <a:alphaOff val="-20741"/>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F7B34E-9983-49F2-8DD6-3001107F5632}">
      <dsp:nvSpPr>
        <dsp:cNvPr id="0" name=""/>
        <dsp:cNvSpPr/>
      </dsp:nvSpPr>
      <dsp:spPr>
        <a:xfrm>
          <a:off x="1468334" y="3413178"/>
          <a:ext cx="992739" cy="165456"/>
        </a:xfrm>
        <a:prstGeom prst="parallelogram">
          <a:avLst>
            <a:gd name="adj" fmla="val 140840"/>
          </a:avLst>
        </a:prstGeom>
        <a:solidFill>
          <a:schemeClr val="accent5">
            <a:alpha val="90000"/>
            <a:hueOff val="0"/>
            <a:satOff val="0"/>
            <a:lumOff val="0"/>
            <a:alphaOff val="-22222"/>
          </a:schemeClr>
        </a:solidFill>
        <a:ln w="12700" cap="flat" cmpd="sng" algn="ctr">
          <a:solidFill>
            <a:schemeClr val="accent5">
              <a:alpha val="90000"/>
              <a:hueOff val="0"/>
              <a:satOff val="0"/>
              <a:lumOff val="0"/>
              <a:alphaOff val="-22222"/>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7C73A5-7506-4D8D-B8A6-FA6C4F215587}">
      <dsp:nvSpPr>
        <dsp:cNvPr id="0" name=""/>
        <dsp:cNvSpPr/>
      </dsp:nvSpPr>
      <dsp:spPr>
        <a:xfrm>
          <a:off x="2518984" y="3413178"/>
          <a:ext cx="992739" cy="165456"/>
        </a:xfrm>
        <a:prstGeom prst="parallelogram">
          <a:avLst>
            <a:gd name="adj" fmla="val 140840"/>
          </a:avLst>
        </a:prstGeom>
        <a:solidFill>
          <a:schemeClr val="accent5">
            <a:alpha val="90000"/>
            <a:hueOff val="0"/>
            <a:satOff val="0"/>
            <a:lumOff val="0"/>
            <a:alphaOff val="-23704"/>
          </a:schemeClr>
        </a:solidFill>
        <a:ln w="12700" cap="flat" cmpd="sng" algn="ctr">
          <a:solidFill>
            <a:schemeClr val="accent5">
              <a:alpha val="90000"/>
              <a:hueOff val="0"/>
              <a:satOff val="0"/>
              <a:lumOff val="0"/>
              <a:alphaOff val="-23704"/>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C7DC6C-1EC5-424C-9288-F137D458BE8F}">
      <dsp:nvSpPr>
        <dsp:cNvPr id="0" name=""/>
        <dsp:cNvSpPr/>
      </dsp:nvSpPr>
      <dsp:spPr>
        <a:xfrm>
          <a:off x="3569634" y="3413178"/>
          <a:ext cx="992739" cy="165456"/>
        </a:xfrm>
        <a:prstGeom prst="parallelogram">
          <a:avLst>
            <a:gd name="adj" fmla="val 140840"/>
          </a:avLst>
        </a:prstGeom>
        <a:solidFill>
          <a:schemeClr val="accent5">
            <a:alpha val="90000"/>
            <a:hueOff val="0"/>
            <a:satOff val="0"/>
            <a:lumOff val="0"/>
            <a:alphaOff val="-25185"/>
          </a:schemeClr>
        </a:solidFill>
        <a:ln w="12700" cap="flat" cmpd="sng" algn="ctr">
          <a:solidFill>
            <a:schemeClr val="accent5">
              <a:alpha val="90000"/>
              <a:hueOff val="0"/>
              <a:satOff val="0"/>
              <a:lumOff val="0"/>
              <a:alphaOff val="-25185"/>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E4F7E0-312E-4E71-A021-75418C24BE08}">
      <dsp:nvSpPr>
        <dsp:cNvPr id="0" name=""/>
        <dsp:cNvSpPr/>
      </dsp:nvSpPr>
      <dsp:spPr>
        <a:xfrm>
          <a:off x="4620284" y="3413178"/>
          <a:ext cx="992739" cy="165456"/>
        </a:xfrm>
        <a:prstGeom prst="parallelogram">
          <a:avLst>
            <a:gd name="adj" fmla="val 140840"/>
          </a:avLst>
        </a:prstGeom>
        <a:solidFill>
          <a:schemeClr val="accent5">
            <a:alpha val="90000"/>
            <a:hueOff val="0"/>
            <a:satOff val="0"/>
            <a:lumOff val="0"/>
            <a:alphaOff val="-26667"/>
          </a:schemeClr>
        </a:solidFill>
        <a:ln w="12700" cap="flat" cmpd="sng" algn="ctr">
          <a:solidFill>
            <a:schemeClr val="accent5">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623C15-F785-4B4C-A31B-3F18DC5479FF}">
      <dsp:nvSpPr>
        <dsp:cNvPr id="0" name=""/>
        <dsp:cNvSpPr/>
      </dsp:nvSpPr>
      <dsp:spPr>
        <a:xfrm>
          <a:off x="5670934" y="3413178"/>
          <a:ext cx="992739" cy="165456"/>
        </a:xfrm>
        <a:prstGeom prst="parallelogram">
          <a:avLst>
            <a:gd name="adj" fmla="val 140840"/>
          </a:avLst>
        </a:prstGeom>
        <a:solidFill>
          <a:schemeClr val="accent5">
            <a:alpha val="90000"/>
            <a:hueOff val="0"/>
            <a:satOff val="0"/>
            <a:lumOff val="0"/>
            <a:alphaOff val="-28148"/>
          </a:schemeClr>
        </a:solidFill>
        <a:ln w="12700" cap="flat" cmpd="sng" algn="ctr">
          <a:solidFill>
            <a:schemeClr val="accent5">
              <a:alpha val="90000"/>
              <a:hueOff val="0"/>
              <a:satOff val="0"/>
              <a:lumOff val="0"/>
              <a:alphaOff val="-28148"/>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2978AC-BE80-4D1E-81E4-9738110659A3}">
      <dsp:nvSpPr>
        <dsp:cNvPr id="0" name=""/>
        <dsp:cNvSpPr/>
      </dsp:nvSpPr>
      <dsp:spPr>
        <a:xfrm>
          <a:off x="6721583" y="3413178"/>
          <a:ext cx="992739" cy="165456"/>
        </a:xfrm>
        <a:prstGeom prst="parallelogram">
          <a:avLst>
            <a:gd name="adj" fmla="val 140840"/>
          </a:avLst>
        </a:prstGeom>
        <a:solidFill>
          <a:schemeClr val="accent5">
            <a:alpha val="90000"/>
            <a:hueOff val="0"/>
            <a:satOff val="0"/>
            <a:lumOff val="0"/>
            <a:alphaOff val="-29630"/>
          </a:schemeClr>
        </a:solidFill>
        <a:ln w="12700" cap="flat" cmpd="sng" algn="ctr">
          <a:solidFill>
            <a:schemeClr val="accent5">
              <a:alpha val="90000"/>
              <a:hueOff val="0"/>
              <a:satOff val="0"/>
              <a:lumOff val="0"/>
              <a:alphaOff val="-2963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FFE3AB9-125C-4D05-B185-0E6953E8FF0D}">
      <dsp:nvSpPr>
        <dsp:cNvPr id="0" name=""/>
        <dsp:cNvSpPr/>
      </dsp:nvSpPr>
      <dsp:spPr>
        <a:xfrm>
          <a:off x="417685" y="3838183"/>
          <a:ext cx="7445549" cy="6768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b" anchorCtr="0">
          <a:noAutofit/>
        </a:bodyPr>
        <a:lstStyle/>
        <a:p>
          <a:pPr lvl="0" algn="l" defTabSz="1422400">
            <a:lnSpc>
              <a:spcPct val="90000"/>
            </a:lnSpc>
            <a:spcBef>
              <a:spcPct val="0"/>
            </a:spcBef>
            <a:spcAft>
              <a:spcPct val="35000"/>
            </a:spcAft>
          </a:pPr>
          <a:r>
            <a:rPr lang="es-EC" sz="3200" kern="1200" dirty="0" smtClean="0"/>
            <a:t>4. </a:t>
          </a:r>
          <a:r>
            <a:rPr lang="es-EC" sz="1300" kern="1200" dirty="0" smtClean="0"/>
            <a:t>Determinar </a:t>
          </a:r>
          <a:r>
            <a:rPr lang="es-EC" sz="1300" u="sng" kern="1200" dirty="0" smtClean="0"/>
            <a:t>los factores de interacción social </a:t>
          </a:r>
          <a:r>
            <a:rPr lang="es-EC" sz="1300" kern="1200" dirty="0" smtClean="0"/>
            <a:t>que influyen en la decisión de compra en páginas web para reserva o compra de servicios turísticos como hospedaje o alojamiento, tickets o boletos aéreos y eventos de recreación o entretenimiento.</a:t>
          </a:r>
        </a:p>
      </dsp:txBody>
      <dsp:txXfrm>
        <a:off x="417685" y="3838183"/>
        <a:ext cx="7445549" cy="676868"/>
      </dsp:txXfrm>
    </dsp:sp>
    <dsp:sp modelId="{32FB590E-BB2C-40CC-B820-E47673774549}">
      <dsp:nvSpPr>
        <dsp:cNvPr id="0" name=""/>
        <dsp:cNvSpPr/>
      </dsp:nvSpPr>
      <dsp:spPr>
        <a:xfrm>
          <a:off x="417685" y="4515065"/>
          <a:ext cx="992739" cy="165456"/>
        </a:xfrm>
        <a:prstGeom prst="parallelogram">
          <a:avLst>
            <a:gd name="adj" fmla="val 140840"/>
          </a:avLst>
        </a:prstGeom>
        <a:solidFill>
          <a:schemeClr val="accent5">
            <a:alpha val="90000"/>
            <a:hueOff val="0"/>
            <a:satOff val="0"/>
            <a:lumOff val="0"/>
            <a:alphaOff val="-31111"/>
          </a:schemeClr>
        </a:solidFill>
        <a:ln w="12700" cap="flat" cmpd="sng" algn="ctr">
          <a:solidFill>
            <a:schemeClr val="accent5">
              <a:alpha val="90000"/>
              <a:hueOff val="0"/>
              <a:satOff val="0"/>
              <a:lumOff val="0"/>
              <a:alphaOff val="-31111"/>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409675-718D-4EA9-A1B7-F3D02A441C55}">
      <dsp:nvSpPr>
        <dsp:cNvPr id="0" name=""/>
        <dsp:cNvSpPr/>
      </dsp:nvSpPr>
      <dsp:spPr>
        <a:xfrm>
          <a:off x="1468334" y="4515065"/>
          <a:ext cx="992739" cy="165456"/>
        </a:xfrm>
        <a:prstGeom prst="parallelogram">
          <a:avLst>
            <a:gd name="adj" fmla="val 140840"/>
          </a:avLst>
        </a:prstGeom>
        <a:solidFill>
          <a:schemeClr val="accent5">
            <a:alpha val="90000"/>
            <a:hueOff val="0"/>
            <a:satOff val="0"/>
            <a:lumOff val="0"/>
            <a:alphaOff val="-32593"/>
          </a:schemeClr>
        </a:solidFill>
        <a:ln w="12700" cap="flat" cmpd="sng" algn="ctr">
          <a:solidFill>
            <a:schemeClr val="accent5">
              <a:alpha val="90000"/>
              <a:hueOff val="0"/>
              <a:satOff val="0"/>
              <a:lumOff val="0"/>
              <a:alphaOff val="-32593"/>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D150EF-36F1-4654-A92B-9196ECFD2B9C}">
      <dsp:nvSpPr>
        <dsp:cNvPr id="0" name=""/>
        <dsp:cNvSpPr/>
      </dsp:nvSpPr>
      <dsp:spPr>
        <a:xfrm>
          <a:off x="2518984" y="4515065"/>
          <a:ext cx="992739" cy="165456"/>
        </a:xfrm>
        <a:prstGeom prst="parallelogram">
          <a:avLst>
            <a:gd name="adj" fmla="val 140840"/>
          </a:avLst>
        </a:prstGeom>
        <a:solidFill>
          <a:schemeClr val="accent5">
            <a:alpha val="90000"/>
            <a:hueOff val="0"/>
            <a:satOff val="0"/>
            <a:lumOff val="0"/>
            <a:alphaOff val="-34074"/>
          </a:schemeClr>
        </a:solidFill>
        <a:ln w="12700" cap="flat" cmpd="sng" algn="ctr">
          <a:solidFill>
            <a:schemeClr val="accent5">
              <a:alpha val="90000"/>
              <a:hueOff val="0"/>
              <a:satOff val="0"/>
              <a:lumOff val="0"/>
              <a:alphaOff val="-34074"/>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4B5D14-BED1-4559-9E60-AC3291CC8D15}">
      <dsp:nvSpPr>
        <dsp:cNvPr id="0" name=""/>
        <dsp:cNvSpPr/>
      </dsp:nvSpPr>
      <dsp:spPr>
        <a:xfrm>
          <a:off x="3569634" y="4515065"/>
          <a:ext cx="992739" cy="165456"/>
        </a:xfrm>
        <a:prstGeom prst="parallelogram">
          <a:avLst>
            <a:gd name="adj" fmla="val 140840"/>
          </a:avLst>
        </a:prstGeom>
        <a:solidFill>
          <a:schemeClr val="accent5">
            <a:alpha val="90000"/>
            <a:hueOff val="0"/>
            <a:satOff val="0"/>
            <a:lumOff val="0"/>
            <a:alphaOff val="-35556"/>
          </a:schemeClr>
        </a:solidFill>
        <a:ln w="12700" cap="flat" cmpd="sng" algn="ctr">
          <a:solidFill>
            <a:schemeClr val="accent5">
              <a:alpha val="90000"/>
              <a:hueOff val="0"/>
              <a:satOff val="0"/>
              <a:lumOff val="0"/>
              <a:alphaOff val="-35556"/>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5B12E6-5280-4FFB-A20F-B94C755AAEE3}">
      <dsp:nvSpPr>
        <dsp:cNvPr id="0" name=""/>
        <dsp:cNvSpPr/>
      </dsp:nvSpPr>
      <dsp:spPr>
        <a:xfrm>
          <a:off x="4620284" y="4515065"/>
          <a:ext cx="992739" cy="165456"/>
        </a:xfrm>
        <a:prstGeom prst="parallelogram">
          <a:avLst>
            <a:gd name="adj" fmla="val 140840"/>
          </a:avLst>
        </a:prstGeom>
        <a:solidFill>
          <a:schemeClr val="accent5">
            <a:alpha val="90000"/>
            <a:hueOff val="0"/>
            <a:satOff val="0"/>
            <a:lumOff val="0"/>
            <a:alphaOff val="-37037"/>
          </a:schemeClr>
        </a:solidFill>
        <a:ln w="12700" cap="flat" cmpd="sng" algn="ctr">
          <a:solidFill>
            <a:schemeClr val="accent5">
              <a:alpha val="90000"/>
              <a:hueOff val="0"/>
              <a:satOff val="0"/>
              <a:lumOff val="0"/>
              <a:alphaOff val="-37037"/>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119967-C30B-4C38-8129-6FD7EDB3E45D}">
      <dsp:nvSpPr>
        <dsp:cNvPr id="0" name=""/>
        <dsp:cNvSpPr/>
      </dsp:nvSpPr>
      <dsp:spPr>
        <a:xfrm>
          <a:off x="5670934" y="4515065"/>
          <a:ext cx="992739" cy="165456"/>
        </a:xfrm>
        <a:prstGeom prst="parallelogram">
          <a:avLst>
            <a:gd name="adj" fmla="val 140840"/>
          </a:avLst>
        </a:prstGeom>
        <a:solidFill>
          <a:schemeClr val="accent5">
            <a:alpha val="90000"/>
            <a:hueOff val="0"/>
            <a:satOff val="0"/>
            <a:lumOff val="0"/>
            <a:alphaOff val="-38519"/>
          </a:schemeClr>
        </a:solidFill>
        <a:ln w="12700" cap="flat" cmpd="sng" algn="ctr">
          <a:solidFill>
            <a:schemeClr val="accent5">
              <a:alpha val="90000"/>
              <a:hueOff val="0"/>
              <a:satOff val="0"/>
              <a:lumOff val="0"/>
              <a:alphaOff val="-38519"/>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1B9EA8-9E6E-42D7-A47D-FA42EBD14DB2}">
      <dsp:nvSpPr>
        <dsp:cNvPr id="0" name=""/>
        <dsp:cNvSpPr/>
      </dsp:nvSpPr>
      <dsp:spPr>
        <a:xfrm>
          <a:off x="6721583" y="4515065"/>
          <a:ext cx="992739" cy="165456"/>
        </a:xfrm>
        <a:prstGeom prst="parallelogram">
          <a:avLst>
            <a:gd name="adj" fmla="val 140840"/>
          </a:avLst>
        </a:prstGeom>
        <a:solidFill>
          <a:schemeClr val="accent5">
            <a:alpha val="90000"/>
            <a:hueOff val="0"/>
            <a:satOff val="0"/>
            <a:lumOff val="0"/>
            <a:alphaOff val="-40000"/>
          </a:schemeClr>
        </a:solidFill>
        <a:ln w="12700" cap="flat" cmpd="sng" algn="ctr">
          <a:solidFill>
            <a:schemeClr val="accent5">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6D103-A0CE-49AE-B1CC-339C18B5EA1C}">
      <dsp:nvSpPr>
        <dsp:cNvPr id="0" name=""/>
        <dsp:cNvSpPr/>
      </dsp:nvSpPr>
      <dsp:spPr>
        <a:xfrm>
          <a:off x="200173" y="545"/>
          <a:ext cx="3437929" cy="206275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H1. A mayor edad de los consumidores en páginas de compra en línea menor es la interacción postcompra con otros usuarios.</a:t>
          </a:r>
          <a:endParaRPr lang="es-EC" sz="1700" kern="1200" dirty="0"/>
        </a:p>
      </dsp:txBody>
      <dsp:txXfrm>
        <a:off x="200173" y="545"/>
        <a:ext cx="3437929" cy="2062757"/>
      </dsp:txXfrm>
    </dsp:sp>
    <dsp:sp modelId="{1554ADF7-001C-4770-9750-1A430A839AF3}">
      <dsp:nvSpPr>
        <dsp:cNvPr id="0" name=""/>
        <dsp:cNvSpPr/>
      </dsp:nvSpPr>
      <dsp:spPr>
        <a:xfrm>
          <a:off x="3981896" y="545"/>
          <a:ext cx="3437929" cy="2062757"/>
        </a:xfrm>
        <a:prstGeom prst="rect">
          <a:avLst/>
        </a:prstGeom>
        <a:solidFill>
          <a:schemeClr val="accent3">
            <a:hueOff val="5625132"/>
            <a:satOff val="-8440"/>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smtClean="0"/>
            <a:t>H2. Los usuarios de portales de servicios turísticos prefieren comprar  en línea para obtener mejores promociones y descuentos en relación a una agencia de viajes.</a:t>
          </a:r>
          <a:endParaRPr lang="es-EC" sz="1700" kern="1200" dirty="0"/>
        </a:p>
      </dsp:txBody>
      <dsp:txXfrm>
        <a:off x="3981896" y="545"/>
        <a:ext cx="3437929" cy="2062757"/>
      </dsp:txXfrm>
    </dsp:sp>
    <dsp:sp modelId="{ECF1B1D7-22FC-47E1-BB98-F4CC1849D474}">
      <dsp:nvSpPr>
        <dsp:cNvPr id="0" name=""/>
        <dsp:cNvSpPr/>
      </dsp:nvSpPr>
      <dsp:spPr>
        <a:xfrm>
          <a:off x="2091035" y="2407096"/>
          <a:ext cx="3437929" cy="2062757"/>
        </a:xfrm>
        <a:prstGeom prst="rect">
          <a:avLst/>
        </a:prstGeom>
        <a:solidFill>
          <a:schemeClr val="accent3">
            <a:hueOff val="11250264"/>
            <a:satOff val="-16880"/>
            <a:lumOff val="-27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H3. La elección de compra del consumidor está influenciada por las valoraciones de otros usuarios del servicio a adquirirse dentro de las plataformas de compra o reserva en línea.</a:t>
          </a:r>
          <a:endParaRPr lang="es-EC" sz="1700" kern="1200" dirty="0"/>
        </a:p>
      </dsp:txBody>
      <dsp:txXfrm>
        <a:off x="2091035" y="2407096"/>
        <a:ext cx="3437929" cy="20627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658CD-B4E3-4199-9680-59489FA911FB}">
      <dsp:nvSpPr>
        <dsp:cNvPr id="0" name=""/>
        <dsp:cNvSpPr/>
      </dsp:nvSpPr>
      <dsp:spPr>
        <a:xfrm>
          <a:off x="0" y="0"/>
          <a:ext cx="8569325" cy="1108075"/>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a:lnSpc>
              <a:spcPct val="90000"/>
            </a:lnSpc>
            <a:spcBef>
              <a:spcPct val="0"/>
            </a:spcBef>
            <a:spcAft>
              <a:spcPct val="35000"/>
            </a:spcAft>
          </a:pPr>
          <a:r>
            <a:rPr lang="es-EC" sz="1700" kern="1200" dirty="0" smtClean="0"/>
            <a:t>Un principio fundamental del comportamiento del consumidor hace referencia a que los consumidores tienen capacidad para influir significativamente unos en otros (</a:t>
          </a:r>
          <a:r>
            <a:rPr lang="es-EC" sz="1700" kern="1200" dirty="0" err="1" smtClean="0"/>
            <a:t>Dichter</a:t>
          </a:r>
          <a:r>
            <a:rPr lang="es-EC" sz="1700" kern="1200" dirty="0" smtClean="0"/>
            <a:t>, 1966)</a:t>
          </a:r>
          <a:endParaRPr lang="es-EC" sz="1700" kern="1200" dirty="0"/>
        </a:p>
      </dsp:txBody>
      <dsp:txXfrm>
        <a:off x="1824672" y="0"/>
        <a:ext cx="6744652" cy="1108075"/>
      </dsp:txXfrm>
    </dsp:sp>
    <dsp:sp modelId="{19F62775-1367-4391-875C-F301A7BBE799}">
      <dsp:nvSpPr>
        <dsp:cNvPr id="0" name=""/>
        <dsp:cNvSpPr/>
      </dsp:nvSpPr>
      <dsp:spPr>
        <a:xfrm>
          <a:off x="110807" y="110807"/>
          <a:ext cx="1713865" cy="886460"/>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D9A4C8-7D63-4D65-995F-A13782882BA2}" type="datetimeFigureOut">
              <a:rPr lang="es-EC" smtClean="0"/>
              <a:t>15/02/2017</a:t>
            </a:fld>
            <a:endParaRPr lang="es-EC"/>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C"/>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FC22BE-42E0-47DF-AB6D-EE60A1177A11}" type="slidenum">
              <a:rPr lang="es-EC" smtClean="0"/>
              <a:t>‹#›</a:t>
            </a:fld>
            <a:endParaRPr lang="es-EC"/>
          </a:p>
        </p:txBody>
      </p:sp>
    </p:spTree>
    <p:extLst>
      <p:ext uri="{BB962C8B-B14F-4D97-AF65-F5344CB8AC3E}">
        <p14:creationId xmlns:p14="http://schemas.microsoft.com/office/powerpoint/2010/main" val="1040937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Actualmente</a:t>
            </a:r>
            <a:r>
              <a:rPr lang="es-EC" sz="1200" kern="1200" baseline="0" dirty="0" smtClean="0">
                <a:solidFill>
                  <a:schemeClr val="tx1"/>
                </a:solidFill>
                <a:effectLst/>
                <a:latin typeface="+mn-lt"/>
                <a:ea typeface="+mn-ea"/>
                <a:cs typeface="+mn-cs"/>
              </a:rPr>
              <a:t> los sectores de </a:t>
            </a:r>
            <a:r>
              <a:rPr lang="es-EC" sz="1200" kern="1200" dirty="0" smtClean="0">
                <a:solidFill>
                  <a:schemeClr val="tx1"/>
                </a:solidFill>
                <a:effectLst/>
                <a:latin typeface="+mn-lt"/>
                <a:ea typeface="+mn-ea"/>
                <a:cs typeface="+mn-cs"/>
              </a:rPr>
              <a:t>tecnología y turístico son dos de los sectores de mayor crecimiento en la economía global </a:t>
            </a:r>
          </a:p>
          <a:p>
            <a:r>
              <a:rPr lang="es-EC" sz="1200" kern="1200" dirty="0" smtClean="0">
                <a:solidFill>
                  <a:schemeClr val="tx1"/>
                </a:solidFill>
                <a:effectLst/>
                <a:latin typeface="+mn-lt"/>
                <a:ea typeface="+mn-ea"/>
                <a:cs typeface="+mn-cs"/>
              </a:rPr>
              <a:t>Esta</a:t>
            </a:r>
            <a:r>
              <a:rPr lang="es-EC" sz="1200" kern="1200" baseline="0" dirty="0" smtClean="0">
                <a:solidFill>
                  <a:schemeClr val="tx1"/>
                </a:solidFill>
                <a:effectLst/>
                <a:latin typeface="+mn-lt"/>
                <a:ea typeface="+mn-ea"/>
                <a:cs typeface="+mn-cs"/>
              </a:rPr>
              <a:t> nueva tendencia de uso del internet hace que exista una transformación en los hábitos y costumbres</a:t>
            </a:r>
          </a:p>
          <a:p>
            <a:r>
              <a:rPr lang="es-EC" sz="1200" kern="1200" baseline="0" dirty="0" smtClean="0">
                <a:solidFill>
                  <a:schemeClr val="tx1"/>
                </a:solidFill>
                <a:effectLst/>
                <a:latin typeface="+mn-lt"/>
                <a:ea typeface="+mn-ea"/>
                <a:cs typeface="+mn-cs"/>
              </a:rPr>
              <a:t>Ahora disponemos de mayor oferta, surtido y comodidad En un menor tiempo y a un menor precio</a:t>
            </a:r>
            <a:endParaRPr lang="es-EC" dirty="0"/>
          </a:p>
        </p:txBody>
      </p:sp>
      <p:sp>
        <p:nvSpPr>
          <p:cNvPr id="4" name="Marcador de número de diapositiva 3"/>
          <p:cNvSpPr>
            <a:spLocks noGrp="1"/>
          </p:cNvSpPr>
          <p:nvPr>
            <p:ph type="sldNum" sz="quarter" idx="10"/>
          </p:nvPr>
        </p:nvSpPr>
        <p:spPr/>
        <p:txBody>
          <a:bodyPr/>
          <a:lstStyle/>
          <a:p>
            <a:fld id="{1B103AFC-3932-47A6-A227-D37F41D910E0}" type="slidenum">
              <a:rPr lang="es-EC" smtClean="0"/>
              <a:t>3</a:t>
            </a:fld>
            <a:endParaRPr lang="es-EC" dirty="0"/>
          </a:p>
        </p:txBody>
      </p:sp>
    </p:spTree>
    <p:extLst>
      <p:ext uri="{BB962C8B-B14F-4D97-AF65-F5344CB8AC3E}">
        <p14:creationId xmlns:p14="http://schemas.microsoft.com/office/powerpoint/2010/main" val="22292281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sz="1200" kern="1200" dirty="0" smtClean="0">
                <a:solidFill>
                  <a:schemeClr val="tx1"/>
                </a:solidFill>
                <a:effectLst/>
                <a:latin typeface="+mn-lt"/>
                <a:ea typeface="+mn-ea"/>
                <a:cs typeface="+mn-cs"/>
              </a:rPr>
              <a:t>Nueva era digital:</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Obligación de los</a:t>
            </a:r>
            <a:r>
              <a:rPr lang="es-EC" sz="1200" kern="1200" baseline="0" dirty="0" smtClean="0">
                <a:solidFill>
                  <a:schemeClr val="tx1"/>
                </a:solidFill>
                <a:effectLst/>
                <a:latin typeface="+mn-lt"/>
                <a:ea typeface="+mn-ea"/>
                <a:cs typeface="+mn-cs"/>
              </a:rPr>
              <a:t> consumidores por aprender nuevas </a:t>
            </a:r>
            <a:r>
              <a:rPr lang="es-EC" sz="1200" kern="1200" baseline="0" dirty="0" err="1" smtClean="0">
                <a:solidFill>
                  <a:schemeClr val="tx1"/>
                </a:solidFill>
                <a:effectLst/>
                <a:latin typeface="+mn-lt"/>
                <a:ea typeface="+mn-ea"/>
                <a:cs typeface="+mn-cs"/>
              </a:rPr>
              <a:t>tegnologías</a:t>
            </a:r>
            <a:r>
              <a:rPr lang="es-EC" sz="1200" kern="1200" baseline="0" dirty="0" smtClean="0">
                <a:solidFill>
                  <a:schemeClr val="tx1"/>
                </a:solidFill>
                <a:effectLst/>
                <a:latin typeface="+mn-lt"/>
                <a:ea typeface="+mn-ea"/>
                <a:cs typeface="+mn-cs"/>
              </a:rPr>
              <a:t> para tener mejor </a:t>
            </a:r>
            <a:r>
              <a:rPr lang="es-EC" sz="1200" kern="1200" baseline="0" dirty="0" err="1" smtClean="0">
                <a:solidFill>
                  <a:schemeClr val="tx1"/>
                </a:solidFill>
                <a:effectLst/>
                <a:latin typeface="+mn-lt"/>
                <a:ea typeface="+mn-ea"/>
                <a:cs typeface="+mn-cs"/>
              </a:rPr>
              <a:t>relacion</a:t>
            </a:r>
            <a:r>
              <a:rPr lang="es-EC" sz="1200" kern="1200" baseline="0" dirty="0" smtClean="0">
                <a:solidFill>
                  <a:schemeClr val="tx1"/>
                </a:solidFill>
                <a:effectLst/>
                <a:latin typeface="+mn-lt"/>
                <a:ea typeface="+mn-ea"/>
                <a:cs typeface="+mn-cs"/>
              </a:rPr>
              <a:t> comercial, </a:t>
            </a:r>
            <a:r>
              <a:rPr lang="es-EC" sz="1200" kern="1200" baseline="0" dirty="0" err="1" smtClean="0">
                <a:solidFill>
                  <a:schemeClr val="tx1"/>
                </a:solidFill>
                <a:effectLst/>
                <a:latin typeface="+mn-lt"/>
                <a:ea typeface="+mn-ea"/>
                <a:cs typeface="+mn-cs"/>
              </a:rPr>
              <a:t>Mix</a:t>
            </a:r>
            <a:r>
              <a:rPr lang="es-EC" sz="1200" kern="1200" baseline="0" dirty="0" smtClean="0">
                <a:solidFill>
                  <a:schemeClr val="tx1"/>
                </a:solidFill>
                <a:effectLst/>
                <a:latin typeface="+mn-lt"/>
                <a:ea typeface="+mn-ea"/>
                <a:cs typeface="+mn-cs"/>
              </a:rPr>
              <a:t> de </a:t>
            </a:r>
            <a:r>
              <a:rPr lang="es-EC" sz="1200" kern="1200" baseline="0" dirty="0" err="1" smtClean="0">
                <a:solidFill>
                  <a:schemeClr val="tx1"/>
                </a:solidFill>
                <a:effectLst/>
                <a:latin typeface="+mn-lt"/>
                <a:ea typeface="+mn-ea"/>
                <a:cs typeface="+mn-cs"/>
              </a:rPr>
              <a:t>mkt</a:t>
            </a:r>
            <a:r>
              <a:rPr lang="es-EC" sz="1200" kern="1200" baseline="0" dirty="0" smtClean="0">
                <a:solidFill>
                  <a:schemeClr val="tx1"/>
                </a:solidFill>
                <a:effectLst/>
                <a:latin typeface="+mn-lt"/>
                <a:ea typeface="+mn-ea"/>
                <a:cs typeface="+mn-cs"/>
              </a:rPr>
              <a:t> (estrategias)</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La </a:t>
            </a:r>
            <a:r>
              <a:rPr lang="es-EC" sz="1200" kern="1200" dirty="0" smtClean="0">
                <a:solidFill>
                  <a:schemeClr val="tx1"/>
                </a:solidFill>
                <a:effectLst/>
                <a:latin typeface="+mn-lt"/>
                <a:ea typeface="+mn-ea"/>
                <a:cs typeface="+mn-cs"/>
              </a:rPr>
              <a:t>teoría de interacción </a:t>
            </a:r>
            <a:r>
              <a:rPr lang="es-EC" sz="1200" kern="1200" dirty="0" err="1" smtClean="0">
                <a:solidFill>
                  <a:schemeClr val="tx1"/>
                </a:solidFill>
                <a:effectLst/>
                <a:latin typeface="+mn-lt"/>
                <a:ea typeface="+mn-ea"/>
                <a:cs typeface="+mn-cs"/>
              </a:rPr>
              <a:t>parasocial</a:t>
            </a:r>
            <a:r>
              <a:rPr lang="es-EC" sz="1200" kern="1200" dirty="0" smtClean="0">
                <a:solidFill>
                  <a:schemeClr val="tx1"/>
                </a:solidFill>
                <a:effectLst/>
                <a:latin typeface="+mn-lt"/>
                <a:ea typeface="+mn-ea"/>
                <a:cs typeface="+mn-cs"/>
              </a:rPr>
              <a:t> (PSI</a:t>
            </a:r>
            <a:r>
              <a:rPr lang="es-EC" sz="1200" kern="1200" dirty="0" smtClean="0">
                <a:solidFill>
                  <a:schemeClr val="tx1"/>
                </a:solidFill>
                <a:effectLst/>
                <a:latin typeface="+mn-lt"/>
                <a:ea typeface="+mn-ea"/>
                <a:cs typeface="+mn-cs"/>
              </a:rPr>
              <a:t>) nos ayudo a comprender como la interacción social es un </a:t>
            </a:r>
            <a:r>
              <a:rPr lang="es-EC" sz="1200" kern="1200" dirty="0" err="1" smtClean="0">
                <a:solidFill>
                  <a:schemeClr val="tx1"/>
                </a:solidFill>
                <a:effectLst/>
                <a:latin typeface="+mn-lt"/>
                <a:ea typeface="+mn-ea"/>
                <a:cs typeface="+mn-cs"/>
              </a:rPr>
              <a:t>influenciador</a:t>
            </a:r>
            <a:r>
              <a:rPr lang="es-EC" sz="1200" kern="1200" baseline="0" dirty="0" smtClean="0">
                <a:solidFill>
                  <a:schemeClr val="tx1"/>
                </a:solidFill>
                <a:effectLst/>
                <a:latin typeface="+mn-lt"/>
                <a:ea typeface="+mn-ea"/>
                <a:cs typeface="+mn-cs"/>
              </a:rPr>
              <a:t> de compra </a:t>
            </a:r>
            <a:r>
              <a:rPr lang="es-EC" sz="1200" kern="1200" baseline="0" dirty="0" err="1" smtClean="0">
                <a:solidFill>
                  <a:schemeClr val="tx1"/>
                </a:solidFill>
                <a:effectLst/>
                <a:latin typeface="+mn-lt"/>
                <a:ea typeface="+mn-ea"/>
                <a:cs typeface="+mn-cs"/>
              </a:rPr>
              <a:t>on</a:t>
            </a:r>
            <a:r>
              <a:rPr lang="es-EC" sz="1200" kern="1200" baseline="0" dirty="0" smtClean="0">
                <a:solidFill>
                  <a:schemeClr val="tx1"/>
                </a:solidFill>
                <a:effectLst/>
                <a:latin typeface="+mn-lt"/>
                <a:ea typeface="+mn-ea"/>
                <a:cs typeface="+mn-cs"/>
              </a:rPr>
              <a:t> line</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Usamos esta teoría</a:t>
            </a:r>
            <a:r>
              <a:rPr lang="es-EC" sz="1200" kern="1200" baseline="0" dirty="0" smtClean="0">
                <a:solidFill>
                  <a:schemeClr val="tx1"/>
                </a:solidFill>
                <a:effectLst/>
                <a:latin typeface="+mn-lt"/>
                <a:ea typeface="+mn-ea"/>
                <a:cs typeface="+mn-cs"/>
              </a:rPr>
              <a:t> base para entender cómo los usuarios de una comunidad en línea pueden ser influenciados por opiniones de otros miembros más activos de esa comunidad</a:t>
            </a:r>
            <a:endParaRPr lang="es-EC" dirty="0"/>
          </a:p>
        </p:txBody>
      </p:sp>
      <p:sp>
        <p:nvSpPr>
          <p:cNvPr id="4" name="Slide Number Placeholder 3"/>
          <p:cNvSpPr>
            <a:spLocks noGrp="1"/>
          </p:cNvSpPr>
          <p:nvPr>
            <p:ph type="sldNum" sz="quarter" idx="10"/>
          </p:nvPr>
        </p:nvSpPr>
        <p:spPr/>
        <p:txBody>
          <a:bodyPr/>
          <a:lstStyle/>
          <a:p>
            <a:fld id="{C7FC22BE-42E0-47DF-AB6D-EE60A1177A11}" type="slidenum">
              <a:rPr lang="es-EC" smtClean="0"/>
              <a:t>13</a:t>
            </a:fld>
            <a:endParaRPr lang="es-EC"/>
          </a:p>
        </p:txBody>
      </p:sp>
    </p:spTree>
    <p:extLst>
      <p:ext uri="{BB962C8B-B14F-4D97-AF65-F5344CB8AC3E}">
        <p14:creationId xmlns:p14="http://schemas.microsoft.com/office/powerpoint/2010/main" val="29198594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s-EC" b="1" dirty="0" smtClean="0"/>
              <a:t>Método hipotético - deductivo </a:t>
            </a:r>
            <a:endParaRPr lang="es-EC" dirty="0" smtClean="0"/>
          </a:p>
          <a:p>
            <a:pPr lvl="1"/>
            <a:r>
              <a:rPr lang="es-EC" dirty="0" smtClean="0"/>
              <a:t>La aplicación del método deductivo permitirá partir de las hipótesis planteadas para llegar a conclusiones particulares que permitan observar características generales de las necesidades de los consumidores de portales web de turismo. </a:t>
            </a:r>
          </a:p>
          <a:p>
            <a:pPr lvl="0"/>
            <a:r>
              <a:rPr lang="es-EC" b="1" dirty="0" smtClean="0"/>
              <a:t>Método analítico – sintético</a:t>
            </a:r>
            <a:endParaRPr lang="es-EC" dirty="0" smtClean="0"/>
          </a:p>
          <a:p>
            <a:pPr lvl="1"/>
            <a:r>
              <a:rPr lang="es-EC" dirty="0" smtClean="0"/>
              <a:t>Este método estudia los hechos, partiendo de la </a:t>
            </a:r>
            <a:r>
              <a:rPr lang="es-EC" u="sng" dirty="0" smtClean="0"/>
              <a:t>descomposición del objeto de estudio en cada una de sus partes para estudiarlas en forma individual </a:t>
            </a:r>
            <a:r>
              <a:rPr lang="es-EC" dirty="0" smtClean="0"/>
              <a:t>(análisis), y </a:t>
            </a:r>
            <a:r>
              <a:rPr lang="es-EC" u="sng" dirty="0" smtClean="0"/>
              <a:t>luego se integran dichas partes para estudiarlas de manera holística e integral</a:t>
            </a:r>
            <a:r>
              <a:rPr lang="es-EC" dirty="0" smtClean="0"/>
              <a:t> (síntesis)”. (Bernal, 2010, p.60)</a:t>
            </a:r>
          </a:p>
          <a:p>
            <a:pPr lvl="1"/>
            <a:r>
              <a:rPr lang="es-EC" dirty="0" smtClean="0"/>
              <a:t>El método analítico-sintético, es </a:t>
            </a:r>
            <a:r>
              <a:rPr lang="es-EC" u="sng" dirty="0" smtClean="0"/>
              <a:t>factible al momento de sacar las conclusiones y recomendaciones </a:t>
            </a:r>
            <a:r>
              <a:rPr lang="es-EC" dirty="0" smtClean="0"/>
              <a:t>del campo de estudio, los mismos que son producto de la recopilación y análisis de la información que se ha obtenido durante el periodo de consulta de este proyecto de investigación. </a:t>
            </a:r>
          </a:p>
        </p:txBody>
      </p:sp>
      <p:sp>
        <p:nvSpPr>
          <p:cNvPr id="4" name="Slide Number Placeholder 3"/>
          <p:cNvSpPr>
            <a:spLocks noGrp="1"/>
          </p:cNvSpPr>
          <p:nvPr>
            <p:ph type="sldNum" sz="quarter" idx="10"/>
          </p:nvPr>
        </p:nvSpPr>
        <p:spPr/>
        <p:txBody>
          <a:bodyPr/>
          <a:lstStyle/>
          <a:p>
            <a:fld id="{C7FC22BE-42E0-47DF-AB6D-EE60A1177A11}" type="slidenum">
              <a:rPr lang="es-EC" smtClean="0"/>
              <a:t>14</a:t>
            </a:fld>
            <a:endParaRPr lang="es-EC"/>
          </a:p>
        </p:txBody>
      </p:sp>
    </p:spTree>
    <p:extLst>
      <p:ext uri="{BB962C8B-B14F-4D97-AF65-F5344CB8AC3E}">
        <p14:creationId xmlns:p14="http://schemas.microsoft.com/office/powerpoint/2010/main" val="1724833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“Para obtener una muestra representativa es necesario seleccionar una muestra probabilística de la población” (Kotler &amp; </a:t>
            </a:r>
            <a:r>
              <a:rPr lang="es-EC" dirty="0" err="1" smtClean="0"/>
              <a:t>Lane</a:t>
            </a:r>
            <a:r>
              <a:rPr lang="es-EC" dirty="0" smtClean="0"/>
              <a:t>, 2006). Una vez determinado el alcance de la investigación se puede identificar la técnica de muestreo que se va a utilizar para el desarrollo del trabajo de investigación. En el caso de este estudio, se utilizará un muestreo del tipo probabilístico </a:t>
            </a:r>
          </a:p>
          <a:p>
            <a:endParaRPr lang="es-EC"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C" b="1" i="1" dirty="0" smtClean="0"/>
              <a:t>Muestreo Probabilístico Aleatorio Estratificado</a:t>
            </a:r>
            <a:endParaRPr lang="es-EC"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C" b="0" dirty="0" smtClean="0"/>
              <a:t>Cuando la población objeto de la investigación tiene alguna variable altamente correlacionada con la variable objeto de medición, y </a:t>
            </a:r>
            <a:endParaRPr lang="es-EC"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C" b="0" dirty="0" smtClean="0"/>
              <a:t>LA VAIABLE INGRESOS</a:t>
            </a:r>
            <a:r>
              <a:rPr lang="es-EC" b="0" baseline="0" dirty="0" smtClean="0"/>
              <a:t> </a:t>
            </a:r>
            <a:r>
              <a:rPr lang="es-EC" b="0" dirty="0" smtClean="0"/>
              <a:t>hace </a:t>
            </a:r>
            <a:r>
              <a:rPr lang="es-EC" b="0" dirty="0" smtClean="0"/>
              <a:t>que las personas dentro del estudio sean altamente heterogéneos y a su vez, homogéneos dentro del mismo segmento estamos hablando de un estudio estratificado (Bernal, 2010</a:t>
            </a:r>
            <a:r>
              <a:rPr lang="es-EC" b="0"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b="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C" b="0" dirty="0" smtClean="0"/>
              <a:t>Esta clase de muestreo nos sirve para determinar tamaños de muestra por medio de la agrupación de individuos bajo un mismo rango o estratos y se toman muestras aleatorias de cada grupo (Bernal, 2010; Kotler, 2006). </a:t>
            </a:r>
          </a:p>
          <a:p>
            <a:endParaRPr lang="es-EC" dirty="0" smtClean="0"/>
          </a:p>
          <a:p>
            <a:r>
              <a:rPr lang="es-EC" dirty="0" smtClean="0"/>
              <a:t>EXPLORATORIO:</a:t>
            </a:r>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Hernández </a:t>
            </a:r>
            <a:r>
              <a:rPr lang="es-EC" i="1" dirty="0" smtClean="0"/>
              <a:t>et al. </a:t>
            </a:r>
            <a:r>
              <a:rPr lang="es-EC" dirty="0" smtClean="0"/>
              <a:t>(1991), “el estudio exploratorio se efectúan cuando el objetivo es examinar un tema o problemática de información poco estudiado o que no ha sido abordado antes” (p.59). En investigaciones de comportamiento de consumidores es muy común la utilización de este tipo de estudio, sobretodo en situaciones donde hay poca información.</a:t>
            </a:r>
          </a:p>
          <a:p>
            <a:endParaRPr lang="es-EC" dirty="0" smtClean="0"/>
          </a:p>
          <a:p>
            <a:r>
              <a:rPr lang="es-EC" dirty="0" smtClean="0"/>
              <a:t>DESCRIPTIVO:</a:t>
            </a:r>
          </a:p>
          <a:p>
            <a:pPr marL="0" marR="0" lvl="0" indent="0" algn="l" defTabSz="914400" rtl="0" eaLnBrk="1" fontAlgn="auto" latinLnBrk="0" hangingPunct="1">
              <a:lnSpc>
                <a:spcPct val="100000"/>
              </a:lnSpc>
              <a:spcBef>
                <a:spcPts val="0"/>
              </a:spcBef>
              <a:spcAft>
                <a:spcPts val="0"/>
              </a:spcAft>
              <a:buClrTx/>
              <a:buSzTx/>
              <a:buFontTx/>
              <a:buNone/>
              <a:tabLst/>
              <a:defRPr/>
            </a:pPr>
            <a:r>
              <a:rPr lang="es-EC" dirty="0" smtClean="0"/>
              <a:t>“Los estudios descriptivos buscan especificar las propiedades importantes de personas, grupos, comunidades o cualquier otro fenómeno que sea sometido a análisis” </a:t>
            </a:r>
            <a:r>
              <a:rPr lang="es-EC" dirty="0" err="1" smtClean="0"/>
              <a:t>Dankhe</a:t>
            </a:r>
            <a:r>
              <a:rPr lang="es-EC" dirty="0" smtClean="0"/>
              <a:t> (1986). </a:t>
            </a:r>
            <a:endParaRPr lang="es-EC" b="0" dirty="0" smtClean="0"/>
          </a:p>
          <a:p>
            <a:endParaRPr lang="es-EC" dirty="0"/>
          </a:p>
        </p:txBody>
      </p:sp>
      <p:sp>
        <p:nvSpPr>
          <p:cNvPr id="4" name="Slide Number Placeholder 3"/>
          <p:cNvSpPr>
            <a:spLocks noGrp="1"/>
          </p:cNvSpPr>
          <p:nvPr>
            <p:ph type="sldNum" sz="quarter" idx="10"/>
          </p:nvPr>
        </p:nvSpPr>
        <p:spPr/>
        <p:txBody>
          <a:bodyPr/>
          <a:lstStyle/>
          <a:p>
            <a:fld id="{C7FC22BE-42E0-47DF-AB6D-EE60A1177A11}" type="slidenum">
              <a:rPr lang="es-EC" smtClean="0"/>
              <a:t>15</a:t>
            </a:fld>
            <a:endParaRPr lang="es-EC"/>
          </a:p>
        </p:txBody>
      </p:sp>
    </p:spTree>
    <p:extLst>
      <p:ext uri="{BB962C8B-B14F-4D97-AF65-F5344CB8AC3E}">
        <p14:creationId xmlns:p14="http://schemas.microsoft.com/office/powerpoint/2010/main" val="15766526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sz="1200" kern="1200" dirty="0" smtClean="0">
                <a:solidFill>
                  <a:schemeClr val="tx1"/>
                </a:solidFill>
                <a:effectLst/>
                <a:latin typeface="+mn-lt"/>
                <a:ea typeface="+mn-ea"/>
                <a:cs typeface="+mn-cs"/>
              </a:rPr>
              <a:t>El tamaño de la muestra es de 368 unidades de muestreo. Los estratos identificados corresponden niveles socioeconómicos determinados por el INEC: alto (A), medio alto (B) y medio típico (C+). El siguiente paso, es aplicar la fórmula del método de números índices para identificar el tamaño de cada estrato.</a:t>
            </a:r>
            <a:endParaRPr lang="es-EC" dirty="0"/>
          </a:p>
        </p:txBody>
      </p:sp>
      <p:sp>
        <p:nvSpPr>
          <p:cNvPr id="4" name="Slide Number Placeholder 3"/>
          <p:cNvSpPr>
            <a:spLocks noGrp="1"/>
          </p:cNvSpPr>
          <p:nvPr>
            <p:ph type="sldNum" sz="quarter" idx="10"/>
          </p:nvPr>
        </p:nvSpPr>
        <p:spPr/>
        <p:txBody>
          <a:bodyPr/>
          <a:lstStyle/>
          <a:p>
            <a:fld id="{C7FC22BE-42E0-47DF-AB6D-EE60A1177A11}" type="slidenum">
              <a:rPr lang="es-EC" smtClean="0"/>
              <a:t>21</a:t>
            </a:fld>
            <a:endParaRPr lang="es-EC"/>
          </a:p>
        </p:txBody>
      </p:sp>
    </p:spTree>
    <p:extLst>
      <p:ext uri="{BB962C8B-B14F-4D97-AF65-F5344CB8AC3E}">
        <p14:creationId xmlns:p14="http://schemas.microsoft.com/office/powerpoint/2010/main" val="4172169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1B103AFC-3932-47A6-A227-D37F41D910E0}" type="slidenum">
              <a:rPr lang="es-EC" smtClean="0"/>
              <a:t>26</a:t>
            </a:fld>
            <a:endParaRPr lang="es-EC"/>
          </a:p>
        </p:txBody>
      </p:sp>
    </p:spTree>
    <p:extLst>
      <p:ext uri="{BB962C8B-B14F-4D97-AF65-F5344CB8AC3E}">
        <p14:creationId xmlns:p14="http://schemas.microsoft.com/office/powerpoint/2010/main" val="1354158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Tipo de Compra:</a:t>
            </a:r>
            <a:r>
              <a:rPr lang="es-EC" baseline="0" dirty="0" smtClean="0"/>
              <a:t> </a:t>
            </a:r>
            <a:r>
              <a:rPr lang="es-EC" dirty="0" smtClean="0"/>
              <a:t>Sus compras son</a:t>
            </a:r>
            <a:r>
              <a:rPr lang="es-EC" baseline="0" dirty="0" smtClean="0"/>
              <a:t> </a:t>
            </a:r>
            <a:r>
              <a:rPr lang="es-EC" dirty="0" smtClean="0"/>
              <a:t>70% hacen compras racionales y 30% compras emocionales</a:t>
            </a:r>
          </a:p>
          <a:p>
            <a:r>
              <a:rPr lang="es-EC" dirty="0" smtClean="0"/>
              <a:t>Frecuencia</a:t>
            </a:r>
            <a:r>
              <a:rPr lang="es-EC" baseline="0" dirty="0" smtClean="0"/>
              <a:t>: </a:t>
            </a:r>
            <a:r>
              <a:rPr lang="es-EC" dirty="0" smtClean="0"/>
              <a:t>El 84% de</a:t>
            </a:r>
            <a:r>
              <a:rPr lang="es-EC" baseline="0" dirty="0" smtClean="0"/>
              <a:t> los encuestados realizo sus compras en un período menor a 1 año</a:t>
            </a:r>
          </a:p>
          <a:p>
            <a:r>
              <a:rPr lang="es-EC" baseline="0" dirty="0" smtClean="0"/>
              <a:t>Usan tarjeta de crédito propia con mas de $500 de compras por vez</a:t>
            </a:r>
          </a:p>
          <a:p>
            <a:r>
              <a:rPr lang="es-EC" sz="1200" kern="1200" dirty="0" smtClean="0">
                <a:solidFill>
                  <a:schemeClr val="tx1"/>
                </a:solidFill>
                <a:effectLst/>
                <a:latin typeface="+mn-lt"/>
                <a:ea typeface="+mn-ea"/>
                <a:cs typeface="+mn-cs"/>
              </a:rPr>
              <a:t>Estos usuarios buscan como beneficios de este canal 47%, una mejor propuesta de precio y promociones y un 40% ahorrar tiempo en su compra</a:t>
            </a:r>
            <a:endParaRPr lang="es-EC" baseline="0" dirty="0" smtClean="0"/>
          </a:p>
          <a:p>
            <a:r>
              <a:rPr lang="es-EC" baseline="0" dirty="0" smtClean="0"/>
              <a:t>Su elección de compras es 76% tickets aéreos, 64% hoteles y  33% entretenimiento</a:t>
            </a:r>
          </a:p>
          <a:p>
            <a:r>
              <a:rPr lang="es-EC" baseline="0" dirty="0" smtClean="0"/>
              <a:t>Usan 55% la página de la aerolínea, 55% booking y 76% despegar.com</a:t>
            </a:r>
          </a:p>
          <a:p>
            <a:endParaRPr lang="es-EC" dirty="0"/>
          </a:p>
        </p:txBody>
      </p:sp>
      <p:sp>
        <p:nvSpPr>
          <p:cNvPr id="4" name="Marcador de número de diapositiva 3"/>
          <p:cNvSpPr>
            <a:spLocks noGrp="1"/>
          </p:cNvSpPr>
          <p:nvPr>
            <p:ph type="sldNum" sz="quarter" idx="10"/>
          </p:nvPr>
        </p:nvSpPr>
        <p:spPr/>
        <p:txBody>
          <a:bodyPr/>
          <a:lstStyle/>
          <a:p>
            <a:fld id="{C7FC22BE-42E0-47DF-AB6D-EE60A1177A11}" type="slidenum">
              <a:rPr lang="es-EC" smtClean="0"/>
              <a:t>27</a:t>
            </a:fld>
            <a:endParaRPr lang="es-EC"/>
          </a:p>
        </p:txBody>
      </p:sp>
    </p:spTree>
    <p:extLst>
      <p:ext uri="{BB962C8B-B14F-4D97-AF65-F5344CB8AC3E}">
        <p14:creationId xmlns:p14="http://schemas.microsoft.com/office/powerpoint/2010/main" val="4269542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C" dirty="0"/>
          </a:p>
        </p:txBody>
      </p:sp>
      <p:sp>
        <p:nvSpPr>
          <p:cNvPr id="4" name="Slide Number Placeholder 3"/>
          <p:cNvSpPr>
            <a:spLocks noGrp="1"/>
          </p:cNvSpPr>
          <p:nvPr>
            <p:ph type="sldNum" sz="quarter" idx="10"/>
          </p:nvPr>
        </p:nvSpPr>
        <p:spPr/>
        <p:txBody>
          <a:bodyPr/>
          <a:lstStyle/>
          <a:p>
            <a:fld id="{C7FC22BE-42E0-47DF-AB6D-EE60A1177A11}" type="slidenum">
              <a:rPr lang="es-EC" smtClean="0"/>
              <a:t>29</a:t>
            </a:fld>
            <a:endParaRPr lang="es-EC"/>
          </a:p>
        </p:txBody>
      </p:sp>
    </p:spTree>
    <p:extLst>
      <p:ext uri="{BB962C8B-B14F-4D97-AF65-F5344CB8AC3E}">
        <p14:creationId xmlns:p14="http://schemas.microsoft.com/office/powerpoint/2010/main" val="3715931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El consumidor tiene tendencia creciente a la variable confianza</a:t>
            </a:r>
            <a:br>
              <a:rPr lang="es-EC" sz="12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br>
            <a:r>
              <a:rPr lang="es-EC" sz="12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Gracias a las plataformas de búsqueda de sitios turísticos de Alojamiento, la influencia social es alta, con un 76% de casos. </a:t>
            </a:r>
            <a:br>
              <a:rPr lang="es-EC" sz="12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br>
            <a:r>
              <a:rPr lang="es-EC" sz="12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Las variables que influyen en el comportamiento de compra en hospedaje son comentarios positivos (53,39%), calificaciones positivas (67,45%) y fotografías (61,20%).</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Las actividades postcompra en estos portales web. en 49% no realizan ninguna interacción, mientras que un 42% afirma que puntúan al servicio, un 24% deja comentarios o sugiere el servicio a otros usuarios y  tan solo un 10% sube fotos de su experiencia.</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La influencia de actividad social de otros usuarios en compra de servicios de entretenimiento con 66% de los casos afirma que si persuade su compra la experiencia de otros usuarios. El 34% piensan que no es influyente en su compra la opinión o experiencia de otros usuarios del servicio que va a adquirir.</a:t>
            </a:r>
          </a:p>
          <a:p>
            <a:pPr marL="0" marR="0" indent="0" algn="l" defTabSz="914400" rtl="0" eaLnBrk="1" fontAlgn="auto" latinLnBrk="0" hangingPunct="1">
              <a:lnSpc>
                <a:spcPct val="100000"/>
              </a:lnSpc>
              <a:spcBef>
                <a:spcPts val="0"/>
              </a:spcBef>
              <a:spcAft>
                <a:spcPts val="0"/>
              </a:spcAft>
              <a:buClrTx/>
              <a:buSzTx/>
              <a:buFontTx/>
              <a:buNone/>
              <a:tabLst/>
              <a:defRPr/>
            </a:pPr>
            <a:r>
              <a:rPr lang="es-EC" sz="12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Las calificaciones positivas (77,6%), comentarios positivos (50,52%) y fotografías (42,71%) influyen altamente en la compra de servicios de entretenimiento. </a:t>
            </a:r>
            <a:br>
              <a:rPr lang="es-EC" sz="12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br>
            <a:r>
              <a:rPr lang="es-EC" sz="1200" dirty="0" smtClean="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Después de usar el servicio de entretenimiento, el comportamiento es calificación o puntuación  (42,97%) y ninguno (46,09%).</a:t>
            </a:r>
          </a:p>
        </p:txBody>
      </p:sp>
      <p:sp>
        <p:nvSpPr>
          <p:cNvPr id="4" name="Marcador de número de diapositiva 3"/>
          <p:cNvSpPr>
            <a:spLocks noGrp="1"/>
          </p:cNvSpPr>
          <p:nvPr>
            <p:ph type="sldNum" sz="quarter" idx="10"/>
          </p:nvPr>
        </p:nvSpPr>
        <p:spPr/>
        <p:txBody>
          <a:bodyPr/>
          <a:lstStyle/>
          <a:p>
            <a:fld id="{C7FC22BE-42E0-47DF-AB6D-EE60A1177A11}" type="slidenum">
              <a:rPr lang="es-EC" smtClean="0"/>
              <a:t>31</a:t>
            </a:fld>
            <a:endParaRPr lang="es-EC"/>
          </a:p>
        </p:txBody>
      </p:sp>
    </p:spTree>
    <p:extLst>
      <p:ext uri="{BB962C8B-B14F-4D97-AF65-F5344CB8AC3E}">
        <p14:creationId xmlns:p14="http://schemas.microsoft.com/office/powerpoint/2010/main" val="2339539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smtClean="0"/>
              <a:t>Le</a:t>
            </a:r>
            <a:r>
              <a:rPr lang="es-EC" baseline="0" dirty="0" smtClean="0"/>
              <a:t> consultamos a 384 usuarios de plataformas web de servicios turísticos si influye en su decisión de compra la interacción de otros usuarios, y con un promedio de 72% afirmaron que si sienten influencia. Por ejemplo, con respecto al Servicio de Entretenimiento, podemos apreciar que las actividades positivas como calificaciones y cometarios son de alta influencia para posibles usuarios. La información negativa</a:t>
            </a:r>
          </a:p>
          <a:p>
            <a:endParaRPr lang="es-EC" dirty="0"/>
          </a:p>
        </p:txBody>
      </p:sp>
      <p:sp>
        <p:nvSpPr>
          <p:cNvPr id="4" name="Slide Number Placeholder 3"/>
          <p:cNvSpPr>
            <a:spLocks noGrp="1"/>
          </p:cNvSpPr>
          <p:nvPr>
            <p:ph type="sldNum" sz="quarter" idx="10"/>
          </p:nvPr>
        </p:nvSpPr>
        <p:spPr/>
        <p:txBody>
          <a:bodyPr/>
          <a:lstStyle/>
          <a:p>
            <a:fld id="{C7FC22BE-42E0-47DF-AB6D-EE60A1177A11}" type="slidenum">
              <a:rPr lang="es-EC" smtClean="0"/>
              <a:t>36</a:t>
            </a:fld>
            <a:endParaRPr lang="es-EC"/>
          </a:p>
        </p:txBody>
      </p:sp>
    </p:spTree>
    <p:extLst>
      <p:ext uri="{BB962C8B-B14F-4D97-AF65-F5344CB8AC3E}">
        <p14:creationId xmlns:p14="http://schemas.microsoft.com/office/powerpoint/2010/main" val="37891267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C" dirty="0" smtClean="0"/>
              <a:t>En los rubros de compra o reserva de hospedaje y entretenimiento, las variables parasociales que influyen a los usuarios del DMQ son los comentarios positivos, calificaciones positivas y fotografías. Vemos que la influencia positiva es más fuerte que la negativa debido al ánimo con el que se realiza la compra que está asociada al ocio junto a la idealización de conocer un nuevo destino, en donde el usuario puede contar con información para tomar una mejor decisión.</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Para reservas o compras de servicio de Alojamiento y Hospedaje, los usuarios valoran las promociones, ofertas, descuentos y esperan obtener un precio adecuado y competitivo. Esto hace sentido, ya que estas son compras racionales en donde el usuario cuenta con mayor información para tomar su decisión. En los servicios de transporte aéreo, o tickets, afirman que el precio es el primer atributo valorado y en segundo lugar las promociones u ofertas, ya que muchas veces el usuario dependerá del tiempo de espera que tenga para poder buscar opciones flexibles o inflexibles y esto tendrá repercusión sobre el precio final de adquisición del servicio. Para la compra de boletos o entradas a espectáculos los usuarios califican en primer lugar a descuentos y seguido de la variedad de opciones de compra, lo cual nos refleja que el usuario va a dar prioridad al tipo de servicio y se generaría impulso de compra si lo encuentra con un descuento.</a:t>
            </a:r>
          </a:p>
          <a:p>
            <a:pPr lvl="0"/>
            <a:endParaRPr lang="es-EC" dirty="0" smtClean="0"/>
          </a:p>
        </p:txBody>
      </p:sp>
      <p:sp>
        <p:nvSpPr>
          <p:cNvPr id="4" name="Marcador de número de diapositiva 3"/>
          <p:cNvSpPr>
            <a:spLocks noGrp="1"/>
          </p:cNvSpPr>
          <p:nvPr>
            <p:ph type="sldNum" sz="quarter" idx="10"/>
          </p:nvPr>
        </p:nvSpPr>
        <p:spPr/>
        <p:txBody>
          <a:bodyPr/>
          <a:lstStyle/>
          <a:p>
            <a:fld id="{1B103AFC-3932-47A6-A227-D37F41D910E0}" type="slidenum">
              <a:rPr lang="es-EC" smtClean="0"/>
              <a:t>37</a:t>
            </a:fld>
            <a:endParaRPr lang="es-EC" dirty="0"/>
          </a:p>
        </p:txBody>
      </p:sp>
    </p:spTree>
    <p:extLst>
      <p:ext uri="{BB962C8B-B14F-4D97-AF65-F5344CB8AC3E}">
        <p14:creationId xmlns:p14="http://schemas.microsoft.com/office/powerpoint/2010/main" val="3548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El internet ha</a:t>
            </a:r>
            <a:r>
              <a:rPr lang="es-EC" baseline="0" dirty="0" smtClean="0"/>
              <a:t> ganado gran participación, tal es así que en Europa, el % de compras  Retail </a:t>
            </a:r>
            <a:r>
              <a:rPr lang="es-EC" baseline="0" dirty="0" err="1" smtClean="0"/>
              <a:t>on</a:t>
            </a:r>
            <a:r>
              <a:rPr lang="es-EC" baseline="0" dirty="0" smtClean="0"/>
              <a:t> line en promedio es del 22,5%, en donde lideran países como Alemania con el  39%, seguido de España con un 25%. </a:t>
            </a:r>
          </a:p>
          <a:p>
            <a:r>
              <a:rPr lang="es-EC" baseline="0" dirty="0" smtClean="0"/>
              <a:t>Asia por su parte concentra el 42% de usuarios mundiales y 6 de cada 10 dólares comprados en estos canales provienen de china</a:t>
            </a:r>
          </a:p>
          <a:p>
            <a:r>
              <a:rPr lang="es-EC" baseline="0" dirty="0" smtClean="0"/>
              <a:t>En Estados Unidos el 65% de sus habitantes han realizado compras en línea generando compras sobre los 210 millones de euros, 18% mas que el año anterior</a:t>
            </a:r>
          </a:p>
          <a:p>
            <a:r>
              <a:rPr lang="es-EC" baseline="0" dirty="0" smtClean="0"/>
              <a:t>En Latinoamérica se espera un crecimiento del 135% vs YTD en donde Brasil lidera el uso de estos canales</a:t>
            </a:r>
            <a:endParaRPr lang="es-EC" dirty="0"/>
          </a:p>
        </p:txBody>
      </p:sp>
      <p:sp>
        <p:nvSpPr>
          <p:cNvPr id="4" name="Marcador de número de diapositiva 3"/>
          <p:cNvSpPr>
            <a:spLocks noGrp="1"/>
          </p:cNvSpPr>
          <p:nvPr>
            <p:ph type="sldNum" sz="quarter" idx="10"/>
          </p:nvPr>
        </p:nvSpPr>
        <p:spPr/>
        <p:txBody>
          <a:bodyPr/>
          <a:lstStyle/>
          <a:p>
            <a:fld id="{1B103AFC-3932-47A6-A227-D37F41D910E0}" type="slidenum">
              <a:rPr lang="es-EC" smtClean="0"/>
              <a:t>4</a:t>
            </a:fld>
            <a:endParaRPr lang="es-EC"/>
          </a:p>
        </p:txBody>
      </p:sp>
    </p:spTree>
    <p:extLst>
      <p:ext uri="{BB962C8B-B14F-4D97-AF65-F5344CB8AC3E}">
        <p14:creationId xmlns:p14="http://schemas.microsoft.com/office/powerpoint/2010/main" val="38973750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Organización</a:t>
            </a:r>
            <a:r>
              <a:rPr lang="es-EC" sz="1200" kern="1200" baseline="0" dirty="0" smtClean="0">
                <a:solidFill>
                  <a:schemeClr val="tx1"/>
                </a:solidFill>
                <a:effectLst/>
                <a:latin typeface="+mn-lt"/>
                <a:ea typeface="+mn-ea"/>
                <a:cs typeface="+mn-cs"/>
              </a:rPr>
              <a:t> mundial de turismo ha contribuido a ordenar y planificar este rubro desde 1975, actualmente tiene 155 países miembros y 7 países asociados, en donde Ecuador es socio desde 1975 en el Gobierno de Guillermo Rodríguez Lara.</a:t>
            </a:r>
          </a:p>
        </p:txBody>
      </p:sp>
      <p:sp>
        <p:nvSpPr>
          <p:cNvPr id="4" name="Marcador de número de diapositiva 3"/>
          <p:cNvSpPr>
            <a:spLocks noGrp="1"/>
          </p:cNvSpPr>
          <p:nvPr>
            <p:ph type="sldNum" sz="quarter" idx="10"/>
          </p:nvPr>
        </p:nvSpPr>
        <p:spPr/>
        <p:txBody>
          <a:bodyPr/>
          <a:lstStyle/>
          <a:p>
            <a:fld id="{C7FC22BE-42E0-47DF-AB6D-EE60A1177A11}" type="slidenum">
              <a:rPr lang="es-EC" smtClean="0"/>
              <a:t>5</a:t>
            </a:fld>
            <a:endParaRPr lang="es-EC"/>
          </a:p>
        </p:txBody>
      </p:sp>
    </p:spTree>
    <p:extLst>
      <p:ext uri="{BB962C8B-B14F-4D97-AF65-F5344CB8AC3E}">
        <p14:creationId xmlns:p14="http://schemas.microsoft.com/office/powerpoint/2010/main" val="1967124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baseline="0" dirty="0" smtClean="0">
                <a:solidFill>
                  <a:schemeClr val="tx1"/>
                </a:solidFill>
                <a:effectLst/>
                <a:latin typeface="+mn-lt"/>
                <a:ea typeface="+mn-ea"/>
                <a:cs typeface="+mn-cs"/>
              </a:rPr>
              <a:t>Dentro </a:t>
            </a:r>
            <a:r>
              <a:rPr lang="es-EC" sz="1200" kern="1200" baseline="0" dirty="0" smtClean="0">
                <a:solidFill>
                  <a:schemeClr val="tx1"/>
                </a:solidFill>
                <a:effectLst/>
                <a:latin typeface="+mn-lt"/>
                <a:ea typeface="+mn-ea"/>
                <a:cs typeface="+mn-cs"/>
              </a:rPr>
              <a:t>de los medios de transporte, vemos que lidera avión con un 54% seguido de transporte terrestre con un 46%</a:t>
            </a:r>
          </a:p>
          <a:p>
            <a:r>
              <a:rPr lang="es-EC" sz="1200" kern="1200" baseline="0" dirty="0" smtClean="0">
                <a:solidFill>
                  <a:schemeClr val="tx1"/>
                </a:solidFill>
                <a:effectLst/>
                <a:latin typeface="+mn-lt"/>
                <a:ea typeface="+mn-ea"/>
                <a:cs typeface="+mn-cs"/>
              </a:rPr>
              <a:t>Los motivos de viaje son 27% ocio, salud y el 14% negocios o trabajo</a:t>
            </a:r>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En</a:t>
            </a:r>
            <a:r>
              <a:rPr lang="es-EC" sz="1200" kern="1200" baseline="0" dirty="0" smtClean="0">
                <a:solidFill>
                  <a:schemeClr val="tx1"/>
                </a:solidFill>
                <a:effectLst/>
                <a:latin typeface="+mn-lt"/>
                <a:ea typeface="+mn-ea"/>
                <a:cs typeface="+mn-cs"/>
              </a:rPr>
              <a:t> una encuesta de google 2011, el </a:t>
            </a:r>
            <a:r>
              <a:rPr lang="es-EC" sz="1200" kern="1200" dirty="0" smtClean="0">
                <a:solidFill>
                  <a:schemeClr val="tx1"/>
                </a:solidFill>
                <a:effectLst/>
                <a:latin typeface="+mn-lt"/>
                <a:ea typeface="+mn-ea"/>
                <a:cs typeface="+mn-cs"/>
              </a:rPr>
              <a:t>40% de los viajeros dijo que los comentarios de redes sociales influyeron en su plan de viajes mientras que el 50% se basa sus planes de viaje a los comentarios y experiencias de otras personas</a:t>
            </a:r>
            <a:endParaRPr lang="es-EC" dirty="0"/>
          </a:p>
        </p:txBody>
      </p:sp>
      <p:sp>
        <p:nvSpPr>
          <p:cNvPr id="4" name="Marcador de número de diapositiva 3"/>
          <p:cNvSpPr>
            <a:spLocks noGrp="1"/>
          </p:cNvSpPr>
          <p:nvPr>
            <p:ph type="sldNum" sz="quarter" idx="10"/>
          </p:nvPr>
        </p:nvSpPr>
        <p:spPr/>
        <p:txBody>
          <a:bodyPr/>
          <a:lstStyle/>
          <a:p>
            <a:fld id="{1B103AFC-3932-47A6-A227-D37F41D910E0}" type="slidenum">
              <a:rPr lang="es-EC" smtClean="0"/>
              <a:t>6</a:t>
            </a:fld>
            <a:endParaRPr lang="es-EC"/>
          </a:p>
        </p:txBody>
      </p:sp>
    </p:spTree>
    <p:extLst>
      <p:ext uri="{BB962C8B-B14F-4D97-AF65-F5344CB8AC3E}">
        <p14:creationId xmlns:p14="http://schemas.microsoft.com/office/powerpoint/2010/main" val="1815225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smtClean="0"/>
              <a:t>Sector Turístico: Tres</a:t>
            </a:r>
            <a:r>
              <a:rPr lang="es-EC" baseline="0" dirty="0" smtClean="0"/>
              <a:t> servicios: Alojamiento y Hospedaje, Servicio de Transporte (Tickets Aéreos) y servicios de entretenimiento (boletos para eventos, parques temáticos, reservar restaurantes, </a:t>
            </a:r>
            <a:r>
              <a:rPr lang="es-EC" baseline="0" dirty="0" err="1" smtClean="0"/>
              <a:t>etc</a:t>
            </a:r>
            <a:r>
              <a:rPr lang="es-EC" baseline="0" dirty="0" smtClean="0"/>
              <a:t>)</a:t>
            </a:r>
          </a:p>
        </p:txBody>
      </p:sp>
      <p:sp>
        <p:nvSpPr>
          <p:cNvPr id="4" name="Slide Number Placeholder 3"/>
          <p:cNvSpPr>
            <a:spLocks noGrp="1"/>
          </p:cNvSpPr>
          <p:nvPr>
            <p:ph type="sldNum" sz="quarter" idx="10"/>
          </p:nvPr>
        </p:nvSpPr>
        <p:spPr/>
        <p:txBody>
          <a:bodyPr/>
          <a:lstStyle/>
          <a:p>
            <a:fld id="{C7FC22BE-42E0-47DF-AB6D-EE60A1177A11}" type="slidenum">
              <a:rPr lang="es-EC" smtClean="0"/>
              <a:t>7</a:t>
            </a:fld>
            <a:endParaRPr lang="es-EC"/>
          </a:p>
        </p:txBody>
      </p:sp>
    </p:spTree>
    <p:extLst>
      <p:ext uri="{BB962C8B-B14F-4D97-AF65-F5344CB8AC3E}">
        <p14:creationId xmlns:p14="http://schemas.microsoft.com/office/powerpoint/2010/main" val="2118594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smtClean="0"/>
              <a:t>H1. A mayor edad-menor interacción con otros usuarios en la postcompra</a:t>
            </a:r>
          </a:p>
          <a:p>
            <a:r>
              <a:rPr lang="es-EC" dirty="0" smtClean="0"/>
              <a:t>H2. Factor diferenciador entre la preferencia</a:t>
            </a:r>
            <a:r>
              <a:rPr lang="es-EC" baseline="0" dirty="0" smtClean="0"/>
              <a:t> de la compra en portales vs la agencia de viaje tradicional.</a:t>
            </a:r>
            <a:endParaRPr lang="es-EC" dirty="0" smtClean="0"/>
          </a:p>
          <a:p>
            <a:r>
              <a:rPr lang="es-EC" dirty="0" smtClean="0"/>
              <a:t>H3. Influencia de las puntuaciones o calificaciones para la toma de decisión</a:t>
            </a:r>
            <a:endParaRPr lang="es-EC" dirty="0"/>
          </a:p>
        </p:txBody>
      </p:sp>
      <p:sp>
        <p:nvSpPr>
          <p:cNvPr id="4" name="Slide Number Placeholder 3"/>
          <p:cNvSpPr>
            <a:spLocks noGrp="1"/>
          </p:cNvSpPr>
          <p:nvPr>
            <p:ph type="sldNum" sz="quarter" idx="10"/>
          </p:nvPr>
        </p:nvSpPr>
        <p:spPr/>
        <p:txBody>
          <a:bodyPr/>
          <a:lstStyle/>
          <a:p>
            <a:fld id="{C7FC22BE-42E0-47DF-AB6D-EE60A1177A11}" type="slidenum">
              <a:rPr lang="es-EC" smtClean="0"/>
              <a:t>9</a:t>
            </a:fld>
            <a:endParaRPr lang="es-EC"/>
          </a:p>
        </p:txBody>
      </p:sp>
    </p:spTree>
    <p:extLst>
      <p:ext uri="{BB962C8B-B14F-4D97-AF65-F5344CB8AC3E}">
        <p14:creationId xmlns:p14="http://schemas.microsoft.com/office/powerpoint/2010/main" val="372530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Principio fundamental del comportamiento del consumidor; consumidores</a:t>
            </a:r>
            <a:r>
              <a:rPr lang="es-EC" sz="1200" kern="1200" baseline="0" dirty="0" smtClean="0">
                <a:solidFill>
                  <a:schemeClr val="tx1"/>
                </a:solidFill>
                <a:effectLst/>
                <a:latin typeface="+mn-lt"/>
                <a:ea typeface="+mn-ea"/>
                <a:cs typeface="+mn-cs"/>
              </a:rPr>
              <a:t> influyen significativamente en otros</a:t>
            </a:r>
            <a:endParaRPr lang="es-EC"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debido </a:t>
            </a:r>
            <a:r>
              <a:rPr lang="es-EC" sz="1200" kern="1200" dirty="0" smtClean="0">
                <a:solidFill>
                  <a:schemeClr val="tx1"/>
                </a:solidFill>
                <a:effectLst/>
                <a:latin typeface="+mn-lt"/>
                <a:ea typeface="+mn-ea"/>
                <a:cs typeface="+mn-cs"/>
              </a:rPr>
              <a:t>al enfoque del presente trabajo de investigación, debemos destacar </a:t>
            </a:r>
            <a:r>
              <a:rPr lang="es-EC" sz="1200" kern="1200" dirty="0" smtClean="0">
                <a:solidFill>
                  <a:schemeClr val="tx1"/>
                </a:solidFill>
                <a:effectLst/>
                <a:latin typeface="+mn-lt"/>
                <a:ea typeface="+mn-ea"/>
                <a:cs typeface="+mn-cs"/>
              </a:rPr>
              <a:t>el </a:t>
            </a:r>
            <a:r>
              <a:rPr lang="es-EC" sz="1200" kern="1200" dirty="0" smtClean="0">
                <a:solidFill>
                  <a:schemeClr val="tx1"/>
                </a:solidFill>
                <a:effectLst/>
                <a:latin typeface="+mn-lt"/>
                <a:ea typeface="+mn-ea"/>
                <a:cs typeface="+mn-cs"/>
              </a:rPr>
              <a:t>modelo de estímulo-respuesta que aparece en la siguiente figura. Según Kotler  (2006), afirma que el consumidor recibiría una serie de estímulos externos, provenientes tanto del entorno en el que se encuentra (estímulos económicos, tecnológicos, políticos, culturales...), como de las acciones de marketing que realizan las empresas en el mercado (materializadas en las estrategias de precio, producto, comunicación y distribución). Estas influencias externas actúan sobre el comprador que, condicionado también por sus características internas, desarrollará su proceso de decisión de compra. Las distintas etapas de dicho irán encaminadas a responder  determinados actos de compra (elección del producto, de la marca, del establecimiento...) (Mediano Serrano, 2002).</a:t>
            </a:r>
          </a:p>
        </p:txBody>
      </p:sp>
      <p:sp>
        <p:nvSpPr>
          <p:cNvPr id="4" name="Slide Number Placeholder 3"/>
          <p:cNvSpPr>
            <a:spLocks noGrp="1"/>
          </p:cNvSpPr>
          <p:nvPr>
            <p:ph type="sldNum" sz="quarter" idx="10"/>
          </p:nvPr>
        </p:nvSpPr>
        <p:spPr/>
        <p:txBody>
          <a:bodyPr/>
          <a:lstStyle/>
          <a:p>
            <a:fld id="{C7FC22BE-42E0-47DF-AB6D-EE60A1177A11}" type="slidenum">
              <a:rPr lang="es-EC" smtClean="0"/>
              <a:t>10</a:t>
            </a:fld>
            <a:endParaRPr lang="es-EC"/>
          </a:p>
        </p:txBody>
      </p:sp>
    </p:spTree>
    <p:extLst>
      <p:ext uri="{BB962C8B-B14F-4D97-AF65-F5344CB8AC3E}">
        <p14:creationId xmlns:p14="http://schemas.microsoft.com/office/powerpoint/2010/main" val="2527867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3" indent="0" algn="l"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effectLst/>
                <a:latin typeface="+mn-lt"/>
                <a:ea typeface="+mn-ea"/>
                <a:cs typeface="+mn-cs"/>
              </a:rPr>
              <a:t>Reconocimiento de la necesidad</a:t>
            </a:r>
            <a:r>
              <a:rPr lang="es-EC" sz="1200" b="0" kern="1200" dirty="0" smtClean="0">
                <a:solidFill>
                  <a:schemeClr val="tx1"/>
                </a:solidFill>
                <a:effectLst/>
                <a:latin typeface="+mn-lt"/>
                <a:ea typeface="+mn-ea"/>
                <a:cs typeface="+mn-cs"/>
              </a:rPr>
              <a:t>:</a:t>
            </a:r>
            <a:r>
              <a:rPr lang="es-EC" sz="1200" b="0" kern="1200" baseline="0" dirty="0" smtClean="0">
                <a:solidFill>
                  <a:schemeClr val="tx1"/>
                </a:solidFill>
                <a:effectLst/>
                <a:latin typeface="+mn-lt"/>
                <a:ea typeface="+mn-ea"/>
                <a:cs typeface="+mn-cs"/>
              </a:rPr>
              <a:t> estímulos, motivaciones. I</a:t>
            </a:r>
            <a:r>
              <a:rPr lang="es-EC" sz="1200" b="0" kern="1200" dirty="0" smtClean="0">
                <a:solidFill>
                  <a:schemeClr val="tx1"/>
                </a:solidFill>
                <a:effectLst/>
                <a:latin typeface="+mn-lt"/>
                <a:ea typeface="+mn-ea"/>
                <a:cs typeface="+mn-cs"/>
              </a:rPr>
              <a:t>nterno</a:t>
            </a:r>
            <a:r>
              <a:rPr lang="es-EC" sz="1200" b="0" kern="1200" baseline="0" dirty="0" smtClean="0">
                <a:solidFill>
                  <a:schemeClr val="tx1"/>
                </a:solidFill>
                <a:effectLst/>
                <a:latin typeface="+mn-lt"/>
                <a:ea typeface="+mn-ea"/>
                <a:cs typeface="+mn-cs"/>
              </a:rPr>
              <a:t> (el propio usuario) como externo (factores que influencian)</a:t>
            </a:r>
            <a:endParaRPr lang="es-EC" sz="1200" b="0" kern="1200" dirty="0" smtClean="0">
              <a:solidFill>
                <a:schemeClr val="tx1"/>
              </a:solidFill>
              <a:effectLst/>
              <a:latin typeface="+mn-lt"/>
              <a:ea typeface="+mn-ea"/>
              <a:cs typeface="+mn-cs"/>
            </a:endParaRPr>
          </a:p>
          <a:p>
            <a:pPr lvl="0"/>
            <a:r>
              <a:rPr lang="es-EC" b="1" dirty="0" smtClean="0"/>
              <a:t>Identificación de alternativas o búsqueda de información</a:t>
            </a:r>
            <a:r>
              <a:rPr lang="es-EC" dirty="0" smtClean="0"/>
              <a:t>.-</a:t>
            </a:r>
            <a:r>
              <a:rPr lang="es-EC" baseline="0" dirty="0" smtClean="0"/>
              <a:t> </a:t>
            </a:r>
            <a:r>
              <a:rPr lang="es-EC" sz="1200" kern="1200" dirty="0" smtClean="0">
                <a:solidFill>
                  <a:schemeClr val="tx1"/>
                </a:solidFill>
                <a:effectLst/>
                <a:latin typeface="+mn-lt"/>
                <a:ea typeface="+mn-ea"/>
                <a:cs typeface="+mn-cs"/>
              </a:rPr>
              <a:t>una vez reconocida una necesidad, los consumidores buscarán las alternativas posibles para satisfacer dicho problema. </a:t>
            </a:r>
            <a:r>
              <a:rPr lang="es-EC" sz="1200" kern="1200" baseline="0" dirty="0" smtClean="0">
                <a:solidFill>
                  <a:schemeClr val="tx1"/>
                </a:solidFill>
                <a:effectLst/>
                <a:latin typeface="+mn-lt"/>
                <a:ea typeface="+mn-ea"/>
                <a:cs typeface="+mn-cs"/>
              </a:rPr>
              <a:t>Fuentes: </a:t>
            </a:r>
            <a:r>
              <a:rPr lang="es-EC" sz="1200" kern="1200" dirty="0" smtClean="0">
                <a:solidFill>
                  <a:schemeClr val="tx1"/>
                </a:solidFill>
                <a:effectLst/>
                <a:latin typeface="+mn-lt"/>
                <a:ea typeface="+mn-ea"/>
                <a:cs typeface="+mn-cs"/>
              </a:rPr>
              <a:t>personales: familia, amigos, vecinos, conocidos. Fuentes comerciales: publicidad, vendedores, detallistas, envases, etiquetas o lineales. Fuentes públicas: análisis de restaurantes, editoriales en la sección de viajes, organizaciones de consumidores. Internet</a:t>
            </a:r>
          </a:p>
          <a:p>
            <a:pPr lvl="0"/>
            <a:r>
              <a:rPr lang="es-EC" b="1" dirty="0" smtClean="0"/>
              <a:t>Evaluación de alternativas.- </a:t>
            </a:r>
            <a:r>
              <a:rPr lang="es-EC" sz="1200" kern="1200" dirty="0" smtClean="0">
                <a:solidFill>
                  <a:schemeClr val="tx1"/>
                </a:solidFill>
                <a:effectLst/>
                <a:latin typeface="+mn-lt"/>
                <a:ea typeface="+mn-ea"/>
                <a:cs typeface="+mn-cs"/>
              </a:rPr>
              <a:t>Ponderación o valoración de atributos </a:t>
            </a:r>
            <a:endParaRPr lang="es-EC"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effectLst/>
                <a:latin typeface="+mn-lt"/>
                <a:ea typeface="+mn-ea"/>
                <a:cs typeface="+mn-cs"/>
              </a:rPr>
              <a:t>Decisiones de compra y otras afines.- </a:t>
            </a:r>
            <a:r>
              <a:rPr lang="es-EC" sz="1200" kern="1200" dirty="0" smtClean="0">
                <a:solidFill>
                  <a:schemeClr val="tx1"/>
                </a:solidFill>
                <a:effectLst/>
                <a:latin typeface="+mn-lt"/>
                <a:ea typeface="+mn-ea"/>
                <a:cs typeface="+mn-cs"/>
              </a:rPr>
              <a:t>preferencias entre las distintas marcas</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b="1" kern="1200" dirty="0" smtClean="0">
                <a:solidFill>
                  <a:schemeClr val="tx1"/>
                </a:solidFill>
                <a:effectLst/>
                <a:latin typeface="+mn-lt"/>
                <a:ea typeface="+mn-ea"/>
                <a:cs typeface="+mn-cs"/>
              </a:rPr>
              <a:t>Comportamiento Postcompra.- </a:t>
            </a:r>
            <a:r>
              <a:rPr lang="es-EC" sz="1200" kern="1200" dirty="0" smtClean="0">
                <a:solidFill>
                  <a:schemeClr val="tx1"/>
                </a:solidFill>
                <a:effectLst/>
                <a:latin typeface="+mn-lt"/>
                <a:ea typeface="+mn-ea"/>
                <a:cs typeface="+mn-cs"/>
              </a:rPr>
              <a:t> satisfecho o insatisfecho</a:t>
            </a:r>
            <a:endParaRPr lang="es-EC" b="1" dirty="0" smtClean="0"/>
          </a:p>
          <a:p>
            <a:endParaRPr lang="es-EC"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Sin embargo, no todos los individuos cumplen con todos los pasos descritos en el proceso, muchas veces algunos pasos son omitidos dependiendo de las circunstancias y el producto o servicio a adquirir (Casanova, 2015). En el caso de las compras compulsivas, los consumidores pasarían directamente a la cuarta etapa de “decisión de compra” (Fernández, 2014).</a:t>
            </a:r>
          </a:p>
          <a:p>
            <a:endParaRPr lang="es-EC" dirty="0"/>
          </a:p>
        </p:txBody>
      </p:sp>
      <p:sp>
        <p:nvSpPr>
          <p:cNvPr id="4" name="Slide Number Placeholder 3"/>
          <p:cNvSpPr>
            <a:spLocks noGrp="1"/>
          </p:cNvSpPr>
          <p:nvPr>
            <p:ph type="sldNum" sz="quarter" idx="10"/>
          </p:nvPr>
        </p:nvSpPr>
        <p:spPr/>
        <p:txBody>
          <a:bodyPr/>
          <a:lstStyle/>
          <a:p>
            <a:fld id="{C7FC22BE-42E0-47DF-AB6D-EE60A1177A11}" type="slidenum">
              <a:rPr lang="es-EC" smtClean="0"/>
              <a:t>11</a:t>
            </a:fld>
            <a:endParaRPr lang="es-EC"/>
          </a:p>
        </p:txBody>
      </p:sp>
    </p:spTree>
    <p:extLst>
      <p:ext uri="{BB962C8B-B14F-4D97-AF65-F5344CB8AC3E}">
        <p14:creationId xmlns:p14="http://schemas.microsoft.com/office/powerpoint/2010/main" val="3779090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C" dirty="0" smtClean="0"/>
              <a:t>Principales efectos a nivel Mundial:</a:t>
            </a:r>
            <a:r>
              <a:rPr lang="es-EC" baseline="0" dirty="0" smtClean="0"/>
              <a:t> sobre el empleo, la economía de cada </a:t>
            </a:r>
            <a:r>
              <a:rPr lang="es-EC" baseline="0" dirty="0" err="1" smtClean="0"/>
              <a:t>pais</a:t>
            </a:r>
            <a:r>
              <a:rPr lang="es-EC" baseline="0" dirty="0" smtClean="0"/>
              <a:t> PIB</a:t>
            </a:r>
          </a:p>
          <a:p>
            <a:r>
              <a:rPr lang="es-EC" dirty="0" smtClean="0"/>
              <a:t>Balanza de pagos, inflación, medio ambiente</a:t>
            </a:r>
            <a:endParaRPr lang="es-EC" dirty="0"/>
          </a:p>
        </p:txBody>
      </p:sp>
      <p:sp>
        <p:nvSpPr>
          <p:cNvPr id="4" name="Slide Number Placeholder 3"/>
          <p:cNvSpPr>
            <a:spLocks noGrp="1"/>
          </p:cNvSpPr>
          <p:nvPr>
            <p:ph type="sldNum" sz="quarter" idx="10"/>
          </p:nvPr>
        </p:nvSpPr>
        <p:spPr/>
        <p:txBody>
          <a:bodyPr/>
          <a:lstStyle/>
          <a:p>
            <a:fld id="{C7FC22BE-42E0-47DF-AB6D-EE60A1177A11}" type="slidenum">
              <a:rPr lang="es-EC" smtClean="0"/>
              <a:t>12</a:t>
            </a:fld>
            <a:endParaRPr lang="es-EC"/>
          </a:p>
        </p:txBody>
      </p:sp>
    </p:spTree>
    <p:extLst>
      <p:ext uri="{BB962C8B-B14F-4D97-AF65-F5344CB8AC3E}">
        <p14:creationId xmlns:p14="http://schemas.microsoft.com/office/powerpoint/2010/main" val="2422291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3505200" y="1498602"/>
            <a:ext cx="5257800" cy="3298825"/>
          </a:xfrm>
        </p:spPr>
        <p:txBody>
          <a:bodyPr rtlCol="0">
            <a:normAutofit/>
          </a:bodyPr>
          <a:lstStyle>
            <a:lvl1pPr algn="l" rtl="0">
              <a:lnSpc>
                <a:spcPct val="90000"/>
              </a:lnSpc>
              <a:defRPr sz="5400" cap="none" baseline="0"/>
            </a:lvl1pPr>
          </a:lstStyle>
          <a:p>
            <a:pPr rtl="0"/>
            <a:r>
              <a:rPr lang="en-US" noProof="0" smtClean="0"/>
              <a:t>Click to edit Master title style</a:t>
            </a:r>
            <a:endParaRPr lang="es-ES" noProof="0" dirty="0"/>
          </a:p>
        </p:txBody>
      </p:sp>
      <p:sp>
        <p:nvSpPr>
          <p:cNvPr id="3" name="Subtítulo 2"/>
          <p:cNvSpPr>
            <a:spLocks noGrp="1"/>
          </p:cNvSpPr>
          <p:nvPr>
            <p:ph type="subTitle" idx="1"/>
          </p:nvPr>
        </p:nvSpPr>
        <p:spPr>
          <a:xfrm>
            <a:off x="3505200" y="4927600"/>
            <a:ext cx="5257800" cy="1244600"/>
          </a:xfrm>
        </p:spPr>
        <p:txBody>
          <a:bodyPr rtlCol="0">
            <a:normAutofit/>
          </a:bodyPr>
          <a:lstStyle>
            <a:lvl1pPr marL="0" indent="0" algn="l" rtl="0">
              <a:spcBef>
                <a:spcPts val="0"/>
              </a:spcBef>
              <a:buNone/>
              <a:defRPr sz="2800" b="0">
                <a:solidFill>
                  <a:schemeClr val="tx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en-US" noProof="0" smtClean="0"/>
              <a:t>Click to edit Master subtitle style</a:t>
            </a:r>
            <a:endParaRPr lang="es-ES" noProof="0" dirty="0"/>
          </a:p>
        </p:txBody>
      </p:sp>
    </p:spTree>
    <p:extLst>
      <p:ext uri="{BB962C8B-B14F-4D97-AF65-F5344CB8AC3E}">
        <p14:creationId xmlns:p14="http://schemas.microsoft.com/office/powerpoint/2010/main" val="3222770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n-US" noProof="0" smtClean="0"/>
              <a:t>Click to edit Master title style</a:t>
            </a:r>
            <a:endParaRPr lang="es-ES" noProof="0" dirty="0"/>
          </a:p>
        </p:txBody>
      </p:sp>
      <p:sp>
        <p:nvSpPr>
          <p:cNvPr id="3" name="Marcador de posición de texto vertical 2"/>
          <p:cNvSpPr>
            <a:spLocks noGrp="1"/>
          </p:cNvSpPr>
          <p:nvPr>
            <p:ph type="body" orient="vert" idx="1"/>
          </p:nvPr>
        </p:nvSpPr>
        <p:spPr/>
        <p:txBody>
          <a:bodyPr vert="eaVert" rtlCol="0"/>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A253FD5E-C706-4692-99C7-81E1D393DB31}" type="datetimeFigureOut">
              <a:rPr lang="es-EC" smtClean="0"/>
              <a:t>15/02/2017</a:t>
            </a:fld>
            <a:endParaRPr lang="es-EC"/>
          </a:p>
        </p:txBody>
      </p:sp>
      <p:sp>
        <p:nvSpPr>
          <p:cNvPr id="5" name="Marcador de posición de pie de página 4"/>
          <p:cNvSpPr>
            <a:spLocks noGrp="1"/>
          </p:cNvSpPr>
          <p:nvPr>
            <p:ph type="ftr" sz="quarter" idx="11"/>
          </p:nvPr>
        </p:nvSpPr>
        <p:spPr/>
        <p:txBody>
          <a:bodyPr rtlCol="0"/>
          <a:lstStyle/>
          <a:p>
            <a:endParaRPr lang="es-EC"/>
          </a:p>
        </p:txBody>
      </p:sp>
      <p:sp>
        <p:nvSpPr>
          <p:cNvPr id="6" name="Marcador de posición de número de diapositiva 5"/>
          <p:cNvSpPr>
            <a:spLocks noGrp="1"/>
          </p:cNvSpPr>
          <p:nvPr>
            <p:ph type="sldNum" sz="quarter" idx="12"/>
          </p:nvPr>
        </p:nvSpPr>
        <p:spPr/>
        <p:txBody>
          <a:bodyPr rtlCol="0"/>
          <a:lstStyle/>
          <a:p>
            <a:fld id="{ADD038F4-094D-4723-BD4F-2AC40F418200}" type="slidenum">
              <a:rPr lang="es-EC" smtClean="0"/>
              <a:t>‹#›</a:t>
            </a:fld>
            <a:endParaRPr lang="es-EC"/>
          </a:p>
        </p:txBody>
      </p:sp>
    </p:spTree>
    <p:extLst>
      <p:ext uri="{BB962C8B-B14F-4D97-AF65-F5344CB8AC3E}">
        <p14:creationId xmlns:p14="http://schemas.microsoft.com/office/powerpoint/2010/main" val="101043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391400" y="274639"/>
            <a:ext cx="1066800" cy="5897561"/>
          </a:xfrm>
        </p:spPr>
        <p:txBody>
          <a:bodyPr vert="eaVert" rtlCol="0"/>
          <a:lstStyle/>
          <a:p>
            <a:pPr rtl="0"/>
            <a:r>
              <a:rPr lang="en-US" noProof="0" smtClean="0"/>
              <a:t>Click to edit Master title style</a:t>
            </a:r>
            <a:endParaRPr lang="es-ES" noProof="0" dirty="0"/>
          </a:p>
        </p:txBody>
      </p:sp>
      <p:sp>
        <p:nvSpPr>
          <p:cNvPr id="3" name="Marcador de posición de texto vertical 2"/>
          <p:cNvSpPr>
            <a:spLocks noGrp="1"/>
          </p:cNvSpPr>
          <p:nvPr>
            <p:ph type="body" orient="vert" idx="1"/>
          </p:nvPr>
        </p:nvSpPr>
        <p:spPr>
          <a:xfrm>
            <a:off x="838200" y="274639"/>
            <a:ext cx="6400800" cy="5897561"/>
          </a:xfrm>
        </p:spPr>
        <p:txBody>
          <a:bodyPr vert="eaVert" rtlCol="0"/>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A253FD5E-C706-4692-99C7-81E1D393DB31}" type="datetimeFigureOut">
              <a:rPr lang="es-EC" smtClean="0"/>
              <a:t>15/02/2017</a:t>
            </a:fld>
            <a:endParaRPr lang="es-EC"/>
          </a:p>
        </p:txBody>
      </p:sp>
      <p:sp>
        <p:nvSpPr>
          <p:cNvPr id="5" name="Marcador de posición de pie de página 4"/>
          <p:cNvSpPr>
            <a:spLocks noGrp="1"/>
          </p:cNvSpPr>
          <p:nvPr>
            <p:ph type="ftr" sz="quarter" idx="11"/>
          </p:nvPr>
        </p:nvSpPr>
        <p:spPr/>
        <p:txBody>
          <a:bodyPr rtlCol="0"/>
          <a:lstStyle/>
          <a:p>
            <a:endParaRPr lang="es-EC"/>
          </a:p>
        </p:txBody>
      </p:sp>
      <p:sp>
        <p:nvSpPr>
          <p:cNvPr id="6" name="Marcador de posición de número de diapositiva 5"/>
          <p:cNvSpPr>
            <a:spLocks noGrp="1"/>
          </p:cNvSpPr>
          <p:nvPr>
            <p:ph type="sldNum" sz="quarter" idx="12"/>
          </p:nvPr>
        </p:nvSpPr>
        <p:spPr/>
        <p:txBody>
          <a:bodyPr rtlCol="0"/>
          <a:lstStyle/>
          <a:p>
            <a:fld id="{ADD038F4-094D-4723-BD4F-2AC40F418200}" type="slidenum">
              <a:rPr lang="es-EC" smtClean="0"/>
              <a:t>‹#›</a:t>
            </a:fld>
            <a:endParaRPr lang="es-EC"/>
          </a:p>
        </p:txBody>
      </p:sp>
    </p:spTree>
    <p:extLst>
      <p:ext uri="{BB962C8B-B14F-4D97-AF65-F5344CB8AC3E}">
        <p14:creationId xmlns:p14="http://schemas.microsoft.com/office/powerpoint/2010/main" val="36507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n-US" noProof="0" smtClean="0"/>
              <a:t>Click to edit Master title style</a:t>
            </a:r>
            <a:endParaRPr lang="es-ES" noProof="0" dirty="0"/>
          </a:p>
        </p:txBody>
      </p:sp>
      <p:sp>
        <p:nvSpPr>
          <p:cNvPr id="3" name="Marcador de posición de contenido 2"/>
          <p:cNvSpPr>
            <a:spLocks noGrp="1"/>
          </p:cNvSpPr>
          <p:nvPr>
            <p:ph idx="1"/>
          </p:nvPr>
        </p:nvSpPr>
        <p:spPr/>
        <p:txBody>
          <a:bodyPr rtlCol="0"/>
          <a:lstStyle>
            <a:lvl5pPr algn="l" rtl="0">
              <a:defRPr/>
            </a:lvl5pPr>
            <a:lvl6pPr algn="l" rtl="0">
              <a:defRPr/>
            </a:lvl6pPr>
            <a:lvl7pPr algn="l" rtl="0">
              <a:defRPr baseline="0"/>
            </a:lvl7pPr>
            <a:lvl8pPr algn="l" rtl="0">
              <a:defRPr baseline="0"/>
            </a:lvl8pPr>
            <a:lvl9pPr algn="l" rtl="0">
              <a:defRPr baseline="0"/>
            </a:lvl9p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s-ES" noProof="0" dirty="0"/>
          </a:p>
        </p:txBody>
      </p:sp>
      <p:sp>
        <p:nvSpPr>
          <p:cNvPr id="4" name="Marcador de posición de fecha 3"/>
          <p:cNvSpPr>
            <a:spLocks noGrp="1"/>
          </p:cNvSpPr>
          <p:nvPr>
            <p:ph type="dt" sz="half" idx="10"/>
          </p:nvPr>
        </p:nvSpPr>
        <p:spPr/>
        <p:txBody>
          <a:bodyPr rtlCol="0"/>
          <a:lstStyle>
            <a:lvl1pPr>
              <a:defRPr/>
            </a:lvl1pPr>
          </a:lstStyle>
          <a:p>
            <a:fld id="{A253FD5E-C706-4692-99C7-81E1D393DB31}" type="datetimeFigureOut">
              <a:rPr lang="es-EC" smtClean="0"/>
              <a:t>15/02/2017</a:t>
            </a:fld>
            <a:endParaRPr lang="es-EC"/>
          </a:p>
        </p:txBody>
      </p:sp>
      <p:sp>
        <p:nvSpPr>
          <p:cNvPr id="5" name="Marcador de posición de pie de página 4"/>
          <p:cNvSpPr>
            <a:spLocks noGrp="1"/>
          </p:cNvSpPr>
          <p:nvPr>
            <p:ph type="ftr" sz="quarter" idx="11"/>
          </p:nvPr>
        </p:nvSpPr>
        <p:spPr/>
        <p:txBody>
          <a:bodyPr rtlCol="0"/>
          <a:lstStyle/>
          <a:p>
            <a:endParaRPr lang="es-EC"/>
          </a:p>
        </p:txBody>
      </p:sp>
      <p:sp>
        <p:nvSpPr>
          <p:cNvPr id="6" name="Marcador de posición de número de diapositiva 5"/>
          <p:cNvSpPr>
            <a:spLocks noGrp="1"/>
          </p:cNvSpPr>
          <p:nvPr>
            <p:ph type="sldNum" sz="quarter" idx="12"/>
          </p:nvPr>
        </p:nvSpPr>
        <p:spPr/>
        <p:txBody>
          <a:bodyPr rtlCol="0"/>
          <a:lstStyle/>
          <a:p>
            <a:fld id="{ADD038F4-094D-4723-BD4F-2AC40F418200}" type="slidenum">
              <a:rPr lang="es-EC" smtClean="0"/>
              <a:t>‹#›</a:t>
            </a:fld>
            <a:endParaRPr lang="es-EC"/>
          </a:p>
        </p:txBody>
      </p:sp>
    </p:spTree>
    <p:extLst>
      <p:ext uri="{BB962C8B-B14F-4D97-AF65-F5344CB8AC3E}">
        <p14:creationId xmlns:p14="http://schemas.microsoft.com/office/powerpoint/2010/main" val="15635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609600" y="4445000"/>
            <a:ext cx="5257800" cy="1930400"/>
          </a:xfrm>
        </p:spPr>
        <p:txBody>
          <a:bodyPr rtlCol="0" anchor="t">
            <a:normAutofit/>
          </a:bodyPr>
          <a:lstStyle>
            <a:lvl1pPr algn="l" rtl="0">
              <a:defRPr sz="5400" b="0" cap="none" baseline="0"/>
            </a:lvl1pPr>
          </a:lstStyle>
          <a:p>
            <a:pPr rtl="0"/>
            <a:r>
              <a:rPr lang="en-US" noProof="0" smtClean="0"/>
              <a:t>Click to edit Master title style</a:t>
            </a:r>
            <a:endParaRPr lang="es-ES" noProof="0" dirty="0"/>
          </a:p>
        </p:txBody>
      </p:sp>
      <p:sp>
        <p:nvSpPr>
          <p:cNvPr id="3" name="Marcador de posición de texto 2"/>
          <p:cNvSpPr>
            <a:spLocks noGrp="1"/>
          </p:cNvSpPr>
          <p:nvPr>
            <p:ph type="body" idx="1"/>
          </p:nvPr>
        </p:nvSpPr>
        <p:spPr>
          <a:xfrm>
            <a:off x="609600" y="3124201"/>
            <a:ext cx="5257800" cy="1296987"/>
          </a:xfrm>
        </p:spPr>
        <p:txBody>
          <a:bodyPr rtlCol="0" anchor="b">
            <a:normAutofit/>
          </a:bodyPr>
          <a:lstStyle>
            <a:lvl1pPr marL="0" indent="0" algn="l" rtl="0">
              <a:spcBef>
                <a:spcPts val="0"/>
              </a:spcBef>
              <a:buNone/>
              <a:defRPr sz="2800">
                <a:solidFill>
                  <a:schemeClr val="tx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en-US" noProof="0" smtClean="0"/>
              <a:t>Click to edit Master text styles</a:t>
            </a:r>
          </a:p>
        </p:txBody>
      </p:sp>
    </p:spTree>
    <p:extLst>
      <p:ext uri="{BB962C8B-B14F-4D97-AF65-F5344CB8AC3E}">
        <p14:creationId xmlns:p14="http://schemas.microsoft.com/office/powerpoint/2010/main" val="41963402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n-US" noProof="0" smtClean="0"/>
              <a:t>Click to edit Master title style</a:t>
            </a:r>
            <a:endParaRPr lang="es-ES" noProof="0" dirty="0"/>
          </a:p>
        </p:txBody>
      </p:sp>
      <p:sp>
        <p:nvSpPr>
          <p:cNvPr id="3" name="Marcador de posición de contenido 2"/>
          <p:cNvSpPr>
            <a:spLocks noGrp="1"/>
          </p:cNvSpPr>
          <p:nvPr>
            <p:ph sz="half" idx="1"/>
          </p:nvPr>
        </p:nvSpPr>
        <p:spPr>
          <a:xfrm>
            <a:off x="838200" y="1701800"/>
            <a:ext cx="3733800"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s-ES" noProof="0" dirty="0"/>
          </a:p>
        </p:txBody>
      </p:sp>
      <p:sp>
        <p:nvSpPr>
          <p:cNvPr id="4" name="Marcador de posición de contenido 3"/>
          <p:cNvSpPr>
            <a:spLocks noGrp="1"/>
          </p:cNvSpPr>
          <p:nvPr>
            <p:ph sz="half" idx="2"/>
          </p:nvPr>
        </p:nvSpPr>
        <p:spPr>
          <a:xfrm>
            <a:off x="4724400" y="1701800"/>
            <a:ext cx="3733800" cy="4470400"/>
          </a:xfrm>
        </p:spPr>
        <p:txBody>
          <a:bodyPr rtlCol="0">
            <a:normAutofit/>
          </a:bodyPr>
          <a:lstStyle>
            <a:lvl1pPr algn="l" rtl="0">
              <a:defRPr sz="2400"/>
            </a:lvl1pPr>
            <a:lvl2pPr algn="l" rtl="0">
              <a:defRPr sz="20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s-ES" noProof="0" dirty="0"/>
          </a:p>
        </p:txBody>
      </p:sp>
      <p:sp>
        <p:nvSpPr>
          <p:cNvPr id="5" name="Marcador de posición de fecha 4"/>
          <p:cNvSpPr>
            <a:spLocks noGrp="1"/>
          </p:cNvSpPr>
          <p:nvPr>
            <p:ph type="dt" sz="half" idx="10"/>
          </p:nvPr>
        </p:nvSpPr>
        <p:spPr/>
        <p:txBody>
          <a:bodyPr rtlCol="0"/>
          <a:lstStyle>
            <a:lvl1pPr>
              <a:defRPr/>
            </a:lvl1pPr>
          </a:lstStyle>
          <a:p>
            <a:fld id="{A253FD5E-C706-4692-99C7-81E1D393DB31}" type="datetimeFigureOut">
              <a:rPr lang="es-EC" smtClean="0"/>
              <a:t>15/02/2017</a:t>
            </a:fld>
            <a:endParaRPr lang="es-EC"/>
          </a:p>
        </p:txBody>
      </p:sp>
      <p:sp>
        <p:nvSpPr>
          <p:cNvPr id="6" name="Marcador de posición de pie de página 5"/>
          <p:cNvSpPr>
            <a:spLocks noGrp="1"/>
          </p:cNvSpPr>
          <p:nvPr>
            <p:ph type="ftr" sz="quarter" idx="11"/>
          </p:nvPr>
        </p:nvSpPr>
        <p:spPr/>
        <p:txBody>
          <a:bodyPr rtlCol="0"/>
          <a:lstStyle/>
          <a:p>
            <a:endParaRPr lang="es-EC"/>
          </a:p>
        </p:txBody>
      </p:sp>
      <p:sp>
        <p:nvSpPr>
          <p:cNvPr id="7" name="Marcador de posición de número de diapositiva 6"/>
          <p:cNvSpPr>
            <a:spLocks noGrp="1"/>
          </p:cNvSpPr>
          <p:nvPr>
            <p:ph type="sldNum" sz="quarter" idx="12"/>
          </p:nvPr>
        </p:nvSpPr>
        <p:spPr/>
        <p:txBody>
          <a:bodyPr rtlCol="0"/>
          <a:lstStyle/>
          <a:p>
            <a:fld id="{ADD038F4-094D-4723-BD4F-2AC40F418200}" type="slidenum">
              <a:rPr lang="es-EC" smtClean="0"/>
              <a:t>‹#›</a:t>
            </a:fld>
            <a:endParaRPr lang="es-EC"/>
          </a:p>
        </p:txBody>
      </p:sp>
    </p:spTree>
    <p:extLst>
      <p:ext uri="{BB962C8B-B14F-4D97-AF65-F5344CB8AC3E}">
        <p14:creationId xmlns:p14="http://schemas.microsoft.com/office/powerpoint/2010/main" val="348933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l" rtl="0">
              <a:defRPr/>
            </a:lvl1pPr>
          </a:lstStyle>
          <a:p>
            <a:pPr rtl="0"/>
            <a:r>
              <a:rPr lang="en-US" noProof="0" smtClean="0"/>
              <a:t>Click to edit Master title style</a:t>
            </a:r>
            <a:endParaRPr lang="es-ES" noProof="0" dirty="0"/>
          </a:p>
        </p:txBody>
      </p:sp>
      <p:sp>
        <p:nvSpPr>
          <p:cNvPr id="3" name="Marcador de posición de texto 2"/>
          <p:cNvSpPr>
            <a:spLocks noGrp="1"/>
          </p:cNvSpPr>
          <p:nvPr>
            <p:ph type="body" idx="1"/>
          </p:nvPr>
        </p:nvSpPr>
        <p:spPr>
          <a:xfrm>
            <a:off x="841249" y="1608836"/>
            <a:ext cx="3730752"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n-US" noProof="0" smtClean="0"/>
              <a:t>Click to edit Master text styles</a:t>
            </a:r>
          </a:p>
        </p:txBody>
      </p:sp>
      <p:sp>
        <p:nvSpPr>
          <p:cNvPr id="4" name="Marcador de posición de contenido 3"/>
          <p:cNvSpPr>
            <a:spLocks noGrp="1"/>
          </p:cNvSpPr>
          <p:nvPr>
            <p:ph sz="half" idx="2"/>
          </p:nvPr>
        </p:nvSpPr>
        <p:spPr>
          <a:xfrm>
            <a:off x="838200" y="2209800"/>
            <a:ext cx="3733800"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s-ES" noProof="0" dirty="0"/>
          </a:p>
        </p:txBody>
      </p:sp>
      <p:sp>
        <p:nvSpPr>
          <p:cNvPr id="5" name="Marcador de posición de texto 4"/>
          <p:cNvSpPr>
            <a:spLocks noGrp="1"/>
          </p:cNvSpPr>
          <p:nvPr>
            <p:ph type="body" sz="quarter" idx="3"/>
          </p:nvPr>
        </p:nvSpPr>
        <p:spPr>
          <a:xfrm>
            <a:off x="4727448" y="1608836"/>
            <a:ext cx="3730752" cy="512064"/>
          </a:xfrm>
        </p:spPr>
        <p:txBody>
          <a:bodyPr rtlCol="0" anchor="b">
            <a:noAutofit/>
          </a:bodyPr>
          <a:lstStyle>
            <a:lvl1pPr marL="0" indent="0" algn="l" rtl="0">
              <a:spcBef>
                <a:spcPts val="0"/>
              </a:spcBef>
              <a:buNone/>
              <a:defRPr sz="2400" b="1"/>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en-US" noProof="0" smtClean="0"/>
              <a:t>Click to edit Master text styles</a:t>
            </a:r>
          </a:p>
        </p:txBody>
      </p:sp>
      <p:sp>
        <p:nvSpPr>
          <p:cNvPr id="6" name="Marcador de posición de contenido 5"/>
          <p:cNvSpPr>
            <a:spLocks noGrp="1"/>
          </p:cNvSpPr>
          <p:nvPr>
            <p:ph sz="quarter" idx="4"/>
          </p:nvPr>
        </p:nvSpPr>
        <p:spPr>
          <a:xfrm>
            <a:off x="4724400" y="2209800"/>
            <a:ext cx="3733800" cy="3962400"/>
          </a:xfrm>
        </p:spPr>
        <p:txBody>
          <a:bodyPr rtlCol="0">
            <a:normAutofit/>
          </a:bodyPr>
          <a:lstStyle>
            <a:lvl1pPr algn="l" rtl="0">
              <a:defRPr sz="2000"/>
            </a:lvl1pPr>
            <a:lvl2pPr algn="l" rtl="0">
              <a:defRPr sz="1800"/>
            </a:lvl2pPr>
            <a:lvl3pPr algn="l" rtl="0">
              <a:defRPr sz="1800"/>
            </a:lvl3pPr>
            <a:lvl4pPr algn="l" rtl="0">
              <a:defRPr sz="1800"/>
            </a:lvl4pPr>
            <a:lvl5pPr marL="2011328" algn="l" rtl="0">
              <a:defRPr sz="1800"/>
            </a:lvl5pPr>
            <a:lvl6pPr marL="2011328" algn="l" rtl="0">
              <a:defRPr sz="1800"/>
            </a:lvl6pPr>
            <a:lvl7pPr marL="2011328" algn="l" rtl="0">
              <a:defRPr sz="1800"/>
            </a:lvl7pPr>
            <a:lvl8pPr marL="2011328" algn="l" rtl="0">
              <a:defRPr sz="1800"/>
            </a:lvl8pPr>
            <a:lvl9pPr marL="2011328" algn="l" rtl="0">
              <a:defRPr sz="1800"/>
            </a:lvl9p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s-ES" noProof="0" dirty="0"/>
          </a:p>
        </p:txBody>
      </p:sp>
      <p:sp>
        <p:nvSpPr>
          <p:cNvPr id="7" name="Marcador de posición de fecha 6"/>
          <p:cNvSpPr>
            <a:spLocks noGrp="1"/>
          </p:cNvSpPr>
          <p:nvPr>
            <p:ph type="dt" sz="half" idx="10"/>
          </p:nvPr>
        </p:nvSpPr>
        <p:spPr/>
        <p:txBody>
          <a:bodyPr rtlCol="0"/>
          <a:lstStyle>
            <a:lvl1pPr>
              <a:defRPr/>
            </a:lvl1pPr>
          </a:lstStyle>
          <a:p>
            <a:fld id="{A253FD5E-C706-4692-99C7-81E1D393DB31}" type="datetimeFigureOut">
              <a:rPr lang="es-EC" smtClean="0"/>
              <a:t>15/02/2017</a:t>
            </a:fld>
            <a:endParaRPr lang="es-EC"/>
          </a:p>
        </p:txBody>
      </p:sp>
      <p:sp>
        <p:nvSpPr>
          <p:cNvPr id="8" name="Marcador de posición de pie de página 7"/>
          <p:cNvSpPr>
            <a:spLocks noGrp="1"/>
          </p:cNvSpPr>
          <p:nvPr>
            <p:ph type="ftr" sz="quarter" idx="11"/>
          </p:nvPr>
        </p:nvSpPr>
        <p:spPr/>
        <p:txBody>
          <a:bodyPr rtlCol="0"/>
          <a:lstStyle/>
          <a:p>
            <a:endParaRPr lang="es-EC"/>
          </a:p>
        </p:txBody>
      </p:sp>
      <p:sp>
        <p:nvSpPr>
          <p:cNvPr id="9" name="Marcador de posición de número de diapositiva 8"/>
          <p:cNvSpPr>
            <a:spLocks noGrp="1"/>
          </p:cNvSpPr>
          <p:nvPr>
            <p:ph type="sldNum" sz="quarter" idx="12"/>
          </p:nvPr>
        </p:nvSpPr>
        <p:spPr/>
        <p:txBody>
          <a:bodyPr rtlCol="0"/>
          <a:lstStyle/>
          <a:p>
            <a:fld id="{ADD038F4-094D-4723-BD4F-2AC40F418200}" type="slidenum">
              <a:rPr lang="es-EC" smtClean="0"/>
              <a:t>‹#›</a:t>
            </a:fld>
            <a:endParaRPr lang="es-EC"/>
          </a:p>
        </p:txBody>
      </p:sp>
    </p:spTree>
    <p:extLst>
      <p:ext uri="{BB962C8B-B14F-4D97-AF65-F5344CB8AC3E}">
        <p14:creationId xmlns:p14="http://schemas.microsoft.com/office/powerpoint/2010/main" val="35528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n-US" noProof="0" smtClean="0"/>
              <a:t>Click to edit Master title style</a:t>
            </a:r>
            <a:endParaRPr lang="es-ES" noProof="0" dirty="0"/>
          </a:p>
        </p:txBody>
      </p:sp>
      <p:sp>
        <p:nvSpPr>
          <p:cNvPr id="3" name="Marcador de posición de fecha 2"/>
          <p:cNvSpPr>
            <a:spLocks noGrp="1"/>
          </p:cNvSpPr>
          <p:nvPr>
            <p:ph type="dt" sz="half" idx="10"/>
          </p:nvPr>
        </p:nvSpPr>
        <p:spPr/>
        <p:txBody>
          <a:bodyPr rtlCol="0"/>
          <a:lstStyle>
            <a:lvl1pPr>
              <a:defRPr/>
            </a:lvl1pPr>
          </a:lstStyle>
          <a:p>
            <a:fld id="{A253FD5E-C706-4692-99C7-81E1D393DB31}" type="datetimeFigureOut">
              <a:rPr lang="es-EC" smtClean="0"/>
              <a:t>15/02/2017</a:t>
            </a:fld>
            <a:endParaRPr lang="es-EC"/>
          </a:p>
        </p:txBody>
      </p:sp>
      <p:sp>
        <p:nvSpPr>
          <p:cNvPr id="4" name="Marcador de posición de pie de página 3"/>
          <p:cNvSpPr>
            <a:spLocks noGrp="1"/>
          </p:cNvSpPr>
          <p:nvPr>
            <p:ph type="ftr" sz="quarter" idx="11"/>
          </p:nvPr>
        </p:nvSpPr>
        <p:spPr/>
        <p:txBody>
          <a:bodyPr rtlCol="0"/>
          <a:lstStyle/>
          <a:p>
            <a:endParaRPr lang="es-EC"/>
          </a:p>
        </p:txBody>
      </p:sp>
      <p:sp>
        <p:nvSpPr>
          <p:cNvPr id="5" name="Marcador de posición de número de diapositiva 4"/>
          <p:cNvSpPr>
            <a:spLocks noGrp="1"/>
          </p:cNvSpPr>
          <p:nvPr>
            <p:ph type="sldNum" sz="quarter" idx="12"/>
          </p:nvPr>
        </p:nvSpPr>
        <p:spPr/>
        <p:txBody>
          <a:bodyPr rtlCol="0"/>
          <a:lstStyle/>
          <a:p>
            <a:fld id="{ADD038F4-094D-4723-BD4F-2AC40F418200}" type="slidenum">
              <a:rPr lang="es-EC" smtClean="0"/>
              <a:t>‹#›</a:t>
            </a:fld>
            <a:endParaRPr lang="es-EC"/>
          </a:p>
        </p:txBody>
      </p:sp>
    </p:spTree>
    <p:extLst>
      <p:ext uri="{BB962C8B-B14F-4D97-AF65-F5344CB8AC3E}">
        <p14:creationId xmlns:p14="http://schemas.microsoft.com/office/powerpoint/2010/main" val="351676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lvl1pPr>
              <a:defRPr/>
            </a:lvl1pPr>
          </a:lstStyle>
          <a:p>
            <a:fld id="{A253FD5E-C706-4692-99C7-81E1D393DB31}" type="datetimeFigureOut">
              <a:rPr lang="es-EC" smtClean="0"/>
              <a:t>15/02/2017</a:t>
            </a:fld>
            <a:endParaRPr lang="es-EC"/>
          </a:p>
        </p:txBody>
      </p:sp>
      <p:sp>
        <p:nvSpPr>
          <p:cNvPr id="3" name="Marcador de posición de pie de página 2"/>
          <p:cNvSpPr>
            <a:spLocks noGrp="1"/>
          </p:cNvSpPr>
          <p:nvPr>
            <p:ph type="ftr" sz="quarter" idx="11"/>
          </p:nvPr>
        </p:nvSpPr>
        <p:spPr/>
        <p:txBody>
          <a:bodyPr rtlCol="0"/>
          <a:lstStyle/>
          <a:p>
            <a:endParaRPr lang="es-EC"/>
          </a:p>
        </p:txBody>
      </p:sp>
      <p:sp>
        <p:nvSpPr>
          <p:cNvPr id="4" name="Marcador de posición de número de diapositiva 3"/>
          <p:cNvSpPr>
            <a:spLocks noGrp="1"/>
          </p:cNvSpPr>
          <p:nvPr>
            <p:ph type="sldNum" sz="quarter" idx="12"/>
          </p:nvPr>
        </p:nvSpPr>
        <p:spPr/>
        <p:txBody>
          <a:bodyPr rtlCol="0"/>
          <a:lstStyle/>
          <a:p>
            <a:fld id="{ADD038F4-094D-4723-BD4F-2AC40F418200}" type="slidenum">
              <a:rPr lang="es-EC" smtClean="0"/>
              <a:t>‹#›</a:t>
            </a:fld>
            <a:endParaRPr lang="es-EC"/>
          </a:p>
        </p:txBody>
      </p:sp>
    </p:spTree>
    <p:extLst>
      <p:ext uri="{BB962C8B-B14F-4D97-AF65-F5344CB8AC3E}">
        <p14:creationId xmlns:p14="http://schemas.microsoft.com/office/powerpoint/2010/main" val="2068731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ángulo 7"/>
          <p:cNvSpPr/>
          <p:nvPr/>
        </p:nvSpPr>
        <p:spPr>
          <a:xfrm>
            <a:off x="2971800" y="0"/>
            <a:ext cx="59436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Título 1"/>
          <p:cNvSpPr>
            <a:spLocks noGrp="1"/>
          </p:cNvSpPr>
          <p:nvPr>
            <p:ph type="title"/>
          </p:nvPr>
        </p:nvSpPr>
        <p:spPr>
          <a:xfrm>
            <a:off x="228601" y="1701800"/>
            <a:ext cx="2514600" cy="2844800"/>
          </a:xfrm>
        </p:spPr>
        <p:txBody>
          <a:bodyPr rtlCol="0" anchor="b">
            <a:normAutofit/>
          </a:bodyPr>
          <a:lstStyle>
            <a:lvl1pPr algn="l" rtl="0">
              <a:defRPr sz="2000" b="1"/>
            </a:lvl1pPr>
          </a:lstStyle>
          <a:p>
            <a:pPr rtl="0"/>
            <a:r>
              <a:rPr lang="en-US" noProof="0" smtClean="0"/>
              <a:t>Click to edit Master title style</a:t>
            </a:r>
            <a:endParaRPr lang="es-ES" noProof="0" dirty="0"/>
          </a:p>
        </p:txBody>
      </p:sp>
      <p:sp>
        <p:nvSpPr>
          <p:cNvPr id="3" name="Marcador de posición de contenido 2"/>
          <p:cNvSpPr>
            <a:spLocks noGrp="1"/>
          </p:cNvSpPr>
          <p:nvPr>
            <p:ph idx="1"/>
          </p:nvPr>
        </p:nvSpPr>
        <p:spPr>
          <a:xfrm>
            <a:off x="3352800" y="482600"/>
            <a:ext cx="5105400" cy="5892800"/>
          </a:xfrm>
        </p:spPr>
        <p:txBody>
          <a:bodyPr rtlCol="0">
            <a:normAutofit/>
          </a:bodyPr>
          <a:lstStyle>
            <a:lvl1pPr algn="l" rtl="0">
              <a:defRPr sz="2400"/>
            </a:lvl1pPr>
            <a:lvl2pPr algn="l" rtl="0">
              <a:defRPr sz="2000"/>
            </a:lvl2pPr>
            <a:lvl3pPr algn="l" rtl="0">
              <a:defRPr sz="1800"/>
            </a:lvl3pPr>
            <a:lvl4pPr algn="l" rtl="0">
              <a:defRPr sz="1800"/>
            </a:lvl4pPr>
            <a:lvl5pPr algn="l" rtl="0">
              <a:defRPr sz="1800"/>
            </a:lvl5pPr>
            <a:lvl6pPr algn="l" rtl="0">
              <a:defRPr sz="1800"/>
            </a:lvl6pPr>
            <a:lvl7pPr algn="l" rtl="0">
              <a:defRPr sz="1800"/>
            </a:lvl7pPr>
            <a:lvl8pPr algn="l" rtl="0">
              <a:defRPr sz="1800"/>
            </a:lvl8pPr>
            <a:lvl9pPr algn="l" rtl="0">
              <a:defRPr sz="1800"/>
            </a:lvl9pPr>
          </a:lstStyle>
          <a:p>
            <a:pPr lvl="0" rtl="0"/>
            <a:r>
              <a:rPr lang="en-US" noProof="0" smtClean="0"/>
              <a:t>Click to edit Master text styles</a:t>
            </a:r>
          </a:p>
          <a:p>
            <a:pPr lvl="1" rtl="0"/>
            <a:r>
              <a:rPr lang="en-US" noProof="0" smtClean="0"/>
              <a:t>Second level</a:t>
            </a:r>
          </a:p>
          <a:p>
            <a:pPr lvl="2" rtl="0"/>
            <a:r>
              <a:rPr lang="en-US" noProof="0" smtClean="0"/>
              <a:t>Third level</a:t>
            </a:r>
          </a:p>
          <a:p>
            <a:pPr lvl="3" rtl="0"/>
            <a:r>
              <a:rPr lang="en-US" noProof="0" smtClean="0"/>
              <a:t>Fourth level</a:t>
            </a:r>
          </a:p>
          <a:p>
            <a:pPr lvl="4" rtl="0"/>
            <a:r>
              <a:rPr lang="en-US" noProof="0" smtClean="0"/>
              <a:t>Fifth level</a:t>
            </a:r>
            <a:endParaRPr lang="es-ES" noProof="0" dirty="0"/>
          </a:p>
        </p:txBody>
      </p:sp>
      <p:sp>
        <p:nvSpPr>
          <p:cNvPr id="4" name="Marcador de posición de texto 3"/>
          <p:cNvSpPr>
            <a:spLocks noGrp="1"/>
          </p:cNvSpPr>
          <p:nvPr>
            <p:ph type="body" sz="half" idx="2"/>
          </p:nvPr>
        </p:nvSpPr>
        <p:spPr>
          <a:xfrm>
            <a:off x="228601" y="4648200"/>
            <a:ext cx="2514600" cy="1727200"/>
          </a:xfrm>
        </p:spPr>
        <p:txBody>
          <a:bodyPr rtlCol="0">
            <a:normAutofit/>
          </a:bodyPr>
          <a:lstStyle>
            <a:lvl1pPr marL="0" indent="0" algn="l" rtl="0">
              <a:spcBef>
                <a:spcPts val="120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n-US" noProof="0" smtClean="0"/>
              <a:t>Click to edit Master text styles</a:t>
            </a:r>
          </a:p>
        </p:txBody>
      </p:sp>
      <p:sp>
        <p:nvSpPr>
          <p:cNvPr id="5" name="Marcador de posición de fecha 4"/>
          <p:cNvSpPr>
            <a:spLocks noGrp="1"/>
          </p:cNvSpPr>
          <p:nvPr>
            <p:ph type="dt" sz="half" idx="10"/>
          </p:nvPr>
        </p:nvSpPr>
        <p:spPr/>
        <p:txBody>
          <a:bodyPr rtlCol="0"/>
          <a:lstStyle>
            <a:lvl1pPr>
              <a:defRPr/>
            </a:lvl1pPr>
          </a:lstStyle>
          <a:p>
            <a:fld id="{A253FD5E-C706-4692-99C7-81E1D393DB31}" type="datetimeFigureOut">
              <a:rPr lang="es-EC" smtClean="0"/>
              <a:t>15/02/2017</a:t>
            </a:fld>
            <a:endParaRPr lang="es-EC"/>
          </a:p>
        </p:txBody>
      </p:sp>
      <p:sp>
        <p:nvSpPr>
          <p:cNvPr id="6" name="Marcador de posición de pie de página 5"/>
          <p:cNvSpPr>
            <a:spLocks noGrp="1"/>
          </p:cNvSpPr>
          <p:nvPr>
            <p:ph type="ftr" sz="quarter" idx="11"/>
          </p:nvPr>
        </p:nvSpPr>
        <p:spPr/>
        <p:txBody>
          <a:bodyPr rtlCol="0"/>
          <a:lstStyle/>
          <a:p>
            <a:endParaRPr lang="es-EC"/>
          </a:p>
        </p:txBody>
      </p:sp>
      <p:sp>
        <p:nvSpPr>
          <p:cNvPr id="7" name="Marcador de posición de número de diapositiva 6"/>
          <p:cNvSpPr>
            <a:spLocks noGrp="1"/>
          </p:cNvSpPr>
          <p:nvPr>
            <p:ph type="sldNum" sz="quarter" idx="12"/>
          </p:nvPr>
        </p:nvSpPr>
        <p:spPr/>
        <p:txBody>
          <a:bodyPr rtlCol="0"/>
          <a:lstStyle/>
          <a:p>
            <a:fld id="{ADD038F4-094D-4723-BD4F-2AC40F418200}" type="slidenum">
              <a:rPr lang="es-EC" smtClean="0"/>
              <a:t>‹#›</a:t>
            </a:fld>
            <a:endParaRPr lang="es-EC"/>
          </a:p>
        </p:txBody>
      </p:sp>
    </p:spTree>
    <p:extLst>
      <p:ext uri="{BB962C8B-B14F-4D97-AF65-F5344CB8AC3E}">
        <p14:creationId xmlns:p14="http://schemas.microsoft.com/office/powerpoint/2010/main" val="1968072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ángulo 7"/>
          <p:cNvSpPr/>
          <p:nvPr/>
        </p:nvSpPr>
        <p:spPr>
          <a:xfrm>
            <a:off x="1562100" y="0"/>
            <a:ext cx="6019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Título 1"/>
          <p:cNvSpPr>
            <a:spLocks noGrp="1"/>
          </p:cNvSpPr>
          <p:nvPr>
            <p:ph type="title"/>
          </p:nvPr>
        </p:nvSpPr>
        <p:spPr>
          <a:xfrm>
            <a:off x="1828800" y="4800600"/>
            <a:ext cx="5486400" cy="762000"/>
          </a:xfrm>
        </p:spPr>
        <p:txBody>
          <a:bodyPr rtlCol="0" anchor="b">
            <a:normAutofit/>
          </a:bodyPr>
          <a:lstStyle>
            <a:lvl1pPr algn="l" rtl="0">
              <a:defRPr sz="2000" b="1"/>
            </a:lvl1pPr>
          </a:lstStyle>
          <a:p>
            <a:pPr rtl="0"/>
            <a:r>
              <a:rPr lang="en-US" noProof="0" smtClean="0"/>
              <a:t>Click to edit Master title style</a:t>
            </a:r>
            <a:endParaRPr lang="es-ES" noProof="0" dirty="0"/>
          </a:p>
        </p:txBody>
      </p:sp>
      <p:sp>
        <p:nvSpPr>
          <p:cNvPr id="3" name="Marcador de posición de imagen 2"/>
          <p:cNvSpPr>
            <a:spLocks noGrp="1"/>
          </p:cNvSpPr>
          <p:nvPr>
            <p:ph type="pic" idx="1"/>
          </p:nvPr>
        </p:nvSpPr>
        <p:spPr>
          <a:xfrm>
            <a:off x="1828800" y="279402"/>
            <a:ext cx="5486400" cy="4448175"/>
          </a:xfrm>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en-US" noProof="0" smtClean="0"/>
              <a:t>Click icon to add picture</a:t>
            </a:r>
            <a:endParaRPr lang="es-ES" noProof="0" dirty="0"/>
          </a:p>
        </p:txBody>
      </p:sp>
      <p:sp>
        <p:nvSpPr>
          <p:cNvPr id="4" name="Marcador de posición de texto 3"/>
          <p:cNvSpPr>
            <a:spLocks noGrp="1"/>
          </p:cNvSpPr>
          <p:nvPr>
            <p:ph type="body" sz="half" idx="2"/>
          </p:nvPr>
        </p:nvSpPr>
        <p:spPr>
          <a:xfrm>
            <a:off x="1828800" y="5562600"/>
            <a:ext cx="5486400" cy="812800"/>
          </a:xfrm>
        </p:spPr>
        <p:txBody>
          <a:bodyPr rtlCol="0">
            <a:normAutofit/>
          </a:bodyPr>
          <a:lstStyle>
            <a:lvl1pPr marL="0" indent="0" algn="l" rtl="0">
              <a:spcBef>
                <a:spcPts val="0"/>
              </a:spcBef>
              <a:buNone/>
              <a:defRPr sz="16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en-US" noProof="0" smtClean="0"/>
              <a:t>Click to edit Master text styles</a:t>
            </a:r>
          </a:p>
        </p:txBody>
      </p:sp>
      <p:sp>
        <p:nvSpPr>
          <p:cNvPr id="5" name="Marcador de posición de fecha 4"/>
          <p:cNvSpPr>
            <a:spLocks noGrp="1"/>
          </p:cNvSpPr>
          <p:nvPr>
            <p:ph type="dt" sz="half" idx="10"/>
          </p:nvPr>
        </p:nvSpPr>
        <p:spPr/>
        <p:txBody>
          <a:bodyPr rtlCol="0"/>
          <a:lstStyle>
            <a:lvl1pPr>
              <a:defRPr/>
            </a:lvl1pPr>
          </a:lstStyle>
          <a:p>
            <a:fld id="{A253FD5E-C706-4692-99C7-81E1D393DB31}" type="datetimeFigureOut">
              <a:rPr lang="es-EC" smtClean="0"/>
              <a:t>15/02/2017</a:t>
            </a:fld>
            <a:endParaRPr lang="es-EC"/>
          </a:p>
        </p:txBody>
      </p:sp>
      <p:sp>
        <p:nvSpPr>
          <p:cNvPr id="6" name="Marcador de posición de pie de página 5"/>
          <p:cNvSpPr>
            <a:spLocks noGrp="1"/>
          </p:cNvSpPr>
          <p:nvPr>
            <p:ph type="ftr" sz="quarter" idx="11"/>
          </p:nvPr>
        </p:nvSpPr>
        <p:spPr/>
        <p:txBody>
          <a:bodyPr rtlCol="0"/>
          <a:lstStyle/>
          <a:p>
            <a:endParaRPr lang="es-EC"/>
          </a:p>
        </p:txBody>
      </p:sp>
      <p:sp>
        <p:nvSpPr>
          <p:cNvPr id="7" name="Marcador de posición de número de diapositiva 6"/>
          <p:cNvSpPr>
            <a:spLocks noGrp="1"/>
          </p:cNvSpPr>
          <p:nvPr>
            <p:ph type="sldNum" sz="quarter" idx="12"/>
          </p:nvPr>
        </p:nvSpPr>
        <p:spPr/>
        <p:txBody>
          <a:bodyPr rtlCol="0"/>
          <a:lstStyle/>
          <a:p>
            <a:fld id="{ADD038F4-094D-4723-BD4F-2AC40F418200}" type="slidenum">
              <a:rPr lang="es-EC" smtClean="0"/>
              <a:t>‹#›</a:t>
            </a:fld>
            <a:endParaRPr lang="es-EC"/>
          </a:p>
        </p:txBody>
      </p:sp>
    </p:spTree>
    <p:extLst>
      <p:ext uri="{BB962C8B-B14F-4D97-AF65-F5344CB8AC3E}">
        <p14:creationId xmlns:p14="http://schemas.microsoft.com/office/powerpoint/2010/main" val="1221337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Rectángulo 8"/>
          <p:cNvSpPr/>
          <p:nvPr/>
        </p:nvSpPr>
        <p:spPr>
          <a:xfrm>
            <a:off x="228600" y="0"/>
            <a:ext cx="868680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rtl="0"/>
            <a:endParaRPr lang="es-ES" noProof="0" dirty="0"/>
          </a:p>
        </p:txBody>
      </p:sp>
      <p:sp>
        <p:nvSpPr>
          <p:cNvPr id="2" name="Marcador de posición de título 1"/>
          <p:cNvSpPr>
            <a:spLocks noGrp="1"/>
          </p:cNvSpPr>
          <p:nvPr>
            <p:ph type="title"/>
          </p:nvPr>
        </p:nvSpPr>
        <p:spPr>
          <a:xfrm>
            <a:off x="838200" y="76200"/>
            <a:ext cx="7620000" cy="1397000"/>
          </a:xfrm>
          <a:prstGeom prst="rect">
            <a:avLst/>
          </a:prstGeom>
        </p:spPr>
        <p:txBody>
          <a:bodyPr vert="horz" lIns="121899" tIns="60949" rIns="121899" bIns="60949" rtlCol="0" anchor="b">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838200" y="1701800"/>
            <a:ext cx="7620000" cy="4470400"/>
          </a:xfrm>
          <a:prstGeom prst="rect">
            <a:avLst/>
          </a:prstGeom>
        </p:spPr>
        <p:txBody>
          <a:bodyPr vert="horz" lIns="121899" tIns="60949" rIns="121899" bIns="60949" rtlCol="0">
            <a:normAutofit/>
          </a:bodyPr>
          <a:lstStyle/>
          <a:p>
            <a:pPr lvl="0" rtl="0"/>
            <a:r>
              <a:rPr lang="es-ES" noProof="0" dirty="0"/>
              <a:t>Haga clic para modificar el estilo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posición de fecha 3"/>
          <p:cNvSpPr>
            <a:spLocks noGrp="1"/>
          </p:cNvSpPr>
          <p:nvPr>
            <p:ph type="dt" sz="half" idx="2"/>
          </p:nvPr>
        </p:nvSpPr>
        <p:spPr>
          <a:xfrm>
            <a:off x="838200" y="6400802"/>
            <a:ext cx="2057400" cy="320675"/>
          </a:xfrm>
          <a:prstGeom prst="rect">
            <a:avLst/>
          </a:prstGeom>
        </p:spPr>
        <p:txBody>
          <a:bodyPr vert="horz" lIns="121899" tIns="60949" rIns="121899" bIns="60949" rtlCol="0" anchor="b"/>
          <a:lstStyle>
            <a:lvl1pPr algn="l" rtl="0">
              <a:defRPr sz="1200">
                <a:solidFill>
                  <a:schemeClr val="tx2">
                    <a:lumMod val="50000"/>
                    <a:lumOff val="50000"/>
                  </a:schemeClr>
                </a:solidFill>
              </a:defRPr>
            </a:lvl1pPr>
          </a:lstStyle>
          <a:p>
            <a:fld id="{A253FD5E-C706-4692-99C7-81E1D393DB31}" type="datetimeFigureOut">
              <a:rPr lang="es-EC" smtClean="0"/>
              <a:t>15/02/2017</a:t>
            </a:fld>
            <a:endParaRPr lang="es-EC"/>
          </a:p>
        </p:txBody>
      </p:sp>
      <p:sp>
        <p:nvSpPr>
          <p:cNvPr id="5" name="Marcador de posición de pie de página 4"/>
          <p:cNvSpPr>
            <a:spLocks noGrp="1"/>
          </p:cNvSpPr>
          <p:nvPr>
            <p:ph type="ftr" sz="quarter" idx="3"/>
          </p:nvPr>
        </p:nvSpPr>
        <p:spPr>
          <a:xfrm>
            <a:off x="2931645" y="6400802"/>
            <a:ext cx="4663440" cy="320675"/>
          </a:xfrm>
          <a:prstGeom prst="rect">
            <a:avLst/>
          </a:prstGeom>
        </p:spPr>
        <p:txBody>
          <a:bodyPr vert="horz" lIns="121899" tIns="60949" rIns="121899" bIns="60949" rtlCol="0" anchor="b"/>
          <a:lstStyle>
            <a:lvl1pPr algn="ctr" rtl="0">
              <a:defRPr sz="1200">
                <a:solidFill>
                  <a:schemeClr val="tx2">
                    <a:lumMod val="50000"/>
                    <a:lumOff val="50000"/>
                  </a:schemeClr>
                </a:solidFill>
              </a:defRPr>
            </a:lvl1pPr>
          </a:lstStyle>
          <a:p>
            <a:endParaRPr lang="es-EC"/>
          </a:p>
        </p:txBody>
      </p:sp>
      <p:sp>
        <p:nvSpPr>
          <p:cNvPr id="6" name="Marcador de posición de número de diapositiva 5"/>
          <p:cNvSpPr>
            <a:spLocks noGrp="1"/>
          </p:cNvSpPr>
          <p:nvPr>
            <p:ph type="sldNum" sz="quarter" idx="4"/>
          </p:nvPr>
        </p:nvSpPr>
        <p:spPr>
          <a:xfrm>
            <a:off x="7627346" y="6400802"/>
            <a:ext cx="830855" cy="320675"/>
          </a:xfrm>
          <a:prstGeom prst="rect">
            <a:avLst/>
          </a:prstGeom>
        </p:spPr>
        <p:txBody>
          <a:bodyPr vert="horz" lIns="121899" tIns="60949" rIns="121899" bIns="60949" rtlCol="0" anchor="b"/>
          <a:lstStyle>
            <a:lvl1pPr algn="r" rtl="0">
              <a:defRPr sz="1200">
                <a:solidFill>
                  <a:schemeClr val="tx2">
                    <a:lumMod val="50000"/>
                    <a:lumOff val="50000"/>
                  </a:schemeClr>
                </a:solidFill>
              </a:defRPr>
            </a:lvl1pPr>
          </a:lstStyle>
          <a:p>
            <a:fld id="{ADD038F4-094D-4723-BD4F-2AC40F418200}" type="slidenum">
              <a:rPr lang="es-EC" smtClean="0"/>
              <a:t>‹#›</a:t>
            </a:fld>
            <a:endParaRPr lang="es-EC"/>
          </a:p>
        </p:txBody>
      </p:sp>
    </p:spTree>
    <p:extLst>
      <p:ext uri="{BB962C8B-B14F-4D97-AF65-F5344CB8AC3E}">
        <p14:creationId xmlns:p14="http://schemas.microsoft.com/office/powerpoint/2010/main" val="15440479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85000"/>
        </a:lnSpc>
        <a:spcBef>
          <a:spcPct val="0"/>
        </a:spcBef>
        <a:buNone/>
        <a:tabLst/>
        <a:defRPr sz="4400" kern="1200" cap="none" baseline="0">
          <a:solidFill>
            <a:schemeClr val="tx1"/>
          </a:solidFill>
          <a:latin typeface="+mj-lt"/>
          <a:ea typeface="+mj-ea"/>
          <a:cs typeface="+mj-cs"/>
        </a:defRPr>
      </a:lvl1pPr>
    </p:titleStyle>
    <p:bodyStyle>
      <a:lvl1pPr marL="304747" indent="-304747" algn="l" defTabSz="1218987" rtl="0" eaLnBrk="1" latinLnBrk="0" hangingPunct="1">
        <a:lnSpc>
          <a:spcPct val="95000"/>
        </a:lnSpc>
        <a:spcBef>
          <a:spcPts val="1866"/>
        </a:spcBef>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6pPr>
      <a:lvl7pPr marL="286461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7pPr>
      <a:lvl8pPr marL="3291264"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8pPr>
      <a:lvl9pPr marL="3778859" indent="-304747" algn="l" defTabSz="1218987" rtl="0" eaLnBrk="1" latinLnBrk="0" hangingPunct="1">
        <a:lnSpc>
          <a:spcPct val="95000"/>
        </a:lnSpc>
        <a:spcBef>
          <a:spcPts val="1066"/>
        </a:spcBef>
        <a:buSzPct val="90000"/>
        <a:buFont typeface="Century Gothic" pitchFamily="34" charset="0"/>
        <a:buChar char="–"/>
        <a:defRPr sz="1800" kern="120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diagramData" Target="../diagrams/data14.xml"/><Relationship Id="rId3" Type="http://schemas.openxmlformats.org/officeDocument/2006/relationships/diagramData" Target="../diagrams/data12.xml"/><Relationship Id="rId7" Type="http://schemas.microsoft.com/office/2007/relationships/diagramDrawing" Target="../diagrams/drawing12.xml"/><Relationship Id="rId12" Type="http://schemas.microsoft.com/office/2007/relationships/diagramDrawing" Target="../diagrams/drawing13.xml"/><Relationship Id="rId17" Type="http://schemas.microsoft.com/office/2007/relationships/diagramDrawing" Target="../diagrams/drawing14.xml"/><Relationship Id="rId2" Type="http://schemas.openxmlformats.org/officeDocument/2006/relationships/notesSlide" Target="../notesSlides/notesSlide11.xml"/><Relationship Id="rId16" Type="http://schemas.openxmlformats.org/officeDocument/2006/relationships/diagramColors" Target="../diagrams/colors14.xml"/><Relationship Id="rId1" Type="http://schemas.openxmlformats.org/officeDocument/2006/relationships/slideLayout" Target="../slideLayouts/slideLayout2.xml"/><Relationship Id="rId6" Type="http://schemas.openxmlformats.org/officeDocument/2006/relationships/diagramColors" Target="../diagrams/colors12.xml"/><Relationship Id="rId11" Type="http://schemas.openxmlformats.org/officeDocument/2006/relationships/diagramColors" Target="../diagrams/colors13.xml"/><Relationship Id="rId5" Type="http://schemas.openxmlformats.org/officeDocument/2006/relationships/diagramQuickStyle" Target="../diagrams/quickStyle12.xml"/><Relationship Id="rId15" Type="http://schemas.openxmlformats.org/officeDocument/2006/relationships/diagramQuickStyle" Target="../diagrams/quickStyle14.xml"/><Relationship Id="rId10" Type="http://schemas.openxmlformats.org/officeDocument/2006/relationships/diagramQuickStyle" Target="../diagrams/quickStyle13.xml"/><Relationship Id="rId4" Type="http://schemas.openxmlformats.org/officeDocument/2006/relationships/diagramLayout" Target="../diagrams/layout12.xml"/><Relationship Id="rId9" Type="http://schemas.openxmlformats.org/officeDocument/2006/relationships/diagramLayout" Target="../diagrams/layout13.xml"/><Relationship Id="rId14" Type="http://schemas.openxmlformats.org/officeDocument/2006/relationships/diagramLayout" Target="../diagrams/layout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17.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8.xml"/><Relationship Id="rId7" Type="http://schemas.openxmlformats.org/officeDocument/2006/relationships/image" Target="../media/image18.emf"/><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Layout" Target="../diagrams/layout19.xml"/><Relationship Id="rId7" Type="http://schemas.openxmlformats.org/officeDocument/2006/relationships/image" Target="../media/image19.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10" Type="http://schemas.openxmlformats.org/officeDocument/2006/relationships/image" Target="../media/image22.jpeg"/><Relationship Id="rId4" Type="http://schemas.openxmlformats.org/officeDocument/2006/relationships/diagramQuickStyle" Target="../diagrams/quickStyle19.xml"/><Relationship Id="rId9" Type="http://schemas.openxmlformats.org/officeDocument/2006/relationships/image" Target="../media/image21.gif"/></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21.xml"/><Relationship Id="rId13" Type="http://schemas.openxmlformats.org/officeDocument/2006/relationships/diagramData" Target="../diagrams/data22.xml"/><Relationship Id="rId3" Type="http://schemas.openxmlformats.org/officeDocument/2006/relationships/diagramLayout" Target="../diagrams/layout20.xml"/><Relationship Id="rId7" Type="http://schemas.openxmlformats.org/officeDocument/2006/relationships/image" Target="../media/image23.png"/><Relationship Id="rId12" Type="http://schemas.microsoft.com/office/2007/relationships/diagramDrawing" Target="../diagrams/drawing21.xml"/><Relationship Id="rId17" Type="http://schemas.microsoft.com/office/2007/relationships/diagramDrawing" Target="../diagrams/drawing22.xml"/><Relationship Id="rId2" Type="http://schemas.openxmlformats.org/officeDocument/2006/relationships/diagramData" Target="../diagrams/data20.xml"/><Relationship Id="rId16" Type="http://schemas.openxmlformats.org/officeDocument/2006/relationships/diagramColors" Target="../diagrams/colors22.xml"/><Relationship Id="rId1" Type="http://schemas.openxmlformats.org/officeDocument/2006/relationships/slideLayout" Target="../slideLayouts/slideLayout2.xml"/><Relationship Id="rId6" Type="http://schemas.microsoft.com/office/2007/relationships/diagramDrawing" Target="../diagrams/drawing20.xml"/><Relationship Id="rId11" Type="http://schemas.openxmlformats.org/officeDocument/2006/relationships/diagramColors" Target="../diagrams/colors21.xml"/><Relationship Id="rId5" Type="http://schemas.openxmlformats.org/officeDocument/2006/relationships/diagramColors" Target="../diagrams/colors20.xml"/><Relationship Id="rId15" Type="http://schemas.openxmlformats.org/officeDocument/2006/relationships/diagramQuickStyle" Target="../diagrams/quickStyle22.xml"/><Relationship Id="rId10" Type="http://schemas.openxmlformats.org/officeDocument/2006/relationships/diagramQuickStyle" Target="../diagrams/quickStyle21.xml"/><Relationship Id="rId4" Type="http://schemas.openxmlformats.org/officeDocument/2006/relationships/diagramQuickStyle" Target="../diagrams/quickStyle20.xml"/><Relationship Id="rId9" Type="http://schemas.openxmlformats.org/officeDocument/2006/relationships/diagramLayout" Target="../diagrams/layout21.xml"/><Relationship Id="rId14" Type="http://schemas.openxmlformats.org/officeDocument/2006/relationships/diagramLayout" Target="../diagrams/layout22.xml"/></Relationships>
</file>

<file path=ppt/slides/_rels/slide21.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42.png"/><Relationship Id="rId3" Type="http://schemas.openxmlformats.org/officeDocument/2006/relationships/image" Target="../media/image36.png"/><Relationship Id="rId7" Type="http://schemas.openxmlformats.org/officeDocument/2006/relationships/image" Target="../media/image38.png"/><Relationship Id="rId12" Type="http://schemas.microsoft.com/office/2007/relationships/hdphoto" Target="../media/hdphoto5.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41.png"/><Relationship Id="rId5" Type="http://schemas.openxmlformats.org/officeDocument/2006/relationships/image" Target="../media/image37.png"/><Relationship Id="rId10" Type="http://schemas.openxmlformats.org/officeDocument/2006/relationships/image" Target="../media/image40.jpg"/><Relationship Id="rId4" Type="http://schemas.microsoft.com/office/2007/relationships/hdphoto" Target="../media/hdphoto2.wdp"/><Relationship Id="rId9" Type="http://schemas.openxmlformats.org/officeDocument/2006/relationships/image" Target="../media/image39.png"/><Relationship Id="rId14" Type="http://schemas.openxmlformats.org/officeDocument/2006/relationships/image" Target="../media/image43.jpeg"/></Relationships>
</file>

<file path=ppt/slides/_rels/slide27.xml.rels><?xml version="1.0" encoding="UTF-8" standalone="yes"?>
<Relationships xmlns="http://schemas.openxmlformats.org/package/2006/relationships"><Relationship Id="rId8" Type="http://schemas.microsoft.com/office/2007/relationships/hdphoto" Target="../media/hdphoto8.wdp"/><Relationship Id="rId13" Type="http://schemas.microsoft.com/office/2007/relationships/hdphoto" Target="../media/hdphoto10.wdp"/><Relationship Id="rId18" Type="http://schemas.openxmlformats.org/officeDocument/2006/relationships/image" Target="../media/image52.png"/><Relationship Id="rId3" Type="http://schemas.openxmlformats.org/officeDocument/2006/relationships/image" Target="../media/image44.png"/><Relationship Id="rId21" Type="http://schemas.openxmlformats.org/officeDocument/2006/relationships/image" Target="../media/image54.png"/><Relationship Id="rId7" Type="http://schemas.openxmlformats.org/officeDocument/2006/relationships/image" Target="../media/image46.png"/><Relationship Id="rId12" Type="http://schemas.openxmlformats.org/officeDocument/2006/relationships/image" Target="../media/image49.png"/><Relationship Id="rId17" Type="http://schemas.microsoft.com/office/2007/relationships/hdphoto" Target="../media/hdphoto12.wdp"/><Relationship Id="rId2" Type="http://schemas.openxmlformats.org/officeDocument/2006/relationships/notesSlide" Target="../notesSlides/notesSlide15.xml"/><Relationship Id="rId16" Type="http://schemas.openxmlformats.org/officeDocument/2006/relationships/image" Target="../media/image51.png"/><Relationship Id="rId20" Type="http://schemas.openxmlformats.org/officeDocument/2006/relationships/image" Target="../media/image53.png"/><Relationship Id="rId1" Type="http://schemas.openxmlformats.org/officeDocument/2006/relationships/slideLayout" Target="../slideLayouts/slideLayout2.xml"/><Relationship Id="rId6" Type="http://schemas.microsoft.com/office/2007/relationships/hdphoto" Target="../media/hdphoto7.wdp"/><Relationship Id="rId11" Type="http://schemas.openxmlformats.org/officeDocument/2006/relationships/image" Target="../media/image48.png"/><Relationship Id="rId24" Type="http://schemas.openxmlformats.org/officeDocument/2006/relationships/image" Target="../media/image57.png"/><Relationship Id="rId5" Type="http://schemas.openxmlformats.org/officeDocument/2006/relationships/image" Target="../media/image45.png"/><Relationship Id="rId15" Type="http://schemas.microsoft.com/office/2007/relationships/hdphoto" Target="../media/hdphoto11.wdp"/><Relationship Id="rId23" Type="http://schemas.openxmlformats.org/officeDocument/2006/relationships/image" Target="../media/image56.png"/><Relationship Id="rId10" Type="http://schemas.microsoft.com/office/2007/relationships/hdphoto" Target="../media/hdphoto9.wdp"/><Relationship Id="rId19" Type="http://schemas.microsoft.com/office/2007/relationships/hdphoto" Target="../media/hdphoto13.wdp"/><Relationship Id="rId4" Type="http://schemas.microsoft.com/office/2007/relationships/hdphoto" Target="../media/hdphoto6.wdp"/><Relationship Id="rId9" Type="http://schemas.openxmlformats.org/officeDocument/2006/relationships/image" Target="../media/image47.png"/><Relationship Id="rId14" Type="http://schemas.openxmlformats.org/officeDocument/2006/relationships/image" Target="../media/image50.png"/><Relationship Id="rId22" Type="http://schemas.openxmlformats.org/officeDocument/2006/relationships/image" Target="../media/image55.png"/></Relationships>
</file>

<file path=ppt/slides/_rels/slide2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61.png"/><Relationship Id="rId7" Type="http://schemas.microsoft.com/office/2007/relationships/hdphoto" Target="../media/hdphoto14.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chart" Target="../charts/chart2.xml"/><Relationship Id="rId4" Type="http://schemas.openxmlformats.org/officeDocument/2006/relationships/chart" Target="../charts/chart1.xml"/></Relationships>
</file>

<file path=ppt/slides/_rels/slide32.xml.rels><?xml version="1.0" encoding="UTF-8" standalone="yes"?>
<Relationships xmlns="http://schemas.openxmlformats.org/package/2006/relationships"><Relationship Id="rId8" Type="http://schemas.openxmlformats.org/officeDocument/2006/relationships/diagramLayout" Target="../diagrams/layout24.xml"/><Relationship Id="rId13" Type="http://schemas.openxmlformats.org/officeDocument/2006/relationships/diagramLayout" Target="../diagrams/layout25.xml"/><Relationship Id="rId3" Type="http://schemas.openxmlformats.org/officeDocument/2006/relationships/diagramLayout" Target="../diagrams/layout23.xml"/><Relationship Id="rId7" Type="http://schemas.openxmlformats.org/officeDocument/2006/relationships/diagramData" Target="../diagrams/data24.xml"/><Relationship Id="rId12" Type="http://schemas.openxmlformats.org/officeDocument/2006/relationships/diagramData" Target="../diagrams/data25.xml"/><Relationship Id="rId2" Type="http://schemas.openxmlformats.org/officeDocument/2006/relationships/diagramData" Target="../diagrams/data23.xml"/><Relationship Id="rId16" Type="http://schemas.microsoft.com/office/2007/relationships/diagramDrawing" Target="../diagrams/drawing25.xml"/><Relationship Id="rId1" Type="http://schemas.openxmlformats.org/officeDocument/2006/relationships/slideLayout" Target="../slideLayouts/slideLayout2.xml"/><Relationship Id="rId6" Type="http://schemas.microsoft.com/office/2007/relationships/diagramDrawing" Target="../diagrams/drawing23.xml"/><Relationship Id="rId11" Type="http://schemas.microsoft.com/office/2007/relationships/diagramDrawing" Target="../diagrams/drawing24.xml"/><Relationship Id="rId5" Type="http://schemas.openxmlformats.org/officeDocument/2006/relationships/diagramColors" Target="../diagrams/colors23.xml"/><Relationship Id="rId15" Type="http://schemas.openxmlformats.org/officeDocument/2006/relationships/diagramColors" Target="../diagrams/colors25.xml"/><Relationship Id="rId10" Type="http://schemas.openxmlformats.org/officeDocument/2006/relationships/diagramColors" Target="../diagrams/colors24.xml"/><Relationship Id="rId4" Type="http://schemas.openxmlformats.org/officeDocument/2006/relationships/diagramQuickStyle" Target="../diagrams/quickStyle23.xml"/><Relationship Id="rId9" Type="http://schemas.openxmlformats.org/officeDocument/2006/relationships/diagramQuickStyle" Target="../diagrams/quickStyle24.xml"/><Relationship Id="rId14" Type="http://schemas.openxmlformats.org/officeDocument/2006/relationships/diagramQuickStyle" Target="../diagrams/quickStyle25.xml"/></Relationships>
</file>

<file path=ppt/slides/_rels/slide33.xml.rels><?xml version="1.0" encoding="UTF-8" standalone="yes"?>
<Relationships xmlns="http://schemas.openxmlformats.org/package/2006/relationships"><Relationship Id="rId8" Type="http://schemas.openxmlformats.org/officeDocument/2006/relationships/diagramLayout" Target="../diagrams/layout27.xml"/><Relationship Id="rId13" Type="http://schemas.openxmlformats.org/officeDocument/2006/relationships/diagramLayout" Target="../diagrams/layout28.xml"/><Relationship Id="rId18" Type="http://schemas.openxmlformats.org/officeDocument/2006/relationships/diagramLayout" Target="../diagrams/layout29.xml"/><Relationship Id="rId3" Type="http://schemas.openxmlformats.org/officeDocument/2006/relationships/diagramLayout" Target="../diagrams/layout26.xml"/><Relationship Id="rId21" Type="http://schemas.microsoft.com/office/2007/relationships/diagramDrawing" Target="../diagrams/drawing29.xml"/><Relationship Id="rId7" Type="http://schemas.openxmlformats.org/officeDocument/2006/relationships/diagramData" Target="../diagrams/data27.xml"/><Relationship Id="rId12" Type="http://schemas.openxmlformats.org/officeDocument/2006/relationships/diagramData" Target="../diagrams/data28.xml"/><Relationship Id="rId17" Type="http://schemas.openxmlformats.org/officeDocument/2006/relationships/diagramData" Target="../diagrams/data29.xml"/><Relationship Id="rId2" Type="http://schemas.openxmlformats.org/officeDocument/2006/relationships/diagramData" Target="../diagrams/data26.xml"/><Relationship Id="rId16" Type="http://schemas.microsoft.com/office/2007/relationships/diagramDrawing" Target="../diagrams/drawing28.xml"/><Relationship Id="rId20" Type="http://schemas.openxmlformats.org/officeDocument/2006/relationships/diagramColors" Target="../diagrams/colors29.xml"/><Relationship Id="rId1" Type="http://schemas.openxmlformats.org/officeDocument/2006/relationships/slideLayout" Target="../slideLayouts/slideLayout2.xml"/><Relationship Id="rId6" Type="http://schemas.microsoft.com/office/2007/relationships/diagramDrawing" Target="../diagrams/drawing26.xml"/><Relationship Id="rId11" Type="http://schemas.microsoft.com/office/2007/relationships/diagramDrawing" Target="../diagrams/drawing27.xml"/><Relationship Id="rId5" Type="http://schemas.openxmlformats.org/officeDocument/2006/relationships/diagramColors" Target="../diagrams/colors26.xml"/><Relationship Id="rId15" Type="http://schemas.openxmlformats.org/officeDocument/2006/relationships/diagramColors" Target="../diagrams/colors28.xml"/><Relationship Id="rId10" Type="http://schemas.openxmlformats.org/officeDocument/2006/relationships/diagramColors" Target="../diagrams/colors27.xml"/><Relationship Id="rId19" Type="http://schemas.openxmlformats.org/officeDocument/2006/relationships/diagramQuickStyle" Target="../diagrams/quickStyle29.xml"/><Relationship Id="rId4" Type="http://schemas.openxmlformats.org/officeDocument/2006/relationships/diagramQuickStyle" Target="../diagrams/quickStyle26.xml"/><Relationship Id="rId9" Type="http://schemas.openxmlformats.org/officeDocument/2006/relationships/diagramQuickStyle" Target="../diagrams/quickStyle27.xml"/><Relationship Id="rId14" Type="http://schemas.openxmlformats.org/officeDocument/2006/relationships/diagramQuickStyle" Target="../diagrams/quickStyle28.xml"/></Relationships>
</file>

<file path=ppt/slides/_rels/slide34.xml.rels><?xml version="1.0" encoding="UTF-8" standalone="yes"?>
<Relationships xmlns="http://schemas.openxmlformats.org/package/2006/relationships"><Relationship Id="rId8" Type="http://schemas.openxmlformats.org/officeDocument/2006/relationships/image" Target="../media/image65.emf"/><Relationship Id="rId3" Type="http://schemas.openxmlformats.org/officeDocument/2006/relationships/diagramLayout" Target="../diagrams/layout30.xml"/><Relationship Id="rId7" Type="http://schemas.openxmlformats.org/officeDocument/2006/relationships/image" Target="../media/image64.emf"/><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11" Type="http://schemas.openxmlformats.org/officeDocument/2006/relationships/image" Target="../media/image68.png"/><Relationship Id="rId5" Type="http://schemas.openxmlformats.org/officeDocument/2006/relationships/diagramColors" Target="../diagrams/colors30.xml"/><Relationship Id="rId10" Type="http://schemas.openxmlformats.org/officeDocument/2006/relationships/image" Target="../media/image67.emf"/><Relationship Id="rId4" Type="http://schemas.openxmlformats.org/officeDocument/2006/relationships/diagramQuickStyle" Target="../diagrams/quickStyle30.xml"/><Relationship Id="rId9" Type="http://schemas.openxmlformats.org/officeDocument/2006/relationships/image" Target="../media/image66.emf"/></Relationships>
</file>

<file path=ppt/slides/_rels/slide35.xml.rels><?xml version="1.0" encoding="UTF-8" standalone="yes"?>
<Relationships xmlns="http://schemas.openxmlformats.org/package/2006/relationships"><Relationship Id="rId8" Type="http://schemas.openxmlformats.org/officeDocument/2006/relationships/image" Target="../media/image70.emf"/><Relationship Id="rId3" Type="http://schemas.openxmlformats.org/officeDocument/2006/relationships/diagramLayout" Target="../diagrams/layout31.xml"/><Relationship Id="rId7" Type="http://schemas.openxmlformats.org/officeDocument/2006/relationships/image" Target="../media/image69.png"/><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 Id="rId9" Type="http://schemas.openxmlformats.org/officeDocument/2006/relationships/image" Target="../media/image68.png"/></Relationships>
</file>

<file path=ppt/slides/_rels/slide36.xml.rels><?xml version="1.0" encoding="UTF-8" standalone="yes"?>
<Relationships xmlns="http://schemas.openxmlformats.org/package/2006/relationships"><Relationship Id="rId8" Type="http://schemas.openxmlformats.org/officeDocument/2006/relationships/diagramColors" Target="../diagrams/colors32.xml"/><Relationship Id="rId3" Type="http://schemas.openxmlformats.org/officeDocument/2006/relationships/image" Target="../media/image71.png"/><Relationship Id="rId7" Type="http://schemas.openxmlformats.org/officeDocument/2006/relationships/diagramQuickStyle" Target="../diagrams/quickStyle3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Layout" Target="../diagrams/layout32.xml"/><Relationship Id="rId5" Type="http://schemas.openxmlformats.org/officeDocument/2006/relationships/diagramData" Target="../diagrams/data32.xml"/><Relationship Id="rId10" Type="http://schemas.openxmlformats.org/officeDocument/2006/relationships/image" Target="../media/image68.png"/><Relationship Id="rId4" Type="http://schemas.openxmlformats.org/officeDocument/2006/relationships/image" Target="../media/image72.png"/><Relationship Id="rId9" Type="http://schemas.microsoft.com/office/2007/relationships/diagramDrawing" Target="../diagrams/drawing3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4.xml"/><Relationship Id="rId2" Type="http://schemas.openxmlformats.org/officeDocument/2006/relationships/diagramData" Target="../diagrams/data34.xml"/><Relationship Id="rId1" Type="http://schemas.openxmlformats.org/officeDocument/2006/relationships/slideLayout" Target="../slideLayouts/slideLayout2.xml"/><Relationship Id="rId6" Type="http://schemas.microsoft.com/office/2007/relationships/diagramDrawing" Target="../diagrams/drawing34.xml"/><Relationship Id="rId5" Type="http://schemas.openxmlformats.org/officeDocument/2006/relationships/diagramColors" Target="../diagrams/colors34.xml"/><Relationship Id="rId4" Type="http://schemas.openxmlformats.org/officeDocument/2006/relationships/diagramQuickStyle" Target="../diagrams/quickStyle34.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image" Target="../media/image8.png"/><Relationship Id="rId5" Type="http://schemas.openxmlformats.org/officeDocument/2006/relationships/diagramQuickStyle" Target="../diagrams/quickStyle3.xml"/><Relationship Id="rId10" Type="http://schemas.openxmlformats.org/officeDocument/2006/relationships/image" Target="../media/image7.png"/><Relationship Id="rId4" Type="http://schemas.openxmlformats.org/officeDocument/2006/relationships/diagramLayout" Target="../diagrams/layout3.xml"/><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1.png"/><Relationship Id="rId7"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6.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2.jpeg"/><Relationship Id="rId7" Type="http://schemas.openxmlformats.org/officeDocument/2006/relationships/diagramColors" Target="../diagrams/colors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7" descr="http://blogs.espe.edu.ec/wp-content/uploads/2013/09/LOGO-PRINCIPAL7.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67103" y="548680"/>
            <a:ext cx="3857225" cy="980405"/>
          </a:xfrm>
          <a:prstGeom prst="rect">
            <a:avLst/>
          </a:prstGeom>
          <a:noFill/>
          <a:ln>
            <a:noFill/>
          </a:ln>
        </p:spPr>
      </p:pic>
      <p:sp>
        <p:nvSpPr>
          <p:cNvPr id="5" name="CuadroTexto 4"/>
          <p:cNvSpPr txBox="1"/>
          <p:nvPr/>
        </p:nvSpPr>
        <p:spPr>
          <a:xfrm>
            <a:off x="2843808" y="1901150"/>
            <a:ext cx="6120680" cy="1938992"/>
          </a:xfrm>
          <a:prstGeom prst="rect">
            <a:avLst/>
          </a:prstGeom>
          <a:noFill/>
        </p:spPr>
        <p:txBody>
          <a:bodyPr wrap="square" rtlCol="0">
            <a:spAutoFit/>
          </a:bodyPr>
          <a:lstStyle/>
          <a:p>
            <a:pPr algn="ctr"/>
            <a:r>
              <a:rPr lang="es-EC" sz="2400" b="1" dirty="0">
                <a:solidFill>
                  <a:schemeClr val="accent1">
                    <a:lumMod val="50000"/>
                  </a:schemeClr>
                </a:solidFill>
              </a:rPr>
              <a:t>E-COMMERCE Y PORTALES DE RESERVA EN LÍNEA: ANÁLISIS DEL COMPORTAMIENTO DEL CONSUMIDOR DEL DISTRITO METROPOLITANO DE QUITO EN EL SECTOR TURÍSTICO</a:t>
            </a:r>
            <a:endParaRPr lang="es-EC" sz="2400" dirty="0">
              <a:solidFill>
                <a:schemeClr val="accent1">
                  <a:lumMod val="50000"/>
                </a:schemeClr>
              </a:solidFill>
            </a:endParaRPr>
          </a:p>
        </p:txBody>
      </p:sp>
      <p:sp>
        <p:nvSpPr>
          <p:cNvPr id="6" name="CuadroTexto 10"/>
          <p:cNvSpPr txBox="1"/>
          <p:nvPr/>
        </p:nvSpPr>
        <p:spPr>
          <a:xfrm>
            <a:off x="2987824" y="4077072"/>
            <a:ext cx="6156176" cy="2693045"/>
          </a:xfrm>
          <a:prstGeom prst="rect">
            <a:avLst/>
          </a:prstGeom>
          <a:noFill/>
        </p:spPr>
        <p:txBody>
          <a:bodyPr wrap="square" rtlCol="0">
            <a:spAutoFit/>
          </a:bodyPr>
          <a:lstStyle/>
          <a:p>
            <a:pPr algn="ctr"/>
            <a:r>
              <a:rPr lang="es-EC" sz="2300" b="1" dirty="0" smtClean="0"/>
              <a:t>Autores: </a:t>
            </a:r>
          </a:p>
          <a:p>
            <a:pPr algn="ctr"/>
            <a:r>
              <a:rPr lang="es-EC" sz="2300" dirty="0" smtClean="0"/>
              <a:t>Guerra Medina Mayra Verónica</a:t>
            </a:r>
          </a:p>
          <a:p>
            <a:pPr algn="ctr"/>
            <a:r>
              <a:rPr lang="es-EC" sz="2300" dirty="0" smtClean="0"/>
              <a:t>Verduga Garcés Guillermo Andrés</a:t>
            </a:r>
          </a:p>
          <a:p>
            <a:pPr algn="ctr"/>
            <a:r>
              <a:rPr lang="es-EC" sz="2000" b="1" dirty="0"/>
              <a:t> </a:t>
            </a:r>
            <a:endParaRPr lang="es-MX" sz="2000" dirty="0"/>
          </a:p>
          <a:p>
            <a:pPr algn="ctr"/>
            <a:r>
              <a:rPr lang="es-EC" sz="2000" b="1" dirty="0" smtClean="0"/>
              <a:t>Director: </a:t>
            </a:r>
            <a:r>
              <a:rPr lang="pt-BR" sz="2000" b="1" dirty="0" smtClean="0"/>
              <a:t>Msc. Saltos Rodrigo</a:t>
            </a:r>
          </a:p>
          <a:p>
            <a:pPr algn="ctr"/>
            <a:endParaRPr lang="es-MX" sz="2000" dirty="0"/>
          </a:p>
          <a:p>
            <a:pPr algn="ctr"/>
            <a:r>
              <a:rPr lang="es-EC" sz="2000" b="1" dirty="0" smtClean="0"/>
              <a:t>Sangolquí</a:t>
            </a:r>
            <a:endParaRPr lang="es-MX" sz="2000" dirty="0"/>
          </a:p>
          <a:p>
            <a:pPr algn="ctr"/>
            <a:r>
              <a:rPr lang="es-EC" sz="2000" b="1" dirty="0" smtClean="0"/>
              <a:t>2017</a:t>
            </a:r>
            <a:endParaRPr lang="es-MX" sz="2000" dirty="0"/>
          </a:p>
        </p:txBody>
      </p:sp>
    </p:spTree>
    <p:extLst>
      <p:ext uri="{BB962C8B-B14F-4D97-AF65-F5344CB8AC3E}">
        <p14:creationId xmlns:p14="http://schemas.microsoft.com/office/powerpoint/2010/main" val="26239556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9168" y="116632"/>
            <a:ext cx="8229600" cy="1143000"/>
          </a:xfrm>
        </p:spPr>
        <p:txBody>
          <a:bodyPr>
            <a:normAutofit fontScale="90000"/>
          </a:bodyPr>
          <a:lstStyle/>
          <a:p>
            <a:r>
              <a:rPr lang="es-EC" b="1" dirty="0"/>
              <a:t>MARCO </a:t>
            </a:r>
            <a:r>
              <a:rPr lang="es-EC" b="1" dirty="0" smtClean="0"/>
              <a:t>TEÓRICO</a:t>
            </a:r>
            <a:r>
              <a:rPr lang="es-EC" dirty="0" smtClean="0"/>
              <a:t/>
            </a:r>
            <a:br>
              <a:rPr lang="es-EC" dirty="0" smtClean="0"/>
            </a:br>
            <a:r>
              <a:rPr lang="es-EC" sz="4000" dirty="0"/>
              <a:t>Comportamiento del </a:t>
            </a:r>
            <a:r>
              <a:rPr lang="es-EC" sz="4000" dirty="0" smtClean="0"/>
              <a:t>Consumidor</a:t>
            </a:r>
            <a:endParaRPr lang="es-EC"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32724752"/>
              </p:ext>
            </p:extLst>
          </p:nvPr>
        </p:nvGraphicFramePr>
        <p:xfrm>
          <a:off x="250825" y="1390650"/>
          <a:ext cx="8569325" cy="1108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691680" y="2679303"/>
            <a:ext cx="5472608" cy="461665"/>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algn="ctr"/>
            <a:r>
              <a:rPr lang="es-EC" sz="2400" b="1" dirty="0" smtClean="0"/>
              <a:t>MODELO DE ESTÍMULO-RESPUESTA</a:t>
            </a:r>
            <a:endParaRPr lang="es-EC" sz="2400" b="1" dirty="0"/>
          </a:p>
        </p:txBody>
      </p:sp>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891" y="3140968"/>
            <a:ext cx="8651573" cy="3689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3777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485800"/>
            <a:ext cx="8496944" cy="1143000"/>
          </a:xfrm>
        </p:spPr>
        <p:txBody>
          <a:bodyPr>
            <a:normAutofit fontScale="90000"/>
          </a:bodyPr>
          <a:lstStyle/>
          <a:p>
            <a:r>
              <a:rPr lang="es-EC" b="1" dirty="0"/>
              <a:t>MARCO </a:t>
            </a:r>
            <a:r>
              <a:rPr lang="es-EC" b="1" dirty="0" smtClean="0"/>
              <a:t>TEÓRICO</a:t>
            </a:r>
            <a:br>
              <a:rPr lang="es-EC" b="1" dirty="0" smtClean="0"/>
            </a:br>
            <a:r>
              <a:rPr lang="es-EC" sz="3600" dirty="0"/>
              <a:t>El proceso de decisión de compra del </a:t>
            </a:r>
            <a:r>
              <a:rPr lang="es-EC" sz="3600" dirty="0" smtClean="0"/>
              <a:t>consumidor</a:t>
            </a:r>
            <a:endParaRPr lang="es-EC" dirty="0"/>
          </a:p>
        </p:txBody>
      </p:sp>
      <p:graphicFrame>
        <p:nvGraphicFramePr>
          <p:cNvPr id="6" name="Diagram 5"/>
          <p:cNvGraphicFramePr/>
          <p:nvPr>
            <p:extLst>
              <p:ext uri="{D42A27DB-BD31-4B8C-83A1-F6EECF244321}">
                <p14:modId xmlns:p14="http://schemas.microsoft.com/office/powerpoint/2010/main" val="3404835669"/>
              </p:ext>
            </p:extLst>
          </p:nvPr>
        </p:nvGraphicFramePr>
        <p:xfrm>
          <a:off x="827584" y="1556792"/>
          <a:ext cx="7200800"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1843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44624"/>
            <a:ext cx="8229600" cy="1143000"/>
          </a:xfrm>
        </p:spPr>
        <p:txBody>
          <a:bodyPr>
            <a:normAutofit fontScale="90000"/>
          </a:bodyPr>
          <a:lstStyle/>
          <a:p>
            <a:r>
              <a:rPr lang="es-EC" b="1" dirty="0"/>
              <a:t>MARCO </a:t>
            </a:r>
            <a:r>
              <a:rPr lang="es-EC" b="1" dirty="0" smtClean="0"/>
              <a:t>TEÓRICO</a:t>
            </a:r>
            <a:r>
              <a:rPr lang="es-EC" dirty="0" smtClean="0"/>
              <a:t/>
            </a:r>
            <a:br>
              <a:rPr lang="es-EC" dirty="0" smtClean="0"/>
            </a:br>
            <a:r>
              <a:rPr lang="es-EC" sz="3600" dirty="0">
                <a:solidFill>
                  <a:schemeClr val="accent1">
                    <a:lumMod val="50000"/>
                  </a:schemeClr>
                </a:solidFill>
              </a:rPr>
              <a:t>Teoría de Economía aplicada al Turismo</a:t>
            </a: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55576" y="1459385"/>
            <a:ext cx="7776864" cy="5012522"/>
          </a:xfrm>
          <a:prstGeom prst="rect">
            <a:avLst/>
          </a:prstGeom>
          <a:noFill/>
          <a:ln>
            <a:noFill/>
          </a:ln>
        </p:spPr>
      </p:pic>
    </p:spTree>
    <p:extLst>
      <p:ext uri="{BB962C8B-B14F-4D97-AF65-F5344CB8AC3E}">
        <p14:creationId xmlns:p14="http://schemas.microsoft.com/office/powerpoint/2010/main" val="227362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7384"/>
            <a:ext cx="9001000" cy="1397000"/>
          </a:xfrm>
        </p:spPr>
        <p:txBody>
          <a:bodyPr>
            <a:normAutofit fontScale="90000"/>
          </a:bodyPr>
          <a:lstStyle/>
          <a:p>
            <a:r>
              <a:rPr lang="es-EC" b="1" dirty="0"/>
              <a:t>MARCO </a:t>
            </a:r>
            <a:r>
              <a:rPr lang="es-EC" b="1" dirty="0" smtClean="0"/>
              <a:t>TEÓRICO</a:t>
            </a:r>
            <a:br>
              <a:rPr lang="es-EC" b="1" dirty="0" smtClean="0"/>
            </a:br>
            <a:r>
              <a:rPr lang="es-EC" sz="3600" dirty="0"/>
              <a:t>Tecnología de la información en marketing</a:t>
            </a:r>
          </a:p>
        </p:txBody>
      </p:sp>
      <p:sp>
        <p:nvSpPr>
          <p:cNvPr id="4" name="Rectangle 3"/>
          <p:cNvSpPr/>
          <p:nvPr/>
        </p:nvSpPr>
        <p:spPr>
          <a:xfrm>
            <a:off x="1979712" y="2831235"/>
            <a:ext cx="5256584" cy="52322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s-EC" sz="2800" b="1" dirty="0" smtClean="0"/>
              <a:t>Comportamiento Parasocial</a:t>
            </a:r>
            <a:endParaRPr lang="es-EC" sz="2800" b="1" dirty="0"/>
          </a:p>
        </p:txBody>
      </p:sp>
      <p:sp>
        <p:nvSpPr>
          <p:cNvPr id="6" name="Rectangle 5"/>
          <p:cNvSpPr/>
          <p:nvPr/>
        </p:nvSpPr>
        <p:spPr>
          <a:xfrm>
            <a:off x="323528" y="1572406"/>
            <a:ext cx="8640960" cy="1015663"/>
          </a:xfrm>
          <a:prstGeom prst="rect">
            <a:avLst/>
          </a:prstGeom>
        </p:spPr>
        <p:txBody>
          <a:bodyPr wrap="square">
            <a:spAutoFit/>
          </a:bodyPr>
          <a:lstStyle/>
          <a:p>
            <a:pPr algn="ctr"/>
            <a:r>
              <a:rPr lang="es-EC" sz="2000" dirty="0"/>
              <a:t>La sociedad hoy en día se ve obligada a saber cómo utilizar las nuevas tecnologías </a:t>
            </a:r>
            <a:r>
              <a:rPr lang="es-EC" sz="2000" dirty="0" smtClean="0"/>
              <a:t>información </a:t>
            </a:r>
            <a:r>
              <a:rPr lang="es-EC" sz="2000" dirty="0"/>
              <a:t>para poder relacionarlas adecuadamente entre clientes y socios en esta nueva era </a:t>
            </a:r>
            <a:r>
              <a:rPr lang="es-EC" sz="2000" dirty="0" smtClean="0"/>
              <a:t>digital </a:t>
            </a:r>
            <a:endParaRPr lang="es-EC" sz="2000" dirty="0"/>
          </a:p>
        </p:txBody>
      </p:sp>
      <p:graphicFrame>
        <p:nvGraphicFramePr>
          <p:cNvPr id="8" name="Diagram 7"/>
          <p:cNvGraphicFramePr/>
          <p:nvPr>
            <p:extLst>
              <p:ext uri="{D42A27DB-BD31-4B8C-83A1-F6EECF244321}">
                <p14:modId xmlns:p14="http://schemas.microsoft.com/office/powerpoint/2010/main" val="2337881016"/>
              </p:ext>
            </p:extLst>
          </p:nvPr>
        </p:nvGraphicFramePr>
        <p:xfrm>
          <a:off x="323528" y="3645024"/>
          <a:ext cx="8496944"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3629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384"/>
            <a:ext cx="8134672" cy="1397000"/>
          </a:xfrm>
        </p:spPr>
        <p:txBody>
          <a:bodyPr>
            <a:normAutofit/>
          </a:bodyPr>
          <a:lstStyle/>
          <a:p>
            <a:r>
              <a:rPr lang="es-EC" b="1" dirty="0" smtClean="0"/>
              <a:t>METODOLOGÍA</a:t>
            </a:r>
            <a:r>
              <a:rPr lang="es-EC" dirty="0"/>
              <a:t/>
            </a:r>
            <a:br>
              <a:rPr lang="es-EC" dirty="0"/>
            </a:br>
            <a:r>
              <a:rPr lang="es-EC" dirty="0" smtClean="0"/>
              <a:t>Método </a:t>
            </a:r>
            <a:r>
              <a:rPr lang="es-EC" dirty="0"/>
              <a:t>de investigación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33606693"/>
              </p:ext>
            </p:extLst>
          </p:nvPr>
        </p:nvGraphicFramePr>
        <p:xfrm>
          <a:off x="838200" y="1412776"/>
          <a:ext cx="7620000"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4065662230"/>
              </p:ext>
            </p:extLst>
          </p:nvPr>
        </p:nvGraphicFramePr>
        <p:xfrm>
          <a:off x="755576" y="2348880"/>
          <a:ext cx="7776864" cy="11521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Diagram 4"/>
          <p:cNvGraphicFramePr/>
          <p:nvPr>
            <p:extLst>
              <p:ext uri="{D42A27DB-BD31-4B8C-83A1-F6EECF244321}">
                <p14:modId xmlns:p14="http://schemas.microsoft.com/office/powerpoint/2010/main" val="3451064394"/>
              </p:ext>
            </p:extLst>
          </p:nvPr>
        </p:nvGraphicFramePr>
        <p:xfrm>
          <a:off x="1475656" y="4474553"/>
          <a:ext cx="6792416" cy="239204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482204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43408"/>
            <a:ext cx="7620000" cy="1397000"/>
          </a:xfrm>
        </p:spPr>
        <p:txBody>
          <a:bodyPr>
            <a:normAutofit/>
          </a:bodyPr>
          <a:lstStyle/>
          <a:p>
            <a:r>
              <a:rPr lang="es-EC" b="1" dirty="0" smtClean="0"/>
              <a:t>METODOLOGÍA</a:t>
            </a:r>
            <a:endParaRPr lang="es-EC"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6093341"/>
              </p:ext>
            </p:extLst>
          </p:nvPr>
        </p:nvGraphicFramePr>
        <p:xfrm>
          <a:off x="899592" y="1628800"/>
          <a:ext cx="7558608" cy="4111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31305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C" b="1" dirty="0" smtClean="0"/>
              <a:t>METODOLOGÍA</a:t>
            </a:r>
            <a:r>
              <a:rPr lang="es-EC" dirty="0"/>
              <a:t/>
            </a:r>
            <a:br>
              <a:rPr lang="es-EC" dirty="0"/>
            </a:br>
            <a:r>
              <a:rPr lang="es-EC" dirty="0" smtClean="0"/>
              <a:t>Fuentes </a:t>
            </a:r>
            <a:r>
              <a:rPr lang="es-EC" dirty="0"/>
              <a:t>de información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15002293"/>
              </p:ext>
            </p:extLst>
          </p:nvPr>
        </p:nvGraphicFramePr>
        <p:xfrm>
          <a:off x="838200" y="1701800"/>
          <a:ext cx="7620000" cy="447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6754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C" b="1" dirty="0" smtClean="0"/>
              <a:t>METODOLOGÍA</a:t>
            </a:r>
            <a:r>
              <a:rPr lang="es-EC" dirty="0"/>
              <a:t/>
            </a:r>
            <a:br>
              <a:rPr lang="es-EC" dirty="0"/>
            </a:br>
            <a:r>
              <a:rPr lang="es-EC" dirty="0" smtClean="0"/>
              <a:t>Plan </a:t>
            </a:r>
            <a:r>
              <a:rPr lang="es-EC" dirty="0"/>
              <a:t>de Muestreo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96885941"/>
              </p:ext>
            </p:extLst>
          </p:nvPr>
        </p:nvGraphicFramePr>
        <p:xfrm>
          <a:off x="683568" y="1600201"/>
          <a:ext cx="8003232" cy="2332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Resultado de imagen para segmento de mercado"/>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34458" y="3118184"/>
            <a:ext cx="4509542" cy="3587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347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C" b="1" dirty="0" smtClean="0"/>
              <a:t>METODOLOGÍA</a:t>
            </a:r>
            <a:r>
              <a:rPr lang="es-EC" dirty="0"/>
              <a:t/>
            </a:r>
            <a:br>
              <a:rPr lang="es-EC" dirty="0"/>
            </a:br>
            <a:r>
              <a:rPr lang="es-EC" dirty="0" smtClean="0"/>
              <a:t>Plan </a:t>
            </a:r>
            <a:r>
              <a:rPr lang="es-EC" dirty="0"/>
              <a:t>de Muestreo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53333645"/>
              </p:ext>
            </p:extLst>
          </p:nvPr>
        </p:nvGraphicFramePr>
        <p:xfrm>
          <a:off x="2396290" y="1484784"/>
          <a:ext cx="4824536" cy="576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5" name="Picture 1"/>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0305" r="11927" b="16599"/>
          <a:stretch/>
        </p:blipFill>
        <p:spPr bwMode="auto">
          <a:xfrm>
            <a:off x="1763688" y="2204864"/>
            <a:ext cx="6220782"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52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C" b="1" dirty="0"/>
              <a:t>METODOLOGÍA</a:t>
            </a:r>
            <a:r>
              <a:rPr lang="es-EC" dirty="0"/>
              <a:t/>
            </a:r>
            <a:br>
              <a:rPr lang="es-EC" dirty="0"/>
            </a:br>
            <a:r>
              <a:rPr lang="es-EC" dirty="0"/>
              <a:t>Cálculo de la Muestra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10558136"/>
              </p:ext>
            </p:extLst>
          </p:nvPr>
        </p:nvGraphicFramePr>
        <p:xfrm>
          <a:off x="683568" y="1600201"/>
          <a:ext cx="8003232" cy="820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760" y="2564904"/>
            <a:ext cx="4452697"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Resultado de imagen para tecnologia dibujos"/>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544" y="3884510"/>
            <a:ext cx="1760458" cy="1638446"/>
          </a:xfrm>
          <a:prstGeom prst="rect">
            <a:avLst/>
          </a:prstGeom>
          <a:noFill/>
          <a:extLst>
            <a:ext uri="{909E8E84-426E-40DD-AFC4-6F175D3DCCD1}">
              <a14:hiddenFill xmlns:a14="http://schemas.microsoft.com/office/drawing/2010/main">
                <a:solidFill>
                  <a:srgbClr val="FFFFFF"/>
                </a:solidFill>
              </a14:hiddenFill>
            </a:ext>
          </a:extLst>
        </p:spPr>
      </p:pic>
      <p:sp>
        <p:nvSpPr>
          <p:cNvPr id="7" name="Right Arrow 6"/>
          <p:cNvSpPr/>
          <p:nvPr/>
        </p:nvSpPr>
        <p:spPr>
          <a:xfrm>
            <a:off x="3141201" y="2817745"/>
            <a:ext cx="864096" cy="432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11" name="Right Arrow 10"/>
          <p:cNvSpPr/>
          <p:nvPr/>
        </p:nvSpPr>
        <p:spPr>
          <a:xfrm rot="10800000">
            <a:off x="5652120" y="3431115"/>
            <a:ext cx="864096" cy="432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sp>
        <p:nvSpPr>
          <p:cNvPr id="12" name="Right Arrow 11"/>
          <p:cNvSpPr/>
          <p:nvPr/>
        </p:nvSpPr>
        <p:spPr>
          <a:xfrm>
            <a:off x="2429505" y="4173908"/>
            <a:ext cx="864096" cy="432048"/>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C"/>
          </a:p>
        </p:txBody>
      </p:sp>
      <p:pic>
        <p:nvPicPr>
          <p:cNvPr id="8" name="Picture 4" descr="Resultado de imagen para ESTUDIO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08305" y="2886403"/>
            <a:ext cx="1952624"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sultado de imagen para DINERO"/>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600" y="2453957"/>
            <a:ext cx="1742833" cy="1289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64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027661062"/>
              </p:ext>
            </p:extLst>
          </p:nvPr>
        </p:nvGraphicFramePr>
        <p:xfrm>
          <a:off x="539552" y="2029296"/>
          <a:ext cx="820891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39066" y="548680"/>
            <a:ext cx="4439036" cy="1107996"/>
          </a:xfrm>
          <a:prstGeom prst="rect">
            <a:avLst/>
          </a:prstGeom>
          <a:noFill/>
        </p:spPr>
        <p:txBody>
          <a:bodyPr wrap="none" rtlCol="0">
            <a:spAutoFit/>
          </a:bodyPr>
          <a:lstStyle/>
          <a:p>
            <a:r>
              <a:rPr lang="es-EC" sz="6600" dirty="0" smtClean="0">
                <a:latin typeface="+mj-lt"/>
                <a:ea typeface="+mj-ea"/>
                <a:cs typeface="+mj-cs"/>
              </a:rPr>
              <a:t>C</a:t>
            </a:r>
            <a:r>
              <a:rPr lang="es-EC" sz="5400" dirty="0" smtClean="0">
                <a:latin typeface="+mj-lt"/>
                <a:ea typeface="+mj-ea"/>
                <a:cs typeface="+mj-cs"/>
              </a:rPr>
              <a:t>ONTENIDO</a:t>
            </a:r>
            <a:endParaRPr lang="es-EC" sz="5400" dirty="0">
              <a:latin typeface="+mj-lt"/>
              <a:ea typeface="+mj-ea"/>
              <a:cs typeface="+mj-cs"/>
            </a:endParaRPr>
          </a:p>
        </p:txBody>
      </p:sp>
    </p:spTree>
    <p:extLst>
      <p:ext uri="{BB962C8B-B14F-4D97-AF65-F5344CB8AC3E}">
        <p14:creationId xmlns:p14="http://schemas.microsoft.com/office/powerpoint/2010/main" val="2741931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C" b="1" dirty="0"/>
              <a:t>METODOLOGÍA</a:t>
            </a:r>
            <a:r>
              <a:rPr lang="es-EC" dirty="0"/>
              <a:t/>
            </a:r>
            <a:br>
              <a:rPr lang="es-EC" dirty="0"/>
            </a:br>
            <a:r>
              <a:rPr lang="es-EC" dirty="0"/>
              <a:t>Cálculo de la Muestra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47394416"/>
              </p:ext>
            </p:extLst>
          </p:nvPr>
        </p:nvGraphicFramePr>
        <p:xfrm>
          <a:off x="683568" y="1600201"/>
          <a:ext cx="8003232" cy="1108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2"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35847" t="35628" r="14861" b="48362"/>
          <a:stretch/>
        </p:blipFill>
        <p:spPr bwMode="auto">
          <a:xfrm>
            <a:off x="2915816" y="2420888"/>
            <a:ext cx="6045240" cy="1302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Diagram 2"/>
          <p:cNvGraphicFramePr/>
          <p:nvPr>
            <p:extLst>
              <p:ext uri="{D42A27DB-BD31-4B8C-83A1-F6EECF244321}">
                <p14:modId xmlns:p14="http://schemas.microsoft.com/office/powerpoint/2010/main" val="2046000183"/>
              </p:ext>
            </p:extLst>
          </p:nvPr>
        </p:nvGraphicFramePr>
        <p:xfrm>
          <a:off x="-1188640" y="2420888"/>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extLst>
              <p:ext uri="{D42A27DB-BD31-4B8C-83A1-F6EECF244321}">
                <p14:modId xmlns:p14="http://schemas.microsoft.com/office/powerpoint/2010/main" val="2704634230"/>
              </p:ext>
            </p:extLst>
          </p:nvPr>
        </p:nvGraphicFramePr>
        <p:xfrm>
          <a:off x="4932040" y="4149080"/>
          <a:ext cx="3696072" cy="210400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189672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C" b="1" dirty="0" smtClean="0"/>
              <a:t>METODOLOGÍA</a:t>
            </a:r>
            <a:r>
              <a:rPr lang="es-EC" dirty="0"/>
              <a:t/>
            </a:r>
            <a:br>
              <a:rPr lang="es-EC" dirty="0"/>
            </a:br>
            <a:r>
              <a:rPr lang="es-EC" dirty="0" smtClean="0"/>
              <a:t>Cálculo de la Muestra</a:t>
            </a:r>
            <a:endParaRPr lang="es-EC" dirty="0"/>
          </a:p>
        </p:txBody>
      </p:sp>
      <p:sp>
        <p:nvSpPr>
          <p:cNvPr id="3" name="Content Placeholder 2"/>
          <p:cNvSpPr>
            <a:spLocks noGrp="1"/>
          </p:cNvSpPr>
          <p:nvPr>
            <p:ph idx="1"/>
          </p:nvPr>
        </p:nvSpPr>
        <p:spPr>
          <a:xfrm>
            <a:off x="457200" y="1600201"/>
            <a:ext cx="8229600" cy="604663"/>
          </a:xfrm>
        </p:spPr>
        <p:txBody>
          <a:bodyPr>
            <a:noAutofit/>
          </a:bodyPr>
          <a:lstStyle/>
          <a:p>
            <a:r>
              <a:rPr lang="es-EC" sz="2000" dirty="0" smtClean="0"/>
              <a:t>Fórmula </a:t>
            </a:r>
            <a:r>
              <a:rPr lang="es-EC" sz="2000" dirty="0"/>
              <a:t>del muestreo estratificado para poblaciones finitas:</a:t>
            </a:r>
          </a:p>
          <a:p>
            <a:endParaRPr lang="es-EC" sz="2000" dirty="0"/>
          </a:p>
        </p:txBody>
      </p:sp>
      <mc:AlternateContent xmlns:mc="http://schemas.openxmlformats.org/markup-compatibility/2006">
        <mc:Choice xmlns:a14="http://schemas.microsoft.com/office/drawing/2010/main" Requires="a14">
          <p:sp>
            <p:nvSpPr>
              <p:cNvPr id="5" name="Rectangle 4"/>
              <p:cNvSpPr/>
              <p:nvPr/>
            </p:nvSpPr>
            <p:spPr>
              <a:xfrm>
                <a:off x="323528" y="2749584"/>
                <a:ext cx="2819875" cy="751424"/>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b="1" i="1">
                          <a:latin typeface="Cambria Math" panose="02040503050406030204" pitchFamily="18" charset="0"/>
                        </a:rPr>
                        <m:t>𝒏</m:t>
                      </m:r>
                      <m:r>
                        <a:rPr lang="es-EC" b="1" i="1">
                          <a:latin typeface="Cambria Math" panose="02040503050406030204" pitchFamily="18" charset="0"/>
                        </a:rPr>
                        <m:t>=</m:t>
                      </m:r>
                      <m:f>
                        <m:fPr>
                          <m:ctrlPr>
                            <a:rPr lang="es-EC" b="1" i="1">
                              <a:latin typeface="Cambria Math"/>
                            </a:rPr>
                          </m:ctrlPr>
                        </m:fPr>
                        <m:num>
                          <m:sSup>
                            <m:sSupPr>
                              <m:ctrlPr>
                                <a:rPr lang="es-EC" b="1" i="1">
                                  <a:latin typeface="Cambria Math"/>
                                </a:rPr>
                              </m:ctrlPr>
                            </m:sSupPr>
                            <m:e>
                              <m:r>
                                <a:rPr lang="es-EC" b="1" i="1">
                                  <a:latin typeface="Cambria Math" panose="02040503050406030204" pitchFamily="18" charset="0"/>
                                </a:rPr>
                                <m:t>𝒁</m:t>
                              </m:r>
                            </m:e>
                            <m:sup>
                              <m:r>
                                <a:rPr lang="es-EC" b="1" i="1">
                                  <a:latin typeface="Cambria Math" panose="02040503050406030204" pitchFamily="18" charset="0"/>
                                </a:rPr>
                                <m:t>𝟐</m:t>
                              </m:r>
                            </m:sup>
                          </m:sSup>
                          <m:r>
                            <a:rPr lang="es-EC" b="1" i="1">
                              <a:latin typeface="Cambria Math" panose="02040503050406030204" pitchFamily="18" charset="0"/>
                            </a:rPr>
                            <m:t>×</m:t>
                          </m:r>
                          <m:r>
                            <a:rPr lang="es-EC" b="1" i="1">
                              <a:latin typeface="Cambria Math" panose="02040503050406030204" pitchFamily="18" charset="0"/>
                            </a:rPr>
                            <m:t>𝒑</m:t>
                          </m:r>
                          <m:r>
                            <a:rPr lang="es-EC" b="1" i="1">
                              <a:latin typeface="Cambria Math" panose="02040503050406030204" pitchFamily="18" charset="0"/>
                            </a:rPr>
                            <m:t>×</m:t>
                          </m:r>
                          <m:r>
                            <a:rPr lang="es-EC" b="1" i="1">
                              <a:latin typeface="Cambria Math" panose="02040503050406030204" pitchFamily="18" charset="0"/>
                            </a:rPr>
                            <m:t>𝒒</m:t>
                          </m:r>
                          <m:r>
                            <a:rPr lang="es-EC" b="1" i="1">
                              <a:latin typeface="Cambria Math" panose="02040503050406030204" pitchFamily="18" charset="0"/>
                            </a:rPr>
                            <m:t>×</m:t>
                          </m:r>
                          <m:r>
                            <a:rPr lang="es-EC" b="1" i="1">
                              <a:latin typeface="Cambria Math" panose="02040503050406030204" pitchFamily="18" charset="0"/>
                            </a:rPr>
                            <m:t>𝑵</m:t>
                          </m:r>
                        </m:num>
                        <m:den>
                          <m:sSup>
                            <m:sSupPr>
                              <m:ctrlPr>
                                <a:rPr lang="es-EC" b="1" i="1">
                                  <a:latin typeface="Cambria Math"/>
                                </a:rPr>
                              </m:ctrlPr>
                            </m:sSupPr>
                            <m:e>
                              <m:r>
                                <a:rPr lang="es-EC" b="1" i="1">
                                  <a:latin typeface="Cambria Math" panose="02040503050406030204" pitchFamily="18" charset="0"/>
                                </a:rPr>
                                <m:t>𝑵</m:t>
                              </m:r>
                              <m:r>
                                <a:rPr lang="es-EC" b="1" i="1">
                                  <a:latin typeface="Cambria Math" panose="02040503050406030204" pitchFamily="18" charset="0"/>
                                </a:rPr>
                                <m:t> × </m:t>
                              </m:r>
                              <m:r>
                                <a:rPr lang="es-EC" b="1" i="1">
                                  <a:latin typeface="Cambria Math" panose="02040503050406030204" pitchFamily="18" charset="0"/>
                                </a:rPr>
                                <m:t>𝒆</m:t>
                              </m:r>
                            </m:e>
                            <m:sup>
                              <m:r>
                                <a:rPr lang="es-EC" b="1" i="1">
                                  <a:latin typeface="Cambria Math" panose="02040503050406030204" pitchFamily="18" charset="0"/>
                                </a:rPr>
                                <m:t>𝟐</m:t>
                              </m:r>
                            </m:sup>
                          </m:sSup>
                          <m:r>
                            <a:rPr lang="es-EC" b="1" i="1">
                              <a:latin typeface="Cambria Math" panose="02040503050406030204" pitchFamily="18" charset="0"/>
                            </a:rPr>
                            <m:t>+</m:t>
                          </m:r>
                          <m:sSup>
                            <m:sSupPr>
                              <m:ctrlPr>
                                <a:rPr lang="es-EC" b="1" i="1">
                                  <a:latin typeface="Cambria Math"/>
                                </a:rPr>
                              </m:ctrlPr>
                            </m:sSupPr>
                            <m:e>
                              <m:r>
                                <a:rPr lang="es-EC" b="1" i="1">
                                  <a:latin typeface="Cambria Math" panose="02040503050406030204" pitchFamily="18" charset="0"/>
                                </a:rPr>
                                <m:t>𝒁</m:t>
                              </m:r>
                            </m:e>
                            <m:sup>
                              <m:r>
                                <a:rPr lang="es-EC" b="1" i="1">
                                  <a:latin typeface="Cambria Math" panose="02040503050406030204" pitchFamily="18" charset="0"/>
                                </a:rPr>
                                <m:t>𝟐</m:t>
                              </m:r>
                            </m:sup>
                          </m:sSup>
                          <m:r>
                            <a:rPr lang="es-EC" b="1" i="1">
                              <a:latin typeface="Cambria Math" panose="02040503050406030204" pitchFamily="18" charset="0"/>
                            </a:rPr>
                            <m:t>×</m:t>
                          </m:r>
                          <m:r>
                            <a:rPr lang="es-EC" b="1" i="1">
                              <a:latin typeface="Cambria Math" panose="02040503050406030204" pitchFamily="18" charset="0"/>
                            </a:rPr>
                            <m:t>𝒑</m:t>
                          </m:r>
                          <m:r>
                            <a:rPr lang="es-EC" b="1" i="1">
                              <a:latin typeface="Cambria Math" panose="02040503050406030204" pitchFamily="18" charset="0"/>
                            </a:rPr>
                            <m:t>×</m:t>
                          </m:r>
                          <m:r>
                            <a:rPr lang="es-EC" b="1" i="1">
                              <a:latin typeface="Cambria Math" panose="02040503050406030204" pitchFamily="18" charset="0"/>
                            </a:rPr>
                            <m:t>𝒒</m:t>
                          </m:r>
                        </m:den>
                      </m:f>
                    </m:oMath>
                  </m:oMathPara>
                </a14:m>
                <a:endParaRPr lang="es-EC" dirty="0"/>
              </a:p>
            </p:txBody>
          </p:sp>
        </mc:Choice>
        <mc:Fallback>
          <p:sp>
            <p:nvSpPr>
              <p:cNvPr id="5" name="Rectangle 4"/>
              <p:cNvSpPr>
                <a:spLocks noRot="1" noChangeAspect="1" noMove="1" noResize="1" noEditPoints="1" noAdjustHandles="1" noChangeArrowheads="1" noChangeShapeType="1" noTextEdit="1"/>
              </p:cNvSpPr>
              <p:nvPr/>
            </p:nvSpPr>
            <p:spPr>
              <a:xfrm>
                <a:off x="323528" y="2749584"/>
                <a:ext cx="2819875" cy="751424"/>
              </a:xfrm>
              <a:prstGeom prst="rect">
                <a:avLst/>
              </a:prstGeom>
              <a:blipFill rotWithShape="1">
                <a:blip r:embed="rId3"/>
                <a:stretch>
                  <a:fillRect r="-2796"/>
                </a:stretch>
              </a:blipFill>
            </p:spPr>
            <p:txBody>
              <a:bodyPr/>
              <a:lstStyle/>
              <a:p>
                <a:r>
                  <a:rPr lang="es-EC">
                    <a:noFill/>
                  </a:rPr>
                  <a:t> </a:t>
                </a:r>
              </a:p>
            </p:txBody>
          </p:sp>
        </mc:Fallback>
      </mc:AlternateContent>
      <p:pic>
        <p:nvPicPr>
          <p:cNvPr id="307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5724" t="29861" r="49049" b="30903"/>
          <a:stretch/>
        </p:blipFill>
        <p:spPr bwMode="auto">
          <a:xfrm>
            <a:off x="323528" y="3645024"/>
            <a:ext cx="2168302" cy="3141258"/>
          </a:xfrm>
          <a:prstGeom prst="rect">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a14="http://schemas.microsoft.com/office/drawing/2010/main" Requires="a14">
          <p:sp>
            <p:nvSpPr>
              <p:cNvPr id="7" name="Rectangle 6"/>
              <p:cNvSpPr/>
              <p:nvPr/>
            </p:nvSpPr>
            <p:spPr>
              <a:xfrm>
                <a:off x="2515755" y="3722949"/>
                <a:ext cx="1421608" cy="461665"/>
              </a:xfrm>
              <a:prstGeom prst="rect">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wrap="none">
                <a:spAutoFit/>
              </a:bodyPr>
              <a:lstStyle/>
              <a:p>
                <a:pPr/>
                <a14:m>
                  <m:oMathPara xmlns:m="http://schemas.openxmlformats.org/officeDocument/2006/math">
                    <m:oMathParaPr>
                      <m:jc m:val="centerGroup"/>
                    </m:oMathParaPr>
                    <m:oMath xmlns:m="http://schemas.openxmlformats.org/officeDocument/2006/math">
                      <m:r>
                        <a:rPr lang="es-EC" sz="2400" b="1" i="1">
                          <a:latin typeface="Cambria Math" panose="02040503050406030204" pitchFamily="18" charset="0"/>
                        </a:rPr>
                        <m:t>𝒏</m:t>
                      </m:r>
                      <m:r>
                        <a:rPr lang="es-EC" sz="2400" b="1" i="1">
                          <a:latin typeface="Cambria Math" panose="02040503050406030204" pitchFamily="18" charset="0"/>
                        </a:rPr>
                        <m:t>=</m:t>
                      </m:r>
                      <m:r>
                        <a:rPr lang="es-EC" sz="2400" b="1" i="1">
                          <a:latin typeface="Cambria Math" panose="02040503050406030204" pitchFamily="18" charset="0"/>
                        </a:rPr>
                        <m:t>𝟑𝟖𝟒</m:t>
                      </m:r>
                    </m:oMath>
                  </m:oMathPara>
                </a14:m>
                <a:endParaRPr lang="es-EC" sz="2400" dirty="0"/>
              </a:p>
            </p:txBody>
          </p:sp>
        </mc:Choice>
        <mc:Fallback>
          <p:sp>
            <p:nvSpPr>
              <p:cNvPr id="7" name="Rectangle 6"/>
              <p:cNvSpPr>
                <a:spLocks noRot="1" noChangeAspect="1" noMove="1" noResize="1" noEditPoints="1" noAdjustHandles="1" noChangeArrowheads="1" noChangeShapeType="1" noTextEdit="1"/>
              </p:cNvSpPr>
              <p:nvPr/>
            </p:nvSpPr>
            <p:spPr>
              <a:xfrm>
                <a:off x="2515755" y="3722949"/>
                <a:ext cx="1421608" cy="461665"/>
              </a:xfrm>
              <a:prstGeom prst="rect">
                <a:avLst/>
              </a:prstGeom>
              <a:blipFill rotWithShape="1">
                <a:blip r:embed="rId5"/>
                <a:stretch>
                  <a:fillRect/>
                </a:stretch>
              </a:blipFill>
              <a:ln>
                <a:solidFill>
                  <a:schemeClr val="tx1"/>
                </a:solidFill>
              </a:ln>
            </p:spPr>
            <p:txBody>
              <a:bodyPr/>
              <a:lstStyle/>
              <a:p>
                <a:r>
                  <a:rPr lang="es-EC">
                    <a:noFill/>
                  </a:rPr>
                  <a:t> </a:t>
                </a:r>
              </a:p>
            </p:txBody>
          </p:sp>
        </mc:Fallback>
      </mc:AlternateContent>
      <mc:AlternateContent xmlns:mc="http://schemas.openxmlformats.org/markup-compatibility/2006">
        <mc:Choice xmlns:a14="http://schemas.microsoft.com/office/drawing/2010/main" Requires="a14">
          <p:sp>
            <p:nvSpPr>
              <p:cNvPr id="9" name="Rectangle 8"/>
              <p:cNvSpPr/>
              <p:nvPr/>
            </p:nvSpPr>
            <p:spPr>
              <a:xfrm>
                <a:off x="4932040" y="3196469"/>
                <a:ext cx="1194430" cy="609077"/>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b="1" i="1">
                              <a:latin typeface="Cambria Math"/>
                            </a:rPr>
                          </m:ctrlPr>
                        </m:sSubPr>
                        <m:e>
                          <m:r>
                            <a:rPr lang="es-EC" b="1" i="1">
                              <a:latin typeface="Cambria Math" panose="02040503050406030204" pitchFamily="18" charset="0"/>
                            </a:rPr>
                            <m:t>𝒏</m:t>
                          </m:r>
                        </m:e>
                        <m:sub>
                          <m:r>
                            <a:rPr lang="es-EC" b="1" i="1">
                              <a:latin typeface="Cambria Math" panose="02040503050406030204" pitchFamily="18" charset="0"/>
                            </a:rPr>
                            <m:t>𝒊</m:t>
                          </m:r>
                        </m:sub>
                      </m:sSub>
                      <m:r>
                        <a:rPr lang="es-EC" b="1" i="1">
                          <a:latin typeface="Cambria Math" panose="02040503050406030204" pitchFamily="18" charset="0"/>
                        </a:rPr>
                        <m:t>=</m:t>
                      </m:r>
                      <m:r>
                        <a:rPr lang="es-EC" b="1" i="1">
                          <a:latin typeface="Cambria Math" panose="02040503050406030204" pitchFamily="18" charset="0"/>
                        </a:rPr>
                        <m:t>𝒏</m:t>
                      </m:r>
                      <m:f>
                        <m:fPr>
                          <m:ctrlPr>
                            <a:rPr lang="es-EC" b="1" i="1">
                              <a:latin typeface="Cambria Math"/>
                            </a:rPr>
                          </m:ctrlPr>
                        </m:fPr>
                        <m:num>
                          <m:sSub>
                            <m:sSubPr>
                              <m:ctrlPr>
                                <a:rPr lang="es-EC" b="1" i="1">
                                  <a:latin typeface="Cambria Math"/>
                                </a:rPr>
                              </m:ctrlPr>
                            </m:sSubPr>
                            <m:e>
                              <m:r>
                                <a:rPr lang="es-EC" b="1" i="1">
                                  <a:latin typeface="Cambria Math" panose="02040503050406030204" pitchFamily="18" charset="0"/>
                                </a:rPr>
                                <m:t>𝑵</m:t>
                              </m:r>
                            </m:e>
                            <m:sub>
                              <m:r>
                                <a:rPr lang="es-EC" b="1" i="1">
                                  <a:latin typeface="Cambria Math" panose="02040503050406030204" pitchFamily="18" charset="0"/>
                                </a:rPr>
                                <m:t>𝒊</m:t>
                              </m:r>
                            </m:sub>
                          </m:sSub>
                        </m:num>
                        <m:den>
                          <m:r>
                            <a:rPr lang="es-EC" b="1" i="1">
                              <a:latin typeface="Cambria Math" panose="02040503050406030204" pitchFamily="18" charset="0"/>
                            </a:rPr>
                            <m:t>𝑵</m:t>
                          </m:r>
                        </m:den>
                      </m:f>
                    </m:oMath>
                  </m:oMathPara>
                </a14:m>
                <a:endParaRPr lang="es-EC" dirty="0"/>
              </a:p>
            </p:txBody>
          </p:sp>
        </mc:Choice>
        <mc:Fallback>
          <p:sp>
            <p:nvSpPr>
              <p:cNvPr id="9" name="Rectangle 8"/>
              <p:cNvSpPr>
                <a:spLocks noRot="1" noChangeAspect="1" noMove="1" noResize="1" noEditPoints="1" noAdjustHandles="1" noChangeArrowheads="1" noChangeShapeType="1" noTextEdit="1"/>
              </p:cNvSpPr>
              <p:nvPr/>
            </p:nvSpPr>
            <p:spPr>
              <a:xfrm>
                <a:off x="4932040" y="3196469"/>
                <a:ext cx="1194430" cy="609077"/>
              </a:xfrm>
              <a:prstGeom prst="rect">
                <a:avLst/>
              </a:prstGeom>
              <a:blipFill rotWithShape="1">
                <a:blip r:embed="rId6"/>
                <a:stretch>
                  <a:fillRect r="-6566"/>
                </a:stretch>
              </a:blipFill>
            </p:spPr>
            <p:txBody>
              <a:bodyPr/>
              <a:lstStyle/>
              <a:p>
                <a:r>
                  <a:rPr lang="es-EC">
                    <a:noFill/>
                  </a:rPr>
                  <a:t> </a:t>
                </a:r>
              </a:p>
            </p:txBody>
          </p:sp>
        </mc:Fallback>
      </mc:AlternateContent>
      <p:pic>
        <p:nvPicPr>
          <p:cNvPr id="3076"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37279" t="36236" r="50000" b="28910"/>
          <a:stretch/>
        </p:blipFill>
        <p:spPr bwMode="auto">
          <a:xfrm>
            <a:off x="7210695" y="2777558"/>
            <a:ext cx="1826843" cy="2814112"/>
          </a:xfrm>
          <a:prstGeom prst="rect">
            <a:avLst/>
          </a:prstGeom>
          <a:noFill/>
          <a:ln w="9525">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20694" r="22392" b="17299"/>
          <a:stretch/>
        </p:blipFill>
        <p:spPr bwMode="auto">
          <a:xfrm>
            <a:off x="2515755" y="4509120"/>
            <a:ext cx="4648533" cy="19232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4932040" y="2276020"/>
            <a:ext cx="3744416" cy="369332"/>
          </a:xfrm>
          <a:prstGeom prst="rect">
            <a:avLst/>
          </a:prstGeom>
        </p:spPr>
        <p:txBody>
          <a:bodyPr wrap="square">
            <a:spAutoFit/>
          </a:bodyPr>
          <a:lstStyle/>
          <a:p>
            <a:r>
              <a:rPr lang="es-EC" b="1" dirty="0" smtClean="0"/>
              <a:t>MÉTODO DE NÚMEROS ÍNDICES </a:t>
            </a:r>
            <a:endParaRPr lang="es-EC" b="1" dirty="0"/>
          </a:p>
        </p:txBody>
      </p:sp>
      <p:sp>
        <p:nvSpPr>
          <p:cNvPr id="12" name="Rectangle 11"/>
          <p:cNvSpPr/>
          <p:nvPr/>
        </p:nvSpPr>
        <p:spPr>
          <a:xfrm>
            <a:off x="498407" y="2243754"/>
            <a:ext cx="2589170" cy="369332"/>
          </a:xfrm>
          <a:prstGeom prst="rect">
            <a:avLst/>
          </a:prstGeom>
        </p:spPr>
        <p:txBody>
          <a:bodyPr wrap="none">
            <a:spAutoFit/>
          </a:bodyPr>
          <a:lstStyle/>
          <a:p>
            <a:r>
              <a:rPr lang="es-EC" b="1" dirty="0" smtClean="0"/>
              <a:t>TOTAL DE LA MUESTRA</a:t>
            </a:r>
            <a:endParaRPr lang="es-EC" b="1" dirty="0"/>
          </a:p>
        </p:txBody>
      </p:sp>
    </p:spTree>
    <p:extLst>
      <p:ext uri="{BB962C8B-B14F-4D97-AF65-F5344CB8AC3E}">
        <p14:creationId xmlns:p14="http://schemas.microsoft.com/office/powerpoint/2010/main" val="2092675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864096"/>
          </a:xfrm>
        </p:spPr>
        <p:txBody>
          <a:bodyPr/>
          <a:lstStyle/>
          <a:p>
            <a:r>
              <a:rPr lang="es-EC" b="1" dirty="0" smtClean="0">
                <a:effectLst>
                  <a:outerShdw blurRad="38100" dist="38100" dir="2700000" algn="tl">
                    <a:srgbClr val="000000">
                      <a:alpha val="43137"/>
                    </a:srgbClr>
                  </a:outerShdw>
                </a:effectLst>
              </a:rPr>
              <a:t>ENCUESTA ON LINE</a:t>
            </a:r>
            <a:endParaRPr lang="es-EC" b="1"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768" t="12061" r="27749" b="12719"/>
          <a:stretch/>
        </p:blipFill>
        <p:spPr bwMode="auto">
          <a:xfrm>
            <a:off x="6752" y="908720"/>
            <a:ext cx="4827896" cy="43924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888" t="12116" r="24108" b="14419"/>
          <a:stretch/>
        </p:blipFill>
        <p:spPr bwMode="auto">
          <a:xfrm>
            <a:off x="4051544" y="2564904"/>
            <a:ext cx="5092456" cy="4287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288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1735847" y="38100"/>
            <a:ext cx="5612130" cy="6819900"/>
          </a:xfrm>
          <a:prstGeom prst="rect">
            <a:avLst/>
          </a:prstGeom>
          <a:noFill/>
          <a:ln>
            <a:solidFill>
              <a:schemeClr val="tx1"/>
            </a:solidFill>
          </a:ln>
        </p:spPr>
      </p:pic>
    </p:spTree>
    <p:extLst>
      <p:ext uri="{BB962C8B-B14F-4D97-AF65-F5344CB8AC3E}">
        <p14:creationId xmlns:p14="http://schemas.microsoft.com/office/powerpoint/2010/main" val="355484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Resultado de imagen para result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66012"/>
            <a:ext cx="9144000" cy="449198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107504" y="747572"/>
            <a:ext cx="7632848" cy="2105364"/>
          </a:xfrm>
        </p:spPr>
        <p:txBody>
          <a:bodyPr>
            <a:normAutofit/>
          </a:bodyPr>
          <a:lstStyle/>
          <a:p>
            <a:pPr algn="l"/>
            <a:r>
              <a:rPr lang="es-EC" sz="6000" b="1" dirty="0"/>
              <a:t>RESULTADOS </a:t>
            </a:r>
            <a:r>
              <a:rPr lang="es-EC" sz="4800" b="1" dirty="0"/>
              <a:t>DE LA </a:t>
            </a:r>
            <a:r>
              <a:rPr lang="es-EC" sz="6000" b="1" dirty="0" smtClean="0"/>
              <a:t>INVESTIGACIÓN</a:t>
            </a:r>
            <a:endParaRPr lang="es-EC" sz="6000" dirty="0"/>
          </a:p>
        </p:txBody>
      </p:sp>
    </p:spTree>
    <p:extLst>
      <p:ext uri="{BB962C8B-B14F-4D97-AF65-F5344CB8AC3E}">
        <p14:creationId xmlns:p14="http://schemas.microsoft.com/office/powerpoint/2010/main" val="9688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sultado de imagen para consumidores"/>
          <p:cNvPicPr>
            <a:picLocks noChangeAspect="1" noChangeArrowheads="1"/>
          </p:cNvPicPr>
          <p:nvPr/>
        </p:nvPicPr>
        <p:blipFill rotWithShape="1">
          <a:blip r:embed="rId2">
            <a:extLst>
              <a:ext uri="{28A0092B-C50C-407E-A947-70E740481C1C}">
                <a14:useLocalDpi xmlns:a14="http://schemas.microsoft.com/office/drawing/2010/main" val="0"/>
              </a:ext>
            </a:extLst>
          </a:blip>
          <a:srcRect b="8191"/>
          <a:stretch/>
        </p:blipFill>
        <p:spPr bwMode="auto">
          <a:xfrm>
            <a:off x="822412" y="1667385"/>
            <a:ext cx="7660377" cy="521799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404664"/>
            <a:ext cx="9144000" cy="1776393"/>
          </a:xfrm>
          <a:prstGeom prst="rect">
            <a:avLst/>
          </a:prstGeom>
          <a:solidFill>
            <a:srgbClr val="D9D9D9">
              <a:alpha val="69804"/>
            </a:srgb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TextBox 4"/>
          <p:cNvSpPr txBox="1"/>
          <p:nvPr/>
        </p:nvSpPr>
        <p:spPr>
          <a:xfrm>
            <a:off x="467544" y="548680"/>
            <a:ext cx="3381054" cy="1862048"/>
          </a:xfrm>
          <a:prstGeom prst="rect">
            <a:avLst/>
          </a:prstGeom>
          <a:noFill/>
        </p:spPr>
        <p:txBody>
          <a:bodyPr wrap="none" rtlCol="0">
            <a:spAutoFit/>
          </a:bodyPr>
          <a:lstStyle/>
          <a:p>
            <a:r>
              <a:rPr lang="es-EC" sz="11500" dirty="0" smtClean="0">
                <a:solidFill>
                  <a:srgbClr val="92D050"/>
                </a:solidFill>
                <a:latin typeface="Andalus" pitchFamily="18" charset="-78"/>
                <a:cs typeface="Andalus" pitchFamily="18" charset="-78"/>
              </a:rPr>
              <a:t>Perfil</a:t>
            </a:r>
            <a:endParaRPr lang="es-EC" sz="2400" dirty="0">
              <a:solidFill>
                <a:srgbClr val="92D050"/>
              </a:solidFill>
              <a:latin typeface="Andalus" pitchFamily="18" charset="-78"/>
              <a:cs typeface="Andalus" pitchFamily="18" charset="-78"/>
            </a:endParaRPr>
          </a:p>
        </p:txBody>
      </p:sp>
      <p:sp>
        <p:nvSpPr>
          <p:cNvPr id="7" name="TextBox 6"/>
          <p:cNvSpPr txBox="1"/>
          <p:nvPr/>
        </p:nvSpPr>
        <p:spPr>
          <a:xfrm>
            <a:off x="3707904" y="701080"/>
            <a:ext cx="941283" cy="830997"/>
          </a:xfrm>
          <a:prstGeom prst="rect">
            <a:avLst/>
          </a:prstGeom>
          <a:noFill/>
        </p:spPr>
        <p:txBody>
          <a:bodyPr wrap="none" rtlCol="0">
            <a:spAutoFit/>
          </a:bodyPr>
          <a:lstStyle/>
          <a:p>
            <a:r>
              <a:rPr lang="es-EC" sz="4800" dirty="0" smtClean="0">
                <a:solidFill>
                  <a:srgbClr val="002060"/>
                </a:solidFill>
                <a:latin typeface="Andalus" pitchFamily="18" charset="-78"/>
                <a:cs typeface="Andalus" pitchFamily="18" charset="-78"/>
              </a:rPr>
              <a:t>del</a:t>
            </a:r>
            <a:endParaRPr lang="es-EC" sz="2000" dirty="0">
              <a:solidFill>
                <a:srgbClr val="002060"/>
              </a:solidFill>
              <a:latin typeface="Andalus" pitchFamily="18" charset="-78"/>
              <a:cs typeface="Andalus" pitchFamily="18" charset="-78"/>
            </a:endParaRPr>
          </a:p>
        </p:txBody>
      </p:sp>
      <p:sp>
        <p:nvSpPr>
          <p:cNvPr id="8" name="TextBox 7"/>
          <p:cNvSpPr txBox="1"/>
          <p:nvPr/>
        </p:nvSpPr>
        <p:spPr>
          <a:xfrm>
            <a:off x="4067944" y="980728"/>
            <a:ext cx="4695516" cy="1200329"/>
          </a:xfrm>
          <a:prstGeom prst="rect">
            <a:avLst/>
          </a:prstGeom>
          <a:noFill/>
        </p:spPr>
        <p:txBody>
          <a:bodyPr wrap="none" rtlCol="0">
            <a:spAutoFit/>
          </a:bodyPr>
          <a:lstStyle/>
          <a:p>
            <a:r>
              <a:rPr lang="es-EC" sz="7200" dirty="0">
                <a:solidFill>
                  <a:srgbClr val="00B0F0"/>
                </a:solidFill>
                <a:latin typeface="Andalus" pitchFamily="18" charset="-78"/>
                <a:cs typeface="Andalus" pitchFamily="18" charset="-78"/>
              </a:rPr>
              <a:t>c</a:t>
            </a:r>
            <a:r>
              <a:rPr lang="es-EC" sz="7200" dirty="0" smtClean="0">
                <a:solidFill>
                  <a:srgbClr val="00B0F0"/>
                </a:solidFill>
                <a:latin typeface="Andalus" pitchFamily="18" charset="-78"/>
                <a:cs typeface="Andalus" pitchFamily="18" charset="-78"/>
              </a:rPr>
              <a:t>onsumidor</a:t>
            </a:r>
            <a:endParaRPr lang="es-EC" sz="3600" dirty="0">
              <a:solidFill>
                <a:srgbClr val="00B0F0"/>
              </a:solidFill>
              <a:latin typeface="Andalus" pitchFamily="18" charset="-78"/>
              <a:cs typeface="Andalus" pitchFamily="18" charset="-78"/>
            </a:endParaRPr>
          </a:p>
        </p:txBody>
      </p:sp>
    </p:spTree>
    <p:extLst>
      <p:ext uri="{BB962C8B-B14F-4D97-AF65-F5344CB8AC3E}">
        <p14:creationId xmlns:p14="http://schemas.microsoft.com/office/powerpoint/2010/main" val="2516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12" name="Imagen 11"/>
          <p:cNvPicPr>
            <a:picLocks noChangeAspect="1"/>
          </p:cNvPicPr>
          <p:nvPr/>
        </p:nvPicPr>
        <p:blipFill rotWithShape="1">
          <a:blip r:embed="rId3">
            <a:extLst>
              <a:ext uri="{BEBA8EAE-BF5A-486C-A8C5-ECC9F3942E4B}">
                <a14:imgProps xmlns:a14="http://schemas.microsoft.com/office/drawing/2010/main">
                  <a14:imgLayer r:embed="rId4">
                    <a14:imgEffect>
                      <a14:backgroundRemoval t="9799" b="98744" l="29096" r="69985"/>
                    </a14:imgEffect>
                  </a14:imgLayer>
                </a14:imgProps>
              </a:ext>
              <a:ext uri="{28A0092B-C50C-407E-A947-70E740481C1C}">
                <a14:useLocalDpi xmlns:a14="http://schemas.microsoft.com/office/drawing/2010/main" val="0"/>
              </a:ext>
            </a:extLst>
          </a:blip>
          <a:srcRect l="24146" t="11365" r="24915"/>
          <a:stretch/>
        </p:blipFill>
        <p:spPr>
          <a:xfrm>
            <a:off x="2159013" y="1340768"/>
            <a:ext cx="4866078" cy="5160552"/>
          </a:xfrm>
          <a:prstGeom prst="rect">
            <a:avLst/>
          </a:prstGeom>
        </p:spPr>
      </p:pic>
      <p:sp>
        <p:nvSpPr>
          <p:cNvPr id="7" name="Content Placeholder 2"/>
          <p:cNvSpPr txBox="1">
            <a:spLocks/>
          </p:cNvSpPr>
          <p:nvPr/>
        </p:nvSpPr>
        <p:spPr>
          <a:xfrm>
            <a:off x="7177970" y="2770973"/>
            <a:ext cx="1888110" cy="433333"/>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1600" dirty="0"/>
              <a:t>h</a:t>
            </a:r>
            <a:r>
              <a:rPr lang="es-EC" sz="1600" dirty="0" smtClean="0"/>
              <a:t>ombres y mujeres</a:t>
            </a:r>
            <a:endParaRPr lang="es-EC" sz="1600" dirty="0"/>
          </a:p>
        </p:txBody>
      </p:sp>
      <p:sp>
        <p:nvSpPr>
          <p:cNvPr id="8" name="Content Placeholder 2"/>
          <p:cNvSpPr txBox="1">
            <a:spLocks/>
          </p:cNvSpPr>
          <p:nvPr/>
        </p:nvSpPr>
        <p:spPr>
          <a:xfrm>
            <a:off x="179512" y="2250382"/>
            <a:ext cx="1409328" cy="434536"/>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1600" dirty="0" smtClean="0"/>
              <a:t>18 a 40 años</a:t>
            </a:r>
            <a:endParaRPr lang="es-EC" sz="1600" dirty="0"/>
          </a:p>
        </p:txBody>
      </p:sp>
      <p:sp>
        <p:nvSpPr>
          <p:cNvPr id="10" name="Content Placeholder 2"/>
          <p:cNvSpPr txBox="1">
            <a:spLocks/>
          </p:cNvSpPr>
          <p:nvPr/>
        </p:nvSpPr>
        <p:spPr>
          <a:xfrm>
            <a:off x="6660232" y="1461399"/>
            <a:ext cx="2326884" cy="67145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s-EC" sz="1600" dirty="0" smtClean="0"/>
              <a:t>67% educación superior y 29% postgrado</a:t>
            </a:r>
            <a:endParaRPr lang="es-EC" sz="1600" dirty="0"/>
          </a:p>
        </p:txBody>
      </p:sp>
      <p:pic>
        <p:nvPicPr>
          <p:cNvPr id="15" name="Imagen 14"/>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6710" b="41154" l="4923" r="44308">
                        <a14:foregroundMark x1="11111" y1="32340" x2="12889" y2="37021"/>
                        <a14:foregroundMark x1="8000" y1="40213" x2="15333" y2="38936"/>
                        <a14:foregroundMark x1="33778" y1="39574" x2="42000" y2="39787"/>
                      </a14:backgroundRemoval>
                    </a14:imgEffect>
                  </a14:imgLayer>
                </a14:imgProps>
              </a:ext>
              <a:ext uri="{28A0092B-C50C-407E-A947-70E740481C1C}">
                <a14:useLocalDpi xmlns:a14="http://schemas.microsoft.com/office/drawing/2010/main" val="0"/>
              </a:ext>
            </a:extLst>
          </a:blip>
          <a:srcRect l="5190" t="30028" r="78760" b="57167"/>
          <a:stretch/>
        </p:blipFill>
        <p:spPr>
          <a:xfrm>
            <a:off x="6579324" y="2738850"/>
            <a:ext cx="432048" cy="360040"/>
          </a:xfrm>
          <a:prstGeom prst="rect">
            <a:avLst/>
          </a:prstGeom>
        </p:spPr>
      </p:pic>
      <p:pic>
        <p:nvPicPr>
          <p:cNvPr id="16" name="Imagen 15"/>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26710" b="41154" l="4923" r="44308">
                        <a14:foregroundMark x1="11111" y1="32340" x2="12889" y2="37021"/>
                        <a14:foregroundMark x1="8000" y1="40213" x2="15333" y2="38936"/>
                        <a14:foregroundMark x1="33778" y1="39574" x2="42000" y2="39787"/>
                      </a14:backgroundRemoval>
                    </a14:imgEffect>
                  </a14:imgLayer>
                </a14:imgProps>
              </a:ext>
              <a:ext uri="{28A0092B-C50C-407E-A947-70E740481C1C}">
                <a14:useLocalDpi xmlns:a14="http://schemas.microsoft.com/office/drawing/2010/main" val="0"/>
              </a:ext>
            </a:extLst>
          </a:blip>
          <a:srcRect l="29425" t="30732" r="54525" b="56463"/>
          <a:stretch/>
        </p:blipFill>
        <p:spPr>
          <a:xfrm>
            <a:off x="6784617" y="2738850"/>
            <a:ext cx="432048" cy="360040"/>
          </a:xfrm>
          <a:prstGeom prst="rect">
            <a:avLst/>
          </a:prstGeom>
        </p:spPr>
      </p:pic>
      <p:cxnSp>
        <p:nvCxnSpPr>
          <p:cNvPr id="18" name="Conector recto de flecha 17"/>
          <p:cNvCxnSpPr/>
          <p:nvPr/>
        </p:nvCxnSpPr>
        <p:spPr>
          <a:xfrm flipH="1">
            <a:off x="2051720" y="2452307"/>
            <a:ext cx="1270732" cy="0"/>
          </a:xfrm>
          <a:prstGeom prst="straightConnector1">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6" name="Conector recto de flecha 25"/>
          <p:cNvCxnSpPr/>
          <p:nvPr/>
        </p:nvCxnSpPr>
        <p:spPr>
          <a:xfrm flipV="1">
            <a:off x="4954544" y="1748792"/>
            <a:ext cx="792088" cy="0"/>
          </a:xfrm>
          <a:prstGeom prst="straightConnector1">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29" name="Conector recto de flecha 28"/>
          <p:cNvCxnSpPr/>
          <p:nvPr/>
        </p:nvCxnSpPr>
        <p:spPr>
          <a:xfrm flipH="1">
            <a:off x="1961554" y="4816663"/>
            <a:ext cx="882254" cy="0"/>
          </a:xfrm>
          <a:prstGeom prst="straightConnector1">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pic>
        <p:nvPicPr>
          <p:cNvPr id="36" name="Imagen 35"/>
          <p:cNvPicPr>
            <a:picLocks noChangeAspect="1"/>
          </p:cNvPicPr>
          <p:nvPr/>
        </p:nvPicPr>
        <p:blipFill rotWithShape="1">
          <a:blip r:embed="rId7" cstate="print">
            <a:biLevel thresh="75000"/>
            <a:extLst>
              <a:ext uri="{BEBA8EAE-BF5A-486C-A8C5-ECC9F3942E4B}">
                <a14:imgProps xmlns:a14="http://schemas.microsoft.com/office/drawing/2010/main">
                  <a14:imgLayer r:embed="rId8">
                    <a14:imgEffect>
                      <a14:backgroundRemoval t="5745" b="20426" l="28000" r="48000">
                        <a14:foregroundMark x1="34444" y1="15745" x2="40222" y2="15319"/>
                        <a14:foregroundMark x1="44667" y1="16170" x2="44667" y2="13617"/>
                      </a14:backgroundRemoval>
                    </a14:imgEffect>
                  </a14:imgLayer>
                </a14:imgProps>
              </a:ext>
              <a:ext uri="{28A0092B-C50C-407E-A947-70E740481C1C}">
                <a14:useLocalDpi xmlns:a14="http://schemas.microsoft.com/office/drawing/2010/main" val="0"/>
              </a:ext>
            </a:extLst>
          </a:blip>
          <a:srcRect l="26399" t="3930" r="52522" b="77907"/>
          <a:stretch/>
        </p:blipFill>
        <p:spPr>
          <a:xfrm>
            <a:off x="5845516" y="1532768"/>
            <a:ext cx="543057" cy="488751"/>
          </a:xfrm>
          <a:prstGeom prst="rect">
            <a:avLst/>
          </a:prstGeom>
        </p:spPr>
      </p:pic>
      <p:pic>
        <p:nvPicPr>
          <p:cNvPr id="37" name="Imagen 36"/>
          <p:cNvPicPr>
            <a:picLocks noChangeAspect="1"/>
          </p:cNvPicPr>
          <p:nvPr/>
        </p:nvPicPr>
        <p:blipFill rotWithShape="1">
          <a:blip r:embed="rId9" cstate="print">
            <a:biLevel thresh="75000"/>
            <a:extLst>
              <a:ext uri="{28A0092B-C50C-407E-A947-70E740481C1C}">
                <a14:useLocalDpi xmlns:a14="http://schemas.microsoft.com/office/drawing/2010/main" val="0"/>
              </a:ext>
            </a:extLst>
          </a:blip>
          <a:srcRect l="51128" t="26256" r="27793" b="55581"/>
          <a:stretch/>
        </p:blipFill>
        <p:spPr>
          <a:xfrm>
            <a:off x="1403648" y="2180840"/>
            <a:ext cx="543057" cy="488751"/>
          </a:xfrm>
          <a:prstGeom prst="rect">
            <a:avLst/>
          </a:prstGeom>
          <a:noFill/>
          <a:ln>
            <a:noFill/>
          </a:ln>
        </p:spPr>
      </p:pic>
      <p:pic>
        <p:nvPicPr>
          <p:cNvPr id="40" name="Imagen 39"/>
          <p:cNvPicPr>
            <a:picLocks noChangeAspect="1"/>
          </p:cNvPicPr>
          <p:nvPr/>
        </p:nvPicPr>
        <p:blipFill rotWithShape="1">
          <a:blip r:embed="rId10" cstate="print">
            <a:biLevel thresh="75000"/>
            <a:extLst>
              <a:ext uri="{28A0092B-C50C-407E-A947-70E740481C1C}">
                <a14:useLocalDpi xmlns:a14="http://schemas.microsoft.com/office/drawing/2010/main" val="0"/>
              </a:ext>
            </a:extLst>
          </a:blip>
          <a:srcRect l="72489" t="71904" r="5502" b="10536"/>
          <a:stretch/>
        </p:blipFill>
        <p:spPr>
          <a:xfrm>
            <a:off x="1256890" y="4583678"/>
            <a:ext cx="572979" cy="477482"/>
          </a:xfrm>
          <a:prstGeom prst="rect">
            <a:avLst/>
          </a:prstGeom>
        </p:spPr>
      </p:pic>
      <p:sp>
        <p:nvSpPr>
          <p:cNvPr id="41" name="Content Placeholder 2"/>
          <p:cNvSpPr txBox="1">
            <a:spLocks/>
          </p:cNvSpPr>
          <p:nvPr/>
        </p:nvSpPr>
        <p:spPr>
          <a:xfrm>
            <a:off x="251520" y="3999733"/>
            <a:ext cx="1663930" cy="86942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1600" dirty="0" smtClean="0"/>
              <a:t>79% </a:t>
            </a:r>
          </a:p>
          <a:p>
            <a:pPr marL="0" indent="0">
              <a:buNone/>
            </a:pPr>
            <a:r>
              <a:rPr lang="es-EC" sz="1600" dirty="0" smtClean="0"/>
              <a:t>económicamente activos</a:t>
            </a:r>
            <a:endParaRPr lang="es-EC" sz="1600" dirty="0"/>
          </a:p>
        </p:txBody>
      </p:sp>
      <p:cxnSp>
        <p:nvCxnSpPr>
          <p:cNvPr id="42" name="Conector recto de flecha 41"/>
          <p:cNvCxnSpPr/>
          <p:nvPr/>
        </p:nvCxnSpPr>
        <p:spPr>
          <a:xfrm flipV="1">
            <a:off x="5662357" y="2950083"/>
            <a:ext cx="792088" cy="0"/>
          </a:xfrm>
          <a:prstGeom prst="straightConnector1">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44" name="Rectángulo 43"/>
          <p:cNvSpPr/>
          <p:nvPr/>
        </p:nvSpPr>
        <p:spPr>
          <a:xfrm>
            <a:off x="7781240" y="5242589"/>
            <a:ext cx="1183248" cy="584775"/>
          </a:xfrm>
          <a:prstGeom prst="rect">
            <a:avLst/>
          </a:prstGeom>
        </p:spPr>
        <p:txBody>
          <a:bodyPr wrap="square">
            <a:spAutoFit/>
          </a:bodyPr>
          <a:lstStyle/>
          <a:p>
            <a:pPr algn="r"/>
            <a:r>
              <a:rPr lang="es-EC" sz="1600" dirty="0" smtClean="0">
                <a:solidFill>
                  <a:srgbClr val="000000"/>
                </a:solidFill>
                <a:latin typeface="+mj-lt"/>
                <a:ea typeface="Times New Roman" panose="02020603050405020304" pitchFamily="18" charset="0"/>
              </a:rPr>
              <a:t>46</a:t>
            </a:r>
            <a:r>
              <a:rPr lang="es-EC" sz="1600" dirty="0">
                <a:solidFill>
                  <a:srgbClr val="000000"/>
                </a:solidFill>
                <a:latin typeface="+mj-lt"/>
                <a:ea typeface="Times New Roman" panose="02020603050405020304" pitchFamily="18" charset="0"/>
              </a:rPr>
              <a:t>% </a:t>
            </a:r>
            <a:r>
              <a:rPr lang="es-EC" sz="1600" dirty="0" smtClean="0">
                <a:solidFill>
                  <a:srgbClr val="000000"/>
                </a:solidFill>
                <a:latin typeface="+mj-lt"/>
                <a:ea typeface="Times New Roman" panose="02020603050405020304" pitchFamily="18" charset="0"/>
              </a:rPr>
              <a:t>hijos </a:t>
            </a:r>
          </a:p>
          <a:p>
            <a:pPr algn="r"/>
            <a:r>
              <a:rPr lang="es-EC" sz="1600" dirty="0" smtClean="0">
                <a:solidFill>
                  <a:srgbClr val="000000"/>
                </a:solidFill>
                <a:latin typeface="+mj-lt"/>
                <a:ea typeface="Times New Roman" panose="02020603050405020304" pitchFamily="18" charset="0"/>
              </a:rPr>
              <a:t>31</a:t>
            </a:r>
            <a:r>
              <a:rPr lang="es-EC" sz="1600" dirty="0">
                <a:solidFill>
                  <a:srgbClr val="000000"/>
                </a:solidFill>
                <a:latin typeface="+mj-lt"/>
                <a:ea typeface="Times New Roman" panose="02020603050405020304" pitchFamily="18" charset="0"/>
              </a:rPr>
              <a:t>% </a:t>
            </a:r>
            <a:r>
              <a:rPr lang="es-EC" sz="1600" dirty="0" smtClean="0">
                <a:solidFill>
                  <a:srgbClr val="000000"/>
                </a:solidFill>
                <a:latin typeface="+mj-lt"/>
                <a:ea typeface="Times New Roman" panose="02020603050405020304" pitchFamily="18" charset="0"/>
              </a:rPr>
              <a:t>padres</a:t>
            </a:r>
            <a:endParaRPr lang="es-EC" sz="1600" dirty="0">
              <a:latin typeface="+mj-lt"/>
            </a:endParaRPr>
          </a:p>
        </p:txBody>
      </p:sp>
      <p:sp>
        <p:nvSpPr>
          <p:cNvPr id="45" name="Rectángulo 44"/>
          <p:cNvSpPr/>
          <p:nvPr/>
        </p:nvSpPr>
        <p:spPr>
          <a:xfrm>
            <a:off x="179512" y="3332968"/>
            <a:ext cx="1747198" cy="338554"/>
          </a:xfrm>
          <a:prstGeom prst="rect">
            <a:avLst/>
          </a:prstGeom>
        </p:spPr>
        <p:txBody>
          <a:bodyPr wrap="square">
            <a:spAutoFit/>
          </a:bodyPr>
          <a:lstStyle/>
          <a:p>
            <a:r>
              <a:rPr lang="es-EC" sz="1600" dirty="0" smtClean="0">
                <a:solidFill>
                  <a:srgbClr val="000000"/>
                </a:solidFill>
                <a:latin typeface="+mj-lt"/>
                <a:ea typeface="Times New Roman" panose="02020603050405020304" pitchFamily="18" charset="0"/>
              </a:rPr>
              <a:t> 60% segmento C+</a:t>
            </a:r>
            <a:endParaRPr lang="es-EC" sz="1600" dirty="0">
              <a:latin typeface="+mj-lt"/>
            </a:endParaRPr>
          </a:p>
        </p:txBody>
      </p:sp>
      <p:sp>
        <p:nvSpPr>
          <p:cNvPr id="46" name="Rectángulo 45"/>
          <p:cNvSpPr/>
          <p:nvPr/>
        </p:nvSpPr>
        <p:spPr>
          <a:xfrm>
            <a:off x="7539224" y="3990084"/>
            <a:ext cx="1353256" cy="338554"/>
          </a:xfrm>
          <a:prstGeom prst="rect">
            <a:avLst/>
          </a:prstGeom>
        </p:spPr>
        <p:txBody>
          <a:bodyPr wrap="none">
            <a:spAutoFit/>
          </a:bodyPr>
          <a:lstStyle/>
          <a:p>
            <a:r>
              <a:rPr lang="es-EC" sz="1600" dirty="0" smtClean="0">
                <a:solidFill>
                  <a:srgbClr val="000000"/>
                </a:solidFill>
                <a:latin typeface="+mj-lt"/>
                <a:ea typeface="Times New Roman" panose="02020603050405020304" pitchFamily="18" charset="0"/>
              </a:rPr>
              <a:t>$</a:t>
            </a:r>
            <a:r>
              <a:rPr lang="es-EC" sz="1600" dirty="0">
                <a:solidFill>
                  <a:srgbClr val="000000"/>
                </a:solidFill>
                <a:latin typeface="+mj-lt"/>
                <a:ea typeface="Times New Roman" panose="02020603050405020304" pitchFamily="18" charset="0"/>
              </a:rPr>
              <a:t>340 a $1.500</a:t>
            </a:r>
            <a:endParaRPr lang="es-EC" sz="1600" dirty="0">
              <a:latin typeface="+mj-lt"/>
            </a:endParaRPr>
          </a:p>
        </p:txBody>
      </p:sp>
      <p:cxnSp>
        <p:nvCxnSpPr>
          <p:cNvPr id="47" name="Conector recto de flecha 46"/>
          <p:cNvCxnSpPr/>
          <p:nvPr/>
        </p:nvCxnSpPr>
        <p:spPr>
          <a:xfrm>
            <a:off x="6405994" y="5561492"/>
            <a:ext cx="768453" cy="127"/>
          </a:xfrm>
          <a:prstGeom prst="straightConnector1">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9" name="Conector recto de flecha 48"/>
          <p:cNvCxnSpPr/>
          <p:nvPr/>
        </p:nvCxnSpPr>
        <p:spPr>
          <a:xfrm>
            <a:off x="5962256" y="4167013"/>
            <a:ext cx="841992" cy="0"/>
          </a:xfrm>
          <a:prstGeom prst="straightConnector1">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pic>
        <p:nvPicPr>
          <p:cNvPr id="50" name="Imagen 49"/>
          <p:cNvPicPr>
            <a:picLocks noChangeAspect="1"/>
          </p:cNvPicPr>
          <p:nvPr/>
        </p:nvPicPr>
        <p:blipFill rotWithShape="1">
          <a:blip r:embed="rId10" cstate="print">
            <a:biLevel thresh="75000"/>
            <a:extLst>
              <a:ext uri="{28A0092B-C50C-407E-A947-70E740481C1C}">
                <a14:useLocalDpi xmlns:a14="http://schemas.microsoft.com/office/drawing/2010/main" val="0"/>
              </a:ext>
            </a:extLst>
          </a:blip>
          <a:srcRect l="71914" t="26482" r="6077" b="55958"/>
          <a:stretch/>
        </p:blipFill>
        <p:spPr>
          <a:xfrm>
            <a:off x="7239381" y="5277891"/>
            <a:ext cx="572979" cy="477482"/>
          </a:xfrm>
          <a:prstGeom prst="rect">
            <a:avLst/>
          </a:prstGeom>
        </p:spPr>
      </p:pic>
      <p:pic>
        <p:nvPicPr>
          <p:cNvPr id="53" name="Imagen 52"/>
          <p:cNvPicPr>
            <a:picLocks noChangeAspect="1"/>
          </p:cNvPicPr>
          <p:nvPr/>
        </p:nvPicPr>
        <p:blipFill rotWithShape="1">
          <a:blip r:embed="rId11" cstate="print">
            <a:extLst>
              <a:ext uri="{BEBA8EAE-BF5A-486C-A8C5-ECC9F3942E4B}">
                <a14:imgProps xmlns:a14="http://schemas.microsoft.com/office/drawing/2010/main">
                  <a14:imgLayer r:embed="rId12">
                    <a14:imgEffect>
                      <a14:backgroundRemoval t="50213" b="72553" l="52000" r="71778">
                        <a14:foregroundMark x1="56222" y1="55532" x2="66000" y2="58511"/>
                        <a14:foregroundMark x1="65111" y1="71489" x2="67111" y2="71277"/>
                      </a14:backgroundRemoval>
                    </a14:imgEffect>
                  </a14:imgLayer>
                </a14:imgProps>
              </a:ext>
              <a:ext uri="{28A0092B-C50C-407E-A947-70E740481C1C}">
                <a14:useLocalDpi xmlns:a14="http://schemas.microsoft.com/office/drawing/2010/main" val="0"/>
              </a:ext>
            </a:extLst>
          </a:blip>
          <a:srcRect l="51198" t="49265" r="26878" b="27412"/>
          <a:stretch/>
        </p:blipFill>
        <p:spPr>
          <a:xfrm>
            <a:off x="1679910" y="3144565"/>
            <a:ext cx="493599" cy="548443"/>
          </a:xfrm>
          <a:prstGeom prst="rect">
            <a:avLst/>
          </a:prstGeom>
        </p:spPr>
      </p:pic>
      <p:pic>
        <p:nvPicPr>
          <p:cNvPr id="54" name="Imagen 53"/>
          <p:cNvPicPr>
            <a:picLocks noChangeAspect="1"/>
          </p:cNvPicPr>
          <p:nvPr/>
        </p:nvPicPr>
        <p:blipFill rotWithShape="1">
          <a:blip r:embed="rId13" cstate="print">
            <a:biLevel thresh="75000"/>
            <a:extLst>
              <a:ext uri="{28A0092B-C50C-407E-A947-70E740481C1C}">
                <a14:useLocalDpi xmlns:a14="http://schemas.microsoft.com/office/drawing/2010/main" val="0"/>
              </a:ext>
            </a:extLst>
          </a:blip>
          <a:srcRect l="25586" t="27559" r="54321" b="55242"/>
          <a:stretch/>
        </p:blipFill>
        <p:spPr>
          <a:xfrm>
            <a:off x="6948264" y="3960677"/>
            <a:ext cx="452366" cy="404427"/>
          </a:xfrm>
          <a:prstGeom prst="rect">
            <a:avLst/>
          </a:prstGeom>
          <a:noFill/>
          <a:ln>
            <a:noFill/>
          </a:ln>
        </p:spPr>
      </p:pic>
      <p:cxnSp>
        <p:nvCxnSpPr>
          <p:cNvPr id="51" name="Conector recto de flecha 17"/>
          <p:cNvCxnSpPr/>
          <p:nvPr/>
        </p:nvCxnSpPr>
        <p:spPr>
          <a:xfrm flipH="1">
            <a:off x="2189841" y="3548992"/>
            <a:ext cx="941999" cy="0"/>
          </a:xfrm>
          <a:prstGeom prst="straightConnector1">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52" name="Content Placeholder 2"/>
          <p:cNvSpPr>
            <a:spLocks noGrp="1"/>
          </p:cNvSpPr>
          <p:nvPr>
            <p:ph idx="1"/>
          </p:nvPr>
        </p:nvSpPr>
        <p:spPr>
          <a:xfrm>
            <a:off x="35496" y="332656"/>
            <a:ext cx="9108504" cy="576064"/>
          </a:xfrm>
        </p:spPr>
        <p:style>
          <a:lnRef idx="0">
            <a:schemeClr val="dk1"/>
          </a:lnRef>
          <a:fillRef idx="3">
            <a:schemeClr val="dk1"/>
          </a:fillRef>
          <a:effectRef idx="3">
            <a:schemeClr val="dk1"/>
          </a:effectRef>
          <a:fontRef idx="minor">
            <a:schemeClr val="lt1"/>
          </a:fontRef>
        </p:style>
        <p:txBody>
          <a:bodyPr anchor="ctr">
            <a:noAutofit/>
          </a:bodyPr>
          <a:lstStyle/>
          <a:p>
            <a:pPr marL="0" indent="0" algn="ctr">
              <a:buNone/>
            </a:pPr>
            <a:r>
              <a:rPr lang="es-EC" sz="3600" b="1" dirty="0" smtClean="0">
                <a:solidFill>
                  <a:schemeClr val="bg1"/>
                </a:solidFill>
                <a:effectLst>
                  <a:outerShdw blurRad="38100" dist="38100" dir="2700000" algn="tl">
                    <a:srgbClr val="000000">
                      <a:alpha val="43137"/>
                    </a:srgbClr>
                  </a:outerShdw>
                </a:effectLst>
              </a:rPr>
              <a:t>Usuario de Portales Turísticos del DMQ</a:t>
            </a:r>
            <a:endParaRPr lang="es-EC" sz="3600" b="1" dirty="0">
              <a:solidFill>
                <a:schemeClr val="bg1"/>
              </a:solidFill>
              <a:effectLst>
                <a:outerShdw blurRad="38100" dist="38100" dir="2700000" algn="tl">
                  <a:srgbClr val="000000">
                    <a:alpha val="43137"/>
                  </a:srgbClr>
                </a:outerShdw>
              </a:effectLst>
            </a:endParaRPr>
          </a:p>
        </p:txBody>
      </p:sp>
      <p:pic>
        <p:nvPicPr>
          <p:cNvPr id="15362" name="Picture 2" descr="Resultado de imagen para casa"/>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23728" y="5561619"/>
            <a:ext cx="531677" cy="531677"/>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Conector recto de flecha 28"/>
          <p:cNvCxnSpPr/>
          <p:nvPr/>
        </p:nvCxnSpPr>
        <p:spPr>
          <a:xfrm flipH="1">
            <a:off x="2825650" y="5938858"/>
            <a:ext cx="882254" cy="0"/>
          </a:xfrm>
          <a:prstGeom prst="straightConnector1">
            <a:avLst/>
          </a:prstGeom>
          <a:ln>
            <a:solidFill>
              <a:schemeClr val="tx1"/>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56" name="Content Placeholder 2"/>
          <p:cNvSpPr txBox="1">
            <a:spLocks/>
          </p:cNvSpPr>
          <p:nvPr/>
        </p:nvSpPr>
        <p:spPr>
          <a:xfrm>
            <a:off x="284637" y="5439893"/>
            <a:ext cx="1874375" cy="86942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1600" dirty="0" smtClean="0"/>
              <a:t>De 1 a 6 Miembros por familia</a:t>
            </a:r>
            <a:endParaRPr lang="es-EC" sz="1600" dirty="0"/>
          </a:p>
        </p:txBody>
      </p:sp>
    </p:spTree>
    <p:extLst>
      <p:ext uri="{BB962C8B-B14F-4D97-AF65-F5344CB8AC3E}">
        <p14:creationId xmlns:p14="http://schemas.microsoft.com/office/powerpoint/2010/main" val="318642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Llamada ovalada 20"/>
          <p:cNvSpPr/>
          <p:nvPr/>
        </p:nvSpPr>
        <p:spPr>
          <a:xfrm>
            <a:off x="5364088" y="1499189"/>
            <a:ext cx="2025272" cy="1485107"/>
          </a:xfrm>
          <a:prstGeom prst="wedgeEllipseCallout">
            <a:avLst>
              <a:gd name="adj1" fmla="val -12747"/>
              <a:gd name="adj2" fmla="val 65257"/>
            </a:avLst>
          </a:prstGeom>
          <a:solidFill>
            <a:srgbClr val="FD9731"/>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C"/>
          </a:p>
        </p:txBody>
      </p:sp>
      <p:sp>
        <p:nvSpPr>
          <p:cNvPr id="2" name="Llamada ovalada 1"/>
          <p:cNvSpPr/>
          <p:nvPr/>
        </p:nvSpPr>
        <p:spPr>
          <a:xfrm>
            <a:off x="81409" y="2176796"/>
            <a:ext cx="1586852" cy="1224136"/>
          </a:xfrm>
          <a:prstGeom prst="wedgeEllipseCallout">
            <a:avLst>
              <a:gd name="adj1" fmla="val 15209"/>
              <a:gd name="adj2" fmla="val 62500"/>
            </a:avLst>
          </a:prstGeom>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C"/>
          </a:p>
        </p:txBody>
      </p:sp>
      <p:sp>
        <p:nvSpPr>
          <p:cNvPr id="5" name="Title 1"/>
          <p:cNvSpPr txBox="1">
            <a:spLocks/>
          </p:cNvSpPr>
          <p:nvPr/>
        </p:nvSpPr>
        <p:spPr>
          <a:xfrm>
            <a:off x="-4068960" y="1224918"/>
            <a:ext cx="3250704" cy="519729"/>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s-EC" dirty="0"/>
          </a:p>
        </p:txBody>
      </p:sp>
      <p:pic>
        <p:nvPicPr>
          <p:cNvPr id="6" name="Imagen 5"/>
          <p:cNvPicPr>
            <a:picLocks noChangeAspect="1"/>
          </p:cNvPicPr>
          <p:nvPr/>
        </p:nvPicPr>
        <p:blipFill>
          <a:blip r:embed="rId3">
            <a:extLst>
              <a:ext uri="{BEBA8EAE-BF5A-486C-A8C5-ECC9F3942E4B}">
                <a14:imgProps xmlns:a14="http://schemas.microsoft.com/office/drawing/2010/main">
                  <a14:imgLayer r:embed="rId4">
                    <a14:imgEffect>
                      <a14:backgroundRemoval t="4620" b="98370" l="0" r="100000">
                        <a14:foregroundMark x1="14833" y1="37500" x2="98500" y2="36957"/>
                        <a14:foregroundMark x1="81000" y1="33152" x2="96167" y2="26902"/>
                        <a14:foregroundMark x1="87000" y1="23098" x2="89667" y2="60870"/>
                        <a14:foregroundMark x1="91667" y1="55163" x2="98000" y2="30163"/>
                        <a14:foregroundMark x1="91000" y1="23098" x2="99000" y2="42663"/>
                        <a14:foregroundMark x1="5000" y1="82337" x2="16167" y2="82609"/>
                        <a14:foregroundMark x1="6833" y1="91033" x2="14000" y2="92120"/>
                        <a14:foregroundMark x1="21667" y1="83967" x2="33167" y2="83424"/>
                        <a14:foregroundMark x1="23833" y1="91033" x2="23833" y2="92120"/>
                        <a14:foregroundMark x1="27667" y1="92663" x2="31000" y2="90489"/>
                        <a14:foregroundMark x1="25167" y1="94293" x2="26833" y2="89130"/>
                        <a14:foregroundMark x1="43833" y1="73098" x2="57500" y2="78804"/>
                        <a14:foregroundMark x1="47000" y1="95652" x2="57667" y2="78804"/>
                        <a14:foregroundMark x1="69667" y1="80978" x2="79833" y2="91848"/>
                        <a14:foregroundMark x1="86333" y1="94293" x2="96333" y2="87772"/>
                        <a14:foregroundMark x1="86000" y1="50000" x2="92167" y2="39674"/>
                        <a14:foregroundMark x1="88667" y1="94837" x2="97667" y2="94293"/>
                        <a14:foregroundMark x1="16167" y1="93478" x2="17500" y2="89130"/>
                        <a14:foregroundMark x1="56667" y1="94022" x2="56333" y2="85598"/>
                        <a14:foregroundMark x1="48167" y1="96467" x2="54833" y2="95652"/>
                      </a14:backgroundRemoval>
                    </a14:imgEffect>
                  </a14:imgLayer>
                </a14:imgProps>
              </a:ext>
              <a:ext uri="{28A0092B-C50C-407E-A947-70E740481C1C}">
                <a14:useLocalDpi xmlns:a14="http://schemas.microsoft.com/office/drawing/2010/main" val="0"/>
              </a:ext>
            </a:extLst>
          </a:blip>
          <a:stretch>
            <a:fillRect/>
          </a:stretch>
        </p:blipFill>
        <p:spPr>
          <a:xfrm>
            <a:off x="755576" y="2852936"/>
            <a:ext cx="7340957" cy="4104456"/>
          </a:xfrm>
          <a:prstGeom prst="rect">
            <a:avLst/>
          </a:prstGeom>
        </p:spPr>
      </p:pic>
      <p:sp>
        <p:nvSpPr>
          <p:cNvPr id="7" name="TextBox 6"/>
          <p:cNvSpPr txBox="1"/>
          <p:nvPr/>
        </p:nvSpPr>
        <p:spPr>
          <a:xfrm>
            <a:off x="0" y="140439"/>
            <a:ext cx="9144000" cy="1200329"/>
          </a:xfrm>
          <a:prstGeom prst="rect">
            <a:avLst/>
          </a:prstGeom>
          <a:noFill/>
        </p:spPr>
        <p:txBody>
          <a:bodyPr wrap="square" rtlCol="0">
            <a:spAutoFit/>
          </a:bodyPr>
          <a:lstStyle/>
          <a:p>
            <a:pPr algn="ctr"/>
            <a:r>
              <a:rPr lang="es-EC" sz="7200" dirty="0" smtClean="0">
                <a:solidFill>
                  <a:srgbClr val="FFC000"/>
                </a:solidFill>
                <a:latin typeface="Andalus" pitchFamily="18" charset="-78"/>
                <a:cs typeface="Andalus" pitchFamily="18" charset="-78"/>
              </a:rPr>
              <a:t>Gustos</a:t>
            </a:r>
            <a:r>
              <a:rPr lang="es-EC" sz="7200" dirty="0" smtClean="0">
                <a:solidFill>
                  <a:srgbClr val="00B0F0"/>
                </a:solidFill>
                <a:latin typeface="Andalus" pitchFamily="18" charset="-78"/>
                <a:cs typeface="Andalus" pitchFamily="18" charset="-78"/>
              </a:rPr>
              <a:t> </a:t>
            </a:r>
            <a:r>
              <a:rPr lang="es-EC" sz="4800" dirty="0" smtClean="0">
                <a:solidFill>
                  <a:srgbClr val="00B0F0"/>
                </a:solidFill>
                <a:latin typeface="Andalus" pitchFamily="18" charset="-78"/>
                <a:cs typeface="Andalus" pitchFamily="18" charset="-78"/>
              </a:rPr>
              <a:t>y </a:t>
            </a:r>
            <a:r>
              <a:rPr lang="es-EC" sz="7200" dirty="0">
                <a:solidFill>
                  <a:srgbClr val="7030A0"/>
                </a:solidFill>
                <a:latin typeface="Andalus" pitchFamily="18" charset="-78"/>
                <a:cs typeface="Andalus" pitchFamily="18" charset="-78"/>
              </a:rPr>
              <a:t>Preferencias</a:t>
            </a:r>
          </a:p>
        </p:txBody>
      </p:sp>
      <p:pic>
        <p:nvPicPr>
          <p:cNvPr id="8" name="Imagen 7"/>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6596" b="21277" l="55778" r="71111">
                        <a14:foregroundMark x1="60444" y1="14894" x2="63333" y2="17021"/>
                        <a14:foregroundMark x1="58444" y1="13404" x2="67778" y2="13404"/>
                        <a14:foregroundMark x1="69333" y1="13617" x2="69333" y2="12340"/>
                        <a14:foregroundMark x1="57556" y1="13830" x2="56889" y2="12766"/>
                        <a14:foregroundMark x1="70222" y1="10000" x2="69333" y2="12979"/>
                      </a14:backgroundRemoval>
                    </a14:imgEffect>
                  </a14:imgLayer>
                </a14:imgProps>
              </a:ext>
              <a:ext uri="{28A0092B-C50C-407E-A947-70E740481C1C}">
                <a14:useLocalDpi xmlns:a14="http://schemas.microsoft.com/office/drawing/2010/main" val="0"/>
              </a:ext>
            </a:extLst>
          </a:blip>
          <a:srcRect l="55978" t="7058" r="29157" b="80829"/>
          <a:stretch/>
        </p:blipFill>
        <p:spPr>
          <a:xfrm>
            <a:off x="943463" y="2732559"/>
            <a:ext cx="575903" cy="490131"/>
          </a:xfrm>
          <a:prstGeom prst="rect">
            <a:avLst/>
          </a:prstGeom>
        </p:spPr>
      </p:pic>
      <p:pic>
        <p:nvPicPr>
          <p:cNvPr id="9" name="Imagen 8"/>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63174" b="81138" l="9091" r="25758"/>
                    </a14:imgEffect>
                  </a14:imgLayer>
                </a14:imgProps>
              </a:ext>
              <a:ext uri="{28A0092B-C50C-407E-A947-70E740481C1C}">
                <a14:useLocalDpi xmlns:a14="http://schemas.microsoft.com/office/drawing/2010/main" val="0"/>
              </a:ext>
            </a:extLst>
          </a:blip>
          <a:srcRect l="8113" t="62351" r="72727" b="19164"/>
          <a:stretch/>
        </p:blipFill>
        <p:spPr>
          <a:xfrm>
            <a:off x="652087" y="2241743"/>
            <a:ext cx="482088" cy="470271"/>
          </a:xfrm>
          <a:prstGeom prst="rect">
            <a:avLst/>
          </a:prstGeom>
        </p:spPr>
      </p:pic>
      <p:sp>
        <p:nvSpPr>
          <p:cNvPr id="10" name="Content Placeholder 2"/>
          <p:cNvSpPr txBox="1">
            <a:spLocks/>
          </p:cNvSpPr>
          <p:nvPr/>
        </p:nvSpPr>
        <p:spPr>
          <a:xfrm>
            <a:off x="195783" y="2376943"/>
            <a:ext cx="603744" cy="4699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1600" dirty="0" smtClean="0">
                <a:solidFill>
                  <a:schemeClr val="bg1"/>
                </a:solidFill>
              </a:rPr>
              <a:t>70%</a:t>
            </a:r>
            <a:endParaRPr lang="es-EC" sz="1600" dirty="0">
              <a:solidFill>
                <a:schemeClr val="bg1"/>
              </a:solidFill>
            </a:endParaRPr>
          </a:p>
        </p:txBody>
      </p:sp>
      <p:sp>
        <p:nvSpPr>
          <p:cNvPr id="11" name="Content Placeholder 2"/>
          <p:cNvSpPr txBox="1">
            <a:spLocks/>
          </p:cNvSpPr>
          <p:nvPr/>
        </p:nvSpPr>
        <p:spPr>
          <a:xfrm>
            <a:off x="411987" y="2877642"/>
            <a:ext cx="558633" cy="434536"/>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1600" dirty="0" smtClean="0">
                <a:solidFill>
                  <a:schemeClr val="bg1"/>
                </a:solidFill>
              </a:rPr>
              <a:t>30%</a:t>
            </a:r>
            <a:endParaRPr lang="es-EC" sz="1600" dirty="0">
              <a:solidFill>
                <a:schemeClr val="bg1"/>
              </a:solidFill>
            </a:endParaRPr>
          </a:p>
        </p:txBody>
      </p:sp>
      <p:sp>
        <p:nvSpPr>
          <p:cNvPr id="12" name="Llamada ovalada 11"/>
          <p:cNvSpPr/>
          <p:nvPr/>
        </p:nvSpPr>
        <p:spPr>
          <a:xfrm>
            <a:off x="1547664" y="1268760"/>
            <a:ext cx="2025272" cy="1485107"/>
          </a:xfrm>
          <a:prstGeom prst="wedgeEllipseCallout">
            <a:avLst>
              <a:gd name="adj1" fmla="val -11399"/>
              <a:gd name="adj2" fmla="val 64338"/>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C"/>
          </a:p>
        </p:txBody>
      </p:sp>
      <p:sp>
        <p:nvSpPr>
          <p:cNvPr id="13" name="Llamada ovalada 12"/>
          <p:cNvSpPr/>
          <p:nvPr/>
        </p:nvSpPr>
        <p:spPr>
          <a:xfrm>
            <a:off x="7291758" y="1988840"/>
            <a:ext cx="1818933" cy="1371401"/>
          </a:xfrm>
          <a:prstGeom prst="wedgeEllipseCallout">
            <a:avLst/>
          </a:prstGeom>
          <a:solidFill>
            <a:srgbClr val="A950CC"/>
          </a:soli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C"/>
          </a:p>
        </p:txBody>
      </p:sp>
      <p:sp>
        <p:nvSpPr>
          <p:cNvPr id="15" name="Content Placeholder 2"/>
          <p:cNvSpPr txBox="1">
            <a:spLocks/>
          </p:cNvSpPr>
          <p:nvPr/>
        </p:nvSpPr>
        <p:spPr>
          <a:xfrm>
            <a:off x="6360223" y="1719994"/>
            <a:ext cx="732057" cy="28388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1600" dirty="0" smtClean="0">
                <a:solidFill>
                  <a:schemeClr val="bg1"/>
                </a:solidFill>
              </a:rPr>
              <a:t>76,3%</a:t>
            </a:r>
            <a:endParaRPr lang="es-EC" sz="1600" dirty="0">
              <a:solidFill>
                <a:schemeClr val="bg1"/>
              </a:solidFill>
            </a:endParaRPr>
          </a:p>
        </p:txBody>
      </p:sp>
      <p:sp>
        <p:nvSpPr>
          <p:cNvPr id="17" name="Content Placeholder 2"/>
          <p:cNvSpPr txBox="1">
            <a:spLocks/>
          </p:cNvSpPr>
          <p:nvPr/>
        </p:nvSpPr>
        <p:spPr>
          <a:xfrm>
            <a:off x="6237475" y="2444177"/>
            <a:ext cx="732057" cy="46994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1600" dirty="0" smtClean="0">
                <a:solidFill>
                  <a:schemeClr val="bg1"/>
                </a:solidFill>
              </a:rPr>
              <a:t>33,1%</a:t>
            </a:r>
            <a:endParaRPr lang="es-EC" sz="1600" dirty="0">
              <a:solidFill>
                <a:schemeClr val="bg1"/>
              </a:solidFill>
            </a:endParaRPr>
          </a:p>
        </p:txBody>
      </p:sp>
      <p:sp>
        <p:nvSpPr>
          <p:cNvPr id="18" name="Content Placeholder 2"/>
          <p:cNvSpPr txBox="1">
            <a:spLocks/>
          </p:cNvSpPr>
          <p:nvPr/>
        </p:nvSpPr>
        <p:spPr>
          <a:xfrm>
            <a:off x="5761889" y="2059343"/>
            <a:ext cx="732057" cy="46994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1600" dirty="0">
                <a:solidFill>
                  <a:schemeClr val="bg1"/>
                </a:solidFill>
              </a:rPr>
              <a:t>64,6</a:t>
            </a:r>
            <a:r>
              <a:rPr lang="es-EC" sz="1600" dirty="0" smtClean="0">
                <a:solidFill>
                  <a:schemeClr val="bg1"/>
                </a:solidFill>
              </a:rPr>
              <a:t>%</a:t>
            </a:r>
            <a:endParaRPr lang="es-EC" sz="1600" dirty="0">
              <a:solidFill>
                <a:schemeClr val="bg1"/>
              </a:solidFill>
            </a:endParaRPr>
          </a:p>
        </p:txBody>
      </p:sp>
      <p:sp>
        <p:nvSpPr>
          <p:cNvPr id="20" name="Llamada ovalada 19"/>
          <p:cNvSpPr/>
          <p:nvPr/>
        </p:nvSpPr>
        <p:spPr>
          <a:xfrm>
            <a:off x="3599691" y="1340768"/>
            <a:ext cx="1826684" cy="1485107"/>
          </a:xfrm>
          <a:prstGeom prst="wedgeEllipseCallout">
            <a:avLst>
              <a:gd name="adj1" fmla="val 18925"/>
              <a:gd name="adj2" fmla="val 61581"/>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C"/>
          </a:p>
        </p:txBody>
      </p:sp>
      <p:sp>
        <p:nvSpPr>
          <p:cNvPr id="22" name="Content Placeholder 2"/>
          <p:cNvSpPr txBox="1">
            <a:spLocks/>
          </p:cNvSpPr>
          <p:nvPr/>
        </p:nvSpPr>
        <p:spPr>
          <a:xfrm>
            <a:off x="1646984" y="1469322"/>
            <a:ext cx="1799190" cy="469942"/>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1600" dirty="0" smtClean="0">
                <a:solidFill>
                  <a:schemeClr val="bg1"/>
                </a:solidFill>
              </a:rPr>
              <a:t>84% menos a 1 año</a:t>
            </a:r>
            <a:endParaRPr lang="es-EC" sz="1600" dirty="0">
              <a:solidFill>
                <a:schemeClr val="bg1"/>
              </a:solidFill>
            </a:endParaRPr>
          </a:p>
        </p:txBody>
      </p:sp>
      <p:sp>
        <p:nvSpPr>
          <p:cNvPr id="23" name="Content Placeholder 2"/>
          <p:cNvSpPr txBox="1">
            <a:spLocks/>
          </p:cNvSpPr>
          <p:nvPr/>
        </p:nvSpPr>
        <p:spPr>
          <a:xfrm>
            <a:off x="4092020" y="1490837"/>
            <a:ext cx="1560100" cy="64202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1500" dirty="0" smtClean="0">
                <a:solidFill>
                  <a:schemeClr val="bg1"/>
                </a:solidFill>
              </a:rPr>
              <a:t>47% precio y promociones</a:t>
            </a:r>
          </a:p>
          <a:p>
            <a:pPr marL="0" indent="0">
              <a:buNone/>
            </a:pPr>
            <a:endParaRPr lang="es-EC" sz="1500" dirty="0">
              <a:solidFill>
                <a:schemeClr val="bg1"/>
              </a:solidFill>
            </a:endParaRPr>
          </a:p>
        </p:txBody>
      </p:sp>
      <p:pic>
        <p:nvPicPr>
          <p:cNvPr id="24" name="Imagen 23"/>
          <p:cNvPicPr>
            <a:picLocks noChangeAspect="1"/>
          </p:cNvPicPr>
          <p:nvPr/>
        </p:nvPicPr>
        <p:blipFill rotWithShape="1">
          <a:blip r:embed="rId9" cstate="print">
            <a:biLevel thresh="75000"/>
            <a:extLst>
              <a:ext uri="{BEBA8EAE-BF5A-486C-A8C5-ECC9F3942E4B}">
                <a14:imgProps xmlns:a14="http://schemas.microsoft.com/office/drawing/2010/main">
                  <a14:imgLayer r:embed="rId10">
                    <a14:imgEffect>
                      <a14:backgroundRemoval t="9634" b="20670" l="78167" r="91134"/>
                    </a14:imgEffect>
                  </a14:imgLayer>
                </a14:imgProps>
              </a:ext>
              <a:ext uri="{28A0092B-C50C-407E-A947-70E740481C1C}">
                <a14:useLocalDpi xmlns:a14="http://schemas.microsoft.com/office/drawing/2010/main" val="0"/>
              </a:ext>
            </a:extLst>
          </a:blip>
          <a:srcRect l="76546" t="8255" r="7245" b="77950"/>
          <a:stretch/>
        </p:blipFill>
        <p:spPr>
          <a:xfrm>
            <a:off x="5712570" y="1648712"/>
            <a:ext cx="561584" cy="499186"/>
          </a:xfrm>
          <a:prstGeom prst="rect">
            <a:avLst/>
          </a:prstGeom>
        </p:spPr>
      </p:pic>
      <p:pic>
        <p:nvPicPr>
          <p:cNvPr id="25" name="Imagen 24"/>
          <p:cNvPicPr>
            <a:picLocks noChangeAspect="1"/>
          </p:cNvPicPr>
          <p:nvPr/>
        </p:nvPicPr>
        <p:blipFill rotWithShape="1">
          <a:blip r:embed="rId11" cstate="print">
            <a:extLst>
              <a:ext uri="{BEBA8EAE-BF5A-486C-A8C5-ECC9F3942E4B}">
                <a14:imgProps xmlns:a14="http://schemas.microsoft.com/office/drawing/2010/main">
                  <a14:imgLayer r:embed="rId10">
                    <a14:imgEffect>
                      <a14:backgroundRemoval t="10000" b="21064" l="31778" r="45778">
                        <a14:foregroundMark x1="33333" y1="11277" x2="44889" y2="11277"/>
                      </a14:backgroundRemoval>
                    </a14:imgEffect>
                  </a14:imgLayer>
                </a14:imgProps>
              </a:ext>
              <a:ext uri="{28A0092B-C50C-407E-A947-70E740481C1C}">
                <a14:useLocalDpi xmlns:a14="http://schemas.microsoft.com/office/drawing/2010/main" val="0"/>
              </a:ext>
            </a:extLst>
          </a:blip>
          <a:srcRect l="31673" t="9755" r="54293" b="79646"/>
          <a:stretch/>
        </p:blipFill>
        <p:spPr>
          <a:xfrm>
            <a:off x="6430147" y="2003882"/>
            <a:ext cx="494099" cy="389712"/>
          </a:xfrm>
          <a:prstGeom prst="rect">
            <a:avLst/>
          </a:prstGeom>
        </p:spPr>
      </p:pic>
      <p:pic>
        <p:nvPicPr>
          <p:cNvPr id="4" name="Imagen 3"/>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42128" b="50426" l="46000" r="53111">
                        <a14:foregroundMark x1="50667" y1="47021" x2="51778" y2="50000"/>
                        <a14:foregroundMark x1="50667" y1="46596" x2="52222" y2="46596"/>
                      </a14:backgroundRemoval>
                    </a14:imgEffect>
                  </a14:imgLayer>
                </a14:imgProps>
              </a:ext>
              <a:ext uri="{28A0092B-C50C-407E-A947-70E740481C1C}">
                <a14:useLocalDpi xmlns:a14="http://schemas.microsoft.com/office/drawing/2010/main" val="0"/>
              </a:ext>
            </a:extLst>
          </a:blip>
          <a:srcRect l="45381" t="41519" r="45997" b="49403"/>
          <a:stretch/>
        </p:blipFill>
        <p:spPr>
          <a:xfrm>
            <a:off x="5872994" y="2291914"/>
            <a:ext cx="413137" cy="454309"/>
          </a:xfrm>
          <a:prstGeom prst="rect">
            <a:avLst/>
          </a:prstGeom>
          <a:noFill/>
          <a:ln>
            <a:noFill/>
          </a:ln>
        </p:spPr>
      </p:pic>
      <p:pic>
        <p:nvPicPr>
          <p:cNvPr id="28" name="Imagen 27"/>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26710" b="44839" l="3157" r="22090">
                        <a14:foregroundMark x1="9333" y1="37234" x2="19333" y2="33617"/>
                      </a14:backgroundRemoval>
                    </a14:imgEffect>
                  </a14:imgLayer>
                </a14:imgProps>
              </a:ext>
              <a:ext uri="{28A0092B-C50C-407E-A947-70E740481C1C}">
                <a14:useLocalDpi xmlns:a14="http://schemas.microsoft.com/office/drawing/2010/main" val="0"/>
              </a:ext>
            </a:extLst>
          </a:blip>
          <a:srcRect l="790" t="24444" r="75543" b="52895"/>
          <a:stretch/>
        </p:blipFill>
        <p:spPr>
          <a:xfrm>
            <a:off x="3720894" y="1484786"/>
            <a:ext cx="563074" cy="563074"/>
          </a:xfrm>
          <a:prstGeom prst="rect">
            <a:avLst/>
          </a:prstGeom>
        </p:spPr>
      </p:pic>
      <p:sp>
        <p:nvSpPr>
          <p:cNvPr id="29" name="Content Placeholder 2"/>
          <p:cNvSpPr txBox="1">
            <a:spLocks/>
          </p:cNvSpPr>
          <p:nvPr/>
        </p:nvSpPr>
        <p:spPr>
          <a:xfrm>
            <a:off x="4211960" y="2060848"/>
            <a:ext cx="1560100" cy="64202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1600" dirty="0" smtClean="0">
                <a:solidFill>
                  <a:schemeClr val="bg1"/>
                </a:solidFill>
              </a:rPr>
              <a:t>40% menor tiempo</a:t>
            </a:r>
          </a:p>
          <a:p>
            <a:pPr marL="0" indent="0">
              <a:buNone/>
            </a:pPr>
            <a:endParaRPr lang="es-EC" sz="1600" dirty="0">
              <a:solidFill>
                <a:schemeClr val="bg1"/>
              </a:solidFill>
            </a:endParaRPr>
          </a:p>
        </p:txBody>
      </p:sp>
      <p:pic>
        <p:nvPicPr>
          <p:cNvPr id="31" name="Imagen 30"/>
          <p:cNvPicPr>
            <a:picLocks noChangeAspect="1"/>
          </p:cNvPicPr>
          <p:nvPr/>
        </p:nvPicPr>
        <p:blipFill rotWithShape="1">
          <a:blip r:embed="rId16" cstate="print">
            <a:extLst>
              <a:ext uri="{BEBA8EAE-BF5A-486C-A8C5-ECC9F3942E4B}">
                <a14:imgProps xmlns:a14="http://schemas.microsoft.com/office/drawing/2010/main">
                  <a14:imgLayer r:embed="rId17">
                    <a14:imgEffect>
                      <a14:backgroundRemoval t="40503" b="54469" l="78889" r="87556">
                        <a14:foregroundMark x1="82444" y1="52793" x2="86667" y2="44413"/>
                        <a14:foregroundMark x1="83111" y1="42179" x2="83333" y2="44413"/>
                        <a14:foregroundMark x1="80889" y1="48324" x2="82667" y2="46648"/>
                      </a14:backgroundRemoval>
                    </a14:imgEffect>
                  </a14:imgLayer>
                </a14:imgProps>
              </a:ext>
              <a:ext uri="{28A0092B-C50C-407E-A947-70E740481C1C}">
                <a14:useLocalDpi xmlns:a14="http://schemas.microsoft.com/office/drawing/2010/main" val="0"/>
              </a:ext>
            </a:extLst>
          </a:blip>
          <a:srcRect l="77968" t="40507" r="11642" b="44983"/>
          <a:stretch/>
        </p:blipFill>
        <p:spPr>
          <a:xfrm>
            <a:off x="3878401" y="2149787"/>
            <a:ext cx="395503" cy="439448"/>
          </a:xfrm>
          <a:prstGeom prst="rect">
            <a:avLst/>
          </a:prstGeom>
        </p:spPr>
      </p:pic>
      <p:sp>
        <p:nvSpPr>
          <p:cNvPr id="32" name="Content Placeholder 2"/>
          <p:cNvSpPr txBox="1">
            <a:spLocks/>
          </p:cNvSpPr>
          <p:nvPr/>
        </p:nvSpPr>
        <p:spPr>
          <a:xfrm>
            <a:off x="2251206" y="1829362"/>
            <a:ext cx="1321730" cy="46994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1600" dirty="0" smtClean="0">
                <a:solidFill>
                  <a:schemeClr val="bg1"/>
                </a:solidFill>
              </a:rPr>
              <a:t>80%propias</a:t>
            </a:r>
            <a:endParaRPr lang="es-EC" sz="1600" dirty="0">
              <a:solidFill>
                <a:schemeClr val="bg1"/>
              </a:solidFill>
            </a:endParaRPr>
          </a:p>
        </p:txBody>
      </p:sp>
      <p:pic>
        <p:nvPicPr>
          <p:cNvPr id="34" name="Imagen 33"/>
          <p:cNvPicPr>
            <a:picLocks noChangeAspect="1"/>
          </p:cNvPicPr>
          <p:nvPr/>
        </p:nvPicPr>
        <p:blipFill rotWithShape="1">
          <a:blip r:embed="rId18" cstate="print">
            <a:extLst>
              <a:ext uri="{BEBA8EAE-BF5A-486C-A8C5-ECC9F3942E4B}">
                <a14:imgProps xmlns:a14="http://schemas.microsoft.com/office/drawing/2010/main">
                  <a14:imgLayer r:embed="rId19">
                    <a14:imgEffect>
                      <a14:backgroundRemoval t="78085" b="90213" l="53333" r="72667">
                        <a14:foregroundMark x1="56444" y1="82128" x2="70667" y2="82766"/>
                      </a14:backgroundRemoval>
                    </a14:imgEffect>
                  </a14:imgLayer>
                </a14:imgProps>
              </a:ext>
              <a:ext uri="{28A0092B-C50C-407E-A947-70E740481C1C}">
                <a14:useLocalDpi xmlns:a14="http://schemas.microsoft.com/office/drawing/2010/main" val="0"/>
              </a:ext>
            </a:extLst>
          </a:blip>
          <a:srcRect l="51174" t="76557" r="26437" b="8132"/>
          <a:stretch/>
        </p:blipFill>
        <p:spPr>
          <a:xfrm>
            <a:off x="1706256" y="1810069"/>
            <a:ext cx="541891" cy="387064"/>
          </a:xfrm>
          <a:prstGeom prst="rect">
            <a:avLst/>
          </a:prstGeom>
          <a:noFill/>
          <a:ln>
            <a:noFill/>
          </a:ln>
        </p:spPr>
      </p:pic>
      <p:pic>
        <p:nvPicPr>
          <p:cNvPr id="35" name="Imagen 34"/>
          <p:cNvPicPr>
            <a:picLocks noChangeAspect="1"/>
          </p:cNvPicPr>
          <p:nvPr/>
        </p:nvPicPr>
        <p:blipFill rotWithShape="1">
          <a:blip r:embed="rId20" cstate="print">
            <a:extLst>
              <a:ext uri="{BEBA8EAE-BF5A-486C-A8C5-ECC9F3942E4B}">
                <a14:imgProps xmlns:a14="http://schemas.microsoft.com/office/drawing/2010/main">
                  <a14:imgLayer r:embed="rId10">
                    <a14:imgEffect>
                      <a14:backgroundRemoval t="30426" b="43191" l="9111" r="22000"/>
                    </a14:imgEffect>
                  </a14:imgLayer>
                </a14:imgProps>
              </a:ext>
              <a:ext uri="{28A0092B-C50C-407E-A947-70E740481C1C}">
                <a14:useLocalDpi xmlns:a14="http://schemas.microsoft.com/office/drawing/2010/main" val="0"/>
              </a:ext>
            </a:extLst>
          </a:blip>
          <a:srcRect l="7847" t="29811" r="75944" b="56394"/>
          <a:stretch/>
        </p:blipFill>
        <p:spPr>
          <a:xfrm>
            <a:off x="7813839" y="1990345"/>
            <a:ext cx="414023" cy="368020"/>
          </a:xfrm>
          <a:prstGeom prst="rect">
            <a:avLst/>
          </a:prstGeom>
          <a:noFill/>
          <a:ln>
            <a:noFill/>
          </a:ln>
        </p:spPr>
      </p:pic>
      <p:sp>
        <p:nvSpPr>
          <p:cNvPr id="36" name="Content Placeholder 2"/>
          <p:cNvSpPr txBox="1">
            <a:spLocks/>
          </p:cNvSpPr>
          <p:nvPr/>
        </p:nvSpPr>
        <p:spPr>
          <a:xfrm>
            <a:off x="8215885" y="2066497"/>
            <a:ext cx="732057" cy="28388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1600" dirty="0" smtClean="0">
                <a:solidFill>
                  <a:schemeClr val="bg1"/>
                </a:solidFill>
              </a:rPr>
              <a:t>55%</a:t>
            </a:r>
            <a:endParaRPr lang="es-EC" sz="1600" dirty="0">
              <a:solidFill>
                <a:schemeClr val="bg1"/>
              </a:solidFill>
            </a:endParaRPr>
          </a:p>
        </p:txBody>
      </p:sp>
      <p:sp>
        <p:nvSpPr>
          <p:cNvPr id="37" name="Content Placeholder 2"/>
          <p:cNvSpPr txBox="1">
            <a:spLocks/>
          </p:cNvSpPr>
          <p:nvPr/>
        </p:nvSpPr>
        <p:spPr>
          <a:xfrm>
            <a:off x="7699742" y="2527620"/>
            <a:ext cx="732057" cy="28388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1600" dirty="0" smtClean="0">
                <a:solidFill>
                  <a:schemeClr val="bg1"/>
                </a:solidFill>
              </a:rPr>
              <a:t>58%</a:t>
            </a:r>
            <a:endParaRPr lang="es-EC" sz="1600" dirty="0">
              <a:solidFill>
                <a:schemeClr val="bg1"/>
              </a:solidFill>
            </a:endParaRPr>
          </a:p>
        </p:txBody>
      </p:sp>
      <p:sp>
        <p:nvSpPr>
          <p:cNvPr id="38" name="Content Placeholder 2"/>
          <p:cNvSpPr txBox="1">
            <a:spLocks/>
          </p:cNvSpPr>
          <p:nvPr/>
        </p:nvSpPr>
        <p:spPr>
          <a:xfrm>
            <a:off x="8664479" y="2429481"/>
            <a:ext cx="732057" cy="28388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1600" dirty="0" smtClean="0">
                <a:solidFill>
                  <a:schemeClr val="bg1"/>
                </a:solidFill>
              </a:rPr>
              <a:t>38%</a:t>
            </a:r>
            <a:endParaRPr lang="es-EC" sz="1600" dirty="0">
              <a:solidFill>
                <a:schemeClr val="bg1"/>
              </a:solidFill>
            </a:endParaRPr>
          </a:p>
        </p:txBody>
      </p:sp>
      <p:pic>
        <p:nvPicPr>
          <p:cNvPr id="39" name="Imagen 38"/>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8347994" y="2433456"/>
            <a:ext cx="342926" cy="342926"/>
          </a:xfrm>
          <a:prstGeom prst="rect">
            <a:avLst/>
          </a:prstGeom>
        </p:spPr>
      </p:pic>
      <p:pic>
        <p:nvPicPr>
          <p:cNvPr id="40" name="Imagen 39"/>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405358" y="2469662"/>
            <a:ext cx="311783" cy="311783"/>
          </a:xfrm>
          <a:prstGeom prst="rect">
            <a:avLst/>
          </a:prstGeom>
        </p:spPr>
      </p:pic>
      <p:sp>
        <p:nvSpPr>
          <p:cNvPr id="41" name="Content Placeholder 2"/>
          <p:cNvSpPr txBox="1">
            <a:spLocks/>
          </p:cNvSpPr>
          <p:nvPr/>
        </p:nvSpPr>
        <p:spPr>
          <a:xfrm>
            <a:off x="2411760" y="2238978"/>
            <a:ext cx="971610" cy="46994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1600" dirty="0" smtClean="0">
                <a:solidFill>
                  <a:schemeClr val="bg1"/>
                </a:solidFill>
              </a:rPr>
              <a:t>60% mas de $500</a:t>
            </a:r>
            <a:endParaRPr lang="es-EC" sz="1600" dirty="0">
              <a:solidFill>
                <a:schemeClr val="bg1"/>
              </a:solidFill>
            </a:endParaRPr>
          </a:p>
        </p:txBody>
      </p:sp>
      <p:pic>
        <p:nvPicPr>
          <p:cNvPr id="42" name="Imagen 41"/>
          <p:cNvPicPr>
            <a:picLocks noChangeAspect="1"/>
          </p:cNvPicPr>
          <p:nvPr/>
        </p:nvPicPr>
        <p:blipFill rotWithShape="1">
          <a:blip r:embed="rId23" cstate="print">
            <a:extLst>
              <a:ext uri="{BEBA8EAE-BF5A-486C-A8C5-ECC9F3942E4B}">
                <a14:imgProps xmlns:a14="http://schemas.microsoft.com/office/drawing/2010/main">
                  <a14:imgLayer r:embed="rId19">
                    <a14:imgEffect>
                      <a14:backgroundRemoval t="52340" b="71064" l="4000" r="18889">
                        <a14:foregroundMark x1="12444" y1="70213" x2="14222" y2="70213"/>
                        <a14:foregroundMark x1="13556" y1="60000" x2="12889" y2="54681"/>
                        <a14:foregroundMark x1="11778" y1="69362" x2="14222" y2="68936"/>
                        <a14:foregroundMark x1="8222" y1="60426" x2="11111" y2="53830"/>
                        <a14:foregroundMark x1="8000" y1="61064" x2="11556" y2="60851"/>
                      </a14:backgroundRemoval>
                    </a14:imgEffect>
                  </a14:imgLayer>
                </a14:imgProps>
              </a:ext>
              <a:ext uri="{28A0092B-C50C-407E-A947-70E740481C1C}">
                <a14:useLocalDpi xmlns:a14="http://schemas.microsoft.com/office/drawing/2010/main" val="0"/>
              </a:ext>
            </a:extLst>
          </a:blip>
          <a:srcRect l="2413" t="51456" r="79174" b="28257"/>
          <a:stretch/>
        </p:blipFill>
        <p:spPr>
          <a:xfrm>
            <a:off x="2088883" y="2202557"/>
            <a:ext cx="467196" cy="537661"/>
          </a:xfrm>
          <a:prstGeom prst="rect">
            <a:avLst/>
          </a:prstGeom>
          <a:noFill/>
          <a:ln>
            <a:noFill/>
          </a:ln>
        </p:spPr>
      </p:pic>
      <p:pic>
        <p:nvPicPr>
          <p:cNvPr id="43" name="Imagen 42"/>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571977" y="2880402"/>
            <a:ext cx="629247" cy="423312"/>
          </a:xfrm>
          <a:prstGeom prst="rect">
            <a:avLst/>
          </a:prstGeom>
        </p:spPr>
      </p:pic>
      <p:sp>
        <p:nvSpPr>
          <p:cNvPr id="44" name="Content Placeholder 2"/>
          <p:cNvSpPr txBox="1">
            <a:spLocks/>
          </p:cNvSpPr>
          <p:nvPr/>
        </p:nvSpPr>
        <p:spPr>
          <a:xfrm>
            <a:off x="8125071" y="2924542"/>
            <a:ext cx="732057" cy="28388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1600" dirty="0" smtClean="0">
                <a:solidFill>
                  <a:schemeClr val="bg1"/>
                </a:solidFill>
              </a:rPr>
              <a:t>38%</a:t>
            </a:r>
            <a:endParaRPr lang="es-EC" sz="1600" dirty="0">
              <a:solidFill>
                <a:schemeClr val="bg1"/>
              </a:solidFill>
            </a:endParaRPr>
          </a:p>
        </p:txBody>
      </p:sp>
    </p:spTree>
    <p:extLst>
      <p:ext uri="{BB962C8B-B14F-4D97-AF65-F5344CB8AC3E}">
        <p14:creationId xmlns:p14="http://schemas.microsoft.com/office/powerpoint/2010/main" val="258206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para proceso de comp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2" y="491570"/>
            <a:ext cx="9123288" cy="581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56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2" y="566107"/>
            <a:ext cx="9144000" cy="5815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6046" y="5668934"/>
            <a:ext cx="1728192" cy="369332"/>
          </a:xfrm>
          <a:prstGeom prst="rect">
            <a:avLst/>
          </a:prstGeom>
          <a:noFill/>
        </p:spPr>
        <p:txBody>
          <a:bodyPr wrap="square" rtlCol="0">
            <a:spAutoFit/>
          </a:bodyPr>
          <a:lstStyle/>
          <a:p>
            <a:pPr algn="ctr"/>
            <a:r>
              <a:rPr lang="es-EC" b="1" dirty="0" smtClean="0">
                <a:solidFill>
                  <a:schemeClr val="bg1">
                    <a:lumMod val="50000"/>
                  </a:schemeClr>
                </a:solidFill>
              </a:rPr>
              <a:t>Post Compra</a:t>
            </a:r>
            <a:endParaRPr lang="es-EC" b="1" dirty="0">
              <a:solidFill>
                <a:schemeClr val="bg1">
                  <a:lumMod val="50000"/>
                </a:schemeClr>
              </a:solidFill>
            </a:endParaRPr>
          </a:p>
        </p:txBody>
      </p:sp>
      <p:sp>
        <p:nvSpPr>
          <p:cNvPr id="8" name="TextBox 7"/>
          <p:cNvSpPr txBox="1"/>
          <p:nvPr/>
        </p:nvSpPr>
        <p:spPr>
          <a:xfrm>
            <a:off x="6228184" y="2494637"/>
            <a:ext cx="1728192" cy="646331"/>
          </a:xfrm>
          <a:prstGeom prst="rect">
            <a:avLst/>
          </a:prstGeom>
          <a:solidFill>
            <a:schemeClr val="bg1"/>
          </a:solidFill>
        </p:spPr>
        <p:txBody>
          <a:bodyPr wrap="square" rtlCol="0">
            <a:spAutoFit/>
          </a:bodyPr>
          <a:lstStyle/>
          <a:p>
            <a:pPr algn="ctr"/>
            <a:r>
              <a:rPr lang="es-EC" b="1" dirty="0" smtClean="0">
                <a:solidFill>
                  <a:schemeClr val="bg1">
                    <a:lumMod val="50000"/>
                  </a:schemeClr>
                </a:solidFill>
              </a:rPr>
              <a:t>Evaluación de Alternativas</a:t>
            </a:r>
            <a:endParaRPr lang="es-EC" b="1" dirty="0">
              <a:solidFill>
                <a:schemeClr val="bg1">
                  <a:lumMod val="50000"/>
                </a:schemeClr>
              </a:solidFill>
            </a:endParaRPr>
          </a:p>
        </p:txBody>
      </p:sp>
      <p:sp>
        <p:nvSpPr>
          <p:cNvPr id="2" name="Rectángulo 1"/>
          <p:cNvSpPr/>
          <p:nvPr/>
        </p:nvSpPr>
        <p:spPr>
          <a:xfrm>
            <a:off x="2483768" y="1681063"/>
            <a:ext cx="2787386" cy="307777"/>
          </a:xfrm>
          <a:prstGeom prst="rect">
            <a:avLst/>
          </a:prstGeom>
        </p:spPr>
        <p:txBody>
          <a:bodyPr wrap="square">
            <a:spAutoFit/>
          </a:bodyPr>
          <a:lstStyle/>
          <a:p>
            <a:r>
              <a:rPr lang="es-EC" sz="1400" dirty="0" smtClean="0"/>
              <a:t>Adquieren información </a:t>
            </a:r>
            <a:r>
              <a:rPr lang="es-EC" sz="1400" dirty="0" smtClean="0"/>
              <a:t>98%</a:t>
            </a:r>
            <a:endParaRPr lang="es-EC" sz="1400" dirty="0"/>
          </a:p>
        </p:txBody>
      </p:sp>
      <p:sp>
        <p:nvSpPr>
          <p:cNvPr id="3" name="Rectángulo 2"/>
          <p:cNvSpPr/>
          <p:nvPr/>
        </p:nvSpPr>
        <p:spPr>
          <a:xfrm>
            <a:off x="1388607" y="548680"/>
            <a:ext cx="1815242" cy="523220"/>
          </a:xfrm>
          <a:prstGeom prst="rect">
            <a:avLst/>
          </a:prstGeom>
        </p:spPr>
        <p:txBody>
          <a:bodyPr wrap="square">
            <a:spAutoFit/>
          </a:bodyPr>
          <a:lstStyle/>
          <a:p>
            <a:r>
              <a:rPr lang="es-EC" sz="1400" dirty="0"/>
              <a:t>68% </a:t>
            </a:r>
            <a:r>
              <a:rPr lang="es-EC" sz="1400" dirty="0"/>
              <a:t>Motivo </a:t>
            </a:r>
          </a:p>
          <a:p>
            <a:r>
              <a:rPr lang="es-EC" sz="1400" dirty="0"/>
              <a:t>Ocio </a:t>
            </a:r>
            <a:r>
              <a:rPr lang="es-EC" sz="1400" dirty="0"/>
              <a:t>y diversión</a:t>
            </a:r>
          </a:p>
        </p:txBody>
      </p:sp>
      <p:sp>
        <p:nvSpPr>
          <p:cNvPr id="9" name="Content Placeholder 2"/>
          <p:cNvSpPr txBox="1">
            <a:spLocks/>
          </p:cNvSpPr>
          <p:nvPr/>
        </p:nvSpPr>
        <p:spPr>
          <a:xfrm>
            <a:off x="6110946" y="4461343"/>
            <a:ext cx="1150268" cy="469942"/>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C" sz="1600" dirty="0" smtClean="0"/>
              <a:t>80% tarjetas propias</a:t>
            </a:r>
            <a:endParaRPr lang="es-EC" sz="1600" dirty="0"/>
          </a:p>
        </p:txBody>
      </p:sp>
      <p:sp>
        <p:nvSpPr>
          <p:cNvPr id="4" name="Rectángulo 3"/>
          <p:cNvSpPr/>
          <p:nvPr/>
        </p:nvSpPr>
        <p:spPr>
          <a:xfrm>
            <a:off x="3493740" y="170056"/>
            <a:ext cx="5470748" cy="307777"/>
          </a:xfrm>
          <a:prstGeom prst="rect">
            <a:avLst/>
          </a:prstGeom>
        </p:spPr>
        <p:txBody>
          <a:bodyPr wrap="square">
            <a:spAutoFit/>
          </a:bodyPr>
          <a:lstStyle/>
          <a:p>
            <a:r>
              <a:rPr lang="es-EC" sz="1400" dirty="0" smtClean="0"/>
              <a:t>- </a:t>
            </a:r>
            <a:r>
              <a:rPr lang="es-EC" sz="1400" dirty="0" smtClean="0"/>
              <a:t>Alojamiento </a:t>
            </a:r>
            <a:r>
              <a:rPr lang="es-EC" sz="1400" dirty="0"/>
              <a:t>y </a:t>
            </a:r>
            <a:r>
              <a:rPr lang="es-EC" sz="1400" dirty="0" smtClean="0"/>
              <a:t>Hospedaje promociones </a:t>
            </a:r>
            <a:r>
              <a:rPr lang="es-EC" sz="1400" dirty="0" smtClean="0"/>
              <a:t>44% y </a:t>
            </a:r>
            <a:r>
              <a:rPr lang="es-EC" sz="1400" dirty="0" smtClean="0"/>
              <a:t>precio </a:t>
            </a:r>
            <a:r>
              <a:rPr lang="es-EC" sz="1400" dirty="0" smtClean="0"/>
              <a:t>36% </a:t>
            </a:r>
            <a:endParaRPr lang="es-EC" sz="1400" dirty="0"/>
          </a:p>
        </p:txBody>
      </p:sp>
      <p:sp>
        <p:nvSpPr>
          <p:cNvPr id="10" name="Rectángulo 9"/>
          <p:cNvSpPr/>
          <p:nvPr/>
        </p:nvSpPr>
        <p:spPr>
          <a:xfrm>
            <a:off x="1979712" y="5877272"/>
            <a:ext cx="1944216" cy="907941"/>
          </a:xfrm>
          <a:prstGeom prst="rect">
            <a:avLst/>
          </a:prstGeom>
        </p:spPr>
        <p:txBody>
          <a:bodyPr wrap="square">
            <a:spAutoFit/>
          </a:bodyPr>
          <a:lstStyle/>
          <a:p>
            <a:r>
              <a:rPr lang="es-EC" sz="1400" dirty="0" smtClean="0"/>
              <a:t>Hospedaje</a:t>
            </a:r>
          </a:p>
          <a:p>
            <a:r>
              <a:rPr lang="es-EC" sz="1300" dirty="0" smtClean="0"/>
              <a:t>Booking (38%)</a:t>
            </a:r>
          </a:p>
          <a:p>
            <a:r>
              <a:rPr lang="es-EC" sz="1300" dirty="0" smtClean="0"/>
              <a:t>Trivago (21%) </a:t>
            </a:r>
            <a:r>
              <a:rPr lang="es-EC" sz="1300" dirty="0"/>
              <a:t>Hoteles.com (</a:t>
            </a:r>
            <a:r>
              <a:rPr lang="es-EC" sz="1300" dirty="0" smtClean="0"/>
              <a:t>21%)</a:t>
            </a:r>
            <a:endParaRPr lang="es-EC" sz="1300" dirty="0"/>
          </a:p>
        </p:txBody>
      </p:sp>
      <p:sp>
        <p:nvSpPr>
          <p:cNvPr id="11" name="Rectángulo 10"/>
          <p:cNvSpPr/>
          <p:nvPr/>
        </p:nvSpPr>
        <p:spPr>
          <a:xfrm>
            <a:off x="3914567" y="3989122"/>
            <a:ext cx="1944216" cy="861774"/>
          </a:xfrm>
          <a:prstGeom prst="rect">
            <a:avLst/>
          </a:prstGeom>
        </p:spPr>
        <p:txBody>
          <a:bodyPr wrap="square">
            <a:spAutoFit/>
          </a:bodyPr>
          <a:lstStyle/>
          <a:p>
            <a:r>
              <a:rPr lang="es-EC" sz="1400" dirty="0"/>
              <a:t>T</a:t>
            </a:r>
            <a:r>
              <a:rPr lang="es-EC" sz="1400" dirty="0" smtClean="0"/>
              <a:t>ickets </a:t>
            </a:r>
            <a:r>
              <a:rPr lang="es-EC" sz="1400" dirty="0"/>
              <a:t>aéreos </a:t>
            </a:r>
            <a:endParaRPr lang="es-EC" sz="1400" dirty="0" smtClean="0"/>
          </a:p>
          <a:p>
            <a:r>
              <a:rPr lang="es-EC" sz="1200" dirty="0" smtClean="0"/>
              <a:t>38,8</a:t>
            </a:r>
            <a:r>
              <a:rPr lang="es-EC" sz="1200" dirty="0"/>
              <a:t>% </a:t>
            </a:r>
            <a:r>
              <a:rPr lang="es-EC" sz="1200" dirty="0" smtClean="0"/>
              <a:t>página </a:t>
            </a:r>
            <a:r>
              <a:rPr lang="es-EC" sz="1200" dirty="0"/>
              <a:t>de la </a:t>
            </a:r>
            <a:r>
              <a:rPr lang="es-EC" sz="1200" dirty="0" smtClean="0"/>
              <a:t>aerolínea</a:t>
            </a:r>
          </a:p>
          <a:p>
            <a:r>
              <a:rPr lang="es-EC" sz="1200" dirty="0" smtClean="0"/>
              <a:t>31</a:t>
            </a:r>
            <a:r>
              <a:rPr lang="es-EC" sz="1200" dirty="0"/>
              <a:t>% </a:t>
            </a:r>
            <a:r>
              <a:rPr lang="es-EC" sz="1200" dirty="0" smtClean="0"/>
              <a:t> despegar.com</a:t>
            </a:r>
            <a:endParaRPr lang="es-EC" sz="1200" dirty="0"/>
          </a:p>
        </p:txBody>
      </p:sp>
      <p:sp>
        <p:nvSpPr>
          <p:cNvPr id="12" name="Rectángulo 11"/>
          <p:cNvSpPr/>
          <p:nvPr/>
        </p:nvSpPr>
        <p:spPr>
          <a:xfrm>
            <a:off x="4211960" y="6093296"/>
            <a:ext cx="2448272" cy="907941"/>
          </a:xfrm>
          <a:prstGeom prst="rect">
            <a:avLst/>
          </a:prstGeom>
        </p:spPr>
        <p:txBody>
          <a:bodyPr wrap="square">
            <a:spAutoFit/>
          </a:bodyPr>
          <a:lstStyle/>
          <a:p>
            <a:r>
              <a:rPr lang="es-EC" sz="1400" dirty="0" smtClean="0"/>
              <a:t>Entretenimiento</a:t>
            </a:r>
          </a:p>
          <a:p>
            <a:r>
              <a:rPr lang="es-EC" sz="1300" dirty="0" smtClean="0"/>
              <a:t>57</a:t>
            </a:r>
            <a:r>
              <a:rPr lang="es-EC" sz="1300" dirty="0"/>
              <a:t>% </a:t>
            </a:r>
            <a:r>
              <a:rPr lang="es-EC" sz="1300" dirty="0" err="1" smtClean="0"/>
              <a:t>Tripadvisor</a:t>
            </a:r>
            <a:r>
              <a:rPr lang="es-EC" sz="1300" dirty="0" smtClean="0"/>
              <a:t> </a:t>
            </a:r>
            <a:endParaRPr lang="es-EC" sz="1300" dirty="0" smtClean="0"/>
          </a:p>
          <a:p>
            <a:r>
              <a:rPr lang="es-EC" sz="1300" dirty="0" smtClean="0"/>
              <a:t>43</a:t>
            </a:r>
            <a:r>
              <a:rPr lang="es-EC" sz="1300" dirty="0"/>
              <a:t>% </a:t>
            </a:r>
            <a:r>
              <a:rPr lang="es-EC" sz="1300" dirty="0" smtClean="0"/>
              <a:t>Despegar.com</a:t>
            </a:r>
            <a:r>
              <a:rPr lang="es-EC" sz="1300" dirty="0"/>
              <a:t/>
            </a:r>
            <a:br>
              <a:rPr lang="es-EC" sz="1300" dirty="0"/>
            </a:br>
            <a:endParaRPr lang="es-EC" sz="1300" dirty="0"/>
          </a:p>
        </p:txBody>
      </p:sp>
      <p:sp>
        <p:nvSpPr>
          <p:cNvPr id="13" name="Rectángulo 12"/>
          <p:cNvSpPr/>
          <p:nvPr/>
        </p:nvSpPr>
        <p:spPr>
          <a:xfrm>
            <a:off x="0" y="3717032"/>
            <a:ext cx="2154150" cy="523220"/>
          </a:xfrm>
          <a:prstGeom prst="rect">
            <a:avLst/>
          </a:prstGeom>
        </p:spPr>
        <p:txBody>
          <a:bodyPr wrap="square">
            <a:spAutoFit/>
          </a:bodyPr>
          <a:lstStyle/>
          <a:p>
            <a:r>
              <a:rPr lang="es-EC" sz="1400" dirty="0" smtClean="0"/>
              <a:t>En </a:t>
            </a:r>
            <a:r>
              <a:rPr lang="es-EC" sz="1400" dirty="0"/>
              <a:t>su última </a:t>
            </a:r>
            <a:r>
              <a:rPr lang="es-EC" sz="1400" dirty="0" smtClean="0"/>
              <a:t>compra </a:t>
            </a:r>
            <a:r>
              <a:rPr lang="es-EC" sz="1400" dirty="0" smtClean="0"/>
              <a:t>estuvieron:</a:t>
            </a:r>
            <a:endParaRPr lang="es-EC" sz="1400" dirty="0"/>
          </a:p>
        </p:txBody>
      </p:sp>
      <p:sp>
        <p:nvSpPr>
          <p:cNvPr id="14" name="Rectángulo 1"/>
          <p:cNvSpPr/>
          <p:nvPr/>
        </p:nvSpPr>
        <p:spPr>
          <a:xfrm>
            <a:off x="4068203" y="2067476"/>
            <a:ext cx="1944216" cy="523220"/>
          </a:xfrm>
          <a:prstGeom prst="rect">
            <a:avLst/>
          </a:prstGeom>
        </p:spPr>
        <p:txBody>
          <a:bodyPr wrap="square">
            <a:spAutoFit/>
          </a:bodyPr>
          <a:lstStyle/>
          <a:p>
            <a:r>
              <a:rPr lang="es-EC" sz="1400" dirty="0"/>
              <a:t>I</a:t>
            </a:r>
            <a:r>
              <a:rPr lang="es-EC" sz="1400" dirty="0" smtClean="0"/>
              <a:t>nternet</a:t>
            </a:r>
            <a:endParaRPr lang="es-EC" sz="1400" dirty="0" smtClean="0"/>
          </a:p>
          <a:p>
            <a:r>
              <a:rPr lang="es-EC" sz="1400" dirty="0" smtClean="0"/>
              <a:t> </a:t>
            </a:r>
            <a:r>
              <a:rPr lang="es-EC" sz="1400" dirty="0"/>
              <a:t>y televisión </a:t>
            </a:r>
            <a:r>
              <a:rPr lang="es-EC" sz="1400" dirty="0" smtClean="0"/>
              <a:t>35,2%</a:t>
            </a:r>
            <a:endParaRPr lang="es-EC" sz="1400" dirty="0"/>
          </a:p>
        </p:txBody>
      </p:sp>
      <p:sp>
        <p:nvSpPr>
          <p:cNvPr id="16" name="Rectángulo 3"/>
          <p:cNvSpPr/>
          <p:nvPr/>
        </p:nvSpPr>
        <p:spPr>
          <a:xfrm>
            <a:off x="3844574" y="387332"/>
            <a:ext cx="4831882" cy="307777"/>
          </a:xfrm>
          <a:prstGeom prst="rect">
            <a:avLst/>
          </a:prstGeom>
        </p:spPr>
        <p:txBody>
          <a:bodyPr wrap="square">
            <a:spAutoFit/>
          </a:bodyPr>
          <a:lstStyle/>
          <a:p>
            <a:r>
              <a:rPr lang="es-EC" sz="1400" dirty="0" smtClean="0"/>
              <a:t>- Tickets </a:t>
            </a:r>
            <a:r>
              <a:rPr lang="es-EC" sz="1400" dirty="0" smtClean="0"/>
              <a:t>aéreos precio (</a:t>
            </a:r>
            <a:r>
              <a:rPr lang="es-EC" sz="1400" dirty="0"/>
              <a:t>36%) y </a:t>
            </a:r>
            <a:r>
              <a:rPr lang="es-EC" sz="1400" dirty="0" smtClean="0"/>
              <a:t>promociones </a:t>
            </a:r>
            <a:r>
              <a:rPr lang="es-EC" sz="1400" dirty="0" smtClean="0"/>
              <a:t>32%</a:t>
            </a:r>
            <a:endParaRPr lang="es-EC" sz="1400" dirty="0"/>
          </a:p>
        </p:txBody>
      </p:sp>
      <p:sp>
        <p:nvSpPr>
          <p:cNvPr id="17" name="Rectángulo 3"/>
          <p:cNvSpPr/>
          <p:nvPr/>
        </p:nvSpPr>
        <p:spPr>
          <a:xfrm>
            <a:off x="4270139" y="600943"/>
            <a:ext cx="4831882" cy="307777"/>
          </a:xfrm>
          <a:prstGeom prst="rect">
            <a:avLst/>
          </a:prstGeom>
        </p:spPr>
        <p:txBody>
          <a:bodyPr wrap="square">
            <a:spAutoFit/>
          </a:bodyPr>
          <a:lstStyle/>
          <a:p>
            <a:r>
              <a:rPr lang="es-EC" sz="1400" dirty="0" smtClean="0"/>
              <a:t>- E</a:t>
            </a:r>
            <a:r>
              <a:rPr lang="es-EC" sz="1400" dirty="0" smtClean="0"/>
              <a:t>ntretenimiento </a:t>
            </a:r>
            <a:r>
              <a:rPr lang="es-EC" sz="1400" dirty="0"/>
              <a:t>el 36% </a:t>
            </a:r>
            <a:r>
              <a:rPr lang="es-EC" sz="1400" dirty="0" smtClean="0"/>
              <a:t>descuentos </a:t>
            </a:r>
            <a:r>
              <a:rPr lang="es-EC" sz="1400" dirty="0"/>
              <a:t>y </a:t>
            </a:r>
            <a:r>
              <a:rPr lang="es-EC" sz="1400" dirty="0" smtClean="0"/>
              <a:t>variedad (45%.)</a:t>
            </a:r>
            <a:endParaRPr lang="es-EC" sz="1400" dirty="0"/>
          </a:p>
        </p:txBody>
      </p:sp>
      <p:sp>
        <p:nvSpPr>
          <p:cNvPr id="6" name="Rectangle 5"/>
          <p:cNvSpPr/>
          <p:nvPr/>
        </p:nvSpPr>
        <p:spPr>
          <a:xfrm>
            <a:off x="85455" y="6135106"/>
            <a:ext cx="1749197" cy="492443"/>
          </a:xfrm>
          <a:prstGeom prst="rect">
            <a:avLst/>
          </a:prstGeom>
        </p:spPr>
        <p:txBody>
          <a:bodyPr wrap="none">
            <a:spAutoFit/>
          </a:bodyPr>
          <a:lstStyle/>
          <a:p>
            <a:r>
              <a:rPr lang="es-EC" sz="1300" dirty="0"/>
              <a:t>S</a:t>
            </a:r>
            <a:r>
              <a:rPr lang="es-EC" sz="1300" dirty="0" smtClean="0"/>
              <a:t>atisfechos57%</a:t>
            </a:r>
          </a:p>
          <a:p>
            <a:r>
              <a:rPr lang="es-EC" sz="1300" dirty="0"/>
              <a:t>M</a:t>
            </a:r>
            <a:r>
              <a:rPr lang="es-EC" sz="1300" dirty="0" smtClean="0"/>
              <a:t>uy </a:t>
            </a:r>
            <a:r>
              <a:rPr lang="es-EC" sz="1300" dirty="0"/>
              <a:t>satisfecho 31</a:t>
            </a:r>
            <a:r>
              <a:rPr lang="es-EC" sz="1300" dirty="0" smtClean="0"/>
              <a:t>%</a:t>
            </a:r>
            <a:endParaRPr lang="es-EC" sz="1300" dirty="0"/>
          </a:p>
        </p:txBody>
      </p:sp>
    </p:spTree>
    <p:extLst>
      <p:ext uri="{BB962C8B-B14F-4D97-AF65-F5344CB8AC3E}">
        <p14:creationId xmlns:p14="http://schemas.microsoft.com/office/powerpoint/2010/main" val="3988499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831273136"/>
              </p:ext>
            </p:extLst>
          </p:nvPr>
        </p:nvGraphicFramePr>
        <p:xfrm>
          <a:off x="107504" y="1700807"/>
          <a:ext cx="8928992" cy="2088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ángulo 6"/>
          <p:cNvSpPr/>
          <p:nvPr/>
        </p:nvSpPr>
        <p:spPr>
          <a:xfrm>
            <a:off x="3779912" y="5166987"/>
            <a:ext cx="4562467" cy="353943"/>
          </a:xfrm>
          <a:prstGeom prst="rect">
            <a:avLst/>
          </a:prstGeom>
        </p:spPr>
        <p:txBody>
          <a:bodyPr wrap="none">
            <a:spAutoFit/>
          </a:bodyPr>
          <a:lstStyle/>
          <a:p>
            <a:pPr lvl="0"/>
            <a:r>
              <a:rPr lang="es-EC" sz="1700" dirty="0" smtClean="0"/>
              <a:t>MAYOR </a:t>
            </a:r>
            <a:r>
              <a:rPr lang="es-EC" sz="1700" dirty="0"/>
              <a:t>OFERTA, SURTIDO Y COMODIDAD</a:t>
            </a:r>
          </a:p>
        </p:txBody>
      </p:sp>
      <p:sp>
        <p:nvSpPr>
          <p:cNvPr id="8" name="Rectángulo 7"/>
          <p:cNvSpPr/>
          <p:nvPr/>
        </p:nvSpPr>
        <p:spPr>
          <a:xfrm>
            <a:off x="3923928" y="5949280"/>
            <a:ext cx="2869696" cy="353943"/>
          </a:xfrm>
          <a:prstGeom prst="rect">
            <a:avLst/>
          </a:prstGeom>
        </p:spPr>
        <p:txBody>
          <a:bodyPr wrap="none">
            <a:spAutoFit/>
          </a:bodyPr>
          <a:lstStyle/>
          <a:p>
            <a:pPr lvl="0"/>
            <a:r>
              <a:rPr lang="es-EC" sz="1700" dirty="0"/>
              <a:t>MENOR TIEMPO Y PRECIO</a:t>
            </a:r>
          </a:p>
        </p:txBody>
      </p:sp>
      <p:sp>
        <p:nvSpPr>
          <p:cNvPr id="9" name="Más 8"/>
          <p:cNvSpPr/>
          <p:nvPr/>
        </p:nvSpPr>
        <p:spPr>
          <a:xfrm>
            <a:off x="3131840" y="5044333"/>
            <a:ext cx="648072" cy="576064"/>
          </a:xfrm>
          <a:prstGeom prst="mathPlus">
            <a:avLst/>
          </a:prstGeom>
          <a:solidFill>
            <a:srgbClr val="00B0F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Menos 9"/>
          <p:cNvSpPr/>
          <p:nvPr/>
        </p:nvSpPr>
        <p:spPr>
          <a:xfrm>
            <a:off x="3131840" y="5949280"/>
            <a:ext cx="648072" cy="391398"/>
          </a:xfrm>
          <a:prstGeom prst="mathMinus">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1" name="Rectángulo 10"/>
          <p:cNvSpPr/>
          <p:nvPr/>
        </p:nvSpPr>
        <p:spPr>
          <a:xfrm>
            <a:off x="1166662" y="4132487"/>
            <a:ext cx="1736373" cy="553998"/>
          </a:xfrm>
          <a:prstGeom prst="rect">
            <a:avLst/>
          </a:prstGeom>
        </p:spPr>
        <p:txBody>
          <a:bodyPr wrap="none">
            <a:spAutoFit/>
          </a:bodyPr>
          <a:lstStyle/>
          <a:p>
            <a:pPr lvl="0"/>
            <a:r>
              <a:rPr lang="es-EC" sz="3000" dirty="0" smtClean="0"/>
              <a:t>INTERNET</a:t>
            </a:r>
            <a:endParaRPr lang="es-EC" sz="3000" dirty="0"/>
          </a:p>
        </p:txBody>
      </p:sp>
      <p:sp>
        <p:nvSpPr>
          <p:cNvPr id="13" name="Igual que 12"/>
          <p:cNvSpPr/>
          <p:nvPr/>
        </p:nvSpPr>
        <p:spPr>
          <a:xfrm>
            <a:off x="3074874" y="4192324"/>
            <a:ext cx="720080" cy="391398"/>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endParaRPr>
          </a:p>
        </p:txBody>
      </p:sp>
      <p:sp>
        <p:nvSpPr>
          <p:cNvPr id="14" name="Rectángulo 13"/>
          <p:cNvSpPr/>
          <p:nvPr/>
        </p:nvSpPr>
        <p:spPr>
          <a:xfrm>
            <a:off x="3794954" y="4174029"/>
            <a:ext cx="5362365" cy="353943"/>
          </a:xfrm>
          <a:prstGeom prst="rect">
            <a:avLst/>
          </a:prstGeom>
        </p:spPr>
        <p:txBody>
          <a:bodyPr wrap="none">
            <a:spAutoFit/>
          </a:bodyPr>
          <a:lstStyle/>
          <a:p>
            <a:pPr lvl="0"/>
            <a:r>
              <a:rPr lang="es-EC" sz="1700" dirty="0" smtClean="0"/>
              <a:t>TRANSFORMACIONES DE HÁBITOS Y COSTUMBRES</a:t>
            </a:r>
            <a:endParaRPr lang="es-EC" sz="1700" dirty="0"/>
          </a:p>
        </p:txBody>
      </p:sp>
      <p:pic>
        <p:nvPicPr>
          <p:cNvPr id="12" name="Picture 2" descr="Imagen relacionad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066" y="4797152"/>
            <a:ext cx="2457450" cy="185737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79512" y="449377"/>
            <a:ext cx="5569153" cy="1107996"/>
          </a:xfrm>
          <a:prstGeom prst="rect">
            <a:avLst/>
          </a:prstGeom>
          <a:noFill/>
        </p:spPr>
        <p:txBody>
          <a:bodyPr wrap="none" rtlCol="0">
            <a:spAutoFit/>
          </a:bodyPr>
          <a:lstStyle/>
          <a:p>
            <a:r>
              <a:rPr lang="es-EC" sz="6600" dirty="0" smtClean="0">
                <a:latin typeface="+mj-lt"/>
                <a:ea typeface="+mj-ea"/>
                <a:cs typeface="+mj-cs"/>
              </a:rPr>
              <a:t>I</a:t>
            </a:r>
            <a:r>
              <a:rPr lang="es-EC" sz="5400" dirty="0" smtClean="0">
                <a:latin typeface="+mj-lt"/>
                <a:ea typeface="+mj-ea"/>
                <a:cs typeface="+mj-cs"/>
              </a:rPr>
              <a:t>NTRODUCCIÓN</a:t>
            </a:r>
            <a:endParaRPr lang="es-EC" sz="6600" dirty="0">
              <a:latin typeface="+mj-lt"/>
              <a:ea typeface="+mj-ea"/>
              <a:cs typeface="+mj-cs"/>
            </a:endParaRPr>
          </a:p>
        </p:txBody>
      </p:sp>
      <p:cxnSp>
        <p:nvCxnSpPr>
          <p:cNvPr id="17" name="Straight Connector 16"/>
          <p:cNvCxnSpPr/>
          <p:nvPr/>
        </p:nvCxnSpPr>
        <p:spPr>
          <a:xfrm>
            <a:off x="0" y="1536825"/>
            <a:ext cx="9144000" cy="0"/>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94954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7551" y="404664"/>
            <a:ext cx="8848897"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C</a:t>
            </a:r>
            <a:r>
              <a:rPr 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OMPORTAMIENTO </a:t>
            </a:r>
            <a:r>
              <a:rPr 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a:t>
            </a:r>
            <a:r>
              <a:rPr lang="en-US" sz="4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ARASOCIAL</a:t>
            </a:r>
          </a:p>
        </p:txBody>
      </p:sp>
      <p:pic>
        <p:nvPicPr>
          <p:cNvPr id="7" name="Imagen 2"/>
          <p:cNvPicPr>
            <a:picLocks noChangeAspect="1"/>
          </p:cNvPicPr>
          <p:nvPr/>
        </p:nvPicPr>
        <p:blipFill rotWithShape="1">
          <a:blip r:embed="rId2">
            <a:extLst>
              <a:ext uri="{28A0092B-C50C-407E-A947-70E740481C1C}">
                <a14:useLocalDpi xmlns:a14="http://schemas.microsoft.com/office/drawing/2010/main" val="0"/>
              </a:ext>
            </a:extLst>
          </a:blip>
          <a:srcRect l="30913" r="816"/>
          <a:stretch/>
        </p:blipFill>
        <p:spPr>
          <a:xfrm>
            <a:off x="0" y="1641204"/>
            <a:ext cx="9144000" cy="4740124"/>
          </a:xfrm>
          <a:prstGeom prst="rect">
            <a:avLst/>
          </a:prstGeom>
        </p:spPr>
      </p:pic>
    </p:spTree>
    <p:extLst>
      <p:ext uri="{BB962C8B-B14F-4D97-AF65-F5344CB8AC3E}">
        <p14:creationId xmlns:p14="http://schemas.microsoft.com/office/powerpoint/2010/main" val="1861982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857310" y="0"/>
            <a:ext cx="7323202" cy="6890784"/>
          </a:xfrm>
          <a:prstGeom prst="rect">
            <a:avLst/>
          </a:prstGeom>
          <a:solidFill>
            <a:schemeClr val="tx1">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rgbClr val="FFC000"/>
              </a:solidFill>
            </a:endParaRPr>
          </a:p>
        </p:txBody>
      </p:sp>
      <p:sp>
        <p:nvSpPr>
          <p:cNvPr id="5" name="Rectangle 4"/>
          <p:cNvSpPr/>
          <p:nvPr/>
        </p:nvSpPr>
        <p:spPr>
          <a:xfrm>
            <a:off x="1898782" y="95422"/>
            <a:ext cx="7109892" cy="830997"/>
          </a:xfrm>
          <a:prstGeom prst="rect">
            <a:avLst/>
          </a:prstGeom>
          <a:noFill/>
        </p:spPr>
        <p:txBody>
          <a:bodyPr wrap="square" lIns="91440" tIns="45720" rIns="91440" bIns="45720">
            <a:spAutoFit/>
          </a:bodyPr>
          <a:lstStyle/>
          <a:p>
            <a:pPr algn="ctr"/>
            <a:r>
              <a:rPr lang="en-US" sz="4800" b="1" dirty="0" smtClean="0">
                <a:ln w="10160">
                  <a:noFill/>
                  <a:prstDash val="solid"/>
                </a:ln>
                <a:solidFill>
                  <a:srgbClr val="FFC000"/>
                </a:solidFill>
                <a:effectLst>
                  <a:outerShdw blurRad="38100" dist="22860" dir="5400000" algn="tl" rotWithShape="0">
                    <a:srgbClr val="000000">
                      <a:alpha val="30000"/>
                    </a:srgbClr>
                  </a:outerShdw>
                </a:effectLst>
                <a:latin typeface="Arial Narrow" panose="020B0606020202030204" pitchFamily="34" charset="0"/>
              </a:rPr>
              <a:t>C</a:t>
            </a:r>
            <a:r>
              <a:rPr lang="en-US" sz="3600" b="1" dirty="0" smtClean="0">
                <a:ln w="10160">
                  <a:noFill/>
                  <a:prstDash val="solid"/>
                </a:ln>
                <a:solidFill>
                  <a:srgbClr val="FFC000"/>
                </a:solidFill>
                <a:effectLst>
                  <a:outerShdw blurRad="38100" dist="22860" dir="5400000" algn="tl" rotWithShape="0">
                    <a:srgbClr val="000000">
                      <a:alpha val="30000"/>
                    </a:srgbClr>
                  </a:outerShdw>
                </a:effectLst>
                <a:latin typeface="Arial Narrow" panose="020B0606020202030204" pitchFamily="34" charset="0"/>
              </a:rPr>
              <a:t>OMPORTAMIENTO </a:t>
            </a:r>
            <a:r>
              <a:rPr lang="en-US" sz="4800" b="1" dirty="0" smtClean="0">
                <a:ln w="10160">
                  <a:noFill/>
                  <a:prstDash val="solid"/>
                </a:ln>
                <a:solidFill>
                  <a:srgbClr val="FFC000"/>
                </a:solidFill>
                <a:effectLst>
                  <a:outerShdw blurRad="38100" dist="22860" dir="5400000" algn="tl" rotWithShape="0">
                    <a:srgbClr val="000000">
                      <a:alpha val="30000"/>
                    </a:srgbClr>
                  </a:outerShdw>
                </a:effectLst>
                <a:latin typeface="Arial Narrow" panose="020B0606020202030204" pitchFamily="34" charset="0"/>
              </a:rPr>
              <a:t>P</a:t>
            </a:r>
            <a:r>
              <a:rPr lang="en-US" sz="3600" b="1" dirty="0" smtClean="0">
                <a:ln w="10160">
                  <a:noFill/>
                  <a:prstDash val="solid"/>
                </a:ln>
                <a:solidFill>
                  <a:srgbClr val="FFC000"/>
                </a:solidFill>
                <a:effectLst>
                  <a:outerShdw blurRad="38100" dist="22860" dir="5400000" algn="tl" rotWithShape="0">
                    <a:srgbClr val="000000">
                      <a:alpha val="30000"/>
                    </a:srgbClr>
                  </a:outerShdw>
                </a:effectLst>
                <a:latin typeface="Arial Narrow" panose="020B0606020202030204" pitchFamily="34" charset="0"/>
              </a:rPr>
              <a:t>ARASOCIAL</a:t>
            </a:r>
          </a:p>
        </p:txBody>
      </p:sp>
      <p:cxnSp>
        <p:nvCxnSpPr>
          <p:cNvPr id="13" name="Conector recto 12"/>
          <p:cNvCxnSpPr/>
          <p:nvPr/>
        </p:nvCxnSpPr>
        <p:spPr>
          <a:xfrm flipH="1">
            <a:off x="100137" y="4077072"/>
            <a:ext cx="1440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2"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7563" t="23228" r="51963" b="39624"/>
          <a:stretch/>
        </p:blipFill>
        <p:spPr bwMode="auto">
          <a:xfrm>
            <a:off x="186157" y="1956424"/>
            <a:ext cx="1267961" cy="146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7" name="Conector recto 26"/>
          <p:cNvCxnSpPr/>
          <p:nvPr/>
        </p:nvCxnSpPr>
        <p:spPr>
          <a:xfrm>
            <a:off x="2267744" y="4077072"/>
            <a:ext cx="6660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37" name="Gráfico 36"/>
          <p:cNvGraphicFramePr/>
          <p:nvPr>
            <p:extLst>
              <p:ext uri="{D42A27DB-BD31-4B8C-83A1-F6EECF244321}">
                <p14:modId xmlns:p14="http://schemas.microsoft.com/office/powerpoint/2010/main" val="1876920443"/>
              </p:ext>
            </p:extLst>
          </p:nvPr>
        </p:nvGraphicFramePr>
        <p:xfrm>
          <a:off x="1665171" y="1700808"/>
          <a:ext cx="1872208" cy="19035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Gráfico 41"/>
          <p:cNvGraphicFramePr/>
          <p:nvPr>
            <p:extLst>
              <p:ext uri="{D42A27DB-BD31-4B8C-83A1-F6EECF244321}">
                <p14:modId xmlns:p14="http://schemas.microsoft.com/office/powerpoint/2010/main" val="3805936757"/>
              </p:ext>
            </p:extLst>
          </p:nvPr>
        </p:nvGraphicFramePr>
        <p:xfrm>
          <a:off x="3390025" y="1400780"/>
          <a:ext cx="5723103" cy="2676292"/>
        </p:xfrm>
        <a:graphic>
          <a:graphicData uri="http://schemas.openxmlformats.org/drawingml/2006/chart">
            <c:chart xmlns:c="http://schemas.openxmlformats.org/drawingml/2006/chart" xmlns:r="http://schemas.openxmlformats.org/officeDocument/2006/relationships" r:id="rId5"/>
          </a:graphicData>
        </a:graphic>
      </p:graphicFrame>
      <p:pic>
        <p:nvPicPr>
          <p:cNvPr id="45" name="Imagen 44"/>
          <p:cNvPicPr>
            <a:picLocks noChangeAspect="1"/>
          </p:cNvPicPr>
          <p:nvPr/>
        </p:nvPicPr>
        <p:blipFill>
          <a:blip r:embed="rId6" cstate="print">
            <a:biLevel thresh="25000"/>
            <a:extLst>
              <a:ext uri="{BEBA8EAE-BF5A-486C-A8C5-ECC9F3942E4B}">
                <a14:imgProps xmlns:a14="http://schemas.microsoft.com/office/drawing/2010/main">
                  <a14:imgLayer r:embed="rId7">
                    <a14:imgEffect>
                      <a14:backgroundRemoval t="10000" b="90000" l="4889" r="96222">
                        <a14:foregroundMark x1="13333" y1="54211" x2="12444" y2="38421"/>
                        <a14:foregroundMark x1="56667" y1="42895" x2="79778" y2="41842"/>
                        <a14:foregroundMark x1="88667" y1="40000" x2="85111" y2="54474"/>
                        <a14:backgroundMark x1="46889" y1="52632" x2="47778" y2="51316"/>
                      </a14:backgroundRemoval>
                    </a14:imgEffect>
                  </a14:imgLayer>
                </a14:imgProps>
              </a:ext>
              <a:ext uri="{28A0092B-C50C-407E-A947-70E740481C1C}">
                <a14:useLocalDpi xmlns:a14="http://schemas.microsoft.com/office/drawing/2010/main" val="0"/>
              </a:ext>
            </a:extLst>
          </a:blip>
          <a:stretch>
            <a:fillRect/>
          </a:stretch>
        </p:blipFill>
        <p:spPr>
          <a:xfrm>
            <a:off x="100137" y="4941168"/>
            <a:ext cx="1565034" cy="1321584"/>
          </a:xfrm>
          <a:prstGeom prst="rect">
            <a:avLst/>
          </a:prstGeom>
        </p:spPr>
      </p:pic>
      <p:graphicFrame>
        <p:nvGraphicFramePr>
          <p:cNvPr id="46" name="Gráfico 45"/>
          <p:cNvGraphicFramePr/>
          <p:nvPr>
            <p:extLst>
              <p:ext uri="{D42A27DB-BD31-4B8C-83A1-F6EECF244321}">
                <p14:modId xmlns:p14="http://schemas.microsoft.com/office/powerpoint/2010/main" val="1406513392"/>
              </p:ext>
            </p:extLst>
          </p:nvPr>
        </p:nvGraphicFramePr>
        <p:xfrm>
          <a:off x="2915816" y="4509120"/>
          <a:ext cx="5723103" cy="2172236"/>
        </p:xfrm>
        <a:graphic>
          <a:graphicData uri="http://schemas.openxmlformats.org/drawingml/2006/chart">
            <c:chart xmlns:c="http://schemas.openxmlformats.org/drawingml/2006/chart" xmlns:r="http://schemas.openxmlformats.org/officeDocument/2006/relationships" r:id="rId8"/>
          </a:graphicData>
        </a:graphic>
      </p:graphicFrame>
      <p:sp>
        <p:nvSpPr>
          <p:cNvPr id="47" name="CuadroTexto 46"/>
          <p:cNvSpPr txBox="1"/>
          <p:nvPr/>
        </p:nvSpPr>
        <p:spPr>
          <a:xfrm>
            <a:off x="393487" y="5960313"/>
            <a:ext cx="1442209" cy="276999"/>
          </a:xfrm>
          <a:prstGeom prst="rect">
            <a:avLst/>
          </a:prstGeom>
          <a:noFill/>
        </p:spPr>
        <p:txBody>
          <a:bodyPr wrap="square" rtlCol="0">
            <a:spAutoFit/>
          </a:bodyPr>
          <a:lstStyle/>
          <a:p>
            <a:r>
              <a:rPr lang="es-EC" sz="1200" dirty="0" smtClean="0"/>
              <a:t>Post Compra</a:t>
            </a:r>
            <a:endParaRPr lang="es-EC" sz="1200" dirty="0"/>
          </a:p>
        </p:txBody>
      </p:sp>
    </p:spTree>
    <p:extLst>
      <p:ext uri="{BB962C8B-B14F-4D97-AF65-F5344CB8AC3E}">
        <p14:creationId xmlns:p14="http://schemas.microsoft.com/office/powerpoint/2010/main" val="344126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53752"/>
            <a:ext cx="8229600" cy="782960"/>
          </a:xfrm>
        </p:spPr>
        <p:txBody>
          <a:bodyPr>
            <a:normAutofit fontScale="90000"/>
          </a:bodyPr>
          <a:lstStyle/>
          <a:p>
            <a:r>
              <a:rPr lang="es-EC" b="1" dirty="0" smtClean="0">
                <a:effectLst>
                  <a:outerShdw blurRad="38100" dist="38100" dir="2700000" algn="tl">
                    <a:srgbClr val="000000">
                      <a:alpha val="43137"/>
                    </a:srgbClr>
                  </a:outerShdw>
                </a:effectLst>
              </a:rPr>
              <a:t>COMPROBACIÓN DE HIPÓTESIS</a:t>
            </a:r>
            <a:endParaRPr lang="es-EC" b="1" dirty="0">
              <a:effectLst>
                <a:outerShdw blurRad="38100" dist="38100" dir="2700000" algn="tl">
                  <a:srgbClr val="000000">
                    <a:alpha val="43137"/>
                  </a:srgbClr>
                </a:outerShdw>
              </a:effectLst>
            </a:endParaRPr>
          </a:p>
        </p:txBody>
      </p:sp>
      <p:graphicFrame>
        <p:nvGraphicFramePr>
          <p:cNvPr id="5" name="Diagram 4"/>
          <p:cNvGraphicFramePr/>
          <p:nvPr>
            <p:extLst>
              <p:ext uri="{D42A27DB-BD31-4B8C-83A1-F6EECF244321}">
                <p14:modId xmlns:p14="http://schemas.microsoft.com/office/powerpoint/2010/main" val="4264134615"/>
              </p:ext>
            </p:extLst>
          </p:nvPr>
        </p:nvGraphicFramePr>
        <p:xfrm>
          <a:off x="35496" y="980728"/>
          <a:ext cx="9036496"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utoShape 2" descr="Resultado de imagen para CHEC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7" name="AutoShape 4" descr="Resultado de imagen para CHEC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sp>
        <p:nvSpPr>
          <p:cNvPr id="8" name="AutoShape 6" descr="Resultado de imagen para CHEC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C" dirty="0"/>
          </a:p>
        </p:txBody>
      </p:sp>
      <p:graphicFrame>
        <p:nvGraphicFramePr>
          <p:cNvPr id="10" name="Diagram 9"/>
          <p:cNvGraphicFramePr/>
          <p:nvPr>
            <p:extLst>
              <p:ext uri="{D42A27DB-BD31-4B8C-83A1-F6EECF244321}">
                <p14:modId xmlns:p14="http://schemas.microsoft.com/office/powerpoint/2010/main" val="1942372916"/>
              </p:ext>
            </p:extLst>
          </p:nvPr>
        </p:nvGraphicFramePr>
        <p:xfrm>
          <a:off x="0" y="2852936"/>
          <a:ext cx="9036496" cy="14401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2" name="Diagram 11"/>
          <p:cNvGraphicFramePr/>
          <p:nvPr>
            <p:extLst>
              <p:ext uri="{D42A27DB-BD31-4B8C-83A1-F6EECF244321}">
                <p14:modId xmlns:p14="http://schemas.microsoft.com/office/powerpoint/2010/main" val="1952025830"/>
              </p:ext>
            </p:extLst>
          </p:nvPr>
        </p:nvGraphicFramePr>
        <p:xfrm>
          <a:off x="72008" y="4653136"/>
          <a:ext cx="8964488" cy="144016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05747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951596726"/>
              </p:ext>
            </p:extLst>
          </p:nvPr>
        </p:nvGraphicFramePr>
        <p:xfrm>
          <a:off x="0" y="-9933"/>
          <a:ext cx="9036496"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864636982"/>
              </p:ext>
            </p:extLst>
          </p:nvPr>
        </p:nvGraphicFramePr>
        <p:xfrm>
          <a:off x="4932040" y="1556792"/>
          <a:ext cx="1656184" cy="489654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6" name="Diagram 5"/>
          <p:cNvGraphicFramePr/>
          <p:nvPr>
            <p:extLst>
              <p:ext uri="{D42A27DB-BD31-4B8C-83A1-F6EECF244321}">
                <p14:modId xmlns:p14="http://schemas.microsoft.com/office/powerpoint/2010/main" val="3638204898"/>
              </p:ext>
            </p:extLst>
          </p:nvPr>
        </p:nvGraphicFramePr>
        <p:xfrm>
          <a:off x="323528" y="1659796"/>
          <a:ext cx="4464496" cy="475252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7" name="Diagram 6"/>
          <p:cNvGraphicFramePr/>
          <p:nvPr>
            <p:extLst>
              <p:ext uri="{D42A27DB-BD31-4B8C-83A1-F6EECF244321}">
                <p14:modId xmlns:p14="http://schemas.microsoft.com/office/powerpoint/2010/main" val="3583671569"/>
              </p:ext>
            </p:extLst>
          </p:nvPr>
        </p:nvGraphicFramePr>
        <p:xfrm>
          <a:off x="7308304" y="1515780"/>
          <a:ext cx="1656184" cy="4896544"/>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cxnSp>
        <p:nvCxnSpPr>
          <p:cNvPr id="12" name="Straight Connector 11"/>
          <p:cNvCxnSpPr>
            <a:endCxn id="7" idx="1"/>
          </p:cNvCxnSpPr>
          <p:nvPr/>
        </p:nvCxnSpPr>
        <p:spPr>
          <a:xfrm>
            <a:off x="6588224" y="2541894"/>
            <a:ext cx="720080" cy="142215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588224" y="3496000"/>
            <a:ext cx="720080" cy="4680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p:cNvCxnSpPr>
            <a:endCxn id="7" idx="1"/>
          </p:cNvCxnSpPr>
          <p:nvPr/>
        </p:nvCxnSpPr>
        <p:spPr>
          <a:xfrm flipV="1">
            <a:off x="6588224" y="3964052"/>
            <a:ext cx="720080" cy="50405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27984" y="2379876"/>
            <a:ext cx="504056" cy="16201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427984" y="2379876"/>
            <a:ext cx="504056" cy="111612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427984" y="2379876"/>
            <a:ext cx="504056" cy="20882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427984" y="4486110"/>
            <a:ext cx="504056" cy="99011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427984" y="3496000"/>
            <a:ext cx="504056" cy="198022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4427984" y="2541894"/>
            <a:ext cx="504056" cy="293432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427984" y="2460885"/>
            <a:ext cx="504056" cy="301533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427984" y="5476220"/>
            <a:ext cx="50405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7" idx="1"/>
          </p:cNvCxnSpPr>
          <p:nvPr/>
        </p:nvCxnSpPr>
        <p:spPr>
          <a:xfrm flipV="1">
            <a:off x="6588224" y="3964052"/>
            <a:ext cx="720080" cy="1512168"/>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0444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76591140"/>
              </p:ext>
            </p:extLst>
          </p:nvPr>
        </p:nvGraphicFramePr>
        <p:xfrm>
          <a:off x="0" y="-9933"/>
          <a:ext cx="9036496"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ectangle 1"/>
          <p:cNvSpPr/>
          <p:nvPr/>
        </p:nvSpPr>
        <p:spPr>
          <a:xfrm>
            <a:off x="2771800" y="1196752"/>
            <a:ext cx="3600400" cy="36933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s-EC" b="1" dirty="0" smtClean="0"/>
              <a:t>Interacción </a:t>
            </a:r>
            <a:r>
              <a:rPr lang="es-EC" b="1" dirty="0"/>
              <a:t>Parasocial </a:t>
            </a:r>
            <a:r>
              <a:rPr lang="es-EC" b="1" dirty="0" smtClean="0"/>
              <a:t>Postcompra</a:t>
            </a:r>
            <a:endParaRPr lang="es-EC" dirty="0"/>
          </a:p>
        </p:txBody>
      </p:sp>
      <p:sp>
        <p:nvSpPr>
          <p:cNvPr id="3" name="Rectangle 2"/>
          <p:cNvSpPr/>
          <p:nvPr/>
        </p:nvSpPr>
        <p:spPr>
          <a:xfrm>
            <a:off x="1557303" y="1772816"/>
            <a:ext cx="1572931" cy="369332"/>
          </a:xfrm>
          <a:prstGeom prst="rect">
            <a:avLst/>
          </a:prstGeom>
        </p:spPr>
        <p:txBody>
          <a:bodyPr wrap="none">
            <a:spAutoFit/>
          </a:bodyPr>
          <a:lstStyle/>
          <a:p>
            <a:r>
              <a:rPr lang="es-EC" b="1" dirty="0" smtClean="0"/>
              <a:t>ALOJAMIENTO</a:t>
            </a:r>
            <a:endParaRPr lang="es-EC" dirty="0"/>
          </a:p>
        </p:txBody>
      </p:sp>
      <p:sp>
        <p:nvSpPr>
          <p:cNvPr id="17" name="Rectangle 16"/>
          <p:cNvSpPr/>
          <p:nvPr/>
        </p:nvSpPr>
        <p:spPr>
          <a:xfrm>
            <a:off x="5796136" y="1772816"/>
            <a:ext cx="2034724" cy="369332"/>
          </a:xfrm>
          <a:prstGeom prst="rect">
            <a:avLst/>
          </a:prstGeom>
        </p:spPr>
        <p:txBody>
          <a:bodyPr wrap="none">
            <a:spAutoFit/>
          </a:bodyPr>
          <a:lstStyle/>
          <a:p>
            <a:r>
              <a:rPr lang="es-EC" b="1" dirty="0" smtClean="0"/>
              <a:t>ENTRETENIMIENTO</a:t>
            </a:r>
            <a:endParaRPr lang="es-EC" dirty="0"/>
          </a:p>
        </p:txBody>
      </p:sp>
      <p:cxnSp>
        <p:nvCxnSpPr>
          <p:cNvPr id="9" name="Straight Connector 8"/>
          <p:cNvCxnSpPr/>
          <p:nvPr/>
        </p:nvCxnSpPr>
        <p:spPr>
          <a:xfrm>
            <a:off x="4572000" y="1772816"/>
            <a:ext cx="0" cy="5085184"/>
          </a:xfrm>
          <a:prstGeom prst="line">
            <a:avLst/>
          </a:prstGeom>
          <a:ln w="38100">
            <a:prstDash val="lgDash"/>
          </a:ln>
        </p:spPr>
        <p:style>
          <a:lnRef idx="1">
            <a:schemeClr val="accent1"/>
          </a:lnRef>
          <a:fillRef idx="0">
            <a:schemeClr val="accent1"/>
          </a:fillRef>
          <a:effectRef idx="0">
            <a:schemeClr val="accent1"/>
          </a:effectRef>
          <a:fontRef idx="minor">
            <a:schemeClr val="tx1"/>
          </a:fontRef>
        </p:style>
      </p:cxnSp>
      <p:pic>
        <p:nvPicPr>
          <p:cNvPr id="21505" name="Picture 1"/>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3560" r="23834" b="23317"/>
          <a:stretch/>
        </p:blipFill>
        <p:spPr bwMode="auto">
          <a:xfrm>
            <a:off x="788058" y="2278776"/>
            <a:ext cx="2897001" cy="100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1429" r="11967" b="18087"/>
          <a:stretch/>
        </p:blipFill>
        <p:spPr bwMode="auto">
          <a:xfrm>
            <a:off x="441308" y="3933056"/>
            <a:ext cx="3842660" cy="1491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Rectangle 23"/>
          <p:cNvSpPr/>
          <p:nvPr/>
        </p:nvSpPr>
        <p:spPr>
          <a:xfrm>
            <a:off x="251520" y="3563724"/>
            <a:ext cx="2751779" cy="369332"/>
          </a:xfrm>
          <a:prstGeom prst="rect">
            <a:avLst/>
          </a:prstGeom>
        </p:spPr>
        <p:txBody>
          <a:bodyPr wrap="none">
            <a:spAutoFit/>
          </a:bodyPr>
          <a:lstStyle/>
          <a:p>
            <a:r>
              <a:rPr lang="es-EC" b="1" dirty="0" smtClean="0"/>
              <a:t>Edad – No realiza actividad</a:t>
            </a:r>
            <a:endParaRPr lang="es-EC" dirty="0"/>
          </a:p>
        </p:txBody>
      </p:sp>
      <p:sp>
        <p:nvSpPr>
          <p:cNvPr id="14" name="Rectangle 13"/>
          <p:cNvSpPr/>
          <p:nvPr/>
        </p:nvSpPr>
        <p:spPr>
          <a:xfrm>
            <a:off x="323528" y="5661248"/>
            <a:ext cx="4063314" cy="830997"/>
          </a:xfrm>
          <a:prstGeom prst="rect">
            <a:avLst/>
          </a:prstGeom>
        </p:spPr>
        <p:txBody>
          <a:bodyPr wrap="square">
            <a:spAutoFit/>
          </a:bodyPr>
          <a:lstStyle/>
          <a:p>
            <a:pPr algn="ctr"/>
            <a:r>
              <a:rPr lang="es-EC" sz="1600" dirty="0"/>
              <a:t>L</a:t>
            </a:r>
            <a:r>
              <a:rPr lang="es-EC" sz="1600" dirty="0" smtClean="0"/>
              <a:t>a </a:t>
            </a:r>
            <a:r>
              <a:rPr lang="es-EC" sz="1600" dirty="0"/>
              <a:t>opción de no realizar ninguna actividad después de haber </a:t>
            </a:r>
            <a:r>
              <a:rPr lang="es-EC" sz="1600" dirty="0" smtClean="0"/>
              <a:t>utilizado estos servicios es asociada al </a:t>
            </a:r>
            <a:r>
              <a:rPr lang="es-EC" sz="1600" dirty="0"/>
              <a:t>rango de edad </a:t>
            </a:r>
            <a:r>
              <a:rPr lang="es-EC" sz="1600" dirty="0" smtClean="0"/>
              <a:t>de los consumidores</a:t>
            </a:r>
            <a:endParaRPr lang="es-EC" sz="1600" dirty="0"/>
          </a:p>
        </p:txBody>
      </p:sp>
      <p:pic>
        <p:nvPicPr>
          <p:cNvPr id="21507" name="Picture 3"/>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1529" r="21844" b="11723"/>
          <a:stretch/>
        </p:blipFill>
        <p:spPr bwMode="auto">
          <a:xfrm>
            <a:off x="5197884" y="2278776"/>
            <a:ext cx="3118532" cy="1153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28"/>
          <p:cNvSpPr/>
          <p:nvPr/>
        </p:nvSpPr>
        <p:spPr>
          <a:xfrm>
            <a:off x="4916565" y="3573016"/>
            <a:ext cx="2751779" cy="369332"/>
          </a:xfrm>
          <a:prstGeom prst="rect">
            <a:avLst/>
          </a:prstGeom>
        </p:spPr>
        <p:txBody>
          <a:bodyPr wrap="none">
            <a:spAutoFit/>
          </a:bodyPr>
          <a:lstStyle/>
          <a:p>
            <a:r>
              <a:rPr lang="es-EC" b="1" dirty="0" smtClean="0"/>
              <a:t>Edad – No realiza actividad</a:t>
            </a:r>
            <a:endParaRPr lang="es-EC" dirty="0"/>
          </a:p>
        </p:txBody>
      </p:sp>
      <p:pic>
        <p:nvPicPr>
          <p:cNvPr id="21508" name="Picture 4"/>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2846" r="12835" b="29156"/>
          <a:stretch/>
        </p:blipFill>
        <p:spPr bwMode="auto">
          <a:xfrm>
            <a:off x="4783631" y="3933056"/>
            <a:ext cx="4059734" cy="1577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a:xfrm>
            <a:off x="4783631" y="5650317"/>
            <a:ext cx="4252865" cy="1077218"/>
          </a:xfrm>
          <a:prstGeom prst="rect">
            <a:avLst/>
          </a:prstGeom>
        </p:spPr>
        <p:txBody>
          <a:bodyPr wrap="square">
            <a:spAutoFit/>
          </a:bodyPr>
          <a:lstStyle/>
          <a:p>
            <a:r>
              <a:rPr lang="es-EC" sz="1600" dirty="0"/>
              <a:t>L</a:t>
            </a:r>
            <a:r>
              <a:rPr lang="es-EC" sz="1600" dirty="0" smtClean="0"/>
              <a:t>a </a:t>
            </a:r>
            <a:r>
              <a:rPr lang="es-EC" sz="1600" dirty="0"/>
              <a:t>variable edad se relaciona significativamente con la no realizar interacción social en portales de compra y reserva en línea de servicios de entretenimiento</a:t>
            </a:r>
          </a:p>
        </p:txBody>
      </p:sp>
      <p:pic>
        <p:nvPicPr>
          <p:cNvPr id="15" name="Picture 7"/>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441" y="404664"/>
            <a:ext cx="651617" cy="666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29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12742142"/>
              </p:ext>
            </p:extLst>
          </p:nvPr>
        </p:nvGraphicFramePr>
        <p:xfrm>
          <a:off x="0" y="-9933"/>
          <a:ext cx="9036496" cy="1440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 name="Picture 17"/>
          <p:cNvPicPr/>
          <p:nvPr/>
        </p:nvPicPr>
        <p:blipFill>
          <a:blip r:embed="rId7">
            <a:extLst>
              <a:ext uri="{28A0092B-C50C-407E-A947-70E740481C1C}">
                <a14:useLocalDpi xmlns:a14="http://schemas.microsoft.com/office/drawing/2010/main" val="0"/>
              </a:ext>
            </a:extLst>
          </a:blip>
          <a:srcRect/>
          <a:stretch>
            <a:fillRect/>
          </a:stretch>
        </p:blipFill>
        <p:spPr bwMode="auto">
          <a:xfrm>
            <a:off x="75681" y="1412776"/>
            <a:ext cx="6128583" cy="4846657"/>
          </a:xfrm>
          <a:prstGeom prst="rect">
            <a:avLst/>
          </a:prstGeom>
          <a:noFill/>
          <a:ln>
            <a:noFill/>
          </a:ln>
        </p:spPr>
      </p:pic>
      <p:pic>
        <p:nvPicPr>
          <p:cNvPr id="24577" name="Picture 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4963" r="15243" b="16397"/>
          <a:stretch/>
        </p:blipFill>
        <p:spPr bwMode="auto">
          <a:xfrm>
            <a:off x="3995936" y="4836371"/>
            <a:ext cx="5158741" cy="1832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7"/>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441" y="404664"/>
            <a:ext cx="651617" cy="666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588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861048"/>
            <a:ext cx="5041224" cy="301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p:nvPr/>
        </p:nvPicPr>
        <p:blipFill>
          <a:blip r:embed="rId4">
            <a:extLst>
              <a:ext uri="{28A0092B-C50C-407E-A947-70E740481C1C}">
                <a14:useLocalDpi xmlns:a14="http://schemas.microsoft.com/office/drawing/2010/main" val="0"/>
              </a:ext>
            </a:extLst>
          </a:blip>
          <a:srcRect/>
          <a:stretch>
            <a:fillRect/>
          </a:stretch>
        </p:blipFill>
        <p:spPr bwMode="auto">
          <a:xfrm>
            <a:off x="2771800" y="1143000"/>
            <a:ext cx="6372200" cy="3366120"/>
          </a:xfrm>
          <a:prstGeom prst="rect">
            <a:avLst/>
          </a:prstGeom>
          <a:noFill/>
        </p:spPr>
      </p:pic>
      <p:graphicFrame>
        <p:nvGraphicFramePr>
          <p:cNvPr id="4" name="Diagram 3"/>
          <p:cNvGraphicFramePr/>
          <p:nvPr>
            <p:extLst>
              <p:ext uri="{D42A27DB-BD31-4B8C-83A1-F6EECF244321}">
                <p14:modId xmlns:p14="http://schemas.microsoft.com/office/powerpoint/2010/main" val="174882163"/>
              </p:ext>
            </p:extLst>
          </p:nvPr>
        </p:nvGraphicFramePr>
        <p:xfrm>
          <a:off x="0" y="-9933"/>
          <a:ext cx="9036496" cy="14401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Rectangle 8"/>
          <p:cNvSpPr/>
          <p:nvPr/>
        </p:nvSpPr>
        <p:spPr>
          <a:xfrm>
            <a:off x="117768" y="1656382"/>
            <a:ext cx="2627784" cy="1384995"/>
          </a:xfrm>
          <a:prstGeom prst="rect">
            <a:avLst/>
          </a:prstGeom>
          <a:noFill/>
        </p:spPr>
        <p:txBody>
          <a:bodyPr wrap="square">
            <a:spAutoFit/>
          </a:bodyPr>
          <a:lstStyle/>
          <a:p>
            <a:pPr algn="ctr">
              <a:defRPr sz="1800" b="1" i="0" u="none" strike="noStrike" kern="1200" baseline="0">
                <a:solidFill>
                  <a:sysClr val="windowText" lastClr="000000"/>
                </a:solidFill>
                <a:latin typeface="+mn-lt"/>
                <a:ea typeface="+mn-ea"/>
                <a:cs typeface="+mn-cs"/>
              </a:defRPr>
            </a:pPr>
            <a:r>
              <a:rPr lang="es-EC" sz="2800" dirty="0">
                <a:solidFill>
                  <a:srgbClr val="002060"/>
                </a:solidFill>
                <a:effectLst>
                  <a:outerShdw blurRad="38100" dist="38100" dir="2700000" algn="tl">
                    <a:srgbClr val="000000">
                      <a:alpha val="43137"/>
                    </a:srgbClr>
                  </a:outerShdw>
                </a:effectLst>
              </a:rPr>
              <a:t>INFLUENCIA DE INTERACCIÓN SOCIAL</a:t>
            </a:r>
          </a:p>
        </p:txBody>
      </p:sp>
      <p:sp>
        <p:nvSpPr>
          <p:cNvPr id="5" name="TextBox 4"/>
          <p:cNvSpPr txBox="1"/>
          <p:nvPr/>
        </p:nvSpPr>
        <p:spPr>
          <a:xfrm>
            <a:off x="3042084" y="1916832"/>
            <a:ext cx="953852" cy="338554"/>
          </a:xfrm>
          <a:prstGeom prst="rect">
            <a:avLst/>
          </a:prstGeom>
          <a:solidFill>
            <a:schemeClr val="bg1"/>
          </a:solidFill>
          <a:ln>
            <a:solidFill>
              <a:schemeClr val="bg1"/>
            </a:solidFill>
          </a:ln>
        </p:spPr>
        <p:txBody>
          <a:bodyPr wrap="square" rtlCol="0">
            <a:spAutoFit/>
          </a:bodyPr>
          <a:lstStyle/>
          <a:p>
            <a:r>
              <a:rPr lang="es-EC" sz="1600" b="1" dirty="0" smtClean="0">
                <a:effectLst>
                  <a:outerShdw blurRad="38100" dist="38100" dir="2700000" algn="tl">
                    <a:srgbClr val="000000">
                      <a:alpha val="43137"/>
                    </a:srgbClr>
                  </a:outerShdw>
                </a:effectLst>
              </a:rPr>
              <a:t>77,60%</a:t>
            </a:r>
            <a:endParaRPr lang="es-EC" sz="1600" b="1" dirty="0">
              <a:effectLst>
                <a:outerShdw blurRad="38100" dist="38100" dir="2700000" algn="tl">
                  <a:srgbClr val="000000">
                    <a:alpha val="43137"/>
                  </a:srgbClr>
                </a:outerShdw>
              </a:effectLst>
            </a:endParaRPr>
          </a:p>
        </p:txBody>
      </p:sp>
      <p:sp>
        <p:nvSpPr>
          <p:cNvPr id="3" name="Right Arrow 2"/>
          <p:cNvSpPr/>
          <p:nvPr/>
        </p:nvSpPr>
        <p:spPr>
          <a:xfrm rot="10615922">
            <a:off x="3921645" y="1903652"/>
            <a:ext cx="504056" cy="43204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C"/>
          </a:p>
        </p:txBody>
      </p:sp>
      <p:pic>
        <p:nvPicPr>
          <p:cNvPr id="8" name="Picture 7"/>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441" y="404664"/>
            <a:ext cx="651617" cy="666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5450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sz="7200" dirty="0" smtClean="0"/>
              <a:t>C</a:t>
            </a:r>
            <a:r>
              <a:rPr lang="es-EC" dirty="0" smtClean="0"/>
              <a:t>ONCLUSIONES</a:t>
            </a:r>
            <a:endParaRPr lang="es-EC"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26109036"/>
              </p:ext>
            </p:extLst>
          </p:nvPr>
        </p:nvGraphicFramePr>
        <p:xfrm>
          <a:off x="611560" y="1845592"/>
          <a:ext cx="7920880" cy="4103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3135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C" sz="6600" dirty="0" smtClean="0"/>
              <a:t>R</a:t>
            </a:r>
            <a:r>
              <a:rPr lang="es-EC" dirty="0" smtClean="0"/>
              <a:t>ECOMENDACIONES</a:t>
            </a:r>
            <a:endParaRPr lang="es-EC" dirty="0"/>
          </a:p>
        </p:txBody>
      </p:sp>
      <p:graphicFrame>
        <p:nvGraphicFramePr>
          <p:cNvPr id="7" name="Content Placeholder 3"/>
          <p:cNvGraphicFramePr>
            <a:graphicFrameLocks/>
          </p:cNvGraphicFramePr>
          <p:nvPr>
            <p:extLst>
              <p:ext uri="{D42A27DB-BD31-4B8C-83A1-F6EECF244321}">
                <p14:modId xmlns:p14="http://schemas.microsoft.com/office/powerpoint/2010/main" val="2224109802"/>
              </p:ext>
            </p:extLst>
          </p:nvPr>
        </p:nvGraphicFramePr>
        <p:xfrm>
          <a:off x="539552" y="1628800"/>
          <a:ext cx="7920880" cy="4679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528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Diagrama 15"/>
          <p:cNvGraphicFramePr/>
          <p:nvPr>
            <p:extLst>
              <p:ext uri="{D42A27DB-BD31-4B8C-83A1-F6EECF244321}">
                <p14:modId xmlns:p14="http://schemas.microsoft.com/office/powerpoint/2010/main" val="40417910"/>
              </p:ext>
            </p:extLst>
          </p:nvPr>
        </p:nvGraphicFramePr>
        <p:xfrm>
          <a:off x="230480" y="1525240"/>
          <a:ext cx="8662000" cy="4712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Imagen 16"/>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66809" b="87872" l="71556" r="94667">
                        <a14:foregroundMark x1="91333" y1="73404" x2="90667" y2="70000"/>
                        <a14:foregroundMark x1="83333" y1="68085" x2="88444" y2="69149"/>
                      </a14:backgroundRemoval>
                    </a14:imgEffect>
                  </a14:imgLayer>
                </a14:imgProps>
              </a:ext>
              <a:ext uri="{28A0092B-C50C-407E-A947-70E740481C1C}">
                <a14:useLocalDpi xmlns:a14="http://schemas.microsoft.com/office/drawing/2010/main" val="0"/>
              </a:ext>
            </a:extLst>
          </a:blip>
          <a:srcRect l="68774" t="65847" r="2438" b="11183"/>
          <a:stretch/>
        </p:blipFill>
        <p:spPr>
          <a:xfrm>
            <a:off x="421432" y="4221088"/>
            <a:ext cx="1296141" cy="1080116"/>
          </a:xfrm>
          <a:prstGeom prst="rect">
            <a:avLst/>
          </a:prstGeom>
        </p:spPr>
      </p:pic>
      <p:pic>
        <p:nvPicPr>
          <p:cNvPr id="24" name="Imagen 23"/>
          <p:cNvPicPr>
            <a:picLocks noChangeAspect="1"/>
          </p:cNvPicPr>
          <p:nvPr/>
        </p:nvPicPr>
        <p:blipFill rotWithShape="1">
          <a:blip r:embed="rId10" cstate="print">
            <a:biLevel thresh="25000"/>
            <a:extLst>
              <a:ext uri="{BEBA8EAE-BF5A-486C-A8C5-ECC9F3942E4B}">
                <a14:imgProps xmlns:a14="http://schemas.microsoft.com/office/drawing/2010/main">
                  <a14:imgLayer r:embed="rId9">
                    <a14:imgEffect>
                      <a14:backgroundRemoval t="36596" b="57234" l="71333" r="93111">
                        <a14:foregroundMark x1="81111" y1="42979" x2="84667" y2="38298"/>
                        <a14:backgroundMark x1="73778" y1="48085" x2="73778" y2="44681"/>
                      </a14:backgroundRemoval>
                    </a14:imgEffect>
                  </a14:imgLayer>
                </a14:imgProps>
              </a:ext>
              <a:ext uri="{28A0092B-C50C-407E-A947-70E740481C1C}">
                <a14:useLocalDpi xmlns:a14="http://schemas.microsoft.com/office/drawing/2010/main" val="0"/>
              </a:ext>
            </a:extLst>
          </a:blip>
          <a:srcRect l="68772" t="36752" r="4039" b="40278"/>
          <a:stretch/>
        </p:blipFill>
        <p:spPr>
          <a:xfrm>
            <a:off x="2141317" y="4077072"/>
            <a:ext cx="1612109" cy="1422448"/>
          </a:xfrm>
          <a:prstGeom prst="rect">
            <a:avLst/>
          </a:prstGeom>
        </p:spPr>
      </p:pic>
      <p:pic>
        <p:nvPicPr>
          <p:cNvPr id="25" name="Imagen 24"/>
          <p:cNvPicPr>
            <a:picLocks noChangeAspect="1"/>
          </p:cNvPicPr>
          <p:nvPr/>
        </p:nvPicPr>
        <p:blipFill rotWithShape="1">
          <a:blip r:embed="rId11" cstate="print">
            <a:biLevel thresh="25000"/>
            <a:extLst>
              <a:ext uri="{BEBA8EAE-BF5A-486C-A8C5-ECC9F3942E4B}">
                <a14:imgProps xmlns:a14="http://schemas.microsoft.com/office/drawing/2010/main">
                  <a14:imgLayer r:embed="rId9">
                    <a14:imgEffect>
                      <a14:backgroundRemoval t="5106" b="26596" l="4444" r="28889"/>
                    </a14:imgEffect>
                  </a14:imgLayer>
                </a14:imgProps>
              </a:ext>
              <a:ext uri="{28A0092B-C50C-407E-A947-70E740481C1C}">
                <a14:useLocalDpi xmlns:a14="http://schemas.microsoft.com/office/drawing/2010/main" val="0"/>
              </a:ext>
            </a:extLst>
          </a:blip>
          <a:srcRect l="3014" t="4984" r="68198" b="75608"/>
          <a:stretch/>
        </p:blipFill>
        <p:spPr>
          <a:xfrm>
            <a:off x="3897696" y="4230363"/>
            <a:ext cx="1584769" cy="1115865"/>
          </a:xfrm>
          <a:prstGeom prst="rect">
            <a:avLst/>
          </a:prstGeom>
        </p:spPr>
      </p:pic>
      <p:pic>
        <p:nvPicPr>
          <p:cNvPr id="26" name="Imagen 25"/>
          <p:cNvPicPr>
            <a:picLocks noChangeAspect="1"/>
          </p:cNvPicPr>
          <p:nvPr/>
        </p:nvPicPr>
        <p:blipFill rotWithShape="1">
          <a:blip r:embed="rId12" cstate="print">
            <a:extLst>
              <a:ext uri="{BEBA8EAE-BF5A-486C-A8C5-ECC9F3942E4B}">
                <a14:imgProps xmlns:a14="http://schemas.microsoft.com/office/drawing/2010/main">
                  <a14:imgLayer r:embed="rId9">
                    <a14:imgEffect>
                      <a14:backgroundRemoval t="37595" b="57263" l="6123" r="29153">
                        <a14:backgroundMark x1="24444" y1="41702" x2="26000" y2="45957"/>
                        <a14:backgroundMark x1="22444" y1="50213" x2="26222" y2="47021"/>
                        <a14:backgroundMark x1="18667" y1="42340" x2="18667" y2="42979"/>
                        <a14:backgroundMark x1="9556" y1="41915" x2="10222" y2="42766"/>
                        <a14:backgroundMark x1="18222" y1="39149" x2="19556" y2="39362"/>
                        <a14:backgroundMark x1="13333" y1="51489" x2="14000" y2="52553"/>
                        <a14:backgroundMark x1="16222" y1="40851" x2="15556" y2="41064"/>
                      </a14:backgroundRemoval>
                    </a14:imgEffect>
                  </a14:imgLayer>
                </a14:imgProps>
              </a:ext>
              <a:ext uri="{28A0092B-C50C-407E-A947-70E740481C1C}">
                <a14:useLocalDpi xmlns:a14="http://schemas.microsoft.com/office/drawing/2010/main" val="0"/>
              </a:ext>
            </a:extLst>
          </a:blip>
          <a:srcRect l="3244" t="35136" r="67968" b="40278"/>
          <a:stretch/>
        </p:blipFill>
        <p:spPr>
          <a:xfrm>
            <a:off x="5384034" y="4077072"/>
            <a:ext cx="1885004" cy="1681336"/>
          </a:xfrm>
          <a:prstGeom prst="rect">
            <a:avLst/>
          </a:prstGeom>
        </p:spPr>
      </p:pic>
      <p:pic>
        <p:nvPicPr>
          <p:cNvPr id="27" name="Imagen 26"/>
          <p:cNvPicPr>
            <a:picLocks noChangeAspect="1"/>
          </p:cNvPicPr>
          <p:nvPr/>
        </p:nvPicPr>
        <p:blipFill rotWithShape="1">
          <a:blip r:embed="rId13" cstate="print">
            <a:biLevel thresh="25000"/>
            <a:extLst>
              <a:ext uri="{BEBA8EAE-BF5A-486C-A8C5-ECC9F3942E4B}">
                <a14:imgProps xmlns:a14="http://schemas.microsoft.com/office/drawing/2010/main">
                  <a14:imgLayer r:embed="rId9">
                    <a14:imgEffect>
                      <a14:backgroundRemoval t="68298" b="91064" l="37778" r="60889"/>
                    </a14:imgEffect>
                  </a14:imgLayer>
                </a14:imgProps>
              </a:ext>
              <a:ext uri="{28A0092B-C50C-407E-A947-70E740481C1C}">
                <a14:useLocalDpi xmlns:a14="http://schemas.microsoft.com/office/drawing/2010/main" val="0"/>
              </a:ext>
            </a:extLst>
          </a:blip>
          <a:srcRect l="35046" t="67379" r="36166" b="9651"/>
          <a:stretch/>
        </p:blipFill>
        <p:spPr>
          <a:xfrm>
            <a:off x="7269038" y="4149079"/>
            <a:ext cx="1382551" cy="1152125"/>
          </a:xfrm>
          <a:prstGeom prst="rect">
            <a:avLst/>
          </a:prstGeom>
        </p:spPr>
      </p:pic>
      <p:sp>
        <p:nvSpPr>
          <p:cNvPr id="9" name="TextBox 8"/>
          <p:cNvSpPr txBox="1"/>
          <p:nvPr/>
        </p:nvSpPr>
        <p:spPr>
          <a:xfrm>
            <a:off x="323528" y="764587"/>
            <a:ext cx="8661345" cy="955646"/>
          </a:xfrm>
          <a:prstGeom prst="rect">
            <a:avLst/>
          </a:prstGeom>
          <a:noFill/>
        </p:spPr>
        <p:txBody>
          <a:bodyPr wrap="none" rtlCol="0">
            <a:spAutoFit/>
          </a:bodyPr>
          <a:lstStyle/>
          <a:p>
            <a:pPr defTabSz="1218987">
              <a:lnSpc>
                <a:spcPct val="85000"/>
              </a:lnSpc>
              <a:spcBef>
                <a:spcPct val="0"/>
              </a:spcBef>
            </a:pPr>
            <a:r>
              <a:rPr lang="es-EC" sz="6600" dirty="0" smtClean="0">
                <a:latin typeface="+mj-lt"/>
                <a:ea typeface="+mj-ea"/>
                <a:cs typeface="+mj-cs"/>
              </a:rPr>
              <a:t>D</a:t>
            </a:r>
            <a:r>
              <a:rPr lang="es-EC" sz="4800" dirty="0" smtClean="0">
                <a:latin typeface="+mj-lt"/>
                <a:ea typeface="+mj-ea"/>
                <a:cs typeface="+mj-cs"/>
              </a:rPr>
              <a:t>ATOS </a:t>
            </a:r>
            <a:r>
              <a:rPr lang="es-EC" sz="6600" dirty="0" smtClean="0">
                <a:latin typeface="+mj-lt"/>
                <a:ea typeface="+mj-ea"/>
                <a:cs typeface="+mj-cs"/>
              </a:rPr>
              <a:t>G</a:t>
            </a:r>
            <a:r>
              <a:rPr lang="es-EC" sz="4800" dirty="0" smtClean="0">
                <a:latin typeface="+mj-lt"/>
                <a:ea typeface="+mj-ea"/>
                <a:cs typeface="+mj-cs"/>
              </a:rPr>
              <a:t>LOBALES </a:t>
            </a:r>
            <a:r>
              <a:rPr lang="es-EC" sz="6600" dirty="0" smtClean="0">
                <a:latin typeface="+mj-lt"/>
                <a:ea typeface="+mj-ea"/>
                <a:cs typeface="+mj-cs"/>
              </a:rPr>
              <a:t>I</a:t>
            </a:r>
            <a:r>
              <a:rPr lang="es-EC" sz="4800" dirty="0" smtClean="0">
                <a:latin typeface="+mj-lt"/>
                <a:ea typeface="+mj-ea"/>
                <a:cs typeface="+mj-cs"/>
              </a:rPr>
              <a:t>NTERNET</a:t>
            </a:r>
            <a:endParaRPr lang="es-EC" sz="4800" dirty="0">
              <a:latin typeface="+mj-lt"/>
              <a:ea typeface="+mj-ea"/>
              <a:cs typeface="+mj-cs"/>
            </a:endParaRPr>
          </a:p>
        </p:txBody>
      </p:sp>
    </p:spTree>
    <p:extLst>
      <p:ext uri="{BB962C8B-B14F-4D97-AF65-F5344CB8AC3E}">
        <p14:creationId xmlns:p14="http://schemas.microsoft.com/office/powerpoint/2010/main" val="226433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170" t="30159" r="16176" b="13154"/>
          <a:stretch/>
        </p:blipFill>
        <p:spPr bwMode="auto">
          <a:xfrm>
            <a:off x="35496" y="2809122"/>
            <a:ext cx="9067222" cy="3716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Diagram 4"/>
          <p:cNvGraphicFramePr/>
          <p:nvPr>
            <p:extLst>
              <p:ext uri="{D42A27DB-BD31-4B8C-83A1-F6EECF244321}">
                <p14:modId xmlns:p14="http://schemas.microsoft.com/office/powerpoint/2010/main" val="3100309572"/>
              </p:ext>
            </p:extLst>
          </p:nvPr>
        </p:nvGraphicFramePr>
        <p:xfrm>
          <a:off x="354440" y="1196752"/>
          <a:ext cx="8352928" cy="17895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1"/>
          <p:cNvSpPr>
            <a:spLocks noGrp="1"/>
          </p:cNvSpPr>
          <p:nvPr>
            <p:ph type="title"/>
          </p:nvPr>
        </p:nvSpPr>
        <p:spPr>
          <a:xfrm>
            <a:off x="323528" y="44624"/>
            <a:ext cx="8640960" cy="1397000"/>
          </a:xfrm>
        </p:spPr>
        <p:txBody>
          <a:bodyPr>
            <a:noAutofit/>
          </a:bodyPr>
          <a:lstStyle/>
          <a:p>
            <a:r>
              <a:rPr lang="es-EC" sz="6600" dirty="0"/>
              <a:t>I</a:t>
            </a:r>
            <a:r>
              <a:rPr lang="es-EC" sz="4800" dirty="0"/>
              <a:t>MPORTANCIA DEL </a:t>
            </a:r>
            <a:r>
              <a:rPr lang="es-EC" sz="6600" dirty="0"/>
              <a:t>T</a:t>
            </a:r>
            <a:r>
              <a:rPr lang="es-EC" sz="4800" dirty="0"/>
              <a:t>URISMO</a:t>
            </a:r>
          </a:p>
        </p:txBody>
      </p:sp>
    </p:spTree>
    <p:extLst>
      <p:ext uri="{BB962C8B-B14F-4D97-AF65-F5344CB8AC3E}">
        <p14:creationId xmlns:p14="http://schemas.microsoft.com/office/powerpoint/2010/main" val="318845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4" descr="Resultado de imagen para economia del turism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47899"/>
            <a:ext cx="9124950" cy="43815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384"/>
            <a:ext cx="8229600" cy="1143000"/>
          </a:xfrm>
        </p:spPr>
        <p:txBody>
          <a:bodyPr/>
          <a:lstStyle/>
          <a:p>
            <a:r>
              <a:rPr lang="es-EC" b="1" dirty="0" smtClean="0">
                <a:effectLst>
                  <a:outerShdw blurRad="38100" dist="38100" dir="2700000" algn="tl">
                    <a:srgbClr val="000000">
                      <a:alpha val="43137"/>
                    </a:srgbClr>
                  </a:outerShdw>
                </a:effectLst>
              </a:rPr>
              <a:t>DATOS GLOBALES TURISMO</a:t>
            </a:r>
            <a:endParaRPr lang="es-EC" b="1" dirty="0">
              <a:effectLst>
                <a:outerShdw blurRad="38100" dist="38100" dir="2700000" algn="tl">
                  <a:srgbClr val="000000">
                    <a:alpha val="43137"/>
                  </a:srgbClr>
                </a:outerShdw>
              </a:effectLst>
            </a:endParaRPr>
          </a:p>
        </p:txBody>
      </p:sp>
      <p:graphicFrame>
        <p:nvGraphicFramePr>
          <p:cNvPr id="25" name="Diagram 24"/>
          <p:cNvGraphicFramePr/>
          <p:nvPr>
            <p:extLst>
              <p:ext uri="{D42A27DB-BD31-4B8C-83A1-F6EECF244321}">
                <p14:modId xmlns:p14="http://schemas.microsoft.com/office/powerpoint/2010/main" val="3677548004"/>
              </p:ext>
            </p:extLst>
          </p:nvPr>
        </p:nvGraphicFramePr>
        <p:xfrm>
          <a:off x="467544" y="908720"/>
          <a:ext cx="8352928" cy="35283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5008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7620000" cy="1397000"/>
          </a:xfrm>
        </p:spPr>
        <p:txBody>
          <a:bodyPr/>
          <a:lstStyle/>
          <a:p>
            <a:r>
              <a:rPr lang="es-EC" b="1" dirty="0" smtClean="0">
                <a:effectLst>
                  <a:outerShdw blurRad="38100" dist="38100" dir="2700000" algn="tl">
                    <a:srgbClr val="000000">
                      <a:alpha val="43137"/>
                    </a:srgbClr>
                  </a:outerShdw>
                </a:effectLst>
              </a:rPr>
              <a:t>OBJETIVO GENERAL</a:t>
            </a:r>
            <a:endParaRPr lang="es-EC" b="1" dirty="0">
              <a:effectLst>
                <a:outerShdw blurRad="38100" dist="38100" dir="2700000" algn="tl">
                  <a:srgbClr val="000000">
                    <a:alpha val="43137"/>
                  </a:srgbClr>
                </a:outerShdw>
              </a:effectLst>
            </a:endParaRPr>
          </a:p>
        </p:txBody>
      </p:sp>
      <p:graphicFrame>
        <p:nvGraphicFramePr>
          <p:cNvPr id="4" name="Diagram 3"/>
          <p:cNvGraphicFramePr/>
          <p:nvPr>
            <p:extLst>
              <p:ext uri="{D42A27DB-BD31-4B8C-83A1-F6EECF244321}">
                <p14:modId xmlns:p14="http://schemas.microsoft.com/office/powerpoint/2010/main" val="2598658447"/>
              </p:ext>
            </p:extLst>
          </p:nvPr>
        </p:nvGraphicFramePr>
        <p:xfrm>
          <a:off x="683568" y="1916832"/>
          <a:ext cx="7848872"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382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4368" y="0"/>
            <a:ext cx="7620000" cy="1124744"/>
          </a:xfrm>
        </p:spPr>
        <p:txBody>
          <a:bodyPr/>
          <a:lstStyle/>
          <a:p>
            <a:r>
              <a:rPr lang="es-EC" b="1" dirty="0" smtClean="0">
                <a:effectLst>
                  <a:outerShdw blurRad="38100" dist="38100" dir="2700000" algn="tl">
                    <a:srgbClr val="000000">
                      <a:alpha val="43137"/>
                    </a:srgbClr>
                  </a:outerShdw>
                </a:effectLst>
              </a:rPr>
              <a:t>OBJETIVOS ESPECÍFICOS</a:t>
            </a:r>
            <a:endParaRPr lang="es-EC" b="1" dirty="0">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8752401"/>
              </p:ext>
            </p:extLst>
          </p:nvPr>
        </p:nvGraphicFramePr>
        <p:xfrm>
          <a:off x="467544" y="1484784"/>
          <a:ext cx="8280920"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613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0"/>
            <a:ext cx="7620000" cy="1397000"/>
          </a:xfrm>
        </p:spPr>
        <p:txBody>
          <a:bodyPr/>
          <a:lstStyle/>
          <a:p>
            <a:r>
              <a:rPr lang="es-EC" b="1" dirty="0" smtClean="0">
                <a:effectLst>
                  <a:outerShdw blurRad="38100" dist="38100" dir="2700000" algn="tl">
                    <a:srgbClr val="000000">
                      <a:alpha val="43137"/>
                    </a:srgbClr>
                  </a:outerShdw>
                </a:effectLst>
              </a:rPr>
              <a:t>HIPÓTESIS</a:t>
            </a:r>
            <a:endParaRPr lang="es-EC" b="1"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44936445"/>
              </p:ext>
            </p:extLst>
          </p:nvPr>
        </p:nvGraphicFramePr>
        <p:xfrm>
          <a:off x="838200" y="1701800"/>
          <a:ext cx="7620000" cy="447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17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Libros 16 × 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extraClrSchemeLst/>
  <a:extLst>
    <a:ext uri="{05A4C25C-085E-4340-85A3-A5531E510DB2}">
      <thm15:themeFamily xmlns:thm15="http://schemas.microsoft.com/office/thememl/2012/main" xmlns="" name="Office_9412025_TF02787940_TF02787940.potx" id="{E4867741-AB88-422F-8BCA-FDD508E2AD3F}" vid="{39C8C42B-A481-4D65-818A-E436C803BC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7243</TotalTime>
  <Words>3254</Words>
  <Application>Microsoft Office PowerPoint</Application>
  <PresentationFormat>On-screen Show (4:3)</PresentationFormat>
  <Paragraphs>308</Paragraphs>
  <Slides>38</Slides>
  <Notes>19</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Libros 16 × 9</vt:lpstr>
      <vt:lpstr>PowerPoint Presentation</vt:lpstr>
      <vt:lpstr>PowerPoint Presentation</vt:lpstr>
      <vt:lpstr>PowerPoint Presentation</vt:lpstr>
      <vt:lpstr>PowerPoint Presentation</vt:lpstr>
      <vt:lpstr>IMPORTANCIA DEL TURISMO</vt:lpstr>
      <vt:lpstr>DATOS GLOBALES TURISMO</vt:lpstr>
      <vt:lpstr>OBJETIVO GENERAL</vt:lpstr>
      <vt:lpstr>OBJETIVOS ESPECÍFICOS</vt:lpstr>
      <vt:lpstr>HIPÓTESIS</vt:lpstr>
      <vt:lpstr>MARCO TEÓRICO Comportamiento del Consumidor</vt:lpstr>
      <vt:lpstr>MARCO TEÓRICO El proceso de decisión de compra del consumidor</vt:lpstr>
      <vt:lpstr>MARCO TEÓRICO Teoría de Economía aplicada al Turismo</vt:lpstr>
      <vt:lpstr>MARCO TEÓRICO Tecnología de la información en marketing</vt:lpstr>
      <vt:lpstr>METODOLOGÍA Método de investigación </vt:lpstr>
      <vt:lpstr>METODOLOGÍA</vt:lpstr>
      <vt:lpstr>METODOLOGÍA Fuentes de información </vt:lpstr>
      <vt:lpstr>METODOLOGÍA Plan de Muestreo </vt:lpstr>
      <vt:lpstr>METODOLOGÍA Plan de Muestreo </vt:lpstr>
      <vt:lpstr>METODOLOGÍA Cálculo de la Muestra</vt:lpstr>
      <vt:lpstr>METODOLOGÍA Cálculo de la Muestra</vt:lpstr>
      <vt:lpstr>METODOLOGÍA Cálculo de la Muestra</vt:lpstr>
      <vt:lpstr>ENCUESTA ON LINE</vt:lpstr>
      <vt:lpstr>PowerPoint Presentation</vt:lpstr>
      <vt:lpstr>RESULTADOS DE LA INVESTIGACIÓN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COMPROBACIÓN DE HIPÓTESIS</vt:lpstr>
      <vt:lpstr>PowerPoint Presentation</vt:lpstr>
      <vt:lpstr>PowerPoint Presentation</vt:lpstr>
      <vt:lpstr>PowerPoint Presentation</vt:lpstr>
      <vt:lpstr>PowerPoint Presentation</vt:lpstr>
      <vt:lpstr>CONCLUSIONES</vt:lpstr>
      <vt:lpstr>RECOMENDACIONES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May Guerra Medina</dc:creator>
  <cp:lastModifiedBy>May Guerra Medina</cp:lastModifiedBy>
  <cp:revision>124</cp:revision>
  <dcterms:created xsi:type="dcterms:W3CDTF">2017-02-09T01:06:57Z</dcterms:created>
  <dcterms:modified xsi:type="dcterms:W3CDTF">2017-02-15T20:43:16Z</dcterms:modified>
</cp:coreProperties>
</file>