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10.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6" r:id="rId6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ata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pn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C" sz="2800" b="1" noProof="0" dirty="0" smtClean="0"/>
            <a:t>Contenido</a:t>
          </a:r>
          <a:endParaRPr lang="es-EC" sz="2800" b="1"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r>
            <a:rPr lang="es-EC" sz="2200" noProof="0" dirty="0" smtClean="0"/>
            <a:t>  Introducción</a:t>
          </a:r>
          <a:r>
            <a:rPr lang="es-EC" sz="2400" noProof="0" dirty="0" smtClean="0"/>
            <a:t>	</a:t>
          </a:r>
          <a:endParaRPr lang="es-EC" sz="2400"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custT="1"/>
      <dgm:spPr/>
      <dgm:t>
        <a:bodyPr/>
        <a:lstStyle/>
        <a:p>
          <a:r>
            <a:rPr lang="es-EC" sz="2200" noProof="0" dirty="0" smtClean="0"/>
            <a:t>Alcance</a:t>
          </a:r>
          <a:endParaRPr lang="es-EC" sz="2200" noProof="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custT="1"/>
      <dgm:spPr/>
      <dgm:t>
        <a:bodyPr/>
        <a:lstStyle/>
        <a:p>
          <a:r>
            <a:rPr lang="es-ES" sz="2200" dirty="0" smtClean="0"/>
            <a:t>Objetivos</a:t>
          </a:r>
          <a:endParaRPr lang="es-ES" sz="2200" dirty="0"/>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E4323418-A5B3-4A72-803B-84B6CD6CAFB2}">
      <dgm:prSet phldrT="[Texto]" custT="1"/>
      <dgm:spPr/>
      <dgm:t>
        <a:bodyPr/>
        <a:lstStyle/>
        <a:p>
          <a:r>
            <a:rPr lang="es-ES" sz="2200" dirty="0" smtClean="0"/>
            <a:t>Diseño</a:t>
          </a:r>
          <a:endParaRPr lang="es-ES" sz="2200" dirty="0"/>
        </a:p>
      </dgm:t>
    </dgm:pt>
    <dgm:pt modelId="{A7C10949-D5FE-4ACC-B510-B3FBE6AED967}" type="parTrans" cxnId="{907F5B1C-902A-402F-B107-7C7A5A75E4AB}">
      <dgm:prSet/>
      <dgm:spPr/>
      <dgm:t>
        <a:bodyPr/>
        <a:lstStyle/>
        <a:p>
          <a:endParaRPr lang="es-EC"/>
        </a:p>
      </dgm:t>
    </dgm:pt>
    <dgm:pt modelId="{9D1BF323-3584-4B95-BEB7-91799B5F00DC}" type="sibTrans" cxnId="{907F5B1C-902A-402F-B107-7C7A5A75E4AB}">
      <dgm:prSet/>
      <dgm:spPr/>
      <dgm:t>
        <a:bodyPr/>
        <a:lstStyle/>
        <a:p>
          <a:endParaRPr lang="es-EC"/>
        </a:p>
      </dgm:t>
    </dgm:pt>
    <dgm:pt modelId="{18CF546A-AEA0-469B-8A3D-70E723330E0C}">
      <dgm:prSet custT="1"/>
      <dgm:spPr/>
      <dgm:t>
        <a:bodyPr/>
        <a:lstStyle/>
        <a:p>
          <a:r>
            <a:rPr lang="es-EC" sz="2200" noProof="0" dirty="0" smtClean="0"/>
            <a:t>Implementación</a:t>
          </a:r>
          <a:endParaRPr lang="es-EC" sz="2200" noProof="0" dirty="0"/>
        </a:p>
      </dgm:t>
    </dgm:pt>
    <dgm:pt modelId="{E5498768-F4F7-4ED0-9D82-6166D17C5583}" type="parTrans" cxnId="{6E5264C0-6900-49D9-BFB9-BD988462DBAE}">
      <dgm:prSet/>
      <dgm:spPr/>
      <dgm:t>
        <a:bodyPr/>
        <a:lstStyle/>
        <a:p>
          <a:endParaRPr lang="es-EC"/>
        </a:p>
      </dgm:t>
    </dgm:pt>
    <dgm:pt modelId="{13FC924C-D568-4ACA-8DF0-AE89D504D9F3}" type="sibTrans" cxnId="{6E5264C0-6900-49D9-BFB9-BD988462DBAE}">
      <dgm:prSet/>
      <dgm:spPr/>
      <dgm:t>
        <a:bodyPr/>
        <a:lstStyle/>
        <a:p>
          <a:endParaRPr lang="es-EC"/>
        </a:p>
      </dgm:t>
    </dgm:pt>
    <dgm:pt modelId="{AFB329B3-A1B6-43B1-827F-3F7675EAD735}">
      <dgm:prSet custT="1"/>
      <dgm:spPr/>
      <dgm:t>
        <a:bodyPr/>
        <a:lstStyle/>
        <a:p>
          <a:r>
            <a:rPr lang="es-EC" sz="2200" dirty="0" smtClean="0"/>
            <a:t>Justificación e Importancia</a:t>
          </a:r>
          <a:endParaRPr lang="en-US" sz="2200" dirty="0"/>
        </a:p>
      </dgm:t>
    </dgm:pt>
    <dgm:pt modelId="{CDF2FF9C-AE41-4316-B834-CEB41A01A141}" type="sibTrans" cxnId="{65AB85A2-04EE-4CEF-9D7B-C86955EB5791}">
      <dgm:prSet/>
      <dgm:spPr/>
      <dgm:t>
        <a:bodyPr/>
        <a:lstStyle/>
        <a:p>
          <a:endParaRPr lang="en-US"/>
        </a:p>
      </dgm:t>
    </dgm:pt>
    <dgm:pt modelId="{C584C04B-514D-4CFC-83E6-C10C52AD287F}" type="parTrans" cxnId="{65AB85A2-04EE-4CEF-9D7B-C86955EB5791}">
      <dgm:prSet/>
      <dgm:spPr/>
      <dgm:t>
        <a:bodyPr/>
        <a:lstStyle/>
        <a:p>
          <a:endParaRPr lang="en-US"/>
        </a:p>
      </dgm:t>
    </dgm:pt>
    <dgm:pt modelId="{DC9DB2BB-2F01-4D9C-BAF2-2E2AA2A7E67C}">
      <dgm:prSet custT="1"/>
      <dgm:spPr/>
      <dgm:t>
        <a:bodyPr/>
        <a:lstStyle/>
        <a:p>
          <a:r>
            <a:rPr lang="es-EC" sz="2200" dirty="0" smtClean="0"/>
            <a:t>Pruebas y Resultados</a:t>
          </a:r>
          <a:endParaRPr lang="en-US" sz="2200" dirty="0"/>
        </a:p>
      </dgm:t>
    </dgm:pt>
    <dgm:pt modelId="{7A377BF9-3DF5-47BC-9901-7AB28EA01856}" type="parTrans" cxnId="{46B14894-9252-422C-8BB0-BE11EFFEB803}">
      <dgm:prSet/>
      <dgm:spPr/>
      <dgm:t>
        <a:bodyPr/>
        <a:lstStyle/>
        <a:p>
          <a:endParaRPr lang="en-US"/>
        </a:p>
      </dgm:t>
    </dgm:pt>
    <dgm:pt modelId="{B3126631-11E4-49B8-92B5-FDF8B58F84BB}" type="sibTrans" cxnId="{46B14894-9252-422C-8BB0-BE11EFFEB803}">
      <dgm:prSet/>
      <dgm:spPr/>
      <dgm:t>
        <a:bodyPr/>
        <a:lstStyle/>
        <a:p>
          <a:endParaRPr lang="en-US"/>
        </a:p>
      </dgm:t>
    </dgm:pt>
    <dgm:pt modelId="{D2CFC954-DE24-4E94-BE73-37A13452112E}">
      <dgm:prSet custT="1"/>
      <dgm:spPr/>
      <dgm:t>
        <a:bodyPr/>
        <a:lstStyle/>
        <a:p>
          <a:r>
            <a:rPr lang="es-EC" sz="2200" dirty="0" smtClean="0"/>
            <a:t>Conclusiones y Recomendaciones</a:t>
          </a:r>
          <a:endParaRPr lang="en-US" sz="2200" dirty="0"/>
        </a:p>
      </dgm:t>
    </dgm:pt>
    <dgm:pt modelId="{BBDDB33B-64B1-49DE-9749-987C8EF3C43B}" type="parTrans" cxnId="{532009BC-8675-4658-8E84-F21ADAD89386}">
      <dgm:prSet/>
      <dgm:spPr/>
      <dgm:t>
        <a:bodyPr/>
        <a:lstStyle/>
        <a:p>
          <a:endParaRPr lang="en-US"/>
        </a:p>
      </dgm:t>
    </dgm:pt>
    <dgm:pt modelId="{D2DDBA83-84B8-46E4-B64F-BE589D06DF8C}" type="sibTrans" cxnId="{532009BC-8675-4658-8E84-F21ADAD89386}">
      <dgm:prSet/>
      <dgm:spPr/>
      <dgm:t>
        <a:bodyPr/>
        <a:lstStyle/>
        <a:p>
          <a:endParaRPr lang="en-U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266" custLinFactNeighborY="-68748"/>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8"/>
      <dgm:spPr/>
      <dgm:t>
        <a:bodyPr/>
        <a:lstStyle/>
        <a:p>
          <a:endParaRPr lang="es-ES"/>
        </a:p>
      </dgm:t>
    </dgm:pt>
    <dgm:pt modelId="{45B98A4A-0B6D-4F48-B74E-847DD2F0977C}" type="pres">
      <dgm:prSet presAssocID="{D0D20E71-FED1-4623-8034-D329000238BD}" presName="childText" presStyleLbl="bgAcc1" presStyleIdx="0" presStyleCnt="8" custScaleX="739626" custScaleY="95946" custLinFactNeighborX="-31337" custLinFactNeighborY="-11472">
        <dgm:presLayoutVars>
          <dgm:bulletEnabled val="1"/>
        </dgm:presLayoutVars>
      </dgm:prSet>
      <dgm:spPr/>
      <dgm:t>
        <a:bodyPr/>
        <a:lstStyle/>
        <a:p>
          <a:endParaRPr lang="es-ES"/>
        </a:p>
      </dgm:t>
    </dgm:pt>
    <dgm:pt modelId="{A3D0A8E1-B1E8-466F-8FAF-04EA9C82C5FB}" type="pres">
      <dgm:prSet presAssocID="{C584C04B-514D-4CFC-83E6-C10C52AD287F}" presName="Name13" presStyleLbl="parChTrans1D2" presStyleIdx="1" presStyleCnt="8"/>
      <dgm:spPr/>
      <dgm:t>
        <a:bodyPr/>
        <a:lstStyle/>
        <a:p>
          <a:endParaRPr lang="en-US"/>
        </a:p>
      </dgm:t>
    </dgm:pt>
    <dgm:pt modelId="{9EEDB54E-C0E3-418D-A1CC-47BD5D25FCA0}" type="pres">
      <dgm:prSet presAssocID="{AFB329B3-A1B6-43B1-827F-3F7675EAD735}" presName="childText" presStyleLbl="bgAcc1" presStyleIdx="1" presStyleCnt="8" custScaleX="737085" custLinFactNeighborX="-31337" custLinFactNeighborY="-9878">
        <dgm:presLayoutVars>
          <dgm:bulletEnabled val="1"/>
        </dgm:presLayoutVars>
      </dgm:prSet>
      <dgm:spPr/>
      <dgm:t>
        <a:bodyPr/>
        <a:lstStyle/>
        <a:p>
          <a:endParaRPr lang="en-US"/>
        </a:p>
      </dgm:t>
    </dgm:pt>
    <dgm:pt modelId="{2A81AC24-19E8-4B05-BE18-7F7DC22883F5}" type="pres">
      <dgm:prSet presAssocID="{300571DF-0E8D-4A75-B42A-9E0E27DF9B85}" presName="Name13" presStyleLbl="parChTrans1D2" presStyleIdx="2" presStyleCnt="8"/>
      <dgm:spPr/>
      <dgm:t>
        <a:bodyPr/>
        <a:lstStyle/>
        <a:p>
          <a:endParaRPr lang="es-ES"/>
        </a:p>
      </dgm:t>
    </dgm:pt>
    <dgm:pt modelId="{7210391E-D0BA-4B05-BC9D-4C5F7A7038B2}" type="pres">
      <dgm:prSet presAssocID="{C718ADCF-EE16-40A9-92E0-023D415A390D}" presName="childText" presStyleLbl="bgAcc1" presStyleIdx="2" presStyleCnt="8" custScaleX="739626" custScaleY="95946" custLinFactNeighborX="-31337" custLinFactNeighborY="-15241">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3" presStyleCnt="8"/>
      <dgm:spPr/>
      <dgm:t>
        <a:bodyPr/>
        <a:lstStyle/>
        <a:p>
          <a:endParaRPr lang="es-ES"/>
        </a:p>
      </dgm:t>
    </dgm:pt>
    <dgm:pt modelId="{59DD2AFD-1A85-48C2-96F2-E73FC04B45F7}" type="pres">
      <dgm:prSet presAssocID="{613D9770-E617-4792-A0EF-694D6913B044}" presName="childText" presStyleLbl="bgAcc1" presStyleIdx="3" presStyleCnt="8" custScaleX="739626" custScaleY="95946" custLinFactNeighborX="-31337" custLinFactNeighborY="-19010">
        <dgm:presLayoutVars>
          <dgm:bulletEnabled val="1"/>
        </dgm:presLayoutVars>
      </dgm:prSet>
      <dgm:spPr/>
      <dgm:t>
        <a:bodyPr/>
        <a:lstStyle/>
        <a:p>
          <a:endParaRPr lang="es-ES"/>
        </a:p>
      </dgm:t>
    </dgm:pt>
    <dgm:pt modelId="{B63B27ED-CBDD-44D3-A457-C5DC327924C0}" type="pres">
      <dgm:prSet presAssocID="{A7C10949-D5FE-4ACC-B510-B3FBE6AED967}" presName="Name13" presStyleLbl="parChTrans1D2" presStyleIdx="4" presStyleCnt="8"/>
      <dgm:spPr/>
      <dgm:t>
        <a:bodyPr/>
        <a:lstStyle/>
        <a:p>
          <a:endParaRPr lang="es-EC"/>
        </a:p>
      </dgm:t>
    </dgm:pt>
    <dgm:pt modelId="{69FD2B6C-951E-4ABE-BD6E-0DEFAE9B7419}" type="pres">
      <dgm:prSet presAssocID="{E4323418-A5B3-4A72-803B-84B6CD6CAFB2}" presName="childText" presStyleLbl="bgAcc1" presStyleIdx="4" presStyleCnt="8" custScaleX="739626" custScaleY="95946" custLinFactNeighborX="-31337" custLinFactNeighborY="-9759">
        <dgm:presLayoutVars>
          <dgm:bulletEnabled val="1"/>
        </dgm:presLayoutVars>
      </dgm:prSet>
      <dgm:spPr/>
      <dgm:t>
        <a:bodyPr/>
        <a:lstStyle/>
        <a:p>
          <a:endParaRPr lang="es-EC"/>
        </a:p>
      </dgm:t>
    </dgm:pt>
    <dgm:pt modelId="{9F7E2BB7-7F9A-4068-84AE-64A570560305}" type="pres">
      <dgm:prSet presAssocID="{E5498768-F4F7-4ED0-9D82-6166D17C5583}" presName="Name13" presStyleLbl="parChTrans1D2" presStyleIdx="5" presStyleCnt="8"/>
      <dgm:spPr/>
      <dgm:t>
        <a:bodyPr/>
        <a:lstStyle/>
        <a:p>
          <a:endParaRPr lang="es-EC"/>
        </a:p>
      </dgm:t>
    </dgm:pt>
    <dgm:pt modelId="{66FFC065-4183-40B0-B7DE-2FF897BA3C61}" type="pres">
      <dgm:prSet presAssocID="{18CF546A-AEA0-469B-8A3D-70E723330E0C}" presName="childText" presStyleLbl="bgAcc1" presStyleIdx="5" presStyleCnt="8" custScaleX="741375" custLinFactNeighborX="-31337" custLinFactNeighborY="-508">
        <dgm:presLayoutVars>
          <dgm:bulletEnabled val="1"/>
        </dgm:presLayoutVars>
      </dgm:prSet>
      <dgm:spPr/>
      <dgm:t>
        <a:bodyPr/>
        <a:lstStyle/>
        <a:p>
          <a:endParaRPr lang="es-EC"/>
        </a:p>
      </dgm:t>
    </dgm:pt>
    <dgm:pt modelId="{D28CBACA-51B0-45A7-A982-DA5FED45B77E}" type="pres">
      <dgm:prSet presAssocID="{7A377BF9-3DF5-47BC-9901-7AB28EA01856}" presName="Name13" presStyleLbl="parChTrans1D2" presStyleIdx="6" presStyleCnt="8"/>
      <dgm:spPr/>
      <dgm:t>
        <a:bodyPr/>
        <a:lstStyle/>
        <a:p>
          <a:endParaRPr lang="en-US"/>
        </a:p>
      </dgm:t>
    </dgm:pt>
    <dgm:pt modelId="{9F2897C8-EA4E-426A-96E5-612E1548796F}" type="pres">
      <dgm:prSet presAssocID="{DC9DB2BB-2F01-4D9C-BAF2-2E2AA2A7E67C}" presName="childText" presStyleLbl="bgAcc1" presStyleIdx="6" presStyleCnt="8" custScaleX="744194" custLinFactNeighborX="-33235">
        <dgm:presLayoutVars>
          <dgm:bulletEnabled val="1"/>
        </dgm:presLayoutVars>
      </dgm:prSet>
      <dgm:spPr/>
      <dgm:t>
        <a:bodyPr/>
        <a:lstStyle/>
        <a:p>
          <a:endParaRPr lang="en-US"/>
        </a:p>
      </dgm:t>
    </dgm:pt>
    <dgm:pt modelId="{4AE43C8C-137F-45CE-960F-5DB4ECC562BA}" type="pres">
      <dgm:prSet presAssocID="{BBDDB33B-64B1-49DE-9749-987C8EF3C43B}" presName="Name13" presStyleLbl="parChTrans1D2" presStyleIdx="7" presStyleCnt="8"/>
      <dgm:spPr/>
      <dgm:t>
        <a:bodyPr/>
        <a:lstStyle/>
        <a:p>
          <a:endParaRPr lang="en-US"/>
        </a:p>
      </dgm:t>
    </dgm:pt>
    <dgm:pt modelId="{AEB0222A-D74F-46D2-BE03-2D545A891DBF}" type="pres">
      <dgm:prSet presAssocID="{D2CFC954-DE24-4E94-BE73-37A13452112E}" presName="childText" presStyleLbl="bgAcc1" presStyleIdx="7" presStyleCnt="8" custScaleX="744194" custLinFactNeighborX="-30672">
        <dgm:presLayoutVars>
          <dgm:bulletEnabled val="1"/>
        </dgm:presLayoutVars>
      </dgm:prSet>
      <dgm:spPr/>
      <dgm:t>
        <a:bodyPr/>
        <a:lstStyle/>
        <a:p>
          <a:endParaRPr lang="en-US"/>
        </a:p>
      </dgm:t>
    </dgm:pt>
  </dgm:ptLst>
  <dgm:cxnLst>
    <dgm:cxn modelId="{EFABBE69-E82E-4DEE-820F-50DBF2A7E9E2}" type="presOf" srcId="{300571DF-0E8D-4A75-B42A-9E0E27DF9B85}" destId="{2A81AC24-19E8-4B05-BE18-7F7DC22883F5}" srcOrd="0" destOrd="0" presId="urn:microsoft.com/office/officeart/2005/8/layout/hierarchy3"/>
    <dgm:cxn modelId="{1C48DADA-D162-45A8-A760-FF5C9AFB5ED4}" type="presOf" srcId="{CB9964DC-5E01-4879-9733-CDEE2AB1D1F7}" destId="{ECB1CA3E-26B8-4A39-AEF8-6F06E506D3C7}" srcOrd="0" destOrd="0" presId="urn:microsoft.com/office/officeart/2005/8/layout/hierarchy3"/>
    <dgm:cxn modelId="{26837CF1-B42E-4157-BF55-0812B75BD343}" srcId="{CB9964DC-5E01-4879-9733-CDEE2AB1D1F7}" destId="{C718ADCF-EE16-40A9-92E0-023D415A390D}" srcOrd="2" destOrd="0" parTransId="{300571DF-0E8D-4A75-B42A-9E0E27DF9B85}" sibTransId="{6114FBC9-8357-44C8-835B-83E4DB75B6AA}"/>
    <dgm:cxn modelId="{312AA9D4-F572-4029-BDC0-481E08983CA7}" type="presOf" srcId="{D2CFC954-DE24-4E94-BE73-37A13452112E}" destId="{AEB0222A-D74F-46D2-BE03-2D545A891DBF}" srcOrd="0" destOrd="0" presId="urn:microsoft.com/office/officeart/2005/8/layout/hierarchy3"/>
    <dgm:cxn modelId="{E794C6E9-FE1D-4343-A3F3-D3C80165A9C0}" type="presOf" srcId="{613D9770-E617-4792-A0EF-694D6913B044}" destId="{59DD2AFD-1A85-48C2-96F2-E73FC04B45F7}" srcOrd="0" destOrd="0" presId="urn:microsoft.com/office/officeart/2005/8/layout/hierarchy3"/>
    <dgm:cxn modelId="{7E0CC0AD-ED88-4237-9B0E-B4BDA8BC7390}" type="presOf" srcId="{DC9DB2BB-2F01-4D9C-BAF2-2E2AA2A7E67C}" destId="{9F2897C8-EA4E-426A-96E5-612E1548796F}" srcOrd="0" destOrd="0" presId="urn:microsoft.com/office/officeart/2005/8/layout/hierarchy3"/>
    <dgm:cxn modelId="{066C5FE1-B87C-4C98-BAC7-3234286BF9DA}" type="presOf" srcId="{AFB329B3-A1B6-43B1-827F-3F7675EAD735}" destId="{9EEDB54E-C0E3-418D-A1CC-47BD5D25FCA0}" srcOrd="0" destOrd="0" presId="urn:microsoft.com/office/officeart/2005/8/layout/hierarchy3"/>
    <dgm:cxn modelId="{50C4CDA9-EDE5-423F-83AD-AE406F5F8E3E}" type="presOf" srcId="{A7C10949-D5FE-4ACC-B510-B3FBE6AED967}" destId="{B63B27ED-CBDD-44D3-A457-C5DC327924C0}" srcOrd="0" destOrd="0" presId="urn:microsoft.com/office/officeart/2005/8/layout/hierarchy3"/>
    <dgm:cxn modelId="{CF9518A2-2745-4AC5-BD0B-C2780B7721A9}" type="presOf" srcId="{E5498768-F4F7-4ED0-9D82-6166D17C5583}" destId="{9F7E2BB7-7F9A-4068-84AE-64A570560305}" srcOrd="0" destOrd="0" presId="urn:microsoft.com/office/officeart/2005/8/layout/hierarchy3"/>
    <dgm:cxn modelId="{532009BC-8675-4658-8E84-F21ADAD89386}" srcId="{CB9964DC-5E01-4879-9733-CDEE2AB1D1F7}" destId="{D2CFC954-DE24-4E94-BE73-37A13452112E}" srcOrd="7" destOrd="0" parTransId="{BBDDB33B-64B1-49DE-9749-987C8EF3C43B}" sibTransId="{D2DDBA83-84B8-46E4-B64F-BE589D06DF8C}"/>
    <dgm:cxn modelId="{2B3E0B88-707A-418B-AA63-FD88251C59CD}" srcId="{CB9964DC-5E01-4879-9733-CDEE2AB1D1F7}" destId="{D0D20E71-FED1-4623-8034-D329000238BD}" srcOrd="0" destOrd="0" parTransId="{4349BE00-98CD-4A0C-8970-0800DCF0B510}" sibTransId="{9E3869D8-A7FD-4027-8D69-6E2073D34B18}"/>
    <dgm:cxn modelId="{1117F478-7CA9-4176-A19C-8F35954D3331}" type="presOf" srcId="{CB9964DC-5E01-4879-9733-CDEE2AB1D1F7}" destId="{C7DDC059-89DD-4F99-A10D-9C975D60C8D8}" srcOrd="1" destOrd="0" presId="urn:microsoft.com/office/officeart/2005/8/layout/hierarchy3"/>
    <dgm:cxn modelId="{EDC98C67-1529-477A-A318-F453DE3A6276}" type="presOf" srcId="{4349BE00-98CD-4A0C-8970-0800DCF0B510}" destId="{6453487C-0FAF-4B32-BD10-ECD1ABD7E947}" srcOrd="0" destOrd="0" presId="urn:microsoft.com/office/officeart/2005/8/layout/hierarchy3"/>
    <dgm:cxn modelId="{46B14894-9252-422C-8BB0-BE11EFFEB803}" srcId="{CB9964DC-5E01-4879-9733-CDEE2AB1D1F7}" destId="{DC9DB2BB-2F01-4D9C-BAF2-2E2AA2A7E67C}" srcOrd="6" destOrd="0" parTransId="{7A377BF9-3DF5-47BC-9901-7AB28EA01856}" sibTransId="{B3126631-11E4-49B8-92B5-FDF8B58F84BB}"/>
    <dgm:cxn modelId="{CAC37F12-7F16-4873-B75E-4E21F35D52D1}" type="presOf" srcId="{7A377BF9-3DF5-47BC-9901-7AB28EA01856}" destId="{D28CBACA-51B0-45A7-A982-DA5FED45B77E}" srcOrd="0" destOrd="0" presId="urn:microsoft.com/office/officeart/2005/8/layout/hierarchy3"/>
    <dgm:cxn modelId="{31042EEF-BD1D-450F-A380-293EB542F35E}" type="presOf" srcId="{C718ADCF-EE16-40A9-92E0-023D415A390D}" destId="{7210391E-D0BA-4B05-BC9D-4C5F7A7038B2}" srcOrd="0" destOrd="0" presId="urn:microsoft.com/office/officeart/2005/8/layout/hierarchy3"/>
    <dgm:cxn modelId="{907F5B1C-902A-402F-B107-7C7A5A75E4AB}" srcId="{CB9964DC-5E01-4879-9733-CDEE2AB1D1F7}" destId="{E4323418-A5B3-4A72-803B-84B6CD6CAFB2}" srcOrd="4" destOrd="0" parTransId="{A7C10949-D5FE-4ACC-B510-B3FBE6AED967}" sibTransId="{9D1BF323-3584-4B95-BEB7-91799B5F00DC}"/>
    <dgm:cxn modelId="{65AB85A2-04EE-4CEF-9D7B-C86955EB5791}" srcId="{CB9964DC-5E01-4879-9733-CDEE2AB1D1F7}" destId="{AFB329B3-A1B6-43B1-827F-3F7675EAD735}" srcOrd="1" destOrd="0" parTransId="{C584C04B-514D-4CFC-83E6-C10C52AD287F}" sibTransId="{CDF2FF9C-AE41-4316-B834-CEB41A01A141}"/>
    <dgm:cxn modelId="{6E5264C0-6900-49D9-BFB9-BD988462DBAE}" srcId="{CB9964DC-5E01-4879-9733-CDEE2AB1D1F7}" destId="{18CF546A-AEA0-469B-8A3D-70E723330E0C}" srcOrd="5" destOrd="0" parTransId="{E5498768-F4F7-4ED0-9D82-6166D17C5583}" sibTransId="{13FC924C-D568-4ACA-8DF0-AE89D504D9F3}"/>
    <dgm:cxn modelId="{1047EDD9-7492-4F21-9200-41FC0C8AFA56}" type="presOf" srcId="{D0D20E71-FED1-4623-8034-D329000238BD}" destId="{45B98A4A-0B6D-4F48-B74E-847DD2F0977C}" srcOrd="0" destOrd="0" presId="urn:microsoft.com/office/officeart/2005/8/layout/hierarchy3"/>
    <dgm:cxn modelId="{4B3CE24A-ABE5-4FCF-A657-84AE591788B5}" type="presOf" srcId="{BBDDB33B-64B1-49DE-9749-987C8EF3C43B}" destId="{4AE43C8C-137F-45CE-960F-5DB4ECC562BA}" srcOrd="0" destOrd="0" presId="urn:microsoft.com/office/officeart/2005/8/layout/hierarchy3"/>
    <dgm:cxn modelId="{5381A87D-2F9F-4E5B-B016-190F721D8FE2}" srcId="{CB9964DC-5E01-4879-9733-CDEE2AB1D1F7}" destId="{613D9770-E617-4792-A0EF-694D6913B044}" srcOrd="3" destOrd="0" parTransId="{8E58BE12-E61E-4161-87EB-35A7176E5F95}" sibTransId="{E4B6CB5B-513B-4507-8653-2C68DEB5C6C2}"/>
    <dgm:cxn modelId="{D28B5584-AF4B-4C8E-B2F6-FEC3537A3C4E}" type="presOf" srcId="{C584C04B-514D-4CFC-83E6-C10C52AD287F}" destId="{A3D0A8E1-B1E8-466F-8FAF-04EA9C82C5FB}" srcOrd="0" destOrd="0" presId="urn:microsoft.com/office/officeart/2005/8/layout/hierarchy3"/>
    <dgm:cxn modelId="{0CEE0EAF-F5F9-4EA1-A9D6-C3EA3FA4F26F}" type="presOf" srcId="{7061F2FC-F2AB-4DE3-98B0-886576B4E2C6}" destId="{D433476B-D68D-4328-ADAC-B2895D3D50CF}" srcOrd="0" destOrd="0" presId="urn:microsoft.com/office/officeart/2005/8/layout/hierarchy3"/>
    <dgm:cxn modelId="{82FF0E1B-8159-4757-B0AF-4B00F4AEFE4D}" type="presOf" srcId="{18CF546A-AEA0-469B-8A3D-70E723330E0C}" destId="{66FFC065-4183-40B0-B7DE-2FF897BA3C61}"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8711EB8-C9FD-451C-8246-87A2A1DFDA59}" type="presOf" srcId="{8E58BE12-E61E-4161-87EB-35A7176E5F95}" destId="{F27B7295-80E4-4410-9A4D-672618C6243E}" srcOrd="0" destOrd="0" presId="urn:microsoft.com/office/officeart/2005/8/layout/hierarchy3"/>
    <dgm:cxn modelId="{FA815EF0-0EC8-413E-8415-8BEFF4804EF1}" type="presOf" srcId="{E4323418-A5B3-4A72-803B-84B6CD6CAFB2}" destId="{69FD2B6C-951E-4ABE-BD6E-0DEFAE9B7419}" srcOrd="0" destOrd="0" presId="urn:microsoft.com/office/officeart/2005/8/layout/hierarchy3"/>
    <dgm:cxn modelId="{D37A1A7C-6AF8-4021-960F-1BF671FF2965}" type="presParOf" srcId="{D433476B-D68D-4328-ADAC-B2895D3D50CF}" destId="{1E58A3BC-F1F7-40EE-89AA-32E802ED4BF7}" srcOrd="0" destOrd="0" presId="urn:microsoft.com/office/officeart/2005/8/layout/hierarchy3"/>
    <dgm:cxn modelId="{3D516FB5-A67F-4058-9541-BA52E9A477AA}" type="presParOf" srcId="{1E58A3BC-F1F7-40EE-89AA-32E802ED4BF7}" destId="{D21DF85A-45CA-4CE0-B0ED-CF4615475EE0}" srcOrd="0" destOrd="0" presId="urn:microsoft.com/office/officeart/2005/8/layout/hierarchy3"/>
    <dgm:cxn modelId="{232E3C5E-023E-4DB4-9110-42E391633336}" type="presParOf" srcId="{D21DF85A-45CA-4CE0-B0ED-CF4615475EE0}" destId="{ECB1CA3E-26B8-4A39-AEF8-6F06E506D3C7}" srcOrd="0" destOrd="0" presId="urn:microsoft.com/office/officeart/2005/8/layout/hierarchy3"/>
    <dgm:cxn modelId="{027EDA30-0CB0-484B-B4BB-CBF00D7C07B5}" type="presParOf" srcId="{D21DF85A-45CA-4CE0-B0ED-CF4615475EE0}" destId="{C7DDC059-89DD-4F99-A10D-9C975D60C8D8}" srcOrd="1" destOrd="0" presId="urn:microsoft.com/office/officeart/2005/8/layout/hierarchy3"/>
    <dgm:cxn modelId="{690EA7A4-1461-4549-BE7A-E891736FD985}" type="presParOf" srcId="{1E58A3BC-F1F7-40EE-89AA-32E802ED4BF7}" destId="{F784BE88-3DB9-4E87-AFCA-2ED0BF00DEA1}" srcOrd="1" destOrd="0" presId="urn:microsoft.com/office/officeart/2005/8/layout/hierarchy3"/>
    <dgm:cxn modelId="{BD164242-982E-433D-AC9C-C0CC67F26C94}" type="presParOf" srcId="{F784BE88-3DB9-4E87-AFCA-2ED0BF00DEA1}" destId="{6453487C-0FAF-4B32-BD10-ECD1ABD7E947}" srcOrd="0" destOrd="0" presId="urn:microsoft.com/office/officeart/2005/8/layout/hierarchy3"/>
    <dgm:cxn modelId="{B17E2E55-B66F-4D82-B75D-E5BA6D21FB57}" type="presParOf" srcId="{F784BE88-3DB9-4E87-AFCA-2ED0BF00DEA1}" destId="{45B98A4A-0B6D-4F48-B74E-847DD2F0977C}" srcOrd="1" destOrd="0" presId="urn:microsoft.com/office/officeart/2005/8/layout/hierarchy3"/>
    <dgm:cxn modelId="{CEACAA16-C7A7-407F-8976-CCABC9AA1FCA}" type="presParOf" srcId="{F784BE88-3DB9-4E87-AFCA-2ED0BF00DEA1}" destId="{A3D0A8E1-B1E8-466F-8FAF-04EA9C82C5FB}" srcOrd="2" destOrd="0" presId="urn:microsoft.com/office/officeart/2005/8/layout/hierarchy3"/>
    <dgm:cxn modelId="{0D897B5D-BEB5-4155-85D6-2397AA861D53}" type="presParOf" srcId="{F784BE88-3DB9-4E87-AFCA-2ED0BF00DEA1}" destId="{9EEDB54E-C0E3-418D-A1CC-47BD5D25FCA0}" srcOrd="3" destOrd="0" presId="urn:microsoft.com/office/officeart/2005/8/layout/hierarchy3"/>
    <dgm:cxn modelId="{99CDCB79-2017-4AD1-8865-0345AA467FA7}" type="presParOf" srcId="{F784BE88-3DB9-4E87-AFCA-2ED0BF00DEA1}" destId="{2A81AC24-19E8-4B05-BE18-7F7DC22883F5}" srcOrd="4" destOrd="0" presId="urn:microsoft.com/office/officeart/2005/8/layout/hierarchy3"/>
    <dgm:cxn modelId="{D3DD9200-8CE6-4074-99AB-51B154EA21FA}" type="presParOf" srcId="{F784BE88-3DB9-4E87-AFCA-2ED0BF00DEA1}" destId="{7210391E-D0BA-4B05-BC9D-4C5F7A7038B2}" srcOrd="5" destOrd="0" presId="urn:microsoft.com/office/officeart/2005/8/layout/hierarchy3"/>
    <dgm:cxn modelId="{2873F859-B273-41D5-9194-6DB1DB9B39DB}" type="presParOf" srcId="{F784BE88-3DB9-4E87-AFCA-2ED0BF00DEA1}" destId="{F27B7295-80E4-4410-9A4D-672618C6243E}" srcOrd="6" destOrd="0" presId="urn:microsoft.com/office/officeart/2005/8/layout/hierarchy3"/>
    <dgm:cxn modelId="{DC77866E-F11A-43F4-BC62-F0D34424D211}" type="presParOf" srcId="{F784BE88-3DB9-4E87-AFCA-2ED0BF00DEA1}" destId="{59DD2AFD-1A85-48C2-96F2-E73FC04B45F7}" srcOrd="7" destOrd="0" presId="urn:microsoft.com/office/officeart/2005/8/layout/hierarchy3"/>
    <dgm:cxn modelId="{0EF73DD0-B958-4058-ACEA-FDB825115337}" type="presParOf" srcId="{F784BE88-3DB9-4E87-AFCA-2ED0BF00DEA1}" destId="{B63B27ED-CBDD-44D3-A457-C5DC327924C0}" srcOrd="8" destOrd="0" presId="urn:microsoft.com/office/officeart/2005/8/layout/hierarchy3"/>
    <dgm:cxn modelId="{0C433DE3-4236-4A78-9D79-700639FB34F8}" type="presParOf" srcId="{F784BE88-3DB9-4E87-AFCA-2ED0BF00DEA1}" destId="{69FD2B6C-951E-4ABE-BD6E-0DEFAE9B7419}" srcOrd="9" destOrd="0" presId="urn:microsoft.com/office/officeart/2005/8/layout/hierarchy3"/>
    <dgm:cxn modelId="{D22EBE13-5B59-473F-9AC3-D7302555925B}" type="presParOf" srcId="{F784BE88-3DB9-4E87-AFCA-2ED0BF00DEA1}" destId="{9F7E2BB7-7F9A-4068-84AE-64A570560305}" srcOrd="10" destOrd="0" presId="urn:microsoft.com/office/officeart/2005/8/layout/hierarchy3"/>
    <dgm:cxn modelId="{2AD92027-A831-413E-8D90-F9FC46AADFB8}" type="presParOf" srcId="{F784BE88-3DB9-4E87-AFCA-2ED0BF00DEA1}" destId="{66FFC065-4183-40B0-B7DE-2FF897BA3C61}" srcOrd="11" destOrd="0" presId="urn:microsoft.com/office/officeart/2005/8/layout/hierarchy3"/>
    <dgm:cxn modelId="{9B73CCE6-EBA0-4941-9051-BDC19EB47781}" type="presParOf" srcId="{F784BE88-3DB9-4E87-AFCA-2ED0BF00DEA1}" destId="{D28CBACA-51B0-45A7-A982-DA5FED45B77E}" srcOrd="12" destOrd="0" presId="urn:microsoft.com/office/officeart/2005/8/layout/hierarchy3"/>
    <dgm:cxn modelId="{0AF5E951-6653-4F62-A139-11E295546AEF}" type="presParOf" srcId="{F784BE88-3DB9-4E87-AFCA-2ED0BF00DEA1}" destId="{9F2897C8-EA4E-426A-96E5-612E1548796F}" srcOrd="13" destOrd="0" presId="urn:microsoft.com/office/officeart/2005/8/layout/hierarchy3"/>
    <dgm:cxn modelId="{349DA66F-DCA3-4F0D-9945-81E9ACD27436}" type="presParOf" srcId="{F784BE88-3DB9-4E87-AFCA-2ED0BF00DEA1}" destId="{4AE43C8C-137F-45CE-960F-5DB4ECC562BA}" srcOrd="14" destOrd="0" presId="urn:microsoft.com/office/officeart/2005/8/layout/hierarchy3"/>
    <dgm:cxn modelId="{B0D72E1E-D7A9-41A0-BBCD-7931FA64CC12}" type="presParOf" srcId="{F784BE88-3DB9-4E87-AFCA-2ED0BF00DEA1}" destId="{AEB0222A-D74F-46D2-BE03-2D545A891DBF}" srcOrd="1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ANTIGUO SISTEMA DE CONTROL</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28111" custLinFactNeighborX="5566" custLinFactNeighborY="-10000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570C2D7-F164-4CF1-8464-32ADAB7AE3A9}" type="presOf" srcId="{7061F2FC-F2AB-4DE3-98B0-886576B4E2C6}" destId="{D433476B-D68D-4328-ADAC-B2895D3D50CF}" srcOrd="0" destOrd="0" presId="urn:microsoft.com/office/officeart/2005/8/layout/hierarchy3"/>
    <dgm:cxn modelId="{50BCAC24-D77D-4681-A9B3-F1E37A6127B9}" type="presOf" srcId="{CB9964DC-5E01-4879-9733-CDEE2AB1D1F7}" destId="{ECB1CA3E-26B8-4A39-AEF8-6F06E506D3C7}" srcOrd="0" destOrd="0" presId="urn:microsoft.com/office/officeart/2005/8/layout/hierarchy3"/>
    <dgm:cxn modelId="{9852D8C5-0B55-46AA-BAEC-91E20F2999A1}" type="presOf" srcId="{CB9964DC-5E01-4879-9733-CDEE2AB1D1F7}" destId="{C7DDC059-89DD-4F99-A10D-9C975D60C8D8}" srcOrd="1" destOrd="0" presId="urn:microsoft.com/office/officeart/2005/8/layout/hierarchy3"/>
    <dgm:cxn modelId="{DE6741FE-8913-4DA7-8188-0102410C7FDF}" type="presParOf" srcId="{D433476B-D68D-4328-ADAC-B2895D3D50CF}" destId="{1E58A3BC-F1F7-40EE-89AA-32E802ED4BF7}" srcOrd="0" destOrd="0" presId="urn:microsoft.com/office/officeart/2005/8/layout/hierarchy3"/>
    <dgm:cxn modelId="{2B784FF2-3D10-4C1F-88E6-4E42D29440F5}" type="presParOf" srcId="{1E58A3BC-F1F7-40EE-89AA-32E802ED4BF7}" destId="{D21DF85A-45CA-4CE0-B0ED-CF4615475EE0}" srcOrd="0" destOrd="0" presId="urn:microsoft.com/office/officeart/2005/8/layout/hierarchy3"/>
    <dgm:cxn modelId="{5E7BBEBD-354B-4ED9-B832-18D463EB5E05}" type="presParOf" srcId="{D21DF85A-45CA-4CE0-B0ED-CF4615475EE0}" destId="{ECB1CA3E-26B8-4A39-AEF8-6F06E506D3C7}" srcOrd="0" destOrd="0" presId="urn:microsoft.com/office/officeart/2005/8/layout/hierarchy3"/>
    <dgm:cxn modelId="{0397C09C-40F9-4F3D-96A2-38FFCFD86FA3}" type="presParOf" srcId="{D21DF85A-45CA-4CE0-B0ED-CF4615475EE0}" destId="{C7DDC059-89DD-4F99-A10D-9C975D60C8D8}" srcOrd="1" destOrd="0" presId="urn:microsoft.com/office/officeart/2005/8/layout/hierarchy3"/>
    <dgm:cxn modelId="{9970FD94-CEF1-4FEC-8DE4-9135F6F92EF9}"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ANTIGUO SISTEMA DE CONTROL</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28111" custLinFactNeighborX="5566" custLinFactNeighborY="-10000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A8DFD5D6-D82B-4101-B19F-C92CC05DD6F9}" type="presOf" srcId="{CB9964DC-5E01-4879-9733-CDEE2AB1D1F7}" destId="{ECB1CA3E-26B8-4A39-AEF8-6F06E506D3C7}" srcOrd="0" destOrd="0" presId="urn:microsoft.com/office/officeart/2005/8/layout/hierarchy3"/>
    <dgm:cxn modelId="{76174BF0-313B-4EE7-9541-E9064B6E099E}" type="presOf" srcId="{7061F2FC-F2AB-4DE3-98B0-886576B4E2C6}" destId="{D433476B-D68D-4328-ADAC-B2895D3D50CF}" srcOrd="0" destOrd="0" presId="urn:microsoft.com/office/officeart/2005/8/layout/hierarchy3"/>
    <dgm:cxn modelId="{7FBC23EE-DCC8-4049-81E2-C8F25B9718F7}" type="presOf" srcId="{CB9964DC-5E01-4879-9733-CDEE2AB1D1F7}" destId="{C7DDC059-89DD-4F99-A10D-9C975D60C8D8}" srcOrd="1" destOrd="0" presId="urn:microsoft.com/office/officeart/2005/8/layout/hierarchy3"/>
    <dgm:cxn modelId="{4854B952-DAF9-4F8A-84D7-2B4BD120880C}" type="presParOf" srcId="{D433476B-D68D-4328-ADAC-B2895D3D50CF}" destId="{1E58A3BC-F1F7-40EE-89AA-32E802ED4BF7}" srcOrd="0" destOrd="0" presId="urn:microsoft.com/office/officeart/2005/8/layout/hierarchy3"/>
    <dgm:cxn modelId="{3579F706-9428-4DB6-988B-5C895C58A37D}" type="presParOf" srcId="{1E58A3BC-F1F7-40EE-89AA-32E802ED4BF7}" destId="{D21DF85A-45CA-4CE0-B0ED-CF4615475EE0}" srcOrd="0" destOrd="0" presId="urn:microsoft.com/office/officeart/2005/8/layout/hierarchy3"/>
    <dgm:cxn modelId="{A7FE5712-B5D4-45B5-837F-5E8B7D24876C}" type="presParOf" srcId="{D21DF85A-45CA-4CE0-B0ED-CF4615475EE0}" destId="{ECB1CA3E-26B8-4A39-AEF8-6F06E506D3C7}" srcOrd="0" destOrd="0" presId="urn:microsoft.com/office/officeart/2005/8/layout/hierarchy3"/>
    <dgm:cxn modelId="{B9835DA9-FFE7-4ECF-867C-80EEFAF41119}" type="presParOf" srcId="{D21DF85A-45CA-4CE0-B0ED-CF4615475EE0}" destId="{C7DDC059-89DD-4F99-A10D-9C975D60C8D8}" srcOrd="1" destOrd="0" presId="urn:microsoft.com/office/officeart/2005/8/layout/hierarchy3"/>
    <dgm:cxn modelId="{27BC405A-41EC-4DC7-9884-0A2F7F827719}"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REQUERIMIENTOS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28111" custLinFactNeighborX="5566" custLinFactNeighborY="-10000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558DF83A-C5CD-4DEF-8962-84D4DBF151D8}" type="presOf" srcId="{CB9964DC-5E01-4879-9733-CDEE2AB1D1F7}" destId="{ECB1CA3E-26B8-4A39-AEF8-6F06E506D3C7}" srcOrd="0" destOrd="0" presId="urn:microsoft.com/office/officeart/2005/8/layout/hierarchy3"/>
    <dgm:cxn modelId="{D425DA56-D5DA-44E1-B561-B13240C91672}" type="presOf" srcId="{CB9964DC-5E01-4879-9733-CDEE2AB1D1F7}" destId="{C7DDC059-89DD-4F99-A10D-9C975D60C8D8}" srcOrd="1" destOrd="0" presId="urn:microsoft.com/office/officeart/2005/8/layout/hierarchy3"/>
    <dgm:cxn modelId="{8DD4B6D9-79DF-4B1D-8CDD-6E00EAEC06F4}" type="presOf" srcId="{7061F2FC-F2AB-4DE3-98B0-886576B4E2C6}" destId="{D433476B-D68D-4328-ADAC-B2895D3D50CF}" srcOrd="0" destOrd="0" presId="urn:microsoft.com/office/officeart/2005/8/layout/hierarchy3"/>
    <dgm:cxn modelId="{01ED135A-4A4B-4867-B432-E50AF33E2126}" type="presParOf" srcId="{D433476B-D68D-4328-ADAC-B2895D3D50CF}" destId="{1E58A3BC-F1F7-40EE-89AA-32E802ED4BF7}" srcOrd="0" destOrd="0" presId="urn:microsoft.com/office/officeart/2005/8/layout/hierarchy3"/>
    <dgm:cxn modelId="{F1CCD50F-7F02-46C6-9CF4-E699A51F9044}" type="presParOf" srcId="{1E58A3BC-F1F7-40EE-89AA-32E802ED4BF7}" destId="{D21DF85A-45CA-4CE0-B0ED-CF4615475EE0}" srcOrd="0" destOrd="0" presId="urn:microsoft.com/office/officeart/2005/8/layout/hierarchy3"/>
    <dgm:cxn modelId="{E2054831-9618-454F-B8F3-E88634154904}" type="presParOf" srcId="{D21DF85A-45CA-4CE0-B0ED-CF4615475EE0}" destId="{ECB1CA3E-26B8-4A39-AEF8-6F06E506D3C7}" srcOrd="0" destOrd="0" presId="urn:microsoft.com/office/officeart/2005/8/layout/hierarchy3"/>
    <dgm:cxn modelId="{4E9F715A-F687-4760-8624-7EAA783904E4}" type="presParOf" srcId="{D21DF85A-45CA-4CE0-B0ED-CF4615475EE0}" destId="{C7DDC059-89DD-4F99-A10D-9C975D60C8D8}" srcOrd="1" destOrd="0" presId="urn:microsoft.com/office/officeart/2005/8/layout/hierarchy3"/>
    <dgm:cxn modelId="{5C22AAA1-6BD9-43B3-A753-D0EB21E41118}"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DIMENSIONAMIENTO DE ELEMENTOS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2792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ADD27FCA-89F4-4C9F-B8F6-F495B342DFD6}" type="presOf" srcId="{CB9964DC-5E01-4879-9733-CDEE2AB1D1F7}" destId="{C7DDC059-89DD-4F99-A10D-9C975D60C8D8}" srcOrd="1" destOrd="0" presId="urn:microsoft.com/office/officeart/2005/8/layout/hierarchy3"/>
    <dgm:cxn modelId="{2160C432-94DC-4A5C-81FB-3D70129CE81A}" type="presOf" srcId="{7061F2FC-F2AB-4DE3-98B0-886576B4E2C6}" destId="{D433476B-D68D-4328-ADAC-B2895D3D50CF}" srcOrd="0" destOrd="0" presId="urn:microsoft.com/office/officeart/2005/8/layout/hierarchy3"/>
    <dgm:cxn modelId="{8995F3F4-0EF8-4502-96B8-ADE73EC74C7F}" type="presOf" srcId="{CB9964DC-5E01-4879-9733-CDEE2AB1D1F7}" destId="{ECB1CA3E-26B8-4A39-AEF8-6F06E506D3C7}" srcOrd="0" destOrd="0" presId="urn:microsoft.com/office/officeart/2005/8/layout/hierarchy3"/>
    <dgm:cxn modelId="{C2E9D358-2B89-413C-B2CE-BC48BC1ACB3F}" type="presParOf" srcId="{D433476B-D68D-4328-ADAC-B2895D3D50CF}" destId="{1E58A3BC-F1F7-40EE-89AA-32E802ED4BF7}" srcOrd="0" destOrd="0" presId="urn:microsoft.com/office/officeart/2005/8/layout/hierarchy3"/>
    <dgm:cxn modelId="{BDE75E86-AB88-4832-BF18-BADDFE2FC6A2}" type="presParOf" srcId="{1E58A3BC-F1F7-40EE-89AA-32E802ED4BF7}" destId="{D21DF85A-45CA-4CE0-B0ED-CF4615475EE0}" srcOrd="0" destOrd="0" presId="urn:microsoft.com/office/officeart/2005/8/layout/hierarchy3"/>
    <dgm:cxn modelId="{A969EC35-C2A4-4E56-B25B-BA902DEA0C58}" type="presParOf" srcId="{D21DF85A-45CA-4CE0-B0ED-CF4615475EE0}" destId="{ECB1CA3E-26B8-4A39-AEF8-6F06E506D3C7}" srcOrd="0" destOrd="0" presId="urn:microsoft.com/office/officeart/2005/8/layout/hierarchy3"/>
    <dgm:cxn modelId="{FE75FA6D-0CC8-4C65-9FAD-C88F146EFA21}" type="presParOf" srcId="{D21DF85A-45CA-4CE0-B0ED-CF4615475EE0}" destId="{C7DDC059-89DD-4F99-A10D-9C975D60C8D8}" srcOrd="1" destOrd="0" presId="urn:microsoft.com/office/officeart/2005/8/layout/hierarchy3"/>
    <dgm:cxn modelId="{CCEF1A08-32C5-4569-8B80-6B98CC9E7922}"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1774E09-1BF0-4559-89E2-B9FD8CA4382B}" type="doc">
      <dgm:prSet loTypeId="urn:microsoft.com/office/officeart/2005/8/layout/radial1" loCatId="cycle" qsTypeId="urn:microsoft.com/office/officeart/2005/8/quickstyle/simple1" qsCatId="simple" csTypeId="urn:microsoft.com/office/officeart/2005/8/colors/colorful2" csCatId="colorful" phldr="1"/>
      <dgm:spPr/>
      <dgm:t>
        <a:bodyPr/>
        <a:lstStyle/>
        <a:p>
          <a:endParaRPr lang="es-ES"/>
        </a:p>
      </dgm:t>
    </dgm:pt>
    <dgm:pt modelId="{BB5A45C9-C8FC-4195-90E7-8DDF2AAA5862}">
      <dgm:prSet phldrT="[Texto]"/>
      <dgm:spPr/>
      <dgm:t>
        <a:bodyPr/>
        <a:lstStyle/>
        <a:p>
          <a:r>
            <a:rPr lang="es-ES" dirty="0" smtClean="0"/>
            <a:t>ELEMENTOS</a:t>
          </a:r>
        </a:p>
      </dgm:t>
    </dgm:pt>
    <dgm:pt modelId="{68D6883F-BF68-4DB1-9F8F-248BAE32401E}" type="parTrans" cxnId="{6CAB35FD-0F2C-4533-89D0-751EA511729D}">
      <dgm:prSet/>
      <dgm:spPr/>
      <dgm:t>
        <a:bodyPr/>
        <a:lstStyle/>
        <a:p>
          <a:endParaRPr lang="es-ES"/>
        </a:p>
      </dgm:t>
    </dgm:pt>
    <dgm:pt modelId="{407F83A8-A1B4-4DB0-81DC-443C24A48722}" type="sibTrans" cxnId="{6CAB35FD-0F2C-4533-89D0-751EA511729D}">
      <dgm:prSet/>
      <dgm:spPr/>
      <dgm:t>
        <a:bodyPr/>
        <a:lstStyle/>
        <a:p>
          <a:endParaRPr lang="es-ES"/>
        </a:p>
      </dgm:t>
    </dgm:pt>
    <dgm:pt modelId="{5A3CB0C7-DB68-4D2B-9D39-1B287420D5BC}">
      <dgm:prSet phldrT="[Texto]"/>
      <dgm:spPr/>
      <dgm:t>
        <a:bodyPr/>
        <a:lstStyle/>
        <a:p>
          <a:r>
            <a:rPr lang="es-ES" dirty="0" smtClean="0"/>
            <a:t>Control</a:t>
          </a:r>
          <a:endParaRPr lang="es-ES" dirty="0"/>
        </a:p>
      </dgm:t>
    </dgm:pt>
    <dgm:pt modelId="{B1BEAE34-C9A7-4616-9308-0CA6170AE141}" type="parTrans" cxnId="{EDF07E06-5287-4D57-ABFA-8EF2E40ED8B3}">
      <dgm:prSet/>
      <dgm:spPr/>
      <dgm:t>
        <a:bodyPr/>
        <a:lstStyle/>
        <a:p>
          <a:endParaRPr lang="es-ES"/>
        </a:p>
      </dgm:t>
    </dgm:pt>
    <dgm:pt modelId="{98E66671-6775-451F-93F5-16B9AAE3EB75}" type="sibTrans" cxnId="{EDF07E06-5287-4D57-ABFA-8EF2E40ED8B3}">
      <dgm:prSet/>
      <dgm:spPr/>
      <dgm:t>
        <a:bodyPr/>
        <a:lstStyle/>
        <a:p>
          <a:endParaRPr lang="es-ES"/>
        </a:p>
      </dgm:t>
    </dgm:pt>
    <dgm:pt modelId="{E95D93BB-FA7D-4751-833E-DEF1A1F4E04E}">
      <dgm:prSet phldrT="[Texto]"/>
      <dgm:spPr/>
      <dgm:t>
        <a:bodyPr/>
        <a:lstStyle/>
        <a:p>
          <a:r>
            <a:rPr lang="es-ES" dirty="0" smtClean="0"/>
            <a:t>Protección</a:t>
          </a:r>
          <a:endParaRPr lang="es-ES" dirty="0"/>
        </a:p>
      </dgm:t>
    </dgm:pt>
    <dgm:pt modelId="{2B518AB7-3700-4250-9006-CA083C0BB006}" type="parTrans" cxnId="{160731CC-AEAD-49A3-A74B-00A5C6DC6F4B}">
      <dgm:prSet/>
      <dgm:spPr/>
      <dgm:t>
        <a:bodyPr/>
        <a:lstStyle/>
        <a:p>
          <a:endParaRPr lang="es-ES"/>
        </a:p>
      </dgm:t>
    </dgm:pt>
    <dgm:pt modelId="{3894AB07-2EA3-4F01-868B-00966B08F520}" type="sibTrans" cxnId="{160731CC-AEAD-49A3-A74B-00A5C6DC6F4B}">
      <dgm:prSet/>
      <dgm:spPr/>
      <dgm:t>
        <a:bodyPr/>
        <a:lstStyle/>
        <a:p>
          <a:endParaRPr lang="es-ES"/>
        </a:p>
      </dgm:t>
    </dgm:pt>
    <dgm:pt modelId="{E832026B-1FF4-4C1C-AB86-02295555BA65}">
      <dgm:prSet phldrT="[Texto]"/>
      <dgm:spPr/>
      <dgm:t>
        <a:bodyPr/>
        <a:lstStyle/>
        <a:p>
          <a:r>
            <a:rPr lang="es-ES" dirty="0" smtClean="0"/>
            <a:t>Mando</a:t>
          </a:r>
          <a:endParaRPr lang="es-ES" dirty="0"/>
        </a:p>
      </dgm:t>
    </dgm:pt>
    <dgm:pt modelId="{E7237CD9-0895-4B44-8CDE-C72CA814049B}" type="parTrans" cxnId="{07BD64E7-7AC6-4F88-887A-3C3D622E123B}">
      <dgm:prSet/>
      <dgm:spPr/>
      <dgm:t>
        <a:bodyPr/>
        <a:lstStyle/>
        <a:p>
          <a:endParaRPr lang="es-ES"/>
        </a:p>
      </dgm:t>
    </dgm:pt>
    <dgm:pt modelId="{4DB9A964-227E-44B8-A0D7-A43F4941A9D4}" type="sibTrans" cxnId="{07BD64E7-7AC6-4F88-887A-3C3D622E123B}">
      <dgm:prSet/>
      <dgm:spPr/>
      <dgm:t>
        <a:bodyPr/>
        <a:lstStyle/>
        <a:p>
          <a:endParaRPr lang="es-ES"/>
        </a:p>
      </dgm:t>
    </dgm:pt>
    <dgm:pt modelId="{F81BC065-DD68-4C4E-8CCD-359C58750D30}" type="pres">
      <dgm:prSet presAssocID="{E1774E09-1BF0-4559-89E2-B9FD8CA4382B}" presName="cycle" presStyleCnt="0">
        <dgm:presLayoutVars>
          <dgm:chMax val="1"/>
          <dgm:dir/>
          <dgm:animLvl val="ctr"/>
          <dgm:resizeHandles val="exact"/>
        </dgm:presLayoutVars>
      </dgm:prSet>
      <dgm:spPr/>
      <dgm:t>
        <a:bodyPr/>
        <a:lstStyle/>
        <a:p>
          <a:endParaRPr lang="es-ES"/>
        </a:p>
      </dgm:t>
    </dgm:pt>
    <dgm:pt modelId="{CFA30ECB-AC83-4F8A-95E5-AAB5A67E5886}" type="pres">
      <dgm:prSet presAssocID="{BB5A45C9-C8FC-4195-90E7-8DDF2AAA5862}" presName="centerShape" presStyleLbl="node0" presStyleIdx="0" presStyleCnt="1"/>
      <dgm:spPr/>
      <dgm:t>
        <a:bodyPr/>
        <a:lstStyle/>
        <a:p>
          <a:endParaRPr lang="es-ES"/>
        </a:p>
      </dgm:t>
    </dgm:pt>
    <dgm:pt modelId="{39CBE090-CD93-4681-9F77-AF81DBBDD956}" type="pres">
      <dgm:prSet presAssocID="{B1BEAE34-C9A7-4616-9308-0CA6170AE141}" presName="Name9" presStyleLbl="parChTrans1D2" presStyleIdx="0" presStyleCnt="3"/>
      <dgm:spPr/>
      <dgm:t>
        <a:bodyPr/>
        <a:lstStyle/>
        <a:p>
          <a:endParaRPr lang="es-ES"/>
        </a:p>
      </dgm:t>
    </dgm:pt>
    <dgm:pt modelId="{E40A2373-FAA4-48B1-8BD9-C9756E7B7651}" type="pres">
      <dgm:prSet presAssocID="{B1BEAE34-C9A7-4616-9308-0CA6170AE141}" presName="connTx" presStyleLbl="parChTrans1D2" presStyleIdx="0" presStyleCnt="3"/>
      <dgm:spPr/>
      <dgm:t>
        <a:bodyPr/>
        <a:lstStyle/>
        <a:p>
          <a:endParaRPr lang="es-ES"/>
        </a:p>
      </dgm:t>
    </dgm:pt>
    <dgm:pt modelId="{463DC7A1-3BFE-4989-9F5A-013529B7C2DA}" type="pres">
      <dgm:prSet presAssocID="{5A3CB0C7-DB68-4D2B-9D39-1B287420D5BC}" presName="node" presStyleLbl="node1" presStyleIdx="0" presStyleCnt="3">
        <dgm:presLayoutVars>
          <dgm:bulletEnabled val="1"/>
        </dgm:presLayoutVars>
      </dgm:prSet>
      <dgm:spPr/>
      <dgm:t>
        <a:bodyPr/>
        <a:lstStyle/>
        <a:p>
          <a:endParaRPr lang="es-ES"/>
        </a:p>
      </dgm:t>
    </dgm:pt>
    <dgm:pt modelId="{27249A54-2800-43EF-B829-0115AA42F9B1}" type="pres">
      <dgm:prSet presAssocID="{2B518AB7-3700-4250-9006-CA083C0BB006}" presName="Name9" presStyleLbl="parChTrans1D2" presStyleIdx="1" presStyleCnt="3"/>
      <dgm:spPr/>
      <dgm:t>
        <a:bodyPr/>
        <a:lstStyle/>
        <a:p>
          <a:endParaRPr lang="es-ES"/>
        </a:p>
      </dgm:t>
    </dgm:pt>
    <dgm:pt modelId="{0851ED23-80D1-4C99-9755-57C4339DE206}" type="pres">
      <dgm:prSet presAssocID="{2B518AB7-3700-4250-9006-CA083C0BB006}" presName="connTx" presStyleLbl="parChTrans1D2" presStyleIdx="1" presStyleCnt="3"/>
      <dgm:spPr/>
      <dgm:t>
        <a:bodyPr/>
        <a:lstStyle/>
        <a:p>
          <a:endParaRPr lang="es-ES"/>
        </a:p>
      </dgm:t>
    </dgm:pt>
    <dgm:pt modelId="{BC82DB7E-4046-401A-BD5A-9A0247C6C293}" type="pres">
      <dgm:prSet presAssocID="{E95D93BB-FA7D-4751-833E-DEF1A1F4E04E}" presName="node" presStyleLbl="node1" presStyleIdx="1" presStyleCnt="3">
        <dgm:presLayoutVars>
          <dgm:bulletEnabled val="1"/>
        </dgm:presLayoutVars>
      </dgm:prSet>
      <dgm:spPr/>
      <dgm:t>
        <a:bodyPr/>
        <a:lstStyle/>
        <a:p>
          <a:endParaRPr lang="es-ES"/>
        </a:p>
      </dgm:t>
    </dgm:pt>
    <dgm:pt modelId="{23AB22A0-3886-487E-B7D3-CEC19C459CC6}" type="pres">
      <dgm:prSet presAssocID="{E7237CD9-0895-4B44-8CDE-C72CA814049B}" presName="Name9" presStyleLbl="parChTrans1D2" presStyleIdx="2" presStyleCnt="3"/>
      <dgm:spPr/>
      <dgm:t>
        <a:bodyPr/>
        <a:lstStyle/>
        <a:p>
          <a:endParaRPr lang="es-ES"/>
        </a:p>
      </dgm:t>
    </dgm:pt>
    <dgm:pt modelId="{BD6A1ED3-26B9-4ED2-9AD0-D1B51FDE8762}" type="pres">
      <dgm:prSet presAssocID="{E7237CD9-0895-4B44-8CDE-C72CA814049B}" presName="connTx" presStyleLbl="parChTrans1D2" presStyleIdx="2" presStyleCnt="3"/>
      <dgm:spPr/>
      <dgm:t>
        <a:bodyPr/>
        <a:lstStyle/>
        <a:p>
          <a:endParaRPr lang="es-ES"/>
        </a:p>
      </dgm:t>
    </dgm:pt>
    <dgm:pt modelId="{C53B319E-5C0D-4AED-857D-9364DCED2065}" type="pres">
      <dgm:prSet presAssocID="{E832026B-1FF4-4C1C-AB86-02295555BA65}" presName="node" presStyleLbl="node1" presStyleIdx="2" presStyleCnt="3">
        <dgm:presLayoutVars>
          <dgm:bulletEnabled val="1"/>
        </dgm:presLayoutVars>
      </dgm:prSet>
      <dgm:spPr/>
      <dgm:t>
        <a:bodyPr/>
        <a:lstStyle/>
        <a:p>
          <a:endParaRPr lang="es-ES"/>
        </a:p>
      </dgm:t>
    </dgm:pt>
  </dgm:ptLst>
  <dgm:cxnLst>
    <dgm:cxn modelId="{199DEB20-6418-4136-BC05-011C4ABCA76F}" type="presOf" srcId="{E7237CD9-0895-4B44-8CDE-C72CA814049B}" destId="{BD6A1ED3-26B9-4ED2-9AD0-D1B51FDE8762}" srcOrd="1" destOrd="0" presId="urn:microsoft.com/office/officeart/2005/8/layout/radial1"/>
    <dgm:cxn modelId="{0F37C0DB-6A86-4954-844C-87A649078DCF}" type="presOf" srcId="{BB5A45C9-C8FC-4195-90E7-8DDF2AAA5862}" destId="{CFA30ECB-AC83-4F8A-95E5-AAB5A67E5886}" srcOrd="0" destOrd="0" presId="urn:microsoft.com/office/officeart/2005/8/layout/radial1"/>
    <dgm:cxn modelId="{96E8ACBD-3A31-4893-828A-6D89C53C9095}" type="presOf" srcId="{B1BEAE34-C9A7-4616-9308-0CA6170AE141}" destId="{E40A2373-FAA4-48B1-8BD9-C9756E7B7651}" srcOrd="1" destOrd="0" presId="urn:microsoft.com/office/officeart/2005/8/layout/radial1"/>
    <dgm:cxn modelId="{745478A2-D76B-4F6A-BABC-80A74EE32BF1}" type="presOf" srcId="{E7237CD9-0895-4B44-8CDE-C72CA814049B}" destId="{23AB22A0-3886-487E-B7D3-CEC19C459CC6}" srcOrd="0" destOrd="0" presId="urn:microsoft.com/office/officeart/2005/8/layout/radial1"/>
    <dgm:cxn modelId="{B583835E-D268-4A37-8D1C-09F7CA612FD0}" type="presOf" srcId="{E95D93BB-FA7D-4751-833E-DEF1A1F4E04E}" destId="{BC82DB7E-4046-401A-BD5A-9A0247C6C293}" srcOrd="0" destOrd="0" presId="urn:microsoft.com/office/officeart/2005/8/layout/radial1"/>
    <dgm:cxn modelId="{07BD64E7-7AC6-4F88-887A-3C3D622E123B}" srcId="{BB5A45C9-C8FC-4195-90E7-8DDF2AAA5862}" destId="{E832026B-1FF4-4C1C-AB86-02295555BA65}" srcOrd="2" destOrd="0" parTransId="{E7237CD9-0895-4B44-8CDE-C72CA814049B}" sibTransId="{4DB9A964-227E-44B8-A0D7-A43F4941A9D4}"/>
    <dgm:cxn modelId="{6CAB35FD-0F2C-4533-89D0-751EA511729D}" srcId="{E1774E09-1BF0-4559-89E2-B9FD8CA4382B}" destId="{BB5A45C9-C8FC-4195-90E7-8DDF2AAA5862}" srcOrd="0" destOrd="0" parTransId="{68D6883F-BF68-4DB1-9F8F-248BAE32401E}" sibTransId="{407F83A8-A1B4-4DB0-81DC-443C24A48722}"/>
    <dgm:cxn modelId="{0D4ED79C-DE70-4AE1-850E-215D0C37C930}" type="presOf" srcId="{2B518AB7-3700-4250-9006-CA083C0BB006}" destId="{27249A54-2800-43EF-B829-0115AA42F9B1}" srcOrd="0" destOrd="0" presId="urn:microsoft.com/office/officeart/2005/8/layout/radial1"/>
    <dgm:cxn modelId="{158F3911-4E90-4A4D-B096-4DE637DA8677}" type="presOf" srcId="{E832026B-1FF4-4C1C-AB86-02295555BA65}" destId="{C53B319E-5C0D-4AED-857D-9364DCED2065}" srcOrd="0" destOrd="0" presId="urn:microsoft.com/office/officeart/2005/8/layout/radial1"/>
    <dgm:cxn modelId="{8F7AE4ED-070C-4FA1-8499-F640D56F2036}" type="presOf" srcId="{B1BEAE34-C9A7-4616-9308-0CA6170AE141}" destId="{39CBE090-CD93-4681-9F77-AF81DBBDD956}" srcOrd="0" destOrd="0" presId="urn:microsoft.com/office/officeart/2005/8/layout/radial1"/>
    <dgm:cxn modelId="{160731CC-AEAD-49A3-A74B-00A5C6DC6F4B}" srcId="{BB5A45C9-C8FC-4195-90E7-8DDF2AAA5862}" destId="{E95D93BB-FA7D-4751-833E-DEF1A1F4E04E}" srcOrd="1" destOrd="0" parTransId="{2B518AB7-3700-4250-9006-CA083C0BB006}" sibTransId="{3894AB07-2EA3-4F01-868B-00966B08F520}"/>
    <dgm:cxn modelId="{EDF07E06-5287-4D57-ABFA-8EF2E40ED8B3}" srcId="{BB5A45C9-C8FC-4195-90E7-8DDF2AAA5862}" destId="{5A3CB0C7-DB68-4D2B-9D39-1B287420D5BC}" srcOrd="0" destOrd="0" parTransId="{B1BEAE34-C9A7-4616-9308-0CA6170AE141}" sibTransId="{98E66671-6775-451F-93F5-16B9AAE3EB75}"/>
    <dgm:cxn modelId="{325F10B5-ED08-4C3D-8AC9-32BEFEE40D4C}" type="presOf" srcId="{5A3CB0C7-DB68-4D2B-9D39-1B287420D5BC}" destId="{463DC7A1-3BFE-4989-9F5A-013529B7C2DA}" srcOrd="0" destOrd="0" presId="urn:microsoft.com/office/officeart/2005/8/layout/radial1"/>
    <dgm:cxn modelId="{C2D21ED1-B051-46E1-8493-4A84A91DCA91}" type="presOf" srcId="{E1774E09-1BF0-4559-89E2-B9FD8CA4382B}" destId="{F81BC065-DD68-4C4E-8CCD-359C58750D30}" srcOrd="0" destOrd="0" presId="urn:microsoft.com/office/officeart/2005/8/layout/radial1"/>
    <dgm:cxn modelId="{F502DD44-83E4-4C7F-955C-15AF8852CAD9}" type="presOf" srcId="{2B518AB7-3700-4250-9006-CA083C0BB006}" destId="{0851ED23-80D1-4C99-9755-57C4339DE206}" srcOrd="1" destOrd="0" presId="urn:microsoft.com/office/officeart/2005/8/layout/radial1"/>
    <dgm:cxn modelId="{9550A4B7-7709-460D-8245-199B45C82B66}" type="presParOf" srcId="{F81BC065-DD68-4C4E-8CCD-359C58750D30}" destId="{CFA30ECB-AC83-4F8A-95E5-AAB5A67E5886}" srcOrd="0" destOrd="0" presId="urn:microsoft.com/office/officeart/2005/8/layout/radial1"/>
    <dgm:cxn modelId="{887CA656-B0AB-4116-99E5-66377C43EEFF}" type="presParOf" srcId="{F81BC065-DD68-4C4E-8CCD-359C58750D30}" destId="{39CBE090-CD93-4681-9F77-AF81DBBDD956}" srcOrd="1" destOrd="0" presId="urn:microsoft.com/office/officeart/2005/8/layout/radial1"/>
    <dgm:cxn modelId="{A2F77089-980E-4B17-93D2-4CFD69EE6B06}" type="presParOf" srcId="{39CBE090-CD93-4681-9F77-AF81DBBDD956}" destId="{E40A2373-FAA4-48B1-8BD9-C9756E7B7651}" srcOrd="0" destOrd="0" presId="urn:microsoft.com/office/officeart/2005/8/layout/radial1"/>
    <dgm:cxn modelId="{6659F4A1-B242-4370-B3E1-AB6BDF5E496F}" type="presParOf" srcId="{F81BC065-DD68-4C4E-8CCD-359C58750D30}" destId="{463DC7A1-3BFE-4989-9F5A-013529B7C2DA}" srcOrd="2" destOrd="0" presId="urn:microsoft.com/office/officeart/2005/8/layout/radial1"/>
    <dgm:cxn modelId="{D6B230A8-299C-499E-905F-10ADC1356FEF}" type="presParOf" srcId="{F81BC065-DD68-4C4E-8CCD-359C58750D30}" destId="{27249A54-2800-43EF-B829-0115AA42F9B1}" srcOrd="3" destOrd="0" presId="urn:microsoft.com/office/officeart/2005/8/layout/radial1"/>
    <dgm:cxn modelId="{0D451F4C-DFF7-4CED-B75E-1DBD08736E63}" type="presParOf" srcId="{27249A54-2800-43EF-B829-0115AA42F9B1}" destId="{0851ED23-80D1-4C99-9755-57C4339DE206}" srcOrd="0" destOrd="0" presId="urn:microsoft.com/office/officeart/2005/8/layout/radial1"/>
    <dgm:cxn modelId="{FCD632DE-DD7A-4E1C-A40E-A8A928D0F67F}" type="presParOf" srcId="{F81BC065-DD68-4C4E-8CCD-359C58750D30}" destId="{BC82DB7E-4046-401A-BD5A-9A0247C6C293}" srcOrd="4" destOrd="0" presId="urn:microsoft.com/office/officeart/2005/8/layout/radial1"/>
    <dgm:cxn modelId="{233F1A4D-53F3-49E4-BC38-7C7E71CC4219}" type="presParOf" srcId="{F81BC065-DD68-4C4E-8CCD-359C58750D30}" destId="{23AB22A0-3886-487E-B7D3-CEC19C459CC6}" srcOrd="5" destOrd="0" presId="urn:microsoft.com/office/officeart/2005/8/layout/radial1"/>
    <dgm:cxn modelId="{579F05B2-35E8-41D8-A7CF-AFC80DFD108F}" type="presParOf" srcId="{23AB22A0-3886-487E-B7D3-CEC19C459CC6}" destId="{BD6A1ED3-26B9-4ED2-9AD0-D1B51FDE8762}" srcOrd="0" destOrd="0" presId="urn:microsoft.com/office/officeart/2005/8/layout/radial1"/>
    <dgm:cxn modelId="{06C682A3-5B6D-4BE9-8116-3E90D334E21F}" type="presParOf" srcId="{F81BC065-DD68-4C4E-8CCD-359C58750D30}" destId="{C53B319E-5C0D-4AED-857D-9364DCED2065}" srcOrd="6"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AE13941-DB0D-4AD2-BC13-1BB9CAD19A4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D4FFA88A-170A-4DA4-A952-4DB9C9858069}">
      <dgm:prSet phldrT="[Texto]" custT="1"/>
      <dgm:spPr/>
      <dgm:t>
        <a:bodyPr/>
        <a:lstStyle/>
        <a:p>
          <a:r>
            <a:rPr lang="es-ES" sz="1800" dirty="0" smtClean="0"/>
            <a:t>Controlador del ascensor</a:t>
          </a:r>
          <a:endParaRPr lang="es-ES" sz="1800" dirty="0"/>
        </a:p>
      </dgm:t>
    </dgm:pt>
    <dgm:pt modelId="{E87378C5-47D9-45CA-A484-B17DD4BB9D1A}" type="parTrans" cxnId="{E0F438EF-664E-44A6-BE5D-071C1F013E7F}">
      <dgm:prSet/>
      <dgm:spPr/>
      <dgm:t>
        <a:bodyPr/>
        <a:lstStyle/>
        <a:p>
          <a:endParaRPr lang="es-ES"/>
        </a:p>
      </dgm:t>
    </dgm:pt>
    <dgm:pt modelId="{BAB6386F-82F6-495B-BF5F-E2B9F038A45C}" type="sibTrans" cxnId="{E0F438EF-664E-44A6-BE5D-071C1F013E7F}">
      <dgm:prSet/>
      <dgm:spPr/>
      <dgm:t>
        <a:bodyPr/>
        <a:lstStyle/>
        <a:p>
          <a:endParaRPr lang="es-ES"/>
        </a:p>
      </dgm:t>
    </dgm:pt>
    <dgm:pt modelId="{632586C2-D425-4097-90AA-6A6233C519B3}">
      <dgm:prSet phldrT="[Texto]" custT="1"/>
      <dgm:spPr/>
      <dgm:t>
        <a:bodyPr/>
        <a:lstStyle/>
        <a:p>
          <a:r>
            <a:rPr lang="es-ES" sz="1400" dirty="0" smtClean="0"/>
            <a:t>Sistemas cableados</a:t>
          </a:r>
          <a:endParaRPr lang="es-ES" sz="1400" dirty="0"/>
        </a:p>
      </dgm:t>
    </dgm:pt>
    <dgm:pt modelId="{ED1303AD-4691-4225-A336-63B453A40F18}" type="parTrans" cxnId="{DDD897E8-A475-40F2-B916-436DC1082C06}">
      <dgm:prSet/>
      <dgm:spPr/>
      <dgm:t>
        <a:bodyPr/>
        <a:lstStyle/>
        <a:p>
          <a:endParaRPr lang="es-ES"/>
        </a:p>
      </dgm:t>
    </dgm:pt>
    <dgm:pt modelId="{744A6B48-3E89-4F6F-8D41-CB0723CCDA93}" type="sibTrans" cxnId="{DDD897E8-A475-40F2-B916-436DC1082C06}">
      <dgm:prSet/>
      <dgm:spPr/>
      <dgm:t>
        <a:bodyPr/>
        <a:lstStyle/>
        <a:p>
          <a:endParaRPr lang="es-ES"/>
        </a:p>
      </dgm:t>
    </dgm:pt>
    <dgm:pt modelId="{2678953C-D77A-4651-8FCC-3A1947E9305E}">
      <dgm:prSet phldrT="[Texto]" phldr="1"/>
      <dgm:spPr>
        <a:blipFill rotWithShape="0">
          <a:blip xmlns:r="http://schemas.openxmlformats.org/officeDocument/2006/relationships" r:embed="rId1"/>
          <a:stretch>
            <a:fillRect/>
          </a:stretch>
        </a:blipFill>
      </dgm:spPr>
      <dgm:t>
        <a:bodyPr/>
        <a:lstStyle/>
        <a:p>
          <a:endParaRPr lang="es-ES" dirty="0"/>
        </a:p>
      </dgm:t>
    </dgm:pt>
    <dgm:pt modelId="{7EC45A2A-16B3-4459-97EF-772F42EE9811}" type="parTrans" cxnId="{0C48E0D3-102C-41E7-A660-99FA1B3621B0}">
      <dgm:prSet/>
      <dgm:spPr/>
      <dgm:t>
        <a:bodyPr/>
        <a:lstStyle/>
        <a:p>
          <a:endParaRPr lang="es-ES"/>
        </a:p>
      </dgm:t>
    </dgm:pt>
    <dgm:pt modelId="{EF0CA49A-52CE-4B15-A0EA-27DC4134EA51}" type="sibTrans" cxnId="{0C48E0D3-102C-41E7-A660-99FA1B3621B0}">
      <dgm:prSet/>
      <dgm:spPr/>
      <dgm:t>
        <a:bodyPr/>
        <a:lstStyle/>
        <a:p>
          <a:endParaRPr lang="es-ES"/>
        </a:p>
      </dgm:t>
    </dgm:pt>
    <dgm:pt modelId="{1B2E0BE8-735E-4123-97BD-24EAB85F8354}">
      <dgm:prSet phldrT="[Texto]" custT="1"/>
      <dgm:spPr/>
      <dgm:t>
        <a:bodyPr/>
        <a:lstStyle/>
        <a:p>
          <a:r>
            <a:rPr lang="es-ES" sz="1400" dirty="0" smtClean="0"/>
            <a:t>Lógica a la medida</a:t>
          </a:r>
          <a:endParaRPr lang="es-ES" sz="1400" dirty="0"/>
        </a:p>
      </dgm:t>
    </dgm:pt>
    <dgm:pt modelId="{856B5C7A-65BA-42D8-B013-E5032F185AA8}" type="parTrans" cxnId="{D36A52B1-7E8B-4A1E-899A-53D3C1D0AA67}">
      <dgm:prSet/>
      <dgm:spPr/>
      <dgm:t>
        <a:bodyPr/>
        <a:lstStyle/>
        <a:p>
          <a:endParaRPr lang="es-ES"/>
        </a:p>
      </dgm:t>
    </dgm:pt>
    <dgm:pt modelId="{EA8D917D-2BE2-414A-829B-C0523A04A903}" type="sibTrans" cxnId="{D36A52B1-7E8B-4A1E-899A-53D3C1D0AA67}">
      <dgm:prSet/>
      <dgm:spPr/>
      <dgm:t>
        <a:bodyPr/>
        <a:lstStyle/>
        <a:p>
          <a:endParaRPr lang="es-ES"/>
        </a:p>
      </dgm:t>
    </dgm:pt>
    <dgm:pt modelId="{A08CB2BC-6F1E-4214-ADD9-1C7B7505A3AC}">
      <dgm:prSet phldrT="[Texto]" phldr="1"/>
      <dgm:spPr>
        <a:blipFill rotWithShape="0">
          <a:blip xmlns:r="http://schemas.openxmlformats.org/officeDocument/2006/relationships" r:embed="rId2"/>
          <a:stretch>
            <a:fillRect/>
          </a:stretch>
        </a:blipFill>
      </dgm:spPr>
      <dgm:t>
        <a:bodyPr/>
        <a:lstStyle/>
        <a:p>
          <a:endParaRPr lang="es-ES" dirty="0"/>
        </a:p>
      </dgm:t>
    </dgm:pt>
    <dgm:pt modelId="{97B0BE70-7133-437E-910E-BFACE64D38A9}" type="parTrans" cxnId="{87C8258C-8C6B-4B60-8E20-EC9BD0D64866}">
      <dgm:prSet/>
      <dgm:spPr/>
      <dgm:t>
        <a:bodyPr/>
        <a:lstStyle/>
        <a:p>
          <a:endParaRPr lang="es-ES"/>
        </a:p>
      </dgm:t>
    </dgm:pt>
    <dgm:pt modelId="{6BE1164F-705C-4A97-AC38-7AEF6343FDB3}" type="sibTrans" cxnId="{87C8258C-8C6B-4B60-8E20-EC9BD0D64866}">
      <dgm:prSet/>
      <dgm:spPr/>
      <dgm:t>
        <a:bodyPr/>
        <a:lstStyle/>
        <a:p>
          <a:endParaRPr lang="es-ES"/>
        </a:p>
      </dgm:t>
    </dgm:pt>
    <dgm:pt modelId="{B4E97CA9-0EFA-42F0-ACC8-267BD57AD12A}">
      <dgm:prSet/>
      <dgm:spPr>
        <a:blipFill rotWithShape="0">
          <a:blip xmlns:r="http://schemas.openxmlformats.org/officeDocument/2006/relationships" r:embed="rId3"/>
          <a:stretch>
            <a:fillRect/>
          </a:stretch>
        </a:blipFill>
      </dgm:spPr>
      <dgm:t>
        <a:bodyPr/>
        <a:lstStyle/>
        <a:p>
          <a:endParaRPr lang="es-ES"/>
        </a:p>
      </dgm:t>
    </dgm:pt>
    <dgm:pt modelId="{499ADD98-3E40-44C5-967D-D63EAC186801}" type="parTrans" cxnId="{0FC7B1CD-0A32-40A8-8B40-C69459FD49AB}">
      <dgm:prSet/>
      <dgm:spPr/>
      <dgm:t>
        <a:bodyPr/>
        <a:lstStyle/>
        <a:p>
          <a:endParaRPr lang="es-ES"/>
        </a:p>
      </dgm:t>
    </dgm:pt>
    <dgm:pt modelId="{7BB3219F-9964-4C1F-8AD8-E000CFA331FB}" type="sibTrans" cxnId="{0FC7B1CD-0A32-40A8-8B40-C69459FD49AB}">
      <dgm:prSet/>
      <dgm:spPr/>
      <dgm:t>
        <a:bodyPr/>
        <a:lstStyle/>
        <a:p>
          <a:endParaRPr lang="es-ES"/>
        </a:p>
      </dgm:t>
    </dgm:pt>
    <dgm:pt modelId="{A1DB7440-9063-4890-96A4-6EB1D386ED11}">
      <dgm:prSet custT="1"/>
      <dgm:spPr/>
      <dgm:t>
        <a:bodyPr/>
        <a:lstStyle/>
        <a:p>
          <a:r>
            <a:rPr lang="es-ES" sz="1400" dirty="0" smtClean="0"/>
            <a:t>De relés</a:t>
          </a:r>
          <a:endParaRPr lang="es-ES" sz="1400" dirty="0"/>
        </a:p>
      </dgm:t>
    </dgm:pt>
    <dgm:pt modelId="{A85C2AC7-6850-4763-8998-9F4D26FB93E7}" type="parTrans" cxnId="{3EC339A6-B6B9-4B01-A9A9-66A0F6A400F6}">
      <dgm:prSet/>
      <dgm:spPr/>
      <dgm:t>
        <a:bodyPr/>
        <a:lstStyle/>
        <a:p>
          <a:endParaRPr lang="es-ES"/>
        </a:p>
      </dgm:t>
    </dgm:pt>
    <dgm:pt modelId="{A78C6E75-DFD5-4445-88C6-827D5C9842A5}" type="sibTrans" cxnId="{3EC339A6-B6B9-4B01-A9A9-66A0F6A400F6}">
      <dgm:prSet/>
      <dgm:spPr/>
      <dgm:t>
        <a:bodyPr/>
        <a:lstStyle/>
        <a:p>
          <a:endParaRPr lang="es-ES"/>
        </a:p>
      </dgm:t>
    </dgm:pt>
    <dgm:pt modelId="{BAD3018B-D8C5-46F3-87CD-A0A373575143}">
      <dgm:prSet custT="1"/>
      <dgm:spPr/>
      <dgm:t>
        <a:bodyPr/>
        <a:lstStyle/>
        <a:p>
          <a:r>
            <a:rPr lang="es-ES" sz="1400" dirty="0" smtClean="0"/>
            <a:t>Memorias,</a:t>
          </a:r>
        </a:p>
        <a:p>
          <a:r>
            <a:rPr lang="es-ES" sz="1400" dirty="0" smtClean="0"/>
            <a:t> compuertas lógicas, </a:t>
          </a:r>
          <a:r>
            <a:rPr lang="es-ES" sz="1400" dirty="0" err="1" smtClean="0"/>
            <a:t>microcontroladores</a:t>
          </a:r>
          <a:r>
            <a:rPr lang="es-ES" sz="1400" dirty="0" smtClean="0"/>
            <a:t>, </a:t>
          </a:r>
          <a:r>
            <a:rPr lang="es-ES" sz="1400" dirty="0" err="1" smtClean="0"/>
            <a:t>etc</a:t>
          </a:r>
          <a:endParaRPr lang="es-ES" sz="1400" dirty="0"/>
        </a:p>
      </dgm:t>
    </dgm:pt>
    <dgm:pt modelId="{1AEBBEB5-B8D3-424C-8196-39150B36CA63}" type="parTrans" cxnId="{38D34D45-EFA4-461A-8B72-A7BE4D380C18}">
      <dgm:prSet/>
      <dgm:spPr/>
      <dgm:t>
        <a:bodyPr/>
        <a:lstStyle/>
        <a:p>
          <a:endParaRPr lang="es-ES"/>
        </a:p>
      </dgm:t>
    </dgm:pt>
    <dgm:pt modelId="{34BCDE95-5426-4050-A02C-5F5AF375C9EC}" type="sibTrans" cxnId="{38D34D45-EFA4-461A-8B72-A7BE4D380C18}">
      <dgm:prSet/>
      <dgm:spPr/>
      <dgm:t>
        <a:bodyPr/>
        <a:lstStyle/>
        <a:p>
          <a:endParaRPr lang="es-ES"/>
        </a:p>
      </dgm:t>
    </dgm:pt>
    <dgm:pt modelId="{D2EB0938-7CB1-47A9-8642-E7B885AC83EE}">
      <dgm:prSet custT="1"/>
      <dgm:spPr/>
      <dgm:t>
        <a:bodyPr/>
        <a:lstStyle/>
        <a:p>
          <a:r>
            <a:rPr lang="es-ES" sz="1400" dirty="0" smtClean="0"/>
            <a:t>PLC</a:t>
          </a:r>
          <a:endParaRPr lang="es-ES" sz="1400" dirty="0"/>
        </a:p>
      </dgm:t>
    </dgm:pt>
    <dgm:pt modelId="{D3BE3B46-0927-4C53-95E3-7A1FAA47AC0E}" type="parTrans" cxnId="{D6CBCD01-5126-48D1-A00C-8839BCA42A4A}">
      <dgm:prSet/>
      <dgm:spPr/>
      <dgm:t>
        <a:bodyPr/>
        <a:lstStyle/>
        <a:p>
          <a:endParaRPr lang="es-ES"/>
        </a:p>
      </dgm:t>
    </dgm:pt>
    <dgm:pt modelId="{24D03DE2-95C1-4035-B6B1-7123FDF4370E}" type="sibTrans" cxnId="{D6CBCD01-5126-48D1-A00C-8839BCA42A4A}">
      <dgm:prSet/>
      <dgm:spPr/>
      <dgm:t>
        <a:bodyPr/>
        <a:lstStyle/>
        <a:p>
          <a:endParaRPr lang="es-ES"/>
        </a:p>
      </dgm:t>
    </dgm:pt>
    <dgm:pt modelId="{639BDA3D-5906-436A-909C-A547A6AD3AC1}" type="pres">
      <dgm:prSet presAssocID="{4AE13941-DB0D-4AD2-BC13-1BB9CAD19A48}" presName="hierChild1" presStyleCnt="0">
        <dgm:presLayoutVars>
          <dgm:chPref val="1"/>
          <dgm:dir/>
          <dgm:animOne val="branch"/>
          <dgm:animLvl val="lvl"/>
          <dgm:resizeHandles/>
        </dgm:presLayoutVars>
      </dgm:prSet>
      <dgm:spPr/>
      <dgm:t>
        <a:bodyPr/>
        <a:lstStyle/>
        <a:p>
          <a:endParaRPr lang="es-ES"/>
        </a:p>
      </dgm:t>
    </dgm:pt>
    <dgm:pt modelId="{9BCD2A47-A944-4F7F-9D20-D15D48F79196}" type="pres">
      <dgm:prSet presAssocID="{D4FFA88A-170A-4DA4-A952-4DB9C9858069}" presName="hierRoot1" presStyleCnt="0"/>
      <dgm:spPr/>
    </dgm:pt>
    <dgm:pt modelId="{6777423B-F434-4638-99D1-0A14E37F0C79}" type="pres">
      <dgm:prSet presAssocID="{D4FFA88A-170A-4DA4-A952-4DB9C9858069}" presName="composite" presStyleCnt="0"/>
      <dgm:spPr/>
    </dgm:pt>
    <dgm:pt modelId="{F49436E0-4BB5-4860-AC57-E45DC99EE1EA}" type="pres">
      <dgm:prSet presAssocID="{D4FFA88A-170A-4DA4-A952-4DB9C9858069}" presName="background" presStyleLbl="node0" presStyleIdx="0" presStyleCnt="1"/>
      <dgm:spPr/>
    </dgm:pt>
    <dgm:pt modelId="{DBC345D2-C197-4CA6-9F19-A9DE1A9A2028}" type="pres">
      <dgm:prSet presAssocID="{D4FFA88A-170A-4DA4-A952-4DB9C9858069}" presName="text" presStyleLbl="fgAcc0" presStyleIdx="0" presStyleCnt="1" custScaleX="115561">
        <dgm:presLayoutVars>
          <dgm:chPref val="3"/>
        </dgm:presLayoutVars>
      </dgm:prSet>
      <dgm:spPr/>
      <dgm:t>
        <a:bodyPr/>
        <a:lstStyle/>
        <a:p>
          <a:endParaRPr lang="es-ES"/>
        </a:p>
      </dgm:t>
    </dgm:pt>
    <dgm:pt modelId="{D42D9B07-E0CE-4594-BD72-D6DC74AC568E}" type="pres">
      <dgm:prSet presAssocID="{D4FFA88A-170A-4DA4-A952-4DB9C9858069}" presName="hierChild2" presStyleCnt="0"/>
      <dgm:spPr/>
    </dgm:pt>
    <dgm:pt modelId="{417F8221-6452-487D-BA06-95FFD2935F54}" type="pres">
      <dgm:prSet presAssocID="{ED1303AD-4691-4225-A336-63B453A40F18}" presName="Name10" presStyleLbl="parChTrans1D2" presStyleIdx="0" presStyleCnt="2"/>
      <dgm:spPr/>
      <dgm:t>
        <a:bodyPr/>
        <a:lstStyle/>
        <a:p>
          <a:endParaRPr lang="es-ES"/>
        </a:p>
      </dgm:t>
    </dgm:pt>
    <dgm:pt modelId="{1E11AC81-942A-4C96-B6AE-93CA4B81A992}" type="pres">
      <dgm:prSet presAssocID="{632586C2-D425-4097-90AA-6A6233C519B3}" presName="hierRoot2" presStyleCnt="0"/>
      <dgm:spPr/>
    </dgm:pt>
    <dgm:pt modelId="{3ED1C40E-21D9-4C00-B772-C565128C9B49}" type="pres">
      <dgm:prSet presAssocID="{632586C2-D425-4097-90AA-6A6233C519B3}" presName="composite2" presStyleCnt="0"/>
      <dgm:spPr/>
    </dgm:pt>
    <dgm:pt modelId="{426640B5-08C8-4EE1-835B-2251DAFA31FB}" type="pres">
      <dgm:prSet presAssocID="{632586C2-D425-4097-90AA-6A6233C519B3}" presName="background2" presStyleLbl="node2" presStyleIdx="0" presStyleCnt="2"/>
      <dgm:spPr/>
    </dgm:pt>
    <dgm:pt modelId="{01373C30-5D9E-49D9-B54E-7AEB41038258}" type="pres">
      <dgm:prSet presAssocID="{632586C2-D425-4097-90AA-6A6233C519B3}" presName="text2" presStyleLbl="fgAcc2" presStyleIdx="0" presStyleCnt="2">
        <dgm:presLayoutVars>
          <dgm:chPref val="3"/>
        </dgm:presLayoutVars>
      </dgm:prSet>
      <dgm:spPr/>
      <dgm:t>
        <a:bodyPr/>
        <a:lstStyle/>
        <a:p>
          <a:endParaRPr lang="es-ES"/>
        </a:p>
      </dgm:t>
    </dgm:pt>
    <dgm:pt modelId="{D13C9895-8C39-44E0-BAC1-1EF60EA98E16}" type="pres">
      <dgm:prSet presAssocID="{632586C2-D425-4097-90AA-6A6233C519B3}" presName="hierChild3" presStyleCnt="0"/>
      <dgm:spPr/>
    </dgm:pt>
    <dgm:pt modelId="{19EBBE81-3ACE-42B8-8187-D71B6E4683E4}" type="pres">
      <dgm:prSet presAssocID="{A85C2AC7-6850-4763-8998-9F4D26FB93E7}" presName="Name17" presStyleLbl="parChTrans1D3" presStyleIdx="0" presStyleCnt="3"/>
      <dgm:spPr/>
      <dgm:t>
        <a:bodyPr/>
        <a:lstStyle/>
        <a:p>
          <a:endParaRPr lang="es-ES"/>
        </a:p>
      </dgm:t>
    </dgm:pt>
    <dgm:pt modelId="{B6885224-1EB6-40B6-88C6-43383774A9F6}" type="pres">
      <dgm:prSet presAssocID="{A1DB7440-9063-4890-96A4-6EB1D386ED11}" presName="hierRoot3" presStyleCnt="0"/>
      <dgm:spPr/>
    </dgm:pt>
    <dgm:pt modelId="{672B7810-1425-4DAB-9FE7-5288262228DA}" type="pres">
      <dgm:prSet presAssocID="{A1DB7440-9063-4890-96A4-6EB1D386ED11}" presName="composite3" presStyleCnt="0"/>
      <dgm:spPr/>
    </dgm:pt>
    <dgm:pt modelId="{FC09017F-EA41-446F-AE9A-84EB026359F2}" type="pres">
      <dgm:prSet presAssocID="{A1DB7440-9063-4890-96A4-6EB1D386ED11}" presName="background3" presStyleLbl="node3" presStyleIdx="0" presStyleCnt="3"/>
      <dgm:spPr/>
    </dgm:pt>
    <dgm:pt modelId="{20A46F56-FCAC-4C34-8DD2-B15832870D9E}" type="pres">
      <dgm:prSet presAssocID="{A1DB7440-9063-4890-96A4-6EB1D386ED11}" presName="text3" presStyleLbl="fgAcc3" presStyleIdx="0" presStyleCnt="3" custScaleY="34847">
        <dgm:presLayoutVars>
          <dgm:chPref val="3"/>
        </dgm:presLayoutVars>
      </dgm:prSet>
      <dgm:spPr/>
      <dgm:t>
        <a:bodyPr/>
        <a:lstStyle/>
        <a:p>
          <a:endParaRPr lang="es-ES"/>
        </a:p>
      </dgm:t>
    </dgm:pt>
    <dgm:pt modelId="{D8A3AA17-6053-4951-A5B0-07BB4770A802}" type="pres">
      <dgm:prSet presAssocID="{A1DB7440-9063-4890-96A4-6EB1D386ED11}" presName="hierChild4" presStyleCnt="0"/>
      <dgm:spPr/>
    </dgm:pt>
    <dgm:pt modelId="{2D5E82FB-0B57-4520-AA67-6792A8627DB5}" type="pres">
      <dgm:prSet presAssocID="{7EC45A2A-16B3-4459-97EF-772F42EE9811}" presName="Name23" presStyleLbl="parChTrans1D4" presStyleIdx="0" presStyleCnt="3"/>
      <dgm:spPr/>
      <dgm:t>
        <a:bodyPr/>
        <a:lstStyle/>
        <a:p>
          <a:endParaRPr lang="es-ES"/>
        </a:p>
      </dgm:t>
    </dgm:pt>
    <dgm:pt modelId="{592B0679-7CC0-44C1-93FB-353EFCB5A14F}" type="pres">
      <dgm:prSet presAssocID="{2678953C-D77A-4651-8FCC-3A1947E9305E}" presName="hierRoot4" presStyleCnt="0"/>
      <dgm:spPr/>
    </dgm:pt>
    <dgm:pt modelId="{A85EEA32-2514-4C34-A728-1E82622CA440}" type="pres">
      <dgm:prSet presAssocID="{2678953C-D77A-4651-8FCC-3A1947E9305E}" presName="composite4" presStyleCnt="0"/>
      <dgm:spPr/>
    </dgm:pt>
    <dgm:pt modelId="{E1FD8AEC-F33D-4354-AB64-FD0630369EA6}" type="pres">
      <dgm:prSet presAssocID="{2678953C-D77A-4651-8FCC-3A1947E9305E}" presName="background4" presStyleLbl="node4" presStyleIdx="0" presStyleCnt="3"/>
      <dgm:spPr/>
    </dgm:pt>
    <dgm:pt modelId="{C9E83548-42AF-48D5-B5A6-939FA5C8CED7}" type="pres">
      <dgm:prSet presAssocID="{2678953C-D77A-4651-8FCC-3A1947E9305E}" presName="text4" presStyleLbl="fgAcc4" presStyleIdx="0" presStyleCnt="3" custScaleX="143748" custScaleY="125440">
        <dgm:presLayoutVars>
          <dgm:chPref val="3"/>
        </dgm:presLayoutVars>
      </dgm:prSet>
      <dgm:spPr/>
      <dgm:t>
        <a:bodyPr/>
        <a:lstStyle/>
        <a:p>
          <a:endParaRPr lang="es-ES"/>
        </a:p>
      </dgm:t>
    </dgm:pt>
    <dgm:pt modelId="{FCF259C2-8172-4108-ADEB-E6F579183D1D}" type="pres">
      <dgm:prSet presAssocID="{2678953C-D77A-4651-8FCC-3A1947E9305E}" presName="hierChild5" presStyleCnt="0"/>
      <dgm:spPr/>
    </dgm:pt>
    <dgm:pt modelId="{2952B150-1AF4-44B1-BEDF-5C44F6E0AAB0}" type="pres">
      <dgm:prSet presAssocID="{856B5C7A-65BA-42D8-B013-E5032F185AA8}" presName="Name10" presStyleLbl="parChTrans1D2" presStyleIdx="1" presStyleCnt="2"/>
      <dgm:spPr/>
      <dgm:t>
        <a:bodyPr/>
        <a:lstStyle/>
        <a:p>
          <a:endParaRPr lang="es-ES"/>
        </a:p>
      </dgm:t>
    </dgm:pt>
    <dgm:pt modelId="{577105E3-D24C-4A00-BB66-D307FF33FEDE}" type="pres">
      <dgm:prSet presAssocID="{1B2E0BE8-735E-4123-97BD-24EAB85F8354}" presName="hierRoot2" presStyleCnt="0"/>
      <dgm:spPr/>
    </dgm:pt>
    <dgm:pt modelId="{D663A6F8-2735-417E-8770-13F52C31577E}" type="pres">
      <dgm:prSet presAssocID="{1B2E0BE8-735E-4123-97BD-24EAB85F8354}" presName="composite2" presStyleCnt="0"/>
      <dgm:spPr/>
    </dgm:pt>
    <dgm:pt modelId="{83737D31-C8A3-4F4D-94CE-170E7B442A0D}" type="pres">
      <dgm:prSet presAssocID="{1B2E0BE8-735E-4123-97BD-24EAB85F8354}" presName="background2" presStyleLbl="node2" presStyleIdx="1" presStyleCnt="2"/>
      <dgm:spPr/>
    </dgm:pt>
    <dgm:pt modelId="{E1A3A75B-79C3-488E-A0BD-A853673CDF13}" type="pres">
      <dgm:prSet presAssocID="{1B2E0BE8-735E-4123-97BD-24EAB85F8354}" presName="text2" presStyleLbl="fgAcc2" presStyleIdx="1" presStyleCnt="2">
        <dgm:presLayoutVars>
          <dgm:chPref val="3"/>
        </dgm:presLayoutVars>
      </dgm:prSet>
      <dgm:spPr/>
      <dgm:t>
        <a:bodyPr/>
        <a:lstStyle/>
        <a:p>
          <a:endParaRPr lang="es-ES"/>
        </a:p>
      </dgm:t>
    </dgm:pt>
    <dgm:pt modelId="{C859AE96-E822-46DB-B8D2-0C4DB6241022}" type="pres">
      <dgm:prSet presAssocID="{1B2E0BE8-735E-4123-97BD-24EAB85F8354}" presName="hierChild3" presStyleCnt="0"/>
      <dgm:spPr/>
    </dgm:pt>
    <dgm:pt modelId="{E1E4715F-7E08-4E25-B89C-CA5DE628BE29}" type="pres">
      <dgm:prSet presAssocID="{1AEBBEB5-B8D3-424C-8196-39150B36CA63}" presName="Name17" presStyleLbl="parChTrans1D3" presStyleIdx="1" presStyleCnt="3"/>
      <dgm:spPr/>
      <dgm:t>
        <a:bodyPr/>
        <a:lstStyle/>
        <a:p>
          <a:endParaRPr lang="es-ES"/>
        </a:p>
      </dgm:t>
    </dgm:pt>
    <dgm:pt modelId="{B77E78EE-76A9-4D94-84F1-4FF094261522}" type="pres">
      <dgm:prSet presAssocID="{BAD3018B-D8C5-46F3-87CD-A0A373575143}" presName="hierRoot3" presStyleCnt="0"/>
      <dgm:spPr/>
    </dgm:pt>
    <dgm:pt modelId="{6AADE813-9461-42DD-A24C-8B975F23B03D}" type="pres">
      <dgm:prSet presAssocID="{BAD3018B-D8C5-46F3-87CD-A0A373575143}" presName="composite3" presStyleCnt="0"/>
      <dgm:spPr/>
    </dgm:pt>
    <dgm:pt modelId="{A8987318-AA06-44F8-B845-6B93DD20668F}" type="pres">
      <dgm:prSet presAssocID="{BAD3018B-D8C5-46F3-87CD-A0A373575143}" presName="background3" presStyleLbl="node3" presStyleIdx="1" presStyleCnt="3"/>
      <dgm:spPr/>
    </dgm:pt>
    <dgm:pt modelId="{55E4F94C-F08E-41EF-BAE9-42EF4AEE54B7}" type="pres">
      <dgm:prSet presAssocID="{BAD3018B-D8C5-46F3-87CD-A0A373575143}" presName="text3" presStyleLbl="fgAcc3" presStyleIdx="1" presStyleCnt="3" custScaleX="130606" custScaleY="97978">
        <dgm:presLayoutVars>
          <dgm:chPref val="3"/>
        </dgm:presLayoutVars>
      </dgm:prSet>
      <dgm:spPr/>
      <dgm:t>
        <a:bodyPr/>
        <a:lstStyle/>
        <a:p>
          <a:endParaRPr lang="es-ES"/>
        </a:p>
      </dgm:t>
    </dgm:pt>
    <dgm:pt modelId="{4BD2378D-400A-4BE2-8145-0A3156DF7A27}" type="pres">
      <dgm:prSet presAssocID="{BAD3018B-D8C5-46F3-87CD-A0A373575143}" presName="hierChild4" presStyleCnt="0"/>
      <dgm:spPr/>
    </dgm:pt>
    <dgm:pt modelId="{61776EE1-E181-49BF-891C-F95236D07EDA}" type="pres">
      <dgm:prSet presAssocID="{97B0BE70-7133-437E-910E-BFACE64D38A9}" presName="Name23" presStyleLbl="parChTrans1D4" presStyleIdx="1" presStyleCnt="3"/>
      <dgm:spPr/>
      <dgm:t>
        <a:bodyPr/>
        <a:lstStyle/>
        <a:p>
          <a:endParaRPr lang="es-ES"/>
        </a:p>
      </dgm:t>
    </dgm:pt>
    <dgm:pt modelId="{3C8BCC90-C229-49BB-9D01-A6664BBAA7B9}" type="pres">
      <dgm:prSet presAssocID="{A08CB2BC-6F1E-4214-ADD9-1C7B7505A3AC}" presName="hierRoot4" presStyleCnt="0"/>
      <dgm:spPr/>
    </dgm:pt>
    <dgm:pt modelId="{363B89DB-6203-4528-8C22-6C9B56B77AEC}" type="pres">
      <dgm:prSet presAssocID="{A08CB2BC-6F1E-4214-ADD9-1C7B7505A3AC}" presName="composite4" presStyleCnt="0"/>
      <dgm:spPr/>
    </dgm:pt>
    <dgm:pt modelId="{20717439-5990-4BA7-849D-887628B91805}" type="pres">
      <dgm:prSet presAssocID="{A08CB2BC-6F1E-4214-ADD9-1C7B7505A3AC}" presName="background4" presStyleLbl="node4" presStyleIdx="1" presStyleCnt="3"/>
      <dgm:spPr/>
    </dgm:pt>
    <dgm:pt modelId="{11C76CD2-F8A8-49BF-9CC6-C22C66B0B6E6}" type="pres">
      <dgm:prSet presAssocID="{A08CB2BC-6F1E-4214-ADD9-1C7B7505A3AC}" presName="text4" presStyleLbl="fgAcc4" presStyleIdx="1" presStyleCnt="3" custScaleX="138241" custScaleY="134637">
        <dgm:presLayoutVars>
          <dgm:chPref val="3"/>
        </dgm:presLayoutVars>
      </dgm:prSet>
      <dgm:spPr/>
      <dgm:t>
        <a:bodyPr/>
        <a:lstStyle/>
        <a:p>
          <a:endParaRPr lang="es-ES"/>
        </a:p>
      </dgm:t>
    </dgm:pt>
    <dgm:pt modelId="{3BA1863D-4190-4FAC-9362-DBCDAFAEA97A}" type="pres">
      <dgm:prSet presAssocID="{A08CB2BC-6F1E-4214-ADD9-1C7B7505A3AC}" presName="hierChild5" presStyleCnt="0"/>
      <dgm:spPr/>
    </dgm:pt>
    <dgm:pt modelId="{983DBF04-3DCF-4B6C-9FB1-FC5AE23F893F}" type="pres">
      <dgm:prSet presAssocID="{D3BE3B46-0927-4C53-95E3-7A1FAA47AC0E}" presName="Name17" presStyleLbl="parChTrans1D3" presStyleIdx="2" presStyleCnt="3"/>
      <dgm:spPr/>
      <dgm:t>
        <a:bodyPr/>
        <a:lstStyle/>
        <a:p>
          <a:endParaRPr lang="es-ES"/>
        </a:p>
      </dgm:t>
    </dgm:pt>
    <dgm:pt modelId="{8B0E761B-46D2-492F-A963-43A15430A250}" type="pres">
      <dgm:prSet presAssocID="{D2EB0938-7CB1-47A9-8642-E7B885AC83EE}" presName="hierRoot3" presStyleCnt="0"/>
      <dgm:spPr/>
    </dgm:pt>
    <dgm:pt modelId="{628B436A-479D-423F-AD77-BB50C119958A}" type="pres">
      <dgm:prSet presAssocID="{D2EB0938-7CB1-47A9-8642-E7B885AC83EE}" presName="composite3" presStyleCnt="0"/>
      <dgm:spPr/>
    </dgm:pt>
    <dgm:pt modelId="{B8233F66-45D2-43B4-8EBB-C3B9169DD1C2}" type="pres">
      <dgm:prSet presAssocID="{D2EB0938-7CB1-47A9-8642-E7B885AC83EE}" presName="background3" presStyleLbl="node3" presStyleIdx="2" presStyleCnt="3"/>
      <dgm:spPr/>
    </dgm:pt>
    <dgm:pt modelId="{72565554-D9F1-4B4E-823E-534B916EDAA4}" type="pres">
      <dgm:prSet presAssocID="{D2EB0938-7CB1-47A9-8642-E7B885AC83EE}" presName="text3" presStyleLbl="fgAcc3" presStyleIdx="2" presStyleCnt="3" custScaleY="34847">
        <dgm:presLayoutVars>
          <dgm:chPref val="3"/>
        </dgm:presLayoutVars>
      </dgm:prSet>
      <dgm:spPr/>
      <dgm:t>
        <a:bodyPr/>
        <a:lstStyle/>
        <a:p>
          <a:endParaRPr lang="es-ES"/>
        </a:p>
      </dgm:t>
    </dgm:pt>
    <dgm:pt modelId="{4674AD63-7595-4E45-B87F-8BA6B00AE430}" type="pres">
      <dgm:prSet presAssocID="{D2EB0938-7CB1-47A9-8642-E7B885AC83EE}" presName="hierChild4" presStyleCnt="0"/>
      <dgm:spPr/>
    </dgm:pt>
    <dgm:pt modelId="{4D96489B-B1F0-4E0B-B368-C60EFB293875}" type="pres">
      <dgm:prSet presAssocID="{499ADD98-3E40-44C5-967D-D63EAC186801}" presName="Name23" presStyleLbl="parChTrans1D4" presStyleIdx="2" presStyleCnt="3"/>
      <dgm:spPr/>
      <dgm:t>
        <a:bodyPr/>
        <a:lstStyle/>
        <a:p>
          <a:endParaRPr lang="es-ES"/>
        </a:p>
      </dgm:t>
    </dgm:pt>
    <dgm:pt modelId="{98114108-F5A5-42DE-9D71-EC80B3BE9126}" type="pres">
      <dgm:prSet presAssocID="{B4E97CA9-0EFA-42F0-ACC8-267BD57AD12A}" presName="hierRoot4" presStyleCnt="0"/>
      <dgm:spPr/>
    </dgm:pt>
    <dgm:pt modelId="{BA5D84B1-12CD-401E-8181-AB23AF9F6228}" type="pres">
      <dgm:prSet presAssocID="{B4E97CA9-0EFA-42F0-ACC8-267BD57AD12A}" presName="composite4" presStyleCnt="0"/>
      <dgm:spPr/>
    </dgm:pt>
    <dgm:pt modelId="{46AC2734-12D4-4C2B-9C9B-24F02C6E0140}" type="pres">
      <dgm:prSet presAssocID="{B4E97CA9-0EFA-42F0-ACC8-267BD57AD12A}" presName="background4" presStyleLbl="node4" presStyleIdx="2" presStyleCnt="3"/>
      <dgm:spPr/>
    </dgm:pt>
    <dgm:pt modelId="{F1383CA6-5D40-421E-9339-026A8D1EE69E}" type="pres">
      <dgm:prSet presAssocID="{B4E97CA9-0EFA-42F0-ACC8-267BD57AD12A}" presName="text4" presStyleLbl="fgAcc4" presStyleIdx="2" presStyleCnt="3" custScaleX="138411" custScaleY="133229">
        <dgm:presLayoutVars>
          <dgm:chPref val="3"/>
        </dgm:presLayoutVars>
      </dgm:prSet>
      <dgm:spPr/>
      <dgm:t>
        <a:bodyPr/>
        <a:lstStyle/>
        <a:p>
          <a:endParaRPr lang="es-ES"/>
        </a:p>
      </dgm:t>
    </dgm:pt>
    <dgm:pt modelId="{05D22D04-9D75-443A-B174-7CF46FF1401B}" type="pres">
      <dgm:prSet presAssocID="{B4E97CA9-0EFA-42F0-ACC8-267BD57AD12A}" presName="hierChild5" presStyleCnt="0"/>
      <dgm:spPr/>
    </dgm:pt>
  </dgm:ptLst>
  <dgm:cxnLst>
    <dgm:cxn modelId="{1A7C7B52-C85A-4988-BFED-7009DCE07BE7}" type="presOf" srcId="{1B2E0BE8-735E-4123-97BD-24EAB85F8354}" destId="{E1A3A75B-79C3-488E-A0BD-A853673CDF13}" srcOrd="0" destOrd="0" presId="urn:microsoft.com/office/officeart/2005/8/layout/hierarchy1"/>
    <dgm:cxn modelId="{1CC6F4A3-C954-417F-A190-5E3E27F068B4}" type="presOf" srcId="{1AEBBEB5-B8D3-424C-8196-39150B36CA63}" destId="{E1E4715F-7E08-4E25-B89C-CA5DE628BE29}" srcOrd="0" destOrd="0" presId="urn:microsoft.com/office/officeart/2005/8/layout/hierarchy1"/>
    <dgm:cxn modelId="{DDEAE67F-0619-4568-A491-EF96275E80E0}" type="presOf" srcId="{7EC45A2A-16B3-4459-97EF-772F42EE9811}" destId="{2D5E82FB-0B57-4520-AA67-6792A8627DB5}" srcOrd="0" destOrd="0" presId="urn:microsoft.com/office/officeart/2005/8/layout/hierarchy1"/>
    <dgm:cxn modelId="{D36A52B1-7E8B-4A1E-899A-53D3C1D0AA67}" srcId="{D4FFA88A-170A-4DA4-A952-4DB9C9858069}" destId="{1B2E0BE8-735E-4123-97BD-24EAB85F8354}" srcOrd="1" destOrd="0" parTransId="{856B5C7A-65BA-42D8-B013-E5032F185AA8}" sibTransId="{EA8D917D-2BE2-414A-829B-C0523A04A903}"/>
    <dgm:cxn modelId="{A0A47E12-9264-4BFA-A407-B2B4C8CD3BC0}" type="presOf" srcId="{ED1303AD-4691-4225-A336-63B453A40F18}" destId="{417F8221-6452-487D-BA06-95FFD2935F54}" srcOrd="0" destOrd="0" presId="urn:microsoft.com/office/officeart/2005/8/layout/hierarchy1"/>
    <dgm:cxn modelId="{D6CBCD01-5126-48D1-A00C-8839BCA42A4A}" srcId="{1B2E0BE8-735E-4123-97BD-24EAB85F8354}" destId="{D2EB0938-7CB1-47A9-8642-E7B885AC83EE}" srcOrd="1" destOrd="0" parTransId="{D3BE3B46-0927-4C53-95E3-7A1FAA47AC0E}" sibTransId="{24D03DE2-95C1-4035-B6B1-7123FDF4370E}"/>
    <dgm:cxn modelId="{918A437F-B56B-41CF-91BC-F6F04391F117}" type="presOf" srcId="{632586C2-D425-4097-90AA-6A6233C519B3}" destId="{01373C30-5D9E-49D9-B54E-7AEB41038258}" srcOrd="0" destOrd="0" presId="urn:microsoft.com/office/officeart/2005/8/layout/hierarchy1"/>
    <dgm:cxn modelId="{3EC339A6-B6B9-4B01-A9A9-66A0F6A400F6}" srcId="{632586C2-D425-4097-90AA-6A6233C519B3}" destId="{A1DB7440-9063-4890-96A4-6EB1D386ED11}" srcOrd="0" destOrd="0" parTransId="{A85C2AC7-6850-4763-8998-9F4D26FB93E7}" sibTransId="{A78C6E75-DFD5-4445-88C6-827D5C9842A5}"/>
    <dgm:cxn modelId="{2246DE70-73E5-4D72-A9F2-5289BD3663AF}" type="presOf" srcId="{BAD3018B-D8C5-46F3-87CD-A0A373575143}" destId="{55E4F94C-F08E-41EF-BAE9-42EF4AEE54B7}" srcOrd="0" destOrd="0" presId="urn:microsoft.com/office/officeart/2005/8/layout/hierarchy1"/>
    <dgm:cxn modelId="{B669E609-F2EA-4B99-8D41-7D53033BFF5E}" type="presOf" srcId="{D2EB0938-7CB1-47A9-8642-E7B885AC83EE}" destId="{72565554-D9F1-4B4E-823E-534B916EDAA4}" srcOrd="0" destOrd="0" presId="urn:microsoft.com/office/officeart/2005/8/layout/hierarchy1"/>
    <dgm:cxn modelId="{80949BC7-7D04-4057-A593-F92E6679306A}" type="presOf" srcId="{B4E97CA9-0EFA-42F0-ACC8-267BD57AD12A}" destId="{F1383CA6-5D40-421E-9339-026A8D1EE69E}" srcOrd="0" destOrd="0" presId="urn:microsoft.com/office/officeart/2005/8/layout/hierarchy1"/>
    <dgm:cxn modelId="{0FC7B1CD-0A32-40A8-8B40-C69459FD49AB}" srcId="{D2EB0938-7CB1-47A9-8642-E7B885AC83EE}" destId="{B4E97CA9-0EFA-42F0-ACC8-267BD57AD12A}" srcOrd="0" destOrd="0" parTransId="{499ADD98-3E40-44C5-967D-D63EAC186801}" sibTransId="{7BB3219F-9964-4C1F-8AD8-E000CFA331FB}"/>
    <dgm:cxn modelId="{DDD897E8-A475-40F2-B916-436DC1082C06}" srcId="{D4FFA88A-170A-4DA4-A952-4DB9C9858069}" destId="{632586C2-D425-4097-90AA-6A6233C519B3}" srcOrd="0" destOrd="0" parTransId="{ED1303AD-4691-4225-A336-63B453A40F18}" sibTransId="{744A6B48-3E89-4F6F-8D41-CB0723CCDA93}"/>
    <dgm:cxn modelId="{A22BE1AB-0B7A-431D-850F-976960D8F26B}" type="presOf" srcId="{A1DB7440-9063-4890-96A4-6EB1D386ED11}" destId="{20A46F56-FCAC-4C34-8DD2-B15832870D9E}" srcOrd="0" destOrd="0" presId="urn:microsoft.com/office/officeart/2005/8/layout/hierarchy1"/>
    <dgm:cxn modelId="{38D34D45-EFA4-461A-8B72-A7BE4D380C18}" srcId="{1B2E0BE8-735E-4123-97BD-24EAB85F8354}" destId="{BAD3018B-D8C5-46F3-87CD-A0A373575143}" srcOrd="0" destOrd="0" parTransId="{1AEBBEB5-B8D3-424C-8196-39150B36CA63}" sibTransId="{34BCDE95-5426-4050-A02C-5F5AF375C9EC}"/>
    <dgm:cxn modelId="{404C1279-F30A-44B9-8707-18FAC357535F}" type="presOf" srcId="{A08CB2BC-6F1E-4214-ADD9-1C7B7505A3AC}" destId="{11C76CD2-F8A8-49BF-9CC6-C22C66B0B6E6}" srcOrd="0" destOrd="0" presId="urn:microsoft.com/office/officeart/2005/8/layout/hierarchy1"/>
    <dgm:cxn modelId="{49C70692-97E6-4363-A997-BDB7B5B1F199}" type="presOf" srcId="{A85C2AC7-6850-4763-8998-9F4D26FB93E7}" destId="{19EBBE81-3ACE-42B8-8187-D71B6E4683E4}" srcOrd="0" destOrd="0" presId="urn:microsoft.com/office/officeart/2005/8/layout/hierarchy1"/>
    <dgm:cxn modelId="{72E50BDA-5D7C-45B4-9DAD-806E446ACA15}" type="presOf" srcId="{97B0BE70-7133-437E-910E-BFACE64D38A9}" destId="{61776EE1-E181-49BF-891C-F95236D07EDA}" srcOrd="0" destOrd="0" presId="urn:microsoft.com/office/officeart/2005/8/layout/hierarchy1"/>
    <dgm:cxn modelId="{87C8258C-8C6B-4B60-8E20-EC9BD0D64866}" srcId="{BAD3018B-D8C5-46F3-87CD-A0A373575143}" destId="{A08CB2BC-6F1E-4214-ADD9-1C7B7505A3AC}" srcOrd="0" destOrd="0" parTransId="{97B0BE70-7133-437E-910E-BFACE64D38A9}" sibTransId="{6BE1164F-705C-4A97-AC38-7AEF6343FDB3}"/>
    <dgm:cxn modelId="{5001331A-F40C-4BD4-92A7-A6C185C3D67D}" type="presOf" srcId="{D3BE3B46-0927-4C53-95E3-7A1FAA47AC0E}" destId="{983DBF04-3DCF-4B6C-9FB1-FC5AE23F893F}" srcOrd="0" destOrd="0" presId="urn:microsoft.com/office/officeart/2005/8/layout/hierarchy1"/>
    <dgm:cxn modelId="{F04EE5EB-527A-49D3-A06E-2A16C9680A7D}" type="presOf" srcId="{856B5C7A-65BA-42D8-B013-E5032F185AA8}" destId="{2952B150-1AF4-44B1-BEDF-5C44F6E0AAB0}" srcOrd="0" destOrd="0" presId="urn:microsoft.com/office/officeart/2005/8/layout/hierarchy1"/>
    <dgm:cxn modelId="{E6EE6B30-AAC9-49D1-B5D6-CD4A51B61930}" type="presOf" srcId="{D4FFA88A-170A-4DA4-A952-4DB9C9858069}" destId="{DBC345D2-C197-4CA6-9F19-A9DE1A9A2028}" srcOrd="0" destOrd="0" presId="urn:microsoft.com/office/officeart/2005/8/layout/hierarchy1"/>
    <dgm:cxn modelId="{8B867ED5-7132-49E5-814D-FF8236936261}" type="presOf" srcId="{2678953C-D77A-4651-8FCC-3A1947E9305E}" destId="{C9E83548-42AF-48D5-B5A6-939FA5C8CED7}" srcOrd="0" destOrd="0" presId="urn:microsoft.com/office/officeart/2005/8/layout/hierarchy1"/>
    <dgm:cxn modelId="{089C78AA-BC93-4988-B145-99AFB1F37014}" type="presOf" srcId="{499ADD98-3E40-44C5-967D-D63EAC186801}" destId="{4D96489B-B1F0-4E0B-B368-C60EFB293875}" srcOrd="0" destOrd="0" presId="urn:microsoft.com/office/officeart/2005/8/layout/hierarchy1"/>
    <dgm:cxn modelId="{0C48E0D3-102C-41E7-A660-99FA1B3621B0}" srcId="{A1DB7440-9063-4890-96A4-6EB1D386ED11}" destId="{2678953C-D77A-4651-8FCC-3A1947E9305E}" srcOrd="0" destOrd="0" parTransId="{7EC45A2A-16B3-4459-97EF-772F42EE9811}" sibTransId="{EF0CA49A-52CE-4B15-A0EA-27DC4134EA51}"/>
    <dgm:cxn modelId="{5C7E2D78-6919-4F30-B5D5-DF41038C25D0}" type="presOf" srcId="{4AE13941-DB0D-4AD2-BC13-1BB9CAD19A48}" destId="{639BDA3D-5906-436A-909C-A547A6AD3AC1}" srcOrd="0" destOrd="0" presId="urn:microsoft.com/office/officeart/2005/8/layout/hierarchy1"/>
    <dgm:cxn modelId="{E0F438EF-664E-44A6-BE5D-071C1F013E7F}" srcId="{4AE13941-DB0D-4AD2-BC13-1BB9CAD19A48}" destId="{D4FFA88A-170A-4DA4-A952-4DB9C9858069}" srcOrd="0" destOrd="0" parTransId="{E87378C5-47D9-45CA-A484-B17DD4BB9D1A}" sibTransId="{BAB6386F-82F6-495B-BF5F-E2B9F038A45C}"/>
    <dgm:cxn modelId="{9C078B2E-2311-40F6-8379-3E10259776B7}" type="presParOf" srcId="{639BDA3D-5906-436A-909C-A547A6AD3AC1}" destId="{9BCD2A47-A944-4F7F-9D20-D15D48F79196}" srcOrd="0" destOrd="0" presId="urn:microsoft.com/office/officeart/2005/8/layout/hierarchy1"/>
    <dgm:cxn modelId="{0C2E6525-0E8B-4D64-A55E-EDB892426C75}" type="presParOf" srcId="{9BCD2A47-A944-4F7F-9D20-D15D48F79196}" destId="{6777423B-F434-4638-99D1-0A14E37F0C79}" srcOrd="0" destOrd="0" presId="urn:microsoft.com/office/officeart/2005/8/layout/hierarchy1"/>
    <dgm:cxn modelId="{C2425F0F-3E49-490C-8F21-D3D75702243C}" type="presParOf" srcId="{6777423B-F434-4638-99D1-0A14E37F0C79}" destId="{F49436E0-4BB5-4860-AC57-E45DC99EE1EA}" srcOrd="0" destOrd="0" presId="urn:microsoft.com/office/officeart/2005/8/layout/hierarchy1"/>
    <dgm:cxn modelId="{4B0843F8-9A44-46E9-9D67-507E1D811103}" type="presParOf" srcId="{6777423B-F434-4638-99D1-0A14E37F0C79}" destId="{DBC345D2-C197-4CA6-9F19-A9DE1A9A2028}" srcOrd="1" destOrd="0" presId="urn:microsoft.com/office/officeart/2005/8/layout/hierarchy1"/>
    <dgm:cxn modelId="{812F2406-AA4F-48A4-AEEB-132CDCEFAFF8}" type="presParOf" srcId="{9BCD2A47-A944-4F7F-9D20-D15D48F79196}" destId="{D42D9B07-E0CE-4594-BD72-D6DC74AC568E}" srcOrd="1" destOrd="0" presId="urn:microsoft.com/office/officeart/2005/8/layout/hierarchy1"/>
    <dgm:cxn modelId="{12AB597B-DA40-4C1D-8A1F-A5ACF6ECDC90}" type="presParOf" srcId="{D42D9B07-E0CE-4594-BD72-D6DC74AC568E}" destId="{417F8221-6452-487D-BA06-95FFD2935F54}" srcOrd="0" destOrd="0" presId="urn:microsoft.com/office/officeart/2005/8/layout/hierarchy1"/>
    <dgm:cxn modelId="{908C231A-824D-40E4-8699-C4FDB3BA7E45}" type="presParOf" srcId="{D42D9B07-E0CE-4594-BD72-D6DC74AC568E}" destId="{1E11AC81-942A-4C96-B6AE-93CA4B81A992}" srcOrd="1" destOrd="0" presId="urn:microsoft.com/office/officeart/2005/8/layout/hierarchy1"/>
    <dgm:cxn modelId="{AF06F4CC-41C2-4C19-819C-30C55A1B5071}" type="presParOf" srcId="{1E11AC81-942A-4C96-B6AE-93CA4B81A992}" destId="{3ED1C40E-21D9-4C00-B772-C565128C9B49}" srcOrd="0" destOrd="0" presId="urn:microsoft.com/office/officeart/2005/8/layout/hierarchy1"/>
    <dgm:cxn modelId="{4F2B6247-6B02-4020-AA55-49F3AEA944CB}" type="presParOf" srcId="{3ED1C40E-21D9-4C00-B772-C565128C9B49}" destId="{426640B5-08C8-4EE1-835B-2251DAFA31FB}" srcOrd="0" destOrd="0" presId="urn:microsoft.com/office/officeart/2005/8/layout/hierarchy1"/>
    <dgm:cxn modelId="{E3BC44E0-D1F6-43C4-A5F9-75A727EADCDA}" type="presParOf" srcId="{3ED1C40E-21D9-4C00-B772-C565128C9B49}" destId="{01373C30-5D9E-49D9-B54E-7AEB41038258}" srcOrd="1" destOrd="0" presId="urn:microsoft.com/office/officeart/2005/8/layout/hierarchy1"/>
    <dgm:cxn modelId="{4E961993-F360-414D-9FC9-9BC36378F5A1}" type="presParOf" srcId="{1E11AC81-942A-4C96-B6AE-93CA4B81A992}" destId="{D13C9895-8C39-44E0-BAC1-1EF60EA98E16}" srcOrd="1" destOrd="0" presId="urn:microsoft.com/office/officeart/2005/8/layout/hierarchy1"/>
    <dgm:cxn modelId="{455AA74C-BD09-4EEC-8B74-EB56A0BB210F}" type="presParOf" srcId="{D13C9895-8C39-44E0-BAC1-1EF60EA98E16}" destId="{19EBBE81-3ACE-42B8-8187-D71B6E4683E4}" srcOrd="0" destOrd="0" presId="urn:microsoft.com/office/officeart/2005/8/layout/hierarchy1"/>
    <dgm:cxn modelId="{380CBF65-F78F-42D6-8A34-374D48C76D37}" type="presParOf" srcId="{D13C9895-8C39-44E0-BAC1-1EF60EA98E16}" destId="{B6885224-1EB6-40B6-88C6-43383774A9F6}" srcOrd="1" destOrd="0" presId="urn:microsoft.com/office/officeart/2005/8/layout/hierarchy1"/>
    <dgm:cxn modelId="{0EA517F7-087C-495E-8489-103C6779EDAE}" type="presParOf" srcId="{B6885224-1EB6-40B6-88C6-43383774A9F6}" destId="{672B7810-1425-4DAB-9FE7-5288262228DA}" srcOrd="0" destOrd="0" presId="urn:microsoft.com/office/officeart/2005/8/layout/hierarchy1"/>
    <dgm:cxn modelId="{7170FBA8-C08E-42AD-91F7-0A22BDAE6029}" type="presParOf" srcId="{672B7810-1425-4DAB-9FE7-5288262228DA}" destId="{FC09017F-EA41-446F-AE9A-84EB026359F2}" srcOrd="0" destOrd="0" presId="urn:microsoft.com/office/officeart/2005/8/layout/hierarchy1"/>
    <dgm:cxn modelId="{B9FF3372-A6E8-4F38-B150-0128B685FE68}" type="presParOf" srcId="{672B7810-1425-4DAB-9FE7-5288262228DA}" destId="{20A46F56-FCAC-4C34-8DD2-B15832870D9E}" srcOrd="1" destOrd="0" presId="urn:microsoft.com/office/officeart/2005/8/layout/hierarchy1"/>
    <dgm:cxn modelId="{A897A2A8-ABD8-487C-85CE-3CB48C53974E}" type="presParOf" srcId="{B6885224-1EB6-40B6-88C6-43383774A9F6}" destId="{D8A3AA17-6053-4951-A5B0-07BB4770A802}" srcOrd="1" destOrd="0" presId="urn:microsoft.com/office/officeart/2005/8/layout/hierarchy1"/>
    <dgm:cxn modelId="{C2149A9E-1F19-4F38-B89E-678F80CC133A}" type="presParOf" srcId="{D8A3AA17-6053-4951-A5B0-07BB4770A802}" destId="{2D5E82FB-0B57-4520-AA67-6792A8627DB5}" srcOrd="0" destOrd="0" presId="urn:microsoft.com/office/officeart/2005/8/layout/hierarchy1"/>
    <dgm:cxn modelId="{D8FC0996-F65C-455B-9CFB-9F227AB4F494}" type="presParOf" srcId="{D8A3AA17-6053-4951-A5B0-07BB4770A802}" destId="{592B0679-7CC0-44C1-93FB-353EFCB5A14F}" srcOrd="1" destOrd="0" presId="urn:microsoft.com/office/officeart/2005/8/layout/hierarchy1"/>
    <dgm:cxn modelId="{2036A0A4-5B8C-46F5-89D6-36DFA45E952E}" type="presParOf" srcId="{592B0679-7CC0-44C1-93FB-353EFCB5A14F}" destId="{A85EEA32-2514-4C34-A728-1E82622CA440}" srcOrd="0" destOrd="0" presId="urn:microsoft.com/office/officeart/2005/8/layout/hierarchy1"/>
    <dgm:cxn modelId="{403C054F-D773-488D-860C-1D7D349C62B7}" type="presParOf" srcId="{A85EEA32-2514-4C34-A728-1E82622CA440}" destId="{E1FD8AEC-F33D-4354-AB64-FD0630369EA6}" srcOrd="0" destOrd="0" presId="urn:microsoft.com/office/officeart/2005/8/layout/hierarchy1"/>
    <dgm:cxn modelId="{76ABC926-5919-4468-A25E-D7859D6806C8}" type="presParOf" srcId="{A85EEA32-2514-4C34-A728-1E82622CA440}" destId="{C9E83548-42AF-48D5-B5A6-939FA5C8CED7}" srcOrd="1" destOrd="0" presId="urn:microsoft.com/office/officeart/2005/8/layout/hierarchy1"/>
    <dgm:cxn modelId="{11F418BD-CDCC-41EF-BC3D-4C31561D684C}" type="presParOf" srcId="{592B0679-7CC0-44C1-93FB-353EFCB5A14F}" destId="{FCF259C2-8172-4108-ADEB-E6F579183D1D}" srcOrd="1" destOrd="0" presId="urn:microsoft.com/office/officeart/2005/8/layout/hierarchy1"/>
    <dgm:cxn modelId="{ED5C6E16-17FB-4D63-B641-EC6F878BB139}" type="presParOf" srcId="{D42D9B07-E0CE-4594-BD72-D6DC74AC568E}" destId="{2952B150-1AF4-44B1-BEDF-5C44F6E0AAB0}" srcOrd="2" destOrd="0" presId="urn:microsoft.com/office/officeart/2005/8/layout/hierarchy1"/>
    <dgm:cxn modelId="{14E737BB-E5ED-436A-8CDF-3299F7B79A63}" type="presParOf" srcId="{D42D9B07-E0CE-4594-BD72-D6DC74AC568E}" destId="{577105E3-D24C-4A00-BB66-D307FF33FEDE}" srcOrd="3" destOrd="0" presId="urn:microsoft.com/office/officeart/2005/8/layout/hierarchy1"/>
    <dgm:cxn modelId="{B2604E60-C367-4022-AB51-5918C23F997D}" type="presParOf" srcId="{577105E3-D24C-4A00-BB66-D307FF33FEDE}" destId="{D663A6F8-2735-417E-8770-13F52C31577E}" srcOrd="0" destOrd="0" presId="urn:microsoft.com/office/officeart/2005/8/layout/hierarchy1"/>
    <dgm:cxn modelId="{E5BC28EC-4993-41FC-B131-24A2D5830D18}" type="presParOf" srcId="{D663A6F8-2735-417E-8770-13F52C31577E}" destId="{83737D31-C8A3-4F4D-94CE-170E7B442A0D}" srcOrd="0" destOrd="0" presId="urn:microsoft.com/office/officeart/2005/8/layout/hierarchy1"/>
    <dgm:cxn modelId="{52B74838-FD50-499C-B09A-A8087A4EE31F}" type="presParOf" srcId="{D663A6F8-2735-417E-8770-13F52C31577E}" destId="{E1A3A75B-79C3-488E-A0BD-A853673CDF13}" srcOrd="1" destOrd="0" presId="urn:microsoft.com/office/officeart/2005/8/layout/hierarchy1"/>
    <dgm:cxn modelId="{43428BFD-1199-4871-B340-B300E2BD3315}" type="presParOf" srcId="{577105E3-D24C-4A00-BB66-D307FF33FEDE}" destId="{C859AE96-E822-46DB-B8D2-0C4DB6241022}" srcOrd="1" destOrd="0" presId="urn:microsoft.com/office/officeart/2005/8/layout/hierarchy1"/>
    <dgm:cxn modelId="{1B7329A0-7053-4B43-962F-0380CA61CCF8}" type="presParOf" srcId="{C859AE96-E822-46DB-B8D2-0C4DB6241022}" destId="{E1E4715F-7E08-4E25-B89C-CA5DE628BE29}" srcOrd="0" destOrd="0" presId="urn:microsoft.com/office/officeart/2005/8/layout/hierarchy1"/>
    <dgm:cxn modelId="{6AF0642D-3C14-47E8-9EFA-DD152713CA41}" type="presParOf" srcId="{C859AE96-E822-46DB-B8D2-0C4DB6241022}" destId="{B77E78EE-76A9-4D94-84F1-4FF094261522}" srcOrd="1" destOrd="0" presId="urn:microsoft.com/office/officeart/2005/8/layout/hierarchy1"/>
    <dgm:cxn modelId="{E75A1EE4-9721-4227-91EA-6047E145BE1A}" type="presParOf" srcId="{B77E78EE-76A9-4D94-84F1-4FF094261522}" destId="{6AADE813-9461-42DD-A24C-8B975F23B03D}" srcOrd="0" destOrd="0" presId="urn:microsoft.com/office/officeart/2005/8/layout/hierarchy1"/>
    <dgm:cxn modelId="{CAB8724B-B613-4E59-9BCD-03BB8C96B27C}" type="presParOf" srcId="{6AADE813-9461-42DD-A24C-8B975F23B03D}" destId="{A8987318-AA06-44F8-B845-6B93DD20668F}" srcOrd="0" destOrd="0" presId="urn:microsoft.com/office/officeart/2005/8/layout/hierarchy1"/>
    <dgm:cxn modelId="{890EE73F-066A-4DF4-8400-82E0363DAE25}" type="presParOf" srcId="{6AADE813-9461-42DD-A24C-8B975F23B03D}" destId="{55E4F94C-F08E-41EF-BAE9-42EF4AEE54B7}" srcOrd="1" destOrd="0" presId="urn:microsoft.com/office/officeart/2005/8/layout/hierarchy1"/>
    <dgm:cxn modelId="{008C8EB7-2979-4A33-8816-23C1356B97A5}" type="presParOf" srcId="{B77E78EE-76A9-4D94-84F1-4FF094261522}" destId="{4BD2378D-400A-4BE2-8145-0A3156DF7A27}" srcOrd="1" destOrd="0" presId="urn:microsoft.com/office/officeart/2005/8/layout/hierarchy1"/>
    <dgm:cxn modelId="{596ED73D-A841-4A64-8802-14D5F097F501}" type="presParOf" srcId="{4BD2378D-400A-4BE2-8145-0A3156DF7A27}" destId="{61776EE1-E181-49BF-891C-F95236D07EDA}" srcOrd="0" destOrd="0" presId="urn:microsoft.com/office/officeart/2005/8/layout/hierarchy1"/>
    <dgm:cxn modelId="{8DEF6741-46D5-43D4-8BC5-3F0C1E8B2F76}" type="presParOf" srcId="{4BD2378D-400A-4BE2-8145-0A3156DF7A27}" destId="{3C8BCC90-C229-49BB-9D01-A6664BBAA7B9}" srcOrd="1" destOrd="0" presId="urn:microsoft.com/office/officeart/2005/8/layout/hierarchy1"/>
    <dgm:cxn modelId="{15E7C400-9426-4CF6-9754-D0E1CFE26945}" type="presParOf" srcId="{3C8BCC90-C229-49BB-9D01-A6664BBAA7B9}" destId="{363B89DB-6203-4528-8C22-6C9B56B77AEC}" srcOrd="0" destOrd="0" presId="urn:microsoft.com/office/officeart/2005/8/layout/hierarchy1"/>
    <dgm:cxn modelId="{01914F62-4D79-4DB4-879F-85ABB81DB9A9}" type="presParOf" srcId="{363B89DB-6203-4528-8C22-6C9B56B77AEC}" destId="{20717439-5990-4BA7-849D-887628B91805}" srcOrd="0" destOrd="0" presId="urn:microsoft.com/office/officeart/2005/8/layout/hierarchy1"/>
    <dgm:cxn modelId="{C86EFCE6-C86F-4002-BD00-41B3040CA779}" type="presParOf" srcId="{363B89DB-6203-4528-8C22-6C9B56B77AEC}" destId="{11C76CD2-F8A8-49BF-9CC6-C22C66B0B6E6}" srcOrd="1" destOrd="0" presId="urn:microsoft.com/office/officeart/2005/8/layout/hierarchy1"/>
    <dgm:cxn modelId="{0931E18D-34A7-4CA5-9A3E-8A4A444CE0E7}" type="presParOf" srcId="{3C8BCC90-C229-49BB-9D01-A6664BBAA7B9}" destId="{3BA1863D-4190-4FAC-9362-DBCDAFAEA97A}" srcOrd="1" destOrd="0" presId="urn:microsoft.com/office/officeart/2005/8/layout/hierarchy1"/>
    <dgm:cxn modelId="{FF3F2C00-EE5F-4572-B060-9EAF4CE8F89B}" type="presParOf" srcId="{C859AE96-E822-46DB-B8D2-0C4DB6241022}" destId="{983DBF04-3DCF-4B6C-9FB1-FC5AE23F893F}" srcOrd="2" destOrd="0" presId="urn:microsoft.com/office/officeart/2005/8/layout/hierarchy1"/>
    <dgm:cxn modelId="{FAA6BA5F-811A-4F07-867E-21E0691C6753}" type="presParOf" srcId="{C859AE96-E822-46DB-B8D2-0C4DB6241022}" destId="{8B0E761B-46D2-492F-A963-43A15430A250}" srcOrd="3" destOrd="0" presId="urn:microsoft.com/office/officeart/2005/8/layout/hierarchy1"/>
    <dgm:cxn modelId="{43D7C27D-A0FA-410F-93BA-490F4DEC7B02}" type="presParOf" srcId="{8B0E761B-46D2-492F-A963-43A15430A250}" destId="{628B436A-479D-423F-AD77-BB50C119958A}" srcOrd="0" destOrd="0" presId="urn:microsoft.com/office/officeart/2005/8/layout/hierarchy1"/>
    <dgm:cxn modelId="{B14F0CB9-5031-4927-906E-FBF70CF5D13B}" type="presParOf" srcId="{628B436A-479D-423F-AD77-BB50C119958A}" destId="{B8233F66-45D2-43B4-8EBB-C3B9169DD1C2}" srcOrd="0" destOrd="0" presId="urn:microsoft.com/office/officeart/2005/8/layout/hierarchy1"/>
    <dgm:cxn modelId="{0CD8B1A7-BC05-4D49-BD1F-1CAD78A74DC5}" type="presParOf" srcId="{628B436A-479D-423F-AD77-BB50C119958A}" destId="{72565554-D9F1-4B4E-823E-534B916EDAA4}" srcOrd="1" destOrd="0" presId="urn:microsoft.com/office/officeart/2005/8/layout/hierarchy1"/>
    <dgm:cxn modelId="{B82268C3-43FE-4A7A-BC7D-7ABAD9EBF0C2}" type="presParOf" srcId="{8B0E761B-46D2-492F-A963-43A15430A250}" destId="{4674AD63-7595-4E45-B87F-8BA6B00AE430}" srcOrd="1" destOrd="0" presId="urn:microsoft.com/office/officeart/2005/8/layout/hierarchy1"/>
    <dgm:cxn modelId="{6547D6D5-8CF6-4C4C-8BDF-5FD42CE78B24}" type="presParOf" srcId="{4674AD63-7595-4E45-B87F-8BA6B00AE430}" destId="{4D96489B-B1F0-4E0B-B368-C60EFB293875}" srcOrd="0" destOrd="0" presId="urn:microsoft.com/office/officeart/2005/8/layout/hierarchy1"/>
    <dgm:cxn modelId="{4B63F37E-D9CC-43F7-9BA4-805E04B37825}" type="presParOf" srcId="{4674AD63-7595-4E45-B87F-8BA6B00AE430}" destId="{98114108-F5A5-42DE-9D71-EC80B3BE9126}" srcOrd="1" destOrd="0" presId="urn:microsoft.com/office/officeart/2005/8/layout/hierarchy1"/>
    <dgm:cxn modelId="{BDD97088-0340-49DA-BB31-9C4E7AF9CE5B}" type="presParOf" srcId="{98114108-F5A5-42DE-9D71-EC80B3BE9126}" destId="{BA5D84B1-12CD-401E-8181-AB23AF9F6228}" srcOrd="0" destOrd="0" presId="urn:microsoft.com/office/officeart/2005/8/layout/hierarchy1"/>
    <dgm:cxn modelId="{6B487C31-1E53-4DF3-A52A-491475C7F6A7}" type="presParOf" srcId="{BA5D84B1-12CD-401E-8181-AB23AF9F6228}" destId="{46AC2734-12D4-4C2B-9C9B-24F02C6E0140}" srcOrd="0" destOrd="0" presId="urn:microsoft.com/office/officeart/2005/8/layout/hierarchy1"/>
    <dgm:cxn modelId="{3D92B413-614D-43DF-BDD0-AEF42A43A483}" type="presParOf" srcId="{BA5D84B1-12CD-401E-8181-AB23AF9F6228}" destId="{F1383CA6-5D40-421E-9339-026A8D1EE69E}" srcOrd="1" destOrd="0" presId="urn:microsoft.com/office/officeart/2005/8/layout/hierarchy1"/>
    <dgm:cxn modelId="{132C3C1E-9358-4966-B824-F8B9C901950E}" type="presParOf" srcId="{98114108-F5A5-42DE-9D71-EC80B3BE9126}" destId="{05D22D04-9D75-443A-B174-7CF46FF1401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CARACTERÍSTICAS DEL CONTROLADOR</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2792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BF4B99DF-28A3-4AD8-A09D-FE67224AE0E2}" type="presOf" srcId="{CB9964DC-5E01-4879-9733-CDEE2AB1D1F7}" destId="{ECB1CA3E-26B8-4A39-AEF8-6F06E506D3C7}" srcOrd="0" destOrd="0" presId="urn:microsoft.com/office/officeart/2005/8/layout/hierarchy3"/>
    <dgm:cxn modelId="{DD55C91F-10D8-4467-AEF5-D13DF38931F9}" type="presOf" srcId="{CB9964DC-5E01-4879-9733-CDEE2AB1D1F7}" destId="{C7DDC059-89DD-4F99-A10D-9C975D60C8D8}" srcOrd="1" destOrd="0" presId="urn:microsoft.com/office/officeart/2005/8/layout/hierarchy3"/>
    <dgm:cxn modelId="{52227382-F45F-4113-A2CD-F3F9FFC06060}" type="presOf" srcId="{7061F2FC-F2AB-4DE3-98B0-886576B4E2C6}" destId="{D433476B-D68D-4328-ADAC-B2895D3D50CF}" srcOrd="0" destOrd="0" presId="urn:microsoft.com/office/officeart/2005/8/layout/hierarchy3"/>
    <dgm:cxn modelId="{5423E90B-5D0D-4C02-B2E4-D786AA6C7861}" type="presParOf" srcId="{D433476B-D68D-4328-ADAC-B2895D3D50CF}" destId="{1E58A3BC-F1F7-40EE-89AA-32E802ED4BF7}" srcOrd="0" destOrd="0" presId="urn:microsoft.com/office/officeart/2005/8/layout/hierarchy3"/>
    <dgm:cxn modelId="{F5DEE86A-F2DE-411F-90DE-8193104B742D}" type="presParOf" srcId="{1E58A3BC-F1F7-40EE-89AA-32E802ED4BF7}" destId="{D21DF85A-45CA-4CE0-B0ED-CF4615475EE0}" srcOrd="0" destOrd="0" presId="urn:microsoft.com/office/officeart/2005/8/layout/hierarchy3"/>
    <dgm:cxn modelId="{6243E141-C1DA-4965-81C3-DCC1CB44B323}" type="presParOf" srcId="{D21DF85A-45CA-4CE0-B0ED-CF4615475EE0}" destId="{ECB1CA3E-26B8-4A39-AEF8-6F06E506D3C7}" srcOrd="0" destOrd="0" presId="urn:microsoft.com/office/officeart/2005/8/layout/hierarchy3"/>
    <dgm:cxn modelId="{F387E9F7-7722-40C5-B6CC-8D5B956CF5A3}" type="presParOf" srcId="{D21DF85A-45CA-4CE0-B0ED-CF4615475EE0}" destId="{C7DDC059-89DD-4F99-A10D-9C975D60C8D8}" srcOrd="1" destOrd="0" presId="urn:microsoft.com/office/officeart/2005/8/layout/hierarchy3"/>
    <dgm:cxn modelId="{8F3FEA9F-DD45-4046-B18E-0B916F12559F}"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C3584FA-8981-46DB-8559-BD1D30AAB608}" type="doc">
      <dgm:prSet loTypeId="urn:microsoft.com/office/officeart/2005/8/layout/cycle2" loCatId="cycle" qsTypeId="urn:microsoft.com/office/officeart/2005/8/quickstyle/simple2" qsCatId="simple" csTypeId="urn:microsoft.com/office/officeart/2005/8/colors/colorful1" csCatId="colorful" phldr="1"/>
      <dgm:spPr/>
      <dgm:t>
        <a:bodyPr/>
        <a:lstStyle/>
        <a:p>
          <a:endParaRPr lang="es-ES"/>
        </a:p>
      </dgm:t>
    </dgm:pt>
    <dgm:pt modelId="{C2D50E63-5FF7-4BBF-9450-4D1492DA6F6C}">
      <dgm:prSet phldrT="[Texto]" custT="1"/>
      <dgm:spPr/>
      <dgm:t>
        <a:bodyPr/>
        <a:lstStyle/>
        <a:p>
          <a:r>
            <a:rPr lang="en-US" sz="1000" b="1" dirty="0" smtClean="0"/>
            <a:t>Reduce el </a:t>
          </a:r>
          <a:r>
            <a:rPr lang="en-US" sz="1000" b="1" dirty="0" err="1" smtClean="0"/>
            <a:t>tamaño</a:t>
          </a:r>
          <a:r>
            <a:rPr lang="en-US" sz="1000" b="1" dirty="0" smtClean="0"/>
            <a:t> del </a:t>
          </a:r>
          <a:r>
            <a:rPr lang="en-US" sz="1000" b="1" dirty="0" err="1" smtClean="0"/>
            <a:t>tablero</a:t>
          </a:r>
          <a:r>
            <a:rPr lang="en-US" sz="1000" b="1" dirty="0" smtClean="0"/>
            <a:t> de control</a:t>
          </a:r>
          <a:endParaRPr lang="es-ES" sz="1000" b="1" dirty="0"/>
        </a:p>
      </dgm:t>
    </dgm:pt>
    <dgm:pt modelId="{3B54C04C-4BBB-48AC-BD45-FFD9DD120C65}" type="parTrans" cxnId="{5A90B807-B0B0-4F8A-8BB5-53E98C0C95DF}">
      <dgm:prSet/>
      <dgm:spPr/>
      <dgm:t>
        <a:bodyPr/>
        <a:lstStyle/>
        <a:p>
          <a:endParaRPr lang="es-ES"/>
        </a:p>
      </dgm:t>
    </dgm:pt>
    <dgm:pt modelId="{513F384A-8BF5-40EA-8B2D-2E7D54D71A0F}" type="sibTrans" cxnId="{5A90B807-B0B0-4F8A-8BB5-53E98C0C95DF}">
      <dgm:prSet/>
      <dgm:spPr/>
      <dgm:t>
        <a:bodyPr/>
        <a:lstStyle/>
        <a:p>
          <a:endParaRPr lang="es-ES"/>
        </a:p>
      </dgm:t>
    </dgm:pt>
    <dgm:pt modelId="{3A343F2E-A71C-488D-89F5-9D35AD00D083}">
      <dgm:prSet phldrT="[Texto]" custT="1"/>
      <dgm:spPr/>
      <dgm:t>
        <a:bodyPr/>
        <a:lstStyle/>
        <a:p>
          <a:r>
            <a:rPr lang="es-ES" sz="1000" b="1" dirty="0" smtClean="0"/>
            <a:t>Consumo bajo de energía</a:t>
          </a:r>
          <a:endParaRPr lang="es-ES" sz="1000" b="1" dirty="0"/>
        </a:p>
      </dgm:t>
    </dgm:pt>
    <dgm:pt modelId="{34DDA594-7C42-44F7-9F93-331A6C607919}" type="parTrans" cxnId="{7E79C8A0-0365-4179-8199-6AA0996BDAA3}">
      <dgm:prSet/>
      <dgm:spPr/>
      <dgm:t>
        <a:bodyPr/>
        <a:lstStyle/>
        <a:p>
          <a:endParaRPr lang="es-ES"/>
        </a:p>
      </dgm:t>
    </dgm:pt>
    <dgm:pt modelId="{780CE1A4-76DB-40D0-9D02-6076EDBB4AC7}" type="sibTrans" cxnId="{7E79C8A0-0365-4179-8199-6AA0996BDAA3}">
      <dgm:prSet/>
      <dgm:spPr/>
      <dgm:t>
        <a:bodyPr/>
        <a:lstStyle/>
        <a:p>
          <a:endParaRPr lang="es-ES"/>
        </a:p>
      </dgm:t>
    </dgm:pt>
    <dgm:pt modelId="{D55827A1-CEFB-4133-A45E-0C16CFB1AAB3}">
      <dgm:prSet phldrT="[Texto]" custT="1"/>
      <dgm:spPr/>
      <dgm:t>
        <a:bodyPr/>
        <a:lstStyle/>
        <a:p>
          <a:r>
            <a:rPr lang="es-ES" sz="1000" b="1" dirty="0" smtClean="0"/>
            <a:t>Respuesta rápida del sistema</a:t>
          </a:r>
          <a:endParaRPr lang="es-ES" sz="1000" b="1" dirty="0"/>
        </a:p>
      </dgm:t>
    </dgm:pt>
    <dgm:pt modelId="{F4F6CC9F-1711-4B40-A7CA-5BBE5C8E4C01}" type="parTrans" cxnId="{1FC889B9-6064-4373-998F-65717E55984A}">
      <dgm:prSet/>
      <dgm:spPr/>
      <dgm:t>
        <a:bodyPr/>
        <a:lstStyle/>
        <a:p>
          <a:endParaRPr lang="es-ES"/>
        </a:p>
      </dgm:t>
    </dgm:pt>
    <dgm:pt modelId="{804B0B82-1087-4FA7-9C5F-46FCC2DFBB7E}" type="sibTrans" cxnId="{1FC889B9-6064-4373-998F-65717E55984A}">
      <dgm:prSet/>
      <dgm:spPr/>
      <dgm:t>
        <a:bodyPr/>
        <a:lstStyle/>
        <a:p>
          <a:endParaRPr lang="es-ES"/>
        </a:p>
      </dgm:t>
    </dgm:pt>
    <dgm:pt modelId="{6B6BD34A-C3A1-4F57-90D4-503BF72733B4}">
      <dgm:prSet phldrT="[Texto]" custT="1"/>
      <dgm:spPr/>
      <dgm:t>
        <a:bodyPr/>
        <a:lstStyle/>
        <a:p>
          <a:r>
            <a:rPr lang="es-ES" sz="1000" b="1" dirty="0" smtClean="0"/>
            <a:t>Robusto</a:t>
          </a:r>
          <a:endParaRPr lang="es-ES" sz="1000" b="1" dirty="0"/>
        </a:p>
      </dgm:t>
    </dgm:pt>
    <dgm:pt modelId="{989C19F3-BDA7-4ED8-9B4C-122A8A535841}" type="parTrans" cxnId="{A59B6230-5DB8-425A-B033-0152B762B589}">
      <dgm:prSet/>
      <dgm:spPr/>
      <dgm:t>
        <a:bodyPr/>
        <a:lstStyle/>
        <a:p>
          <a:endParaRPr lang="es-ES"/>
        </a:p>
      </dgm:t>
    </dgm:pt>
    <dgm:pt modelId="{5173BAA2-8F3A-4E5D-A78F-E20E263194F6}" type="sibTrans" cxnId="{A59B6230-5DB8-425A-B033-0152B762B589}">
      <dgm:prSet/>
      <dgm:spPr/>
      <dgm:t>
        <a:bodyPr/>
        <a:lstStyle/>
        <a:p>
          <a:endParaRPr lang="es-ES"/>
        </a:p>
      </dgm:t>
    </dgm:pt>
    <dgm:pt modelId="{A64F26C4-19EF-42BE-B9CE-C47CEFC12A62}">
      <dgm:prSet phldrT="[Texto]" custT="1"/>
      <dgm:spPr/>
      <dgm:t>
        <a:bodyPr/>
        <a:lstStyle/>
        <a:p>
          <a:r>
            <a:rPr lang="es-ES" sz="1000" b="1" dirty="0" smtClean="0"/>
            <a:t>Escalable</a:t>
          </a:r>
          <a:endParaRPr lang="es-ES" sz="1000" b="1" dirty="0"/>
        </a:p>
      </dgm:t>
    </dgm:pt>
    <dgm:pt modelId="{EBF1D5D6-5082-4A3D-8250-283AE063D473}" type="parTrans" cxnId="{CAE53004-77A3-4A7F-91B7-8B49C45DF72B}">
      <dgm:prSet/>
      <dgm:spPr/>
      <dgm:t>
        <a:bodyPr/>
        <a:lstStyle/>
        <a:p>
          <a:endParaRPr lang="es-ES"/>
        </a:p>
      </dgm:t>
    </dgm:pt>
    <dgm:pt modelId="{08BC55BC-2E5F-4E89-981E-AC9F1E9F141C}" type="sibTrans" cxnId="{CAE53004-77A3-4A7F-91B7-8B49C45DF72B}">
      <dgm:prSet/>
      <dgm:spPr/>
      <dgm:t>
        <a:bodyPr/>
        <a:lstStyle/>
        <a:p>
          <a:endParaRPr lang="es-ES"/>
        </a:p>
      </dgm:t>
    </dgm:pt>
    <dgm:pt modelId="{54D34BAF-0315-42C2-B5DD-2DB157984E2A}">
      <dgm:prSet custT="1"/>
      <dgm:spPr/>
      <dgm:t>
        <a:bodyPr/>
        <a:lstStyle/>
        <a:p>
          <a:r>
            <a:rPr lang="es-ES" sz="900" b="1" dirty="0" smtClean="0"/>
            <a:t>Protocolos de comunicación</a:t>
          </a:r>
          <a:endParaRPr lang="es-ES" sz="900" b="1" dirty="0"/>
        </a:p>
      </dgm:t>
    </dgm:pt>
    <dgm:pt modelId="{19265446-8CCF-49EE-A58D-D89C58594904}" type="parTrans" cxnId="{CE929FFE-B813-41D8-811D-9A727C7A7F52}">
      <dgm:prSet/>
      <dgm:spPr/>
      <dgm:t>
        <a:bodyPr/>
        <a:lstStyle/>
        <a:p>
          <a:endParaRPr lang="es-ES"/>
        </a:p>
      </dgm:t>
    </dgm:pt>
    <dgm:pt modelId="{6C989187-8CDF-4334-96A3-9655E71BC303}" type="sibTrans" cxnId="{CE929FFE-B813-41D8-811D-9A727C7A7F52}">
      <dgm:prSet/>
      <dgm:spPr/>
      <dgm:t>
        <a:bodyPr/>
        <a:lstStyle/>
        <a:p>
          <a:endParaRPr lang="es-ES"/>
        </a:p>
      </dgm:t>
    </dgm:pt>
    <dgm:pt modelId="{274C91C4-EC1D-452D-BE7F-C9A79A673E05}">
      <dgm:prSet custT="1"/>
      <dgm:spPr/>
      <dgm:t>
        <a:bodyPr/>
        <a:lstStyle/>
        <a:p>
          <a:r>
            <a:rPr lang="es-ES" sz="1000" b="1" dirty="0" smtClean="0"/>
            <a:t>Lazos de control</a:t>
          </a:r>
          <a:endParaRPr lang="es-ES" sz="1000" b="1" dirty="0"/>
        </a:p>
      </dgm:t>
    </dgm:pt>
    <dgm:pt modelId="{2367175D-B221-49BE-90F0-C6F73043CD78}" type="parTrans" cxnId="{49741416-4795-46AF-83A0-FF0F9EA6A105}">
      <dgm:prSet/>
      <dgm:spPr/>
      <dgm:t>
        <a:bodyPr/>
        <a:lstStyle/>
        <a:p>
          <a:endParaRPr lang="es-ES"/>
        </a:p>
      </dgm:t>
    </dgm:pt>
    <dgm:pt modelId="{430D2AC0-843C-4938-9CF9-56F6092BD3E5}" type="sibTrans" cxnId="{49741416-4795-46AF-83A0-FF0F9EA6A105}">
      <dgm:prSet/>
      <dgm:spPr/>
      <dgm:t>
        <a:bodyPr/>
        <a:lstStyle/>
        <a:p>
          <a:endParaRPr lang="es-ES"/>
        </a:p>
      </dgm:t>
    </dgm:pt>
    <dgm:pt modelId="{2E998A0C-C612-4AB0-9383-8EC96892AC15}">
      <dgm:prSet custT="1"/>
      <dgm:spPr/>
      <dgm:t>
        <a:bodyPr/>
        <a:lstStyle/>
        <a:p>
          <a:r>
            <a:rPr lang="es-ES" sz="1000" b="1" dirty="0" smtClean="0"/>
            <a:t>Stock en el mercado</a:t>
          </a:r>
          <a:endParaRPr lang="es-ES" sz="1000" b="1" dirty="0"/>
        </a:p>
      </dgm:t>
    </dgm:pt>
    <dgm:pt modelId="{5C8BF6AD-EE0D-405F-BD9B-98EAEAD302BC}" type="parTrans" cxnId="{D02A2D33-665D-432A-B08E-BAF39A9241FA}">
      <dgm:prSet/>
      <dgm:spPr/>
      <dgm:t>
        <a:bodyPr/>
        <a:lstStyle/>
        <a:p>
          <a:endParaRPr lang="es-ES"/>
        </a:p>
      </dgm:t>
    </dgm:pt>
    <dgm:pt modelId="{7AAE46BD-4686-4D43-961D-6F14C3195983}" type="sibTrans" cxnId="{D02A2D33-665D-432A-B08E-BAF39A9241FA}">
      <dgm:prSet/>
      <dgm:spPr/>
      <dgm:t>
        <a:bodyPr/>
        <a:lstStyle/>
        <a:p>
          <a:endParaRPr lang="es-ES"/>
        </a:p>
      </dgm:t>
    </dgm:pt>
    <dgm:pt modelId="{EF733659-6461-44E5-AFAE-5406D109C154}" type="pres">
      <dgm:prSet presAssocID="{9C3584FA-8981-46DB-8559-BD1D30AAB608}" presName="cycle" presStyleCnt="0">
        <dgm:presLayoutVars>
          <dgm:dir/>
          <dgm:resizeHandles val="exact"/>
        </dgm:presLayoutVars>
      </dgm:prSet>
      <dgm:spPr/>
      <dgm:t>
        <a:bodyPr/>
        <a:lstStyle/>
        <a:p>
          <a:endParaRPr lang="es-ES"/>
        </a:p>
      </dgm:t>
    </dgm:pt>
    <dgm:pt modelId="{79905D9A-E5CE-45CB-A77A-BE2B7478DF0E}" type="pres">
      <dgm:prSet presAssocID="{C2D50E63-5FF7-4BBF-9450-4D1492DA6F6C}" presName="node" presStyleLbl="node1" presStyleIdx="0" presStyleCnt="8">
        <dgm:presLayoutVars>
          <dgm:bulletEnabled val="1"/>
        </dgm:presLayoutVars>
      </dgm:prSet>
      <dgm:spPr/>
      <dgm:t>
        <a:bodyPr/>
        <a:lstStyle/>
        <a:p>
          <a:endParaRPr lang="es-ES"/>
        </a:p>
      </dgm:t>
    </dgm:pt>
    <dgm:pt modelId="{50A350CA-09F5-471E-9D0F-0B63DD0334C8}" type="pres">
      <dgm:prSet presAssocID="{513F384A-8BF5-40EA-8B2D-2E7D54D71A0F}" presName="sibTrans" presStyleLbl="sibTrans2D1" presStyleIdx="0" presStyleCnt="8"/>
      <dgm:spPr/>
      <dgm:t>
        <a:bodyPr/>
        <a:lstStyle/>
        <a:p>
          <a:endParaRPr lang="es-ES"/>
        </a:p>
      </dgm:t>
    </dgm:pt>
    <dgm:pt modelId="{83F3B842-4804-4F64-9051-B1AD27A97DF5}" type="pres">
      <dgm:prSet presAssocID="{513F384A-8BF5-40EA-8B2D-2E7D54D71A0F}" presName="connectorText" presStyleLbl="sibTrans2D1" presStyleIdx="0" presStyleCnt="8"/>
      <dgm:spPr/>
      <dgm:t>
        <a:bodyPr/>
        <a:lstStyle/>
        <a:p>
          <a:endParaRPr lang="es-ES"/>
        </a:p>
      </dgm:t>
    </dgm:pt>
    <dgm:pt modelId="{8ECF70A4-1E2A-4526-836D-56C68B584522}" type="pres">
      <dgm:prSet presAssocID="{3A343F2E-A71C-488D-89F5-9D35AD00D083}" presName="node" presStyleLbl="node1" presStyleIdx="1" presStyleCnt="8">
        <dgm:presLayoutVars>
          <dgm:bulletEnabled val="1"/>
        </dgm:presLayoutVars>
      </dgm:prSet>
      <dgm:spPr/>
      <dgm:t>
        <a:bodyPr/>
        <a:lstStyle/>
        <a:p>
          <a:endParaRPr lang="es-ES"/>
        </a:p>
      </dgm:t>
    </dgm:pt>
    <dgm:pt modelId="{184A5A0B-8834-43E8-9D39-24731FCDAF9D}" type="pres">
      <dgm:prSet presAssocID="{780CE1A4-76DB-40D0-9D02-6076EDBB4AC7}" presName="sibTrans" presStyleLbl="sibTrans2D1" presStyleIdx="1" presStyleCnt="8"/>
      <dgm:spPr/>
      <dgm:t>
        <a:bodyPr/>
        <a:lstStyle/>
        <a:p>
          <a:endParaRPr lang="es-ES"/>
        </a:p>
      </dgm:t>
    </dgm:pt>
    <dgm:pt modelId="{F16B0136-E9C8-4969-A301-E1559C656389}" type="pres">
      <dgm:prSet presAssocID="{780CE1A4-76DB-40D0-9D02-6076EDBB4AC7}" presName="connectorText" presStyleLbl="sibTrans2D1" presStyleIdx="1" presStyleCnt="8"/>
      <dgm:spPr/>
      <dgm:t>
        <a:bodyPr/>
        <a:lstStyle/>
        <a:p>
          <a:endParaRPr lang="es-ES"/>
        </a:p>
      </dgm:t>
    </dgm:pt>
    <dgm:pt modelId="{4E48F5FB-D166-483D-A723-6317EC0C6E06}" type="pres">
      <dgm:prSet presAssocID="{D55827A1-CEFB-4133-A45E-0C16CFB1AAB3}" presName="node" presStyleLbl="node1" presStyleIdx="2" presStyleCnt="8">
        <dgm:presLayoutVars>
          <dgm:bulletEnabled val="1"/>
        </dgm:presLayoutVars>
      </dgm:prSet>
      <dgm:spPr/>
      <dgm:t>
        <a:bodyPr/>
        <a:lstStyle/>
        <a:p>
          <a:endParaRPr lang="es-ES"/>
        </a:p>
      </dgm:t>
    </dgm:pt>
    <dgm:pt modelId="{07681B33-F536-47E9-A5E6-D2BFCD445AEC}" type="pres">
      <dgm:prSet presAssocID="{804B0B82-1087-4FA7-9C5F-46FCC2DFBB7E}" presName="sibTrans" presStyleLbl="sibTrans2D1" presStyleIdx="2" presStyleCnt="8"/>
      <dgm:spPr/>
      <dgm:t>
        <a:bodyPr/>
        <a:lstStyle/>
        <a:p>
          <a:endParaRPr lang="es-ES"/>
        </a:p>
      </dgm:t>
    </dgm:pt>
    <dgm:pt modelId="{34BDC22B-02A0-48DC-B631-B38FAA5F452A}" type="pres">
      <dgm:prSet presAssocID="{804B0B82-1087-4FA7-9C5F-46FCC2DFBB7E}" presName="connectorText" presStyleLbl="sibTrans2D1" presStyleIdx="2" presStyleCnt="8"/>
      <dgm:spPr/>
      <dgm:t>
        <a:bodyPr/>
        <a:lstStyle/>
        <a:p>
          <a:endParaRPr lang="es-ES"/>
        </a:p>
      </dgm:t>
    </dgm:pt>
    <dgm:pt modelId="{BFB26773-3D06-4015-A237-BD5F738FE082}" type="pres">
      <dgm:prSet presAssocID="{6B6BD34A-C3A1-4F57-90D4-503BF72733B4}" presName="node" presStyleLbl="node1" presStyleIdx="3" presStyleCnt="8">
        <dgm:presLayoutVars>
          <dgm:bulletEnabled val="1"/>
        </dgm:presLayoutVars>
      </dgm:prSet>
      <dgm:spPr/>
      <dgm:t>
        <a:bodyPr/>
        <a:lstStyle/>
        <a:p>
          <a:endParaRPr lang="es-ES"/>
        </a:p>
      </dgm:t>
    </dgm:pt>
    <dgm:pt modelId="{5C6D6C17-1CB1-4821-AF6F-62DF05D17B93}" type="pres">
      <dgm:prSet presAssocID="{5173BAA2-8F3A-4E5D-A78F-E20E263194F6}" presName="sibTrans" presStyleLbl="sibTrans2D1" presStyleIdx="3" presStyleCnt="8"/>
      <dgm:spPr/>
      <dgm:t>
        <a:bodyPr/>
        <a:lstStyle/>
        <a:p>
          <a:endParaRPr lang="es-ES"/>
        </a:p>
      </dgm:t>
    </dgm:pt>
    <dgm:pt modelId="{E59AB5DA-D72A-43FC-991B-510E8795E603}" type="pres">
      <dgm:prSet presAssocID="{5173BAA2-8F3A-4E5D-A78F-E20E263194F6}" presName="connectorText" presStyleLbl="sibTrans2D1" presStyleIdx="3" presStyleCnt="8"/>
      <dgm:spPr/>
      <dgm:t>
        <a:bodyPr/>
        <a:lstStyle/>
        <a:p>
          <a:endParaRPr lang="es-ES"/>
        </a:p>
      </dgm:t>
    </dgm:pt>
    <dgm:pt modelId="{DB97DF29-DA46-4D22-B132-F1C3D1183A52}" type="pres">
      <dgm:prSet presAssocID="{A64F26C4-19EF-42BE-B9CE-C47CEFC12A62}" presName="node" presStyleLbl="node1" presStyleIdx="4" presStyleCnt="8">
        <dgm:presLayoutVars>
          <dgm:bulletEnabled val="1"/>
        </dgm:presLayoutVars>
      </dgm:prSet>
      <dgm:spPr/>
      <dgm:t>
        <a:bodyPr/>
        <a:lstStyle/>
        <a:p>
          <a:endParaRPr lang="es-ES"/>
        </a:p>
      </dgm:t>
    </dgm:pt>
    <dgm:pt modelId="{285805C3-EFF7-4267-813C-3E52AD133446}" type="pres">
      <dgm:prSet presAssocID="{08BC55BC-2E5F-4E89-981E-AC9F1E9F141C}" presName="sibTrans" presStyleLbl="sibTrans2D1" presStyleIdx="4" presStyleCnt="8"/>
      <dgm:spPr/>
      <dgm:t>
        <a:bodyPr/>
        <a:lstStyle/>
        <a:p>
          <a:endParaRPr lang="es-ES"/>
        </a:p>
      </dgm:t>
    </dgm:pt>
    <dgm:pt modelId="{709D790E-F36B-4776-A9B8-5335051E427E}" type="pres">
      <dgm:prSet presAssocID="{08BC55BC-2E5F-4E89-981E-AC9F1E9F141C}" presName="connectorText" presStyleLbl="sibTrans2D1" presStyleIdx="4" presStyleCnt="8"/>
      <dgm:spPr/>
      <dgm:t>
        <a:bodyPr/>
        <a:lstStyle/>
        <a:p>
          <a:endParaRPr lang="es-ES"/>
        </a:p>
      </dgm:t>
    </dgm:pt>
    <dgm:pt modelId="{8699F703-FFA5-49A1-9BF0-344289FC0FDF}" type="pres">
      <dgm:prSet presAssocID="{54D34BAF-0315-42C2-B5DD-2DB157984E2A}" presName="node" presStyleLbl="node1" presStyleIdx="5" presStyleCnt="8">
        <dgm:presLayoutVars>
          <dgm:bulletEnabled val="1"/>
        </dgm:presLayoutVars>
      </dgm:prSet>
      <dgm:spPr/>
      <dgm:t>
        <a:bodyPr/>
        <a:lstStyle/>
        <a:p>
          <a:endParaRPr lang="es-ES"/>
        </a:p>
      </dgm:t>
    </dgm:pt>
    <dgm:pt modelId="{308301C7-A59A-4391-A1D1-FAAC181A0318}" type="pres">
      <dgm:prSet presAssocID="{6C989187-8CDF-4334-96A3-9655E71BC303}" presName="sibTrans" presStyleLbl="sibTrans2D1" presStyleIdx="5" presStyleCnt="8"/>
      <dgm:spPr/>
      <dgm:t>
        <a:bodyPr/>
        <a:lstStyle/>
        <a:p>
          <a:endParaRPr lang="es-ES"/>
        </a:p>
      </dgm:t>
    </dgm:pt>
    <dgm:pt modelId="{1138461B-9DD1-4AFB-AE7C-7530A32C3530}" type="pres">
      <dgm:prSet presAssocID="{6C989187-8CDF-4334-96A3-9655E71BC303}" presName="connectorText" presStyleLbl="sibTrans2D1" presStyleIdx="5" presStyleCnt="8"/>
      <dgm:spPr/>
      <dgm:t>
        <a:bodyPr/>
        <a:lstStyle/>
        <a:p>
          <a:endParaRPr lang="es-ES"/>
        </a:p>
      </dgm:t>
    </dgm:pt>
    <dgm:pt modelId="{6ABD0DAC-4CC3-4DBE-AE81-5D57C8D67BA0}" type="pres">
      <dgm:prSet presAssocID="{274C91C4-EC1D-452D-BE7F-C9A79A673E05}" presName="node" presStyleLbl="node1" presStyleIdx="6" presStyleCnt="8">
        <dgm:presLayoutVars>
          <dgm:bulletEnabled val="1"/>
        </dgm:presLayoutVars>
      </dgm:prSet>
      <dgm:spPr/>
      <dgm:t>
        <a:bodyPr/>
        <a:lstStyle/>
        <a:p>
          <a:endParaRPr lang="es-ES"/>
        </a:p>
      </dgm:t>
    </dgm:pt>
    <dgm:pt modelId="{4FA74064-33D6-4C7B-A329-462DBB6D09F1}" type="pres">
      <dgm:prSet presAssocID="{430D2AC0-843C-4938-9CF9-56F6092BD3E5}" presName="sibTrans" presStyleLbl="sibTrans2D1" presStyleIdx="6" presStyleCnt="8"/>
      <dgm:spPr/>
      <dgm:t>
        <a:bodyPr/>
        <a:lstStyle/>
        <a:p>
          <a:endParaRPr lang="es-ES"/>
        </a:p>
      </dgm:t>
    </dgm:pt>
    <dgm:pt modelId="{59CDD750-44D9-4F40-B2DA-3761B29F6993}" type="pres">
      <dgm:prSet presAssocID="{430D2AC0-843C-4938-9CF9-56F6092BD3E5}" presName="connectorText" presStyleLbl="sibTrans2D1" presStyleIdx="6" presStyleCnt="8"/>
      <dgm:spPr/>
      <dgm:t>
        <a:bodyPr/>
        <a:lstStyle/>
        <a:p>
          <a:endParaRPr lang="es-ES"/>
        </a:p>
      </dgm:t>
    </dgm:pt>
    <dgm:pt modelId="{FFDB3370-D303-4776-B4EE-75C14C344CEF}" type="pres">
      <dgm:prSet presAssocID="{2E998A0C-C612-4AB0-9383-8EC96892AC15}" presName="node" presStyleLbl="node1" presStyleIdx="7" presStyleCnt="8">
        <dgm:presLayoutVars>
          <dgm:bulletEnabled val="1"/>
        </dgm:presLayoutVars>
      </dgm:prSet>
      <dgm:spPr/>
      <dgm:t>
        <a:bodyPr/>
        <a:lstStyle/>
        <a:p>
          <a:endParaRPr lang="es-ES"/>
        </a:p>
      </dgm:t>
    </dgm:pt>
    <dgm:pt modelId="{593746EF-883A-4640-A75F-6622C989F5D4}" type="pres">
      <dgm:prSet presAssocID="{7AAE46BD-4686-4D43-961D-6F14C3195983}" presName="sibTrans" presStyleLbl="sibTrans2D1" presStyleIdx="7" presStyleCnt="8"/>
      <dgm:spPr/>
      <dgm:t>
        <a:bodyPr/>
        <a:lstStyle/>
        <a:p>
          <a:endParaRPr lang="es-ES"/>
        </a:p>
      </dgm:t>
    </dgm:pt>
    <dgm:pt modelId="{0ABC86B3-A8FA-43D7-95C8-57EA5C5652C1}" type="pres">
      <dgm:prSet presAssocID="{7AAE46BD-4686-4D43-961D-6F14C3195983}" presName="connectorText" presStyleLbl="sibTrans2D1" presStyleIdx="7" presStyleCnt="8"/>
      <dgm:spPr/>
      <dgm:t>
        <a:bodyPr/>
        <a:lstStyle/>
        <a:p>
          <a:endParaRPr lang="es-ES"/>
        </a:p>
      </dgm:t>
    </dgm:pt>
  </dgm:ptLst>
  <dgm:cxnLst>
    <dgm:cxn modelId="{D567411C-98C2-4B6C-B980-730953B2ECAB}" type="presOf" srcId="{5173BAA2-8F3A-4E5D-A78F-E20E263194F6}" destId="{E59AB5DA-D72A-43FC-991B-510E8795E603}" srcOrd="1" destOrd="0" presId="urn:microsoft.com/office/officeart/2005/8/layout/cycle2"/>
    <dgm:cxn modelId="{5A90B807-B0B0-4F8A-8BB5-53E98C0C95DF}" srcId="{9C3584FA-8981-46DB-8559-BD1D30AAB608}" destId="{C2D50E63-5FF7-4BBF-9450-4D1492DA6F6C}" srcOrd="0" destOrd="0" parTransId="{3B54C04C-4BBB-48AC-BD45-FFD9DD120C65}" sibTransId="{513F384A-8BF5-40EA-8B2D-2E7D54D71A0F}"/>
    <dgm:cxn modelId="{75CF0116-AB3C-4167-83D9-E53685172298}" type="presOf" srcId="{6C989187-8CDF-4334-96A3-9655E71BC303}" destId="{308301C7-A59A-4391-A1D1-FAAC181A0318}" srcOrd="0" destOrd="0" presId="urn:microsoft.com/office/officeart/2005/8/layout/cycle2"/>
    <dgm:cxn modelId="{79CD3B90-BEA2-45DB-ABD0-486E201F1801}" type="presOf" srcId="{2E998A0C-C612-4AB0-9383-8EC96892AC15}" destId="{FFDB3370-D303-4776-B4EE-75C14C344CEF}" srcOrd="0" destOrd="0" presId="urn:microsoft.com/office/officeart/2005/8/layout/cycle2"/>
    <dgm:cxn modelId="{CE929FFE-B813-41D8-811D-9A727C7A7F52}" srcId="{9C3584FA-8981-46DB-8559-BD1D30AAB608}" destId="{54D34BAF-0315-42C2-B5DD-2DB157984E2A}" srcOrd="5" destOrd="0" parTransId="{19265446-8CCF-49EE-A58D-D89C58594904}" sibTransId="{6C989187-8CDF-4334-96A3-9655E71BC303}"/>
    <dgm:cxn modelId="{4FD1A89E-0078-4C95-BA5B-D12268026CB1}" type="presOf" srcId="{6B6BD34A-C3A1-4F57-90D4-503BF72733B4}" destId="{BFB26773-3D06-4015-A237-BD5F738FE082}" srcOrd="0" destOrd="0" presId="urn:microsoft.com/office/officeart/2005/8/layout/cycle2"/>
    <dgm:cxn modelId="{1FC889B9-6064-4373-998F-65717E55984A}" srcId="{9C3584FA-8981-46DB-8559-BD1D30AAB608}" destId="{D55827A1-CEFB-4133-A45E-0C16CFB1AAB3}" srcOrd="2" destOrd="0" parTransId="{F4F6CC9F-1711-4B40-A7CA-5BBE5C8E4C01}" sibTransId="{804B0B82-1087-4FA7-9C5F-46FCC2DFBB7E}"/>
    <dgm:cxn modelId="{CDBFFDB9-A120-465E-BB78-34CB2ABC971D}" type="presOf" srcId="{780CE1A4-76DB-40D0-9D02-6076EDBB4AC7}" destId="{184A5A0B-8834-43E8-9D39-24731FCDAF9D}" srcOrd="0" destOrd="0" presId="urn:microsoft.com/office/officeart/2005/8/layout/cycle2"/>
    <dgm:cxn modelId="{A59B6230-5DB8-425A-B033-0152B762B589}" srcId="{9C3584FA-8981-46DB-8559-BD1D30AAB608}" destId="{6B6BD34A-C3A1-4F57-90D4-503BF72733B4}" srcOrd="3" destOrd="0" parTransId="{989C19F3-BDA7-4ED8-9B4C-122A8A535841}" sibTransId="{5173BAA2-8F3A-4E5D-A78F-E20E263194F6}"/>
    <dgm:cxn modelId="{3A7B9528-D63A-4622-B922-CB850732680D}" type="presOf" srcId="{A64F26C4-19EF-42BE-B9CE-C47CEFC12A62}" destId="{DB97DF29-DA46-4D22-B132-F1C3D1183A52}" srcOrd="0" destOrd="0" presId="urn:microsoft.com/office/officeart/2005/8/layout/cycle2"/>
    <dgm:cxn modelId="{824D2716-EFAA-446F-8484-34D76192FD84}" type="presOf" srcId="{08BC55BC-2E5F-4E89-981E-AC9F1E9F141C}" destId="{285805C3-EFF7-4267-813C-3E52AD133446}" srcOrd="0" destOrd="0" presId="urn:microsoft.com/office/officeart/2005/8/layout/cycle2"/>
    <dgm:cxn modelId="{7E79C8A0-0365-4179-8199-6AA0996BDAA3}" srcId="{9C3584FA-8981-46DB-8559-BD1D30AAB608}" destId="{3A343F2E-A71C-488D-89F5-9D35AD00D083}" srcOrd="1" destOrd="0" parTransId="{34DDA594-7C42-44F7-9F93-331A6C607919}" sibTransId="{780CE1A4-76DB-40D0-9D02-6076EDBB4AC7}"/>
    <dgm:cxn modelId="{E5D75D47-1F51-4B38-8813-543BD4722606}" type="presOf" srcId="{804B0B82-1087-4FA7-9C5F-46FCC2DFBB7E}" destId="{07681B33-F536-47E9-A5E6-D2BFCD445AEC}" srcOrd="0" destOrd="0" presId="urn:microsoft.com/office/officeart/2005/8/layout/cycle2"/>
    <dgm:cxn modelId="{EEF17F44-F3E5-469B-8CFC-06690DF9118C}" type="presOf" srcId="{274C91C4-EC1D-452D-BE7F-C9A79A673E05}" destId="{6ABD0DAC-4CC3-4DBE-AE81-5D57C8D67BA0}" srcOrd="0" destOrd="0" presId="urn:microsoft.com/office/officeart/2005/8/layout/cycle2"/>
    <dgm:cxn modelId="{6FB786D2-8EB2-41DE-824A-C6C131E415B9}" type="presOf" srcId="{C2D50E63-5FF7-4BBF-9450-4D1492DA6F6C}" destId="{79905D9A-E5CE-45CB-A77A-BE2B7478DF0E}" srcOrd="0" destOrd="0" presId="urn:microsoft.com/office/officeart/2005/8/layout/cycle2"/>
    <dgm:cxn modelId="{FB8427EA-2BB5-4116-BFDA-B993558C5F82}" type="presOf" srcId="{54D34BAF-0315-42C2-B5DD-2DB157984E2A}" destId="{8699F703-FFA5-49A1-9BF0-344289FC0FDF}" srcOrd="0" destOrd="0" presId="urn:microsoft.com/office/officeart/2005/8/layout/cycle2"/>
    <dgm:cxn modelId="{97F66F71-638B-4443-B35A-C17262C1324C}" type="presOf" srcId="{804B0B82-1087-4FA7-9C5F-46FCC2DFBB7E}" destId="{34BDC22B-02A0-48DC-B631-B38FAA5F452A}" srcOrd="1" destOrd="0" presId="urn:microsoft.com/office/officeart/2005/8/layout/cycle2"/>
    <dgm:cxn modelId="{375378B0-8A30-45A4-B32B-6AFC3D892A59}" type="presOf" srcId="{780CE1A4-76DB-40D0-9D02-6076EDBB4AC7}" destId="{F16B0136-E9C8-4969-A301-E1559C656389}" srcOrd="1" destOrd="0" presId="urn:microsoft.com/office/officeart/2005/8/layout/cycle2"/>
    <dgm:cxn modelId="{CBFBDCCF-C6A3-4B61-A790-8D83DDA40D0C}" type="presOf" srcId="{08BC55BC-2E5F-4E89-981E-AC9F1E9F141C}" destId="{709D790E-F36B-4776-A9B8-5335051E427E}" srcOrd="1" destOrd="0" presId="urn:microsoft.com/office/officeart/2005/8/layout/cycle2"/>
    <dgm:cxn modelId="{2BFC1816-DFCC-48BA-867A-5147E35CAF82}" type="presOf" srcId="{5173BAA2-8F3A-4E5D-A78F-E20E263194F6}" destId="{5C6D6C17-1CB1-4821-AF6F-62DF05D17B93}" srcOrd="0" destOrd="0" presId="urn:microsoft.com/office/officeart/2005/8/layout/cycle2"/>
    <dgm:cxn modelId="{22FA9D9E-2DE2-49FA-8A0A-FF312B18E87B}" type="presOf" srcId="{7AAE46BD-4686-4D43-961D-6F14C3195983}" destId="{0ABC86B3-A8FA-43D7-95C8-57EA5C5652C1}" srcOrd="1" destOrd="0" presId="urn:microsoft.com/office/officeart/2005/8/layout/cycle2"/>
    <dgm:cxn modelId="{D02A2D33-665D-432A-B08E-BAF39A9241FA}" srcId="{9C3584FA-8981-46DB-8559-BD1D30AAB608}" destId="{2E998A0C-C612-4AB0-9383-8EC96892AC15}" srcOrd="7" destOrd="0" parTransId="{5C8BF6AD-EE0D-405F-BD9B-98EAEAD302BC}" sibTransId="{7AAE46BD-4686-4D43-961D-6F14C3195983}"/>
    <dgm:cxn modelId="{F70F15B7-E21B-4E54-9AB7-5CC391FFCDFA}" type="presOf" srcId="{D55827A1-CEFB-4133-A45E-0C16CFB1AAB3}" destId="{4E48F5FB-D166-483D-A723-6317EC0C6E06}" srcOrd="0" destOrd="0" presId="urn:microsoft.com/office/officeart/2005/8/layout/cycle2"/>
    <dgm:cxn modelId="{2C691955-2BAF-4B72-B741-5A6E68724F00}" type="presOf" srcId="{513F384A-8BF5-40EA-8B2D-2E7D54D71A0F}" destId="{83F3B842-4804-4F64-9051-B1AD27A97DF5}" srcOrd="1" destOrd="0" presId="urn:microsoft.com/office/officeart/2005/8/layout/cycle2"/>
    <dgm:cxn modelId="{E7D7DF86-041D-4589-B503-A66BF4C7AF7A}" type="presOf" srcId="{7AAE46BD-4686-4D43-961D-6F14C3195983}" destId="{593746EF-883A-4640-A75F-6622C989F5D4}" srcOrd="0" destOrd="0" presId="urn:microsoft.com/office/officeart/2005/8/layout/cycle2"/>
    <dgm:cxn modelId="{CC665706-68A2-43DA-8A68-179BEE691A00}" type="presOf" srcId="{513F384A-8BF5-40EA-8B2D-2E7D54D71A0F}" destId="{50A350CA-09F5-471E-9D0F-0B63DD0334C8}" srcOrd="0" destOrd="0" presId="urn:microsoft.com/office/officeart/2005/8/layout/cycle2"/>
    <dgm:cxn modelId="{33519BC5-39D5-42F9-9E52-C2E4A61716BD}" type="presOf" srcId="{3A343F2E-A71C-488D-89F5-9D35AD00D083}" destId="{8ECF70A4-1E2A-4526-836D-56C68B584522}" srcOrd="0" destOrd="0" presId="urn:microsoft.com/office/officeart/2005/8/layout/cycle2"/>
    <dgm:cxn modelId="{3FD14720-B75C-400F-99B7-1AB6B75ED4A1}" type="presOf" srcId="{6C989187-8CDF-4334-96A3-9655E71BC303}" destId="{1138461B-9DD1-4AFB-AE7C-7530A32C3530}" srcOrd="1" destOrd="0" presId="urn:microsoft.com/office/officeart/2005/8/layout/cycle2"/>
    <dgm:cxn modelId="{CAE53004-77A3-4A7F-91B7-8B49C45DF72B}" srcId="{9C3584FA-8981-46DB-8559-BD1D30AAB608}" destId="{A64F26C4-19EF-42BE-B9CE-C47CEFC12A62}" srcOrd="4" destOrd="0" parTransId="{EBF1D5D6-5082-4A3D-8250-283AE063D473}" sibTransId="{08BC55BC-2E5F-4E89-981E-AC9F1E9F141C}"/>
    <dgm:cxn modelId="{CA85F849-1564-4FD6-AC97-20996EA42F56}" type="presOf" srcId="{9C3584FA-8981-46DB-8559-BD1D30AAB608}" destId="{EF733659-6461-44E5-AFAE-5406D109C154}" srcOrd="0" destOrd="0" presId="urn:microsoft.com/office/officeart/2005/8/layout/cycle2"/>
    <dgm:cxn modelId="{43811EB6-1274-44FE-A32C-8698E15BD36F}" type="presOf" srcId="{430D2AC0-843C-4938-9CF9-56F6092BD3E5}" destId="{4FA74064-33D6-4C7B-A329-462DBB6D09F1}" srcOrd="0" destOrd="0" presId="urn:microsoft.com/office/officeart/2005/8/layout/cycle2"/>
    <dgm:cxn modelId="{B6D5C000-3A17-4612-9C87-04AE0642A417}" type="presOf" srcId="{430D2AC0-843C-4938-9CF9-56F6092BD3E5}" destId="{59CDD750-44D9-4F40-B2DA-3761B29F6993}" srcOrd="1" destOrd="0" presId="urn:microsoft.com/office/officeart/2005/8/layout/cycle2"/>
    <dgm:cxn modelId="{49741416-4795-46AF-83A0-FF0F9EA6A105}" srcId="{9C3584FA-8981-46DB-8559-BD1D30AAB608}" destId="{274C91C4-EC1D-452D-BE7F-C9A79A673E05}" srcOrd="6" destOrd="0" parTransId="{2367175D-B221-49BE-90F0-C6F73043CD78}" sibTransId="{430D2AC0-843C-4938-9CF9-56F6092BD3E5}"/>
    <dgm:cxn modelId="{BF7CDF0C-7971-4128-9B46-F739BACB663B}" type="presParOf" srcId="{EF733659-6461-44E5-AFAE-5406D109C154}" destId="{79905D9A-E5CE-45CB-A77A-BE2B7478DF0E}" srcOrd="0" destOrd="0" presId="urn:microsoft.com/office/officeart/2005/8/layout/cycle2"/>
    <dgm:cxn modelId="{F229B961-08FC-4A0B-9532-D21ED4823EE1}" type="presParOf" srcId="{EF733659-6461-44E5-AFAE-5406D109C154}" destId="{50A350CA-09F5-471E-9D0F-0B63DD0334C8}" srcOrd="1" destOrd="0" presId="urn:microsoft.com/office/officeart/2005/8/layout/cycle2"/>
    <dgm:cxn modelId="{19A0B9C0-018D-4DEE-8E85-1B140AD22D09}" type="presParOf" srcId="{50A350CA-09F5-471E-9D0F-0B63DD0334C8}" destId="{83F3B842-4804-4F64-9051-B1AD27A97DF5}" srcOrd="0" destOrd="0" presId="urn:microsoft.com/office/officeart/2005/8/layout/cycle2"/>
    <dgm:cxn modelId="{FD5B4FAD-0BF9-497E-86B5-91A0B1BC024D}" type="presParOf" srcId="{EF733659-6461-44E5-AFAE-5406D109C154}" destId="{8ECF70A4-1E2A-4526-836D-56C68B584522}" srcOrd="2" destOrd="0" presId="urn:microsoft.com/office/officeart/2005/8/layout/cycle2"/>
    <dgm:cxn modelId="{C32505B9-4D62-4CA6-A757-3D222A9060E0}" type="presParOf" srcId="{EF733659-6461-44E5-AFAE-5406D109C154}" destId="{184A5A0B-8834-43E8-9D39-24731FCDAF9D}" srcOrd="3" destOrd="0" presId="urn:microsoft.com/office/officeart/2005/8/layout/cycle2"/>
    <dgm:cxn modelId="{EB8F7958-D6EC-4C9E-9164-9ABF7D1C2504}" type="presParOf" srcId="{184A5A0B-8834-43E8-9D39-24731FCDAF9D}" destId="{F16B0136-E9C8-4969-A301-E1559C656389}" srcOrd="0" destOrd="0" presId="urn:microsoft.com/office/officeart/2005/8/layout/cycle2"/>
    <dgm:cxn modelId="{AA69F1AF-7D1F-4B5B-B3F0-F1984086D5A3}" type="presParOf" srcId="{EF733659-6461-44E5-AFAE-5406D109C154}" destId="{4E48F5FB-D166-483D-A723-6317EC0C6E06}" srcOrd="4" destOrd="0" presId="urn:microsoft.com/office/officeart/2005/8/layout/cycle2"/>
    <dgm:cxn modelId="{673547CF-B8C0-45D9-A818-0C3BB715D268}" type="presParOf" srcId="{EF733659-6461-44E5-AFAE-5406D109C154}" destId="{07681B33-F536-47E9-A5E6-D2BFCD445AEC}" srcOrd="5" destOrd="0" presId="urn:microsoft.com/office/officeart/2005/8/layout/cycle2"/>
    <dgm:cxn modelId="{5B6D7BA7-1318-4582-8D2A-9A3D049BFA6F}" type="presParOf" srcId="{07681B33-F536-47E9-A5E6-D2BFCD445AEC}" destId="{34BDC22B-02A0-48DC-B631-B38FAA5F452A}" srcOrd="0" destOrd="0" presId="urn:microsoft.com/office/officeart/2005/8/layout/cycle2"/>
    <dgm:cxn modelId="{C8B83F53-5FC7-4CE9-A6A1-773AE42EABB2}" type="presParOf" srcId="{EF733659-6461-44E5-AFAE-5406D109C154}" destId="{BFB26773-3D06-4015-A237-BD5F738FE082}" srcOrd="6" destOrd="0" presId="urn:microsoft.com/office/officeart/2005/8/layout/cycle2"/>
    <dgm:cxn modelId="{E74E0F27-5BF3-47A3-8570-604F18274488}" type="presParOf" srcId="{EF733659-6461-44E5-AFAE-5406D109C154}" destId="{5C6D6C17-1CB1-4821-AF6F-62DF05D17B93}" srcOrd="7" destOrd="0" presId="urn:microsoft.com/office/officeart/2005/8/layout/cycle2"/>
    <dgm:cxn modelId="{9F1FF7EA-FD19-41C9-83F5-B33B6581E9F7}" type="presParOf" srcId="{5C6D6C17-1CB1-4821-AF6F-62DF05D17B93}" destId="{E59AB5DA-D72A-43FC-991B-510E8795E603}" srcOrd="0" destOrd="0" presId="urn:microsoft.com/office/officeart/2005/8/layout/cycle2"/>
    <dgm:cxn modelId="{B90D2579-0C2A-4D85-B761-2D7B18B6A8B1}" type="presParOf" srcId="{EF733659-6461-44E5-AFAE-5406D109C154}" destId="{DB97DF29-DA46-4D22-B132-F1C3D1183A52}" srcOrd="8" destOrd="0" presId="urn:microsoft.com/office/officeart/2005/8/layout/cycle2"/>
    <dgm:cxn modelId="{87C78959-8983-4041-BF22-F2BAB7EF2952}" type="presParOf" srcId="{EF733659-6461-44E5-AFAE-5406D109C154}" destId="{285805C3-EFF7-4267-813C-3E52AD133446}" srcOrd="9" destOrd="0" presId="urn:microsoft.com/office/officeart/2005/8/layout/cycle2"/>
    <dgm:cxn modelId="{0E01D8C3-A839-40FB-9F23-961E6DEA8229}" type="presParOf" srcId="{285805C3-EFF7-4267-813C-3E52AD133446}" destId="{709D790E-F36B-4776-A9B8-5335051E427E}" srcOrd="0" destOrd="0" presId="urn:microsoft.com/office/officeart/2005/8/layout/cycle2"/>
    <dgm:cxn modelId="{4F332FB8-818C-4FE5-8321-9D165BD78837}" type="presParOf" srcId="{EF733659-6461-44E5-AFAE-5406D109C154}" destId="{8699F703-FFA5-49A1-9BF0-344289FC0FDF}" srcOrd="10" destOrd="0" presId="urn:microsoft.com/office/officeart/2005/8/layout/cycle2"/>
    <dgm:cxn modelId="{4E18B7A6-2B95-4A89-B454-B767E653D4E0}" type="presParOf" srcId="{EF733659-6461-44E5-AFAE-5406D109C154}" destId="{308301C7-A59A-4391-A1D1-FAAC181A0318}" srcOrd="11" destOrd="0" presId="urn:microsoft.com/office/officeart/2005/8/layout/cycle2"/>
    <dgm:cxn modelId="{42357691-32C7-4D9D-B750-D09C22D96C89}" type="presParOf" srcId="{308301C7-A59A-4391-A1D1-FAAC181A0318}" destId="{1138461B-9DD1-4AFB-AE7C-7530A32C3530}" srcOrd="0" destOrd="0" presId="urn:microsoft.com/office/officeart/2005/8/layout/cycle2"/>
    <dgm:cxn modelId="{DD7467FA-814C-499D-9D34-A41D13DE39AA}" type="presParOf" srcId="{EF733659-6461-44E5-AFAE-5406D109C154}" destId="{6ABD0DAC-4CC3-4DBE-AE81-5D57C8D67BA0}" srcOrd="12" destOrd="0" presId="urn:microsoft.com/office/officeart/2005/8/layout/cycle2"/>
    <dgm:cxn modelId="{54D6221B-54D8-4D71-B1DE-1FE25E669B8C}" type="presParOf" srcId="{EF733659-6461-44E5-AFAE-5406D109C154}" destId="{4FA74064-33D6-4C7B-A329-462DBB6D09F1}" srcOrd="13" destOrd="0" presId="urn:microsoft.com/office/officeart/2005/8/layout/cycle2"/>
    <dgm:cxn modelId="{75DAB940-2E4E-405C-A039-FEFD8830895E}" type="presParOf" srcId="{4FA74064-33D6-4C7B-A329-462DBB6D09F1}" destId="{59CDD750-44D9-4F40-B2DA-3761B29F6993}" srcOrd="0" destOrd="0" presId="urn:microsoft.com/office/officeart/2005/8/layout/cycle2"/>
    <dgm:cxn modelId="{3EB00BEA-80B6-435D-B7D3-CB978CBA7EA7}" type="presParOf" srcId="{EF733659-6461-44E5-AFAE-5406D109C154}" destId="{FFDB3370-D303-4776-B4EE-75C14C344CEF}" srcOrd="14" destOrd="0" presId="urn:microsoft.com/office/officeart/2005/8/layout/cycle2"/>
    <dgm:cxn modelId="{5C5E0D2A-BFF2-4E04-B712-FDCE3921B32D}" type="presParOf" srcId="{EF733659-6461-44E5-AFAE-5406D109C154}" destId="{593746EF-883A-4640-A75F-6622C989F5D4}" srcOrd="15" destOrd="0" presId="urn:microsoft.com/office/officeart/2005/8/layout/cycle2"/>
    <dgm:cxn modelId="{73F8951B-46D6-4087-8450-090B2CBEA895}" type="presParOf" srcId="{593746EF-883A-4640-A75F-6622C989F5D4}" destId="{0ABC86B3-A8FA-43D7-95C8-57EA5C5652C1}"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C" sz="2800" b="1" noProof="0" dirty="0" smtClean="0"/>
            <a:t>Tipos de maniobra de control en ascensores</a:t>
          </a:r>
          <a:endParaRPr lang="es-EC" sz="2800" b="1"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r>
            <a:rPr lang="es-EC" sz="2200" noProof="0" dirty="0" smtClean="0"/>
            <a:t>  Maniobra universal</a:t>
          </a:r>
          <a:r>
            <a:rPr lang="es-EC" sz="2400" noProof="0" dirty="0" smtClean="0"/>
            <a:t>	</a:t>
          </a:r>
          <a:endParaRPr lang="es-EC" sz="2400"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custT="1"/>
      <dgm:spPr/>
      <dgm:t>
        <a:bodyPr/>
        <a:lstStyle/>
        <a:p>
          <a:r>
            <a:rPr lang="es-EC" sz="2200" noProof="0" dirty="0" smtClean="0"/>
            <a:t>Maniobra colectiva – selectiva en ascenso y descenso</a:t>
          </a:r>
          <a:endParaRPr lang="es-EC" sz="2200" noProof="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custT="1"/>
      <dgm:spPr/>
      <dgm:t>
        <a:bodyPr/>
        <a:lstStyle/>
        <a:p>
          <a:r>
            <a:rPr lang="es-ES" sz="2200" dirty="0" smtClean="0"/>
            <a:t>Maniobra de grupo o batería</a:t>
          </a:r>
          <a:endParaRPr lang="es-ES" sz="2200" dirty="0"/>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AFB329B3-A1B6-43B1-827F-3F7675EAD735}">
      <dgm:prSet custT="1"/>
      <dgm:spPr/>
      <dgm:t>
        <a:bodyPr/>
        <a:lstStyle/>
        <a:p>
          <a:r>
            <a:rPr lang="es-EC" sz="2200" dirty="0" smtClean="0"/>
            <a:t>Maniobra colectiva en descenso </a:t>
          </a:r>
          <a:endParaRPr lang="en-US" sz="2200" dirty="0"/>
        </a:p>
      </dgm:t>
    </dgm:pt>
    <dgm:pt modelId="{CDF2FF9C-AE41-4316-B834-CEB41A01A141}" type="sibTrans" cxnId="{65AB85A2-04EE-4CEF-9D7B-C86955EB5791}">
      <dgm:prSet/>
      <dgm:spPr/>
      <dgm:t>
        <a:bodyPr/>
        <a:lstStyle/>
        <a:p>
          <a:endParaRPr lang="en-US"/>
        </a:p>
      </dgm:t>
    </dgm:pt>
    <dgm:pt modelId="{C584C04B-514D-4CFC-83E6-C10C52AD287F}" type="parTrans" cxnId="{65AB85A2-04EE-4CEF-9D7B-C86955EB5791}">
      <dgm:prSet/>
      <dgm:spPr/>
      <dgm:t>
        <a:bodyPr/>
        <a:lstStyle/>
        <a:p>
          <a:endParaRPr lang="en-U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266" custLinFactNeighborY="-68748"/>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4"/>
      <dgm:spPr/>
      <dgm:t>
        <a:bodyPr/>
        <a:lstStyle/>
        <a:p>
          <a:endParaRPr lang="es-ES"/>
        </a:p>
      </dgm:t>
    </dgm:pt>
    <dgm:pt modelId="{45B98A4A-0B6D-4F48-B74E-847DD2F0977C}" type="pres">
      <dgm:prSet presAssocID="{D0D20E71-FED1-4623-8034-D329000238BD}" presName="childText" presStyleLbl="bgAcc1" presStyleIdx="0" presStyleCnt="4" custScaleX="739626" custScaleY="95946" custLinFactNeighborX="-31337" custLinFactNeighborY="-11472">
        <dgm:presLayoutVars>
          <dgm:bulletEnabled val="1"/>
        </dgm:presLayoutVars>
      </dgm:prSet>
      <dgm:spPr/>
      <dgm:t>
        <a:bodyPr/>
        <a:lstStyle/>
        <a:p>
          <a:endParaRPr lang="es-ES"/>
        </a:p>
      </dgm:t>
    </dgm:pt>
    <dgm:pt modelId="{A3D0A8E1-B1E8-466F-8FAF-04EA9C82C5FB}" type="pres">
      <dgm:prSet presAssocID="{C584C04B-514D-4CFC-83E6-C10C52AD287F}" presName="Name13" presStyleLbl="parChTrans1D2" presStyleIdx="1" presStyleCnt="4"/>
      <dgm:spPr/>
      <dgm:t>
        <a:bodyPr/>
        <a:lstStyle/>
        <a:p>
          <a:endParaRPr lang="en-US"/>
        </a:p>
      </dgm:t>
    </dgm:pt>
    <dgm:pt modelId="{9EEDB54E-C0E3-418D-A1CC-47BD5D25FCA0}" type="pres">
      <dgm:prSet presAssocID="{AFB329B3-A1B6-43B1-827F-3F7675EAD735}" presName="childText" presStyleLbl="bgAcc1" presStyleIdx="1" presStyleCnt="4" custScaleX="737085" custLinFactNeighborX="-31337" custLinFactNeighborY="-9878">
        <dgm:presLayoutVars>
          <dgm:bulletEnabled val="1"/>
        </dgm:presLayoutVars>
      </dgm:prSet>
      <dgm:spPr/>
      <dgm:t>
        <a:bodyPr/>
        <a:lstStyle/>
        <a:p>
          <a:endParaRPr lang="en-US"/>
        </a:p>
      </dgm:t>
    </dgm:pt>
    <dgm:pt modelId="{2A81AC24-19E8-4B05-BE18-7F7DC22883F5}" type="pres">
      <dgm:prSet presAssocID="{300571DF-0E8D-4A75-B42A-9E0E27DF9B85}" presName="Name13" presStyleLbl="parChTrans1D2" presStyleIdx="2" presStyleCnt="4"/>
      <dgm:spPr/>
      <dgm:t>
        <a:bodyPr/>
        <a:lstStyle/>
        <a:p>
          <a:endParaRPr lang="es-ES"/>
        </a:p>
      </dgm:t>
    </dgm:pt>
    <dgm:pt modelId="{7210391E-D0BA-4B05-BC9D-4C5F7A7038B2}" type="pres">
      <dgm:prSet presAssocID="{C718ADCF-EE16-40A9-92E0-023D415A390D}" presName="childText" presStyleLbl="bgAcc1" presStyleIdx="2" presStyleCnt="4" custScaleX="739626" custScaleY="95946" custLinFactNeighborX="-31337" custLinFactNeighborY="-15241">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3" presStyleCnt="4"/>
      <dgm:spPr/>
      <dgm:t>
        <a:bodyPr/>
        <a:lstStyle/>
        <a:p>
          <a:endParaRPr lang="es-ES"/>
        </a:p>
      </dgm:t>
    </dgm:pt>
    <dgm:pt modelId="{59DD2AFD-1A85-48C2-96F2-E73FC04B45F7}" type="pres">
      <dgm:prSet presAssocID="{613D9770-E617-4792-A0EF-694D6913B044}" presName="childText" presStyleLbl="bgAcc1" presStyleIdx="3" presStyleCnt="4" custScaleX="739626" custScaleY="95946" custLinFactNeighborX="-31337" custLinFactNeighborY="-19010">
        <dgm:presLayoutVars>
          <dgm:bulletEnabled val="1"/>
        </dgm:presLayoutVars>
      </dgm:prSet>
      <dgm:spPr/>
      <dgm:t>
        <a:bodyPr/>
        <a:lstStyle/>
        <a:p>
          <a:endParaRPr lang="es-ES"/>
        </a:p>
      </dgm:t>
    </dgm:pt>
  </dgm:ptLst>
  <dgm:cxnLst>
    <dgm:cxn modelId="{BF0805AD-A0A2-4B14-BCFC-2E032542566C}" type="presOf" srcId="{D0D20E71-FED1-4623-8034-D329000238BD}" destId="{45B98A4A-0B6D-4F48-B74E-847DD2F0977C}" srcOrd="0" destOrd="0" presId="urn:microsoft.com/office/officeart/2005/8/layout/hierarchy3"/>
    <dgm:cxn modelId="{5B6F342F-2F78-4416-AC3D-037E3B894261}" type="presOf" srcId="{CB9964DC-5E01-4879-9733-CDEE2AB1D1F7}" destId="{C7DDC059-89DD-4F99-A10D-9C975D60C8D8}" srcOrd="1" destOrd="0" presId="urn:microsoft.com/office/officeart/2005/8/layout/hierarchy3"/>
    <dgm:cxn modelId="{A192CCD5-9D73-483D-95CD-06CB5202AC38}" type="presOf" srcId="{4349BE00-98CD-4A0C-8970-0800DCF0B510}" destId="{6453487C-0FAF-4B32-BD10-ECD1ABD7E947}" srcOrd="0" destOrd="0" presId="urn:microsoft.com/office/officeart/2005/8/layout/hierarchy3"/>
    <dgm:cxn modelId="{84F07881-E543-494D-A2DF-C077F8295A5E}" type="presOf" srcId="{C718ADCF-EE16-40A9-92E0-023D415A390D}" destId="{7210391E-D0BA-4B05-BC9D-4C5F7A7038B2}" srcOrd="0" destOrd="0" presId="urn:microsoft.com/office/officeart/2005/8/layout/hierarchy3"/>
    <dgm:cxn modelId="{2DF8097F-E0B2-423B-A643-B8375DCA7403}" type="presOf" srcId="{C584C04B-514D-4CFC-83E6-C10C52AD287F}" destId="{A3D0A8E1-B1E8-466F-8FAF-04EA9C82C5FB}"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5381A87D-2F9F-4E5B-B016-190F721D8FE2}" srcId="{CB9964DC-5E01-4879-9733-CDEE2AB1D1F7}" destId="{613D9770-E617-4792-A0EF-694D6913B044}" srcOrd="3" destOrd="0" parTransId="{8E58BE12-E61E-4161-87EB-35A7176E5F95}" sibTransId="{E4B6CB5B-513B-4507-8653-2C68DEB5C6C2}"/>
    <dgm:cxn modelId="{D924E108-D9CE-49A9-B98E-954CAB545D6B}" type="presOf" srcId="{AFB329B3-A1B6-43B1-827F-3F7675EAD735}" destId="{9EEDB54E-C0E3-418D-A1CC-47BD5D25FCA0}" srcOrd="0" destOrd="0" presId="urn:microsoft.com/office/officeart/2005/8/layout/hierarchy3"/>
    <dgm:cxn modelId="{9471A898-0C37-4C9B-8893-B4336A90D26A}" type="presOf" srcId="{CB9964DC-5E01-4879-9733-CDEE2AB1D1F7}" destId="{ECB1CA3E-26B8-4A39-AEF8-6F06E506D3C7}" srcOrd="0" destOrd="0" presId="urn:microsoft.com/office/officeart/2005/8/layout/hierarchy3"/>
    <dgm:cxn modelId="{65AB85A2-04EE-4CEF-9D7B-C86955EB5791}" srcId="{CB9964DC-5E01-4879-9733-CDEE2AB1D1F7}" destId="{AFB329B3-A1B6-43B1-827F-3F7675EAD735}" srcOrd="1" destOrd="0" parTransId="{C584C04B-514D-4CFC-83E6-C10C52AD287F}" sibTransId="{CDF2FF9C-AE41-4316-B834-CEB41A01A141}"/>
    <dgm:cxn modelId="{C323FEC3-0ECD-4BC2-A0D5-23EFE438696F}" type="presOf" srcId="{7061F2FC-F2AB-4DE3-98B0-886576B4E2C6}" destId="{D433476B-D68D-4328-ADAC-B2895D3D50CF}" srcOrd="0" destOrd="0" presId="urn:microsoft.com/office/officeart/2005/8/layout/hierarchy3"/>
    <dgm:cxn modelId="{979DEC33-C431-4649-9FB3-1213E5986978}" type="presOf" srcId="{613D9770-E617-4792-A0EF-694D6913B044}" destId="{59DD2AFD-1A85-48C2-96F2-E73FC04B45F7}" srcOrd="0" destOrd="0" presId="urn:microsoft.com/office/officeart/2005/8/layout/hierarchy3"/>
    <dgm:cxn modelId="{705F30AC-7223-4468-A89C-5EC239649945}" type="presOf" srcId="{8E58BE12-E61E-4161-87EB-35A7176E5F95}" destId="{F27B7295-80E4-4410-9A4D-672618C6243E}" srcOrd="0" destOrd="0" presId="urn:microsoft.com/office/officeart/2005/8/layout/hierarchy3"/>
    <dgm:cxn modelId="{DA2F483B-1A8B-42CE-A3D1-B808762B1599}" type="presOf" srcId="{300571DF-0E8D-4A75-B42A-9E0E27DF9B85}" destId="{2A81AC24-19E8-4B05-BE18-7F7DC22883F5}" srcOrd="0" destOrd="0" presId="urn:microsoft.com/office/officeart/2005/8/layout/hierarchy3"/>
    <dgm:cxn modelId="{26837CF1-B42E-4157-BF55-0812B75BD343}" srcId="{CB9964DC-5E01-4879-9733-CDEE2AB1D1F7}" destId="{C718ADCF-EE16-40A9-92E0-023D415A390D}" srcOrd="2" destOrd="0" parTransId="{300571DF-0E8D-4A75-B42A-9E0E27DF9B85}" sibTransId="{6114FBC9-8357-44C8-835B-83E4DB75B6AA}"/>
    <dgm:cxn modelId="{EBB7281B-B9F8-4CD7-9BD5-959612EFD65E}" type="presParOf" srcId="{D433476B-D68D-4328-ADAC-B2895D3D50CF}" destId="{1E58A3BC-F1F7-40EE-89AA-32E802ED4BF7}" srcOrd="0" destOrd="0" presId="urn:microsoft.com/office/officeart/2005/8/layout/hierarchy3"/>
    <dgm:cxn modelId="{F78FF57C-D3AF-4BFA-BD48-B181C576DBEF}" type="presParOf" srcId="{1E58A3BC-F1F7-40EE-89AA-32E802ED4BF7}" destId="{D21DF85A-45CA-4CE0-B0ED-CF4615475EE0}" srcOrd="0" destOrd="0" presId="urn:microsoft.com/office/officeart/2005/8/layout/hierarchy3"/>
    <dgm:cxn modelId="{8E081246-E7F4-49EE-BF71-64C47094AAB2}" type="presParOf" srcId="{D21DF85A-45CA-4CE0-B0ED-CF4615475EE0}" destId="{ECB1CA3E-26B8-4A39-AEF8-6F06E506D3C7}" srcOrd="0" destOrd="0" presId="urn:microsoft.com/office/officeart/2005/8/layout/hierarchy3"/>
    <dgm:cxn modelId="{A0DDD7AE-5331-4096-8C64-802169A5A426}" type="presParOf" srcId="{D21DF85A-45CA-4CE0-B0ED-CF4615475EE0}" destId="{C7DDC059-89DD-4F99-A10D-9C975D60C8D8}" srcOrd="1" destOrd="0" presId="urn:microsoft.com/office/officeart/2005/8/layout/hierarchy3"/>
    <dgm:cxn modelId="{1A8FE253-30DE-4056-845E-B37AB5F2A860}" type="presParOf" srcId="{1E58A3BC-F1F7-40EE-89AA-32E802ED4BF7}" destId="{F784BE88-3DB9-4E87-AFCA-2ED0BF00DEA1}" srcOrd="1" destOrd="0" presId="urn:microsoft.com/office/officeart/2005/8/layout/hierarchy3"/>
    <dgm:cxn modelId="{4B591E23-5AE3-4436-8819-E60BC5F0A326}" type="presParOf" srcId="{F784BE88-3DB9-4E87-AFCA-2ED0BF00DEA1}" destId="{6453487C-0FAF-4B32-BD10-ECD1ABD7E947}" srcOrd="0" destOrd="0" presId="urn:microsoft.com/office/officeart/2005/8/layout/hierarchy3"/>
    <dgm:cxn modelId="{DE00136A-53FB-4093-B06C-26DE6F35CC8D}" type="presParOf" srcId="{F784BE88-3DB9-4E87-AFCA-2ED0BF00DEA1}" destId="{45B98A4A-0B6D-4F48-B74E-847DD2F0977C}" srcOrd="1" destOrd="0" presId="urn:microsoft.com/office/officeart/2005/8/layout/hierarchy3"/>
    <dgm:cxn modelId="{98BB9153-2110-467C-AAEF-CE56D47BD0E3}" type="presParOf" srcId="{F784BE88-3DB9-4E87-AFCA-2ED0BF00DEA1}" destId="{A3D0A8E1-B1E8-466F-8FAF-04EA9C82C5FB}" srcOrd="2" destOrd="0" presId="urn:microsoft.com/office/officeart/2005/8/layout/hierarchy3"/>
    <dgm:cxn modelId="{1376407C-DFE7-4DE4-821A-D6ACB946154E}" type="presParOf" srcId="{F784BE88-3DB9-4E87-AFCA-2ED0BF00DEA1}" destId="{9EEDB54E-C0E3-418D-A1CC-47BD5D25FCA0}" srcOrd="3" destOrd="0" presId="urn:microsoft.com/office/officeart/2005/8/layout/hierarchy3"/>
    <dgm:cxn modelId="{B1C807C3-3934-4A4D-893B-E67C753FB355}" type="presParOf" srcId="{F784BE88-3DB9-4E87-AFCA-2ED0BF00DEA1}" destId="{2A81AC24-19E8-4B05-BE18-7F7DC22883F5}" srcOrd="4" destOrd="0" presId="urn:microsoft.com/office/officeart/2005/8/layout/hierarchy3"/>
    <dgm:cxn modelId="{D8DEF50A-A47E-4F53-BCD9-302871534E50}" type="presParOf" srcId="{F784BE88-3DB9-4E87-AFCA-2ED0BF00DEA1}" destId="{7210391E-D0BA-4B05-BC9D-4C5F7A7038B2}" srcOrd="5" destOrd="0" presId="urn:microsoft.com/office/officeart/2005/8/layout/hierarchy3"/>
    <dgm:cxn modelId="{741F8B6E-C8A0-4466-A67C-2E910180C4FC}" type="presParOf" srcId="{F784BE88-3DB9-4E87-AFCA-2ED0BF00DEA1}" destId="{F27B7295-80E4-4410-9A4D-672618C6243E}" srcOrd="6" destOrd="0" presId="urn:microsoft.com/office/officeart/2005/8/layout/hierarchy3"/>
    <dgm:cxn modelId="{656F1CFC-099C-48B8-BC71-8BE59C5028D5}" type="presParOf" srcId="{F784BE88-3DB9-4E87-AFCA-2ED0BF00DEA1}" destId="{59DD2AFD-1A85-48C2-96F2-E73FC04B45F7}"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Entradas del sistema</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2792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8E01FF1C-89E5-4E2E-A283-E3E9CD20814F}" type="presOf" srcId="{CB9964DC-5E01-4879-9733-CDEE2AB1D1F7}" destId="{C7DDC059-89DD-4F99-A10D-9C975D60C8D8}" srcOrd="1" destOrd="0" presId="urn:microsoft.com/office/officeart/2005/8/layout/hierarchy3"/>
    <dgm:cxn modelId="{6EE931C5-0EB7-466C-B85E-965534BDC0F0}" type="presOf" srcId="{CB9964DC-5E01-4879-9733-CDEE2AB1D1F7}" destId="{ECB1CA3E-26B8-4A39-AEF8-6F06E506D3C7}" srcOrd="0" destOrd="0" presId="urn:microsoft.com/office/officeart/2005/8/layout/hierarchy3"/>
    <dgm:cxn modelId="{BD56C9D3-D12E-4759-8FEC-5E4218D4A96D}" type="presOf" srcId="{7061F2FC-F2AB-4DE3-98B0-886576B4E2C6}" destId="{D433476B-D68D-4328-ADAC-B2895D3D50CF}" srcOrd="0" destOrd="0" presId="urn:microsoft.com/office/officeart/2005/8/layout/hierarchy3"/>
    <dgm:cxn modelId="{9372E7A9-1B82-4561-92F1-D5AECC238FF1}" type="presParOf" srcId="{D433476B-D68D-4328-ADAC-B2895D3D50CF}" destId="{1E58A3BC-F1F7-40EE-89AA-32E802ED4BF7}" srcOrd="0" destOrd="0" presId="urn:microsoft.com/office/officeart/2005/8/layout/hierarchy3"/>
    <dgm:cxn modelId="{C4D95789-4E3D-4937-98AE-B77358E995D0}" type="presParOf" srcId="{1E58A3BC-F1F7-40EE-89AA-32E802ED4BF7}" destId="{D21DF85A-45CA-4CE0-B0ED-CF4615475EE0}" srcOrd="0" destOrd="0" presId="urn:microsoft.com/office/officeart/2005/8/layout/hierarchy3"/>
    <dgm:cxn modelId="{37E9660A-1B3D-402B-A79E-D874720F6DEC}" type="presParOf" srcId="{D21DF85A-45CA-4CE0-B0ED-CF4615475EE0}" destId="{ECB1CA3E-26B8-4A39-AEF8-6F06E506D3C7}" srcOrd="0" destOrd="0" presId="urn:microsoft.com/office/officeart/2005/8/layout/hierarchy3"/>
    <dgm:cxn modelId="{6083DC39-5429-4FBF-919F-2D6202529C58}" type="presParOf" srcId="{D21DF85A-45CA-4CE0-B0ED-CF4615475EE0}" destId="{C7DDC059-89DD-4F99-A10D-9C975D60C8D8}" srcOrd="1" destOrd="0" presId="urn:microsoft.com/office/officeart/2005/8/layout/hierarchy3"/>
    <dgm:cxn modelId="{1DD22B50-9149-4EC7-B0D7-0598EC8D94B7}"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7FD431-AAF7-46F1-9D1B-FA37E5E9AB68}" type="doc">
      <dgm:prSet loTypeId="urn:microsoft.com/office/officeart/2005/8/layout/vList3" loCatId="picture" qsTypeId="urn:microsoft.com/office/officeart/2005/8/quickstyle/simple3" qsCatId="simple" csTypeId="urn:microsoft.com/office/officeart/2005/8/colors/accent0_3" csCatId="mainScheme" phldr="1"/>
      <dgm:spPr/>
      <dgm:t>
        <a:bodyPr/>
        <a:lstStyle/>
        <a:p>
          <a:endParaRPr lang="en-US"/>
        </a:p>
      </dgm:t>
    </dgm:pt>
    <dgm:pt modelId="{4E1A9358-C89C-48F0-9F6C-7E6363BC44E5}">
      <dgm:prSet phldrT="[Texto]" custT="1"/>
      <dgm:spPr/>
      <dgm:t>
        <a:bodyPr/>
        <a:lstStyle/>
        <a:p>
          <a:pPr algn="just">
            <a:lnSpc>
              <a:spcPct val="100000"/>
            </a:lnSpc>
            <a:spcAft>
              <a:spcPts val="0"/>
            </a:spcAft>
          </a:pPr>
          <a:r>
            <a:rPr lang="en-US" sz="1200" b="0" dirty="0" smtClean="0">
              <a:latin typeface="Arial" panose="020B0604020202020204" pitchFamily="34" charset="0"/>
              <a:cs typeface="Arial" panose="020B0604020202020204" pitchFamily="34" charset="0"/>
            </a:rPr>
            <a:t>J.V. </a:t>
          </a:r>
          <a:r>
            <a:rPr lang="en-US" sz="1200" b="0" dirty="0" err="1" smtClean="0">
              <a:latin typeface="Arial" panose="020B0604020202020204" pitchFamily="34" charset="0"/>
              <a:cs typeface="Arial" panose="020B0604020202020204" pitchFamily="34" charset="0"/>
            </a:rPr>
            <a:t>Ascensores</a:t>
          </a:r>
          <a:r>
            <a:rPr lang="en-US" sz="1200" b="0" dirty="0" smtClean="0">
              <a:latin typeface="Arial" panose="020B0604020202020204" pitchFamily="34" charset="0"/>
              <a:cs typeface="Arial" panose="020B0604020202020204" pitchFamily="34" charset="0"/>
            </a:rPr>
            <a:t> </a:t>
          </a:r>
          <a:r>
            <a:rPr lang="en-US" sz="1200" b="0" dirty="0" err="1" smtClean="0">
              <a:latin typeface="Arial" panose="020B0604020202020204" pitchFamily="34" charset="0"/>
              <a:cs typeface="Arial" panose="020B0604020202020204" pitchFamily="34" charset="0"/>
            </a:rPr>
            <a:t>Cía</a:t>
          </a:r>
          <a:r>
            <a:rPr lang="en-US" sz="1200" b="0" dirty="0" smtClean="0">
              <a:latin typeface="Arial" panose="020B0604020202020204" pitchFamily="34" charset="0"/>
              <a:cs typeface="Arial" panose="020B0604020202020204" pitchFamily="34" charset="0"/>
            </a:rPr>
            <a:t>. Ltda., </a:t>
          </a:r>
          <a:r>
            <a:rPr lang="en-US" sz="1200" b="0" dirty="0" err="1" smtClean="0">
              <a:latin typeface="Arial" panose="020B0604020202020204" pitchFamily="34" charset="0"/>
              <a:cs typeface="Arial" panose="020B0604020202020204" pitchFamily="34" charset="0"/>
            </a:rPr>
            <a:t>tiene</a:t>
          </a:r>
          <a:r>
            <a:rPr lang="en-US" sz="1200" b="0" dirty="0" smtClean="0">
              <a:latin typeface="Arial" panose="020B0604020202020204" pitchFamily="34" charset="0"/>
              <a:cs typeface="Arial" panose="020B0604020202020204" pitchFamily="34" charset="0"/>
            </a:rPr>
            <a:t> a su cargo </a:t>
          </a:r>
          <a:r>
            <a:rPr lang="en-US" sz="1200" b="0" dirty="0" err="1" smtClean="0">
              <a:latin typeface="Arial" panose="020B0604020202020204" pitchFamily="34" charset="0"/>
              <a:cs typeface="Arial" panose="020B0604020202020204" pitchFamily="34" charset="0"/>
            </a:rPr>
            <a:t>alrededor</a:t>
          </a:r>
          <a:r>
            <a:rPr lang="en-US" sz="1200" b="0" dirty="0" smtClean="0">
              <a:latin typeface="Arial" panose="020B0604020202020204" pitchFamily="34" charset="0"/>
              <a:cs typeface="Arial" panose="020B0604020202020204" pitchFamily="34" charset="0"/>
            </a:rPr>
            <a:t> de 200 </a:t>
          </a:r>
          <a:r>
            <a:rPr lang="en-US" sz="1200" b="0" dirty="0" err="1" smtClean="0">
              <a:latin typeface="Arial" panose="020B0604020202020204" pitchFamily="34" charset="0"/>
              <a:cs typeface="Arial" panose="020B0604020202020204" pitchFamily="34" charset="0"/>
            </a:rPr>
            <a:t>ascensores</a:t>
          </a:r>
          <a:r>
            <a:rPr lang="en-US" sz="1200" b="0" dirty="0" smtClean="0">
              <a:latin typeface="Arial" panose="020B0604020202020204" pitchFamily="34" charset="0"/>
              <a:cs typeface="Arial" panose="020B0604020202020204" pitchFamily="34" charset="0"/>
            </a:rPr>
            <a:t> </a:t>
          </a:r>
          <a:r>
            <a:rPr lang="en-US" sz="1200" b="0" dirty="0" err="1" smtClean="0">
              <a:latin typeface="Arial" panose="020B0604020202020204" pitchFamily="34" charset="0"/>
              <a:cs typeface="Arial" panose="020B0604020202020204" pitchFamily="34" charset="0"/>
            </a:rPr>
            <a:t>ofreciendo</a:t>
          </a:r>
          <a:r>
            <a:rPr lang="en-US" sz="1200" b="0" dirty="0" smtClean="0">
              <a:latin typeface="Arial" panose="020B0604020202020204" pitchFamily="34" charset="0"/>
              <a:cs typeface="Arial" panose="020B0604020202020204" pitchFamily="34" charset="0"/>
            </a:rPr>
            <a:t> el </a:t>
          </a:r>
          <a:r>
            <a:rPr lang="en-US" sz="1200" b="0" dirty="0" err="1" smtClean="0">
              <a:latin typeface="Arial" panose="020B0604020202020204" pitchFamily="34" charset="0"/>
              <a:cs typeface="Arial" panose="020B0604020202020204" pitchFamily="34" charset="0"/>
            </a:rPr>
            <a:t>servicio</a:t>
          </a:r>
          <a:r>
            <a:rPr lang="en-US" sz="1200" b="0" dirty="0" smtClean="0">
              <a:latin typeface="Arial" panose="020B0604020202020204" pitchFamily="34" charset="0"/>
              <a:cs typeface="Arial" panose="020B0604020202020204" pitchFamily="34" charset="0"/>
            </a:rPr>
            <a:t> de </a:t>
          </a:r>
          <a:r>
            <a:rPr lang="en-US" sz="1200" b="0" dirty="0" err="1" smtClean="0">
              <a:latin typeface="Arial" panose="020B0604020202020204" pitchFamily="34" charset="0"/>
              <a:cs typeface="Arial" panose="020B0604020202020204" pitchFamily="34" charset="0"/>
            </a:rPr>
            <a:t>mantenimiento</a:t>
          </a:r>
          <a:r>
            <a:rPr lang="en-US" sz="1200" b="0" dirty="0" smtClean="0">
              <a:latin typeface="Arial" panose="020B0604020202020204" pitchFamily="34" charset="0"/>
              <a:cs typeface="Arial" panose="020B0604020202020204" pitchFamily="34" charset="0"/>
            </a:rPr>
            <a:t> </a:t>
          </a:r>
          <a:r>
            <a:rPr lang="en-US" sz="1200" b="0" dirty="0" err="1" smtClean="0">
              <a:latin typeface="Arial" panose="020B0604020202020204" pitchFamily="34" charset="0"/>
              <a:cs typeface="Arial" panose="020B0604020202020204" pitchFamily="34" charset="0"/>
            </a:rPr>
            <a:t>preventivo</a:t>
          </a:r>
          <a:r>
            <a:rPr lang="en-US" sz="1200" b="0" dirty="0" smtClean="0">
              <a:latin typeface="Arial" panose="020B0604020202020204" pitchFamily="34" charset="0"/>
              <a:cs typeface="Arial" panose="020B0604020202020204" pitchFamily="34" charset="0"/>
            </a:rPr>
            <a:t> y </a:t>
          </a:r>
          <a:r>
            <a:rPr lang="en-US" sz="1200" b="0" dirty="0" err="1" smtClean="0">
              <a:latin typeface="Arial" panose="020B0604020202020204" pitchFamily="34" charset="0"/>
              <a:cs typeface="Arial" panose="020B0604020202020204" pitchFamily="34" charset="0"/>
            </a:rPr>
            <a:t>correctivo</a:t>
          </a:r>
          <a:r>
            <a:rPr lang="en-US" sz="1200" b="0" dirty="0" smtClean="0">
              <a:latin typeface="Arial" panose="020B0604020202020204" pitchFamily="34" charset="0"/>
              <a:cs typeface="Arial" panose="020B0604020202020204" pitchFamily="34" charset="0"/>
            </a:rPr>
            <a:t>.</a:t>
          </a:r>
          <a:endParaRPr lang="en-US" sz="1200" b="0" dirty="0">
            <a:latin typeface="Arial" panose="020B0604020202020204" pitchFamily="34" charset="0"/>
            <a:cs typeface="Arial" panose="020B0604020202020204" pitchFamily="34" charset="0"/>
          </a:endParaRPr>
        </a:p>
      </dgm:t>
    </dgm:pt>
    <dgm:pt modelId="{565676FE-CE3E-45E4-8936-EBD72E68A8A4}" type="parTrans" cxnId="{5F6D3712-4DAF-4EA5-B07E-BE786F08097C}">
      <dgm:prSet/>
      <dgm:spPr/>
      <dgm:t>
        <a:bodyPr/>
        <a:lstStyle/>
        <a:p>
          <a:endParaRPr lang="en-US"/>
        </a:p>
      </dgm:t>
    </dgm:pt>
    <dgm:pt modelId="{F5291A3B-1DB1-43C0-8192-37CFEB4FA8AB}" type="sibTrans" cxnId="{5F6D3712-4DAF-4EA5-B07E-BE786F08097C}">
      <dgm:prSet/>
      <dgm:spPr/>
      <dgm:t>
        <a:bodyPr/>
        <a:lstStyle/>
        <a:p>
          <a:endParaRPr lang="en-US"/>
        </a:p>
      </dgm:t>
    </dgm:pt>
    <dgm:pt modelId="{8B478696-F04E-4B6C-88BD-DD2E08CB99D8}">
      <dgm:prSet phldrT="[Texto]" custT="1"/>
      <dgm:spPr/>
      <dgm:t>
        <a:bodyPr/>
        <a:lstStyle/>
        <a:p>
          <a:pPr algn="just"/>
          <a:r>
            <a:rPr lang="es-EC" sz="1200" dirty="0" smtClean="0">
              <a:latin typeface="Arial" panose="020B0604020202020204" pitchFamily="34" charset="0"/>
              <a:cs typeface="Arial" panose="020B0604020202020204" pitchFamily="34" charset="0"/>
            </a:rPr>
            <a:t>30% de los ascensores a cargo de la compañía tienen aproximadamente 20 años de funcionamiento, por lo cual su sistema de control en la mayoría de los casos presenta fallos </a:t>
          </a:r>
          <a:r>
            <a:rPr lang="es-EC" sz="1200" dirty="0" err="1" smtClean="0">
              <a:latin typeface="Arial" panose="020B0604020202020204" pitchFamily="34" charset="0"/>
              <a:cs typeface="Arial" panose="020B0604020202020204" pitchFamily="34" charset="0"/>
            </a:rPr>
            <a:t>contínuos</a:t>
          </a:r>
          <a:r>
            <a:rPr lang="es-EC" sz="1200" dirty="0" smtClean="0">
              <a:latin typeface="Arial" panose="020B0604020202020204" pitchFamily="34" charset="0"/>
              <a:cs typeface="Arial" panose="020B0604020202020204" pitchFamily="34" charset="0"/>
            </a:rPr>
            <a:t> en su operación.</a:t>
          </a:r>
          <a:endParaRPr lang="en-US" sz="1200" dirty="0">
            <a:latin typeface="Arial" panose="020B0604020202020204" pitchFamily="34" charset="0"/>
            <a:cs typeface="Arial" panose="020B0604020202020204" pitchFamily="34" charset="0"/>
          </a:endParaRPr>
        </a:p>
      </dgm:t>
    </dgm:pt>
    <dgm:pt modelId="{8FFE701E-A759-4201-AC5A-DF7C3ECE5BC0}" type="parTrans" cxnId="{82971F58-69B8-4EA4-9B6B-68460B8CDF7F}">
      <dgm:prSet/>
      <dgm:spPr/>
      <dgm:t>
        <a:bodyPr/>
        <a:lstStyle/>
        <a:p>
          <a:endParaRPr lang="en-US"/>
        </a:p>
      </dgm:t>
    </dgm:pt>
    <dgm:pt modelId="{1E480E7A-9200-4CC6-AD2E-BF3A86B46522}" type="sibTrans" cxnId="{82971F58-69B8-4EA4-9B6B-68460B8CDF7F}">
      <dgm:prSet/>
      <dgm:spPr/>
      <dgm:t>
        <a:bodyPr/>
        <a:lstStyle/>
        <a:p>
          <a:endParaRPr lang="en-US"/>
        </a:p>
      </dgm:t>
    </dgm:pt>
    <dgm:pt modelId="{2DFB4AD1-D000-41DC-9DCE-6371D58B5653}">
      <dgm:prSet phldrT="[Texto]" custT="1"/>
      <dgm:spPr/>
      <dgm:t>
        <a:bodyPr/>
        <a:lstStyle/>
        <a:p>
          <a:pPr algn="just"/>
          <a:r>
            <a:rPr lang="en-US" sz="1200" dirty="0" smtClean="0">
              <a:latin typeface="Arial" panose="020B0604020202020204" pitchFamily="34" charset="0"/>
              <a:cs typeface="Arial" panose="020B0604020202020204" pitchFamily="34" charset="0"/>
            </a:rPr>
            <a:t>Se </a:t>
          </a:r>
          <a:r>
            <a:rPr lang="en-US" sz="1200" dirty="0" err="1" smtClean="0">
              <a:latin typeface="Arial" panose="020B0604020202020204" pitchFamily="34" charset="0"/>
              <a:cs typeface="Arial" panose="020B0604020202020204" pitchFamily="34" charset="0"/>
            </a:rPr>
            <a:t>puede</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solventar</a:t>
          </a:r>
          <a:r>
            <a:rPr lang="en-US" sz="1200" dirty="0" smtClean="0">
              <a:latin typeface="Arial" panose="020B0604020202020204" pitchFamily="34" charset="0"/>
              <a:cs typeface="Arial" panose="020B0604020202020204" pitchFamily="34" charset="0"/>
            </a:rPr>
            <a:t> el </a:t>
          </a:r>
          <a:r>
            <a:rPr lang="en-US" sz="1200" dirty="0" err="1" smtClean="0">
              <a:latin typeface="Arial" panose="020B0604020202020204" pitchFamily="34" charset="0"/>
              <a:cs typeface="Arial" panose="020B0604020202020204" pitchFamily="34" charset="0"/>
            </a:rPr>
            <a:t>problema</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adquiriendo</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tecnología</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extranjera</a:t>
          </a:r>
          <a:r>
            <a:rPr lang="en-US" sz="1200" dirty="0" smtClean="0">
              <a:latin typeface="Arial" panose="020B0604020202020204" pitchFamily="34" charset="0"/>
              <a:cs typeface="Arial" panose="020B0604020202020204" pitchFamily="34" charset="0"/>
            </a:rPr>
            <a:t> para </a:t>
          </a:r>
          <a:r>
            <a:rPr lang="en-US" sz="1200" dirty="0" err="1" smtClean="0">
              <a:latin typeface="Arial" panose="020B0604020202020204" pitchFamily="34" charset="0"/>
              <a:cs typeface="Arial" panose="020B0604020202020204" pitchFamily="34" charset="0"/>
            </a:rPr>
            <a:t>ser</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aplicada</a:t>
          </a:r>
          <a:r>
            <a:rPr lang="en-US" sz="1200" dirty="0" smtClean="0">
              <a:latin typeface="Arial" panose="020B0604020202020204" pitchFamily="34" charset="0"/>
              <a:cs typeface="Arial" panose="020B0604020202020204" pitchFamily="34" charset="0"/>
            </a:rPr>
            <a:t> en la </a:t>
          </a:r>
          <a:r>
            <a:rPr lang="en-US" sz="1200" dirty="0" err="1" smtClean="0">
              <a:latin typeface="Arial" panose="020B0604020202020204" pitchFamily="34" charset="0"/>
              <a:cs typeface="Arial" panose="020B0604020202020204" pitchFamily="34" charset="0"/>
            </a:rPr>
            <a:t>repotenciación</a:t>
          </a:r>
          <a:r>
            <a:rPr lang="en-US" sz="1200" dirty="0" smtClean="0">
              <a:latin typeface="Arial" panose="020B0604020202020204" pitchFamily="34" charset="0"/>
              <a:cs typeface="Arial" panose="020B0604020202020204" pitchFamily="34" charset="0"/>
            </a:rPr>
            <a:t> de </a:t>
          </a:r>
          <a:r>
            <a:rPr lang="en-US" sz="1200" dirty="0" err="1" smtClean="0">
              <a:latin typeface="Arial" panose="020B0604020202020204" pitchFamily="34" charset="0"/>
              <a:cs typeface="Arial" panose="020B0604020202020204" pitchFamily="34" charset="0"/>
            </a:rPr>
            <a:t>ascensores</a:t>
          </a:r>
          <a:r>
            <a:rPr lang="en-US" sz="1200" dirty="0" smtClean="0">
              <a:latin typeface="Arial" panose="020B0604020202020204" pitchFamily="34" charset="0"/>
              <a:cs typeface="Arial" panose="020B0604020202020204" pitchFamily="34" charset="0"/>
            </a:rPr>
            <a:t>. El </a:t>
          </a:r>
          <a:r>
            <a:rPr lang="en-US" sz="1200" dirty="0" err="1" smtClean="0">
              <a:latin typeface="Arial" panose="020B0604020202020204" pitchFamily="34" charset="0"/>
              <a:cs typeface="Arial" panose="020B0604020202020204" pitchFamily="34" charset="0"/>
            </a:rPr>
            <a:t>inconveniente</a:t>
          </a:r>
          <a:r>
            <a:rPr lang="en-US" sz="1200" dirty="0" smtClean="0">
              <a:latin typeface="Arial" panose="020B0604020202020204" pitchFamily="34" charset="0"/>
              <a:cs typeface="Arial" panose="020B0604020202020204" pitchFamily="34" charset="0"/>
            </a:rPr>
            <a:t> se </a:t>
          </a:r>
          <a:r>
            <a:rPr lang="en-US" sz="1200" dirty="0" err="1" smtClean="0">
              <a:latin typeface="Arial" panose="020B0604020202020204" pitchFamily="34" charset="0"/>
              <a:cs typeface="Arial" panose="020B0604020202020204" pitchFamily="34" charset="0"/>
            </a:rPr>
            <a:t>basa</a:t>
          </a:r>
          <a:r>
            <a:rPr lang="en-US" sz="1200" dirty="0" smtClean="0">
              <a:latin typeface="Arial" panose="020B0604020202020204" pitchFamily="34" charset="0"/>
              <a:cs typeface="Arial" panose="020B0604020202020204" pitchFamily="34" charset="0"/>
            </a:rPr>
            <a:t> en que son </a:t>
          </a:r>
          <a:r>
            <a:rPr lang="en-US" sz="1200" dirty="0" err="1" smtClean="0">
              <a:latin typeface="Arial" panose="020B0604020202020204" pitchFamily="34" charset="0"/>
              <a:cs typeface="Arial" panose="020B0604020202020204" pitchFamily="34" charset="0"/>
            </a:rPr>
            <a:t>sistemas</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costosos</a:t>
          </a:r>
          <a:r>
            <a:rPr lang="en-US" sz="1200" dirty="0" smtClean="0">
              <a:latin typeface="Arial" panose="020B0604020202020204" pitchFamily="34" charset="0"/>
              <a:cs typeface="Arial" panose="020B0604020202020204" pitchFamily="34" charset="0"/>
            </a:rPr>
            <a:t> y por lo general </a:t>
          </a:r>
          <a:r>
            <a:rPr lang="en-US" sz="1200" dirty="0" err="1" smtClean="0">
              <a:latin typeface="Arial" panose="020B0604020202020204" pitchFamily="34" charset="0"/>
              <a:cs typeface="Arial" panose="020B0604020202020204" pitchFamily="34" charset="0"/>
            </a:rPr>
            <a:t>cerrados</a:t>
          </a:r>
          <a:r>
            <a:rPr lang="en-US" sz="1200" dirty="0" smtClean="0">
              <a:latin typeface="Arial" panose="020B0604020202020204" pitchFamily="34" charset="0"/>
              <a:cs typeface="Arial" panose="020B0604020202020204" pitchFamily="34" charset="0"/>
            </a:rPr>
            <a:t> en los </a:t>
          </a:r>
          <a:r>
            <a:rPr lang="en-US" sz="1200" dirty="0" err="1" smtClean="0">
              <a:latin typeface="Arial" panose="020B0604020202020204" pitchFamily="34" charset="0"/>
              <a:cs typeface="Arial" panose="020B0604020202020204" pitchFamily="34" charset="0"/>
            </a:rPr>
            <a:t>cuales</a:t>
          </a:r>
          <a:r>
            <a:rPr lang="en-US" sz="1200" dirty="0" smtClean="0">
              <a:latin typeface="Arial" panose="020B0604020202020204" pitchFamily="34" charset="0"/>
              <a:cs typeface="Arial" panose="020B0604020202020204" pitchFamily="34" charset="0"/>
            </a:rPr>
            <a:t> no se </a:t>
          </a:r>
          <a:r>
            <a:rPr lang="en-US" sz="1200" dirty="0" err="1" smtClean="0">
              <a:latin typeface="Arial" panose="020B0604020202020204" pitchFamily="34" charset="0"/>
              <a:cs typeface="Arial" panose="020B0604020202020204" pitchFamily="34" charset="0"/>
            </a:rPr>
            <a:t>puede</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realizar</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ningún</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cambio</a:t>
          </a:r>
          <a:r>
            <a:rPr lang="en-US" sz="1200" dirty="0" smtClean="0">
              <a:latin typeface="Arial" panose="020B0604020202020204" pitchFamily="34" charset="0"/>
              <a:cs typeface="Arial" panose="020B0604020202020204" pitchFamily="34" charset="0"/>
            </a:rPr>
            <a:t> en su </a:t>
          </a:r>
          <a:r>
            <a:rPr lang="en-US" sz="1200" dirty="0" err="1" smtClean="0">
              <a:latin typeface="Arial" panose="020B0604020202020204" pitchFamily="34" charset="0"/>
              <a:cs typeface="Arial" panose="020B0604020202020204" pitchFamily="34" charset="0"/>
            </a:rPr>
            <a:t>lógica</a:t>
          </a:r>
          <a:r>
            <a:rPr lang="en-US" sz="1200" dirty="0" smtClean="0">
              <a:latin typeface="Arial" panose="020B0604020202020204" pitchFamily="34" charset="0"/>
              <a:cs typeface="Arial" panose="020B0604020202020204" pitchFamily="34" charset="0"/>
            </a:rPr>
            <a:t> de control.</a:t>
          </a:r>
          <a:endParaRPr lang="en-US" sz="1200" dirty="0">
            <a:latin typeface="Arial" panose="020B0604020202020204" pitchFamily="34" charset="0"/>
            <a:cs typeface="Arial" panose="020B0604020202020204" pitchFamily="34" charset="0"/>
          </a:endParaRPr>
        </a:p>
      </dgm:t>
    </dgm:pt>
    <dgm:pt modelId="{F1EC3D8E-D6B2-4863-B0D6-2317BFEEA18B}" type="parTrans" cxnId="{E3E6F1E2-FF34-4654-B60C-CA498E697880}">
      <dgm:prSet/>
      <dgm:spPr/>
      <dgm:t>
        <a:bodyPr/>
        <a:lstStyle/>
        <a:p>
          <a:endParaRPr lang="en-US"/>
        </a:p>
      </dgm:t>
    </dgm:pt>
    <dgm:pt modelId="{9CDB042D-228B-4734-A809-EAFBB7EF1F92}" type="sibTrans" cxnId="{E3E6F1E2-FF34-4654-B60C-CA498E697880}">
      <dgm:prSet/>
      <dgm:spPr/>
      <dgm:t>
        <a:bodyPr/>
        <a:lstStyle/>
        <a:p>
          <a:endParaRPr lang="en-US"/>
        </a:p>
      </dgm:t>
    </dgm:pt>
    <dgm:pt modelId="{E7E600BA-BEC5-4D94-A1EA-12CDC9215815}">
      <dgm:prSet phldrT="[Texto]" custT="1"/>
      <dgm:spPr/>
      <dgm:t>
        <a:bodyPr/>
        <a:lstStyle/>
        <a:p>
          <a:pPr algn="just"/>
          <a:r>
            <a:rPr lang="en-US" sz="1200" dirty="0" smtClean="0">
              <a:latin typeface="Arial" panose="020B0604020202020204" pitchFamily="34" charset="0"/>
              <a:cs typeface="Arial" panose="020B0604020202020204" pitchFamily="34" charset="0"/>
            </a:rPr>
            <a:t>Para resolver los </a:t>
          </a:r>
          <a:r>
            <a:rPr lang="en-US" sz="1200" dirty="0" err="1" smtClean="0">
              <a:latin typeface="Arial" panose="020B0604020202020204" pitchFamily="34" charset="0"/>
              <a:cs typeface="Arial" panose="020B0604020202020204" pitchFamily="34" charset="0"/>
            </a:rPr>
            <a:t>problemas</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presentados</a:t>
          </a:r>
          <a:r>
            <a:rPr lang="en-US" sz="1200" dirty="0" smtClean="0">
              <a:latin typeface="Arial" panose="020B0604020202020204" pitchFamily="34" charset="0"/>
              <a:cs typeface="Arial" panose="020B0604020202020204" pitchFamily="34" charset="0"/>
            </a:rPr>
            <a:t> en la </a:t>
          </a:r>
          <a:r>
            <a:rPr lang="en-US" sz="1200" dirty="0" err="1" smtClean="0">
              <a:latin typeface="Arial" panose="020B0604020202020204" pitchFamily="34" charset="0"/>
              <a:cs typeface="Arial" panose="020B0604020202020204" pitchFamily="34" charset="0"/>
            </a:rPr>
            <a:t>lógica</a:t>
          </a:r>
          <a:r>
            <a:rPr lang="en-US" sz="1200" dirty="0" smtClean="0">
              <a:latin typeface="Arial" panose="020B0604020202020204" pitchFamily="34" charset="0"/>
              <a:cs typeface="Arial" panose="020B0604020202020204" pitchFamily="34" charset="0"/>
            </a:rPr>
            <a:t> de control del </a:t>
          </a:r>
          <a:r>
            <a:rPr lang="en-US" sz="1200" dirty="0" err="1" smtClean="0">
              <a:latin typeface="Arial" panose="020B0604020202020204" pitchFamily="34" charset="0"/>
              <a:cs typeface="Arial" panose="020B0604020202020204" pitchFamily="34" charset="0"/>
            </a:rPr>
            <a:t>sistema</a:t>
          </a:r>
          <a:r>
            <a:rPr lang="en-US" sz="1200" dirty="0" smtClean="0">
              <a:latin typeface="Arial" panose="020B0604020202020204" pitchFamily="34" charset="0"/>
              <a:cs typeface="Arial" panose="020B0604020202020204" pitchFamily="34" charset="0"/>
            </a:rPr>
            <a:t> se ha </a:t>
          </a:r>
          <a:r>
            <a:rPr lang="en-US" sz="1200" dirty="0" err="1" smtClean="0">
              <a:latin typeface="Arial" panose="020B0604020202020204" pitchFamily="34" charset="0"/>
              <a:cs typeface="Arial" panose="020B0604020202020204" pitchFamily="34" charset="0"/>
            </a:rPr>
            <a:t>optado</a:t>
          </a:r>
          <a:r>
            <a:rPr lang="en-US" sz="1200" dirty="0" smtClean="0">
              <a:latin typeface="Arial" panose="020B0604020202020204" pitchFamily="34" charset="0"/>
              <a:cs typeface="Arial" panose="020B0604020202020204" pitchFamily="34" charset="0"/>
            </a:rPr>
            <a:t> por </a:t>
          </a:r>
          <a:r>
            <a:rPr lang="en-US" sz="1200" dirty="0" err="1" smtClean="0">
              <a:latin typeface="Arial" panose="020B0604020202020204" pitchFamily="34" charset="0"/>
              <a:cs typeface="Arial" panose="020B0604020202020204" pitchFamily="34" charset="0"/>
            </a:rPr>
            <a:t>realizar</a:t>
          </a:r>
          <a:r>
            <a:rPr lang="en-US" sz="1200" dirty="0" smtClean="0">
              <a:latin typeface="Arial" panose="020B0604020202020204" pitchFamily="34" charset="0"/>
              <a:cs typeface="Arial" panose="020B0604020202020204" pitchFamily="34" charset="0"/>
            </a:rPr>
            <a:t> la </a:t>
          </a:r>
          <a:r>
            <a:rPr lang="en-US" sz="1200" dirty="0" err="1" smtClean="0">
              <a:latin typeface="Arial" panose="020B0604020202020204" pitchFamily="34" charset="0"/>
              <a:cs typeface="Arial" panose="020B0604020202020204" pitchFamily="34" charset="0"/>
            </a:rPr>
            <a:t>repotenciación</a:t>
          </a:r>
          <a:r>
            <a:rPr lang="en-US" sz="1200" dirty="0" smtClean="0">
              <a:latin typeface="Arial" panose="020B0604020202020204" pitchFamily="34" charset="0"/>
              <a:cs typeface="Arial" panose="020B0604020202020204" pitchFamily="34" charset="0"/>
            </a:rPr>
            <a:t> del </a:t>
          </a:r>
          <a:r>
            <a:rPr lang="en-US" sz="1200" dirty="0" err="1" smtClean="0">
              <a:latin typeface="Arial" panose="020B0604020202020204" pitchFamily="34" charset="0"/>
              <a:cs typeface="Arial" panose="020B0604020202020204" pitchFamily="34" charset="0"/>
            </a:rPr>
            <a:t>tablero</a:t>
          </a:r>
          <a:r>
            <a:rPr lang="en-US" sz="1200" dirty="0" smtClean="0">
              <a:latin typeface="Arial" panose="020B0604020202020204" pitchFamily="34" charset="0"/>
              <a:cs typeface="Arial" panose="020B0604020202020204" pitchFamily="34" charset="0"/>
            </a:rPr>
            <a:t> de control, </a:t>
          </a:r>
          <a:r>
            <a:rPr lang="en-US" sz="1200" dirty="0" err="1" smtClean="0">
              <a:latin typeface="Arial" panose="020B0604020202020204" pitchFamily="34" charset="0"/>
              <a:cs typeface="Arial" panose="020B0604020202020204" pitchFamily="34" charset="0"/>
            </a:rPr>
            <a:t>cambiando</a:t>
          </a:r>
          <a:r>
            <a:rPr lang="en-US" sz="1200" dirty="0" smtClean="0">
              <a:latin typeface="Arial" panose="020B0604020202020204" pitchFamily="34" charset="0"/>
              <a:cs typeface="Arial" panose="020B0604020202020204" pitchFamily="34" charset="0"/>
            </a:rPr>
            <a:t> de </a:t>
          </a:r>
          <a:r>
            <a:rPr lang="en-US" sz="1200" dirty="0" err="1" smtClean="0">
              <a:latin typeface="Arial" panose="020B0604020202020204" pitchFamily="34" charset="0"/>
              <a:cs typeface="Arial" panose="020B0604020202020204" pitchFamily="34" charset="0"/>
            </a:rPr>
            <a:t>esta</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manera</a:t>
          </a:r>
          <a:r>
            <a:rPr lang="en-US" sz="1200" dirty="0" smtClean="0">
              <a:latin typeface="Arial" panose="020B0604020202020204" pitchFamily="34" charset="0"/>
              <a:cs typeface="Arial" panose="020B0604020202020204" pitchFamily="34" charset="0"/>
            </a:rPr>
            <a:t> el </a:t>
          </a:r>
          <a:r>
            <a:rPr lang="en-US" sz="1200" dirty="0" err="1" smtClean="0">
              <a:latin typeface="Arial" panose="020B0604020202020204" pitchFamily="34" charset="0"/>
              <a:cs typeface="Arial" panose="020B0604020202020204" pitchFamily="34" charset="0"/>
            </a:rPr>
            <a:t>sistema</a:t>
          </a:r>
          <a:r>
            <a:rPr lang="en-US" sz="1200" dirty="0" smtClean="0">
              <a:latin typeface="Arial" panose="020B0604020202020204" pitchFamily="34" charset="0"/>
              <a:cs typeface="Arial" panose="020B0604020202020204" pitchFamily="34" charset="0"/>
            </a:rPr>
            <a:t> de control de </a:t>
          </a:r>
          <a:r>
            <a:rPr lang="en-US" sz="1200" dirty="0" err="1" smtClean="0">
              <a:latin typeface="Arial" panose="020B0604020202020204" pitchFamily="34" charset="0"/>
              <a:cs typeface="Arial" panose="020B0604020202020204" pitchFamily="34" charset="0"/>
            </a:rPr>
            <a:t>relés</a:t>
          </a:r>
          <a:r>
            <a:rPr lang="en-US" sz="1200" dirty="0" smtClean="0">
              <a:latin typeface="Arial" panose="020B0604020202020204" pitchFamily="34" charset="0"/>
              <a:cs typeface="Arial" panose="020B0604020202020204" pitchFamily="34" charset="0"/>
            </a:rPr>
            <a:t> o de </a:t>
          </a:r>
          <a:r>
            <a:rPr lang="en-US" sz="1200" dirty="0" err="1" smtClean="0">
              <a:latin typeface="Arial" panose="020B0604020202020204" pitchFamily="34" charset="0"/>
              <a:cs typeface="Arial" panose="020B0604020202020204" pitchFamily="34" charset="0"/>
            </a:rPr>
            <a:t>lógica</a:t>
          </a:r>
          <a:r>
            <a:rPr lang="en-US" sz="1200" dirty="0" smtClean="0">
              <a:latin typeface="Arial" panose="020B0604020202020204" pitchFamily="34" charset="0"/>
              <a:cs typeface="Arial" panose="020B0604020202020204" pitchFamily="34" charset="0"/>
            </a:rPr>
            <a:t> a la </a:t>
          </a:r>
          <a:r>
            <a:rPr lang="en-US" sz="1200" dirty="0" err="1" smtClean="0">
              <a:latin typeface="Arial" panose="020B0604020202020204" pitchFamily="34" charset="0"/>
              <a:cs typeface="Arial" panose="020B0604020202020204" pitchFamily="34" charset="0"/>
            </a:rPr>
            <a:t>medida</a:t>
          </a:r>
          <a:r>
            <a:rPr lang="en-US" sz="1200" dirty="0" smtClean="0">
              <a:latin typeface="Arial" panose="020B0604020202020204" pitchFamily="34" charset="0"/>
              <a:cs typeface="Arial" panose="020B0604020202020204" pitchFamily="34" charset="0"/>
            </a:rPr>
            <a:t> por un </a:t>
          </a:r>
          <a:r>
            <a:rPr lang="en-US" sz="1200" dirty="0" err="1" smtClean="0">
              <a:latin typeface="Arial" panose="020B0604020202020204" pitchFamily="34" charset="0"/>
              <a:cs typeface="Arial" panose="020B0604020202020204" pitchFamily="34" charset="0"/>
            </a:rPr>
            <a:t>nuevo</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sistema</a:t>
          </a:r>
          <a:r>
            <a:rPr lang="en-US" sz="1200" dirty="0" smtClean="0">
              <a:latin typeface="Arial" panose="020B0604020202020204" pitchFamily="34" charset="0"/>
              <a:cs typeface="Arial" panose="020B0604020202020204" pitchFamily="34" charset="0"/>
            </a:rPr>
            <a:t> de control </a:t>
          </a:r>
          <a:r>
            <a:rPr lang="en-US" sz="1200" dirty="0" err="1" smtClean="0">
              <a:latin typeface="Arial" panose="020B0604020202020204" pitchFamily="34" charset="0"/>
              <a:cs typeface="Arial" panose="020B0604020202020204" pitchFamily="34" charset="0"/>
            </a:rPr>
            <a:t>electrónico</a:t>
          </a:r>
          <a:r>
            <a:rPr lang="en-US" sz="120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dgm:t>
    </dgm:pt>
    <dgm:pt modelId="{8BD00C89-E675-4761-94CF-4B9EB46583CE}" type="sibTrans" cxnId="{14779EA2-FD94-427F-B38A-3D270190977F}">
      <dgm:prSet/>
      <dgm:spPr/>
      <dgm:t>
        <a:bodyPr/>
        <a:lstStyle/>
        <a:p>
          <a:endParaRPr lang="en-US"/>
        </a:p>
      </dgm:t>
    </dgm:pt>
    <dgm:pt modelId="{071B0E0B-E0A8-48DB-9C7C-F76698F973C8}" type="parTrans" cxnId="{14779EA2-FD94-427F-B38A-3D270190977F}">
      <dgm:prSet/>
      <dgm:spPr/>
      <dgm:t>
        <a:bodyPr/>
        <a:lstStyle/>
        <a:p>
          <a:endParaRPr lang="en-US"/>
        </a:p>
      </dgm:t>
    </dgm:pt>
    <dgm:pt modelId="{139E6A4B-67C3-4864-8943-1743432DBF8C}" type="pres">
      <dgm:prSet presAssocID="{157FD431-AAF7-46F1-9D1B-FA37E5E9AB68}" presName="linearFlow" presStyleCnt="0">
        <dgm:presLayoutVars>
          <dgm:dir/>
          <dgm:resizeHandles val="exact"/>
        </dgm:presLayoutVars>
      </dgm:prSet>
      <dgm:spPr/>
      <dgm:t>
        <a:bodyPr/>
        <a:lstStyle/>
        <a:p>
          <a:endParaRPr lang="es-ES"/>
        </a:p>
      </dgm:t>
    </dgm:pt>
    <dgm:pt modelId="{6BAADD32-EC03-482A-A814-A619568296DC}" type="pres">
      <dgm:prSet presAssocID="{4E1A9358-C89C-48F0-9F6C-7E6363BC44E5}" presName="composite" presStyleCnt="0"/>
      <dgm:spPr/>
      <dgm:t>
        <a:bodyPr/>
        <a:lstStyle/>
        <a:p>
          <a:endParaRPr lang="en-US"/>
        </a:p>
      </dgm:t>
    </dgm:pt>
    <dgm:pt modelId="{845B47EA-CE7A-43EF-94A4-78DC4535339B}" type="pres">
      <dgm:prSet presAssocID="{4E1A9358-C89C-48F0-9F6C-7E6363BC44E5}" presName="imgShp" presStyleLbl="fgImgPlace1" presStyleIdx="0" presStyleCnt="4"/>
      <dgm:spPr>
        <a:blipFill rotWithShape="1">
          <a:blip xmlns:r="http://schemas.openxmlformats.org/officeDocument/2006/relationships" r:embed="rId1"/>
          <a:stretch>
            <a:fillRect/>
          </a:stretch>
        </a:blipFill>
      </dgm:spPr>
      <dgm:t>
        <a:bodyPr/>
        <a:lstStyle/>
        <a:p>
          <a:endParaRPr lang="es-ES"/>
        </a:p>
      </dgm:t>
    </dgm:pt>
    <dgm:pt modelId="{FC8B9B26-8927-4BF6-8306-A45D29079E14}" type="pres">
      <dgm:prSet presAssocID="{4E1A9358-C89C-48F0-9F6C-7E6363BC44E5}" presName="txShp" presStyleLbl="node1" presStyleIdx="0" presStyleCnt="4">
        <dgm:presLayoutVars>
          <dgm:bulletEnabled val="1"/>
        </dgm:presLayoutVars>
      </dgm:prSet>
      <dgm:spPr/>
      <dgm:t>
        <a:bodyPr/>
        <a:lstStyle/>
        <a:p>
          <a:endParaRPr lang="es-ES"/>
        </a:p>
      </dgm:t>
    </dgm:pt>
    <dgm:pt modelId="{503DF698-3ED3-4EEF-BA6C-89602C2040F2}" type="pres">
      <dgm:prSet presAssocID="{F5291A3B-1DB1-43C0-8192-37CFEB4FA8AB}" presName="spacing" presStyleCnt="0"/>
      <dgm:spPr/>
      <dgm:t>
        <a:bodyPr/>
        <a:lstStyle/>
        <a:p>
          <a:endParaRPr lang="en-US"/>
        </a:p>
      </dgm:t>
    </dgm:pt>
    <dgm:pt modelId="{DB83CDD2-F608-4166-A776-91062D8B848F}" type="pres">
      <dgm:prSet presAssocID="{8B478696-F04E-4B6C-88BD-DD2E08CB99D8}" presName="composite" presStyleCnt="0"/>
      <dgm:spPr/>
      <dgm:t>
        <a:bodyPr/>
        <a:lstStyle/>
        <a:p>
          <a:endParaRPr lang="en-US"/>
        </a:p>
      </dgm:t>
    </dgm:pt>
    <dgm:pt modelId="{93B3227C-74C0-445A-A264-D20E980A4436}" type="pres">
      <dgm:prSet presAssocID="{8B478696-F04E-4B6C-88BD-DD2E08CB99D8}"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s-ES"/>
        </a:p>
      </dgm:t>
    </dgm:pt>
    <dgm:pt modelId="{32E9988E-CEDC-478E-9AAE-8F3DC4C63C56}" type="pres">
      <dgm:prSet presAssocID="{8B478696-F04E-4B6C-88BD-DD2E08CB99D8}" presName="txShp" presStyleLbl="node1" presStyleIdx="1" presStyleCnt="4">
        <dgm:presLayoutVars>
          <dgm:bulletEnabled val="1"/>
        </dgm:presLayoutVars>
      </dgm:prSet>
      <dgm:spPr/>
      <dgm:t>
        <a:bodyPr/>
        <a:lstStyle/>
        <a:p>
          <a:endParaRPr lang="es-ES"/>
        </a:p>
      </dgm:t>
    </dgm:pt>
    <dgm:pt modelId="{ACF23CBA-CCBF-4F9F-98E1-AB95C4A5AD4C}" type="pres">
      <dgm:prSet presAssocID="{1E480E7A-9200-4CC6-AD2E-BF3A86B46522}" presName="spacing" presStyleCnt="0"/>
      <dgm:spPr/>
      <dgm:t>
        <a:bodyPr/>
        <a:lstStyle/>
        <a:p>
          <a:endParaRPr lang="en-US"/>
        </a:p>
      </dgm:t>
    </dgm:pt>
    <dgm:pt modelId="{92DD7A78-4C84-4738-9F09-12DBF399262A}" type="pres">
      <dgm:prSet presAssocID="{E7E600BA-BEC5-4D94-A1EA-12CDC9215815}" presName="composite" presStyleCnt="0"/>
      <dgm:spPr/>
      <dgm:t>
        <a:bodyPr/>
        <a:lstStyle/>
        <a:p>
          <a:endParaRPr lang="en-US"/>
        </a:p>
      </dgm:t>
    </dgm:pt>
    <dgm:pt modelId="{44A717F4-70C0-44E7-AE8E-B7320C1A2416}" type="pres">
      <dgm:prSet presAssocID="{E7E600BA-BEC5-4D94-A1EA-12CDC9215815}"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58000" b="-58000"/>
          </a:stretch>
        </a:blipFill>
      </dgm:spPr>
      <dgm:t>
        <a:bodyPr/>
        <a:lstStyle/>
        <a:p>
          <a:endParaRPr lang="es-ES"/>
        </a:p>
      </dgm:t>
    </dgm:pt>
    <dgm:pt modelId="{5A09EA57-DEC2-4EFF-8ED5-108B9824C166}" type="pres">
      <dgm:prSet presAssocID="{E7E600BA-BEC5-4D94-A1EA-12CDC9215815}" presName="txShp" presStyleLbl="node1" presStyleIdx="2" presStyleCnt="4">
        <dgm:presLayoutVars>
          <dgm:bulletEnabled val="1"/>
        </dgm:presLayoutVars>
      </dgm:prSet>
      <dgm:spPr/>
      <dgm:t>
        <a:bodyPr/>
        <a:lstStyle/>
        <a:p>
          <a:endParaRPr lang="es-ES"/>
        </a:p>
      </dgm:t>
    </dgm:pt>
    <dgm:pt modelId="{85F93573-1B5E-4AC7-905A-0385F215B650}" type="pres">
      <dgm:prSet presAssocID="{8BD00C89-E675-4761-94CF-4B9EB46583CE}" presName="spacing" presStyleCnt="0"/>
      <dgm:spPr/>
      <dgm:t>
        <a:bodyPr/>
        <a:lstStyle/>
        <a:p>
          <a:endParaRPr lang="en-US"/>
        </a:p>
      </dgm:t>
    </dgm:pt>
    <dgm:pt modelId="{C606DC24-F85D-46B8-8F76-503752028416}" type="pres">
      <dgm:prSet presAssocID="{2DFB4AD1-D000-41DC-9DCE-6371D58B5653}" presName="composite" presStyleCnt="0"/>
      <dgm:spPr/>
      <dgm:t>
        <a:bodyPr/>
        <a:lstStyle/>
        <a:p>
          <a:endParaRPr lang="en-US"/>
        </a:p>
      </dgm:t>
    </dgm:pt>
    <dgm:pt modelId="{747A8C52-5BA9-4394-836E-85A2509AD072}" type="pres">
      <dgm:prSet presAssocID="{2DFB4AD1-D000-41DC-9DCE-6371D58B5653}" presName="imgShp" presStyleLbl="fgImgPlace1" presStyleIdx="3" presStyleCnt="4" custAng="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3000" b="-3000"/>
          </a:stretch>
        </a:blipFill>
      </dgm:spPr>
      <dgm:t>
        <a:bodyPr/>
        <a:lstStyle/>
        <a:p>
          <a:endParaRPr lang="es-ES"/>
        </a:p>
      </dgm:t>
    </dgm:pt>
    <dgm:pt modelId="{4212FCCA-71B9-458D-B16A-3C95A93DABFE}" type="pres">
      <dgm:prSet presAssocID="{2DFB4AD1-D000-41DC-9DCE-6371D58B5653}" presName="txShp" presStyleLbl="node1" presStyleIdx="3" presStyleCnt="4">
        <dgm:presLayoutVars>
          <dgm:bulletEnabled val="1"/>
        </dgm:presLayoutVars>
      </dgm:prSet>
      <dgm:spPr/>
      <dgm:t>
        <a:bodyPr/>
        <a:lstStyle/>
        <a:p>
          <a:endParaRPr lang="es-ES"/>
        </a:p>
      </dgm:t>
    </dgm:pt>
  </dgm:ptLst>
  <dgm:cxnLst>
    <dgm:cxn modelId="{1F5F1629-CA3D-4E11-93D2-45BDE35D90EB}" type="presOf" srcId="{E7E600BA-BEC5-4D94-A1EA-12CDC9215815}" destId="{5A09EA57-DEC2-4EFF-8ED5-108B9824C166}" srcOrd="0" destOrd="0" presId="urn:microsoft.com/office/officeart/2005/8/layout/vList3"/>
    <dgm:cxn modelId="{E3E6F1E2-FF34-4654-B60C-CA498E697880}" srcId="{157FD431-AAF7-46F1-9D1B-FA37E5E9AB68}" destId="{2DFB4AD1-D000-41DC-9DCE-6371D58B5653}" srcOrd="3" destOrd="0" parTransId="{F1EC3D8E-D6B2-4863-B0D6-2317BFEEA18B}" sibTransId="{9CDB042D-228B-4734-A809-EAFBB7EF1F92}"/>
    <dgm:cxn modelId="{58E7DE69-48C4-4AD7-A32B-2AB16527B2E4}" type="presOf" srcId="{8B478696-F04E-4B6C-88BD-DD2E08CB99D8}" destId="{32E9988E-CEDC-478E-9AAE-8F3DC4C63C56}" srcOrd="0" destOrd="0" presId="urn:microsoft.com/office/officeart/2005/8/layout/vList3"/>
    <dgm:cxn modelId="{5F6D3712-4DAF-4EA5-B07E-BE786F08097C}" srcId="{157FD431-AAF7-46F1-9D1B-FA37E5E9AB68}" destId="{4E1A9358-C89C-48F0-9F6C-7E6363BC44E5}" srcOrd="0" destOrd="0" parTransId="{565676FE-CE3E-45E4-8936-EBD72E68A8A4}" sibTransId="{F5291A3B-1DB1-43C0-8192-37CFEB4FA8AB}"/>
    <dgm:cxn modelId="{82971F58-69B8-4EA4-9B6B-68460B8CDF7F}" srcId="{157FD431-AAF7-46F1-9D1B-FA37E5E9AB68}" destId="{8B478696-F04E-4B6C-88BD-DD2E08CB99D8}" srcOrd="1" destOrd="0" parTransId="{8FFE701E-A759-4201-AC5A-DF7C3ECE5BC0}" sibTransId="{1E480E7A-9200-4CC6-AD2E-BF3A86B46522}"/>
    <dgm:cxn modelId="{42BCCB22-45BF-4117-B3D1-787D36AB2626}" type="presOf" srcId="{4E1A9358-C89C-48F0-9F6C-7E6363BC44E5}" destId="{FC8B9B26-8927-4BF6-8306-A45D29079E14}" srcOrd="0" destOrd="0" presId="urn:microsoft.com/office/officeart/2005/8/layout/vList3"/>
    <dgm:cxn modelId="{3189D8B2-4A11-45B5-9D71-E13D665A3C5B}" type="presOf" srcId="{157FD431-AAF7-46F1-9D1B-FA37E5E9AB68}" destId="{139E6A4B-67C3-4864-8943-1743432DBF8C}" srcOrd="0" destOrd="0" presId="urn:microsoft.com/office/officeart/2005/8/layout/vList3"/>
    <dgm:cxn modelId="{14779EA2-FD94-427F-B38A-3D270190977F}" srcId="{157FD431-AAF7-46F1-9D1B-FA37E5E9AB68}" destId="{E7E600BA-BEC5-4D94-A1EA-12CDC9215815}" srcOrd="2" destOrd="0" parTransId="{071B0E0B-E0A8-48DB-9C7C-F76698F973C8}" sibTransId="{8BD00C89-E675-4761-94CF-4B9EB46583CE}"/>
    <dgm:cxn modelId="{C9EC8718-8D56-4F0D-8A55-953D608D69F1}" type="presOf" srcId="{2DFB4AD1-D000-41DC-9DCE-6371D58B5653}" destId="{4212FCCA-71B9-458D-B16A-3C95A93DABFE}" srcOrd="0" destOrd="0" presId="urn:microsoft.com/office/officeart/2005/8/layout/vList3"/>
    <dgm:cxn modelId="{5E3F5B9B-79FB-4A43-A539-53D339C1B742}" type="presParOf" srcId="{139E6A4B-67C3-4864-8943-1743432DBF8C}" destId="{6BAADD32-EC03-482A-A814-A619568296DC}" srcOrd="0" destOrd="0" presId="urn:microsoft.com/office/officeart/2005/8/layout/vList3"/>
    <dgm:cxn modelId="{CF71D049-F0C9-4969-9955-D35CDA4CF58C}" type="presParOf" srcId="{6BAADD32-EC03-482A-A814-A619568296DC}" destId="{845B47EA-CE7A-43EF-94A4-78DC4535339B}" srcOrd="0" destOrd="0" presId="urn:microsoft.com/office/officeart/2005/8/layout/vList3"/>
    <dgm:cxn modelId="{A5BD8769-02B4-4199-B6B0-D17A671D094D}" type="presParOf" srcId="{6BAADD32-EC03-482A-A814-A619568296DC}" destId="{FC8B9B26-8927-4BF6-8306-A45D29079E14}" srcOrd="1" destOrd="0" presId="urn:microsoft.com/office/officeart/2005/8/layout/vList3"/>
    <dgm:cxn modelId="{DBF53FE5-E9BB-4526-8F47-029CD30D8457}" type="presParOf" srcId="{139E6A4B-67C3-4864-8943-1743432DBF8C}" destId="{503DF698-3ED3-4EEF-BA6C-89602C2040F2}" srcOrd="1" destOrd="0" presId="urn:microsoft.com/office/officeart/2005/8/layout/vList3"/>
    <dgm:cxn modelId="{C8D20C13-595D-4554-AACD-430A8B3C351C}" type="presParOf" srcId="{139E6A4B-67C3-4864-8943-1743432DBF8C}" destId="{DB83CDD2-F608-4166-A776-91062D8B848F}" srcOrd="2" destOrd="0" presId="urn:microsoft.com/office/officeart/2005/8/layout/vList3"/>
    <dgm:cxn modelId="{91985D6C-473F-4344-BDFC-533C60711163}" type="presParOf" srcId="{DB83CDD2-F608-4166-A776-91062D8B848F}" destId="{93B3227C-74C0-445A-A264-D20E980A4436}" srcOrd="0" destOrd="0" presId="urn:microsoft.com/office/officeart/2005/8/layout/vList3"/>
    <dgm:cxn modelId="{B2966F70-C945-4BE1-99E1-0051A06A4677}" type="presParOf" srcId="{DB83CDD2-F608-4166-A776-91062D8B848F}" destId="{32E9988E-CEDC-478E-9AAE-8F3DC4C63C56}" srcOrd="1" destOrd="0" presId="urn:microsoft.com/office/officeart/2005/8/layout/vList3"/>
    <dgm:cxn modelId="{31AAD4CC-5B42-4284-9140-682A73FF6FB7}" type="presParOf" srcId="{139E6A4B-67C3-4864-8943-1743432DBF8C}" destId="{ACF23CBA-CCBF-4F9F-98E1-AB95C4A5AD4C}" srcOrd="3" destOrd="0" presId="urn:microsoft.com/office/officeart/2005/8/layout/vList3"/>
    <dgm:cxn modelId="{72C42918-D71F-4629-AEA9-60D018EAB3D5}" type="presParOf" srcId="{139E6A4B-67C3-4864-8943-1743432DBF8C}" destId="{92DD7A78-4C84-4738-9F09-12DBF399262A}" srcOrd="4" destOrd="0" presId="urn:microsoft.com/office/officeart/2005/8/layout/vList3"/>
    <dgm:cxn modelId="{D336C5F3-CC76-403E-A802-B16F083FAD4F}" type="presParOf" srcId="{92DD7A78-4C84-4738-9F09-12DBF399262A}" destId="{44A717F4-70C0-44E7-AE8E-B7320C1A2416}" srcOrd="0" destOrd="0" presId="urn:microsoft.com/office/officeart/2005/8/layout/vList3"/>
    <dgm:cxn modelId="{182AE533-AE62-41AF-AB36-D375212B7137}" type="presParOf" srcId="{92DD7A78-4C84-4738-9F09-12DBF399262A}" destId="{5A09EA57-DEC2-4EFF-8ED5-108B9824C166}" srcOrd="1" destOrd="0" presId="urn:microsoft.com/office/officeart/2005/8/layout/vList3"/>
    <dgm:cxn modelId="{B61A68F9-EBF6-4C78-847C-177502D2E208}" type="presParOf" srcId="{139E6A4B-67C3-4864-8943-1743432DBF8C}" destId="{85F93573-1B5E-4AC7-905A-0385F215B650}" srcOrd="5" destOrd="0" presId="urn:microsoft.com/office/officeart/2005/8/layout/vList3"/>
    <dgm:cxn modelId="{C7E48FFB-D186-4BB1-86AB-7B82A095C409}" type="presParOf" srcId="{139E6A4B-67C3-4864-8943-1743432DBF8C}" destId="{C606DC24-F85D-46B8-8F76-503752028416}" srcOrd="6" destOrd="0" presId="urn:microsoft.com/office/officeart/2005/8/layout/vList3"/>
    <dgm:cxn modelId="{C9310805-8407-43FA-968A-48DF7D3D849E}" type="presParOf" srcId="{C606DC24-F85D-46B8-8F76-503752028416}" destId="{747A8C52-5BA9-4394-836E-85A2509AD072}" srcOrd="0" destOrd="0" presId="urn:microsoft.com/office/officeart/2005/8/layout/vList3"/>
    <dgm:cxn modelId="{FFACFD3E-1AED-4E61-B437-1EEB4B3CA631}" type="presParOf" srcId="{C606DC24-F85D-46B8-8F76-503752028416}" destId="{4212FCCA-71B9-458D-B16A-3C95A93DABFE}"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Salidas del sistema</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16345"/>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F028E106-83C2-4769-9B10-29ED2C98B65D}" type="presOf" srcId="{CB9964DC-5E01-4879-9733-CDEE2AB1D1F7}" destId="{ECB1CA3E-26B8-4A39-AEF8-6F06E506D3C7}" srcOrd="0" destOrd="0" presId="urn:microsoft.com/office/officeart/2005/8/layout/hierarchy3"/>
    <dgm:cxn modelId="{13EA9F28-07CF-46B5-AB4D-B9084F65F765}" type="presOf" srcId="{7061F2FC-F2AB-4DE3-98B0-886576B4E2C6}" destId="{D433476B-D68D-4328-ADAC-B2895D3D50CF}" srcOrd="0" destOrd="0" presId="urn:microsoft.com/office/officeart/2005/8/layout/hierarchy3"/>
    <dgm:cxn modelId="{7A9F5871-BF73-4BDA-9303-7638243E06BC}" type="presOf" srcId="{CB9964DC-5E01-4879-9733-CDEE2AB1D1F7}" destId="{C7DDC059-89DD-4F99-A10D-9C975D60C8D8}" srcOrd="1" destOrd="0" presId="urn:microsoft.com/office/officeart/2005/8/layout/hierarchy3"/>
    <dgm:cxn modelId="{5FBE4DD9-60A5-4932-890A-07656FB29180}" type="presParOf" srcId="{D433476B-D68D-4328-ADAC-B2895D3D50CF}" destId="{1E58A3BC-F1F7-40EE-89AA-32E802ED4BF7}" srcOrd="0" destOrd="0" presId="urn:microsoft.com/office/officeart/2005/8/layout/hierarchy3"/>
    <dgm:cxn modelId="{494FA785-8C63-4897-B811-7C752F2A24D1}" type="presParOf" srcId="{1E58A3BC-F1F7-40EE-89AA-32E802ED4BF7}" destId="{D21DF85A-45CA-4CE0-B0ED-CF4615475EE0}" srcOrd="0" destOrd="0" presId="urn:microsoft.com/office/officeart/2005/8/layout/hierarchy3"/>
    <dgm:cxn modelId="{1AA497B2-AFDB-43B1-B822-8B2D9FDFDA3A}" type="presParOf" srcId="{D21DF85A-45CA-4CE0-B0ED-CF4615475EE0}" destId="{ECB1CA3E-26B8-4A39-AEF8-6F06E506D3C7}" srcOrd="0" destOrd="0" presId="urn:microsoft.com/office/officeart/2005/8/layout/hierarchy3"/>
    <dgm:cxn modelId="{138BA5E4-CD08-415C-87CA-5B835892C361}" type="presParOf" srcId="{D21DF85A-45CA-4CE0-B0ED-CF4615475EE0}" destId="{C7DDC059-89DD-4F99-A10D-9C975D60C8D8}" srcOrd="1" destOrd="0" presId="urn:microsoft.com/office/officeart/2005/8/layout/hierarchy3"/>
    <dgm:cxn modelId="{90E7AA0E-3A51-45DC-A500-41041EC42FDA}"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Selección del controlador</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2792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8B89AAC-155A-4430-92CE-B0B68342CA61}" type="presOf" srcId="{CB9964DC-5E01-4879-9733-CDEE2AB1D1F7}" destId="{C7DDC059-89DD-4F99-A10D-9C975D60C8D8}" srcOrd="1" destOrd="0" presId="urn:microsoft.com/office/officeart/2005/8/layout/hierarchy3"/>
    <dgm:cxn modelId="{228FC573-28F9-49D8-8154-5A523FDAA4D4}" type="presOf" srcId="{7061F2FC-F2AB-4DE3-98B0-886576B4E2C6}" destId="{D433476B-D68D-4328-ADAC-B2895D3D50CF}" srcOrd="0" destOrd="0" presId="urn:microsoft.com/office/officeart/2005/8/layout/hierarchy3"/>
    <dgm:cxn modelId="{3CE618C3-8350-408F-A65C-414CFDCA95FA}" type="presOf" srcId="{CB9964DC-5E01-4879-9733-CDEE2AB1D1F7}" destId="{ECB1CA3E-26B8-4A39-AEF8-6F06E506D3C7}" srcOrd="0" destOrd="0" presId="urn:microsoft.com/office/officeart/2005/8/layout/hierarchy3"/>
    <dgm:cxn modelId="{EA36CB48-F4DF-4C53-9697-353DD1566B0E}" type="presParOf" srcId="{D433476B-D68D-4328-ADAC-B2895D3D50CF}" destId="{1E58A3BC-F1F7-40EE-89AA-32E802ED4BF7}" srcOrd="0" destOrd="0" presId="urn:microsoft.com/office/officeart/2005/8/layout/hierarchy3"/>
    <dgm:cxn modelId="{3EC3E569-7CAA-4047-A161-5DF5D8E2DB47}" type="presParOf" srcId="{1E58A3BC-F1F7-40EE-89AA-32E802ED4BF7}" destId="{D21DF85A-45CA-4CE0-B0ED-CF4615475EE0}" srcOrd="0" destOrd="0" presId="urn:microsoft.com/office/officeart/2005/8/layout/hierarchy3"/>
    <dgm:cxn modelId="{97D7766E-62AD-4F50-9FF6-DB99A156AFA8}" type="presParOf" srcId="{D21DF85A-45CA-4CE0-B0ED-CF4615475EE0}" destId="{ECB1CA3E-26B8-4A39-AEF8-6F06E506D3C7}" srcOrd="0" destOrd="0" presId="urn:microsoft.com/office/officeart/2005/8/layout/hierarchy3"/>
    <dgm:cxn modelId="{CB21D19E-9DEE-4D19-A1D1-0EBE16BD7FD1}" type="presParOf" srcId="{D21DF85A-45CA-4CE0-B0ED-CF4615475EE0}" destId="{C7DDC059-89DD-4F99-A10D-9C975D60C8D8}" srcOrd="1" destOrd="0" presId="urn:microsoft.com/office/officeart/2005/8/layout/hierarchy3"/>
    <dgm:cxn modelId="{0B317D37-1CF4-4FAB-A3E8-8E94162656B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Selección del controlador</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2792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F12464D-669A-4A3E-A093-8DA8C43C3A6A}" type="presOf" srcId="{7061F2FC-F2AB-4DE3-98B0-886576B4E2C6}" destId="{D433476B-D68D-4328-ADAC-B2895D3D50CF}" srcOrd="0" destOrd="0" presId="urn:microsoft.com/office/officeart/2005/8/layout/hierarchy3"/>
    <dgm:cxn modelId="{35C99215-A687-4D94-A699-C031276B6B32}" type="presOf" srcId="{CB9964DC-5E01-4879-9733-CDEE2AB1D1F7}" destId="{ECB1CA3E-26B8-4A39-AEF8-6F06E506D3C7}" srcOrd="0" destOrd="0" presId="urn:microsoft.com/office/officeart/2005/8/layout/hierarchy3"/>
    <dgm:cxn modelId="{A0FDDA76-AF07-4E79-97B4-716FA2327860}" type="presOf" srcId="{CB9964DC-5E01-4879-9733-CDEE2AB1D1F7}" destId="{C7DDC059-89DD-4F99-A10D-9C975D60C8D8}" srcOrd="1" destOrd="0" presId="urn:microsoft.com/office/officeart/2005/8/layout/hierarchy3"/>
    <dgm:cxn modelId="{48BDEACC-EE26-47C3-AF17-E4BE43C6DE03}" type="presParOf" srcId="{D433476B-D68D-4328-ADAC-B2895D3D50CF}" destId="{1E58A3BC-F1F7-40EE-89AA-32E802ED4BF7}" srcOrd="0" destOrd="0" presId="urn:microsoft.com/office/officeart/2005/8/layout/hierarchy3"/>
    <dgm:cxn modelId="{10572B61-88F6-480D-BFAF-302F20A0D033}" type="presParOf" srcId="{1E58A3BC-F1F7-40EE-89AA-32E802ED4BF7}" destId="{D21DF85A-45CA-4CE0-B0ED-CF4615475EE0}" srcOrd="0" destOrd="0" presId="urn:microsoft.com/office/officeart/2005/8/layout/hierarchy3"/>
    <dgm:cxn modelId="{2158BC1C-F686-4153-A750-A16243EF6922}" type="presParOf" srcId="{D21DF85A-45CA-4CE0-B0ED-CF4615475EE0}" destId="{ECB1CA3E-26B8-4A39-AEF8-6F06E506D3C7}" srcOrd="0" destOrd="0" presId="urn:microsoft.com/office/officeart/2005/8/layout/hierarchy3"/>
    <dgm:cxn modelId="{58701A63-4344-44B5-B303-B76E41D49C0D}" type="presParOf" srcId="{D21DF85A-45CA-4CE0-B0ED-CF4615475EE0}" destId="{C7DDC059-89DD-4F99-A10D-9C975D60C8D8}" srcOrd="1" destOrd="0" presId="urn:microsoft.com/office/officeart/2005/8/layout/hierarchy3"/>
    <dgm:cxn modelId="{2BCCCCDA-826D-4229-B21F-E7E6D98DE79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Cálculos realizados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2792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62EFF59F-EB1E-4E06-92AA-1B7BE0DA818B}" type="presOf" srcId="{CB9964DC-5E01-4879-9733-CDEE2AB1D1F7}" destId="{ECB1CA3E-26B8-4A39-AEF8-6F06E506D3C7}" srcOrd="0" destOrd="0" presId="urn:microsoft.com/office/officeart/2005/8/layout/hierarchy3"/>
    <dgm:cxn modelId="{7B40C7C1-602B-4F0E-AF2C-E596424FD6AC}" type="presOf" srcId="{7061F2FC-F2AB-4DE3-98B0-886576B4E2C6}" destId="{D433476B-D68D-4328-ADAC-B2895D3D50CF}" srcOrd="0" destOrd="0" presId="urn:microsoft.com/office/officeart/2005/8/layout/hierarchy3"/>
    <dgm:cxn modelId="{2E846CC7-5BDA-4083-A227-53E483DF9784}" type="presOf" srcId="{CB9964DC-5E01-4879-9733-CDEE2AB1D1F7}" destId="{C7DDC059-89DD-4F99-A10D-9C975D60C8D8}" srcOrd="1" destOrd="0" presId="urn:microsoft.com/office/officeart/2005/8/layout/hierarchy3"/>
    <dgm:cxn modelId="{C3776808-0921-4628-8A01-05F258756816}" type="presParOf" srcId="{D433476B-D68D-4328-ADAC-B2895D3D50CF}" destId="{1E58A3BC-F1F7-40EE-89AA-32E802ED4BF7}" srcOrd="0" destOrd="0" presId="urn:microsoft.com/office/officeart/2005/8/layout/hierarchy3"/>
    <dgm:cxn modelId="{314F183D-80B9-4605-849F-1BE294DC81EC}" type="presParOf" srcId="{1E58A3BC-F1F7-40EE-89AA-32E802ED4BF7}" destId="{D21DF85A-45CA-4CE0-B0ED-CF4615475EE0}" srcOrd="0" destOrd="0" presId="urn:microsoft.com/office/officeart/2005/8/layout/hierarchy3"/>
    <dgm:cxn modelId="{4EEBA847-A361-4E13-9F88-8C705D1E8B54}" type="presParOf" srcId="{D21DF85A-45CA-4CE0-B0ED-CF4615475EE0}" destId="{ECB1CA3E-26B8-4A39-AEF8-6F06E506D3C7}" srcOrd="0" destOrd="0" presId="urn:microsoft.com/office/officeart/2005/8/layout/hierarchy3"/>
    <dgm:cxn modelId="{E357286D-CBCE-44A5-B71E-F037FB459154}" type="presParOf" srcId="{D21DF85A-45CA-4CE0-B0ED-CF4615475EE0}" destId="{C7DDC059-89DD-4F99-A10D-9C975D60C8D8}" srcOrd="1" destOrd="0" presId="urn:microsoft.com/office/officeart/2005/8/layout/hierarchy3"/>
    <dgm:cxn modelId="{57D1A4EB-140F-4332-9F09-B7562E2D7886}"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Selección de equipos de control</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2792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B08CAF8B-6D7F-453C-8467-F6515759AEAE}" type="presOf" srcId="{7061F2FC-F2AB-4DE3-98B0-886576B4E2C6}" destId="{D433476B-D68D-4328-ADAC-B2895D3D50CF}" srcOrd="0" destOrd="0" presId="urn:microsoft.com/office/officeart/2005/8/layout/hierarchy3"/>
    <dgm:cxn modelId="{7DA05847-3168-4149-9BEF-628AF855008C}" type="presOf" srcId="{CB9964DC-5E01-4879-9733-CDEE2AB1D1F7}" destId="{C7DDC059-89DD-4F99-A10D-9C975D60C8D8}" srcOrd="1" destOrd="0" presId="urn:microsoft.com/office/officeart/2005/8/layout/hierarchy3"/>
    <dgm:cxn modelId="{DD6BD8AF-B36F-47AC-AB7D-AFB882A030F0}" type="presOf" srcId="{CB9964DC-5E01-4879-9733-CDEE2AB1D1F7}" destId="{ECB1CA3E-26B8-4A39-AEF8-6F06E506D3C7}" srcOrd="0" destOrd="0" presId="urn:microsoft.com/office/officeart/2005/8/layout/hierarchy3"/>
    <dgm:cxn modelId="{34425783-2848-4E19-90CB-3BA035BD5C13}" type="presParOf" srcId="{D433476B-D68D-4328-ADAC-B2895D3D50CF}" destId="{1E58A3BC-F1F7-40EE-89AA-32E802ED4BF7}" srcOrd="0" destOrd="0" presId="urn:microsoft.com/office/officeart/2005/8/layout/hierarchy3"/>
    <dgm:cxn modelId="{BC363072-BBE8-4775-BC62-4A00E74AFC2B}" type="presParOf" srcId="{1E58A3BC-F1F7-40EE-89AA-32E802ED4BF7}" destId="{D21DF85A-45CA-4CE0-B0ED-CF4615475EE0}" srcOrd="0" destOrd="0" presId="urn:microsoft.com/office/officeart/2005/8/layout/hierarchy3"/>
    <dgm:cxn modelId="{3C2372A6-35AF-473C-9E91-1023B0092D20}" type="presParOf" srcId="{D21DF85A-45CA-4CE0-B0ED-CF4615475EE0}" destId="{ECB1CA3E-26B8-4A39-AEF8-6F06E506D3C7}" srcOrd="0" destOrd="0" presId="urn:microsoft.com/office/officeart/2005/8/layout/hierarchy3"/>
    <dgm:cxn modelId="{19BF2E55-BB30-40B6-9717-00DD53083CEA}" type="presParOf" srcId="{D21DF85A-45CA-4CE0-B0ED-CF4615475EE0}" destId="{C7DDC059-89DD-4F99-A10D-9C975D60C8D8}" srcOrd="1" destOrd="0" presId="urn:microsoft.com/office/officeart/2005/8/layout/hierarchy3"/>
    <dgm:cxn modelId="{4A35CD58-3B51-4B39-A510-5ED0F6AA46F9}"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Selección de equipos de control</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2792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EA8A0B1-3D71-460D-9856-FBDE46B5C142}" type="presOf" srcId="{CB9964DC-5E01-4879-9733-CDEE2AB1D1F7}" destId="{ECB1CA3E-26B8-4A39-AEF8-6F06E506D3C7}" srcOrd="0" destOrd="0" presId="urn:microsoft.com/office/officeart/2005/8/layout/hierarchy3"/>
    <dgm:cxn modelId="{5E902B9D-CDD1-4F45-92A4-59CA2E97D792}" type="presOf" srcId="{CB9964DC-5E01-4879-9733-CDEE2AB1D1F7}" destId="{C7DDC059-89DD-4F99-A10D-9C975D60C8D8}" srcOrd="1" destOrd="0" presId="urn:microsoft.com/office/officeart/2005/8/layout/hierarchy3"/>
    <dgm:cxn modelId="{A04BDCBC-E822-46A2-BDC3-66C0C196F2AF}" type="presOf" srcId="{7061F2FC-F2AB-4DE3-98B0-886576B4E2C6}" destId="{D433476B-D68D-4328-ADAC-B2895D3D50CF}" srcOrd="0" destOrd="0" presId="urn:microsoft.com/office/officeart/2005/8/layout/hierarchy3"/>
    <dgm:cxn modelId="{4BE51167-BC18-42C8-B67C-172E97E55613}" type="presParOf" srcId="{D433476B-D68D-4328-ADAC-B2895D3D50CF}" destId="{1E58A3BC-F1F7-40EE-89AA-32E802ED4BF7}" srcOrd="0" destOrd="0" presId="urn:microsoft.com/office/officeart/2005/8/layout/hierarchy3"/>
    <dgm:cxn modelId="{45FBF40B-48F6-4FD7-A6AA-757FC0B7CC9C}" type="presParOf" srcId="{1E58A3BC-F1F7-40EE-89AA-32E802ED4BF7}" destId="{D21DF85A-45CA-4CE0-B0ED-CF4615475EE0}" srcOrd="0" destOrd="0" presId="urn:microsoft.com/office/officeart/2005/8/layout/hierarchy3"/>
    <dgm:cxn modelId="{B99E65B5-C9C1-407D-A363-B4015D2870AC}" type="presParOf" srcId="{D21DF85A-45CA-4CE0-B0ED-CF4615475EE0}" destId="{ECB1CA3E-26B8-4A39-AEF8-6F06E506D3C7}" srcOrd="0" destOrd="0" presId="urn:microsoft.com/office/officeart/2005/8/layout/hierarchy3"/>
    <dgm:cxn modelId="{4F9229E4-CB87-406E-AC12-B52E71600D13}" type="presParOf" srcId="{D21DF85A-45CA-4CE0-B0ED-CF4615475EE0}" destId="{C7DDC059-89DD-4F99-A10D-9C975D60C8D8}" srcOrd="1" destOrd="0" presId="urn:microsoft.com/office/officeart/2005/8/layout/hierarchy3"/>
    <dgm:cxn modelId="{186A12D9-8B8A-490E-8F5D-23EDEDF919F3}"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Selección de elementos de mando</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2792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A2475ACE-5296-41E6-AA31-99F346448F5C}" type="presOf" srcId="{CB9964DC-5E01-4879-9733-CDEE2AB1D1F7}" destId="{ECB1CA3E-26B8-4A39-AEF8-6F06E506D3C7}" srcOrd="0" destOrd="0" presId="urn:microsoft.com/office/officeart/2005/8/layout/hierarchy3"/>
    <dgm:cxn modelId="{39DC8956-5C7F-4AE2-B0DE-06B3066B703A}" type="presOf" srcId="{CB9964DC-5E01-4879-9733-CDEE2AB1D1F7}" destId="{C7DDC059-89DD-4F99-A10D-9C975D60C8D8}" srcOrd="1" destOrd="0" presId="urn:microsoft.com/office/officeart/2005/8/layout/hierarchy3"/>
    <dgm:cxn modelId="{A599D368-33E4-484E-B408-37224842177B}" type="presOf" srcId="{7061F2FC-F2AB-4DE3-98B0-886576B4E2C6}" destId="{D433476B-D68D-4328-ADAC-B2895D3D50CF}" srcOrd="0" destOrd="0" presId="urn:microsoft.com/office/officeart/2005/8/layout/hierarchy3"/>
    <dgm:cxn modelId="{C9826BD7-636C-48FC-98D2-6341BE05B964}" type="presParOf" srcId="{D433476B-D68D-4328-ADAC-B2895D3D50CF}" destId="{1E58A3BC-F1F7-40EE-89AA-32E802ED4BF7}" srcOrd="0" destOrd="0" presId="urn:microsoft.com/office/officeart/2005/8/layout/hierarchy3"/>
    <dgm:cxn modelId="{D90BC778-6A9E-4D80-8DD4-861120B11DD6}" type="presParOf" srcId="{1E58A3BC-F1F7-40EE-89AA-32E802ED4BF7}" destId="{D21DF85A-45CA-4CE0-B0ED-CF4615475EE0}" srcOrd="0" destOrd="0" presId="urn:microsoft.com/office/officeart/2005/8/layout/hierarchy3"/>
    <dgm:cxn modelId="{B640FDB2-0240-4CB2-ABCA-750A0FF9C87D}" type="presParOf" srcId="{D21DF85A-45CA-4CE0-B0ED-CF4615475EE0}" destId="{ECB1CA3E-26B8-4A39-AEF8-6F06E506D3C7}" srcOrd="0" destOrd="0" presId="urn:microsoft.com/office/officeart/2005/8/layout/hierarchy3"/>
    <dgm:cxn modelId="{76947473-F293-437E-9468-586D2312C0C4}" type="presParOf" srcId="{D21DF85A-45CA-4CE0-B0ED-CF4615475EE0}" destId="{C7DDC059-89DD-4F99-A10D-9C975D60C8D8}" srcOrd="1" destOrd="0" presId="urn:microsoft.com/office/officeart/2005/8/layout/hierarchy3"/>
    <dgm:cxn modelId="{EE4A1545-ECE6-497D-B63F-657676D5FBB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Selección de equipos de protección</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2792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C21675E-3749-47F4-9418-70A2F50D848E}" type="presOf" srcId="{CB9964DC-5E01-4879-9733-CDEE2AB1D1F7}" destId="{ECB1CA3E-26B8-4A39-AEF8-6F06E506D3C7}" srcOrd="0" destOrd="0" presId="urn:microsoft.com/office/officeart/2005/8/layout/hierarchy3"/>
    <dgm:cxn modelId="{61956B93-7CFD-4C24-8411-DFF1CA985D9D}" type="presOf" srcId="{7061F2FC-F2AB-4DE3-98B0-886576B4E2C6}" destId="{D433476B-D68D-4328-ADAC-B2895D3D50CF}" srcOrd="0" destOrd="0" presId="urn:microsoft.com/office/officeart/2005/8/layout/hierarchy3"/>
    <dgm:cxn modelId="{34C2CF0B-55D4-4C96-BCB9-DC199CEC36DA}" type="presOf" srcId="{CB9964DC-5E01-4879-9733-CDEE2AB1D1F7}" destId="{C7DDC059-89DD-4F99-A10D-9C975D60C8D8}" srcOrd="1" destOrd="0" presId="urn:microsoft.com/office/officeart/2005/8/layout/hierarchy3"/>
    <dgm:cxn modelId="{70CE6E1D-8CF0-46E5-A559-BF81A92A1E3D}" type="presParOf" srcId="{D433476B-D68D-4328-ADAC-B2895D3D50CF}" destId="{1E58A3BC-F1F7-40EE-89AA-32E802ED4BF7}" srcOrd="0" destOrd="0" presId="urn:microsoft.com/office/officeart/2005/8/layout/hierarchy3"/>
    <dgm:cxn modelId="{8E17A324-C9E4-4B63-89F7-C6423D2D7AE7}" type="presParOf" srcId="{1E58A3BC-F1F7-40EE-89AA-32E802ED4BF7}" destId="{D21DF85A-45CA-4CE0-B0ED-CF4615475EE0}" srcOrd="0" destOrd="0" presId="urn:microsoft.com/office/officeart/2005/8/layout/hierarchy3"/>
    <dgm:cxn modelId="{DAB0BE0C-EDE8-459A-BB6F-2FEAFA6CD587}" type="presParOf" srcId="{D21DF85A-45CA-4CE0-B0ED-CF4615475EE0}" destId="{ECB1CA3E-26B8-4A39-AEF8-6F06E506D3C7}" srcOrd="0" destOrd="0" presId="urn:microsoft.com/office/officeart/2005/8/layout/hierarchy3"/>
    <dgm:cxn modelId="{7921ED13-5E10-4731-9553-63AC778CF23F}" type="presParOf" srcId="{D21DF85A-45CA-4CE0-B0ED-CF4615475EE0}" destId="{C7DDC059-89DD-4F99-A10D-9C975D60C8D8}" srcOrd="1" destOrd="0" presId="urn:microsoft.com/office/officeart/2005/8/layout/hierarchy3"/>
    <dgm:cxn modelId="{242E75CA-9E0C-4571-9D66-7025DDE0585F}"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Selección de equipos de protección</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2792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06CB92EA-A4CE-4C42-8164-244982BE1813}" type="presOf" srcId="{7061F2FC-F2AB-4DE3-98B0-886576B4E2C6}" destId="{D433476B-D68D-4328-ADAC-B2895D3D50CF}" srcOrd="0" destOrd="0" presId="urn:microsoft.com/office/officeart/2005/8/layout/hierarchy3"/>
    <dgm:cxn modelId="{27FE1096-D23C-4F0F-BFD1-8CEC93192B1E}" type="presOf" srcId="{CB9964DC-5E01-4879-9733-CDEE2AB1D1F7}" destId="{C7DDC059-89DD-4F99-A10D-9C975D60C8D8}" srcOrd="1" destOrd="0" presId="urn:microsoft.com/office/officeart/2005/8/layout/hierarchy3"/>
    <dgm:cxn modelId="{3A6ADAEB-DFDB-4DA1-8BFD-AEF8C8F96F77}" type="presOf" srcId="{CB9964DC-5E01-4879-9733-CDEE2AB1D1F7}" destId="{ECB1CA3E-26B8-4A39-AEF8-6F06E506D3C7}" srcOrd="0" destOrd="0" presId="urn:microsoft.com/office/officeart/2005/8/layout/hierarchy3"/>
    <dgm:cxn modelId="{D3CF4802-7B18-4175-B220-3E3967822399}" type="presParOf" srcId="{D433476B-D68D-4328-ADAC-B2895D3D50CF}" destId="{1E58A3BC-F1F7-40EE-89AA-32E802ED4BF7}" srcOrd="0" destOrd="0" presId="urn:microsoft.com/office/officeart/2005/8/layout/hierarchy3"/>
    <dgm:cxn modelId="{57169C82-9A42-4CD3-8797-7AA653508510}" type="presParOf" srcId="{1E58A3BC-F1F7-40EE-89AA-32E802ED4BF7}" destId="{D21DF85A-45CA-4CE0-B0ED-CF4615475EE0}" srcOrd="0" destOrd="0" presId="urn:microsoft.com/office/officeart/2005/8/layout/hierarchy3"/>
    <dgm:cxn modelId="{4ED52777-AEBC-4096-97E9-4B0F66D65313}" type="presParOf" srcId="{D21DF85A-45CA-4CE0-B0ED-CF4615475EE0}" destId="{ECB1CA3E-26B8-4A39-AEF8-6F06E506D3C7}" srcOrd="0" destOrd="0" presId="urn:microsoft.com/office/officeart/2005/8/layout/hierarchy3"/>
    <dgm:cxn modelId="{E602E9A5-575F-4F19-B2E5-487EEEA98336}" type="presParOf" srcId="{D21DF85A-45CA-4CE0-B0ED-CF4615475EE0}" destId="{C7DDC059-89DD-4F99-A10D-9C975D60C8D8}" srcOrd="1" destOrd="0" presId="urn:microsoft.com/office/officeart/2005/8/layout/hierarchy3"/>
    <dgm:cxn modelId="{9C60884B-321A-459F-AB76-D7E051363612}"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Dimensionamiento de conductores del control electrónico </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2792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1CAA4343-8F38-4ECC-B156-3D75E04CD6D2}" type="presOf" srcId="{7061F2FC-F2AB-4DE3-98B0-886576B4E2C6}" destId="{D433476B-D68D-4328-ADAC-B2895D3D50CF}" srcOrd="0" destOrd="0" presId="urn:microsoft.com/office/officeart/2005/8/layout/hierarchy3"/>
    <dgm:cxn modelId="{3A8DC07F-1BB7-4785-A3B8-C768E3837E88}" type="presOf" srcId="{CB9964DC-5E01-4879-9733-CDEE2AB1D1F7}" destId="{ECB1CA3E-26B8-4A39-AEF8-6F06E506D3C7}" srcOrd="0" destOrd="0" presId="urn:microsoft.com/office/officeart/2005/8/layout/hierarchy3"/>
    <dgm:cxn modelId="{9B77B339-4047-4B79-B06D-A1AF1430B876}" type="presOf" srcId="{CB9964DC-5E01-4879-9733-CDEE2AB1D1F7}" destId="{C7DDC059-89DD-4F99-A10D-9C975D60C8D8}" srcOrd="1" destOrd="0" presId="urn:microsoft.com/office/officeart/2005/8/layout/hierarchy3"/>
    <dgm:cxn modelId="{89568D80-97C2-4334-9C93-6209B072B267}" type="presParOf" srcId="{D433476B-D68D-4328-ADAC-B2895D3D50CF}" destId="{1E58A3BC-F1F7-40EE-89AA-32E802ED4BF7}" srcOrd="0" destOrd="0" presId="urn:microsoft.com/office/officeart/2005/8/layout/hierarchy3"/>
    <dgm:cxn modelId="{CF276ED7-6279-4611-A256-86A382051FDB}" type="presParOf" srcId="{1E58A3BC-F1F7-40EE-89AA-32E802ED4BF7}" destId="{D21DF85A-45CA-4CE0-B0ED-CF4615475EE0}" srcOrd="0" destOrd="0" presId="urn:microsoft.com/office/officeart/2005/8/layout/hierarchy3"/>
    <dgm:cxn modelId="{13A76FEB-6E25-4C24-8DB5-9520353583CD}" type="presParOf" srcId="{D21DF85A-45CA-4CE0-B0ED-CF4615475EE0}" destId="{ECB1CA3E-26B8-4A39-AEF8-6F06E506D3C7}" srcOrd="0" destOrd="0" presId="urn:microsoft.com/office/officeart/2005/8/layout/hierarchy3"/>
    <dgm:cxn modelId="{A3255545-F3FC-4CF1-AF1D-4BC0AA3586F1}" type="presParOf" srcId="{D21DF85A-45CA-4CE0-B0ED-CF4615475EE0}" destId="{C7DDC059-89DD-4F99-A10D-9C975D60C8D8}" srcOrd="1" destOrd="0" presId="urn:microsoft.com/office/officeart/2005/8/layout/hierarchy3"/>
    <dgm:cxn modelId="{61BA9B37-E5F1-4716-A4CF-9A1C49375845}"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6A840A-9506-4ADB-A5E0-A70D05E97E5B}"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EABE10D7-3946-4C05-887A-873CB47EBF83}">
      <dgm:prSet phldrT="[Texto]"/>
      <dgm:spPr/>
      <dgm:t>
        <a:bodyPr/>
        <a:lstStyle/>
        <a:p>
          <a:r>
            <a:rPr lang="es-ES" dirty="0" smtClean="0"/>
            <a:t>Cuando los ascensores han trabajado por un lapso aproximado de 20 años, comienzan a presentarse fallos continuos en su sistema de control y operación.</a:t>
          </a:r>
          <a:endParaRPr lang="en-US" dirty="0"/>
        </a:p>
      </dgm:t>
    </dgm:pt>
    <dgm:pt modelId="{5F63A1B3-860C-4557-833F-B21CF0802F26}" type="parTrans" cxnId="{57F46AF1-E504-4ED7-BC71-58F378874537}">
      <dgm:prSet/>
      <dgm:spPr/>
      <dgm:t>
        <a:bodyPr/>
        <a:lstStyle/>
        <a:p>
          <a:endParaRPr lang="en-US"/>
        </a:p>
      </dgm:t>
    </dgm:pt>
    <dgm:pt modelId="{ADAD3AAB-15BC-466D-A295-5E2F96586C58}" type="sibTrans" cxnId="{57F46AF1-E504-4ED7-BC71-58F378874537}">
      <dgm:prSet/>
      <dgm:spPr/>
      <dgm:t>
        <a:bodyPr/>
        <a:lstStyle/>
        <a:p>
          <a:endParaRPr lang="en-US"/>
        </a:p>
      </dgm:t>
    </dgm:pt>
    <dgm:pt modelId="{259FD446-7671-4A38-BF83-605BADACDE4B}">
      <dgm:prSet phldrT="[Texto]" custT="1"/>
      <dgm:spPr/>
      <dgm:t>
        <a:bodyPr/>
        <a:lstStyle/>
        <a:p>
          <a:r>
            <a:rPr lang="es-ES" sz="1200" dirty="0" smtClean="0"/>
            <a:t>El problema se encuentra en que averías continuas en el ascensor no permiten contar con un servicio de transportación vertical eficiente en dependencias públicas, privadas y domiciliarias.</a:t>
          </a:r>
          <a:endParaRPr lang="en-US" sz="1200" dirty="0"/>
        </a:p>
      </dgm:t>
    </dgm:pt>
    <dgm:pt modelId="{0F1D4A12-1D6B-41D8-B86B-69BDEE091A77}" type="parTrans" cxnId="{5D95A712-3C91-4FD2-965C-25F0A4CC64DA}">
      <dgm:prSet/>
      <dgm:spPr/>
      <dgm:t>
        <a:bodyPr/>
        <a:lstStyle/>
        <a:p>
          <a:endParaRPr lang="en-US"/>
        </a:p>
      </dgm:t>
    </dgm:pt>
    <dgm:pt modelId="{11C2EECA-31E2-43E2-912D-B94677B525AD}" type="sibTrans" cxnId="{5D95A712-3C91-4FD2-965C-25F0A4CC64DA}">
      <dgm:prSet/>
      <dgm:spPr/>
      <dgm:t>
        <a:bodyPr/>
        <a:lstStyle/>
        <a:p>
          <a:endParaRPr lang="en-US"/>
        </a:p>
      </dgm:t>
    </dgm:pt>
    <dgm:pt modelId="{CF05CE99-FD27-4A8B-B8B8-82F6C65EBC60}">
      <dgm:prSet phldrT="[Texto]"/>
      <dgm:spPr/>
      <dgm:t>
        <a:bodyPr/>
        <a:lstStyle/>
        <a:p>
          <a:r>
            <a:rPr lang="es-EC" dirty="0" smtClean="0"/>
            <a:t>Una solución viable para resolver el problema con la lógica de control del ascensor, es mediante la realización de la repotenciación del tablero de control. </a:t>
          </a:r>
          <a:endParaRPr lang="en-US" dirty="0"/>
        </a:p>
      </dgm:t>
    </dgm:pt>
    <dgm:pt modelId="{7FA2AD5F-A862-406D-AD0E-1241B89C8A37}" type="parTrans" cxnId="{8A856D2B-70B5-4B0A-8E82-A37AC474EA8E}">
      <dgm:prSet/>
      <dgm:spPr/>
      <dgm:t>
        <a:bodyPr/>
        <a:lstStyle/>
        <a:p>
          <a:endParaRPr lang="en-US"/>
        </a:p>
      </dgm:t>
    </dgm:pt>
    <dgm:pt modelId="{090148E9-99AE-4C4B-8BBB-F0D87B76FE92}" type="sibTrans" cxnId="{8A856D2B-70B5-4B0A-8E82-A37AC474EA8E}">
      <dgm:prSet/>
      <dgm:spPr/>
      <dgm:t>
        <a:bodyPr/>
        <a:lstStyle/>
        <a:p>
          <a:endParaRPr lang="en-US"/>
        </a:p>
      </dgm:t>
    </dgm:pt>
    <dgm:pt modelId="{16D0E168-8122-4F11-8D61-DFA92DA8015B}">
      <dgm:prSet phldrT="[Texto]" custT="1"/>
      <dgm:spPr/>
      <dgm:t>
        <a:bodyPr/>
        <a:lstStyle/>
        <a:p>
          <a:r>
            <a:rPr lang="es-EC" sz="1000" dirty="0" smtClean="0"/>
            <a:t>Se busca reutilizar la parte mecánica del ascensor en buen estado, como:</a:t>
          </a:r>
        </a:p>
      </dgm:t>
    </dgm:pt>
    <dgm:pt modelId="{1664B3B9-F4D5-4EAB-91D0-C3352D6F9FFE}" type="parTrans" cxnId="{EF2E16DF-A902-464A-A7AD-098E5EEE903F}">
      <dgm:prSet/>
      <dgm:spPr/>
      <dgm:t>
        <a:bodyPr/>
        <a:lstStyle/>
        <a:p>
          <a:endParaRPr lang="en-US"/>
        </a:p>
      </dgm:t>
    </dgm:pt>
    <dgm:pt modelId="{372C7667-FF0B-4427-BC51-89665D5A7E67}" type="sibTrans" cxnId="{EF2E16DF-A902-464A-A7AD-098E5EEE903F}">
      <dgm:prSet/>
      <dgm:spPr/>
      <dgm:t>
        <a:bodyPr/>
        <a:lstStyle/>
        <a:p>
          <a:endParaRPr lang="en-US"/>
        </a:p>
      </dgm:t>
    </dgm:pt>
    <dgm:pt modelId="{88998F09-F52E-4AA8-8BF1-45D76C39BF8A}">
      <dgm:prSet phldrT="[Texto]" custT="1"/>
      <dgm:spPr/>
      <dgm:t>
        <a:bodyPr/>
        <a:lstStyle/>
        <a:p>
          <a:r>
            <a:rPr lang="es-EC" sz="1000" dirty="0" smtClean="0"/>
            <a:t>Puertas de piso, puertas de cabina, guías y contrapeso, los cuales son elementos que se pueden conservar.</a:t>
          </a:r>
          <a:endParaRPr lang="en-US" sz="1000" dirty="0"/>
        </a:p>
      </dgm:t>
    </dgm:pt>
    <dgm:pt modelId="{1D2951B6-3C60-4431-BF69-275AC0BDCAF3}" type="parTrans" cxnId="{EBA124CC-9562-4D6E-803D-DCDB296C6BDD}">
      <dgm:prSet/>
      <dgm:spPr/>
      <dgm:t>
        <a:bodyPr/>
        <a:lstStyle/>
        <a:p>
          <a:endParaRPr lang="en-US"/>
        </a:p>
      </dgm:t>
    </dgm:pt>
    <dgm:pt modelId="{6783D3C9-573F-4368-942A-D8B5DD57D1E0}" type="sibTrans" cxnId="{EBA124CC-9562-4D6E-803D-DCDB296C6BDD}">
      <dgm:prSet/>
      <dgm:spPr/>
      <dgm:t>
        <a:bodyPr/>
        <a:lstStyle/>
        <a:p>
          <a:endParaRPr lang="en-US"/>
        </a:p>
      </dgm:t>
    </dgm:pt>
    <dgm:pt modelId="{575B39CE-9CF6-4B52-A313-105B8285206E}">
      <dgm:prSet phldrT="[Texto]"/>
      <dgm:spPr/>
      <dgm:t>
        <a:bodyPr/>
        <a:lstStyle/>
        <a:p>
          <a:r>
            <a:rPr lang="es-EC" dirty="0" smtClean="0"/>
            <a:t>Una ventaja importante del diseño e implementación de tableros de control realizados nacionalmente, es que se contribuye a la producción y economía del país, ya que no se importa tecnología extranjera, favoreciendo de esta manera la inclusión de nuevas fuentes de trabajo en la construcción de tableros de control para ascensores en el Ecuador.</a:t>
          </a:r>
          <a:endParaRPr lang="en-US" dirty="0"/>
        </a:p>
      </dgm:t>
    </dgm:pt>
    <dgm:pt modelId="{C896BAC5-E6A0-4BB7-B506-558FC971C38F}" type="parTrans" cxnId="{F55121FD-2530-4CD2-8A8A-044C10D0CA35}">
      <dgm:prSet/>
      <dgm:spPr/>
      <dgm:t>
        <a:bodyPr/>
        <a:lstStyle/>
        <a:p>
          <a:endParaRPr lang="en-US"/>
        </a:p>
      </dgm:t>
    </dgm:pt>
    <dgm:pt modelId="{C0A55516-EA83-4241-8936-5EA3141DC2B2}" type="sibTrans" cxnId="{F55121FD-2530-4CD2-8A8A-044C10D0CA35}">
      <dgm:prSet/>
      <dgm:spPr/>
      <dgm:t>
        <a:bodyPr/>
        <a:lstStyle/>
        <a:p>
          <a:endParaRPr lang="en-US"/>
        </a:p>
      </dgm:t>
    </dgm:pt>
    <dgm:pt modelId="{47482D0F-A3D3-4928-B6C6-B654C58C02E9}">
      <dgm:prSet phldrT="[Texto]" custT="1"/>
      <dgm:spPr/>
      <dgm:t>
        <a:bodyPr/>
        <a:lstStyle/>
        <a:p>
          <a:r>
            <a:rPr lang="es-EC" sz="1100" dirty="0" smtClean="0"/>
            <a:t>De esta manera se invierte menos tiempo, dinero y se evita obras innecesarias, contrario al momento de adecuar un nuevo ascensor.</a:t>
          </a:r>
          <a:endParaRPr lang="en-US" sz="1100" dirty="0"/>
        </a:p>
      </dgm:t>
    </dgm:pt>
    <dgm:pt modelId="{24B62841-3B57-4405-B557-A2E19AC4699A}" type="parTrans" cxnId="{5B87C57F-ED89-4EA1-B203-9DD451485B8D}">
      <dgm:prSet/>
      <dgm:spPr/>
      <dgm:t>
        <a:bodyPr/>
        <a:lstStyle/>
        <a:p>
          <a:endParaRPr lang="en-US"/>
        </a:p>
      </dgm:t>
    </dgm:pt>
    <dgm:pt modelId="{2CD543AE-B203-4B82-838A-A20770E8D907}" type="sibTrans" cxnId="{5B87C57F-ED89-4EA1-B203-9DD451485B8D}">
      <dgm:prSet/>
      <dgm:spPr/>
      <dgm:t>
        <a:bodyPr/>
        <a:lstStyle/>
        <a:p>
          <a:endParaRPr lang="en-US"/>
        </a:p>
      </dgm:t>
    </dgm:pt>
    <dgm:pt modelId="{32C4AECC-0281-4508-804D-CF46A1BA735C}" type="pres">
      <dgm:prSet presAssocID="{5C6A840A-9506-4ADB-A5E0-A70D05E97E5B}" presName="Name0" presStyleCnt="0">
        <dgm:presLayoutVars>
          <dgm:dir/>
          <dgm:animLvl val="lvl"/>
          <dgm:resizeHandles val="exact"/>
        </dgm:presLayoutVars>
      </dgm:prSet>
      <dgm:spPr/>
      <dgm:t>
        <a:bodyPr/>
        <a:lstStyle/>
        <a:p>
          <a:endParaRPr lang="es-ES"/>
        </a:p>
      </dgm:t>
    </dgm:pt>
    <dgm:pt modelId="{217E8577-6ABB-4DBA-A6F3-923A0169DFA7}" type="pres">
      <dgm:prSet presAssocID="{575B39CE-9CF6-4B52-A313-105B8285206E}" presName="boxAndChildren" presStyleCnt="0"/>
      <dgm:spPr/>
    </dgm:pt>
    <dgm:pt modelId="{5DCDB49C-C4B8-4F33-B872-72FF12051DFE}" type="pres">
      <dgm:prSet presAssocID="{575B39CE-9CF6-4B52-A313-105B8285206E}" presName="parentTextBox" presStyleLbl="node1" presStyleIdx="0" presStyleCnt="3"/>
      <dgm:spPr/>
      <dgm:t>
        <a:bodyPr/>
        <a:lstStyle/>
        <a:p>
          <a:endParaRPr lang="en-US"/>
        </a:p>
      </dgm:t>
    </dgm:pt>
    <dgm:pt modelId="{FE92CEF2-6094-4F78-9CF5-EF487B497224}" type="pres">
      <dgm:prSet presAssocID="{090148E9-99AE-4C4B-8BBB-F0D87B76FE92}" presName="sp" presStyleCnt="0"/>
      <dgm:spPr/>
    </dgm:pt>
    <dgm:pt modelId="{5D2228F3-D75B-42BF-8903-7A227B8C76AF}" type="pres">
      <dgm:prSet presAssocID="{CF05CE99-FD27-4A8B-B8B8-82F6C65EBC60}" presName="arrowAndChildren" presStyleCnt="0"/>
      <dgm:spPr/>
    </dgm:pt>
    <dgm:pt modelId="{B416E307-68A4-4F68-A2CC-51718FC84D70}" type="pres">
      <dgm:prSet presAssocID="{CF05CE99-FD27-4A8B-B8B8-82F6C65EBC60}" presName="parentTextArrow" presStyleLbl="node1" presStyleIdx="0" presStyleCnt="3"/>
      <dgm:spPr/>
      <dgm:t>
        <a:bodyPr/>
        <a:lstStyle/>
        <a:p>
          <a:endParaRPr lang="en-US"/>
        </a:p>
      </dgm:t>
    </dgm:pt>
    <dgm:pt modelId="{AF7ECBE7-3FB8-4757-9B2F-77401BFC0250}" type="pres">
      <dgm:prSet presAssocID="{CF05CE99-FD27-4A8B-B8B8-82F6C65EBC60}" presName="arrow" presStyleLbl="node1" presStyleIdx="1" presStyleCnt="3"/>
      <dgm:spPr/>
      <dgm:t>
        <a:bodyPr/>
        <a:lstStyle/>
        <a:p>
          <a:endParaRPr lang="en-US"/>
        </a:p>
      </dgm:t>
    </dgm:pt>
    <dgm:pt modelId="{CD963908-E750-4926-B3C6-5A26A5675F09}" type="pres">
      <dgm:prSet presAssocID="{CF05CE99-FD27-4A8B-B8B8-82F6C65EBC60}" presName="descendantArrow" presStyleCnt="0"/>
      <dgm:spPr/>
    </dgm:pt>
    <dgm:pt modelId="{AB05B3E4-1DEC-40E5-A1AE-68EBCA66F5DE}" type="pres">
      <dgm:prSet presAssocID="{16D0E168-8122-4F11-8D61-DFA92DA8015B}" presName="childTextArrow" presStyleLbl="fgAccFollowNode1" presStyleIdx="0" presStyleCnt="3" custScaleY="105993">
        <dgm:presLayoutVars>
          <dgm:bulletEnabled val="1"/>
        </dgm:presLayoutVars>
      </dgm:prSet>
      <dgm:spPr/>
      <dgm:t>
        <a:bodyPr/>
        <a:lstStyle/>
        <a:p>
          <a:endParaRPr lang="en-US"/>
        </a:p>
      </dgm:t>
    </dgm:pt>
    <dgm:pt modelId="{71DDC67A-C94B-48F1-B3EC-52AF2C4A5543}" type="pres">
      <dgm:prSet presAssocID="{47482D0F-A3D3-4928-B6C6-B654C58C02E9}" presName="childTextArrow" presStyleLbl="fgAccFollowNode1" presStyleIdx="1" presStyleCnt="3" custScaleY="105993">
        <dgm:presLayoutVars>
          <dgm:bulletEnabled val="1"/>
        </dgm:presLayoutVars>
      </dgm:prSet>
      <dgm:spPr/>
      <dgm:t>
        <a:bodyPr/>
        <a:lstStyle/>
        <a:p>
          <a:endParaRPr lang="en-US"/>
        </a:p>
      </dgm:t>
    </dgm:pt>
    <dgm:pt modelId="{F8536B59-414C-45C2-823C-DB95509BA480}" type="pres">
      <dgm:prSet presAssocID="{ADAD3AAB-15BC-466D-A295-5E2F96586C58}" presName="sp" presStyleCnt="0"/>
      <dgm:spPr/>
    </dgm:pt>
    <dgm:pt modelId="{AB8E85F5-E293-496C-B42C-3B714D5C4720}" type="pres">
      <dgm:prSet presAssocID="{EABE10D7-3946-4C05-887A-873CB47EBF83}" presName="arrowAndChildren" presStyleCnt="0"/>
      <dgm:spPr/>
    </dgm:pt>
    <dgm:pt modelId="{F076E6BC-2D2C-4461-9D59-9EA29B8B3976}" type="pres">
      <dgm:prSet presAssocID="{EABE10D7-3946-4C05-887A-873CB47EBF83}" presName="parentTextArrow" presStyleLbl="node1" presStyleIdx="1" presStyleCnt="3"/>
      <dgm:spPr/>
      <dgm:t>
        <a:bodyPr/>
        <a:lstStyle/>
        <a:p>
          <a:endParaRPr lang="en-US"/>
        </a:p>
      </dgm:t>
    </dgm:pt>
    <dgm:pt modelId="{10C649E1-74B2-4B8F-A497-0DBBBC6C8E9D}" type="pres">
      <dgm:prSet presAssocID="{EABE10D7-3946-4C05-887A-873CB47EBF83}" presName="arrow" presStyleLbl="node1" presStyleIdx="2" presStyleCnt="3"/>
      <dgm:spPr/>
      <dgm:t>
        <a:bodyPr/>
        <a:lstStyle/>
        <a:p>
          <a:endParaRPr lang="en-US"/>
        </a:p>
      </dgm:t>
    </dgm:pt>
    <dgm:pt modelId="{5C367BEF-B553-4844-84D7-4360636F842E}" type="pres">
      <dgm:prSet presAssocID="{EABE10D7-3946-4C05-887A-873CB47EBF83}" presName="descendantArrow" presStyleCnt="0"/>
      <dgm:spPr/>
    </dgm:pt>
    <dgm:pt modelId="{72C0A67F-EF3D-48EB-B3BC-738F4B064F3A}" type="pres">
      <dgm:prSet presAssocID="{259FD446-7671-4A38-BF83-605BADACDE4B}" presName="childTextArrow" presStyleLbl="fgAccFollowNode1" presStyleIdx="2" presStyleCnt="3">
        <dgm:presLayoutVars>
          <dgm:bulletEnabled val="1"/>
        </dgm:presLayoutVars>
      </dgm:prSet>
      <dgm:spPr/>
      <dgm:t>
        <a:bodyPr/>
        <a:lstStyle/>
        <a:p>
          <a:endParaRPr lang="en-US"/>
        </a:p>
      </dgm:t>
    </dgm:pt>
  </dgm:ptLst>
  <dgm:cxnLst>
    <dgm:cxn modelId="{B8C392FD-1601-4B34-9C67-7593EB9A413C}" type="presOf" srcId="{16D0E168-8122-4F11-8D61-DFA92DA8015B}" destId="{AB05B3E4-1DEC-40E5-A1AE-68EBCA66F5DE}" srcOrd="0" destOrd="0" presId="urn:microsoft.com/office/officeart/2005/8/layout/process4"/>
    <dgm:cxn modelId="{BCC9F953-EBB4-4D09-9279-6D8F4CBA57C0}" type="presOf" srcId="{47482D0F-A3D3-4928-B6C6-B654C58C02E9}" destId="{71DDC67A-C94B-48F1-B3EC-52AF2C4A5543}" srcOrd="0" destOrd="0" presId="urn:microsoft.com/office/officeart/2005/8/layout/process4"/>
    <dgm:cxn modelId="{D0A02D57-C5EE-4EF6-B0AB-F1899F22FE7F}" type="presOf" srcId="{259FD446-7671-4A38-BF83-605BADACDE4B}" destId="{72C0A67F-EF3D-48EB-B3BC-738F4B064F3A}" srcOrd="0" destOrd="0" presId="urn:microsoft.com/office/officeart/2005/8/layout/process4"/>
    <dgm:cxn modelId="{57F46AF1-E504-4ED7-BC71-58F378874537}" srcId="{5C6A840A-9506-4ADB-A5E0-A70D05E97E5B}" destId="{EABE10D7-3946-4C05-887A-873CB47EBF83}" srcOrd="0" destOrd="0" parTransId="{5F63A1B3-860C-4557-833F-B21CF0802F26}" sibTransId="{ADAD3AAB-15BC-466D-A295-5E2F96586C58}"/>
    <dgm:cxn modelId="{5D95A712-3C91-4FD2-965C-25F0A4CC64DA}" srcId="{EABE10D7-3946-4C05-887A-873CB47EBF83}" destId="{259FD446-7671-4A38-BF83-605BADACDE4B}" srcOrd="0" destOrd="0" parTransId="{0F1D4A12-1D6B-41D8-B86B-69BDEE091A77}" sibTransId="{11C2EECA-31E2-43E2-912D-B94677B525AD}"/>
    <dgm:cxn modelId="{F55121FD-2530-4CD2-8A8A-044C10D0CA35}" srcId="{5C6A840A-9506-4ADB-A5E0-A70D05E97E5B}" destId="{575B39CE-9CF6-4B52-A313-105B8285206E}" srcOrd="2" destOrd="0" parTransId="{C896BAC5-E6A0-4BB7-B506-558FC971C38F}" sibTransId="{C0A55516-EA83-4241-8936-5EA3141DC2B2}"/>
    <dgm:cxn modelId="{EBA124CC-9562-4D6E-803D-DCDB296C6BDD}" srcId="{16D0E168-8122-4F11-8D61-DFA92DA8015B}" destId="{88998F09-F52E-4AA8-8BF1-45D76C39BF8A}" srcOrd="0" destOrd="0" parTransId="{1D2951B6-3C60-4431-BF69-275AC0BDCAF3}" sibTransId="{6783D3C9-573F-4368-942A-D8B5DD57D1E0}"/>
    <dgm:cxn modelId="{DBF1B632-981D-4AAC-B560-1CCB7B9D00C5}" type="presOf" srcId="{EABE10D7-3946-4C05-887A-873CB47EBF83}" destId="{F076E6BC-2D2C-4461-9D59-9EA29B8B3976}" srcOrd="0" destOrd="0" presId="urn:microsoft.com/office/officeart/2005/8/layout/process4"/>
    <dgm:cxn modelId="{5B87C57F-ED89-4EA1-B203-9DD451485B8D}" srcId="{CF05CE99-FD27-4A8B-B8B8-82F6C65EBC60}" destId="{47482D0F-A3D3-4928-B6C6-B654C58C02E9}" srcOrd="1" destOrd="0" parTransId="{24B62841-3B57-4405-B557-A2E19AC4699A}" sibTransId="{2CD543AE-B203-4B82-838A-A20770E8D907}"/>
    <dgm:cxn modelId="{03EC94D8-C2BB-4E11-BBEC-42ED03E19C89}" type="presOf" srcId="{CF05CE99-FD27-4A8B-B8B8-82F6C65EBC60}" destId="{B416E307-68A4-4F68-A2CC-51718FC84D70}" srcOrd="0" destOrd="0" presId="urn:microsoft.com/office/officeart/2005/8/layout/process4"/>
    <dgm:cxn modelId="{8A856D2B-70B5-4B0A-8E82-A37AC474EA8E}" srcId="{5C6A840A-9506-4ADB-A5E0-A70D05E97E5B}" destId="{CF05CE99-FD27-4A8B-B8B8-82F6C65EBC60}" srcOrd="1" destOrd="0" parTransId="{7FA2AD5F-A862-406D-AD0E-1241B89C8A37}" sibTransId="{090148E9-99AE-4C4B-8BBB-F0D87B76FE92}"/>
    <dgm:cxn modelId="{86989540-A471-411B-9BD0-AAAFBD3C2784}" type="presOf" srcId="{EABE10D7-3946-4C05-887A-873CB47EBF83}" destId="{10C649E1-74B2-4B8F-A497-0DBBBC6C8E9D}" srcOrd="1" destOrd="0" presId="urn:microsoft.com/office/officeart/2005/8/layout/process4"/>
    <dgm:cxn modelId="{50FCE701-95A9-4542-8DF8-EB47D88004AB}" type="presOf" srcId="{5C6A840A-9506-4ADB-A5E0-A70D05E97E5B}" destId="{32C4AECC-0281-4508-804D-CF46A1BA735C}" srcOrd="0" destOrd="0" presId="urn:microsoft.com/office/officeart/2005/8/layout/process4"/>
    <dgm:cxn modelId="{9D45549A-F1FC-4DCF-BDAA-D80FD651177C}" type="presOf" srcId="{575B39CE-9CF6-4B52-A313-105B8285206E}" destId="{5DCDB49C-C4B8-4F33-B872-72FF12051DFE}" srcOrd="0" destOrd="0" presId="urn:microsoft.com/office/officeart/2005/8/layout/process4"/>
    <dgm:cxn modelId="{695BBAF3-0844-430D-B424-447DDFDF794F}" type="presOf" srcId="{CF05CE99-FD27-4A8B-B8B8-82F6C65EBC60}" destId="{AF7ECBE7-3FB8-4757-9B2F-77401BFC0250}" srcOrd="1" destOrd="0" presId="urn:microsoft.com/office/officeart/2005/8/layout/process4"/>
    <dgm:cxn modelId="{8494DAA7-6FF8-46EA-9DF3-8434B5685958}" type="presOf" srcId="{88998F09-F52E-4AA8-8BF1-45D76C39BF8A}" destId="{AB05B3E4-1DEC-40E5-A1AE-68EBCA66F5DE}" srcOrd="0" destOrd="1" presId="urn:microsoft.com/office/officeart/2005/8/layout/process4"/>
    <dgm:cxn modelId="{EF2E16DF-A902-464A-A7AD-098E5EEE903F}" srcId="{CF05CE99-FD27-4A8B-B8B8-82F6C65EBC60}" destId="{16D0E168-8122-4F11-8D61-DFA92DA8015B}" srcOrd="0" destOrd="0" parTransId="{1664B3B9-F4D5-4EAB-91D0-C3352D6F9FFE}" sibTransId="{372C7667-FF0B-4427-BC51-89665D5A7E67}"/>
    <dgm:cxn modelId="{0F42503A-B54F-47D9-89F9-E9B18DC620A0}" type="presParOf" srcId="{32C4AECC-0281-4508-804D-CF46A1BA735C}" destId="{217E8577-6ABB-4DBA-A6F3-923A0169DFA7}" srcOrd="0" destOrd="0" presId="urn:microsoft.com/office/officeart/2005/8/layout/process4"/>
    <dgm:cxn modelId="{2DE35EBC-BFED-4BE7-BA37-609ECC5989A1}" type="presParOf" srcId="{217E8577-6ABB-4DBA-A6F3-923A0169DFA7}" destId="{5DCDB49C-C4B8-4F33-B872-72FF12051DFE}" srcOrd="0" destOrd="0" presId="urn:microsoft.com/office/officeart/2005/8/layout/process4"/>
    <dgm:cxn modelId="{F52B1B5A-DF50-4F4D-B94F-B6AFB2FF9C90}" type="presParOf" srcId="{32C4AECC-0281-4508-804D-CF46A1BA735C}" destId="{FE92CEF2-6094-4F78-9CF5-EF487B497224}" srcOrd="1" destOrd="0" presId="urn:microsoft.com/office/officeart/2005/8/layout/process4"/>
    <dgm:cxn modelId="{93E2BE30-E27C-403C-8510-682C6F3DB2EC}" type="presParOf" srcId="{32C4AECC-0281-4508-804D-CF46A1BA735C}" destId="{5D2228F3-D75B-42BF-8903-7A227B8C76AF}" srcOrd="2" destOrd="0" presId="urn:microsoft.com/office/officeart/2005/8/layout/process4"/>
    <dgm:cxn modelId="{80446000-1A19-40DC-ABD7-5401295BE187}" type="presParOf" srcId="{5D2228F3-D75B-42BF-8903-7A227B8C76AF}" destId="{B416E307-68A4-4F68-A2CC-51718FC84D70}" srcOrd="0" destOrd="0" presId="urn:microsoft.com/office/officeart/2005/8/layout/process4"/>
    <dgm:cxn modelId="{9396F99F-5BBD-42C3-B34B-C91DAAEA4027}" type="presParOf" srcId="{5D2228F3-D75B-42BF-8903-7A227B8C76AF}" destId="{AF7ECBE7-3FB8-4757-9B2F-77401BFC0250}" srcOrd="1" destOrd="0" presId="urn:microsoft.com/office/officeart/2005/8/layout/process4"/>
    <dgm:cxn modelId="{9A9DA88F-C0F5-47E6-BD58-8A499202A3DC}" type="presParOf" srcId="{5D2228F3-D75B-42BF-8903-7A227B8C76AF}" destId="{CD963908-E750-4926-B3C6-5A26A5675F09}" srcOrd="2" destOrd="0" presId="urn:microsoft.com/office/officeart/2005/8/layout/process4"/>
    <dgm:cxn modelId="{11DBC0A1-1029-4921-A39D-F10F3F2E37F2}" type="presParOf" srcId="{CD963908-E750-4926-B3C6-5A26A5675F09}" destId="{AB05B3E4-1DEC-40E5-A1AE-68EBCA66F5DE}" srcOrd="0" destOrd="0" presId="urn:microsoft.com/office/officeart/2005/8/layout/process4"/>
    <dgm:cxn modelId="{79F6B867-7BBD-44E7-98AC-5787CC9BF744}" type="presParOf" srcId="{CD963908-E750-4926-B3C6-5A26A5675F09}" destId="{71DDC67A-C94B-48F1-B3EC-52AF2C4A5543}" srcOrd="1" destOrd="0" presId="urn:microsoft.com/office/officeart/2005/8/layout/process4"/>
    <dgm:cxn modelId="{497C866C-6D64-4A86-BB3F-D2FF7BC11455}" type="presParOf" srcId="{32C4AECC-0281-4508-804D-CF46A1BA735C}" destId="{F8536B59-414C-45C2-823C-DB95509BA480}" srcOrd="3" destOrd="0" presId="urn:microsoft.com/office/officeart/2005/8/layout/process4"/>
    <dgm:cxn modelId="{60639E3F-C4EE-4934-9261-B6A41339DF55}" type="presParOf" srcId="{32C4AECC-0281-4508-804D-CF46A1BA735C}" destId="{AB8E85F5-E293-496C-B42C-3B714D5C4720}" srcOrd="4" destOrd="0" presId="urn:microsoft.com/office/officeart/2005/8/layout/process4"/>
    <dgm:cxn modelId="{84542BC9-E469-40D3-B15D-533684E5A325}" type="presParOf" srcId="{AB8E85F5-E293-496C-B42C-3B714D5C4720}" destId="{F076E6BC-2D2C-4461-9D59-9EA29B8B3976}" srcOrd="0" destOrd="0" presId="urn:microsoft.com/office/officeart/2005/8/layout/process4"/>
    <dgm:cxn modelId="{D385CE75-6D79-426C-AA6E-02F728910E33}" type="presParOf" srcId="{AB8E85F5-E293-496C-B42C-3B714D5C4720}" destId="{10C649E1-74B2-4B8F-A497-0DBBBC6C8E9D}" srcOrd="1" destOrd="0" presId="urn:microsoft.com/office/officeart/2005/8/layout/process4"/>
    <dgm:cxn modelId="{0F7F588F-6146-4395-913A-1D1F6458ACEA}" type="presParOf" srcId="{AB8E85F5-E293-496C-B42C-3B714D5C4720}" destId="{5C367BEF-B553-4844-84D7-4360636F842E}" srcOrd="2" destOrd="0" presId="urn:microsoft.com/office/officeart/2005/8/layout/process4"/>
    <dgm:cxn modelId="{38AB1382-2835-4982-95C2-8F5ADCA3BAF9}" type="presParOf" srcId="{5C367BEF-B553-4844-84D7-4360636F842E}" destId="{72C0A67F-EF3D-48EB-B3BC-738F4B064F3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Listado de los componentes del tablero de control</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2792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A8BA69DB-307D-4C8C-A6BA-10E9A13EFDEC}" type="presOf" srcId="{CB9964DC-5E01-4879-9733-CDEE2AB1D1F7}" destId="{C7DDC059-89DD-4F99-A10D-9C975D60C8D8}" srcOrd="1" destOrd="0" presId="urn:microsoft.com/office/officeart/2005/8/layout/hierarchy3"/>
    <dgm:cxn modelId="{0AE00827-329E-4DC9-9075-2166EE5656CA}" type="presOf" srcId="{CB9964DC-5E01-4879-9733-CDEE2AB1D1F7}" destId="{ECB1CA3E-26B8-4A39-AEF8-6F06E506D3C7}" srcOrd="0" destOrd="0" presId="urn:microsoft.com/office/officeart/2005/8/layout/hierarchy3"/>
    <dgm:cxn modelId="{742E60A3-DD9D-4C1B-A52F-B257CE458809}" type="presOf" srcId="{7061F2FC-F2AB-4DE3-98B0-886576B4E2C6}" destId="{D433476B-D68D-4328-ADAC-B2895D3D50CF}" srcOrd="0" destOrd="0" presId="urn:microsoft.com/office/officeart/2005/8/layout/hierarchy3"/>
    <dgm:cxn modelId="{838E6D5D-927A-4DEC-A443-C1292B7E94A0}" type="presParOf" srcId="{D433476B-D68D-4328-ADAC-B2895D3D50CF}" destId="{1E58A3BC-F1F7-40EE-89AA-32E802ED4BF7}" srcOrd="0" destOrd="0" presId="urn:microsoft.com/office/officeart/2005/8/layout/hierarchy3"/>
    <dgm:cxn modelId="{25614707-031E-409A-8787-E5E7089989CC}" type="presParOf" srcId="{1E58A3BC-F1F7-40EE-89AA-32E802ED4BF7}" destId="{D21DF85A-45CA-4CE0-B0ED-CF4615475EE0}" srcOrd="0" destOrd="0" presId="urn:microsoft.com/office/officeart/2005/8/layout/hierarchy3"/>
    <dgm:cxn modelId="{9107E3A9-A2BA-4BB1-91FC-BDA8DAF0B6A9}" type="presParOf" srcId="{D21DF85A-45CA-4CE0-B0ED-CF4615475EE0}" destId="{ECB1CA3E-26B8-4A39-AEF8-6F06E506D3C7}" srcOrd="0" destOrd="0" presId="urn:microsoft.com/office/officeart/2005/8/layout/hierarchy3"/>
    <dgm:cxn modelId="{90583DCC-066E-45C2-9962-F5C2372A7964}" type="presParOf" srcId="{D21DF85A-45CA-4CE0-B0ED-CF4615475EE0}" destId="{C7DDC059-89DD-4F99-A10D-9C975D60C8D8}" srcOrd="1" destOrd="0" presId="urn:microsoft.com/office/officeart/2005/8/layout/hierarchy3"/>
    <dgm:cxn modelId="{6720263B-27C6-4C16-A0CE-F6E63CE3CAF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Ubicación de los componentes en el tablero de control</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2792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7F09E0C6-D4EB-437C-AA9F-1DC9184BBAF4}" type="presOf" srcId="{CB9964DC-5E01-4879-9733-CDEE2AB1D1F7}" destId="{ECB1CA3E-26B8-4A39-AEF8-6F06E506D3C7}" srcOrd="0" destOrd="0" presId="urn:microsoft.com/office/officeart/2005/8/layout/hierarchy3"/>
    <dgm:cxn modelId="{FB413E99-B515-4BBC-B6E9-7A52F5266025}" type="presOf" srcId="{CB9964DC-5E01-4879-9733-CDEE2AB1D1F7}" destId="{C7DDC059-89DD-4F99-A10D-9C975D60C8D8}" srcOrd="1" destOrd="0" presId="urn:microsoft.com/office/officeart/2005/8/layout/hierarchy3"/>
    <dgm:cxn modelId="{47230BCD-B872-4ACB-86F6-1244D2A02D77}" type="presOf" srcId="{7061F2FC-F2AB-4DE3-98B0-886576B4E2C6}" destId="{D433476B-D68D-4328-ADAC-B2895D3D50CF}" srcOrd="0" destOrd="0" presId="urn:microsoft.com/office/officeart/2005/8/layout/hierarchy3"/>
    <dgm:cxn modelId="{DEF7B246-583F-43E5-8B59-7267BE5D6A89}" type="presParOf" srcId="{D433476B-D68D-4328-ADAC-B2895D3D50CF}" destId="{1E58A3BC-F1F7-40EE-89AA-32E802ED4BF7}" srcOrd="0" destOrd="0" presId="urn:microsoft.com/office/officeart/2005/8/layout/hierarchy3"/>
    <dgm:cxn modelId="{BC638AE4-94BA-4064-91C6-84C0E3961FA2}" type="presParOf" srcId="{1E58A3BC-F1F7-40EE-89AA-32E802ED4BF7}" destId="{D21DF85A-45CA-4CE0-B0ED-CF4615475EE0}" srcOrd="0" destOrd="0" presId="urn:microsoft.com/office/officeart/2005/8/layout/hierarchy3"/>
    <dgm:cxn modelId="{9C7AEEBD-EE93-4D95-9184-193DA37B9FB4}" type="presParOf" srcId="{D21DF85A-45CA-4CE0-B0ED-CF4615475EE0}" destId="{ECB1CA3E-26B8-4A39-AEF8-6F06E506D3C7}" srcOrd="0" destOrd="0" presId="urn:microsoft.com/office/officeart/2005/8/layout/hierarchy3"/>
    <dgm:cxn modelId="{3056AB5A-B107-4651-B2C4-EA796141CD7C}" type="presParOf" srcId="{D21DF85A-45CA-4CE0-B0ED-CF4615475EE0}" destId="{C7DDC059-89DD-4F99-A10D-9C975D60C8D8}" srcOrd="1" destOrd="0" presId="urn:microsoft.com/office/officeart/2005/8/layout/hierarchy3"/>
    <dgm:cxn modelId="{06F448E2-0237-4A7D-83E3-6EB4C54E46C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Ubicación de los componentes en el tablero de control</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2792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B5AE70B3-AF2E-439C-861B-72D4A75AA0AF}" type="presOf" srcId="{CB9964DC-5E01-4879-9733-CDEE2AB1D1F7}" destId="{ECB1CA3E-26B8-4A39-AEF8-6F06E506D3C7}" srcOrd="0" destOrd="0" presId="urn:microsoft.com/office/officeart/2005/8/layout/hierarchy3"/>
    <dgm:cxn modelId="{0EDB01B0-96C0-40E1-9101-2F76EFA0FBEF}" type="presOf" srcId="{CB9964DC-5E01-4879-9733-CDEE2AB1D1F7}" destId="{C7DDC059-89DD-4F99-A10D-9C975D60C8D8}" srcOrd="1" destOrd="0" presId="urn:microsoft.com/office/officeart/2005/8/layout/hierarchy3"/>
    <dgm:cxn modelId="{FF5AF025-1649-4441-AC2F-D01CB293C929}" type="presOf" srcId="{7061F2FC-F2AB-4DE3-98B0-886576B4E2C6}" destId="{D433476B-D68D-4328-ADAC-B2895D3D50CF}" srcOrd="0" destOrd="0" presId="urn:microsoft.com/office/officeart/2005/8/layout/hierarchy3"/>
    <dgm:cxn modelId="{D6F0954F-0F93-4469-8BC3-34C769C68B72}" type="presParOf" srcId="{D433476B-D68D-4328-ADAC-B2895D3D50CF}" destId="{1E58A3BC-F1F7-40EE-89AA-32E802ED4BF7}" srcOrd="0" destOrd="0" presId="urn:microsoft.com/office/officeart/2005/8/layout/hierarchy3"/>
    <dgm:cxn modelId="{66F0E813-54FF-4833-9F8C-8F1CDFFAA4AC}" type="presParOf" srcId="{1E58A3BC-F1F7-40EE-89AA-32E802ED4BF7}" destId="{D21DF85A-45CA-4CE0-B0ED-CF4615475EE0}" srcOrd="0" destOrd="0" presId="urn:microsoft.com/office/officeart/2005/8/layout/hierarchy3"/>
    <dgm:cxn modelId="{B15D6A90-4A97-4183-A491-A9A8299148CB}" type="presParOf" srcId="{D21DF85A-45CA-4CE0-B0ED-CF4615475EE0}" destId="{ECB1CA3E-26B8-4A39-AEF8-6F06E506D3C7}" srcOrd="0" destOrd="0" presId="urn:microsoft.com/office/officeart/2005/8/layout/hierarchy3"/>
    <dgm:cxn modelId="{25403686-E47A-4DB8-9678-09F860265175}" type="presParOf" srcId="{D21DF85A-45CA-4CE0-B0ED-CF4615475EE0}" destId="{C7DDC059-89DD-4F99-A10D-9C975D60C8D8}" srcOrd="1" destOrd="0" presId="urn:microsoft.com/office/officeart/2005/8/layout/hierarchy3"/>
    <dgm:cxn modelId="{59F0FB2A-0D3B-4C92-9CAD-F68BA8359F79}"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Ubicación de los componentes en el tablero de control</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2792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961D97BE-F9DF-4D8F-85B3-7D45B632E8B6}" type="presOf" srcId="{CB9964DC-5E01-4879-9733-CDEE2AB1D1F7}" destId="{ECB1CA3E-26B8-4A39-AEF8-6F06E506D3C7}" srcOrd="0" destOrd="0" presId="urn:microsoft.com/office/officeart/2005/8/layout/hierarchy3"/>
    <dgm:cxn modelId="{FCC80085-EA55-4942-8A0B-D8B0077D1BB9}" type="presOf" srcId="{CB9964DC-5E01-4879-9733-CDEE2AB1D1F7}" destId="{C7DDC059-89DD-4F99-A10D-9C975D60C8D8}" srcOrd="1" destOrd="0" presId="urn:microsoft.com/office/officeart/2005/8/layout/hierarchy3"/>
    <dgm:cxn modelId="{1881C01B-D931-486A-AC6A-BAD4CA772324}" type="presOf" srcId="{7061F2FC-F2AB-4DE3-98B0-886576B4E2C6}" destId="{D433476B-D68D-4328-ADAC-B2895D3D50CF}" srcOrd="0" destOrd="0" presId="urn:microsoft.com/office/officeart/2005/8/layout/hierarchy3"/>
    <dgm:cxn modelId="{01D34911-C104-4FB1-9D91-57D9C1A2D44E}" type="presParOf" srcId="{D433476B-D68D-4328-ADAC-B2895D3D50CF}" destId="{1E58A3BC-F1F7-40EE-89AA-32E802ED4BF7}" srcOrd="0" destOrd="0" presId="urn:microsoft.com/office/officeart/2005/8/layout/hierarchy3"/>
    <dgm:cxn modelId="{CE423235-7071-4E4B-939B-FFC0A6847CFD}" type="presParOf" srcId="{1E58A3BC-F1F7-40EE-89AA-32E802ED4BF7}" destId="{D21DF85A-45CA-4CE0-B0ED-CF4615475EE0}" srcOrd="0" destOrd="0" presId="urn:microsoft.com/office/officeart/2005/8/layout/hierarchy3"/>
    <dgm:cxn modelId="{E3F0CD05-9E04-4D81-9B37-FF7F8ED6AE03}" type="presParOf" srcId="{D21DF85A-45CA-4CE0-B0ED-CF4615475EE0}" destId="{ECB1CA3E-26B8-4A39-AEF8-6F06E506D3C7}" srcOrd="0" destOrd="0" presId="urn:microsoft.com/office/officeart/2005/8/layout/hierarchy3"/>
    <dgm:cxn modelId="{4FF1414E-5864-4FD9-B9FD-7AB58DC71FD1}" type="presParOf" srcId="{D21DF85A-45CA-4CE0-B0ED-CF4615475EE0}" destId="{C7DDC059-89DD-4F99-A10D-9C975D60C8D8}" srcOrd="1" destOrd="0" presId="urn:microsoft.com/office/officeart/2005/8/layout/hierarchy3"/>
    <dgm:cxn modelId="{2B2B33D4-CABF-4C9B-8A87-8E9207C919E2}"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Levantamiento de diagramas eléctricos – Diagrama Unifilar</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2792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6231FA02-AAF9-4B5B-A734-5C186C3012D0}" type="presOf" srcId="{CB9964DC-5E01-4879-9733-CDEE2AB1D1F7}" destId="{ECB1CA3E-26B8-4A39-AEF8-6F06E506D3C7}" srcOrd="0" destOrd="0" presId="urn:microsoft.com/office/officeart/2005/8/layout/hierarchy3"/>
    <dgm:cxn modelId="{A6B8F83B-8099-4656-9F0F-A009F05BD061}" type="presOf" srcId="{7061F2FC-F2AB-4DE3-98B0-886576B4E2C6}" destId="{D433476B-D68D-4328-ADAC-B2895D3D50CF}" srcOrd="0" destOrd="0" presId="urn:microsoft.com/office/officeart/2005/8/layout/hierarchy3"/>
    <dgm:cxn modelId="{9DFE60C3-98FE-40FE-A9DC-B821E383FB22}" type="presOf" srcId="{CB9964DC-5E01-4879-9733-CDEE2AB1D1F7}" destId="{C7DDC059-89DD-4F99-A10D-9C975D60C8D8}" srcOrd="1" destOrd="0" presId="urn:microsoft.com/office/officeart/2005/8/layout/hierarchy3"/>
    <dgm:cxn modelId="{3C3096A0-6C2F-44B2-9021-1DF5C02670BC}" type="presParOf" srcId="{D433476B-D68D-4328-ADAC-B2895D3D50CF}" destId="{1E58A3BC-F1F7-40EE-89AA-32E802ED4BF7}" srcOrd="0" destOrd="0" presId="urn:microsoft.com/office/officeart/2005/8/layout/hierarchy3"/>
    <dgm:cxn modelId="{F3DED4D9-7A1F-4965-A846-C3E419DD79F4}" type="presParOf" srcId="{1E58A3BC-F1F7-40EE-89AA-32E802ED4BF7}" destId="{D21DF85A-45CA-4CE0-B0ED-CF4615475EE0}" srcOrd="0" destOrd="0" presId="urn:microsoft.com/office/officeart/2005/8/layout/hierarchy3"/>
    <dgm:cxn modelId="{D8CBF530-F664-4AB1-BE63-6DB064762551}" type="presParOf" srcId="{D21DF85A-45CA-4CE0-B0ED-CF4615475EE0}" destId="{ECB1CA3E-26B8-4A39-AEF8-6F06E506D3C7}" srcOrd="0" destOrd="0" presId="urn:microsoft.com/office/officeart/2005/8/layout/hierarchy3"/>
    <dgm:cxn modelId="{3465CEB9-AE4D-4085-949B-1682BDCF4FAE}" type="presParOf" srcId="{D21DF85A-45CA-4CE0-B0ED-CF4615475EE0}" destId="{C7DDC059-89DD-4F99-A10D-9C975D60C8D8}" srcOrd="1" destOrd="0" presId="urn:microsoft.com/office/officeart/2005/8/layout/hierarchy3"/>
    <dgm:cxn modelId="{077AE072-B0BA-4BFA-B91A-D833ACD1257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Levantamiento de diagramas eléctricos – Diagramas de Interconexión</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2792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2BB881B5-00E0-42BA-B9CC-215C2C3D7DB8}" type="presOf" srcId="{7061F2FC-F2AB-4DE3-98B0-886576B4E2C6}" destId="{D433476B-D68D-4328-ADAC-B2895D3D50CF}" srcOrd="0" destOrd="0" presId="urn:microsoft.com/office/officeart/2005/8/layout/hierarchy3"/>
    <dgm:cxn modelId="{431F593A-554B-4488-B943-4BE019338492}" type="presOf" srcId="{CB9964DC-5E01-4879-9733-CDEE2AB1D1F7}" destId="{ECB1CA3E-26B8-4A39-AEF8-6F06E506D3C7}" srcOrd="0" destOrd="0" presId="urn:microsoft.com/office/officeart/2005/8/layout/hierarchy3"/>
    <dgm:cxn modelId="{376916F1-FE40-4E7B-A3B5-18744D32C605}" type="presOf" srcId="{CB9964DC-5E01-4879-9733-CDEE2AB1D1F7}" destId="{C7DDC059-89DD-4F99-A10D-9C975D60C8D8}" srcOrd="1" destOrd="0" presId="urn:microsoft.com/office/officeart/2005/8/layout/hierarchy3"/>
    <dgm:cxn modelId="{15066D07-DDB0-435E-ACF6-2F767EC9B060}" type="presParOf" srcId="{D433476B-D68D-4328-ADAC-B2895D3D50CF}" destId="{1E58A3BC-F1F7-40EE-89AA-32E802ED4BF7}" srcOrd="0" destOrd="0" presId="urn:microsoft.com/office/officeart/2005/8/layout/hierarchy3"/>
    <dgm:cxn modelId="{351A95E0-312E-49F5-ACF2-90B9DBD76F8E}" type="presParOf" srcId="{1E58A3BC-F1F7-40EE-89AA-32E802ED4BF7}" destId="{D21DF85A-45CA-4CE0-B0ED-CF4615475EE0}" srcOrd="0" destOrd="0" presId="urn:microsoft.com/office/officeart/2005/8/layout/hierarchy3"/>
    <dgm:cxn modelId="{2AF8683D-8E67-4B7E-AA4E-77333A3A113E}" type="presParOf" srcId="{D21DF85A-45CA-4CE0-B0ED-CF4615475EE0}" destId="{ECB1CA3E-26B8-4A39-AEF8-6F06E506D3C7}" srcOrd="0" destOrd="0" presId="urn:microsoft.com/office/officeart/2005/8/layout/hierarchy3"/>
    <dgm:cxn modelId="{176B2D03-DF7B-4AEE-AAD2-7D93AA03B2DC}" type="presParOf" srcId="{D21DF85A-45CA-4CE0-B0ED-CF4615475EE0}" destId="{C7DDC059-89DD-4F99-A10D-9C975D60C8D8}" srcOrd="1" destOrd="0" presId="urn:microsoft.com/office/officeart/2005/8/layout/hierarchy3"/>
    <dgm:cxn modelId="{A4049D45-D1CD-4C22-B1B6-8DC116DE3527}"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Levantamiento de diagramas eléctricos – Diagramas de Interconexión</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2792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81D2C8FA-BDF6-40B6-9D84-B3E771108475}" type="presOf" srcId="{CB9964DC-5E01-4879-9733-CDEE2AB1D1F7}" destId="{ECB1CA3E-26B8-4A39-AEF8-6F06E506D3C7}" srcOrd="0" destOrd="0" presId="urn:microsoft.com/office/officeart/2005/8/layout/hierarchy3"/>
    <dgm:cxn modelId="{7C55CC93-847D-43B2-B51E-C5B543DB3839}" type="presOf" srcId="{7061F2FC-F2AB-4DE3-98B0-886576B4E2C6}" destId="{D433476B-D68D-4328-ADAC-B2895D3D50CF}" srcOrd="0" destOrd="0" presId="urn:microsoft.com/office/officeart/2005/8/layout/hierarchy3"/>
    <dgm:cxn modelId="{0F8877D7-684F-45A5-9EE9-B353DB3357B4}" type="presOf" srcId="{CB9964DC-5E01-4879-9733-CDEE2AB1D1F7}" destId="{C7DDC059-89DD-4F99-A10D-9C975D60C8D8}" srcOrd="1" destOrd="0" presId="urn:microsoft.com/office/officeart/2005/8/layout/hierarchy3"/>
    <dgm:cxn modelId="{02CCC37A-8D45-45F1-9DCF-092472AA4294}" type="presParOf" srcId="{D433476B-D68D-4328-ADAC-B2895D3D50CF}" destId="{1E58A3BC-F1F7-40EE-89AA-32E802ED4BF7}" srcOrd="0" destOrd="0" presId="urn:microsoft.com/office/officeart/2005/8/layout/hierarchy3"/>
    <dgm:cxn modelId="{A0111549-FF53-4C83-B3A1-DA225B6864BE}" type="presParOf" srcId="{1E58A3BC-F1F7-40EE-89AA-32E802ED4BF7}" destId="{D21DF85A-45CA-4CE0-B0ED-CF4615475EE0}" srcOrd="0" destOrd="0" presId="urn:microsoft.com/office/officeart/2005/8/layout/hierarchy3"/>
    <dgm:cxn modelId="{A0BFF544-2DC7-435D-9429-190417F101AD}" type="presParOf" srcId="{D21DF85A-45CA-4CE0-B0ED-CF4615475EE0}" destId="{ECB1CA3E-26B8-4A39-AEF8-6F06E506D3C7}" srcOrd="0" destOrd="0" presId="urn:microsoft.com/office/officeart/2005/8/layout/hierarchy3"/>
    <dgm:cxn modelId="{B65DE8ED-1A00-4AA7-A782-9547366C26E9}" type="presParOf" srcId="{D21DF85A-45CA-4CE0-B0ED-CF4615475EE0}" destId="{C7DDC059-89DD-4F99-A10D-9C975D60C8D8}" srcOrd="1" destOrd="0" presId="urn:microsoft.com/office/officeart/2005/8/layout/hierarchy3"/>
    <dgm:cxn modelId="{48C3457A-5716-4F70-9A22-A62BC696C015}"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Levantamiento de diagramas eléctricos – Diagramas de Interconexión</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2792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BB9683C-30C5-4B4F-B0A2-C15A3E624FD1}" type="presOf" srcId="{7061F2FC-F2AB-4DE3-98B0-886576B4E2C6}" destId="{D433476B-D68D-4328-ADAC-B2895D3D50CF}" srcOrd="0" destOrd="0" presId="urn:microsoft.com/office/officeart/2005/8/layout/hierarchy3"/>
    <dgm:cxn modelId="{A56AFDAD-671A-43F3-9B16-54B16B7AB7D4}" type="presOf" srcId="{CB9964DC-5E01-4879-9733-CDEE2AB1D1F7}" destId="{ECB1CA3E-26B8-4A39-AEF8-6F06E506D3C7}" srcOrd="0" destOrd="0" presId="urn:microsoft.com/office/officeart/2005/8/layout/hierarchy3"/>
    <dgm:cxn modelId="{9F4570E6-ECF9-4E68-98B9-9EEDEBC8D220}" type="presOf" srcId="{CB9964DC-5E01-4879-9733-CDEE2AB1D1F7}" destId="{C7DDC059-89DD-4F99-A10D-9C975D60C8D8}" srcOrd="1" destOrd="0" presId="urn:microsoft.com/office/officeart/2005/8/layout/hierarchy3"/>
    <dgm:cxn modelId="{76DB51D5-A5EC-443F-9844-A5FA91F7BEFC}" type="presParOf" srcId="{D433476B-D68D-4328-ADAC-B2895D3D50CF}" destId="{1E58A3BC-F1F7-40EE-89AA-32E802ED4BF7}" srcOrd="0" destOrd="0" presId="urn:microsoft.com/office/officeart/2005/8/layout/hierarchy3"/>
    <dgm:cxn modelId="{D725E2D5-AF8E-4479-97F1-15E145D2A192}" type="presParOf" srcId="{1E58A3BC-F1F7-40EE-89AA-32E802ED4BF7}" destId="{D21DF85A-45CA-4CE0-B0ED-CF4615475EE0}" srcOrd="0" destOrd="0" presId="urn:microsoft.com/office/officeart/2005/8/layout/hierarchy3"/>
    <dgm:cxn modelId="{E7B9F59A-4170-4572-8BB5-363370DECD78}" type="presParOf" srcId="{D21DF85A-45CA-4CE0-B0ED-CF4615475EE0}" destId="{ECB1CA3E-26B8-4A39-AEF8-6F06E506D3C7}" srcOrd="0" destOrd="0" presId="urn:microsoft.com/office/officeart/2005/8/layout/hierarchy3"/>
    <dgm:cxn modelId="{CC51C8FA-D330-40C4-B4E2-2B88DC590E80}" type="presParOf" srcId="{D21DF85A-45CA-4CE0-B0ED-CF4615475EE0}" destId="{C7DDC059-89DD-4F99-A10D-9C975D60C8D8}" srcOrd="1" destOrd="0" presId="urn:microsoft.com/office/officeart/2005/8/layout/hierarchy3"/>
    <dgm:cxn modelId="{A0E5FCC9-3A4F-4C54-9023-07A35ACB04B6}"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Levantamiento de diagramas eléctricos – Diagramas de Interconexión</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2792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E004B027-FDFA-448D-8DD5-B8A5159F334B}" type="presOf" srcId="{CB9964DC-5E01-4879-9733-CDEE2AB1D1F7}" destId="{ECB1CA3E-26B8-4A39-AEF8-6F06E506D3C7}" srcOrd="0" destOrd="0" presId="urn:microsoft.com/office/officeart/2005/8/layout/hierarchy3"/>
    <dgm:cxn modelId="{8CC30178-5A9E-420C-BAA9-DEE721906B68}" type="presOf" srcId="{CB9964DC-5E01-4879-9733-CDEE2AB1D1F7}" destId="{C7DDC059-89DD-4F99-A10D-9C975D60C8D8}" srcOrd="1" destOrd="0" presId="urn:microsoft.com/office/officeart/2005/8/layout/hierarchy3"/>
    <dgm:cxn modelId="{2F820B04-3DF9-40A9-9FFE-64A553674A3B}" type="presOf" srcId="{7061F2FC-F2AB-4DE3-98B0-886576B4E2C6}" destId="{D433476B-D68D-4328-ADAC-B2895D3D50CF}" srcOrd="0" destOrd="0" presId="urn:microsoft.com/office/officeart/2005/8/layout/hierarchy3"/>
    <dgm:cxn modelId="{85FA56DB-0CC7-42FA-87D5-DC10C42677E0}" type="presParOf" srcId="{D433476B-D68D-4328-ADAC-B2895D3D50CF}" destId="{1E58A3BC-F1F7-40EE-89AA-32E802ED4BF7}" srcOrd="0" destOrd="0" presId="urn:microsoft.com/office/officeart/2005/8/layout/hierarchy3"/>
    <dgm:cxn modelId="{5AE3A73B-31A5-4437-9FB7-BCAF9BEDB575}" type="presParOf" srcId="{1E58A3BC-F1F7-40EE-89AA-32E802ED4BF7}" destId="{D21DF85A-45CA-4CE0-B0ED-CF4615475EE0}" srcOrd="0" destOrd="0" presId="urn:microsoft.com/office/officeart/2005/8/layout/hierarchy3"/>
    <dgm:cxn modelId="{FD63444E-0F6A-40D1-A012-D534A396D625}" type="presParOf" srcId="{D21DF85A-45CA-4CE0-B0ED-CF4615475EE0}" destId="{ECB1CA3E-26B8-4A39-AEF8-6F06E506D3C7}" srcOrd="0" destOrd="0" presId="urn:microsoft.com/office/officeart/2005/8/layout/hierarchy3"/>
    <dgm:cxn modelId="{29891331-1C48-4DEC-8FAD-1DD76BB55E29}" type="presParOf" srcId="{D21DF85A-45CA-4CE0-B0ED-CF4615475EE0}" destId="{C7DDC059-89DD-4F99-A10D-9C975D60C8D8}" srcOrd="1" destOrd="0" presId="urn:microsoft.com/office/officeart/2005/8/layout/hierarchy3"/>
    <dgm:cxn modelId="{17EAB923-CD8E-4415-8413-ADD566D483F5}"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Lógica de control – Diagrama de bloques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2792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2A4490C1-AB59-4253-B800-1CCC949A484A}" type="presOf" srcId="{7061F2FC-F2AB-4DE3-98B0-886576B4E2C6}" destId="{D433476B-D68D-4328-ADAC-B2895D3D50CF}" srcOrd="0" destOrd="0" presId="urn:microsoft.com/office/officeart/2005/8/layout/hierarchy3"/>
    <dgm:cxn modelId="{778341BC-BDED-4BDA-8EC6-7E7BC954A60F}" type="presOf" srcId="{CB9964DC-5E01-4879-9733-CDEE2AB1D1F7}" destId="{ECB1CA3E-26B8-4A39-AEF8-6F06E506D3C7}" srcOrd="0" destOrd="0" presId="urn:microsoft.com/office/officeart/2005/8/layout/hierarchy3"/>
    <dgm:cxn modelId="{05D63BF7-3695-4F25-887D-CDA17E8BF562}" type="presOf" srcId="{CB9964DC-5E01-4879-9733-CDEE2AB1D1F7}" destId="{C7DDC059-89DD-4F99-A10D-9C975D60C8D8}" srcOrd="1" destOrd="0" presId="urn:microsoft.com/office/officeart/2005/8/layout/hierarchy3"/>
    <dgm:cxn modelId="{68802B41-8AA6-4D3B-91A9-481043C1A69C}" type="presParOf" srcId="{D433476B-D68D-4328-ADAC-B2895D3D50CF}" destId="{1E58A3BC-F1F7-40EE-89AA-32E802ED4BF7}" srcOrd="0" destOrd="0" presId="urn:microsoft.com/office/officeart/2005/8/layout/hierarchy3"/>
    <dgm:cxn modelId="{82A53E65-E23B-44D0-A2CC-0B7A0CE06012}" type="presParOf" srcId="{1E58A3BC-F1F7-40EE-89AA-32E802ED4BF7}" destId="{D21DF85A-45CA-4CE0-B0ED-CF4615475EE0}" srcOrd="0" destOrd="0" presId="urn:microsoft.com/office/officeart/2005/8/layout/hierarchy3"/>
    <dgm:cxn modelId="{46193BBF-4CAE-48E3-83F0-BFEFB980646E}" type="presParOf" srcId="{D21DF85A-45CA-4CE0-B0ED-CF4615475EE0}" destId="{ECB1CA3E-26B8-4A39-AEF8-6F06E506D3C7}" srcOrd="0" destOrd="0" presId="urn:microsoft.com/office/officeart/2005/8/layout/hierarchy3"/>
    <dgm:cxn modelId="{B907FF62-3F9E-4CC9-A6B1-DA990891C189}" type="presParOf" srcId="{D21DF85A-45CA-4CE0-B0ED-CF4615475EE0}" destId="{C7DDC059-89DD-4F99-A10D-9C975D60C8D8}" srcOrd="1" destOrd="0" presId="urn:microsoft.com/office/officeart/2005/8/layout/hierarchy3"/>
    <dgm:cxn modelId="{A2485ABA-0C22-4256-B506-13742B0D1802}"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71FC77-747B-4C0C-BD49-8BF0CE6DE3D8}" type="doc">
      <dgm:prSet loTypeId="urn:microsoft.com/office/officeart/2005/8/layout/hProcess9" loCatId="process" qsTypeId="urn:microsoft.com/office/officeart/2005/8/quickstyle/simple1" qsCatId="simple" csTypeId="urn:microsoft.com/office/officeart/2005/8/colors/accent1_2" csCatId="accent1" phldr="1"/>
      <dgm:spPr/>
    </dgm:pt>
    <dgm:pt modelId="{49DA5BA4-653D-4987-9352-FBAEE36D05CF}">
      <dgm:prSet phldrT="[Texto]" custT="1"/>
      <dgm:spPr/>
      <dgm:t>
        <a:bodyPr/>
        <a:lstStyle/>
        <a:p>
          <a:r>
            <a:rPr lang="es-ES" sz="1500" dirty="0" smtClean="0"/>
            <a:t>Diseño e implementación de un control electrónico aplicado en la repotenciación de un ascensor para un edificio de 3 pisos</a:t>
          </a:r>
          <a:endParaRPr lang="en-US" sz="1500" dirty="0"/>
        </a:p>
      </dgm:t>
    </dgm:pt>
    <dgm:pt modelId="{EB246D1F-E369-48B5-86CE-C912771C6C07}" type="parTrans" cxnId="{A9AFE71D-30D4-4A4D-97CE-16FFD2FDAB3F}">
      <dgm:prSet/>
      <dgm:spPr/>
      <dgm:t>
        <a:bodyPr/>
        <a:lstStyle/>
        <a:p>
          <a:endParaRPr lang="en-US"/>
        </a:p>
      </dgm:t>
    </dgm:pt>
    <dgm:pt modelId="{AFE0DE43-9D43-4592-B2DB-BB033DCEC041}" type="sibTrans" cxnId="{A9AFE71D-30D4-4A4D-97CE-16FFD2FDAB3F}">
      <dgm:prSet/>
      <dgm:spPr/>
      <dgm:t>
        <a:bodyPr/>
        <a:lstStyle/>
        <a:p>
          <a:endParaRPr lang="en-US"/>
        </a:p>
      </dgm:t>
    </dgm:pt>
    <dgm:pt modelId="{57B9A340-07DD-4F67-8D14-ABE31490137C}">
      <dgm:prSet phldrT="[Texto]"/>
      <dgm:spPr/>
      <dgm:t>
        <a:bodyPr/>
        <a:lstStyle/>
        <a:p>
          <a:r>
            <a:rPr lang="en-US" dirty="0" err="1" smtClean="0"/>
            <a:t>Realizar</a:t>
          </a:r>
          <a:r>
            <a:rPr lang="en-US" dirty="0" smtClean="0"/>
            <a:t> un </a:t>
          </a:r>
          <a:r>
            <a:rPr lang="en-US" dirty="0" err="1" smtClean="0"/>
            <a:t>levantamiento</a:t>
          </a:r>
          <a:r>
            <a:rPr lang="en-US" dirty="0" smtClean="0"/>
            <a:t> de información </a:t>
          </a:r>
          <a:r>
            <a:rPr lang="en-US" dirty="0" err="1" smtClean="0"/>
            <a:t>acerca</a:t>
          </a:r>
          <a:r>
            <a:rPr lang="en-US" dirty="0" smtClean="0"/>
            <a:t> de los </a:t>
          </a:r>
          <a:r>
            <a:rPr lang="en-US" dirty="0" err="1" smtClean="0"/>
            <a:t>componentes</a:t>
          </a:r>
          <a:r>
            <a:rPr lang="en-US" dirty="0" smtClean="0"/>
            <a:t> de un </a:t>
          </a:r>
          <a:r>
            <a:rPr lang="en-US" dirty="0" err="1" smtClean="0"/>
            <a:t>ascensor</a:t>
          </a:r>
          <a:r>
            <a:rPr lang="en-US" dirty="0" smtClean="0"/>
            <a:t>.</a:t>
          </a:r>
          <a:endParaRPr lang="en-US" dirty="0"/>
        </a:p>
      </dgm:t>
    </dgm:pt>
    <dgm:pt modelId="{7980BB84-20FB-4A0E-803F-4E5DC4853DA1}" type="parTrans" cxnId="{2D6A6DE6-C4D2-440E-851A-77E457865176}">
      <dgm:prSet/>
      <dgm:spPr/>
      <dgm:t>
        <a:bodyPr/>
        <a:lstStyle/>
        <a:p>
          <a:endParaRPr lang="en-US"/>
        </a:p>
      </dgm:t>
    </dgm:pt>
    <dgm:pt modelId="{410164AB-7C8C-4D39-8633-E34E4D7D7C4F}" type="sibTrans" cxnId="{2D6A6DE6-C4D2-440E-851A-77E457865176}">
      <dgm:prSet/>
      <dgm:spPr/>
      <dgm:t>
        <a:bodyPr/>
        <a:lstStyle/>
        <a:p>
          <a:endParaRPr lang="en-US"/>
        </a:p>
      </dgm:t>
    </dgm:pt>
    <dgm:pt modelId="{EA64E5CA-66D3-4BD8-9909-35481F37A2EE}">
      <dgm:prSet phldrT="[Texto]"/>
      <dgm:spPr/>
      <dgm:t>
        <a:bodyPr/>
        <a:lstStyle/>
        <a:p>
          <a:r>
            <a:rPr lang="es-ES" dirty="0" smtClean="0"/>
            <a:t>Revisión de la normativa técnica para la elaboración de un tablero electrónico para un ascensor de pasajeros en nuestro país.</a:t>
          </a:r>
          <a:endParaRPr lang="en-US" dirty="0"/>
        </a:p>
      </dgm:t>
    </dgm:pt>
    <dgm:pt modelId="{676FAC94-CF2A-447B-9352-F06DB8AEC00D}" type="parTrans" cxnId="{FECFB391-9D9E-4816-9D3F-662BB1EC483A}">
      <dgm:prSet/>
      <dgm:spPr/>
      <dgm:t>
        <a:bodyPr/>
        <a:lstStyle/>
        <a:p>
          <a:endParaRPr lang="en-US"/>
        </a:p>
      </dgm:t>
    </dgm:pt>
    <dgm:pt modelId="{6C30C7B5-3CB3-44C1-9E32-4057B012CD8E}" type="sibTrans" cxnId="{FECFB391-9D9E-4816-9D3F-662BB1EC483A}">
      <dgm:prSet/>
      <dgm:spPr/>
      <dgm:t>
        <a:bodyPr/>
        <a:lstStyle/>
        <a:p>
          <a:endParaRPr lang="en-US"/>
        </a:p>
      </dgm:t>
    </dgm:pt>
    <dgm:pt modelId="{1059D539-EA0A-4889-B7EF-4D66C89CC38E}">
      <dgm:prSet phldrT="[Texto]"/>
      <dgm:spPr/>
      <dgm:t>
        <a:bodyPr/>
        <a:lstStyle/>
        <a:p>
          <a:r>
            <a:rPr lang="en-US" dirty="0" err="1" smtClean="0"/>
            <a:t>Realizar</a:t>
          </a:r>
          <a:r>
            <a:rPr lang="en-US" dirty="0" smtClean="0"/>
            <a:t> </a:t>
          </a:r>
          <a:r>
            <a:rPr lang="en-US" dirty="0" err="1" smtClean="0"/>
            <a:t>cálculos</a:t>
          </a:r>
          <a:r>
            <a:rPr lang="en-US" dirty="0" smtClean="0"/>
            <a:t> de los </a:t>
          </a:r>
          <a:r>
            <a:rPr lang="en-US" dirty="0" err="1" smtClean="0"/>
            <a:t>dispositivos</a:t>
          </a:r>
          <a:r>
            <a:rPr lang="en-US" dirty="0" smtClean="0"/>
            <a:t> de control y </a:t>
          </a:r>
          <a:r>
            <a:rPr lang="en-US" dirty="0" err="1" smtClean="0"/>
            <a:t>protección</a:t>
          </a:r>
          <a:r>
            <a:rPr lang="en-US" dirty="0" smtClean="0"/>
            <a:t> del </a:t>
          </a:r>
          <a:r>
            <a:rPr lang="en-US" dirty="0" err="1" smtClean="0"/>
            <a:t>nuevo</a:t>
          </a:r>
          <a:r>
            <a:rPr lang="en-US" dirty="0" smtClean="0"/>
            <a:t> </a:t>
          </a:r>
          <a:r>
            <a:rPr lang="en-US" dirty="0" err="1" smtClean="0"/>
            <a:t>sistema</a:t>
          </a:r>
          <a:r>
            <a:rPr lang="en-US" dirty="0" smtClean="0"/>
            <a:t>.</a:t>
          </a:r>
          <a:endParaRPr lang="en-US" dirty="0"/>
        </a:p>
      </dgm:t>
    </dgm:pt>
    <dgm:pt modelId="{956CE8DF-E1C7-4B3C-862E-7686F3A982B1}" type="parTrans" cxnId="{AF026662-C16C-4610-BFDE-207A60180846}">
      <dgm:prSet/>
      <dgm:spPr/>
      <dgm:t>
        <a:bodyPr/>
        <a:lstStyle/>
        <a:p>
          <a:endParaRPr lang="en-US"/>
        </a:p>
      </dgm:t>
    </dgm:pt>
    <dgm:pt modelId="{A603063D-979F-40F9-8137-87BF1F0AE0C7}" type="sibTrans" cxnId="{AF026662-C16C-4610-BFDE-207A60180846}">
      <dgm:prSet/>
      <dgm:spPr/>
      <dgm:t>
        <a:bodyPr/>
        <a:lstStyle/>
        <a:p>
          <a:endParaRPr lang="en-US"/>
        </a:p>
      </dgm:t>
    </dgm:pt>
    <dgm:pt modelId="{D21BBD59-9729-4E8E-B702-DB7DA328F9B7}" type="pres">
      <dgm:prSet presAssocID="{8471FC77-747B-4C0C-BD49-8BF0CE6DE3D8}" presName="CompostProcess" presStyleCnt="0">
        <dgm:presLayoutVars>
          <dgm:dir/>
          <dgm:resizeHandles val="exact"/>
        </dgm:presLayoutVars>
      </dgm:prSet>
      <dgm:spPr/>
    </dgm:pt>
    <dgm:pt modelId="{F25F39C1-75CC-4C21-A658-B4C7547DC89D}" type="pres">
      <dgm:prSet presAssocID="{8471FC77-747B-4C0C-BD49-8BF0CE6DE3D8}" presName="arrow" presStyleLbl="bgShp" presStyleIdx="0" presStyleCnt="1"/>
      <dgm:spPr/>
    </dgm:pt>
    <dgm:pt modelId="{49FB7B60-E247-48A4-819D-064974092445}" type="pres">
      <dgm:prSet presAssocID="{8471FC77-747B-4C0C-BD49-8BF0CE6DE3D8}" presName="linearProcess" presStyleCnt="0"/>
      <dgm:spPr/>
    </dgm:pt>
    <dgm:pt modelId="{55B20A5F-0DDE-4C53-B08C-5991D9AB716A}" type="pres">
      <dgm:prSet presAssocID="{49DA5BA4-653D-4987-9352-FBAEE36D05CF}" presName="textNode" presStyleLbl="node1" presStyleIdx="0" presStyleCnt="4">
        <dgm:presLayoutVars>
          <dgm:bulletEnabled val="1"/>
        </dgm:presLayoutVars>
      </dgm:prSet>
      <dgm:spPr/>
      <dgm:t>
        <a:bodyPr/>
        <a:lstStyle/>
        <a:p>
          <a:endParaRPr lang="en-US"/>
        </a:p>
      </dgm:t>
    </dgm:pt>
    <dgm:pt modelId="{D5800080-1A3E-431E-ABE0-ECEB65C1A9BC}" type="pres">
      <dgm:prSet presAssocID="{AFE0DE43-9D43-4592-B2DB-BB033DCEC041}" presName="sibTrans" presStyleCnt="0"/>
      <dgm:spPr/>
    </dgm:pt>
    <dgm:pt modelId="{C44E6BE0-4D99-46F7-9CE9-30D80F294BB3}" type="pres">
      <dgm:prSet presAssocID="{57B9A340-07DD-4F67-8D14-ABE31490137C}" presName="textNode" presStyleLbl="node1" presStyleIdx="1" presStyleCnt="4">
        <dgm:presLayoutVars>
          <dgm:bulletEnabled val="1"/>
        </dgm:presLayoutVars>
      </dgm:prSet>
      <dgm:spPr/>
      <dgm:t>
        <a:bodyPr/>
        <a:lstStyle/>
        <a:p>
          <a:endParaRPr lang="en-US"/>
        </a:p>
      </dgm:t>
    </dgm:pt>
    <dgm:pt modelId="{A0D815AE-558E-4DA4-A9CB-2C1A2D99BE6F}" type="pres">
      <dgm:prSet presAssocID="{410164AB-7C8C-4D39-8633-E34E4D7D7C4F}" presName="sibTrans" presStyleCnt="0"/>
      <dgm:spPr/>
    </dgm:pt>
    <dgm:pt modelId="{A8151AED-57D3-41B2-9548-7934CDBC034F}" type="pres">
      <dgm:prSet presAssocID="{EA64E5CA-66D3-4BD8-9909-35481F37A2EE}" presName="textNode" presStyleLbl="node1" presStyleIdx="2" presStyleCnt="4">
        <dgm:presLayoutVars>
          <dgm:bulletEnabled val="1"/>
        </dgm:presLayoutVars>
      </dgm:prSet>
      <dgm:spPr/>
      <dgm:t>
        <a:bodyPr/>
        <a:lstStyle/>
        <a:p>
          <a:endParaRPr lang="en-US"/>
        </a:p>
      </dgm:t>
    </dgm:pt>
    <dgm:pt modelId="{9DCDDA6C-037A-4468-9224-F0DCA346693F}" type="pres">
      <dgm:prSet presAssocID="{6C30C7B5-3CB3-44C1-9E32-4057B012CD8E}" presName="sibTrans" presStyleCnt="0"/>
      <dgm:spPr/>
    </dgm:pt>
    <dgm:pt modelId="{368ADA1F-3926-4247-9F83-53C1A486024C}" type="pres">
      <dgm:prSet presAssocID="{1059D539-EA0A-4889-B7EF-4D66C89CC38E}" presName="textNode" presStyleLbl="node1" presStyleIdx="3" presStyleCnt="4">
        <dgm:presLayoutVars>
          <dgm:bulletEnabled val="1"/>
        </dgm:presLayoutVars>
      </dgm:prSet>
      <dgm:spPr/>
      <dgm:t>
        <a:bodyPr/>
        <a:lstStyle/>
        <a:p>
          <a:endParaRPr lang="en-US"/>
        </a:p>
      </dgm:t>
    </dgm:pt>
  </dgm:ptLst>
  <dgm:cxnLst>
    <dgm:cxn modelId="{DCEAB7A0-05DF-41B8-B7D0-0033906A6B5F}" type="presOf" srcId="{1059D539-EA0A-4889-B7EF-4D66C89CC38E}" destId="{368ADA1F-3926-4247-9F83-53C1A486024C}" srcOrd="0" destOrd="0" presId="urn:microsoft.com/office/officeart/2005/8/layout/hProcess9"/>
    <dgm:cxn modelId="{FECFB391-9D9E-4816-9D3F-662BB1EC483A}" srcId="{8471FC77-747B-4C0C-BD49-8BF0CE6DE3D8}" destId="{EA64E5CA-66D3-4BD8-9909-35481F37A2EE}" srcOrd="2" destOrd="0" parTransId="{676FAC94-CF2A-447B-9352-F06DB8AEC00D}" sibTransId="{6C30C7B5-3CB3-44C1-9E32-4057B012CD8E}"/>
    <dgm:cxn modelId="{AF026662-C16C-4610-BFDE-207A60180846}" srcId="{8471FC77-747B-4C0C-BD49-8BF0CE6DE3D8}" destId="{1059D539-EA0A-4889-B7EF-4D66C89CC38E}" srcOrd="3" destOrd="0" parTransId="{956CE8DF-E1C7-4B3C-862E-7686F3A982B1}" sibTransId="{A603063D-979F-40F9-8137-87BF1F0AE0C7}"/>
    <dgm:cxn modelId="{C5230C34-9864-4D8D-8362-ADFE44B8E630}" type="presOf" srcId="{8471FC77-747B-4C0C-BD49-8BF0CE6DE3D8}" destId="{D21BBD59-9729-4E8E-B702-DB7DA328F9B7}" srcOrd="0" destOrd="0" presId="urn:microsoft.com/office/officeart/2005/8/layout/hProcess9"/>
    <dgm:cxn modelId="{839E42D9-BCFC-4469-8659-8A4DB8DFE4D6}" type="presOf" srcId="{49DA5BA4-653D-4987-9352-FBAEE36D05CF}" destId="{55B20A5F-0DDE-4C53-B08C-5991D9AB716A}" srcOrd="0" destOrd="0" presId="urn:microsoft.com/office/officeart/2005/8/layout/hProcess9"/>
    <dgm:cxn modelId="{E947A6DC-2383-4F24-BABB-15FAE6ABD4B5}" type="presOf" srcId="{EA64E5CA-66D3-4BD8-9909-35481F37A2EE}" destId="{A8151AED-57D3-41B2-9548-7934CDBC034F}" srcOrd="0" destOrd="0" presId="urn:microsoft.com/office/officeart/2005/8/layout/hProcess9"/>
    <dgm:cxn modelId="{B88AA521-AA17-4DB8-BF6C-7BC9AC8E4389}" type="presOf" srcId="{57B9A340-07DD-4F67-8D14-ABE31490137C}" destId="{C44E6BE0-4D99-46F7-9CE9-30D80F294BB3}" srcOrd="0" destOrd="0" presId="urn:microsoft.com/office/officeart/2005/8/layout/hProcess9"/>
    <dgm:cxn modelId="{2D6A6DE6-C4D2-440E-851A-77E457865176}" srcId="{8471FC77-747B-4C0C-BD49-8BF0CE6DE3D8}" destId="{57B9A340-07DD-4F67-8D14-ABE31490137C}" srcOrd="1" destOrd="0" parTransId="{7980BB84-20FB-4A0E-803F-4E5DC4853DA1}" sibTransId="{410164AB-7C8C-4D39-8633-E34E4D7D7C4F}"/>
    <dgm:cxn modelId="{A9AFE71D-30D4-4A4D-97CE-16FFD2FDAB3F}" srcId="{8471FC77-747B-4C0C-BD49-8BF0CE6DE3D8}" destId="{49DA5BA4-653D-4987-9352-FBAEE36D05CF}" srcOrd="0" destOrd="0" parTransId="{EB246D1F-E369-48B5-86CE-C912771C6C07}" sibTransId="{AFE0DE43-9D43-4592-B2DB-BB033DCEC041}"/>
    <dgm:cxn modelId="{FDBD512F-18E6-46E4-8B1B-D4C37834571A}" type="presParOf" srcId="{D21BBD59-9729-4E8E-B702-DB7DA328F9B7}" destId="{F25F39C1-75CC-4C21-A658-B4C7547DC89D}" srcOrd="0" destOrd="0" presId="urn:microsoft.com/office/officeart/2005/8/layout/hProcess9"/>
    <dgm:cxn modelId="{3666BF98-B233-4889-9776-51C00E3E5C34}" type="presParOf" srcId="{D21BBD59-9729-4E8E-B702-DB7DA328F9B7}" destId="{49FB7B60-E247-48A4-819D-064974092445}" srcOrd="1" destOrd="0" presId="urn:microsoft.com/office/officeart/2005/8/layout/hProcess9"/>
    <dgm:cxn modelId="{42BE0EDC-AFFC-4AC0-9876-1A5472BD22B0}" type="presParOf" srcId="{49FB7B60-E247-48A4-819D-064974092445}" destId="{55B20A5F-0DDE-4C53-B08C-5991D9AB716A}" srcOrd="0" destOrd="0" presId="urn:microsoft.com/office/officeart/2005/8/layout/hProcess9"/>
    <dgm:cxn modelId="{A2ECCEE1-4776-4739-9721-8FCA43601F47}" type="presParOf" srcId="{49FB7B60-E247-48A4-819D-064974092445}" destId="{D5800080-1A3E-431E-ABE0-ECEB65C1A9BC}" srcOrd="1" destOrd="0" presId="urn:microsoft.com/office/officeart/2005/8/layout/hProcess9"/>
    <dgm:cxn modelId="{027852AE-976B-4123-9D2D-DBEF274E1756}" type="presParOf" srcId="{49FB7B60-E247-48A4-819D-064974092445}" destId="{C44E6BE0-4D99-46F7-9CE9-30D80F294BB3}" srcOrd="2" destOrd="0" presId="urn:microsoft.com/office/officeart/2005/8/layout/hProcess9"/>
    <dgm:cxn modelId="{D8B50003-D7B7-48CD-9F86-7A2347A58FEF}" type="presParOf" srcId="{49FB7B60-E247-48A4-819D-064974092445}" destId="{A0D815AE-558E-4DA4-A9CB-2C1A2D99BE6F}" srcOrd="3" destOrd="0" presId="urn:microsoft.com/office/officeart/2005/8/layout/hProcess9"/>
    <dgm:cxn modelId="{6E8AEB01-5A84-449D-85B3-46C743BFFB70}" type="presParOf" srcId="{49FB7B60-E247-48A4-819D-064974092445}" destId="{A8151AED-57D3-41B2-9548-7934CDBC034F}" srcOrd="4" destOrd="0" presId="urn:microsoft.com/office/officeart/2005/8/layout/hProcess9"/>
    <dgm:cxn modelId="{915CD019-A6B2-4BEB-902E-720C908A139E}" type="presParOf" srcId="{49FB7B60-E247-48A4-819D-064974092445}" destId="{9DCDDA6C-037A-4468-9224-F0DCA346693F}" srcOrd="5" destOrd="0" presId="urn:microsoft.com/office/officeart/2005/8/layout/hProcess9"/>
    <dgm:cxn modelId="{8652C9EA-FF21-4150-AEF6-E9CCB3218034}" type="presParOf" srcId="{49FB7B60-E247-48A4-819D-064974092445}" destId="{368ADA1F-3926-4247-9F83-53C1A486024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Lógica de control – Diagramas de flujo – Operación General del Ascensor</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2792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97EB715-B813-434C-A371-B83860725C62}" type="presOf" srcId="{CB9964DC-5E01-4879-9733-CDEE2AB1D1F7}" destId="{ECB1CA3E-26B8-4A39-AEF8-6F06E506D3C7}" srcOrd="0" destOrd="0" presId="urn:microsoft.com/office/officeart/2005/8/layout/hierarchy3"/>
    <dgm:cxn modelId="{75DE2E34-33D7-422B-96B0-5CB5842CE88C}" type="presOf" srcId="{7061F2FC-F2AB-4DE3-98B0-886576B4E2C6}" destId="{D433476B-D68D-4328-ADAC-B2895D3D50CF}" srcOrd="0" destOrd="0" presId="urn:microsoft.com/office/officeart/2005/8/layout/hierarchy3"/>
    <dgm:cxn modelId="{DE88ECB9-ECA2-4FD3-B546-1EDC999222F2}" type="presOf" srcId="{CB9964DC-5E01-4879-9733-CDEE2AB1D1F7}" destId="{C7DDC059-89DD-4F99-A10D-9C975D60C8D8}" srcOrd="1" destOrd="0" presId="urn:microsoft.com/office/officeart/2005/8/layout/hierarchy3"/>
    <dgm:cxn modelId="{75AC5247-52F4-4500-8D47-622BBD9B2A46}" type="presParOf" srcId="{D433476B-D68D-4328-ADAC-B2895D3D50CF}" destId="{1E58A3BC-F1F7-40EE-89AA-32E802ED4BF7}" srcOrd="0" destOrd="0" presId="urn:microsoft.com/office/officeart/2005/8/layout/hierarchy3"/>
    <dgm:cxn modelId="{B7C78BE9-46BC-445D-A972-458A41C8AF75}" type="presParOf" srcId="{1E58A3BC-F1F7-40EE-89AA-32E802ED4BF7}" destId="{D21DF85A-45CA-4CE0-B0ED-CF4615475EE0}" srcOrd="0" destOrd="0" presId="urn:microsoft.com/office/officeart/2005/8/layout/hierarchy3"/>
    <dgm:cxn modelId="{05D6F190-C6AB-4E5F-9650-0C89AD00494B}" type="presParOf" srcId="{D21DF85A-45CA-4CE0-B0ED-CF4615475EE0}" destId="{ECB1CA3E-26B8-4A39-AEF8-6F06E506D3C7}" srcOrd="0" destOrd="0" presId="urn:microsoft.com/office/officeart/2005/8/layout/hierarchy3"/>
    <dgm:cxn modelId="{94FEEB2D-68F5-47B1-ACC4-46A3E4CF1973}" type="presParOf" srcId="{D21DF85A-45CA-4CE0-B0ED-CF4615475EE0}" destId="{C7DDC059-89DD-4F99-A10D-9C975D60C8D8}" srcOrd="1" destOrd="0" presId="urn:microsoft.com/office/officeart/2005/8/layout/hierarchy3"/>
    <dgm:cxn modelId="{1F7B9DF5-3FA9-4365-A96C-263DD11793A4}"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Lógica de control – Diagramas de flujo – Modo Inspección</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2792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9B492BEA-2F25-48FE-B2BB-FC1E647CCA1B}" type="presOf" srcId="{CB9964DC-5E01-4879-9733-CDEE2AB1D1F7}" destId="{C7DDC059-89DD-4F99-A10D-9C975D60C8D8}" srcOrd="1" destOrd="0" presId="urn:microsoft.com/office/officeart/2005/8/layout/hierarchy3"/>
    <dgm:cxn modelId="{F780F617-25B1-4369-9412-F3702CFF7BF0}" type="presOf" srcId="{CB9964DC-5E01-4879-9733-CDEE2AB1D1F7}" destId="{ECB1CA3E-26B8-4A39-AEF8-6F06E506D3C7}" srcOrd="0" destOrd="0" presId="urn:microsoft.com/office/officeart/2005/8/layout/hierarchy3"/>
    <dgm:cxn modelId="{117985E6-D7E7-420A-82B1-22A1B97EF895}" type="presOf" srcId="{7061F2FC-F2AB-4DE3-98B0-886576B4E2C6}" destId="{D433476B-D68D-4328-ADAC-B2895D3D50CF}" srcOrd="0" destOrd="0" presId="urn:microsoft.com/office/officeart/2005/8/layout/hierarchy3"/>
    <dgm:cxn modelId="{3A60037F-679F-4B68-8516-390E88C2E164}" type="presParOf" srcId="{D433476B-D68D-4328-ADAC-B2895D3D50CF}" destId="{1E58A3BC-F1F7-40EE-89AA-32E802ED4BF7}" srcOrd="0" destOrd="0" presId="urn:microsoft.com/office/officeart/2005/8/layout/hierarchy3"/>
    <dgm:cxn modelId="{1A584A95-D636-4D22-B468-1DF8C5DE7388}" type="presParOf" srcId="{1E58A3BC-F1F7-40EE-89AA-32E802ED4BF7}" destId="{D21DF85A-45CA-4CE0-B0ED-CF4615475EE0}" srcOrd="0" destOrd="0" presId="urn:microsoft.com/office/officeart/2005/8/layout/hierarchy3"/>
    <dgm:cxn modelId="{E4DD2C81-AF87-4785-8188-85F525288FCC}" type="presParOf" srcId="{D21DF85A-45CA-4CE0-B0ED-CF4615475EE0}" destId="{ECB1CA3E-26B8-4A39-AEF8-6F06E506D3C7}" srcOrd="0" destOrd="0" presId="urn:microsoft.com/office/officeart/2005/8/layout/hierarchy3"/>
    <dgm:cxn modelId="{C92B602A-639D-404E-A70E-CED1B942B841}" type="presParOf" srcId="{D21DF85A-45CA-4CE0-B0ED-CF4615475EE0}" destId="{C7DDC059-89DD-4F99-A10D-9C975D60C8D8}" srcOrd="1" destOrd="0" presId="urn:microsoft.com/office/officeart/2005/8/layout/hierarchy3"/>
    <dgm:cxn modelId="{25296A03-53AE-4641-9AEB-B70B47CD12CA}"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Construcción del tablero de control</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2792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AA32CAEE-9E36-4FD3-A63F-5435C9B8F22F}" type="presOf" srcId="{CB9964DC-5E01-4879-9733-CDEE2AB1D1F7}" destId="{C7DDC059-89DD-4F99-A10D-9C975D60C8D8}" srcOrd="1" destOrd="0" presId="urn:microsoft.com/office/officeart/2005/8/layout/hierarchy3"/>
    <dgm:cxn modelId="{E49A38E0-92F1-48DA-B7A0-37FB84B34BC9}" type="presOf" srcId="{CB9964DC-5E01-4879-9733-CDEE2AB1D1F7}" destId="{ECB1CA3E-26B8-4A39-AEF8-6F06E506D3C7}" srcOrd="0" destOrd="0" presId="urn:microsoft.com/office/officeart/2005/8/layout/hierarchy3"/>
    <dgm:cxn modelId="{330777D4-225A-42CE-AC54-ACBCD06BDA7C}" type="presOf" srcId="{7061F2FC-F2AB-4DE3-98B0-886576B4E2C6}" destId="{D433476B-D68D-4328-ADAC-B2895D3D50CF}" srcOrd="0" destOrd="0" presId="urn:microsoft.com/office/officeart/2005/8/layout/hierarchy3"/>
    <dgm:cxn modelId="{BEFBF5FB-77B9-4E71-A0D9-3693A9D593C8}" type="presParOf" srcId="{D433476B-D68D-4328-ADAC-B2895D3D50CF}" destId="{1E58A3BC-F1F7-40EE-89AA-32E802ED4BF7}" srcOrd="0" destOrd="0" presId="urn:microsoft.com/office/officeart/2005/8/layout/hierarchy3"/>
    <dgm:cxn modelId="{C69CEB05-C71D-444B-8BE5-29A8363E6198}" type="presParOf" srcId="{1E58A3BC-F1F7-40EE-89AA-32E802ED4BF7}" destId="{D21DF85A-45CA-4CE0-B0ED-CF4615475EE0}" srcOrd="0" destOrd="0" presId="urn:microsoft.com/office/officeart/2005/8/layout/hierarchy3"/>
    <dgm:cxn modelId="{8CCCCE13-C661-4714-98CA-51BCC8B52FFF}" type="presParOf" srcId="{D21DF85A-45CA-4CE0-B0ED-CF4615475EE0}" destId="{ECB1CA3E-26B8-4A39-AEF8-6F06E506D3C7}" srcOrd="0" destOrd="0" presId="urn:microsoft.com/office/officeart/2005/8/layout/hierarchy3"/>
    <dgm:cxn modelId="{3BDC3A43-ADA9-46BB-9B88-22A815DCBDA0}" type="presParOf" srcId="{D21DF85A-45CA-4CE0-B0ED-CF4615475EE0}" destId="{C7DDC059-89DD-4F99-A10D-9C975D60C8D8}" srcOrd="1" destOrd="0" presId="urn:microsoft.com/office/officeart/2005/8/layout/hierarchy3"/>
    <dgm:cxn modelId="{72DF84C1-FA6C-4F99-BF90-0B51DE959A86}"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b="1" dirty="0" smtClean="0"/>
            <a:t>Integración del sistema eléctrico, electrónico y de control</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2792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64204AC7-EC1E-4430-B5C6-E5199F54F73B}" type="presOf" srcId="{CB9964DC-5E01-4879-9733-CDEE2AB1D1F7}" destId="{ECB1CA3E-26B8-4A39-AEF8-6F06E506D3C7}" srcOrd="0" destOrd="0" presId="urn:microsoft.com/office/officeart/2005/8/layout/hierarchy3"/>
    <dgm:cxn modelId="{66A3819F-3D95-47D6-BC2F-908694161365}" type="presOf" srcId="{CB9964DC-5E01-4879-9733-CDEE2AB1D1F7}" destId="{C7DDC059-89DD-4F99-A10D-9C975D60C8D8}" srcOrd="1" destOrd="0" presId="urn:microsoft.com/office/officeart/2005/8/layout/hierarchy3"/>
    <dgm:cxn modelId="{59F53919-7E60-4596-B524-35D2B02785A2}" type="presOf" srcId="{7061F2FC-F2AB-4DE3-98B0-886576B4E2C6}" destId="{D433476B-D68D-4328-ADAC-B2895D3D50CF}" srcOrd="0" destOrd="0" presId="urn:microsoft.com/office/officeart/2005/8/layout/hierarchy3"/>
    <dgm:cxn modelId="{78095D1D-02A4-4BB4-9FEF-DA28623278D3}" type="presParOf" srcId="{D433476B-D68D-4328-ADAC-B2895D3D50CF}" destId="{1E58A3BC-F1F7-40EE-89AA-32E802ED4BF7}" srcOrd="0" destOrd="0" presId="urn:microsoft.com/office/officeart/2005/8/layout/hierarchy3"/>
    <dgm:cxn modelId="{D3B3A526-318B-4DC1-9E12-20A2EA677761}" type="presParOf" srcId="{1E58A3BC-F1F7-40EE-89AA-32E802ED4BF7}" destId="{D21DF85A-45CA-4CE0-B0ED-CF4615475EE0}" srcOrd="0" destOrd="0" presId="urn:microsoft.com/office/officeart/2005/8/layout/hierarchy3"/>
    <dgm:cxn modelId="{B823C090-BD3B-47B7-BB3D-00F4FD054352}" type="presParOf" srcId="{D21DF85A-45CA-4CE0-B0ED-CF4615475EE0}" destId="{ECB1CA3E-26B8-4A39-AEF8-6F06E506D3C7}" srcOrd="0" destOrd="0" presId="urn:microsoft.com/office/officeart/2005/8/layout/hierarchy3"/>
    <dgm:cxn modelId="{1CE40415-8253-4680-BBDB-35B3313DA4CE}" type="presParOf" srcId="{D21DF85A-45CA-4CE0-B0ED-CF4615475EE0}" destId="{C7DDC059-89DD-4F99-A10D-9C975D60C8D8}" srcOrd="1" destOrd="0" presId="urn:microsoft.com/office/officeart/2005/8/layout/hierarchy3"/>
    <dgm:cxn modelId="{7B3C58F1-3B10-4DD2-9493-E77F5FDA3F5D}"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b="1" dirty="0" smtClean="0"/>
            <a:t>Etiquetado de los elementos en el tablero de control</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2792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8AB30CC6-088E-4909-8C86-8E592922BC69}" type="presOf" srcId="{CB9964DC-5E01-4879-9733-CDEE2AB1D1F7}" destId="{ECB1CA3E-26B8-4A39-AEF8-6F06E506D3C7}" srcOrd="0" destOrd="0" presId="urn:microsoft.com/office/officeart/2005/8/layout/hierarchy3"/>
    <dgm:cxn modelId="{176D6D1B-C006-48D5-9F68-3581A6A106C2}" type="presOf" srcId="{CB9964DC-5E01-4879-9733-CDEE2AB1D1F7}" destId="{C7DDC059-89DD-4F99-A10D-9C975D60C8D8}" srcOrd="1" destOrd="0" presId="urn:microsoft.com/office/officeart/2005/8/layout/hierarchy3"/>
    <dgm:cxn modelId="{59AB09B6-4966-473D-B94D-2BC66E86A66C}" type="presOf" srcId="{7061F2FC-F2AB-4DE3-98B0-886576B4E2C6}" destId="{D433476B-D68D-4328-ADAC-B2895D3D50CF}" srcOrd="0" destOrd="0" presId="urn:microsoft.com/office/officeart/2005/8/layout/hierarchy3"/>
    <dgm:cxn modelId="{66C3A8B5-EBFB-47F8-B5FF-1C5F6A8664C1}" type="presParOf" srcId="{D433476B-D68D-4328-ADAC-B2895D3D50CF}" destId="{1E58A3BC-F1F7-40EE-89AA-32E802ED4BF7}" srcOrd="0" destOrd="0" presId="urn:microsoft.com/office/officeart/2005/8/layout/hierarchy3"/>
    <dgm:cxn modelId="{D9A4C781-950D-4BC2-B22A-1B02163B6FAF}" type="presParOf" srcId="{1E58A3BC-F1F7-40EE-89AA-32E802ED4BF7}" destId="{D21DF85A-45CA-4CE0-B0ED-CF4615475EE0}" srcOrd="0" destOrd="0" presId="urn:microsoft.com/office/officeart/2005/8/layout/hierarchy3"/>
    <dgm:cxn modelId="{4CD2B646-6251-461A-A561-B6DDE2AC89DB}" type="presParOf" srcId="{D21DF85A-45CA-4CE0-B0ED-CF4615475EE0}" destId="{ECB1CA3E-26B8-4A39-AEF8-6F06E506D3C7}" srcOrd="0" destOrd="0" presId="urn:microsoft.com/office/officeart/2005/8/layout/hierarchy3"/>
    <dgm:cxn modelId="{AF75EBED-7D80-4842-9382-E17ADCA05F03}" type="presParOf" srcId="{D21DF85A-45CA-4CE0-B0ED-CF4615475EE0}" destId="{C7DDC059-89DD-4F99-A10D-9C975D60C8D8}" srcOrd="1" destOrd="0" presId="urn:microsoft.com/office/officeart/2005/8/layout/hierarchy3"/>
    <dgm:cxn modelId="{6A6FAB64-55BF-4361-AA0E-3C6CD48CDFA6}"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b="1" dirty="0" smtClean="0"/>
            <a:t>Tablero de control implementado</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2792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2049FB7A-01A1-4FBE-B40A-70FBA688148D}" type="presOf" srcId="{7061F2FC-F2AB-4DE3-98B0-886576B4E2C6}" destId="{D433476B-D68D-4328-ADAC-B2895D3D50CF}" srcOrd="0" destOrd="0" presId="urn:microsoft.com/office/officeart/2005/8/layout/hierarchy3"/>
    <dgm:cxn modelId="{F25CCB6E-BF3B-4137-91A1-09D40D3ED9C9}" type="presOf" srcId="{CB9964DC-5E01-4879-9733-CDEE2AB1D1F7}" destId="{ECB1CA3E-26B8-4A39-AEF8-6F06E506D3C7}" srcOrd="0" destOrd="0" presId="urn:microsoft.com/office/officeart/2005/8/layout/hierarchy3"/>
    <dgm:cxn modelId="{7B4953E6-66E1-4B05-A941-6E708B52EC6B}" type="presOf" srcId="{CB9964DC-5E01-4879-9733-CDEE2AB1D1F7}" destId="{C7DDC059-89DD-4F99-A10D-9C975D60C8D8}" srcOrd="1" destOrd="0" presId="urn:microsoft.com/office/officeart/2005/8/layout/hierarchy3"/>
    <dgm:cxn modelId="{BEF5B786-A36F-4E54-97FD-2D2A29E23EA8}" type="presParOf" srcId="{D433476B-D68D-4328-ADAC-B2895D3D50CF}" destId="{1E58A3BC-F1F7-40EE-89AA-32E802ED4BF7}" srcOrd="0" destOrd="0" presId="urn:microsoft.com/office/officeart/2005/8/layout/hierarchy3"/>
    <dgm:cxn modelId="{B27CCBBB-E02A-42CF-A6C8-F989D499B809}" type="presParOf" srcId="{1E58A3BC-F1F7-40EE-89AA-32E802ED4BF7}" destId="{D21DF85A-45CA-4CE0-B0ED-CF4615475EE0}" srcOrd="0" destOrd="0" presId="urn:microsoft.com/office/officeart/2005/8/layout/hierarchy3"/>
    <dgm:cxn modelId="{8E898204-CBB1-4CB6-A3D2-AE37DE8E61F0}" type="presParOf" srcId="{D21DF85A-45CA-4CE0-B0ED-CF4615475EE0}" destId="{ECB1CA3E-26B8-4A39-AEF8-6F06E506D3C7}" srcOrd="0" destOrd="0" presId="urn:microsoft.com/office/officeart/2005/8/layout/hierarchy3"/>
    <dgm:cxn modelId="{1AC495D3-668D-47FF-A1A5-F20C8FAA64A6}" type="presParOf" srcId="{D21DF85A-45CA-4CE0-B0ED-CF4615475EE0}" destId="{C7DDC059-89DD-4F99-A10D-9C975D60C8D8}" srcOrd="1" destOrd="0" presId="urn:microsoft.com/office/officeart/2005/8/layout/hierarchy3"/>
    <dgm:cxn modelId="{BB88E2E6-46F5-4A67-81F8-1B631F33212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b="1" dirty="0" smtClean="0"/>
            <a:t>Programación del controlador del sistema</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2792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B6B01ABF-AD8E-4F03-86F8-EA3D02904D41}" type="presOf" srcId="{CB9964DC-5E01-4879-9733-CDEE2AB1D1F7}" destId="{ECB1CA3E-26B8-4A39-AEF8-6F06E506D3C7}" srcOrd="0" destOrd="0" presId="urn:microsoft.com/office/officeart/2005/8/layout/hierarchy3"/>
    <dgm:cxn modelId="{08BF580A-4C68-4836-99A2-272E58D9FE15}" type="presOf" srcId="{7061F2FC-F2AB-4DE3-98B0-886576B4E2C6}" destId="{D433476B-D68D-4328-ADAC-B2895D3D50CF}" srcOrd="0" destOrd="0" presId="urn:microsoft.com/office/officeart/2005/8/layout/hierarchy3"/>
    <dgm:cxn modelId="{162846A8-33C8-434A-BB24-6940977F1EC1}" type="presOf" srcId="{CB9964DC-5E01-4879-9733-CDEE2AB1D1F7}" destId="{C7DDC059-89DD-4F99-A10D-9C975D60C8D8}" srcOrd="1" destOrd="0" presId="urn:microsoft.com/office/officeart/2005/8/layout/hierarchy3"/>
    <dgm:cxn modelId="{B3BACA0A-5029-43DC-AA9C-B13992616DAF}" type="presParOf" srcId="{D433476B-D68D-4328-ADAC-B2895D3D50CF}" destId="{1E58A3BC-F1F7-40EE-89AA-32E802ED4BF7}" srcOrd="0" destOrd="0" presId="urn:microsoft.com/office/officeart/2005/8/layout/hierarchy3"/>
    <dgm:cxn modelId="{B700AA45-E1FA-4507-A8BF-FD840243DEC6}" type="presParOf" srcId="{1E58A3BC-F1F7-40EE-89AA-32E802ED4BF7}" destId="{D21DF85A-45CA-4CE0-B0ED-CF4615475EE0}" srcOrd="0" destOrd="0" presId="urn:microsoft.com/office/officeart/2005/8/layout/hierarchy3"/>
    <dgm:cxn modelId="{38B16A54-9A1F-484C-8859-52B4B60E535C}" type="presParOf" srcId="{D21DF85A-45CA-4CE0-B0ED-CF4615475EE0}" destId="{ECB1CA3E-26B8-4A39-AEF8-6F06E506D3C7}" srcOrd="0" destOrd="0" presId="urn:microsoft.com/office/officeart/2005/8/layout/hierarchy3"/>
    <dgm:cxn modelId="{7E08E82C-EB5A-431B-A145-C656628E0E76}" type="presParOf" srcId="{D21DF85A-45CA-4CE0-B0ED-CF4615475EE0}" destId="{C7DDC059-89DD-4F99-A10D-9C975D60C8D8}" srcOrd="1" destOrd="0" presId="urn:microsoft.com/office/officeart/2005/8/layout/hierarchy3"/>
    <dgm:cxn modelId="{30C65539-A848-4F14-906A-23056E63666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b="1" dirty="0" smtClean="0"/>
            <a:t>Pruebas de funcionamiento – Modo revisión</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2792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A336398B-701F-4A2C-9BC0-1EEF0A0B926E}" type="presOf" srcId="{7061F2FC-F2AB-4DE3-98B0-886576B4E2C6}" destId="{D433476B-D68D-4328-ADAC-B2895D3D50CF}" srcOrd="0" destOrd="0" presId="urn:microsoft.com/office/officeart/2005/8/layout/hierarchy3"/>
    <dgm:cxn modelId="{B4C8AB5B-331E-4C12-B226-C797C5D35F1C}" type="presOf" srcId="{CB9964DC-5E01-4879-9733-CDEE2AB1D1F7}" destId="{C7DDC059-89DD-4F99-A10D-9C975D60C8D8}" srcOrd="1" destOrd="0" presId="urn:microsoft.com/office/officeart/2005/8/layout/hierarchy3"/>
    <dgm:cxn modelId="{AD31FDDD-5583-48E4-8C41-1C8E10B84F39}" type="presOf" srcId="{CB9964DC-5E01-4879-9733-CDEE2AB1D1F7}" destId="{ECB1CA3E-26B8-4A39-AEF8-6F06E506D3C7}" srcOrd="0" destOrd="0" presId="urn:microsoft.com/office/officeart/2005/8/layout/hierarchy3"/>
    <dgm:cxn modelId="{1535AF81-494F-4339-BE8A-553A520C4327}" type="presParOf" srcId="{D433476B-D68D-4328-ADAC-B2895D3D50CF}" destId="{1E58A3BC-F1F7-40EE-89AA-32E802ED4BF7}" srcOrd="0" destOrd="0" presId="urn:microsoft.com/office/officeart/2005/8/layout/hierarchy3"/>
    <dgm:cxn modelId="{60FA034C-D315-429C-B05F-7F72BAB422A5}" type="presParOf" srcId="{1E58A3BC-F1F7-40EE-89AA-32E802ED4BF7}" destId="{D21DF85A-45CA-4CE0-B0ED-CF4615475EE0}" srcOrd="0" destOrd="0" presId="urn:microsoft.com/office/officeart/2005/8/layout/hierarchy3"/>
    <dgm:cxn modelId="{B8033C74-FDFE-43AE-A6EF-9AE5EF89D594}" type="presParOf" srcId="{D21DF85A-45CA-4CE0-B0ED-CF4615475EE0}" destId="{ECB1CA3E-26B8-4A39-AEF8-6F06E506D3C7}" srcOrd="0" destOrd="0" presId="urn:microsoft.com/office/officeart/2005/8/layout/hierarchy3"/>
    <dgm:cxn modelId="{98AF2783-2BB0-4EDC-98A7-3B9539405037}" type="presParOf" srcId="{D21DF85A-45CA-4CE0-B0ED-CF4615475EE0}" destId="{C7DDC059-89DD-4F99-A10D-9C975D60C8D8}" srcOrd="1" destOrd="0" presId="urn:microsoft.com/office/officeart/2005/8/layout/hierarchy3"/>
    <dgm:cxn modelId="{11FB9B64-563E-4116-ADE3-5F4709564FB4}"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dirty="0" smtClean="0"/>
            <a:t>PRUEBAS Y RESULTADOS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78C4D7CB-A95A-4425-9206-EFFB9D01D4A8}" type="presOf" srcId="{7061F2FC-F2AB-4DE3-98B0-886576B4E2C6}" destId="{D433476B-D68D-4328-ADAC-B2895D3D50CF}" srcOrd="0" destOrd="0" presId="urn:microsoft.com/office/officeart/2005/8/layout/hierarchy3"/>
    <dgm:cxn modelId="{A458F0C7-3853-4466-8436-355D05D992F0}" type="presOf" srcId="{CB9964DC-5E01-4879-9733-CDEE2AB1D1F7}" destId="{C7DDC059-89DD-4F99-A10D-9C975D60C8D8}" srcOrd="1" destOrd="0" presId="urn:microsoft.com/office/officeart/2005/8/layout/hierarchy3"/>
    <dgm:cxn modelId="{6B5D38FA-6BB9-44B5-A2A2-58A7D9D204C9}" type="presOf" srcId="{CB9964DC-5E01-4879-9733-CDEE2AB1D1F7}" destId="{ECB1CA3E-26B8-4A39-AEF8-6F06E506D3C7}" srcOrd="0" destOrd="0" presId="urn:microsoft.com/office/officeart/2005/8/layout/hierarchy3"/>
    <dgm:cxn modelId="{22C5FFFF-8585-436C-9073-233007802BDC}" type="presParOf" srcId="{D433476B-D68D-4328-ADAC-B2895D3D50CF}" destId="{1E58A3BC-F1F7-40EE-89AA-32E802ED4BF7}" srcOrd="0" destOrd="0" presId="urn:microsoft.com/office/officeart/2005/8/layout/hierarchy3"/>
    <dgm:cxn modelId="{77755DF6-6071-4B98-9DD6-603DCB68530D}" type="presParOf" srcId="{1E58A3BC-F1F7-40EE-89AA-32E802ED4BF7}" destId="{D21DF85A-45CA-4CE0-B0ED-CF4615475EE0}" srcOrd="0" destOrd="0" presId="urn:microsoft.com/office/officeart/2005/8/layout/hierarchy3"/>
    <dgm:cxn modelId="{3E6B383E-A52E-4A89-9E51-97C47F11E029}" type="presParOf" srcId="{D21DF85A-45CA-4CE0-B0ED-CF4615475EE0}" destId="{ECB1CA3E-26B8-4A39-AEF8-6F06E506D3C7}" srcOrd="0" destOrd="0" presId="urn:microsoft.com/office/officeart/2005/8/layout/hierarchy3"/>
    <dgm:cxn modelId="{24FFA05C-AD0D-40C0-A396-88CBC5A5D9E1}" type="presParOf" srcId="{D21DF85A-45CA-4CE0-B0ED-CF4615475EE0}" destId="{C7DDC059-89DD-4F99-A10D-9C975D60C8D8}" srcOrd="1" destOrd="0" presId="urn:microsoft.com/office/officeart/2005/8/layout/hierarchy3"/>
    <dgm:cxn modelId="{FEA96206-5A53-4C85-9F59-5D4201F24CED}"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CONCLUSIONES Y RECOMENDACIONES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BEEEB432-0717-44F0-83FD-7AD0BA9B536E}" type="presOf" srcId="{CB9964DC-5E01-4879-9733-CDEE2AB1D1F7}" destId="{C7DDC059-89DD-4F99-A10D-9C975D60C8D8}" srcOrd="1" destOrd="0" presId="urn:microsoft.com/office/officeart/2005/8/layout/hierarchy3"/>
    <dgm:cxn modelId="{DD2942FE-7617-490B-AA27-38C357B69A21}" type="presOf" srcId="{7061F2FC-F2AB-4DE3-98B0-886576B4E2C6}" destId="{D433476B-D68D-4328-ADAC-B2895D3D50CF}" srcOrd="0" destOrd="0" presId="urn:microsoft.com/office/officeart/2005/8/layout/hierarchy3"/>
    <dgm:cxn modelId="{E31C73EB-8A21-4E1D-BF38-A5D450727825}" type="presOf" srcId="{CB9964DC-5E01-4879-9733-CDEE2AB1D1F7}" destId="{ECB1CA3E-26B8-4A39-AEF8-6F06E506D3C7}" srcOrd="0" destOrd="0" presId="urn:microsoft.com/office/officeart/2005/8/layout/hierarchy3"/>
    <dgm:cxn modelId="{EB9F5B7F-7AA4-4F4F-8CFD-BECE712087C8}" type="presParOf" srcId="{D433476B-D68D-4328-ADAC-B2895D3D50CF}" destId="{1E58A3BC-F1F7-40EE-89AA-32E802ED4BF7}" srcOrd="0" destOrd="0" presId="urn:microsoft.com/office/officeart/2005/8/layout/hierarchy3"/>
    <dgm:cxn modelId="{6DF84BF3-2AE6-40DA-9E94-5911C87DC4EA}" type="presParOf" srcId="{1E58A3BC-F1F7-40EE-89AA-32E802ED4BF7}" destId="{D21DF85A-45CA-4CE0-B0ED-CF4615475EE0}" srcOrd="0" destOrd="0" presId="urn:microsoft.com/office/officeart/2005/8/layout/hierarchy3"/>
    <dgm:cxn modelId="{45FEAF98-78EC-43C5-AA7D-524604200F21}" type="presParOf" srcId="{D21DF85A-45CA-4CE0-B0ED-CF4615475EE0}" destId="{ECB1CA3E-26B8-4A39-AEF8-6F06E506D3C7}" srcOrd="0" destOrd="0" presId="urn:microsoft.com/office/officeart/2005/8/layout/hierarchy3"/>
    <dgm:cxn modelId="{E66C93DC-0CF2-421E-B172-3AA793F35F79}" type="presParOf" srcId="{D21DF85A-45CA-4CE0-B0ED-CF4615475EE0}" destId="{C7DDC059-89DD-4F99-A10D-9C975D60C8D8}" srcOrd="1" destOrd="0" presId="urn:microsoft.com/office/officeart/2005/8/layout/hierarchy3"/>
    <dgm:cxn modelId="{129BB826-9C06-4046-B16F-C584989D2D9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D8FDE2-3C25-4038-BAB8-90C5161422C4}" type="doc">
      <dgm:prSet loTypeId="urn:microsoft.com/office/officeart/2005/8/layout/hProcess9" loCatId="process" qsTypeId="urn:microsoft.com/office/officeart/2005/8/quickstyle/simple1" qsCatId="simple" csTypeId="urn:microsoft.com/office/officeart/2005/8/colors/accent1_2" csCatId="accent1" phldr="1"/>
      <dgm:spPr/>
    </dgm:pt>
    <dgm:pt modelId="{4EF8D54C-B497-4025-B402-417F2DFE3C07}">
      <dgm:prSet phldrT="[Texto]" custT="1"/>
      <dgm:spPr/>
      <dgm:t>
        <a:bodyPr/>
        <a:lstStyle/>
        <a:p>
          <a:r>
            <a:rPr lang="en-US" sz="1500" dirty="0" err="1" smtClean="0"/>
            <a:t>Realizar</a:t>
          </a:r>
          <a:r>
            <a:rPr lang="en-US" sz="1500" dirty="0" smtClean="0"/>
            <a:t> un </a:t>
          </a:r>
          <a:r>
            <a:rPr lang="en-US" sz="1500" dirty="0" err="1" smtClean="0"/>
            <a:t>levantamiento</a:t>
          </a:r>
          <a:r>
            <a:rPr lang="en-US" sz="1500" dirty="0" smtClean="0"/>
            <a:t> de </a:t>
          </a:r>
          <a:r>
            <a:rPr lang="en-US" sz="1500" dirty="0" err="1" smtClean="0"/>
            <a:t>planos</a:t>
          </a:r>
          <a:r>
            <a:rPr lang="en-US" sz="1500" dirty="0" smtClean="0"/>
            <a:t> </a:t>
          </a:r>
          <a:r>
            <a:rPr lang="en-US" sz="1500" dirty="0" err="1" smtClean="0"/>
            <a:t>eléctricos</a:t>
          </a:r>
          <a:r>
            <a:rPr lang="en-US" sz="1500" dirty="0" smtClean="0"/>
            <a:t> y de </a:t>
          </a:r>
          <a:r>
            <a:rPr lang="en-US" sz="1500" dirty="0" err="1" smtClean="0"/>
            <a:t>interconexión</a:t>
          </a:r>
          <a:r>
            <a:rPr lang="en-US" sz="1500" dirty="0" smtClean="0"/>
            <a:t> del </a:t>
          </a:r>
          <a:r>
            <a:rPr lang="en-US" sz="1500" dirty="0" err="1" smtClean="0"/>
            <a:t>sistema</a:t>
          </a:r>
          <a:r>
            <a:rPr lang="en-US" sz="1500" dirty="0" smtClean="0"/>
            <a:t>.</a:t>
          </a:r>
          <a:endParaRPr lang="en-US" sz="1500" dirty="0"/>
        </a:p>
      </dgm:t>
    </dgm:pt>
    <dgm:pt modelId="{316F2466-041C-445F-8A7E-D14CA5245721}" type="parTrans" cxnId="{7A7D99B6-A0AC-42EC-B266-9F9466B2B192}">
      <dgm:prSet/>
      <dgm:spPr/>
      <dgm:t>
        <a:bodyPr/>
        <a:lstStyle/>
        <a:p>
          <a:endParaRPr lang="en-US"/>
        </a:p>
      </dgm:t>
    </dgm:pt>
    <dgm:pt modelId="{4720F51C-0CAF-4C07-BDE0-1450911932AD}" type="sibTrans" cxnId="{7A7D99B6-A0AC-42EC-B266-9F9466B2B192}">
      <dgm:prSet/>
      <dgm:spPr/>
      <dgm:t>
        <a:bodyPr/>
        <a:lstStyle/>
        <a:p>
          <a:endParaRPr lang="en-US"/>
        </a:p>
      </dgm:t>
    </dgm:pt>
    <dgm:pt modelId="{95CFD946-98B3-4D6C-92F6-5AA74CB41A36}">
      <dgm:prSet phldrT="[Texto]" custT="1"/>
      <dgm:spPr/>
      <dgm:t>
        <a:bodyPr/>
        <a:lstStyle/>
        <a:p>
          <a:r>
            <a:rPr lang="en-US" sz="1500" dirty="0" err="1" smtClean="0"/>
            <a:t>Diseñar</a:t>
          </a:r>
          <a:r>
            <a:rPr lang="en-US" sz="1500" dirty="0" smtClean="0"/>
            <a:t> la </a:t>
          </a:r>
          <a:r>
            <a:rPr lang="en-US" sz="1500" dirty="0" err="1" smtClean="0"/>
            <a:t>lógica</a:t>
          </a:r>
          <a:r>
            <a:rPr lang="en-US" sz="1500" dirty="0" smtClean="0"/>
            <a:t> de control del </a:t>
          </a:r>
          <a:r>
            <a:rPr lang="en-US" sz="1500" dirty="0" err="1" smtClean="0"/>
            <a:t>sistema</a:t>
          </a:r>
          <a:r>
            <a:rPr lang="en-US" sz="1500" dirty="0" smtClean="0"/>
            <a:t> para </a:t>
          </a:r>
          <a:r>
            <a:rPr lang="en-US" sz="1500" dirty="0" err="1" smtClean="0"/>
            <a:t>generar</a:t>
          </a:r>
          <a:r>
            <a:rPr lang="en-US" sz="1500" dirty="0" smtClean="0"/>
            <a:t> el </a:t>
          </a:r>
          <a:r>
            <a:rPr lang="en-US" sz="1500" dirty="0" err="1" smtClean="0"/>
            <a:t>funcionamiento</a:t>
          </a:r>
          <a:r>
            <a:rPr lang="en-US" sz="1500" dirty="0" smtClean="0"/>
            <a:t> </a:t>
          </a:r>
          <a:r>
            <a:rPr lang="en-US" sz="1500" dirty="0" err="1" smtClean="0"/>
            <a:t>adecuado</a:t>
          </a:r>
          <a:r>
            <a:rPr lang="en-US" sz="1500" dirty="0" smtClean="0"/>
            <a:t> del </a:t>
          </a:r>
          <a:r>
            <a:rPr lang="en-US" sz="1500" dirty="0" err="1" smtClean="0"/>
            <a:t>ascensor</a:t>
          </a:r>
          <a:r>
            <a:rPr lang="en-US" sz="1200" dirty="0" smtClean="0"/>
            <a:t>.</a:t>
          </a:r>
          <a:endParaRPr lang="en-US" sz="1200" dirty="0"/>
        </a:p>
      </dgm:t>
    </dgm:pt>
    <dgm:pt modelId="{FC74F43F-09D3-40A1-8F99-AA3497E629CF}" type="parTrans" cxnId="{44A9F876-4C21-488B-807E-71BBC1FE673E}">
      <dgm:prSet/>
      <dgm:spPr/>
      <dgm:t>
        <a:bodyPr/>
        <a:lstStyle/>
        <a:p>
          <a:endParaRPr lang="en-US"/>
        </a:p>
      </dgm:t>
    </dgm:pt>
    <dgm:pt modelId="{83385A9D-300C-4DAB-8690-FC501999A91C}" type="sibTrans" cxnId="{44A9F876-4C21-488B-807E-71BBC1FE673E}">
      <dgm:prSet/>
      <dgm:spPr/>
      <dgm:t>
        <a:bodyPr/>
        <a:lstStyle/>
        <a:p>
          <a:endParaRPr lang="en-US"/>
        </a:p>
      </dgm:t>
    </dgm:pt>
    <dgm:pt modelId="{4EDF2852-7DF8-4E91-AAB6-DF904288A35A}">
      <dgm:prSet phldrT="[Texto]" custT="1"/>
      <dgm:spPr/>
      <dgm:t>
        <a:bodyPr/>
        <a:lstStyle/>
        <a:p>
          <a:r>
            <a:rPr lang="en-US" sz="1500" dirty="0" err="1" smtClean="0"/>
            <a:t>Realizar</a:t>
          </a:r>
          <a:r>
            <a:rPr lang="en-US" sz="1500" dirty="0" smtClean="0"/>
            <a:t> </a:t>
          </a:r>
          <a:r>
            <a:rPr lang="en-US" sz="1500" dirty="0" err="1" smtClean="0"/>
            <a:t>varias</a:t>
          </a:r>
          <a:r>
            <a:rPr lang="en-US" sz="1500" dirty="0" smtClean="0"/>
            <a:t> </a:t>
          </a:r>
          <a:r>
            <a:rPr lang="en-US" sz="1500" dirty="0" err="1" smtClean="0"/>
            <a:t>pruebas</a:t>
          </a:r>
          <a:r>
            <a:rPr lang="en-US" sz="1500" dirty="0" smtClean="0"/>
            <a:t> de </a:t>
          </a:r>
          <a:r>
            <a:rPr lang="en-US" sz="1500" dirty="0" err="1" smtClean="0"/>
            <a:t>funcionamiento</a:t>
          </a:r>
          <a:r>
            <a:rPr lang="en-US" sz="1500" dirty="0" smtClean="0"/>
            <a:t> para </a:t>
          </a:r>
          <a:r>
            <a:rPr lang="en-US" sz="1500" dirty="0" err="1" smtClean="0"/>
            <a:t>garantizar</a:t>
          </a:r>
          <a:r>
            <a:rPr lang="en-US" sz="1500" dirty="0" smtClean="0"/>
            <a:t> la </a:t>
          </a:r>
          <a:r>
            <a:rPr lang="en-US" sz="1500" dirty="0" err="1" smtClean="0"/>
            <a:t>fiabilidad</a:t>
          </a:r>
          <a:r>
            <a:rPr lang="en-US" sz="1500" dirty="0" smtClean="0"/>
            <a:t> del Sistema.</a:t>
          </a:r>
          <a:endParaRPr lang="en-US" sz="1500" dirty="0"/>
        </a:p>
      </dgm:t>
    </dgm:pt>
    <dgm:pt modelId="{77C4862B-E13B-4FB2-A96C-89925EF94ED8}" type="parTrans" cxnId="{A64A45FB-1E0A-43D9-B119-F39D6874CF35}">
      <dgm:prSet/>
      <dgm:spPr/>
      <dgm:t>
        <a:bodyPr/>
        <a:lstStyle/>
        <a:p>
          <a:endParaRPr lang="en-US"/>
        </a:p>
      </dgm:t>
    </dgm:pt>
    <dgm:pt modelId="{BFC02929-7CB5-4A87-AE54-A82555026D0D}" type="sibTrans" cxnId="{A64A45FB-1E0A-43D9-B119-F39D6874CF35}">
      <dgm:prSet/>
      <dgm:spPr/>
      <dgm:t>
        <a:bodyPr/>
        <a:lstStyle/>
        <a:p>
          <a:endParaRPr lang="en-US"/>
        </a:p>
      </dgm:t>
    </dgm:pt>
    <dgm:pt modelId="{1E008114-A27A-4330-AED7-A6254483F827}" type="pres">
      <dgm:prSet presAssocID="{7CD8FDE2-3C25-4038-BAB8-90C5161422C4}" presName="CompostProcess" presStyleCnt="0">
        <dgm:presLayoutVars>
          <dgm:dir/>
          <dgm:resizeHandles val="exact"/>
        </dgm:presLayoutVars>
      </dgm:prSet>
      <dgm:spPr/>
    </dgm:pt>
    <dgm:pt modelId="{B9477170-3709-44AE-8628-105CD3AE2C6D}" type="pres">
      <dgm:prSet presAssocID="{7CD8FDE2-3C25-4038-BAB8-90C5161422C4}" presName="arrow" presStyleLbl="bgShp" presStyleIdx="0" presStyleCnt="1"/>
      <dgm:spPr/>
    </dgm:pt>
    <dgm:pt modelId="{CCF232B7-4D08-4198-82FA-DF5D143FE33A}" type="pres">
      <dgm:prSet presAssocID="{7CD8FDE2-3C25-4038-BAB8-90C5161422C4}" presName="linearProcess" presStyleCnt="0"/>
      <dgm:spPr/>
    </dgm:pt>
    <dgm:pt modelId="{4EFE81B8-DA9C-4BE3-A5AF-C1FDC4307955}" type="pres">
      <dgm:prSet presAssocID="{4EF8D54C-B497-4025-B402-417F2DFE3C07}" presName="textNode" presStyleLbl="node1" presStyleIdx="0" presStyleCnt="3">
        <dgm:presLayoutVars>
          <dgm:bulletEnabled val="1"/>
        </dgm:presLayoutVars>
      </dgm:prSet>
      <dgm:spPr/>
      <dgm:t>
        <a:bodyPr/>
        <a:lstStyle/>
        <a:p>
          <a:endParaRPr lang="en-US"/>
        </a:p>
      </dgm:t>
    </dgm:pt>
    <dgm:pt modelId="{FB3E1C3D-D830-45F9-B9BE-935914E12085}" type="pres">
      <dgm:prSet presAssocID="{4720F51C-0CAF-4C07-BDE0-1450911932AD}" presName="sibTrans" presStyleCnt="0"/>
      <dgm:spPr/>
    </dgm:pt>
    <dgm:pt modelId="{C1E47AC3-16FA-4516-AD47-A3E69B7E14C3}" type="pres">
      <dgm:prSet presAssocID="{95CFD946-98B3-4D6C-92F6-5AA74CB41A36}" presName="textNode" presStyleLbl="node1" presStyleIdx="1" presStyleCnt="3">
        <dgm:presLayoutVars>
          <dgm:bulletEnabled val="1"/>
        </dgm:presLayoutVars>
      </dgm:prSet>
      <dgm:spPr/>
      <dgm:t>
        <a:bodyPr/>
        <a:lstStyle/>
        <a:p>
          <a:endParaRPr lang="en-US"/>
        </a:p>
      </dgm:t>
    </dgm:pt>
    <dgm:pt modelId="{66B614C6-838F-410F-9656-02D73D93E8F7}" type="pres">
      <dgm:prSet presAssocID="{83385A9D-300C-4DAB-8690-FC501999A91C}" presName="sibTrans" presStyleCnt="0"/>
      <dgm:spPr/>
    </dgm:pt>
    <dgm:pt modelId="{74EEEA22-5DFB-4253-8BD9-09D1B9B418DB}" type="pres">
      <dgm:prSet presAssocID="{4EDF2852-7DF8-4E91-AAB6-DF904288A35A}" presName="textNode" presStyleLbl="node1" presStyleIdx="2" presStyleCnt="3">
        <dgm:presLayoutVars>
          <dgm:bulletEnabled val="1"/>
        </dgm:presLayoutVars>
      </dgm:prSet>
      <dgm:spPr/>
      <dgm:t>
        <a:bodyPr/>
        <a:lstStyle/>
        <a:p>
          <a:endParaRPr lang="en-US"/>
        </a:p>
      </dgm:t>
    </dgm:pt>
  </dgm:ptLst>
  <dgm:cxnLst>
    <dgm:cxn modelId="{E751547E-7282-4D85-9D69-333BF83DB1EB}" type="presOf" srcId="{4EDF2852-7DF8-4E91-AAB6-DF904288A35A}" destId="{74EEEA22-5DFB-4253-8BD9-09D1B9B418DB}" srcOrd="0" destOrd="0" presId="urn:microsoft.com/office/officeart/2005/8/layout/hProcess9"/>
    <dgm:cxn modelId="{8E833599-93C7-4CBA-AFBB-EE7BD4F1FB39}" type="presOf" srcId="{95CFD946-98B3-4D6C-92F6-5AA74CB41A36}" destId="{C1E47AC3-16FA-4516-AD47-A3E69B7E14C3}" srcOrd="0" destOrd="0" presId="urn:microsoft.com/office/officeart/2005/8/layout/hProcess9"/>
    <dgm:cxn modelId="{A64A45FB-1E0A-43D9-B119-F39D6874CF35}" srcId="{7CD8FDE2-3C25-4038-BAB8-90C5161422C4}" destId="{4EDF2852-7DF8-4E91-AAB6-DF904288A35A}" srcOrd="2" destOrd="0" parTransId="{77C4862B-E13B-4FB2-A96C-89925EF94ED8}" sibTransId="{BFC02929-7CB5-4A87-AE54-A82555026D0D}"/>
    <dgm:cxn modelId="{84BF02B5-7E2F-45F3-874C-2595F21A389D}" type="presOf" srcId="{7CD8FDE2-3C25-4038-BAB8-90C5161422C4}" destId="{1E008114-A27A-4330-AED7-A6254483F827}" srcOrd="0" destOrd="0" presId="urn:microsoft.com/office/officeart/2005/8/layout/hProcess9"/>
    <dgm:cxn modelId="{44A097E6-4E97-43C1-9DE3-08B26DFECA1F}" type="presOf" srcId="{4EF8D54C-B497-4025-B402-417F2DFE3C07}" destId="{4EFE81B8-DA9C-4BE3-A5AF-C1FDC4307955}" srcOrd="0" destOrd="0" presId="urn:microsoft.com/office/officeart/2005/8/layout/hProcess9"/>
    <dgm:cxn modelId="{7A7D99B6-A0AC-42EC-B266-9F9466B2B192}" srcId="{7CD8FDE2-3C25-4038-BAB8-90C5161422C4}" destId="{4EF8D54C-B497-4025-B402-417F2DFE3C07}" srcOrd="0" destOrd="0" parTransId="{316F2466-041C-445F-8A7E-D14CA5245721}" sibTransId="{4720F51C-0CAF-4C07-BDE0-1450911932AD}"/>
    <dgm:cxn modelId="{44A9F876-4C21-488B-807E-71BBC1FE673E}" srcId="{7CD8FDE2-3C25-4038-BAB8-90C5161422C4}" destId="{95CFD946-98B3-4D6C-92F6-5AA74CB41A36}" srcOrd="1" destOrd="0" parTransId="{FC74F43F-09D3-40A1-8F99-AA3497E629CF}" sibTransId="{83385A9D-300C-4DAB-8690-FC501999A91C}"/>
    <dgm:cxn modelId="{922F88C7-733C-42F8-A0B7-9BC64C11E03B}" type="presParOf" srcId="{1E008114-A27A-4330-AED7-A6254483F827}" destId="{B9477170-3709-44AE-8628-105CD3AE2C6D}" srcOrd="0" destOrd="0" presId="urn:microsoft.com/office/officeart/2005/8/layout/hProcess9"/>
    <dgm:cxn modelId="{B204E8CD-D81B-4FC7-A474-5978F82FFA3A}" type="presParOf" srcId="{1E008114-A27A-4330-AED7-A6254483F827}" destId="{CCF232B7-4D08-4198-82FA-DF5D143FE33A}" srcOrd="1" destOrd="0" presId="urn:microsoft.com/office/officeart/2005/8/layout/hProcess9"/>
    <dgm:cxn modelId="{0805F875-995C-4E8A-90A3-BDF069C4F351}" type="presParOf" srcId="{CCF232B7-4D08-4198-82FA-DF5D143FE33A}" destId="{4EFE81B8-DA9C-4BE3-A5AF-C1FDC4307955}" srcOrd="0" destOrd="0" presId="urn:microsoft.com/office/officeart/2005/8/layout/hProcess9"/>
    <dgm:cxn modelId="{8590EA5A-9C6D-4ECE-99D3-03B3FF79F991}" type="presParOf" srcId="{CCF232B7-4D08-4198-82FA-DF5D143FE33A}" destId="{FB3E1C3D-D830-45F9-B9BE-935914E12085}" srcOrd="1" destOrd="0" presId="urn:microsoft.com/office/officeart/2005/8/layout/hProcess9"/>
    <dgm:cxn modelId="{B7237976-032D-4CC8-B915-E423524AB7CD}" type="presParOf" srcId="{CCF232B7-4D08-4198-82FA-DF5D143FE33A}" destId="{C1E47AC3-16FA-4516-AD47-A3E69B7E14C3}" srcOrd="2" destOrd="0" presId="urn:microsoft.com/office/officeart/2005/8/layout/hProcess9"/>
    <dgm:cxn modelId="{3CEDAEE4-5495-461E-B295-764DA9DE79EB}" type="presParOf" srcId="{CCF232B7-4D08-4198-82FA-DF5D143FE33A}" destId="{66B614C6-838F-410F-9656-02D73D93E8F7}" srcOrd="3" destOrd="0" presId="urn:microsoft.com/office/officeart/2005/8/layout/hProcess9"/>
    <dgm:cxn modelId="{5D1AFA55-253E-4DC3-BAB9-E4DA32D5212E}" type="presParOf" srcId="{CCF232B7-4D08-4198-82FA-DF5D143FE33A}" destId="{74EEEA22-5DFB-4253-8BD9-09D1B9B418D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Conclusiones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A1A9AB15-3705-4F60-9425-F01402766EA7}">
      <dgm:prSet phldrT="[Texto]" custT="1"/>
      <dgm:spPr/>
      <dgm:t>
        <a:bodyPr/>
        <a:lstStyle/>
        <a:p>
          <a:pPr algn="just"/>
          <a:r>
            <a:rPr lang="es-EC" sz="2200" dirty="0" smtClean="0"/>
            <a:t>Se ha realizado el diseño y la implementación de un control electrónico para la repotenciación de un ascensor panorámico de fabricación nacional, integrando un nuevo sistema compuesto por hardware y software el cual obedece a protocolos de operación en transportación vertical.</a:t>
          </a:r>
          <a:endParaRPr lang="es-ES" sz="2400" dirty="0"/>
        </a:p>
      </dgm:t>
    </dgm:pt>
    <dgm:pt modelId="{A01C4493-7CEA-4011-8991-2E1AF9EB05A5}" type="parTrans" cxnId="{74519031-245B-42CA-99DB-AA632FF80E23}">
      <dgm:prSet/>
      <dgm:spPr/>
      <dgm:t>
        <a:bodyPr/>
        <a:lstStyle/>
        <a:p>
          <a:endParaRPr lang="es-EC"/>
        </a:p>
      </dgm:t>
    </dgm:pt>
    <dgm:pt modelId="{825E6D3E-515D-4BBF-BF3C-8321B662077A}" type="sibTrans" cxnId="{74519031-245B-42CA-99DB-AA632FF80E23}">
      <dgm:prSet/>
      <dgm:spPr/>
      <dgm:t>
        <a:bodyPr/>
        <a:lstStyle/>
        <a:p>
          <a:endParaRPr lang="es-EC"/>
        </a:p>
      </dgm:t>
    </dgm:pt>
    <dgm:pt modelId="{CF920BFD-4F28-40CF-981C-BFF4536862CA}">
      <dgm:prSet custT="1"/>
      <dgm:spPr/>
      <dgm:t>
        <a:bodyPr/>
        <a:lstStyle/>
        <a:p>
          <a:pPr algn="just"/>
          <a:r>
            <a:rPr lang="es-EC" sz="2200" dirty="0" smtClean="0"/>
            <a:t>La lógica de control del ascensor ha sido desarrollada validando diferentes condiciones de operación de un ascensor de fabricación nacional.</a:t>
          </a:r>
          <a:endParaRPr lang="es-EC" sz="2200" dirty="0"/>
        </a:p>
      </dgm:t>
    </dgm:pt>
    <dgm:pt modelId="{AD4B3EB7-EBEE-4984-8A7E-A1950E2642EE}" type="parTrans" cxnId="{E3D78E7E-AB3B-4F29-8FB2-D233767F136E}">
      <dgm:prSet/>
      <dgm:spPr/>
      <dgm:t>
        <a:bodyPr/>
        <a:lstStyle/>
        <a:p>
          <a:endParaRPr lang="es-EC"/>
        </a:p>
      </dgm:t>
    </dgm:pt>
    <dgm:pt modelId="{CE1D29A3-DCFC-46FA-AC2B-5C92AA736FAA}" type="sibTrans" cxnId="{E3D78E7E-AB3B-4F29-8FB2-D233767F136E}">
      <dgm:prSet/>
      <dgm:spPr/>
      <dgm:t>
        <a:bodyPr/>
        <a:lstStyle/>
        <a:p>
          <a:endParaRPr lang="es-EC"/>
        </a:p>
      </dgm:t>
    </dgm:pt>
    <dgm:pt modelId="{E8E37F74-7C69-4FC3-ACBC-FB49598F3E3E}">
      <dgm:prSet custT="1"/>
      <dgm:spPr/>
      <dgm:t>
        <a:bodyPr/>
        <a:lstStyle/>
        <a:p>
          <a:pPr algn="just"/>
          <a:r>
            <a:rPr lang="es-EC" sz="2200" dirty="0" smtClean="0"/>
            <a:t>Se ha revisado la funcionalidad del nuevo control electrónico implementado respecto al antiguo sistema reemplazado, por lo que la repotenciación realizada ha permitido incluir  mejoras en cuanto a la operación del sistema actualmente implementado.</a:t>
          </a:r>
          <a:endParaRPr lang="es-EC" sz="2200" dirty="0"/>
        </a:p>
      </dgm:t>
    </dgm:pt>
    <dgm:pt modelId="{486576DE-9DD5-4925-9472-35C336D91E8A}" type="parTrans" cxnId="{30ADB742-48D5-40A1-B3A0-094295133E6D}">
      <dgm:prSet/>
      <dgm:spPr/>
      <dgm:t>
        <a:bodyPr/>
        <a:lstStyle/>
        <a:p>
          <a:endParaRPr lang="en-US"/>
        </a:p>
      </dgm:t>
    </dgm:pt>
    <dgm:pt modelId="{59618185-1DCC-47C6-BEF1-F546454D8CE1}" type="sibTrans" cxnId="{30ADB742-48D5-40A1-B3A0-094295133E6D}">
      <dgm:prSet/>
      <dgm:spPr/>
      <dgm:t>
        <a:bodyPr/>
        <a:lstStyle/>
        <a:p>
          <a:endParaRPr lang="en-U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00000" custLinFactNeighborX="-128" custLinFactNeighborY="-13940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12BE8CB9-A304-48E1-A0A4-DD3D72DCCB9D}" type="pres">
      <dgm:prSet presAssocID="{A01C4493-7CEA-4011-8991-2E1AF9EB05A5}" presName="Name13" presStyleLbl="parChTrans1D2" presStyleIdx="0" presStyleCnt="3"/>
      <dgm:spPr/>
      <dgm:t>
        <a:bodyPr/>
        <a:lstStyle/>
        <a:p>
          <a:endParaRPr lang="es-EC"/>
        </a:p>
      </dgm:t>
    </dgm:pt>
    <dgm:pt modelId="{F506CCAA-5106-4A92-B91F-D5EC7D15D9A2}" type="pres">
      <dgm:prSet presAssocID="{A1A9AB15-3705-4F60-9425-F01402766EA7}" presName="childText" presStyleLbl="bgAcc1" presStyleIdx="0" presStyleCnt="3" custScaleX="873563" custScaleY="315516" custLinFactNeighborX="-15741" custLinFactNeighborY="-37468">
        <dgm:presLayoutVars>
          <dgm:bulletEnabled val="1"/>
        </dgm:presLayoutVars>
      </dgm:prSet>
      <dgm:spPr/>
      <dgm:t>
        <a:bodyPr/>
        <a:lstStyle/>
        <a:p>
          <a:endParaRPr lang="es-EC"/>
        </a:p>
      </dgm:t>
    </dgm:pt>
    <dgm:pt modelId="{4F700CD2-19C1-4E88-85FC-77EE243C0ABE}" type="pres">
      <dgm:prSet presAssocID="{AD4B3EB7-EBEE-4984-8A7E-A1950E2642EE}" presName="Name13" presStyleLbl="parChTrans1D2" presStyleIdx="1" presStyleCnt="3"/>
      <dgm:spPr/>
      <dgm:t>
        <a:bodyPr/>
        <a:lstStyle/>
        <a:p>
          <a:endParaRPr lang="es-EC"/>
        </a:p>
      </dgm:t>
    </dgm:pt>
    <dgm:pt modelId="{18D82CCF-39A9-47E6-964A-1C9FA568ABC4}" type="pres">
      <dgm:prSet presAssocID="{CF920BFD-4F28-40CF-981C-BFF4536862CA}" presName="childText" presStyleLbl="bgAcc1" presStyleIdx="1" presStyleCnt="3" custScaleX="872967" custScaleY="197166" custLinFactNeighborX="-15443" custLinFactNeighborY="-19883">
        <dgm:presLayoutVars>
          <dgm:bulletEnabled val="1"/>
        </dgm:presLayoutVars>
      </dgm:prSet>
      <dgm:spPr/>
      <dgm:t>
        <a:bodyPr/>
        <a:lstStyle/>
        <a:p>
          <a:endParaRPr lang="es-EC"/>
        </a:p>
      </dgm:t>
    </dgm:pt>
    <dgm:pt modelId="{4AEF72A8-7831-4AF0-A049-1B78C63EBF75}" type="pres">
      <dgm:prSet presAssocID="{486576DE-9DD5-4925-9472-35C336D91E8A}" presName="Name13" presStyleLbl="parChTrans1D2" presStyleIdx="2" presStyleCnt="3"/>
      <dgm:spPr/>
      <dgm:t>
        <a:bodyPr/>
        <a:lstStyle/>
        <a:p>
          <a:endParaRPr lang="en-US"/>
        </a:p>
      </dgm:t>
    </dgm:pt>
    <dgm:pt modelId="{B98FC4BC-18FF-48D3-B49E-04098428A64A}" type="pres">
      <dgm:prSet presAssocID="{E8E37F74-7C69-4FC3-ACBC-FB49598F3E3E}" presName="childText" presStyleLbl="bgAcc1" presStyleIdx="2" presStyleCnt="3" custScaleX="876399" custScaleY="328196" custLinFactNeighborX="-13235" custLinFactNeighborY="-13452">
        <dgm:presLayoutVars>
          <dgm:bulletEnabled val="1"/>
        </dgm:presLayoutVars>
      </dgm:prSet>
      <dgm:spPr/>
      <dgm:t>
        <a:bodyPr/>
        <a:lstStyle/>
        <a:p>
          <a:endParaRPr lang="en-US"/>
        </a:p>
      </dgm:t>
    </dgm:pt>
  </dgm:ptLst>
  <dgm:cxnLst>
    <dgm:cxn modelId="{D2FEFDE6-1F7E-4AD6-A046-550E1614B520}" type="presOf" srcId="{CF920BFD-4F28-40CF-981C-BFF4536862CA}" destId="{18D82CCF-39A9-47E6-964A-1C9FA568ABC4}" srcOrd="0" destOrd="0" presId="urn:microsoft.com/office/officeart/2005/8/layout/hierarchy3"/>
    <dgm:cxn modelId="{8D235D4F-839C-4645-A157-8901CB2ADA12}" type="presOf" srcId="{AD4B3EB7-EBEE-4984-8A7E-A1950E2642EE}" destId="{4F700CD2-19C1-4E88-85FC-77EE243C0ABE}"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31374260-1608-493F-AEF5-810B1A146B01}" type="presOf" srcId="{CB9964DC-5E01-4879-9733-CDEE2AB1D1F7}" destId="{ECB1CA3E-26B8-4A39-AEF8-6F06E506D3C7}" srcOrd="0" destOrd="0" presId="urn:microsoft.com/office/officeart/2005/8/layout/hierarchy3"/>
    <dgm:cxn modelId="{087BAA73-C191-4F1F-925F-337597017D24}" type="presOf" srcId="{A01C4493-7CEA-4011-8991-2E1AF9EB05A5}" destId="{12BE8CB9-A304-48E1-A0A4-DD3D72DCCB9D}" srcOrd="0" destOrd="0" presId="urn:microsoft.com/office/officeart/2005/8/layout/hierarchy3"/>
    <dgm:cxn modelId="{5415141E-210D-4AA0-8F8C-B89188CB8AA0}" type="presOf" srcId="{7061F2FC-F2AB-4DE3-98B0-886576B4E2C6}" destId="{D433476B-D68D-4328-ADAC-B2895D3D50CF}" srcOrd="0" destOrd="0" presId="urn:microsoft.com/office/officeart/2005/8/layout/hierarchy3"/>
    <dgm:cxn modelId="{DAC6739D-9649-45E0-B60F-8D5079965522}" type="presOf" srcId="{CB9964DC-5E01-4879-9733-CDEE2AB1D1F7}" destId="{C7DDC059-89DD-4F99-A10D-9C975D60C8D8}" srcOrd="1" destOrd="0" presId="urn:microsoft.com/office/officeart/2005/8/layout/hierarchy3"/>
    <dgm:cxn modelId="{74519031-245B-42CA-99DB-AA632FF80E23}" srcId="{CB9964DC-5E01-4879-9733-CDEE2AB1D1F7}" destId="{A1A9AB15-3705-4F60-9425-F01402766EA7}" srcOrd="0" destOrd="0" parTransId="{A01C4493-7CEA-4011-8991-2E1AF9EB05A5}" sibTransId="{825E6D3E-515D-4BBF-BF3C-8321B662077A}"/>
    <dgm:cxn modelId="{E3D78E7E-AB3B-4F29-8FB2-D233767F136E}" srcId="{CB9964DC-5E01-4879-9733-CDEE2AB1D1F7}" destId="{CF920BFD-4F28-40CF-981C-BFF4536862CA}" srcOrd="1" destOrd="0" parTransId="{AD4B3EB7-EBEE-4984-8A7E-A1950E2642EE}" sibTransId="{CE1D29A3-DCFC-46FA-AC2B-5C92AA736FAA}"/>
    <dgm:cxn modelId="{9BDA15BE-B88F-42BA-A88E-11F3F5EF2F25}" type="presOf" srcId="{E8E37F74-7C69-4FC3-ACBC-FB49598F3E3E}" destId="{B98FC4BC-18FF-48D3-B49E-04098428A64A}" srcOrd="0" destOrd="0" presId="urn:microsoft.com/office/officeart/2005/8/layout/hierarchy3"/>
    <dgm:cxn modelId="{5C9FFC18-30E0-4345-A648-182E933AEDAD}" type="presOf" srcId="{A1A9AB15-3705-4F60-9425-F01402766EA7}" destId="{F506CCAA-5106-4A92-B91F-D5EC7D15D9A2}" srcOrd="0" destOrd="0" presId="urn:microsoft.com/office/officeart/2005/8/layout/hierarchy3"/>
    <dgm:cxn modelId="{FCE88453-874C-40CB-86D7-4F15E115E1D8}" type="presOf" srcId="{486576DE-9DD5-4925-9472-35C336D91E8A}" destId="{4AEF72A8-7831-4AF0-A049-1B78C63EBF75}" srcOrd="0" destOrd="0" presId="urn:microsoft.com/office/officeart/2005/8/layout/hierarchy3"/>
    <dgm:cxn modelId="{30ADB742-48D5-40A1-B3A0-094295133E6D}" srcId="{CB9964DC-5E01-4879-9733-CDEE2AB1D1F7}" destId="{E8E37F74-7C69-4FC3-ACBC-FB49598F3E3E}" srcOrd="2" destOrd="0" parTransId="{486576DE-9DD5-4925-9472-35C336D91E8A}" sibTransId="{59618185-1DCC-47C6-BEF1-F546454D8CE1}"/>
    <dgm:cxn modelId="{CF36ADE1-6DB3-483A-BAC9-131F71FB27E8}" type="presParOf" srcId="{D433476B-D68D-4328-ADAC-B2895D3D50CF}" destId="{1E58A3BC-F1F7-40EE-89AA-32E802ED4BF7}" srcOrd="0" destOrd="0" presId="urn:microsoft.com/office/officeart/2005/8/layout/hierarchy3"/>
    <dgm:cxn modelId="{DC067868-9CDD-419E-BA67-09A528219BAD}" type="presParOf" srcId="{1E58A3BC-F1F7-40EE-89AA-32E802ED4BF7}" destId="{D21DF85A-45CA-4CE0-B0ED-CF4615475EE0}" srcOrd="0" destOrd="0" presId="urn:microsoft.com/office/officeart/2005/8/layout/hierarchy3"/>
    <dgm:cxn modelId="{4E7BCC0A-3E80-4D1D-A9E9-B1A6C6327B50}" type="presParOf" srcId="{D21DF85A-45CA-4CE0-B0ED-CF4615475EE0}" destId="{ECB1CA3E-26B8-4A39-AEF8-6F06E506D3C7}" srcOrd="0" destOrd="0" presId="urn:microsoft.com/office/officeart/2005/8/layout/hierarchy3"/>
    <dgm:cxn modelId="{45FD9EFA-57CE-4B03-8027-E22A3CC6FA1B}" type="presParOf" srcId="{D21DF85A-45CA-4CE0-B0ED-CF4615475EE0}" destId="{C7DDC059-89DD-4F99-A10D-9C975D60C8D8}" srcOrd="1" destOrd="0" presId="urn:microsoft.com/office/officeart/2005/8/layout/hierarchy3"/>
    <dgm:cxn modelId="{F4AF7424-FF98-48E8-90AC-C18FD199A27A}" type="presParOf" srcId="{1E58A3BC-F1F7-40EE-89AA-32E802ED4BF7}" destId="{F784BE88-3DB9-4E87-AFCA-2ED0BF00DEA1}" srcOrd="1" destOrd="0" presId="urn:microsoft.com/office/officeart/2005/8/layout/hierarchy3"/>
    <dgm:cxn modelId="{A2061710-9BB1-4660-8223-2AE8F7E60A70}" type="presParOf" srcId="{F784BE88-3DB9-4E87-AFCA-2ED0BF00DEA1}" destId="{12BE8CB9-A304-48E1-A0A4-DD3D72DCCB9D}" srcOrd="0" destOrd="0" presId="urn:microsoft.com/office/officeart/2005/8/layout/hierarchy3"/>
    <dgm:cxn modelId="{A5617325-DA96-483B-A9BC-B2E8D37365CE}" type="presParOf" srcId="{F784BE88-3DB9-4E87-AFCA-2ED0BF00DEA1}" destId="{F506CCAA-5106-4A92-B91F-D5EC7D15D9A2}" srcOrd="1" destOrd="0" presId="urn:microsoft.com/office/officeart/2005/8/layout/hierarchy3"/>
    <dgm:cxn modelId="{3CDE6C9C-9935-4548-9A71-9326FA789614}" type="presParOf" srcId="{F784BE88-3DB9-4E87-AFCA-2ED0BF00DEA1}" destId="{4F700CD2-19C1-4E88-85FC-77EE243C0ABE}" srcOrd="2" destOrd="0" presId="urn:microsoft.com/office/officeart/2005/8/layout/hierarchy3"/>
    <dgm:cxn modelId="{39FAC542-8A62-4A8D-BBAD-7B71AB343A37}" type="presParOf" srcId="{F784BE88-3DB9-4E87-AFCA-2ED0BF00DEA1}" destId="{18D82CCF-39A9-47E6-964A-1C9FA568ABC4}" srcOrd="3" destOrd="0" presId="urn:microsoft.com/office/officeart/2005/8/layout/hierarchy3"/>
    <dgm:cxn modelId="{FE31C30E-B884-42EA-8BDB-45AE73EB4B75}" type="presParOf" srcId="{F784BE88-3DB9-4E87-AFCA-2ED0BF00DEA1}" destId="{4AEF72A8-7831-4AF0-A049-1B78C63EBF75}" srcOrd="4" destOrd="0" presId="urn:microsoft.com/office/officeart/2005/8/layout/hierarchy3"/>
    <dgm:cxn modelId="{5CF62B75-1B1C-4B11-A2BC-2003897778FB}" type="presParOf" srcId="{F784BE88-3DB9-4E87-AFCA-2ED0BF00DEA1}" destId="{B98FC4BC-18FF-48D3-B49E-04098428A64A}"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Conclusiones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A1A9AB15-3705-4F60-9425-F01402766EA7}">
      <dgm:prSet phldrT="[Texto]" custT="1"/>
      <dgm:spPr/>
      <dgm:t>
        <a:bodyPr/>
        <a:lstStyle/>
        <a:p>
          <a:pPr algn="just"/>
          <a:r>
            <a:rPr lang="es-EC" sz="2200" dirty="0" smtClean="0"/>
            <a:t>El tipo de maniobra de control con el cual se ha implementado el tablero de control electrónico para el ascensor de fabricación nacional es colectivo – selectivo en ascenso y descenso, reemplazando de esta manera la antigua maniobra de control universal que se encontraba implementada en el ascensor, mejorando los tiempos de espera y atendiendo un mayor número de registro de llamadas en el edificio.</a:t>
          </a:r>
          <a:endParaRPr lang="es-ES" sz="2200" dirty="0"/>
        </a:p>
      </dgm:t>
    </dgm:pt>
    <dgm:pt modelId="{A01C4493-7CEA-4011-8991-2E1AF9EB05A5}" type="parTrans" cxnId="{74519031-245B-42CA-99DB-AA632FF80E23}">
      <dgm:prSet/>
      <dgm:spPr/>
      <dgm:t>
        <a:bodyPr/>
        <a:lstStyle/>
        <a:p>
          <a:endParaRPr lang="es-EC"/>
        </a:p>
      </dgm:t>
    </dgm:pt>
    <dgm:pt modelId="{825E6D3E-515D-4BBF-BF3C-8321B662077A}" type="sibTrans" cxnId="{74519031-245B-42CA-99DB-AA632FF80E23}">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00000" custLinFactNeighborX="-128" custLinFactNeighborY="-13940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12BE8CB9-A304-48E1-A0A4-DD3D72DCCB9D}" type="pres">
      <dgm:prSet presAssocID="{A01C4493-7CEA-4011-8991-2E1AF9EB05A5}" presName="Name13" presStyleLbl="parChTrans1D2" presStyleIdx="0" presStyleCnt="1"/>
      <dgm:spPr/>
      <dgm:t>
        <a:bodyPr/>
        <a:lstStyle/>
        <a:p>
          <a:endParaRPr lang="es-EC"/>
        </a:p>
      </dgm:t>
    </dgm:pt>
    <dgm:pt modelId="{F506CCAA-5106-4A92-B91F-D5EC7D15D9A2}" type="pres">
      <dgm:prSet presAssocID="{A1A9AB15-3705-4F60-9425-F01402766EA7}" presName="childText" presStyleLbl="bgAcc1" presStyleIdx="0" presStyleCnt="1" custScaleX="873563" custScaleY="487348" custLinFactNeighborX="-15741" custLinFactNeighborY="-67144">
        <dgm:presLayoutVars>
          <dgm:bulletEnabled val="1"/>
        </dgm:presLayoutVars>
      </dgm:prSet>
      <dgm:spPr/>
      <dgm:t>
        <a:bodyPr/>
        <a:lstStyle/>
        <a:p>
          <a:endParaRPr lang="es-EC"/>
        </a:p>
      </dgm:t>
    </dgm:pt>
  </dgm:ptLst>
  <dgm:cxnLst>
    <dgm:cxn modelId="{1ED71FD4-7A76-4F7B-A0E2-6A2981C4579A}"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881A2C49-D5C8-4761-824F-79BA582594E9}" type="presOf" srcId="{A01C4493-7CEA-4011-8991-2E1AF9EB05A5}" destId="{12BE8CB9-A304-48E1-A0A4-DD3D72DCCB9D}" srcOrd="0" destOrd="0" presId="urn:microsoft.com/office/officeart/2005/8/layout/hierarchy3"/>
    <dgm:cxn modelId="{6A3FEBB8-BB76-4FCC-A124-A066F16EF7E7}" type="presOf" srcId="{A1A9AB15-3705-4F60-9425-F01402766EA7}" destId="{F506CCAA-5106-4A92-B91F-D5EC7D15D9A2}" srcOrd="0" destOrd="0" presId="urn:microsoft.com/office/officeart/2005/8/layout/hierarchy3"/>
    <dgm:cxn modelId="{74519031-245B-42CA-99DB-AA632FF80E23}" srcId="{CB9964DC-5E01-4879-9733-CDEE2AB1D1F7}" destId="{A1A9AB15-3705-4F60-9425-F01402766EA7}" srcOrd="0" destOrd="0" parTransId="{A01C4493-7CEA-4011-8991-2E1AF9EB05A5}" sibTransId="{825E6D3E-515D-4BBF-BF3C-8321B662077A}"/>
    <dgm:cxn modelId="{A59008B7-50FC-47EA-88B1-0813CFEFCCF0}" type="presOf" srcId="{CB9964DC-5E01-4879-9733-CDEE2AB1D1F7}" destId="{C7DDC059-89DD-4F99-A10D-9C975D60C8D8}" srcOrd="1" destOrd="0" presId="urn:microsoft.com/office/officeart/2005/8/layout/hierarchy3"/>
    <dgm:cxn modelId="{9EC1186C-CFC3-40C4-AD30-6E7A82B41416}" type="presOf" srcId="{CB9964DC-5E01-4879-9733-CDEE2AB1D1F7}" destId="{ECB1CA3E-26B8-4A39-AEF8-6F06E506D3C7}" srcOrd="0" destOrd="0" presId="urn:microsoft.com/office/officeart/2005/8/layout/hierarchy3"/>
    <dgm:cxn modelId="{ECB1C4A2-4DF4-42AC-95CA-C585CD222062}" type="presParOf" srcId="{D433476B-D68D-4328-ADAC-B2895D3D50CF}" destId="{1E58A3BC-F1F7-40EE-89AA-32E802ED4BF7}" srcOrd="0" destOrd="0" presId="urn:microsoft.com/office/officeart/2005/8/layout/hierarchy3"/>
    <dgm:cxn modelId="{75940F6F-DAB2-4A4B-96AB-49136BC47A4D}" type="presParOf" srcId="{1E58A3BC-F1F7-40EE-89AA-32E802ED4BF7}" destId="{D21DF85A-45CA-4CE0-B0ED-CF4615475EE0}" srcOrd="0" destOrd="0" presId="urn:microsoft.com/office/officeart/2005/8/layout/hierarchy3"/>
    <dgm:cxn modelId="{E98CD77E-C8CF-46B6-95F1-31B846936052}" type="presParOf" srcId="{D21DF85A-45CA-4CE0-B0ED-CF4615475EE0}" destId="{ECB1CA3E-26B8-4A39-AEF8-6F06E506D3C7}" srcOrd="0" destOrd="0" presId="urn:microsoft.com/office/officeart/2005/8/layout/hierarchy3"/>
    <dgm:cxn modelId="{E0D79975-0345-486A-9E7B-D7D1D64E5430}" type="presParOf" srcId="{D21DF85A-45CA-4CE0-B0ED-CF4615475EE0}" destId="{C7DDC059-89DD-4F99-A10D-9C975D60C8D8}" srcOrd="1" destOrd="0" presId="urn:microsoft.com/office/officeart/2005/8/layout/hierarchy3"/>
    <dgm:cxn modelId="{05CE4A01-B8AD-49B3-8C0E-C92CB44FAA38}" type="presParOf" srcId="{1E58A3BC-F1F7-40EE-89AA-32E802ED4BF7}" destId="{F784BE88-3DB9-4E87-AFCA-2ED0BF00DEA1}" srcOrd="1" destOrd="0" presId="urn:microsoft.com/office/officeart/2005/8/layout/hierarchy3"/>
    <dgm:cxn modelId="{C07379B7-EE41-47CC-AF32-AC460D26484B}" type="presParOf" srcId="{F784BE88-3DB9-4E87-AFCA-2ED0BF00DEA1}" destId="{12BE8CB9-A304-48E1-A0A4-DD3D72DCCB9D}" srcOrd="0" destOrd="0" presId="urn:microsoft.com/office/officeart/2005/8/layout/hierarchy3"/>
    <dgm:cxn modelId="{DBEA4919-BE0C-42D0-AAE3-A1C674B9BFAC}" type="presParOf" srcId="{F784BE88-3DB9-4E87-AFCA-2ED0BF00DEA1}" destId="{F506CCAA-5106-4A92-B91F-D5EC7D15D9A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Conclusiones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A1A9AB15-3705-4F60-9425-F01402766EA7}">
      <dgm:prSet phldrT="[Texto]" custT="1"/>
      <dgm:spPr/>
      <dgm:t>
        <a:bodyPr/>
        <a:lstStyle/>
        <a:p>
          <a:pPr algn="just"/>
          <a:r>
            <a:rPr lang="es-EC" sz="2100" dirty="0" smtClean="0"/>
            <a:t>Mediante el drive del motor se ha conseguido dotar de confort al arranque, paro y al desplazamiento vertical del ascensor, esto a través de la correcta configuración de la rampa de aceleración y desaceleración realizada en este dispositivo.</a:t>
          </a:r>
          <a:endParaRPr lang="es-ES" sz="2100" dirty="0"/>
        </a:p>
      </dgm:t>
    </dgm:pt>
    <dgm:pt modelId="{A01C4493-7CEA-4011-8991-2E1AF9EB05A5}" type="parTrans" cxnId="{74519031-245B-42CA-99DB-AA632FF80E23}">
      <dgm:prSet/>
      <dgm:spPr/>
      <dgm:t>
        <a:bodyPr/>
        <a:lstStyle/>
        <a:p>
          <a:endParaRPr lang="es-EC"/>
        </a:p>
      </dgm:t>
    </dgm:pt>
    <dgm:pt modelId="{825E6D3E-515D-4BBF-BF3C-8321B662077A}" type="sibTrans" cxnId="{74519031-245B-42CA-99DB-AA632FF80E23}">
      <dgm:prSet/>
      <dgm:spPr/>
      <dgm:t>
        <a:bodyPr/>
        <a:lstStyle/>
        <a:p>
          <a:endParaRPr lang="es-EC"/>
        </a:p>
      </dgm:t>
    </dgm:pt>
    <dgm:pt modelId="{CF920BFD-4F28-40CF-981C-BFF4536862CA}">
      <dgm:prSet custT="1"/>
      <dgm:spPr/>
      <dgm:t>
        <a:bodyPr/>
        <a:lstStyle/>
        <a:p>
          <a:pPr algn="just"/>
          <a:r>
            <a:rPr lang="es-EC" sz="2100" dirty="0" smtClean="0"/>
            <a:t>Se han diseñado planos eléctricos y de interconexión del nuevo control electrónico del ascensor, con el objetivo de contar con una guía técnica para el personal de la empresa J.V. Ascensores Cía. Ltda., en caso de algún inconveniente presente en el elevador.</a:t>
          </a:r>
          <a:endParaRPr lang="es-EC" sz="2100" dirty="0"/>
        </a:p>
      </dgm:t>
    </dgm:pt>
    <dgm:pt modelId="{AD4B3EB7-EBEE-4984-8A7E-A1950E2642EE}" type="parTrans" cxnId="{E3D78E7E-AB3B-4F29-8FB2-D233767F136E}">
      <dgm:prSet/>
      <dgm:spPr/>
      <dgm:t>
        <a:bodyPr/>
        <a:lstStyle/>
        <a:p>
          <a:endParaRPr lang="es-EC"/>
        </a:p>
      </dgm:t>
    </dgm:pt>
    <dgm:pt modelId="{CE1D29A3-DCFC-46FA-AC2B-5C92AA736FAA}" type="sibTrans" cxnId="{E3D78E7E-AB3B-4F29-8FB2-D233767F136E}">
      <dgm:prSet/>
      <dgm:spPr/>
      <dgm:t>
        <a:bodyPr/>
        <a:lstStyle/>
        <a:p>
          <a:endParaRPr lang="es-EC"/>
        </a:p>
      </dgm:t>
    </dgm:pt>
    <dgm:pt modelId="{AF8AB3D7-E5A4-42AC-A639-098EBD5DAF07}">
      <dgm:prSet custT="1"/>
      <dgm:spPr/>
      <dgm:t>
        <a:bodyPr/>
        <a:lstStyle/>
        <a:p>
          <a:pPr algn="just"/>
          <a:r>
            <a:rPr lang="es-EC" sz="2100" dirty="0" smtClean="0"/>
            <a:t>En la cabina del ascensor se ha implementado un indicador de posición de matriz de puntos con activación binaria desde el controlador del sistema, el cual permite al usuario conocer la ubicación y la dirección en la que se encuentra viajando el ascensor.</a:t>
          </a:r>
          <a:endParaRPr lang="es-EC" sz="2100" dirty="0"/>
        </a:p>
      </dgm:t>
    </dgm:pt>
    <dgm:pt modelId="{ADE5988E-7FBE-452E-8CEB-A66339B3BFE6}" type="parTrans" cxnId="{D518B016-EDF8-4EC0-A6D6-0792F6070D39}">
      <dgm:prSet/>
      <dgm:spPr/>
      <dgm:t>
        <a:bodyPr/>
        <a:lstStyle/>
        <a:p>
          <a:endParaRPr lang="en-US"/>
        </a:p>
      </dgm:t>
    </dgm:pt>
    <dgm:pt modelId="{78675D2F-3B2A-4C96-8389-BCB5D6FFAA35}" type="sibTrans" cxnId="{D518B016-EDF8-4EC0-A6D6-0792F6070D39}">
      <dgm:prSet/>
      <dgm:spPr/>
      <dgm:t>
        <a:bodyPr/>
        <a:lstStyle/>
        <a:p>
          <a:endParaRPr lang="en-U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182" custLinFactNeighborY="-76068"/>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12BE8CB9-A304-48E1-A0A4-DD3D72DCCB9D}" type="pres">
      <dgm:prSet presAssocID="{A01C4493-7CEA-4011-8991-2E1AF9EB05A5}" presName="Name13" presStyleLbl="parChTrans1D2" presStyleIdx="0" presStyleCnt="3"/>
      <dgm:spPr/>
      <dgm:t>
        <a:bodyPr/>
        <a:lstStyle/>
        <a:p>
          <a:endParaRPr lang="es-EC"/>
        </a:p>
      </dgm:t>
    </dgm:pt>
    <dgm:pt modelId="{F506CCAA-5106-4A92-B91F-D5EC7D15D9A2}" type="pres">
      <dgm:prSet presAssocID="{A1A9AB15-3705-4F60-9425-F01402766EA7}" presName="childText" presStyleLbl="bgAcc1" presStyleIdx="0" presStyleCnt="3" custScaleX="873563" custScaleY="232397" custLinFactNeighborX="-13235" custLinFactNeighborY="-66614">
        <dgm:presLayoutVars>
          <dgm:bulletEnabled val="1"/>
        </dgm:presLayoutVars>
      </dgm:prSet>
      <dgm:spPr/>
      <dgm:t>
        <a:bodyPr/>
        <a:lstStyle/>
        <a:p>
          <a:endParaRPr lang="es-EC"/>
        </a:p>
      </dgm:t>
    </dgm:pt>
    <dgm:pt modelId="{4F700CD2-19C1-4E88-85FC-77EE243C0ABE}" type="pres">
      <dgm:prSet presAssocID="{AD4B3EB7-EBEE-4984-8A7E-A1950E2642EE}" presName="Name13" presStyleLbl="parChTrans1D2" presStyleIdx="1" presStyleCnt="3"/>
      <dgm:spPr/>
      <dgm:t>
        <a:bodyPr/>
        <a:lstStyle/>
        <a:p>
          <a:endParaRPr lang="es-EC"/>
        </a:p>
      </dgm:t>
    </dgm:pt>
    <dgm:pt modelId="{18D82CCF-39A9-47E6-964A-1C9FA568ABC4}" type="pres">
      <dgm:prSet presAssocID="{CF920BFD-4F28-40CF-981C-BFF4536862CA}" presName="childText" presStyleLbl="bgAcc1" presStyleIdx="1" presStyleCnt="3" custScaleX="872967" custScaleY="311107" custLinFactNeighborX="-13235" custLinFactNeighborY="-55102">
        <dgm:presLayoutVars>
          <dgm:bulletEnabled val="1"/>
        </dgm:presLayoutVars>
      </dgm:prSet>
      <dgm:spPr/>
      <dgm:t>
        <a:bodyPr/>
        <a:lstStyle/>
        <a:p>
          <a:endParaRPr lang="es-EC"/>
        </a:p>
      </dgm:t>
    </dgm:pt>
    <dgm:pt modelId="{2DA11732-B26D-4449-9961-1F7A4375C290}" type="pres">
      <dgm:prSet presAssocID="{ADE5988E-7FBE-452E-8CEB-A66339B3BFE6}" presName="Name13" presStyleLbl="parChTrans1D2" presStyleIdx="2" presStyleCnt="3"/>
      <dgm:spPr/>
      <dgm:t>
        <a:bodyPr/>
        <a:lstStyle/>
        <a:p>
          <a:endParaRPr lang="en-US"/>
        </a:p>
      </dgm:t>
    </dgm:pt>
    <dgm:pt modelId="{8D7C5C01-D205-4556-B08F-0EBF5C154976}" type="pres">
      <dgm:prSet presAssocID="{AF8AB3D7-E5A4-42AC-A639-098EBD5DAF07}" presName="childText" presStyleLbl="bgAcc1" presStyleIdx="2" presStyleCnt="3" custScaleX="873439" custScaleY="274009" custLinFactNeighborX="-13235" custLinFactNeighborY="-30350">
        <dgm:presLayoutVars>
          <dgm:bulletEnabled val="1"/>
        </dgm:presLayoutVars>
      </dgm:prSet>
      <dgm:spPr/>
      <dgm:t>
        <a:bodyPr/>
        <a:lstStyle/>
        <a:p>
          <a:endParaRPr lang="en-US"/>
        </a:p>
      </dgm:t>
    </dgm:pt>
  </dgm:ptLst>
  <dgm:cxnLst>
    <dgm:cxn modelId="{E3D78E7E-AB3B-4F29-8FB2-D233767F136E}" srcId="{CB9964DC-5E01-4879-9733-CDEE2AB1D1F7}" destId="{CF920BFD-4F28-40CF-981C-BFF4536862CA}" srcOrd="1" destOrd="0" parTransId="{AD4B3EB7-EBEE-4984-8A7E-A1950E2642EE}" sibTransId="{CE1D29A3-DCFC-46FA-AC2B-5C92AA736FAA}"/>
    <dgm:cxn modelId="{0E9115B6-E51A-4B36-A76A-306C9F36276D}" type="presOf" srcId="{ADE5988E-7FBE-452E-8CEB-A66339B3BFE6}" destId="{2DA11732-B26D-4449-9961-1F7A4375C290}" srcOrd="0" destOrd="0" presId="urn:microsoft.com/office/officeart/2005/8/layout/hierarchy3"/>
    <dgm:cxn modelId="{3273D2CB-7D97-46EF-940B-FBCC791D098C}" type="presOf" srcId="{AF8AB3D7-E5A4-42AC-A639-098EBD5DAF07}" destId="{8D7C5C01-D205-4556-B08F-0EBF5C154976}" srcOrd="0" destOrd="0" presId="urn:microsoft.com/office/officeart/2005/8/layout/hierarchy3"/>
    <dgm:cxn modelId="{74519031-245B-42CA-99DB-AA632FF80E23}" srcId="{CB9964DC-5E01-4879-9733-CDEE2AB1D1F7}" destId="{A1A9AB15-3705-4F60-9425-F01402766EA7}" srcOrd="0" destOrd="0" parTransId="{A01C4493-7CEA-4011-8991-2E1AF9EB05A5}" sibTransId="{825E6D3E-515D-4BBF-BF3C-8321B662077A}"/>
    <dgm:cxn modelId="{E5DF4D7B-2998-4040-B309-23173E1132D4}" srcId="{7061F2FC-F2AB-4DE3-98B0-886576B4E2C6}" destId="{CB9964DC-5E01-4879-9733-CDEE2AB1D1F7}" srcOrd="0" destOrd="0" parTransId="{5760939A-00E0-4E0F-82AC-14F95E0A4A90}" sibTransId="{2BAB4B72-4C27-47D9-A895-24F30C6A71EC}"/>
    <dgm:cxn modelId="{BB734953-BEBC-4983-B562-F1447E3CE0F8}" type="presOf" srcId="{AD4B3EB7-EBEE-4984-8A7E-A1950E2642EE}" destId="{4F700CD2-19C1-4E88-85FC-77EE243C0ABE}" srcOrd="0" destOrd="0" presId="urn:microsoft.com/office/officeart/2005/8/layout/hierarchy3"/>
    <dgm:cxn modelId="{70C3E957-62DA-4A43-BF66-16CB3D1621CC}" type="presOf" srcId="{7061F2FC-F2AB-4DE3-98B0-886576B4E2C6}" destId="{D433476B-D68D-4328-ADAC-B2895D3D50CF}" srcOrd="0" destOrd="0" presId="urn:microsoft.com/office/officeart/2005/8/layout/hierarchy3"/>
    <dgm:cxn modelId="{A34234DE-BBB4-453E-B7A5-4EE341239D96}" type="presOf" srcId="{CB9964DC-5E01-4879-9733-CDEE2AB1D1F7}" destId="{ECB1CA3E-26B8-4A39-AEF8-6F06E506D3C7}" srcOrd="0" destOrd="0" presId="urn:microsoft.com/office/officeart/2005/8/layout/hierarchy3"/>
    <dgm:cxn modelId="{6A837F2D-4E81-4DE1-AA52-96516AEC5D11}" type="presOf" srcId="{A01C4493-7CEA-4011-8991-2E1AF9EB05A5}" destId="{12BE8CB9-A304-48E1-A0A4-DD3D72DCCB9D}" srcOrd="0" destOrd="0" presId="urn:microsoft.com/office/officeart/2005/8/layout/hierarchy3"/>
    <dgm:cxn modelId="{2EA46C2D-AEF0-4372-9CC8-C14B1A9B4911}" type="presOf" srcId="{A1A9AB15-3705-4F60-9425-F01402766EA7}" destId="{F506CCAA-5106-4A92-B91F-D5EC7D15D9A2}" srcOrd="0" destOrd="0" presId="urn:microsoft.com/office/officeart/2005/8/layout/hierarchy3"/>
    <dgm:cxn modelId="{68ECB7F3-84A8-447A-8F03-9CEA86836531}" type="presOf" srcId="{CB9964DC-5E01-4879-9733-CDEE2AB1D1F7}" destId="{C7DDC059-89DD-4F99-A10D-9C975D60C8D8}" srcOrd="1" destOrd="0" presId="urn:microsoft.com/office/officeart/2005/8/layout/hierarchy3"/>
    <dgm:cxn modelId="{DA657E4C-EA5E-4621-9217-27AD17AC7D63}" type="presOf" srcId="{CF920BFD-4F28-40CF-981C-BFF4536862CA}" destId="{18D82CCF-39A9-47E6-964A-1C9FA568ABC4}" srcOrd="0" destOrd="0" presId="urn:microsoft.com/office/officeart/2005/8/layout/hierarchy3"/>
    <dgm:cxn modelId="{D518B016-EDF8-4EC0-A6D6-0792F6070D39}" srcId="{CB9964DC-5E01-4879-9733-CDEE2AB1D1F7}" destId="{AF8AB3D7-E5A4-42AC-A639-098EBD5DAF07}" srcOrd="2" destOrd="0" parTransId="{ADE5988E-7FBE-452E-8CEB-A66339B3BFE6}" sibTransId="{78675D2F-3B2A-4C96-8389-BCB5D6FFAA35}"/>
    <dgm:cxn modelId="{B5A452D5-AF78-45A7-BD14-3F5F31E5DA77}" type="presParOf" srcId="{D433476B-D68D-4328-ADAC-B2895D3D50CF}" destId="{1E58A3BC-F1F7-40EE-89AA-32E802ED4BF7}" srcOrd="0" destOrd="0" presId="urn:microsoft.com/office/officeart/2005/8/layout/hierarchy3"/>
    <dgm:cxn modelId="{3F7FF6EC-D317-481E-8B2F-1DF22A08546A}" type="presParOf" srcId="{1E58A3BC-F1F7-40EE-89AA-32E802ED4BF7}" destId="{D21DF85A-45CA-4CE0-B0ED-CF4615475EE0}" srcOrd="0" destOrd="0" presId="urn:microsoft.com/office/officeart/2005/8/layout/hierarchy3"/>
    <dgm:cxn modelId="{FB967CCE-A29D-4CD9-9583-4DC0F976947F}" type="presParOf" srcId="{D21DF85A-45CA-4CE0-B0ED-CF4615475EE0}" destId="{ECB1CA3E-26B8-4A39-AEF8-6F06E506D3C7}" srcOrd="0" destOrd="0" presId="urn:microsoft.com/office/officeart/2005/8/layout/hierarchy3"/>
    <dgm:cxn modelId="{27217C4B-50A2-4FE0-9494-D46EF5048FBE}" type="presParOf" srcId="{D21DF85A-45CA-4CE0-B0ED-CF4615475EE0}" destId="{C7DDC059-89DD-4F99-A10D-9C975D60C8D8}" srcOrd="1" destOrd="0" presId="urn:microsoft.com/office/officeart/2005/8/layout/hierarchy3"/>
    <dgm:cxn modelId="{D6195BDA-4948-4FF1-9D30-FADE30886677}" type="presParOf" srcId="{1E58A3BC-F1F7-40EE-89AA-32E802ED4BF7}" destId="{F784BE88-3DB9-4E87-AFCA-2ED0BF00DEA1}" srcOrd="1" destOrd="0" presId="urn:microsoft.com/office/officeart/2005/8/layout/hierarchy3"/>
    <dgm:cxn modelId="{D78A3D9D-05A0-4E96-A996-9BBABC61A867}" type="presParOf" srcId="{F784BE88-3DB9-4E87-AFCA-2ED0BF00DEA1}" destId="{12BE8CB9-A304-48E1-A0A4-DD3D72DCCB9D}" srcOrd="0" destOrd="0" presId="urn:microsoft.com/office/officeart/2005/8/layout/hierarchy3"/>
    <dgm:cxn modelId="{0121609B-FDCC-4601-814D-530B6DE94654}" type="presParOf" srcId="{F784BE88-3DB9-4E87-AFCA-2ED0BF00DEA1}" destId="{F506CCAA-5106-4A92-B91F-D5EC7D15D9A2}" srcOrd="1" destOrd="0" presId="urn:microsoft.com/office/officeart/2005/8/layout/hierarchy3"/>
    <dgm:cxn modelId="{C89AF00F-950E-4988-90C6-1580B2B5FFA2}" type="presParOf" srcId="{F784BE88-3DB9-4E87-AFCA-2ED0BF00DEA1}" destId="{4F700CD2-19C1-4E88-85FC-77EE243C0ABE}" srcOrd="2" destOrd="0" presId="urn:microsoft.com/office/officeart/2005/8/layout/hierarchy3"/>
    <dgm:cxn modelId="{5EEB5B33-1844-44A8-8ED7-856D476EFE90}" type="presParOf" srcId="{F784BE88-3DB9-4E87-AFCA-2ED0BF00DEA1}" destId="{18D82CCF-39A9-47E6-964A-1C9FA568ABC4}" srcOrd="3" destOrd="0" presId="urn:microsoft.com/office/officeart/2005/8/layout/hierarchy3"/>
    <dgm:cxn modelId="{302D905A-EA36-4AD8-B8F2-D56598875479}" type="presParOf" srcId="{F784BE88-3DB9-4E87-AFCA-2ED0BF00DEA1}" destId="{2DA11732-B26D-4449-9961-1F7A4375C290}" srcOrd="4" destOrd="0" presId="urn:microsoft.com/office/officeart/2005/8/layout/hierarchy3"/>
    <dgm:cxn modelId="{E9124382-0E92-46C5-B952-F51FF8CF9330}" type="presParOf" srcId="{F784BE88-3DB9-4E87-AFCA-2ED0BF00DEA1}" destId="{8D7C5C01-D205-4556-B08F-0EBF5C154976}"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Conclusiones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A1A9AB15-3705-4F60-9425-F01402766EA7}">
      <dgm:prSet phldrT="[Texto]" custT="1"/>
      <dgm:spPr/>
      <dgm:t>
        <a:bodyPr/>
        <a:lstStyle/>
        <a:p>
          <a:pPr algn="just"/>
          <a:r>
            <a:rPr lang="es-EC" sz="2200" dirty="0" smtClean="0"/>
            <a:t>La normativa utilizada en la construcción del control electrónico para un ascensor de fabricación nacional ha sido CPE INEN 018, la cual se basa en el Código de seguridad de ascensores para pasajeros, específicamente se han tomado en cuenta diferentes puntos de esta normativa, como: ubicación del control, capacidad adecuada de las protecciones del tablero de control, cables de control perfectamente organizados sin empalmes intermedios, elementos de control y protección plenamente identificados y conexión a tierra del mismo.</a:t>
          </a:r>
          <a:endParaRPr lang="es-ES" sz="2400" dirty="0"/>
        </a:p>
      </dgm:t>
    </dgm:pt>
    <dgm:pt modelId="{A01C4493-7CEA-4011-8991-2E1AF9EB05A5}" type="parTrans" cxnId="{74519031-245B-42CA-99DB-AA632FF80E23}">
      <dgm:prSet/>
      <dgm:spPr/>
      <dgm:t>
        <a:bodyPr/>
        <a:lstStyle/>
        <a:p>
          <a:endParaRPr lang="es-EC"/>
        </a:p>
      </dgm:t>
    </dgm:pt>
    <dgm:pt modelId="{825E6D3E-515D-4BBF-BF3C-8321B662077A}" type="sibTrans" cxnId="{74519031-245B-42CA-99DB-AA632FF80E23}">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00000" custLinFactNeighborX="-128" custLinFactNeighborY="-13940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12BE8CB9-A304-48E1-A0A4-DD3D72DCCB9D}" type="pres">
      <dgm:prSet presAssocID="{A01C4493-7CEA-4011-8991-2E1AF9EB05A5}" presName="Name13" presStyleLbl="parChTrans1D2" presStyleIdx="0" presStyleCnt="1"/>
      <dgm:spPr/>
      <dgm:t>
        <a:bodyPr/>
        <a:lstStyle/>
        <a:p>
          <a:endParaRPr lang="es-EC"/>
        </a:p>
      </dgm:t>
    </dgm:pt>
    <dgm:pt modelId="{F506CCAA-5106-4A92-B91F-D5EC7D15D9A2}" type="pres">
      <dgm:prSet presAssocID="{A1A9AB15-3705-4F60-9425-F01402766EA7}" presName="childText" presStyleLbl="bgAcc1" presStyleIdx="0" presStyleCnt="1" custScaleX="873563" custScaleY="614304" custLinFactNeighborX="-15741" custLinFactNeighborY="-67144">
        <dgm:presLayoutVars>
          <dgm:bulletEnabled val="1"/>
        </dgm:presLayoutVars>
      </dgm:prSet>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3BD0A73D-D2CB-4E52-84D1-F0F46A5B3AE3}" type="presOf" srcId="{CB9964DC-5E01-4879-9733-CDEE2AB1D1F7}" destId="{C7DDC059-89DD-4F99-A10D-9C975D60C8D8}" srcOrd="1" destOrd="0" presId="urn:microsoft.com/office/officeart/2005/8/layout/hierarchy3"/>
    <dgm:cxn modelId="{32533E73-2C21-47CC-A3DA-236760634906}" type="presOf" srcId="{CB9964DC-5E01-4879-9733-CDEE2AB1D1F7}" destId="{ECB1CA3E-26B8-4A39-AEF8-6F06E506D3C7}" srcOrd="0" destOrd="0" presId="urn:microsoft.com/office/officeart/2005/8/layout/hierarchy3"/>
    <dgm:cxn modelId="{3C102653-2DA3-4910-99A6-CB385129F292}" type="presOf" srcId="{A1A9AB15-3705-4F60-9425-F01402766EA7}" destId="{F506CCAA-5106-4A92-B91F-D5EC7D15D9A2}" srcOrd="0" destOrd="0" presId="urn:microsoft.com/office/officeart/2005/8/layout/hierarchy3"/>
    <dgm:cxn modelId="{C72D7E5D-D02A-4789-A4B6-060991ED6EE8}" type="presOf" srcId="{A01C4493-7CEA-4011-8991-2E1AF9EB05A5}" destId="{12BE8CB9-A304-48E1-A0A4-DD3D72DCCB9D}" srcOrd="0" destOrd="0" presId="urn:microsoft.com/office/officeart/2005/8/layout/hierarchy3"/>
    <dgm:cxn modelId="{74519031-245B-42CA-99DB-AA632FF80E23}" srcId="{CB9964DC-5E01-4879-9733-CDEE2AB1D1F7}" destId="{A1A9AB15-3705-4F60-9425-F01402766EA7}" srcOrd="0" destOrd="0" parTransId="{A01C4493-7CEA-4011-8991-2E1AF9EB05A5}" sibTransId="{825E6D3E-515D-4BBF-BF3C-8321B662077A}"/>
    <dgm:cxn modelId="{10D13B6E-6FA2-40B6-BE87-C86291FF176B}" type="presOf" srcId="{7061F2FC-F2AB-4DE3-98B0-886576B4E2C6}" destId="{D433476B-D68D-4328-ADAC-B2895D3D50CF}" srcOrd="0" destOrd="0" presId="urn:microsoft.com/office/officeart/2005/8/layout/hierarchy3"/>
    <dgm:cxn modelId="{5187539E-9641-4705-BA1B-3247883A87F5}" type="presParOf" srcId="{D433476B-D68D-4328-ADAC-B2895D3D50CF}" destId="{1E58A3BC-F1F7-40EE-89AA-32E802ED4BF7}" srcOrd="0" destOrd="0" presId="urn:microsoft.com/office/officeart/2005/8/layout/hierarchy3"/>
    <dgm:cxn modelId="{F32C7047-3F66-4927-BE3E-D1A529DA9D8E}" type="presParOf" srcId="{1E58A3BC-F1F7-40EE-89AA-32E802ED4BF7}" destId="{D21DF85A-45CA-4CE0-B0ED-CF4615475EE0}" srcOrd="0" destOrd="0" presId="urn:microsoft.com/office/officeart/2005/8/layout/hierarchy3"/>
    <dgm:cxn modelId="{DC9B4963-B48C-430C-B61C-796E4930821D}" type="presParOf" srcId="{D21DF85A-45CA-4CE0-B0ED-CF4615475EE0}" destId="{ECB1CA3E-26B8-4A39-AEF8-6F06E506D3C7}" srcOrd="0" destOrd="0" presId="urn:microsoft.com/office/officeart/2005/8/layout/hierarchy3"/>
    <dgm:cxn modelId="{29FAFD7C-8F68-4108-A87A-DD6E745970D9}" type="presParOf" srcId="{D21DF85A-45CA-4CE0-B0ED-CF4615475EE0}" destId="{C7DDC059-89DD-4F99-A10D-9C975D60C8D8}" srcOrd="1" destOrd="0" presId="urn:microsoft.com/office/officeart/2005/8/layout/hierarchy3"/>
    <dgm:cxn modelId="{4B4E36C1-B252-4FC4-A5B7-6127E23A4DFD}" type="presParOf" srcId="{1E58A3BC-F1F7-40EE-89AA-32E802ED4BF7}" destId="{F784BE88-3DB9-4E87-AFCA-2ED0BF00DEA1}" srcOrd="1" destOrd="0" presId="urn:microsoft.com/office/officeart/2005/8/layout/hierarchy3"/>
    <dgm:cxn modelId="{A7CCCE52-46AF-4FE2-9AF1-24220419AF74}" type="presParOf" srcId="{F784BE88-3DB9-4E87-AFCA-2ED0BF00DEA1}" destId="{12BE8CB9-A304-48E1-A0A4-DD3D72DCCB9D}" srcOrd="0" destOrd="0" presId="urn:microsoft.com/office/officeart/2005/8/layout/hierarchy3"/>
    <dgm:cxn modelId="{0843FEC3-5CD2-47BF-8462-525A5551E4AC}" type="presParOf" srcId="{F784BE88-3DB9-4E87-AFCA-2ED0BF00DEA1}" destId="{F506CCAA-5106-4A92-B91F-D5EC7D15D9A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Recomendaciones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A1A9AB15-3705-4F60-9425-F01402766EA7}">
      <dgm:prSet phldrT="[Texto]" custT="1"/>
      <dgm:spPr/>
      <dgm:t>
        <a:bodyPr/>
        <a:lstStyle/>
        <a:p>
          <a:pPr algn="just"/>
          <a:r>
            <a:rPr lang="es-EC" sz="2200" dirty="0" smtClean="0"/>
            <a:t>Es necesario realizar un levantamiento previo de información acerca de </a:t>
          </a:r>
          <a:r>
            <a:rPr lang="es-ES" sz="2200" dirty="0" smtClean="0"/>
            <a:t>todos los componentes que integra un ascensor, debido a que en el control electrónico a implementarse se integran cada una de las señales de estos elementos.</a:t>
          </a:r>
          <a:endParaRPr lang="es-ES" sz="2400" dirty="0"/>
        </a:p>
      </dgm:t>
    </dgm:pt>
    <dgm:pt modelId="{A01C4493-7CEA-4011-8991-2E1AF9EB05A5}" type="parTrans" cxnId="{74519031-245B-42CA-99DB-AA632FF80E23}">
      <dgm:prSet/>
      <dgm:spPr/>
      <dgm:t>
        <a:bodyPr/>
        <a:lstStyle/>
        <a:p>
          <a:endParaRPr lang="es-EC"/>
        </a:p>
      </dgm:t>
    </dgm:pt>
    <dgm:pt modelId="{825E6D3E-515D-4BBF-BF3C-8321B662077A}" type="sibTrans" cxnId="{74519031-245B-42CA-99DB-AA632FF80E23}">
      <dgm:prSet/>
      <dgm:spPr/>
      <dgm:t>
        <a:bodyPr/>
        <a:lstStyle/>
        <a:p>
          <a:endParaRPr lang="es-EC"/>
        </a:p>
      </dgm:t>
    </dgm:pt>
    <dgm:pt modelId="{CF920BFD-4F28-40CF-981C-BFF4536862CA}">
      <dgm:prSet custT="1"/>
      <dgm:spPr/>
      <dgm:t>
        <a:bodyPr/>
        <a:lstStyle/>
        <a:p>
          <a:pPr algn="just"/>
          <a:r>
            <a:rPr lang="es-ES" sz="2200" dirty="0" smtClean="0"/>
            <a:t>Dimensionar adecuadamente el controlador del sistema, acorde al número de entradas y salidas necesarias para el desarrollo de la aplicación.</a:t>
          </a:r>
          <a:endParaRPr lang="es-EC" sz="2200" dirty="0"/>
        </a:p>
      </dgm:t>
    </dgm:pt>
    <dgm:pt modelId="{AD4B3EB7-EBEE-4984-8A7E-A1950E2642EE}" type="parTrans" cxnId="{E3D78E7E-AB3B-4F29-8FB2-D233767F136E}">
      <dgm:prSet/>
      <dgm:spPr/>
      <dgm:t>
        <a:bodyPr/>
        <a:lstStyle/>
        <a:p>
          <a:endParaRPr lang="es-EC"/>
        </a:p>
      </dgm:t>
    </dgm:pt>
    <dgm:pt modelId="{CE1D29A3-DCFC-46FA-AC2B-5C92AA736FAA}" type="sibTrans" cxnId="{E3D78E7E-AB3B-4F29-8FB2-D233767F136E}">
      <dgm:prSet/>
      <dgm:spPr/>
      <dgm:t>
        <a:bodyPr/>
        <a:lstStyle/>
        <a:p>
          <a:endParaRPr lang="es-EC"/>
        </a:p>
      </dgm:t>
    </dgm:pt>
    <dgm:pt modelId="{E633EE96-9A6A-45B3-8376-86B83D5971F0}">
      <dgm:prSet custT="1"/>
      <dgm:spPr/>
      <dgm:t>
        <a:bodyPr/>
        <a:lstStyle/>
        <a:p>
          <a:pPr algn="just"/>
          <a:r>
            <a:rPr lang="es-ES" sz="2200" dirty="0" smtClean="0"/>
            <a:t>Calcular y dimensionar adecuadamente todos los elementos de control y protección a utilizarse en la implementación del control electrónico del ascensor.</a:t>
          </a:r>
          <a:endParaRPr lang="es-EC" sz="2200" dirty="0"/>
        </a:p>
      </dgm:t>
    </dgm:pt>
    <dgm:pt modelId="{05B44890-D966-48F8-A536-E0EDED111DA9}" type="parTrans" cxnId="{07ED8EF7-0047-43A9-B542-F13CF56ACDED}">
      <dgm:prSet/>
      <dgm:spPr/>
      <dgm:t>
        <a:bodyPr/>
        <a:lstStyle/>
        <a:p>
          <a:endParaRPr lang="en-US"/>
        </a:p>
      </dgm:t>
    </dgm:pt>
    <dgm:pt modelId="{04EB3158-38F4-49C1-B928-E0DB2C709B69}" type="sibTrans" cxnId="{07ED8EF7-0047-43A9-B542-F13CF56ACDED}">
      <dgm:prSet/>
      <dgm:spPr/>
      <dgm:t>
        <a:bodyPr/>
        <a:lstStyle/>
        <a:p>
          <a:endParaRPr lang="en-U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00000" custLinFactNeighborX="-128" custLinFactNeighborY="-13940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12BE8CB9-A304-48E1-A0A4-DD3D72DCCB9D}" type="pres">
      <dgm:prSet presAssocID="{A01C4493-7CEA-4011-8991-2E1AF9EB05A5}" presName="Name13" presStyleLbl="parChTrans1D2" presStyleIdx="0" presStyleCnt="3"/>
      <dgm:spPr/>
      <dgm:t>
        <a:bodyPr/>
        <a:lstStyle/>
        <a:p>
          <a:endParaRPr lang="es-EC"/>
        </a:p>
      </dgm:t>
    </dgm:pt>
    <dgm:pt modelId="{F506CCAA-5106-4A92-B91F-D5EC7D15D9A2}" type="pres">
      <dgm:prSet presAssocID="{A1A9AB15-3705-4F60-9425-F01402766EA7}" presName="childText" presStyleLbl="bgAcc1" presStyleIdx="0" presStyleCnt="3" custScaleX="873563" custScaleY="315516" custLinFactNeighborX="-15841" custLinFactNeighborY="-67031">
        <dgm:presLayoutVars>
          <dgm:bulletEnabled val="1"/>
        </dgm:presLayoutVars>
      </dgm:prSet>
      <dgm:spPr/>
      <dgm:t>
        <a:bodyPr/>
        <a:lstStyle/>
        <a:p>
          <a:endParaRPr lang="es-EC"/>
        </a:p>
      </dgm:t>
    </dgm:pt>
    <dgm:pt modelId="{4F700CD2-19C1-4E88-85FC-77EE243C0ABE}" type="pres">
      <dgm:prSet presAssocID="{AD4B3EB7-EBEE-4984-8A7E-A1950E2642EE}" presName="Name13" presStyleLbl="parChTrans1D2" presStyleIdx="1" presStyleCnt="3"/>
      <dgm:spPr/>
      <dgm:t>
        <a:bodyPr/>
        <a:lstStyle/>
        <a:p>
          <a:endParaRPr lang="es-EC"/>
        </a:p>
      </dgm:t>
    </dgm:pt>
    <dgm:pt modelId="{18D82CCF-39A9-47E6-964A-1C9FA568ABC4}" type="pres">
      <dgm:prSet presAssocID="{CF920BFD-4F28-40CF-981C-BFF4536862CA}" presName="childText" presStyleLbl="bgAcc1" presStyleIdx="1" presStyleCnt="3" custScaleX="872967" custScaleY="280894" custLinFactNeighborX="-15543" custLinFactNeighborY="-44259">
        <dgm:presLayoutVars>
          <dgm:bulletEnabled val="1"/>
        </dgm:presLayoutVars>
      </dgm:prSet>
      <dgm:spPr/>
      <dgm:t>
        <a:bodyPr/>
        <a:lstStyle/>
        <a:p>
          <a:endParaRPr lang="es-EC"/>
        </a:p>
      </dgm:t>
    </dgm:pt>
    <dgm:pt modelId="{6F251140-1A7C-468F-B2C0-2739946F94DB}" type="pres">
      <dgm:prSet presAssocID="{05B44890-D966-48F8-A536-E0EDED111DA9}" presName="Name13" presStyleLbl="parChTrans1D2" presStyleIdx="2" presStyleCnt="3"/>
      <dgm:spPr/>
      <dgm:t>
        <a:bodyPr/>
        <a:lstStyle/>
        <a:p>
          <a:endParaRPr lang="en-US"/>
        </a:p>
      </dgm:t>
    </dgm:pt>
    <dgm:pt modelId="{977392BE-E402-462B-8B37-13616444DCFC}" type="pres">
      <dgm:prSet presAssocID="{E633EE96-9A6A-45B3-8376-86B83D5971F0}" presName="childText" presStyleLbl="bgAcc1" presStyleIdx="2" presStyleCnt="3" custScaleX="866488" custScaleY="184710" custLinFactNeighborX="-16328" custLinFactNeighborY="-29879">
        <dgm:presLayoutVars>
          <dgm:bulletEnabled val="1"/>
        </dgm:presLayoutVars>
      </dgm:prSet>
      <dgm:spPr/>
      <dgm:t>
        <a:bodyPr/>
        <a:lstStyle/>
        <a:p>
          <a:endParaRPr lang="en-US"/>
        </a:p>
      </dgm:t>
    </dgm:pt>
  </dgm:ptLst>
  <dgm:cxnLst>
    <dgm:cxn modelId="{72ED0454-A981-4583-942D-D1A86ED136A3}" type="presOf" srcId="{AD4B3EB7-EBEE-4984-8A7E-A1950E2642EE}" destId="{4F700CD2-19C1-4E88-85FC-77EE243C0ABE}" srcOrd="0" destOrd="0" presId="urn:microsoft.com/office/officeart/2005/8/layout/hierarchy3"/>
    <dgm:cxn modelId="{8B249408-468A-41D1-9E4E-DB8434C7D877}"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C9969A63-F54E-47E1-898D-973B66D1DFFD}" type="presOf" srcId="{A01C4493-7CEA-4011-8991-2E1AF9EB05A5}" destId="{12BE8CB9-A304-48E1-A0A4-DD3D72DCCB9D}" srcOrd="0" destOrd="0" presId="urn:microsoft.com/office/officeart/2005/8/layout/hierarchy3"/>
    <dgm:cxn modelId="{8D71DD8B-A5CE-4B52-86D4-D08779FEBAAE}" type="presOf" srcId="{A1A9AB15-3705-4F60-9425-F01402766EA7}" destId="{F506CCAA-5106-4A92-B91F-D5EC7D15D9A2}" srcOrd="0" destOrd="0" presId="urn:microsoft.com/office/officeart/2005/8/layout/hierarchy3"/>
    <dgm:cxn modelId="{07ED8EF7-0047-43A9-B542-F13CF56ACDED}" srcId="{CB9964DC-5E01-4879-9733-CDEE2AB1D1F7}" destId="{E633EE96-9A6A-45B3-8376-86B83D5971F0}" srcOrd="2" destOrd="0" parTransId="{05B44890-D966-48F8-A536-E0EDED111DA9}" sibTransId="{04EB3158-38F4-49C1-B928-E0DB2C709B69}"/>
    <dgm:cxn modelId="{E3D78E7E-AB3B-4F29-8FB2-D233767F136E}" srcId="{CB9964DC-5E01-4879-9733-CDEE2AB1D1F7}" destId="{CF920BFD-4F28-40CF-981C-BFF4536862CA}" srcOrd="1" destOrd="0" parTransId="{AD4B3EB7-EBEE-4984-8A7E-A1950E2642EE}" sibTransId="{CE1D29A3-DCFC-46FA-AC2B-5C92AA736FAA}"/>
    <dgm:cxn modelId="{97055D5D-66E0-4EEB-B815-CDB1D3D7D4B0}" type="presOf" srcId="{CB9964DC-5E01-4879-9733-CDEE2AB1D1F7}" destId="{ECB1CA3E-26B8-4A39-AEF8-6F06E506D3C7}" srcOrd="0" destOrd="0" presId="urn:microsoft.com/office/officeart/2005/8/layout/hierarchy3"/>
    <dgm:cxn modelId="{74519031-245B-42CA-99DB-AA632FF80E23}" srcId="{CB9964DC-5E01-4879-9733-CDEE2AB1D1F7}" destId="{A1A9AB15-3705-4F60-9425-F01402766EA7}" srcOrd="0" destOrd="0" parTransId="{A01C4493-7CEA-4011-8991-2E1AF9EB05A5}" sibTransId="{825E6D3E-515D-4BBF-BF3C-8321B662077A}"/>
    <dgm:cxn modelId="{98D72CB3-CB97-45CF-8657-7D792A41DC6B}" type="presOf" srcId="{CB9964DC-5E01-4879-9733-CDEE2AB1D1F7}" destId="{C7DDC059-89DD-4F99-A10D-9C975D60C8D8}" srcOrd="1" destOrd="0" presId="urn:microsoft.com/office/officeart/2005/8/layout/hierarchy3"/>
    <dgm:cxn modelId="{FB8A07EF-1E09-44EF-8D95-5BAF56FE7371}" type="presOf" srcId="{E633EE96-9A6A-45B3-8376-86B83D5971F0}" destId="{977392BE-E402-462B-8B37-13616444DCFC}" srcOrd="0" destOrd="0" presId="urn:microsoft.com/office/officeart/2005/8/layout/hierarchy3"/>
    <dgm:cxn modelId="{51D21C92-B002-438E-9EC4-CD90D3752129}" type="presOf" srcId="{05B44890-D966-48F8-A536-E0EDED111DA9}" destId="{6F251140-1A7C-468F-B2C0-2739946F94DB}" srcOrd="0" destOrd="0" presId="urn:microsoft.com/office/officeart/2005/8/layout/hierarchy3"/>
    <dgm:cxn modelId="{4F6B60E6-A5AB-4100-8AFB-497E7E3D4DF2}" type="presOf" srcId="{CF920BFD-4F28-40CF-981C-BFF4536862CA}" destId="{18D82CCF-39A9-47E6-964A-1C9FA568ABC4}" srcOrd="0" destOrd="0" presId="urn:microsoft.com/office/officeart/2005/8/layout/hierarchy3"/>
    <dgm:cxn modelId="{631250F7-DB33-4E72-90D9-9B42F1FB8E33}" type="presParOf" srcId="{D433476B-D68D-4328-ADAC-B2895D3D50CF}" destId="{1E58A3BC-F1F7-40EE-89AA-32E802ED4BF7}" srcOrd="0" destOrd="0" presId="urn:microsoft.com/office/officeart/2005/8/layout/hierarchy3"/>
    <dgm:cxn modelId="{A1CADF33-69A1-48FA-A94B-079968FCAC96}" type="presParOf" srcId="{1E58A3BC-F1F7-40EE-89AA-32E802ED4BF7}" destId="{D21DF85A-45CA-4CE0-B0ED-CF4615475EE0}" srcOrd="0" destOrd="0" presId="urn:microsoft.com/office/officeart/2005/8/layout/hierarchy3"/>
    <dgm:cxn modelId="{62508126-0665-40EA-8DA2-2F070F8E59A2}" type="presParOf" srcId="{D21DF85A-45CA-4CE0-B0ED-CF4615475EE0}" destId="{ECB1CA3E-26B8-4A39-AEF8-6F06E506D3C7}" srcOrd="0" destOrd="0" presId="urn:microsoft.com/office/officeart/2005/8/layout/hierarchy3"/>
    <dgm:cxn modelId="{AC4B5C67-18AB-474D-9D3F-3EDC87276FFF}" type="presParOf" srcId="{D21DF85A-45CA-4CE0-B0ED-CF4615475EE0}" destId="{C7DDC059-89DD-4F99-A10D-9C975D60C8D8}" srcOrd="1" destOrd="0" presId="urn:microsoft.com/office/officeart/2005/8/layout/hierarchy3"/>
    <dgm:cxn modelId="{99C7FDDC-4D58-45E7-9170-C409D8BDACD5}" type="presParOf" srcId="{1E58A3BC-F1F7-40EE-89AA-32E802ED4BF7}" destId="{F784BE88-3DB9-4E87-AFCA-2ED0BF00DEA1}" srcOrd="1" destOrd="0" presId="urn:microsoft.com/office/officeart/2005/8/layout/hierarchy3"/>
    <dgm:cxn modelId="{F276DE39-D102-4055-86E2-A5B3950935AE}" type="presParOf" srcId="{F784BE88-3DB9-4E87-AFCA-2ED0BF00DEA1}" destId="{12BE8CB9-A304-48E1-A0A4-DD3D72DCCB9D}" srcOrd="0" destOrd="0" presId="urn:microsoft.com/office/officeart/2005/8/layout/hierarchy3"/>
    <dgm:cxn modelId="{8D84BD66-D6DB-4662-B585-8E218FF3E4E0}" type="presParOf" srcId="{F784BE88-3DB9-4E87-AFCA-2ED0BF00DEA1}" destId="{F506CCAA-5106-4A92-B91F-D5EC7D15D9A2}" srcOrd="1" destOrd="0" presId="urn:microsoft.com/office/officeart/2005/8/layout/hierarchy3"/>
    <dgm:cxn modelId="{32AF2AFB-2D7D-411D-97C2-D3B1D6C9EB60}" type="presParOf" srcId="{F784BE88-3DB9-4E87-AFCA-2ED0BF00DEA1}" destId="{4F700CD2-19C1-4E88-85FC-77EE243C0ABE}" srcOrd="2" destOrd="0" presId="urn:microsoft.com/office/officeart/2005/8/layout/hierarchy3"/>
    <dgm:cxn modelId="{FB6C5CBA-6A26-4D1B-8A2C-F2CACFB56D8D}" type="presParOf" srcId="{F784BE88-3DB9-4E87-AFCA-2ED0BF00DEA1}" destId="{18D82CCF-39A9-47E6-964A-1C9FA568ABC4}" srcOrd="3" destOrd="0" presId="urn:microsoft.com/office/officeart/2005/8/layout/hierarchy3"/>
    <dgm:cxn modelId="{BA8DE33C-76AA-41FA-A0F3-910C4CA508BC}" type="presParOf" srcId="{F784BE88-3DB9-4E87-AFCA-2ED0BF00DEA1}" destId="{6F251140-1A7C-468F-B2C0-2739946F94DB}" srcOrd="4" destOrd="0" presId="urn:microsoft.com/office/officeart/2005/8/layout/hierarchy3"/>
    <dgm:cxn modelId="{38387A8C-B0F4-485E-BE72-279BE29EB10C}" type="presParOf" srcId="{F784BE88-3DB9-4E87-AFCA-2ED0BF00DEA1}" destId="{977392BE-E402-462B-8B37-13616444DCFC}"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Recomendaciones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A1A9AB15-3705-4F60-9425-F01402766EA7}">
      <dgm:prSet phldrT="[Texto]" custT="1"/>
      <dgm:spPr/>
      <dgm:t>
        <a:bodyPr/>
        <a:lstStyle/>
        <a:p>
          <a:pPr algn="just"/>
          <a:r>
            <a:rPr lang="es-ES" sz="2400" dirty="0" smtClean="0"/>
            <a:t>Para aplicaciones futuras se puede realizar un control en lazo cerrado de posicionamiento del ascensor, con objeto de tener una mayor precisión en la nivelación del elevador.</a:t>
          </a:r>
          <a:endParaRPr lang="es-ES" sz="2400" dirty="0"/>
        </a:p>
      </dgm:t>
    </dgm:pt>
    <dgm:pt modelId="{A01C4493-7CEA-4011-8991-2E1AF9EB05A5}" type="parTrans" cxnId="{74519031-245B-42CA-99DB-AA632FF80E23}">
      <dgm:prSet/>
      <dgm:spPr/>
      <dgm:t>
        <a:bodyPr/>
        <a:lstStyle/>
        <a:p>
          <a:endParaRPr lang="es-EC"/>
        </a:p>
      </dgm:t>
    </dgm:pt>
    <dgm:pt modelId="{825E6D3E-515D-4BBF-BF3C-8321B662077A}" type="sibTrans" cxnId="{74519031-245B-42CA-99DB-AA632FF80E23}">
      <dgm:prSet/>
      <dgm:spPr/>
      <dgm:t>
        <a:bodyPr/>
        <a:lstStyle/>
        <a:p>
          <a:endParaRPr lang="es-EC"/>
        </a:p>
      </dgm:t>
    </dgm:pt>
    <dgm:pt modelId="{CF920BFD-4F28-40CF-981C-BFF4536862CA}">
      <dgm:prSet custT="1"/>
      <dgm:spPr/>
      <dgm:t>
        <a:bodyPr/>
        <a:lstStyle/>
        <a:p>
          <a:pPr algn="just"/>
          <a:r>
            <a:rPr lang="es-EC" sz="2200" dirty="0" smtClean="0"/>
            <a:t>Para disminuir el cableado en el ducto del ascensor, se recomienda manejar comunicación serial en las diversas entradas del sistema.</a:t>
          </a:r>
          <a:endParaRPr lang="es-EC" sz="2200" dirty="0"/>
        </a:p>
      </dgm:t>
    </dgm:pt>
    <dgm:pt modelId="{AD4B3EB7-EBEE-4984-8A7E-A1950E2642EE}" type="parTrans" cxnId="{E3D78E7E-AB3B-4F29-8FB2-D233767F136E}">
      <dgm:prSet/>
      <dgm:spPr/>
      <dgm:t>
        <a:bodyPr/>
        <a:lstStyle/>
        <a:p>
          <a:endParaRPr lang="es-EC"/>
        </a:p>
      </dgm:t>
    </dgm:pt>
    <dgm:pt modelId="{CE1D29A3-DCFC-46FA-AC2B-5C92AA736FAA}" type="sibTrans" cxnId="{E3D78E7E-AB3B-4F29-8FB2-D233767F136E}">
      <dgm:prSet/>
      <dgm:spPr/>
      <dgm:t>
        <a:bodyPr/>
        <a:lstStyle/>
        <a:p>
          <a:endParaRPr lang="es-EC"/>
        </a:p>
      </dgm:t>
    </dgm:pt>
    <dgm:pt modelId="{E633EE96-9A6A-45B3-8376-86B83D5971F0}">
      <dgm:prSet custT="1"/>
      <dgm:spPr/>
      <dgm:t>
        <a:bodyPr/>
        <a:lstStyle/>
        <a:p>
          <a:pPr algn="just"/>
          <a:r>
            <a:rPr lang="es-ES" sz="2200" dirty="0" smtClean="0"/>
            <a:t>Implementar un sistema de control de accesos en el ascensor, de esta forma se garantiza mayor seguridad en cuanto a la accesibilidad de los usuarios hacia cada planta del edificio.</a:t>
          </a:r>
          <a:endParaRPr lang="es-EC" sz="2200" dirty="0"/>
        </a:p>
      </dgm:t>
    </dgm:pt>
    <dgm:pt modelId="{05B44890-D966-48F8-A536-E0EDED111DA9}" type="parTrans" cxnId="{07ED8EF7-0047-43A9-B542-F13CF56ACDED}">
      <dgm:prSet/>
      <dgm:spPr/>
      <dgm:t>
        <a:bodyPr/>
        <a:lstStyle/>
        <a:p>
          <a:endParaRPr lang="en-US"/>
        </a:p>
      </dgm:t>
    </dgm:pt>
    <dgm:pt modelId="{04EB3158-38F4-49C1-B928-E0DB2C709B69}" type="sibTrans" cxnId="{07ED8EF7-0047-43A9-B542-F13CF56ACDED}">
      <dgm:prSet/>
      <dgm:spPr/>
      <dgm:t>
        <a:bodyPr/>
        <a:lstStyle/>
        <a:p>
          <a:endParaRPr lang="en-U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00000" custLinFactNeighborX="-128" custLinFactNeighborY="-13940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12BE8CB9-A304-48E1-A0A4-DD3D72DCCB9D}" type="pres">
      <dgm:prSet presAssocID="{A01C4493-7CEA-4011-8991-2E1AF9EB05A5}" presName="Name13" presStyleLbl="parChTrans1D2" presStyleIdx="0" presStyleCnt="3"/>
      <dgm:spPr/>
      <dgm:t>
        <a:bodyPr/>
        <a:lstStyle/>
        <a:p>
          <a:endParaRPr lang="es-EC"/>
        </a:p>
      </dgm:t>
    </dgm:pt>
    <dgm:pt modelId="{F506CCAA-5106-4A92-B91F-D5EC7D15D9A2}" type="pres">
      <dgm:prSet presAssocID="{A1A9AB15-3705-4F60-9425-F01402766EA7}" presName="childText" presStyleLbl="bgAcc1" presStyleIdx="0" presStyleCnt="3" custScaleX="873563" custScaleY="255758" custLinFactNeighborX="-15841" custLinFactNeighborY="-67031">
        <dgm:presLayoutVars>
          <dgm:bulletEnabled val="1"/>
        </dgm:presLayoutVars>
      </dgm:prSet>
      <dgm:spPr/>
      <dgm:t>
        <a:bodyPr/>
        <a:lstStyle/>
        <a:p>
          <a:endParaRPr lang="es-EC"/>
        </a:p>
      </dgm:t>
    </dgm:pt>
    <dgm:pt modelId="{4F700CD2-19C1-4E88-85FC-77EE243C0ABE}" type="pres">
      <dgm:prSet presAssocID="{AD4B3EB7-EBEE-4984-8A7E-A1950E2642EE}" presName="Name13" presStyleLbl="parChTrans1D2" presStyleIdx="1" presStyleCnt="3"/>
      <dgm:spPr/>
      <dgm:t>
        <a:bodyPr/>
        <a:lstStyle/>
        <a:p>
          <a:endParaRPr lang="es-EC"/>
        </a:p>
      </dgm:t>
    </dgm:pt>
    <dgm:pt modelId="{18D82CCF-39A9-47E6-964A-1C9FA568ABC4}" type="pres">
      <dgm:prSet presAssocID="{CF920BFD-4F28-40CF-981C-BFF4536862CA}" presName="childText" presStyleLbl="bgAcc1" presStyleIdx="1" presStyleCnt="3" custScaleX="872967" custScaleY="191259" custLinFactNeighborX="-15543" custLinFactNeighborY="-44259">
        <dgm:presLayoutVars>
          <dgm:bulletEnabled val="1"/>
        </dgm:presLayoutVars>
      </dgm:prSet>
      <dgm:spPr/>
      <dgm:t>
        <a:bodyPr/>
        <a:lstStyle/>
        <a:p>
          <a:endParaRPr lang="es-EC"/>
        </a:p>
      </dgm:t>
    </dgm:pt>
    <dgm:pt modelId="{6F251140-1A7C-468F-B2C0-2739946F94DB}" type="pres">
      <dgm:prSet presAssocID="{05B44890-D966-48F8-A536-E0EDED111DA9}" presName="Name13" presStyleLbl="parChTrans1D2" presStyleIdx="2" presStyleCnt="3"/>
      <dgm:spPr/>
      <dgm:t>
        <a:bodyPr/>
        <a:lstStyle/>
        <a:p>
          <a:endParaRPr lang="en-US"/>
        </a:p>
      </dgm:t>
    </dgm:pt>
    <dgm:pt modelId="{977392BE-E402-462B-8B37-13616444DCFC}" type="pres">
      <dgm:prSet presAssocID="{E633EE96-9A6A-45B3-8376-86B83D5971F0}" presName="childText" presStyleLbl="bgAcc1" presStyleIdx="2" presStyleCnt="3" custScaleX="866488" custScaleY="274347" custLinFactNeighborX="-16328" custLinFactNeighborY="-29879">
        <dgm:presLayoutVars>
          <dgm:bulletEnabled val="1"/>
        </dgm:presLayoutVars>
      </dgm:prSet>
      <dgm:spPr/>
      <dgm:t>
        <a:bodyPr/>
        <a:lstStyle/>
        <a:p>
          <a:endParaRPr lang="en-US"/>
        </a:p>
      </dgm:t>
    </dgm:pt>
  </dgm:ptLst>
  <dgm:cxnLst>
    <dgm:cxn modelId="{E3D78E7E-AB3B-4F29-8FB2-D233767F136E}" srcId="{CB9964DC-5E01-4879-9733-CDEE2AB1D1F7}" destId="{CF920BFD-4F28-40CF-981C-BFF4536862CA}" srcOrd="1" destOrd="0" parTransId="{AD4B3EB7-EBEE-4984-8A7E-A1950E2642EE}" sibTransId="{CE1D29A3-DCFC-46FA-AC2B-5C92AA736FAA}"/>
    <dgm:cxn modelId="{CBC3CE6D-A0C9-4943-A7B3-64908333B5A4}" type="presOf" srcId="{CF920BFD-4F28-40CF-981C-BFF4536862CA}" destId="{18D82CCF-39A9-47E6-964A-1C9FA568ABC4}" srcOrd="0" destOrd="0" presId="urn:microsoft.com/office/officeart/2005/8/layout/hierarchy3"/>
    <dgm:cxn modelId="{74519031-245B-42CA-99DB-AA632FF80E23}" srcId="{CB9964DC-5E01-4879-9733-CDEE2AB1D1F7}" destId="{A1A9AB15-3705-4F60-9425-F01402766EA7}" srcOrd="0" destOrd="0" parTransId="{A01C4493-7CEA-4011-8991-2E1AF9EB05A5}" sibTransId="{825E6D3E-515D-4BBF-BF3C-8321B662077A}"/>
    <dgm:cxn modelId="{E5DF4D7B-2998-4040-B309-23173E1132D4}" srcId="{7061F2FC-F2AB-4DE3-98B0-886576B4E2C6}" destId="{CB9964DC-5E01-4879-9733-CDEE2AB1D1F7}" srcOrd="0" destOrd="0" parTransId="{5760939A-00E0-4E0F-82AC-14F95E0A4A90}" sibTransId="{2BAB4B72-4C27-47D9-A895-24F30C6A71EC}"/>
    <dgm:cxn modelId="{FD7144E6-98BE-497E-B7A4-62D44C0432BF}" type="presOf" srcId="{05B44890-D966-48F8-A536-E0EDED111DA9}" destId="{6F251140-1A7C-468F-B2C0-2739946F94DB}" srcOrd="0" destOrd="0" presId="urn:microsoft.com/office/officeart/2005/8/layout/hierarchy3"/>
    <dgm:cxn modelId="{AEF62528-057A-4022-BE7B-011AF4303A10}" type="presOf" srcId="{A01C4493-7CEA-4011-8991-2E1AF9EB05A5}" destId="{12BE8CB9-A304-48E1-A0A4-DD3D72DCCB9D}" srcOrd="0" destOrd="0" presId="urn:microsoft.com/office/officeart/2005/8/layout/hierarchy3"/>
    <dgm:cxn modelId="{49C9FBE8-D94E-49B7-BC0C-CC65102B2453}" type="presOf" srcId="{AD4B3EB7-EBEE-4984-8A7E-A1950E2642EE}" destId="{4F700CD2-19C1-4E88-85FC-77EE243C0ABE}" srcOrd="0" destOrd="0" presId="urn:microsoft.com/office/officeart/2005/8/layout/hierarchy3"/>
    <dgm:cxn modelId="{57B37854-6326-48B3-948A-AD4AE4E00309}" type="presOf" srcId="{7061F2FC-F2AB-4DE3-98B0-886576B4E2C6}" destId="{D433476B-D68D-4328-ADAC-B2895D3D50CF}" srcOrd="0" destOrd="0" presId="urn:microsoft.com/office/officeart/2005/8/layout/hierarchy3"/>
    <dgm:cxn modelId="{6104D899-A1B3-4EEA-990F-7D2D7C6DDA49}" type="presOf" srcId="{E633EE96-9A6A-45B3-8376-86B83D5971F0}" destId="{977392BE-E402-462B-8B37-13616444DCFC}" srcOrd="0" destOrd="0" presId="urn:microsoft.com/office/officeart/2005/8/layout/hierarchy3"/>
    <dgm:cxn modelId="{A5B18791-6E78-43CD-A112-94D389FBBFD4}" type="presOf" srcId="{CB9964DC-5E01-4879-9733-CDEE2AB1D1F7}" destId="{C7DDC059-89DD-4F99-A10D-9C975D60C8D8}" srcOrd="1" destOrd="0" presId="urn:microsoft.com/office/officeart/2005/8/layout/hierarchy3"/>
    <dgm:cxn modelId="{07ED8EF7-0047-43A9-B542-F13CF56ACDED}" srcId="{CB9964DC-5E01-4879-9733-CDEE2AB1D1F7}" destId="{E633EE96-9A6A-45B3-8376-86B83D5971F0}" srcOrd="2" destOrd="0" parTransId="{05B44890-D966-48F8-A536-E0EDED111DA9}" sibTransId="{04EB3158-38F4-49C1-B928-E0DB2C709B69}"/>
    <dgm:cxn modelId="{5F795332-8FB7-4495-8C81-4D8711AA5CA3}" type="presOf" srcId="{CB9964DC-5E01-4879-9733-CDEE2AB1D1F7}" destId="{ECB1CA3E-26B8-4A39-AEF8-6F06E506D3C7}" srcOrd="0" destOrd="0" presId="urn:microsoft.com/office/officeart/2005/8/layout/hierarchy3"/>
    <dgm:cxn modelId="{77813646-824D-4070-B79F-EA492F3A6BCC}" type="presOf" srcId="{A1A9AB15-3705-4F60-9425-F01402766EA7}" destId="{F506CCAA-5106-4A92-B91F-D5EC7D15D9A2}" srcOrd="0" destOrd="0" presId="urn:microsoft.com/office/officeart/2005/8/layout/hierarchy3"/>
    <dgm:cxn modelId="{D750BA40-4F9F-44F1-80E9-23FE0AD6FE70}" type="presParOf" srcId="{D433476B-D68D-4328-ADAC-B2895D3D50CF}" destId="{1E58A3BC-F1F7-40EE-89AA-32E802ED4BF7}" srcOrd="0" destOrd="0" presId="urn:microsoft.com/office/officeart/2005/8/layout/hierarchy3"/>
    <dgm:cxn modelId="{C8602C1E-16B1-44EF-ACA0-80C0C20987A6}" type="presParOf" srcId="{1E58A3BC-F1F7-40EE-89AA-32E802ED4BF7}" destId="{D21DF85A-45CA-4CE0-B0ED-CF4615475EE0}" srcOrd="0" destOrd="0" presId="urn:microsoft.com/office/officeart/2005/8/layout/hierarchy3"/>
    <dgm:cxn modelId="{33F8D5F9-9340-4F73-ADD9-D03CDFF579EA}" type="presParOf" srcId="{D21DF85A-45CA-4CE0-B0ED-CF4615475EE0}" destId="{ECB1CA3E-26B8-4A39-AEF8-6F06E506D3C7}" srcOrd="0" destOrd="0" presId="urn:microsoft.com/office/officeart/2005/8/layout/hierarchy3"/>
    <dgm:cxn modelId="{18B4C1D2-C50D-44FD-9566-52814F4C71B1}" type="presParOf" srcId="{D21DF85A-45CA-4CE0-B0ED-CF4615475EE0}" destId="{C7DDC059-89DD-4F99-A10D-9C975D60C8D8}" srcOrd="1" destOrd="0" presId="urn:microsoft.com/office/officeart/2005/8/layout/hierarchy3"/>
    <dgm:cxn modelId="{9DAB8758-F13E-47DB-87B5-DEC5C133CB5C}" type="presParOf" srcId="{1E58A3BC-F1F7-40EE-89AA-32E802ED4BF7}" destId="{F784BE88-3DB9-4E87-AFCA-2ED0BF00DEA1}" srcOrd="1" destOrd="0" presId="urn:microsoft.com/office/officeart/2005/8/layout/hierarchy3"/>
    <dgm:cxn modelId="{75AFAF83-049C-4464-9C18-926D5EB8DDED}" type="presParOf" srcId="{F784BE88-3DB9-4E87-AFCA-2ED0BF00DEA1}" destId="{12BE8CB9-A304-48E1-A0A4-DD3D72DCCB9D}" srcOrd="0" destOrd="0" presId="urn:microsoft.com/office/officeart/2005/8/layout/hierarchy3"/>
    <dgm:cxn modelId="{FC4B060B-327D-4D20-8E85-9BB76C3FD5FD}" type="presParOf" srcId="{F784BE88-3DB9-4E87-AFCA-2ED0BF00DEA1}" destId="{F506CCAA-5106-4A92-B91F-D5EC7D15D9A2}" srcOrd="1" destOrd="0" presId="urn:microsoft.com/office/officeart/2005/8/layout/hierarchy3"/>
    <dgm:cxn modelId="{6EDCCF37-2966-43B9-9166-A77150C95151}" type="presParOf" srcId="{F784BE88-3DB9-4E87-AFCA-2ED0BF00DEA1}" destId="{4F700CD2-19C1-4E88-85FC-77EE243C0ABE}" srcOrd="2" destOrd="0" presId="urn:microsoft.com/office/officeart/2005/8/layout/hierarchy3"/>
    <dgm:cxn modelId="{C6B1600D-42A4-437D-80A2-043AA01DD221}" type="presParOf" srcId="{F784BE88-3DB9-4E87-AFCA-2ED0BF00DEA1}" destId="{18D82CCF-39A9-47E6-964A-1C9FA568ABC4}" srcOrd="3" destOrd="0" presId="urn:microsoft.com/office/officeart/2005/8/layout/hierarchy3"/>
    <dgm:cxn modelId="{0E3F3423-087F-4B4A-9C5C-F8D43582DF6D}" type="presParOf" srcId="{F784BE88-3DB9-4E87-AFCA-2ED0BF00DEA1}" destId="{6F251140-1A7C-468F-B2C0-2739946F94DB}" srcOrd="4" destOrd="0" presId="urn:microsoft.com/office/officeart/2005/8/layout/hierarchy3"/>
    <dgm:cxn modelId="{52A21FF1-0EF6-4BF9-86BD-4DA2CE467F33}" type="presParOf" srcId="{F784BE88-3DB9-4E87-AFCA-2ED0BF00DEA1}" destId="{977392BE-E402-462B-8B37-13616444DCFC}"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GRACIAS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78111" custLinFactNeighborY="-5472"/>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87AC0213-A4D7-457B-89BD-AED8CD2D2403}" type="presOf" srcId="{7061F2FC-F2AB-4DE3-98B0-886576B4E2C6}" destId="{D433476B-D68D-4328-ADAC-B2895D3D50CF}" srcOrd="0" destOrd="0" presId="urn:microsoft.com/office/officeart/2005/8/layout/hierarchy3"/>
    <dgm:cxn modelId="{8123C84A-657C-4C27-ADE4-CCC009CCD33F}" type="presOf" srcId="{CB9964DC-5E01-4879-9733-CDEE2AB1D1F7}" destId="{C7DDC059-89DD-4F99-A10D-9C975D60C8D8}" srcOrd="1" destOrd="0" presId="urn:microsoft.com/office/officeart/2005/8/layout/hierarchy3"/>
    <dgm:cxn modelId="{6201A4D1-3D0A-44F2-86F2-F2F1E797F204}" type="presOf" srcId="{CB9964DC-5E01-4879-9733-CDEE2AB1D1F7}" destId="{ECB1CA3E-26B8-4A39-AEF8-6F06E506D3C7}" srcOrd="0" destOrd="0" presId="urn:microsoft.com/office/officeart/2005/8/layout/hierarchy3"/>
    <dgm:cxn modelId="{B6C8E3FA-A358-435A-B63B-B1283DBE317B}" type="presParOf" srcId="{D433476B-D68D-4328-ADAC-B2895D3D50CF}" destId="{1E58A3BC-F1F7-40EE-89AA-32E802ED4BF7}" srcOrd="0" destOrd="0" presId="urn:microsoft.com/office/officeart/2005/8/layout/hierarchy3"/>
    <dgm:cxn modelId="{26F097BD-78EF-459F-A589-1D53B9604F82}" type="presParOf" srcId="{1E58A3BC-F1F7-40EE-89AA-32E802ED4BF7}" destId="{D21DF85A-45CA-4CE0-B0ED-CF4615475EE0}" srcOrd="0" destOrd="0" presId="urn:microsoft.com/office/officeart/2005/8/layout/hierarchy3"/>
    <dgm:cxn modelId="{DDC9E89F-A861-4378-AE3A-57493F7339D2}" type="presParOf" srcId="{D21DF85A-45CA-4CE0-B0ED-CF4615475EE0}" destId="{ECB1CA3E-26B8-4A39-AEF8-6F06E506D3C7}" srcOrd="0" destOrd="0" presId="urn:microsoft.com/office/officeart/2005/8/layout/hierarchy3"/>
    <dgm:cxn modelId="{ABCBA050-AD7F-4330-A7E2-708C8D725677}" type="presParOf" srcId="{D21DF85A-45CA-4CE0-B0ED-CF4615475EE0}" destId="{C7DDC059-89DD-4F99-A10D-9C975D60C8D8}" srcOrd="1" destOrd="0" presId="urn:microsoft.com/office/officeart/2005/8/layout/hierarchy3"/>
    <dgm:cxn modelId="{C61E484A-03EC-4B85-8D17-801466B8FE20}"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000" dirty="0" smtClean="0"/>
            <a:t>General	</a:t>
          </a:r>
          <a:endParaRPr lang="es-ES" sz="300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just"/>
          <a:r>
            <a:rPr lang="en-US" sz="2200" dirty="0" err="1" smtClean="0"/>
            <a:t>Diseñar</a:t>
          </a:r>
          <a:r>
            <a:rPr lang="en-US" sz="2200" dirty="0" smtClean="0"/>
            <a:t> e </a:t>
          </a:r>
          <a:r>
            <a:rPr lang="en-US" sz="2200" dirty="0" err="1" smtClean="0"/>
            <a:t>implementar</a:t>
          </a:r>
          <a:r>
            <a:rPr lang="en-US" sz="2200" dirty="0" smtClean="0"/>
            <a:t> un control </a:t>
          </a:r>
          <a:r>
            <a:rPr lang="en-US" sz="2200" dirty="0" err="1" smtClean="0"/>
            <a:t>electrónico</a:t>
          </a:r>
          <a:r>
            <a:rPr lang="en-US" sz="2200" dirty="0" smtClean="0"/>
            <a:t> para la </a:t>
          </a:r>
          <a:r>
            <a:rPr lang="en-US" sz="2200" dirty="0" err="1" smtClean="0"/>
            <a:t>repotenciación</a:t>
          </a:r>
          <a:r>
            <a:rPr lang="en-US" sz="2200" dirty="0" smtClean="0"/>
            <a:t> de </a:t>
          </a:r>
          <a:r>
            <a:rPr lang="en-US" sz="2200" dirty="0" err="1" smtClean="0"/>
            <a:t>ascensores</a:t>
          </a:r>
          <a:r>
            <a:rPr lang="en-US" sz="2200" dirty="0" smtClean="0"/>
            <a:t> de </a:t>
          </a:r>
          <a:r>
            <a:rPr lang="en-US" sz="2200" dirty="0" err="1" smtClean="0"/>
            <a:t>fabricación</a:t>
          </a:r>
          <a:r>
            <a:rPr lang="en-US" sz="2200" dirty="0" smtClean="0"/>
            <a:t> </a:t>
          </a:r>
          <a:r>
            <a:rPr lang="en-US" sz="2200" dirty="0" err="1" smtClean="0"/>
            <a:t>nacional</a:t>
          </a:r>
          <a:r>
            <a:rPr lang="en-US" sz="2200" dirty="0" smtClean="0"/>
            <a:t>, </a:t>
          </a:r>
          <a:r>
            <a:rPr lang="en-US" sz="2200" dirty="0" err="1" smtClean="0"/>
            <a:t>mediante</a:t>
          </a:r>
          <a:r>
            <a:rPr lang="en-US" sz="2200" dirty="0" smtClean="0"/>
            <a:t> la </a:t>
          </a:r>
          <a:r>
            <a:rPr lang="en-US" sz="2200" dirty="0" err="1" smtClean="0"/>
            <a:t>integración</a:t>
          </a:r>
          <a:r>
            <a:rPr lang="en-US" sz="2200" dirty="0" smtClean="0"/>
            <a:t> de hardware y software de un </a:t>
          </a:r>
          <a:r>
            <a:rPr lang="en-US" sz="2200" dirty="0" err="1" smtClean="0"/>
            <a:t>sistema</a:t>
          </a:r>
          <a:r>
            <a:rPr lang="en-US" sz="2200" dirty="0" smtClean="0"/>
            <a:t> que </a:t>
          </a:r>
          <a:r>
            <a:rPr lang="en-US" sz="2200" dirty="0" err="1" smtClean="0"/>
            <a:t>obedezca</a:t>
          </a:r>
          <a:r>
            <a:rPr lang="en-US" sz="2200" dirty="0" smtClean="0"/>
            <a:t> a </a:t>
          </a:r>
          <a:r>
            <a:rPr lang="en-US" sz="2200" dirty="0" err="1" smtClean="0"/>
            <a:t>protocolos</a:t>
          </a:r>
          <a:r>
            <a:rPr lang="en-US" sz="2200" dirty="0" smtClean="0"/>
            <a:t> de </a:t>
          </a:r>
          <a:r>
            <a:rPr lang="en-US" sz="2200" dirty="0" err="1" smtClean="0"/>
            <a:t>operación</a:t>
          </a:r>
          <a:r>
            <a:rPr lang="en-US" sz="2200" dirty="0" smtClean="0"/>
            <a:t> </a:t>
          </a:r>
          <a:r>
            <a:rPr lang="en-US" sz="2200" dirty="0" err="1" smtClean="0"/>
            <a:t>en</a:t>
          </a:r>
          <a:r>
            <a:rPr lang="en-US" sz="2200" dirty="0" smtClean="0"/>
            <a:t> </a:t>
          </a:r>
          <a:r>
            <a:rPr lang="en-US" sz="2200" dirty="0" err="1" smtClean="0"/>
            <a:t>transportación</a:t>
          </a:r>
          <a:r>
            <a:rPr lang="en-US" sz="2200" dirty="0" smtClean="0"/>
            <a:t> vertical.</a:t>
          </a:r>
          <a:endParaRPr lang="es-ES" sz="22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80714" custLinFactNeighborX="9426" custLinFactNeighborY="-20000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1"/>
      <dgm:spPr/>
      <dgm:t>
        <a:bodyPr/>
        <a:lstStyle/>
        <a:p>
          <a:endParaRPr lang="es-ES"/>
        </a:p>
      </dgm:t>
    </dgm:pt>
    <dgm:pt modelId="{45B98A4A-0B6D-4F48-B74E-847DD2F0977C}" type="pres">
      <dgm:prSet presAssocID="{D0D20E71-FED1-4623-8034-D329000238BD}" presName="childText" presStyleLbl="bgAcc1" presStyleIdx="0" presStyleCnt="1" custScaleX="1159452" custScaleY="391473" custLinFactNeighborX="-33869" custLinFactNeighborY="-18776">
        <dgm:presLayoutVars>
          <dgm:bulletEnabled val="1"/>
        </dgm:presLayoutVars>
      </dgm:prSet>
      <dgm:spPr/>
      <dgm:t>
        <a:bodyPr/>
        <a:lstStyle/>
        <a:p>
          <a:endParaRPr lang="es-ES"/>
        </a:p>
      </dgm:t>
    </dgm:pt>
  </dgm:ptLst>
  <dgm:cxnLst>
    <dgm:cxn modelId="{8E6EB1E2-247C-4A2A-ADA1-93E9DF160106}" type="presOf" srcId="{4349BE00-98CD-4A0C-8970-0800DCF0B510}" destId="{6453487C-0FAF-4B32-BD10-ECD1ABD7E947}" srcOrd="0" destOrd="0" presId="urn:microsoft.com/office/officeart/2005/8/layout/hierarchy3"/>
    <dgm:cxn modelId="{E780C1E0-31A0-47F2-8964-70F173AE5C16}" type="presOf" srcId="{D0D20E71-FED1-4623-8034-D329000238BD}" destId="{45B98A4A-0B6D-4F48-B74E-847DD2F0977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3FEF298A-0312-4D60-AB02-3C8915A1DABC}" type="presOf" srcId="{CB9964DC-5E01-4879-9733-CDEE2AB1D1F7}" destId="{C7DDC059-89DD-4F99-A10D-9C975D60C8D8}" srcOrd="1" destOrd="0" presId="urn:microsoft.com/office/officeart/2005/8/layout/hierarchy3"/>
    <dgm:cxn modelId="{FB342A4E-A182-4EC2-9C28-6AD274A0AC46}" type="presOf" srcId="{7061F2FC-F2AB-4DE3-98B0-886576B4E2C6}" destId="{D433476B-D68D-4328-ADAC-B2895D3D50CF}"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E72F8885-9515-4DE4-B2B6-50B058DA8FF9}" type="presOf" srcId="{CB9964DC-5E01-4879-9733-CDEE2AB1D1F7}" destId="{ECB1CA3E-26B8-4A39-AEF8-6F06E506D3C7}" srcOrd="0" destOrd="0" presId="urn:microsoft.com/office/officeart/2005/8/layout/hierarchy3"/>
    <dgm:cxn modelId="{C3425C82-3449-468F-B1EB-443D90CE6B87}" type="presParOf" srcId="{D433476B-D68D-4328-ADAC-B2895D3D50CF}" destId="{1E58A3BC-F1F7-40EE-89AA-32E802ED4BF7}" srcOrd="0" destOrd="0" presId="urn:microsoft.com/office/officeart/2005/8/layout/hierarchy3"/>
    <dgm:cxn modelId="{0DEF14F9-3C90-4C17-8D99-503CBD5D05F2}" type="presParOf" srcId="{1E58A3BC-F1F7-40EE-89AA-32E802ED4BF7}" destId="{D21DF85A-45CA-4CE0-B0ED-CF4615475EE0}" srcOrd="0" destOrd="0" presId="urn:microsoft.com/office/officeart/2005/8/layout/hierarchy3"/>
    <dgm:cxn modelId="{B1ABC773-D515-4101-98B8-88606E6A62EC}" type="presParOf" srcId="{D21DF85A-45CA-4CE0-B0ED-CF4615475EE0}" destId="{ECB1CA3E-26B8-4A39-AEF8-6F06E506D3C7}" srcOrd="0" destOrd="0" presId="urn:microsoft.com/office/officeart/2005/8/layout/hierarchy3"/>
    <dgm:cxn modelId="{73D316E5-30A7-45B6-95B4-D8EA93D6A21F}" type="presParOf" srcId="{D21DF85A-45CA-4CE0-B0ED-CF4615475EE0}" destId="{C7DDC059-89DD-4F99-A10D-9C975D60C8D8}" srcOrd="1" destOrd="0" presId="urn:microsoft.com/office/officeart/2005/8/layout/hierarchy3"/>
    <dgm:cxn modelId="{18CE409F-4776-48DD-8F3D-0B29E37966E1}" type="presParOf" srcId="{1E58A3BC-F1F7-40EE-89AA-32E802ED4BF7}" destId="{F784BE88-3DB9-4E87-AFCA-2ED0BF00DEA1}" srcOrd="1" destOrd="0" presId="urn:microsoft.com/office/officeart/2005/8/layout/hierarchy3"/>
    <dgm:cxn modelId="{39FB7045-F382-4F75-B513-78D9ADA767C7}" type="presParOf" srcId="{F784BE88-3DB9-4E87-AFCA-2ED0BF00DEA1}" destId="{6453487C-0FAF-4B32-BD10-ECD1ABD7E947}" srcOrd="0" destOrd="0" presId="urn:microsoft.com/office/officeart/2005/8/layout/hierarchy3"/>
    <dgm:cxn modelId="{219B3C92-D348-4AE8-A53A-2AF42BA8074A}" type="presParOf" srcId="{F784BE88-3DB9-4E87-AFCA-2ED0BF00DEA1}" destId="{45B98A4A-0B6D-4F48-B74E-847DD2F0977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Específicos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just"/>
          <a:r>
            <a:rPr lang="es-EC" sz="2200" dirty="0" smtClean="0"/>
            <a:t>Elaborar la lógica de control que permita establecer las diferentes condiciones de operación de un ascensor.</a:t>
          </a:r>
          <a:endParaRPr lang="es-ES" sz="22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A1A9AB15-3705-4F60-9425-F01402766EA7}">
      <dgm:prSet phldrT="[Texto]" custT="1"/>
      <dgm:spPr/>
      <dgm:t>
        <a:bodyPr/>
        <a:lstStyle/>
        <a:p>
          <a:pPr algn="just"/>
          <a:r>
            <a:rPr lang="es-EC" sz="2200" dirty="0" smtClean="0"/>
            <a:t>Manejar un control de maniobra colectivo – selectivo en ascenso y descenso en el ascensor para poder atender un mayor número de registro de llamadas en el edificio.</a:t>
          </a:r>
          <a:endParaRPr lang="es-ES" sz="2400" dirty="0"/>
        </a:p>
      </dgm:t>
    </dgm:pt>
    <dgm:pt modelId="{A01C4493-7CEA-4011-8991-2E1AF9EB05A5}" type="parTrans" cxnId="{74519031-245B-42CA-99DB-AA632FF80E23}">
      <dgm:prSet/>
      <dgm:spPr/>
      <dgm:t>
        <a:bodyPr/>
        <a:lstStyle/>
        <a:p>
          <a:endParaRPr lang="es-EC"/>
        </a:p>
      </dgm:t>
    </dgm:pt>
    <dgm:pt modelId="{825E6D3E-515D-4BBF-BF3C-8321B662077A}" type="sibTrans" cxnId="{74519031-245B-42CA-99DB-AA632FF80E23}">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00000" custLinFactNeighborX="-128" custLinFactNeighborY="-13940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2"/>
      <dgm:spPr/>
      <dgm:t>
        <a:bodyPr/>
        <a:lstStyle/>
        <a:p>
          <a:endParaRPr lang="es-ES"/>
        </a:p>
      </dgm:t>
    </dgm:pt>
    <dgm:pt modelId="{45B98A4A-0B6D-4F48-B74E-847DD2F0977C}" type="pres">
      <dgm:prSet presAssocID="{D0D20E71-FED1-4623-8034-D329000238BD}" presName="childText" presStyleLbl="bgAcc1" presStyleIdx="0" presStyleCnt="2" custScaleX="869150" custScaleY="198485" custLinFactY="-100000" custLinFactNeighborX="-22972" custLinFactNeighborY="-129389">
        <dgm:presLayoutVars>
          <dgm:bulletEnabled val="1"/>
        </dgm:presLayoutVars>
      </dgm:prSet>
      <dgm:spPr/>
      <dgm:t>
        <a:bodyPr/>
        <a:lstStyle/>
        <a:p>
          <a:endParaRPr lang="es-ES"/>
        </a:p>
      </dgm:t>
    </dgm:pt>
    <dgm:pt modelId="{12BE8CB9-A304-48E1-A0A4-DD3D72DCCB9D}" type="pres">
      <dgm:prSet presAssocID="{A01C4493-7CEA-4011-8991-2E1AF9EB05A5}" presName="Name13" presStyleLbl="parChTrans1D2" presStyleIdx="1" presStyleCnt="2"/>
      <dgm:spPr/>
      <dgm:t>
        <a:bodyPr/>
        <a:lstStyle/>
        <a:p>
          <a:endParaRPr lang="es-EC"/>
        </a:p>
      </dgm:t>
    </dgm:pt>
    <dgm:pt modelId="{F506CCAA-5106-4A92-B91F-D5EC7D15D9A2}" type="pres">
      <dgm:prSet presAssocID="{A1A9AB15-3705-4F60-9425-F01402766EA7}" presName="childText" presStyleLbl="bgAcc1" presStyleIdx="1" presStyleCnt="2" custScaleX="873563" custScaleY="219583" custLinFactY="-100000" custLinFactNeighborX="-25178" custLinFactNeighborY="-128784">
        <dgm:presLayoutVars>
          <dgm:bulletEnabled val="1"/>
        </dgm:presLayoutVars>
      </dgm:prSet>
      <dgm:spPr/>
      <dgm:t>
        <a:bodyPr/>
        <a:lstStyle/>
        <a:p>
          <a:endParaRPr lang="es-EC"/>
        </a:p>
      </dgm:t>
    </dgm:pt>
  </dgm:ptLst>
  <dgm:cxnLst>
    <dgm:cxn modelId="{12E7909F-6C06-4A37-AC7D-AA939657F055}" type="presOf" srcId="{7061F2FC-F2AB-4DE3-98B0-886576B4E2C6}" destId="{D433476B-D68D-4328-ADAC-B2895D3D50CF}" srcOrd="0" destOrd="0" presId="urn:microsoft.com/office/officeart/2005/8/layout/hierarchy3"/>
    <dgm:cxn modelId="{E76A7F68-2B3E-40E4-967C-3437026C07E8}" type="presOf" srcId="{4349BE00-98CD-4A0C-8970-0800DCF0B510}" destId="{6453487C-0FAF-4B32-BD10-ECD1ABD7E947}" srcOrd="0" destOrd="0" presId="urn:microsoft.com/office/officeart/2005/8/layout/hierarchy3"/>
    <dgm:cxn modelId="{74519031-245B-42CA-99DB-AA632FF80E23}" srcId="{CB9964DC-5E01-4879-9733-CDEE2AB1D1F7}" destId="{A1A9AB15-3705-4F60-9425-F01402766EA7}" srcOrd="1" destOrd="0" parTransId="{A01C4493-7CEA-4011-8991-2E1AF9EB05A5}" sibTransId="{825E6D3E-515D-4BBF-BF3C-8321B662077A}"/>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7F60EBD9-4559-4CAA-AAD7-AE9F97D542BE}" type="presOf" srcId="{A1A9AB15-3705-4F60-9425-F01402766EA7}" destId="{F506CCAA-5106-4A92-B91F-D5EC7D15D9A2}" srcOrd="0" destOrd="0" presId="urn:microsoft.com/office/officeart/2005/8/layout/hierarchy3"/>
    <dgm:cxn modelId="{0EDC8E3C-D2AC-447D-9514-63C3772C03BB}" type="presOf" srcId="{D0D20E71-FED1-4623-8034-D329000238BD}" destId="{45B98A4A-0B6D-4F48-B74E-847DD2F0977C}" srcOrd="0" destOrd="0" presId="urn:microsoft.com/office/officeart/2005/8/layout/hierarchy3"/>
    <dgm:cxn modelId="{2A6C19A4-26BE-4507-88FA-552E574F5B9E}" type="presOf" srcId="{CB9964DC-5E01-4879-9733-CDEE2AB1D1F7}" destId="{ECB1CA3E-26B8-4A39-AEF8-6F06E506D3C7}" srcOrd="0" destOrd="0" presId="urn:microsoft.com/office/officeart/2005/8/layout/hierarchy3"/>
    <dgm:cxn modelId="{829A2D7B-BC2C-4C4C-A8E5-A25A25120F7A}" type="presOf" srcId="{A01C4493-7CEA-4011-8991-2E1AF9EB05A5}" destId="{12BE8CB9-A304-48E1-A0A4-DD3D72DCCB9D}" srcOrd="0" destOrd="0" presId="urn:microsoft.com/office/officeart/2005/8/layout/hierarchy3"/>
    <dgm:cxn modelId="{F0816FCC-9AF5-4C97-9171-A02BC38598C8}" type="presOf" srcId="{CB9964DC-5E01-4879-9733-CDEE2AB1D1F7}" destId="{C7DDC059-89DD-4F99-A10D-9C975D60C8D8}" srcOrd="1" destOrd="0" presId="urn:microsoft.com/office/officeart/2005/8/layout/hierarchy3"/>
    <dgm:cxn modelId="{30DD4167-16BA-42FC-B77A-1EEF9E9CA292}" type="presParOf" srcId="{D433476B-D68D-4328-ADAC-B2895D3D50CF}" destId="{1E58A3BC-F1F7-40EE-89AA-32E802ED4BF7}" srcOrd="0" destOrd="0" presId="urn:microsoft.com/office/officeart/2005/8/layout/hierarchy3"/>
    <dgm:cxn modelId="{C19ABD22-D2B0-468A-97DF-681787E88906}" type="presParOf" srcId="{1E58A3BC-F1F7-40EE-89AA-32E802ED4BF7}" destId="{D21DF85A-45CA-4CE0-B0ED-CF4615475EE0}" srcOrd="0" destOrd="0" presId="urn:microsoft.com/office/officeart/2005/8/layout/hierarchy3"/>
    <dgm:cxn modelId="{0DC368A4-C4A8-462E-9A86-E565512E097D}" type="presParOf" srcId="{D21DF85A-45CA-4CE0-B0ED-CF4615475EE0}" destId="{ECB1CA3E-26B8-4A39-AEF8-6F06E506D3C7}" srcOrd="0" destOrd="0" presId="urn:microsoft.com/office/officeart/2005/8/layout/hierarchy3"/>
    <dgm:cxn modelId="{14581FA2-B065-43C9-9105-D606DBAF904B}" type="presParOf" srcId="{D21DF85A-45CA-4CE0-B0ED-CF4615475EE0}" destId="{C7DDC059-89DD-4F99-A10D-9C975D60C8D8}" srcOrd="1" destOrd="0" presId="urn:microsoft.com/office/officeart/2005/8/layout/hierarchy3"/>
    <dgm:cxn modelId="{1C2E0A86-E00D-4B14-9710-E01F3983EA17}" type="presParOf" srcId="{1E58A3BC-F1F7-40EE-89AA-32E802ED4BF7}" destId="{F784BE88-3DB9-4E87-AFCA-2ED0BF00DEA1}" srcOrd="1" destOrd="0" presId="urn:microsoft.com/office/officeart/2005/8/layout/hierarchy3"/>
    <dgm:cxn modelId="{A9EDED9E-5621-435A-B725-2DB24BCB1D82}" type="presParOf" srcId="{F784BE88-3DB9-4E87-AFCA-2ED0BF00DEA1}" destId="{6453487C-0FAF-4B32-BD10-ECD1ABD7E947}" srcOrd="0" destOrd="0" presId="urn:microsoft.com/office/officeart/2005/8/layout/hierarchy3"/>
    <dgm:cxn modelId="{E48C27C0-1108-4A82-BF3A-9BFD47197488}" type="presParOf" srcId="{F784BE88-3DB9-4E87-AFCA-2ED0BF00DEA1}" destId="{45B98A4A-0B6D-4F48-B74E-847DD2F0977C}" srcOrd="1" destOrd="0" presId="urn:microsoft.com/office/officeart/2005/8/layout/hierarchy3"/>
    <dgm:cxn modelId="{7EB732E6-4F68-4026-9703-523091C3F924}" type="presParOf" srcId="{F784BE88-3DB9-4E87-AFCA-2ED0BF00DEA1}" destId="{12BE8CB9-A304-48E1-A0A4-DD3D72DCCB9D}" srcOrd="2" destOrd="0" presId="urn:microsoft.com/office/officeart/2005/8/layout/hierarchy3"/>
    <dgm:cxn modelId="{0BB0E198-BCC0-4863-8EB2-B65CD12B2198}" type="presParOf" srcId="{F784BE88-3DB9-4E87-AFCA-2ED0BF00DEA1}" destId="{F506CCAA-5106-4A92-B91F-D5EC7D15D9A2}"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Específicos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A1A9AB15-3705-4F60-9425-F01402766EA7}">
      <dgm:prSet phldrT="[Texto]" custT="1"/>
      <dgm:spPr/>
      <dgm:t>
        <a:bodyPr/>
        <a:lstStyle/>
        <a:p>
          <a:pPr algn="just"/>
          <a:r>
            <a:rPr lang="es-EC" sz="2200" dirty="0" smtClean="0"/>
            <a:t>Generar confort en el arranque, paro y el desplazamiento vertical del ascensor, por medio de la programación y configuración adecuada de los controladores implementados en el tablero de control.</a:t>
          </a:r>
          <a:endParaRPr lang="es-ES" sz="2400" dirty="0"/>
        </a:p>
      </dgm:t>
    </dgm:pt>
    <dgm:pt modelId="{A01C4493-7CEA-4011-8991-2E1AF9EB05A5}" type="parTrans" cxnId="{74519031-245B-42CA-99DB-AA632FF80E23}">
      <dgm:prSet/>
      <dgm:spPr/>
      <dgm:t>
        <a:bodyPr/>
        <a:lstStyle/>
        <a:p>
          <a:endParaRPr lang="es-EC"/>
        </a:p>
      </dgm:t>
    </dgm:pt>
    <dgm:pt modelId="{825E6D3E-515D-4BBF-BF3C-8321B662077A}" type="sibTrans" cxnId="{74519031-245B-42CA-99DB-AA632FF80E23}">
      <dgm:prSet/>
      <dgm:spPr/>
      <dgm:t>
        <a:bodyPr/>
        <a:lstStyle/>
        <a:p>
          <a:endParaRPr lang="es-EC"/>
        </a:p>
      </dgm:t>
    </dgm:pt>
    <dgm:pt modelId="{5033E453-71BB-4132-9261-1D410BF83B2E}">
      <dgm:prSet custT="1"/>
      <dgm:spPr/>
      <dgm:t>
        <a:bodyPr/>
        <a:lstStyle/>
        <a:p>
          <a:pPr algn="just"/>
          <a:endParaRPr lang="es-EC" sz="2200" dirty="0" smtClean="0"/>
        </a:p>
        <a:p>
          <a:pPr algn="just"/>
          <a:r>
            <a:rPr lang="es-EC" sz="2200" dirty="0" smtClean="0"/>
            <a:t>Construir un tablero de control electrónico que cumpla con la normativa técnica vigente en el país, para garantizar la seguridad del operario del sistema.</a:t>
          </a:r>
          <a:endParaRPr lang="en-US" sz="2200" dirty="0" smtClean="0"/>
        </a:p>
        <a:p>
          <a:pPr algn="just"/>
          <a:endParaRPr lang="es-EC" sz="2200" dirty="0" smtClean="0"/>
        </a:p>
      </dgm:t>
    </dgm:pt>
    <dgm:pt modelId="{38A39ED9-3258-4AA0-AC8A-34783BA88B0D}" type="parTrans" cxnId="{68E53A99-D37A-4A1C-AE74-23D1B391C5B1}">
      <dgm:prSet/>
      <dgm:spPr/>
      <dgm:t>
        <a:bodyPr/>
        <a:lstStyle/>
        <a:p>
          <a:endParaRPr lang="es-EC"/>
        </a:p>
      </dgm:t>
    </dgm:pt>
    <dgm:pt modelId="{1D76E16F-3DBC-430C-AFD0-E01CEAB1BE0D}" type="sibTrans" cxnId="{68E53A99-D37A-4A1C-AE74-23D1B391C5B1}">
      <dgm:prSet/>
      <dgm:spPr/>
      <dgm:t>
        <a:bodyPr/>
        <a:lstStyle/>
        <a:p>
          <a:endParaRPr lang="es-EC"/>
        </a:p>
      </dgm:t>
    </dgm:pt>
    <dgm:pt modelId="{CF920BFD-4F28-40CF-981C-BFF4536862CA}">
      <dgm:prSet custT="1"/>
      <dgm:spPr/>
      <dgm:t>
        <a:bodyPr/>
        <a:lstStyle/>
        <a:p>
          <a:pPr algn="just"/>
          <a:r>
            <a:rPr lang="es-EC" sz="2200" dirty="0" smtClean="0"/>
            <a:t>Dotar al usuario de una interfaz visual que le permita conocer la ubicación y dirección del ascensor. </a:t>
          </a:r>
          <a:endParaRPr lang="es-EC" sz="2200" dirty="0"/>
        </a:p>
      </dgm:t>
    </dgm:pt>
    <dgm:pt modelId="{AD4B3EB7-EBEE-4984-8A7E-A1950E2642EE}" type="parTrans" cxnId="{E3D78E7E-AB3B-4F29-8FB2-D233767F136E}">
      <dgm:prSet/>
      <dgm:spPr/>
      <dgm:t>
        <a:bodyPr/>
        <a:lstStyle/>
        <a:p>
          <a:endParaRPr lang="es-EC"/>
        </a:p>
      </dgm:t>
    </dgm:pt>
    <dgm:pt modelId="{CE1D29A3-DCFC-46FA-AC2B-5C92AA736FAA}" type="sibTrans" cxnId="{E3D78E7E-AB3B-4F29-8FB2-D233767F136E}">
      <dgm:prSet/>
      <dgm:spPr/>
      <dgm:t>
        <a:bodyPr/>
        <a:lstStyle/>
        <a:p>
          <a:endParaRPr lang="es-EC"/>
        </a:p>
      </dgm:t>
    </dgm:pt>
    <dgm:pt modelId="{61704BD4-A4D1-48EB-9424-ACA5402E82AF}">
      <dgm:prSet custT="1"/>
      <dgm:spPr/>
      <dgm:t>
        <a:bodyPr/>
        <a:lstStyle/>
        <a:p>
          <a:pPr algn="just"/>
          <a:r>
            <a:rPr lang="en-US" sz="2200" dirty="0" err="1" smtClean="0"/>
            <a:t>Analizar</a:t>
          </a:r>
          <a:r>
            <a:rPr lang="en-US" sz="2200" dirty="0" smtClean="0"/>
            <a:t> la </a:t>
          </a:r>
          <a:r>
            <a:rPr lang="en-US" sz="2200" dirty="0" err="1" smtClean="0"/>
            <a:t>funcionalidad</a:t>
          </a:r>
          <a:r>
            <a:rPr lang="en-US" sz="2200" dirty="0" smtClean="0"/>
            <a:t> del </a:t>
          </a:r>
          <a:r>
            <a:rPr lang="en-US" sz="2200" dirty="0" err="1" smtClean="0"/>
            <a:t>nuevo</a:t>
          </a:r>
          <a:r>
            <a:rPr lang="en-US" sz="2200" dirty="0" smtClean="0"/>
            <a:t> </a:t>
          </a:r>
          <a:r>
            <a:rPr lang="en-US" sz="2200" dirty="0" err="1" smtClean="0"/>
            <a:t>sistema</a:t>
          </a:r>
          <a:r>
            <a:rPr lang="en-US" sz="2200" dirty="0" smtClean="0"/>
            <a:t> </a:t>
          </a:r>
          <a:r>
            <a:rPr lang="en-US" sz="2200" dirty="0" err="1" smtClean="0"/>
            <a:t>implementado</a:t>
          </a:r>
          <a:r>
            <a:rPr lang="en-US" sz="2200" dirty="0" smtClean="0"/>
            <a:t> </a:t>
          </a:r>
          <a:r>
            <a:rPr lang="en-US" sz="2200" dirty="0" err="1" smtClean="0"/>
            <a:t>respecto</a:t>
          </a:r>
          <a:r>
            <a:rPr lang="en-US" sz="2200" dirty="0" smtClean="0"/>
            <a:t> al </a:t>
          </a:r>
          <a:r>
            <a:rPr lang="en-US" sz="2200" dirty="0" err="1" smtClean="0"/>
            <a:t>antiguo</a:t>
          </a:r>
          <a:r>
            <a:rPr lang="en-US" sz="2200" dirty="0" smtClean="0"/>
            <a:t> </a:t>
          </a:r>
          <a:r>
            <a:rPr lang="en-US" sz="2200" dirty="0" err="1" smtClean="0"/>
            <a:t>sistema</a:t>
          </a:r>
          <a:r>
            <a:rPr lang="en-US" sz="2200" dirty="0" smtClean="0"/>
            <a:t> </a:t>
          </a:r>
          <a:r>
            <a:rPr lang="en-US" sz="2200" dirty="0" err="1" smtClean="0"/>
            <a:t>reemplazado</a:t>
          </a:r>
          <a:r>
            <a:rPr lang="en-US" sz="2200" dirty="0" smtClean="0"/>
            <a:t>.</a:t>
          </a:r>
          <a:endParaRPr lang="en-US" sz="2200" dirty="0"/>
        </a:p>
      </dgm:t>
    </dgm:pt>
    <dgm:pt modelId="{980933CB-EF81-4041-BF0E-1EF615141036}" type="parTrans" cxnId="{F266CC2F-4B54-4EE3-A028-F06B61D91804}">
      <dgm:prSet/>
      <dgm:spPr/>
      <dgm:t>
        <a:bodyPr/>
        <a:lstStyle/>
        <a:p>
          <a:endParaRPr lang="en-US"/>
        </a:p>
      </dgm:t>
    </dgm:pt>
    <dgm:pt modelId="{16D50DA7-D24D-4806-831B-79298942C4E8}" type="sibTrans" cxnId="{F266CC2F-4B54-4EE3-A028-F06B61D91804}">
      <dgm:prSet/>
      <dgm:spPr/>
      <dgm:t>
        <a:bodyPr/>
        <a:lstStyle/>
        <a:p>
          <a:endParaRPr lang="en-U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00000" custLinFactNeighborX="-128" custLinFactNeighborY="-13940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12BE8CB9-A304-48E1-A0A4-DD3D72DCCB9D}" type="pres">
      <dgm:prSet presAssocID="{A01C4493-7CEA-4011-8991-2E1AF9EB05A5}" presName="Name13" presStyleLbl="parChTrans1D2" presStyleIdx="0" presStyleCnt="4"/>
      <dgm:spPr/>
      <dgm:t>
        <a:bodyPr/>
        <a:lstStyle/>
        <a:p>
          <a:endParaRPr lang="es-EC"/>
        </a:p>
      </dgm:t>
    </dgm:pt>
    <dgm:pt modelId="{F506CCAA-5106-4A92-B91F-D5EC7D15D9A2}" type="pres">
      <dgm:prSet presAssocID="{A1A9AB15-3705-4F60-9425-F01402766EA7}" presName="childText" presStyleLbl="bgAcc1" presStyleIdx="0" presStyleCnt="4" custScaleX="873563" custScaleY="244229" custLinFactNeighborX="-15741" custLinFactNeighborY="-67144">
        <dgm:presLayoutVars>
          <dgm:bulletEnabled val="1"/>
        </dgm:presLayoutVars>
      </dgm:prSet>
      <dgm:spPr/>
      <dgm:t>
        <a:bodyPr/>
        <a:lstStyle/>
        <a:p>
          <a:endParaRPr lang="es-EC"/>
        </a:p>
      </dgm:t>
    </dgm:pt>
    <dgm:pt modelId="{4CC21389-3961-494A-87D4-A9415309895F}" type="pres">
      <dgm:prSet presAssocID="{38A39ED9-3258-4AA0-AC8A-34783BA88B0D}" presName="Name13" presStyleLbl="parChTrans1D2" presStyleIdx="1" presStyleCnt="4"/>
      <dgm:spPr/>
      <dgm:t>
        <a:bodyPr/>
        <a:lstStyle/>
        <a:p>
          <a:endParaRPr lang="es-EC"/>
        </a:p>
      </dgm:t>
    </dgm:pt>
    <dgm:pt modelId="{37C258A7-1FF7-47B8-986F-70F346B33172}" type="pres">
      <dgm:prSet presAssocID="{5033E453-71BB-4132-9261-1D410BF83B2E}" presName="childText" presStyleLbl="bgAcc1" presStyleIdx="1" presStyleCnt="4" custScaleX="873763" custScaleY="218704" custLinFactNeighborX="-15841" custLinFactNeighborY="-57758">
        <dgm:presLayoutVars>
          <dgm:bulletEnabled val="1"/>
        </dgm:presLayoutVars>
      </dgm:prSet>
      <dgm:spPr/>
      <dgm:t>
        <a:bodyPr/>
        <a:lstStyle/>
        <a:p>
          <a:endParaRPr lang="es-EC"/>
        </a:p>
      </dgm:t>
    </dgm:pt>
    <dgm:pt modelId="{4F700CD2-19C1-4E88-85FC-77EE243C0ABE}" type="pres">
      <dgm:prSet presAssocID="{AD4B3EB7-EBEE-4984-8A7E-A1950E2642EE}" presName="Name13" presStyleLbl="parChTrans1D2" presStyleIdx="2" presStyleCnt="4"/>
      <dgm:spPr/>
      <dgm:t>
        <a:bodyPr/>
        <a:lstStyle/>
        <a:p>
          <a:endParaRPr lang="es-EC"/>
        </a:p>
      </dgm:t>
    </dgm:pt>
    <dgm:pt modelId="{18D82CCF-39A9-47E6-964A-1C9FA568ABC4}" type="pres">
      <dgm:prSet presAssocID="{CF920BFD-4F28-40CF-981C-BFF4536862CA}" presName="childText" presStyleLbl="bgAcc1" presStyleIdx="2" presStyleCnt="4" custScaleX="872967" custScaleY="168910" custLinFactNeighborX="-15443" custLinFactNeighborY="-47493">
        <dgm:presLayoutVars>
          <dgm:bulletEnabled val="1"/>
        </dgm:presLayoutVars>
      </dgm:prSet>
      <dgm:spPr/>
      <dgm:t>
        <a:bodyPr/>
        <a:lstStyle/>
        <a:p>
          <a:endParaRPr lang="es-EC"/>
        </a:p>
      </dgm:t>
    </dgm:pt>
    <dgm:pt modelId="{6E683A07-47BA-4482-9EA0-4F442F8E34C8}" type="pres">
      <dgm:prSet presAssocID="{980933CB-EF81-4041-BF0E-1EF615141036}" presName="Name13" presStyleLbl="parChTrans1D2" presStyleIdx="3" presStyleCnt="4"/>
      <dgm:spPr/>
      <dgm:t>
        <a:bodyPr/>
        <a:lstStyle/>
        <a:p>
          <a:endParaRPr lang="en-US"/>
        </a:p>
      </dgm:t>
    </dgm:pt>
    <dgm:pt modelId="{2004F46F-AC19-4AE6-951E-18485A64F164}" type="pres">
      <dgm:prSet presAssocID="{61704BD4-A4D1-48EB-9424-ACA5402E82AF}" presName="childText" presStyleLbl="bgAcc1" presStyleIdx="3" presStyleCnt="4" custScaleX="869923" custScaleY="130871" custLinFactNeighborX="-12119" custLinFactNeighborY="-39376">
        <dgm:presLayoutVars>
          <dgm:bulletEnabled val="1"/>
        </dgm:presLayoutVars>
      </dgm:prSet>
      <dgm:spPr/>
      <dgm:t>
        <a:bodyPr/>
        <a:lstStyle/>
        <a:p>
          <a:endParaRPr lang="en-US"/>
        </a:p>
      </dgm:t>
    </dgm:pt>
  </dgm:ptLst>
  <dgm:cxnLst>
    <dgm:cxn modelId="{F266CC2F-4B54-4EE3-A028-F06B61D91804}" srcId="{CB9964DC-5E01-4879-9733-CDEE2AB1D1F7}" destId="{61704BD4-A4D1-48EB-9424-ACA5402E82AF}" srcOrd="3" destOrd="0" parTransId="{980933CB-EF81-4041-BF0E-1EF615141036}" sibTransId="{16D50DA7-D24D-4806-831B-79298942C4E8}"/>
    <dgm:cxn modelId="{E3D78E7E-AB3B-4F29-8FB2-D233767F136E}" srcId="{CB9964DC-5E01-4879-9733-CDEE2AB1D1F7}" destId="{CF920BFD-4F28-40CF-981C-BFF4536862CA}" srcOrd="2" destOrd="0" parTransId="{AD4B3EB7-EBEE-4984-8A7E-A1950E2642EE}" sibTransId="{CE1D29A3-DCFC-46FA-AC2B-5C92AA736FAA}"/>
    <dgm:cxn modelId="{AFFDADB4-554C-404A-994F-2B4472785119}" type="presOf" srcId="{61704BD4-A4D1-48EB-9424-ACA5402E82AF}" destId="{2004F46F-AC19-4AE6-951E-18485A64F164}" srcOrd="0" destOrd="0" presId="urn:microsoft.com/office/officeart/2005/8/layout/hierarchy3"/>
    <dgm:cxn modelId="{6823CC23-19AC-452E-8082-C813CD0130BB}" type="presOf" srcId="{CB9964DC-5E01-4879-9733-CDEE2AB1D1F7}" destId="{C7DDC059-89DD-4F99-A10D-9C975D60C8D8}" srcOrd="1" destOrd="0" presId="urn:microsoft.com/office/officeart/2005/8/layout/hierarchy3"/>
    <dgm:cxn modelId="{6C40DDCD-AAA2-4951-958B-74D7F1B5430A}" type="presOf" srcId="{980933CB-EF81-4041-BF0E-1EF615141036}" destId="{6E683A07-47BA-4482-9EA0-4F442F8E34C8}" srcOrd="0" destOrd="0" presId="urn:microsoft.com/office/officeart/2005/8/layout/hierarchy3"/>
    <dgm:cxn modelId="{74519031-245B-42CA-99DB-AA632FF80E23}" srcId="{CB9964DC-5E01-4879-9733-CDEE2AB1D1F7}" destId="{A1A9AB15-3705-4F60-9425-F01402766EA7}" srcOrd="0" destOrd="0" parTransId="{A01C4493-7CEA-4011-8991-2E1AF9EB05A5}" sibTransId="{825E6D3E-515D-4BBF-BF3C-8321B662077A}"/>
    <dgm:cxn modelId="{ACF08ECA-DA8A-4E62-B632-BD0FAA2081EE}" type="presOf" srcId="{CF920BFD-4F28-40CF-981C-BFF4536862CA}" destId="{18D82CCF-39A9-47E6-964A-1C9FA568ABC4}"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CAC9112-D6D4-4D0F-B5C9-7E9A537CB42F}" type="presOf" srcId="{A01C4493-7CEA-4011-8991-2E1AF9EB05A5}" destId="{12BE8CB9-A304-48E1-A0A4-DD3D72DCCB9D}" srcOrd="0" destOrd="0" presId="urn:microsoft.com/office/officeart/2005/8/layout/hierarchy3"/>
    <dgm:cxn modelId="{99A2F208-7AC5-4085-8EA2-10AF4B2A1125}" type="presOf" srcId="{A1A9AB15-3705-4F60-9425-F01402766EA7}" destId="{F506CCAA-5106-4A92-B91F-D5EC7D15D9A2}" srcOrd="0" destOrd="0" presId="urn:microsoft.com/office/officeart/2005/8/layout/hierarchy3"/>
    <dgm:cxn modelId="{91E0E008-2BA3-4381-A139-23486B61DEEB}" type="presOf" srcId="{7061F2FC-F2AB-4DE3-98B0-886576B4E2C6}" destId="{D433476B-D68D-4328-ADAC-B2895D3D50CF}" srcOrd="0" destOrd="0" presId="urn:microsoft.com/office/officeart/2005/8/layout/hierarchy3"/>
    <dgm:cxn modelId="{9DDDB34C-BFD0-41A5-9AF6-575DCAF87B2D}" type="presOf" srcId="{38A39ED9-3258-4AA0-AC8A-34783BA88B0D}" destId="{4CC21389-3961-494A-87D4-A9415309895F}" srcOrd="0" destOrd="0" presId="urn:microsoft.com/office/officeart/2005/8/layout/hierarchy3"/>
    <dgm:cxn modelId="{A47767AD-D0BF-49CC-9696-CA8DB7264215}" type="presOf" srcId="{CB9964DC-5E01-4879-9733-CDEE2AB1D1F7}" destId="{ECB1CA3E-26B8-4A39-AEF8-6F06E506D3C7}" srcOrd="0" destOrd="0" presId="urn:microsoft.com/office/officeart/2005/8/layout/hierarchy3"/>
    <dgm:cxn modelId="{68E53A99-D37A-4A1C-AE74-23D1B391C5B1}" srcId="{CB9964DC-5E01-4879-9733-CDEE2AB1D1F7}" destId="{5033E453-71BB-4132-9261-1D410BF83B2E}" srcOrd="1" destOrd="0" parTransId="{38A39ED9-3258-4AA0-AC8A-34783BA88B0D}" sibTransId="{1D76E16F-3DBC-430C-AFD0-E01CEAB1BE0D}"/>
    <dgm:cxn modelId="{395A9D92-45B8-4F13-9380-34875B92BF2E}" type="presOf" srcId="{AD4B3EB7-EBEE-4984-8A7E-A1950E2642EE}" destId="{4F700CD2-19C1-4E88-85FC-77EE243C0ABE}" srcOrd="0" destOrd="0" presId="urn:microsoft.com/office/officeart/2005/8/layout/hierarchy3"/>
    <dgm:cxn modelId="{7851BD15-51CB-4A4B-9B9E-09851BFD6D34}" type="presOf" srcId="{5033E453-71BB-4132-9261-1D410BF83B2E}" destId="{37C258A7-1FF7-47B8-986F-70F346B33172}" srcOrd="0" destOrd="0" presId="urn:microsoft.com/office/officeart/2005/8/layout/hierarchy3"/>
    <dgm:cxn modelId="{5EAA8C6B-5C5A-4D8B-A14A-A1942AAD1415}" type="presParOf" srcId="{D433476B-D68D-4328-ADAC-B2895D3D50CF}" destId="{1E58A3BC-F1F7-40EE-89AA-32E802ED4BF7}" srcOrd="0" destOrd="0" presId="urn:microsoft.com/office/officeart/2005/8/layout/hierarchy3"/>
    <dgm:cxn modelId="{85001AC1-80D4-473B-B7CB-1436E3D15586}" type="presParOf" srcId="{1E58A3BC-F1F7-40EE-89AA-32E802ED4BF7}" destId="{D21DF85A-45CA-4CE0-B0ED-CF4615475EE0}" srcOrd="0" destOrd="0" presId="urn:microsoft.com/office/officeart/2005/8/layout/hierarchy3"/>
    <dgm:cxn modelId="{5B4814F7-C826-4E7E-8682-1E825777A0AC}" type="presParOf" srcId="{D21DF85A-45CA-4CE0-B0ED-CF4615475EE0}" destId="{ECB1CA3E-26B8-4A39-AEF8-6F06E506D3C7}" srcOrd="0" destOrd="0" presId="urn:microsoft.com/office/officeart/2005/8/layout/hierarchy3"/>
    <dgm:cxn modelId="{7D4812BB-A60E-4EFB-A153-59C4EAA92F5B}" type="presParOf" srcId="{D21DF85A-45CA-4CE0-B0ED-CF4615475EE0}" destId="{C7DDC059-89DD-4F99-A10D-9C975D60C8D8}" srcOrd="1" destOrd="0" presId="urn:microsoft.com/office/officeart/2005/8/layout/hierarchy3"/>
    <dgm:cxn modelId="{22AF0567-8884-45FF-9E17-0F2F08D09ADC}" type="presParOf" srcId="{1E58A3BC-F1F7-40EE-89AA-32E802ED4BF7}" destId="{F784BE88-3DB9-4E87-AFCA-2ED0BF00DEA1}" srcOrd="1" destOrd="0" presId="urn:microsoft.com/office/officeart/2005/8/layout/hierarchy3"/>
    <dgm:cxn modelId="{2D14D0FE-8813-492E-A5F0-943B76CC5947}" type="presParOf" srcId="{F784BE88-3DB9-4E87-AFCA-2ED0BF00DEA1}" destId="{12BE8CB9-A304-48E1-A0A4-DD3D72DCCB9D}" srcOrd="0" destOrd="0" presId="urn:microsoft.com/office/officeart/2005/8/layout/hierarchy3"/>
    <dgm:cxn modelId="{ADC52A98-D73C-4346-96FB-E8CAF5BAE7A6}" type="presParOf" srcId="{F784BE88-3DB9-4E87-AFCA-2ED0BF00DEA1}" destId="{F506CCAA-5106-4A92-B91F-D5EC7D15D9A2}" srcOrd="1" destOrd="0" presId="urn:microsoft.com/office/officeart/2005/8/layout/hierarchy3"/>
    <dgm:cxn modelId="{E39B1C63-A92A-4283-B8C9-D5AC25519DE1}" type="presParOf" srcId="{F784BE88-3DB9-4E87-AFCA-2ED0BF00DEA1}" destId="{4CC21389-3961-494A-87D4-A9415309895F}" srcOrd="2" destOrd="0" presId="urn:microsoft.com/office/officeart/2005/8/layout/hierarchy3"/>
    <dgm:cxn modelId="{533A74AF-F7A2-447D-9F37-5DE2A24F092C}" type="presParOf" srcId="{F784BE88-3DB9-4E87-AFCA-2ED0BF00DEA1}" destId="{37C258A7-1FF7-47B8-986F-70F346B33172}" srcOrd="3" destOrd="0" presId="urn:microsoft.com/office/officeart/2005/8/layout/hierarchy3"/>
    <dgm:cxn modelId="{F80544A9-76C7-49EF-8B63-91B70283B746}" type="presParOf" srcId="{F784BE88-3DB9-4E87-AFCA-2ED0BF00DEA1}" destId="{4F700CD2-19C1-4E88-85FC-77EE243C0ABE}" srcOrd="4" destOrd="0" presId="urn:microsoft.com/office/officeart/2005/8/layout/hierarchy3"/>
    <dgm:cxn modelId="{5FB8E7D3-D524-4C48-8053-991029C02421}" type="presParOf" srcId="{F784BE88-3DB9-4E87-AFCA-2ED0BF00DEA1}" destId="{18D82CCF-39A9-47E6-964A-1C9FA568ABC4}" srcOrd="5" destOrd="0" presId="urn:microsoft.com/office/officeart/2005/8/layout/hierarchy3"/>
    <dgm:cxn modelId="{93E409E8-86B0-4535-B815-BC3258C1E738}" type="presParOf" srcId="{F784BE88-3DB9-4E87-AFCA-2ED0BF00DEA1}" destId="{6E683A07-47BA-4482-9EA0-4F442F8E34C8}" srcOrd="6" destOrd="0" presId="urn:microsoft.com/office/officeart/2005/8/layout/hierarchy3"/>
    <dgm:cxn modelId="{52A4E961-3E04-416A-B4B1-D5DED656C166}" type="presParOf" srcId="{F784BE88-3DB9-4E87-AFCA-2ED0BF00DEA1}" destId="{2004F46F-AC19-4AE6-951E-18485A64F164}"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EDIFICIO HABITAT GUÁPULO</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28111" custLinFactNeighborX="5566" custLinFactNeighborY="-10000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596F5A33-8D44-4A01-9736-B387F755327D}" type="presOf" srcId="{CB9964DC-5E01-4879-9733-CDEE2AB1D1F7}" destId="{ECB1CA3E-26B8-4A39-AEF8-6F06E506D3C7}" srcOrd="0" destOrd="0" presId="urn:microsoft.com/office/officeart/2005/8/layout/hierarchy3"/>
    <dgm:cxn modelId="{959A5B3F-7B5E-4908-834F-43F11FC787EC}" type="presOf" srcId="{CB9964DC-5E01-4879-9733-CDEE2AB1D1F7}" destId="{C7DDC059-89DD-4F99-A10D-9C975D60C8D8}" srcOrd="1" destOrd="0" presId="urn:microsoft.com/office/officeart/2005/8/layout/hierarchy3"/>
    <dgm:cxn modelId="{0DBF6EA3-2DB4-49DF-980F-7EB95461990A}" type="presOf" srcId="{7061F2FC-F2AB-4DE3-98B0-886576B4E2C6}" destId="{D433476B-D68D-4328-ADAC-B2895D3D50CF}" srcOrd="0" destOrd="0" presId="urn:microsoft.com/office/officeart/2005/8/layout/hierarchy3"/>
    <dgm:cxn modelId="{B695480A-B86C-40FE-AD80-5C3620CCACB5}" type="presParOf" srcId="{D433476B-D68D-4328-ADAC-B2895D3D50CF}" destId="{1E58A3BC-F1F7-40EE-89AA-32E802ED4BF7}" srcOrd="0" destOrd="0" presId="urn:microsoft.com/office/officeart/2005/8/layout/hierarchy3"/>
    <dgm:cxn modelId="{23E40EEA-7858-4EDC-9C9D-3DFA4B7AF9DF}" type="presParOf" srcId="{1E58A3BC-F1F7-40EE-89AA-32E802ED4BF7}" destId="{D21DF85A-45CA-4CE0-B0ED-CF4615475EE0}" srcOrd="0" destOrd="0" presId="urn:microsoft.com/office/officeart/2005/8/layout/hierarchy3"/>
    <dgm:cxn modelId="{6D75E45C-615C-4A43-9B6B-FDCD80E07901}" type="presParOf" srcId="{D21DF85A-45CA-4CE0-B0ED-CF4615475EE0}" destId="{ECB1CA3E-26B8-4A39-AEF8-6F06E506D3C7}" srcOrd="0" destOrd="0" presId="urn:microsoft.com/office/officeart/2005/8/layout/hierarchy3"/>
    <dgm:cxn modelId="{65A2D07C-8ABE-41C9-BB74-7D14B8E7631E}" type="presParOf" srcId="{D21DF85A-45CA-4CE0-B0ED-CF4615475EE0}" destId="{C7DDC059-89DD-4F99-A10D-9C975D60C8D8}" srcOrd="1" destOrd="0" presId="urn:microsoft.com/office/officeart/2005/8/layout/hierarchy3"/>
    <dgm:cxn modelId="{DE1C48B4-5B2F-4997-BB02-CDCAC331AD3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S" sz="3900" kern="1200" dirty="0" smtClean="0"/>
            <a:t>CONCLUSIONES Y RECOMENDACIONES</a:t>
          </a:r>
          <a:endParaRPr lang="es-ES" sz="3900" kern="1200" dirty="0"/>
        </a:p>
      </dsp:txBody>
      <dsp:txXfrm>
        <a:off x="20049" y="2116190"/>
        <a:ext cx="8341900" cy="6444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618" y="0"/>
          <a:ext cx="6226985" cy="5085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s-ES" sz="2900" kern="1200" dirty="0" smtClean="0"/>
            <a:t>Conclusiones</a:t>
          </a:r>
          <a:endParaRPr lang="es-ES" sz="2900" kern="1200" dirty="0"/>
        </a:p>
      </dsp:txBody>
      <dsp:txXfrm>
        <a:off x="16512" y="14894"/>
        <a:ext cx="6197197" cy="478739"/>
      </dsp:txXfrm>
    </dsp:sp>
    <dsp:sp modelId="{12BE8CB9-A304-48E1-A0A4-DD3D72DCCB9D}">
      <dsp:nvSpPr>
        <dsp:cNvPr id="0" name=""/>
        <dsp:cNvSpPr/>
      </dsp:nvSpPr>
      <dsp:spPr>
        <a:xfrm>
          <a:off x="624317" y="508527"/>
          <a:ext cx="495924" cy="975231"/>
        </a:xfrm>
        <a:custGeom>
          <a:avLst/>
          <a:gdLst/>
          <a:ahLst/>
          <a:cxnLst/>
          <a:rect l="0" t="0" r="0" b="0"/>
          <a:pathLst>
            <a:path>
              <a:moveTo>
                <a:pt x="0" y="0"/>
              </a:moveTo>
              <a:lnTo>
                <a:pt x="0" y="975231"/>
              </a:lnTo>
              <a:lnTo>
                <a:pt x="495924" y="9752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06CCAA-5106-4A92-B91F-D5EC7D15D9A2}">
      <dsp:nvSpPr>
        <dsp:cNvPr id="0" name=""/>
        <dsp:cNvSpPr/>
      </dsp:nvSpPr>
      <dsp:spPr>
        <a:xfrm>
          <a:off x="1120241" y="681516"/>
          <a:ext cx="7107687" cy="16044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just" defTabSz="977900">
            <a:lnSpc>
              <a:spcPct val="90000"/>
            </a:lnSpc>
            <a:spcBef>
              <a:spcPct val="0"/>
            </a:spcBef>
            <a:spcAft>
              <a:spcPct val="35000"/>
            </a:spcAft>
          </a:pPr>
          <a:r>
            <a:rPr lang="es-EC" sz="2200" kern="1200" dirty="0" smtClean="0"/>
            <a:t>Se ha realizado el diseño y la implementación de un control electrónico para la repotenciación de un ascensor panorámico de fabricación nacional, integrando un nuevo sistema compuesto por hardware y software el cual obedece a protocolos de operación en transportación vertical.</a:t>
          </a:r>
          <a:endParaRPr lang="es-ES" sz="2400" kern="1200" dirty="0"/>
        </a:p>
      </dsp:txBody>
      <dsp:txXfrm>
        <a:off x="1167235" y="728510"/>
        <a:ext cx="7013699" cy="1510496"/>
      </dsp:txXfrm>
    </dsp:sp>
    <dsp:sp modelId="{4F700CD2-19C1-4E88-85FC-77EE243C0ABE}">
      <dsp:nvSpPr>
        <dsp:cNvPr id="0" name=""/>
        <dsp:cNvSpPr/>
      </dsp:nvSpPr>
      <dsp:spPr>
        <a:xfrm>
          <a:off x="624317" y="508527"/>
          <a:ext cx="498349" cy="2495351"/>
        </a:xfrm>
        <a:custGeom>
          <a:avLst/>
          <a:gdLst/>
          <a:ahLst/>
          <a:cxnLst/>
          <a:rect l="0" t="0" r="0" b="0"/>
          <a:pathLst>
            <a:path>
              <a:moveTo>
                <a:pt x="0" y="0"/>
              </a:moveTo>
              <a:lnTo>
                <a:pt x="0" y="2495351"/>
              </a:lnTo>
              <a:lnTo>
                <a:pt x="498349" y="24953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D82CCF-39A9-47E6-964A-1C9FA568ABC4}">
      <dsp:nvSpPr>
        <dsp:cNvPr id="0" name=""/>
        <dsp:cNvSpPr/>
      </dsp:nvSpPr>
      <dsp:spPr>
        <a:xfrm>
          <a:off x="1122666" y="2502557"/>
          <a:ext cx="7102838" cy="10026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just" defTabSz="977900">
            <a:lnSpc>
              <a:spcPct val="90000"/>
            </a:lnSpc>
            <a:spcBef>
              <a:spcPct val="0"/>
            </a:spcBef>
            <a:spcAft>
              <a:spcPct val="35000"/>
            </a:spcAft>
          </a:pPr>
          <a:r>
            <a:rPr lang="es-EC" sz="2200" kern="1200" dirty="0" smtClean="0"/>
            <a:t>La lógica de control del ascensor ha sido desarrollada validando diferentes condiciones de operación de un ascensor de fabricación nacional.</a:t>
          </a:r>
          <a:endParaRPr lang="es-EC" sz="2200" kern="1200" dirty="0"/>
        </a:p>
      </dsp:txBody>
      <dsp:txXfrm>
        <a:off x="1152032" y="2531923"/>
        <a:ext cx="7044106" cy="943910"/>
      </dsp:txXfrm>
    </dsp:sp>
    <dsp:sp modelId="{4AEF72A8-7831-4AF0-A049-1B78C63EBF75}">
      <dsp:nvSpPr>
        <dsp:cNvPr id="0" name=""/>
        <dsp:cNvSpPr/>
      </dsp:nvSpPr>
      <dsp:spPr>
        <a:xfrm>
          <a:off x="624317" y="508527"/>
          <a:ext cx="516314" cy="3990990"/>
        </a:xfrm>
        <a:custGeom>
          <a:avLst/>
          <a:gdLst/>
          <a:ahLst/>
          <a:cxnLst/>
          <a:rect l="0" t="0" r="0" b="0"/>
          <a:pathLst>
            <a:path>
              <a:moveTo>
                <a:pt x="0" y="0"/>
              </a:moveTo>
              <a:lnTo>
                <a:pt x="0" y="3990990"/>
              </a:lnTo>
              <a:lnTo>
                <a:pt x="516314" y="39909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8FC4BC-18FF-48D3-B49E-04098428A64A}">
      <dsp:nvSpPr>
        <dsp:cNvPr id="0" name=""/>
        <dsp:cNvSpPr/>
      </dsp:nvSpPr>
      <dsp:spPr>
        <a:xfrm>
          <a:off x="1140631" y="3665034"/>
          <a:ext cx="7130762" cy="16689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just" defTabSz="977900">
            <a:lnSpc>
              <a:spcPct val="90000"/>
            </a:lnSpc>
            <a:spcBef>
              <a:spcPct val="0"/>
            </a:spcBef>
            <a:spcAft>
              <a:spcPct val="35000"/>
            </a:spcAft>
          </a:pPr>
          <a:r>
            <a:rPr lang="es-EC" sz="2200" kern="1200" dirty="0" smtClean="0"/>
            <a:t>Se ha revisado la funcionalidad del nuevo control electrónico implementado respecto al antiguo sistema reemplazado, por lo que la repotenciación realizada ha permitido incluir  mejoras en cuanto a la operación del sistema actualmente implementado.</a:t>
          </a:r>
          <a:endParaRPr lang="es-EC" sz="2200" kern="1200" dirty="0"/>
        </a:p>
      </dsp:txBody>
      <dsp:txXfrm>
        <a:off x="1189513" y="3713916"/>
        <a:ext cx="7032998" cy="1571201"/>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46" y="36599"/>
          <a:ext cx="6245779" cy="510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s-ES" sz="2900" kern="1200" dirty="0" smtClean="0"/>
            <a:t>Conclusiones</a:t>
          </a:r>
          <a:endParaRPr lang="es-ES" sz="2900" kern="1200" dirty="0"/>
        </a:p>
      </dsp:txBody>
      <dsp:txXfrm>
        <a:off x="15485" y="51538"/>
        <a:ext cx="6215901" cy="480183"/>
      </dsp:txXfrm>
    </dsp:sp>
    <dsp:sp modelId="{12BE8CB9-A304-48E1-A0A4-DD3D72DCCB9D}">
      <dsp:nvSpPr>
        <dsp:cNvPr id="0" name=""/>
        <dsp:cNvSpPr/>
      </dsp:nvSpPr>
      <dsp:spPr>
        <a:xfrm>
          <a:off x="625124" y="546661"/>
          <a:ext cx="497421" cy="2249051"/>
        </a:xfrm>
        <a:custGeom>
          <a:avLst/>
          <a:gdLst/>
          <a:ahLst/>
          <a:cxnLst/>
          <a:rect l="0" t="0" r="0" b="0"/>
          <a:pathLst>
            <a:path>
              <a:moveTo>
                <a:pt x="0" y="0"/>
              </a:moveTo>
              <a:lnTo>
                <a:pt x="0" y="2249051"/>
              </a:lnTo>
              <a:lnTo>
                <a:pt x="497421" y="22490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06CCAA-5106-4A92-B91F-D5EC7D15D9A2}">
      <dsp:nvSpPr>
        <dsp:cNvPr id="0" name=""/>
        <dsp:cNvSpPr/>
      </dsp:nvSpPr>
      <dsp:spPr>
        <a:xfrm>
          <a:off x="1122546" y="1552824"/>
          <a:ext cx="7129139" cy="24857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just" defTabSz="977900">
            <a:lnSpc>
              <a:spcPct val="90000"/>
            </a:lnSpc>
            <a:spcBef>
              <a:spcPct val="0"/>
            </a:spcBef>
            <a:spcAft>
              <a:spcPct val="35000"/>
            </a:spcAft>
          </a:pPr>
          <a:r>
            <a:rPr lang="es-EC" sz="2200" kern="1200" dirty="0" smtClean="0"/>
            <a:t>El tipo de maniobra de control con el cual se ha implementado el tablero de control electrónico para el ascensor de fabricación nacional es colectivo – selectivo en ascenso y descenso, reemplazando de esta manera la antigua maniobra de control universal que se encontraba implementada en el ascensor, mejorando los tiempos de espera y atendiendo un mayor número de registro de llamadas en el edificio.</a:t>
          </a:r>
          <a:endParaRPr lang="es-ES" sz="2200" kern="1200" dirty="0"/>
        </a:p>
      </dsp:txBody>
      <dsp:txXfrm>
        <a:off x="1195352" y="1625630"/>
        <a:ext cx="6983527" cy="2340164"/>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0"/>
          <a:ext cx="6245779" cy="510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s-ES" sz="2900" kern="1200" dirty="0" smtClean="0"/>
            <a:t>Conclusiones</a:t>
          </a:r>
          <a:endParaRPr lang="es-ES" sz="2900" kern="1200" dirty="0"/>
        </a:p>
      </dsp:txBody>
      <dsp:txXfrm>
        <a:off x="14939" y="14939"/>
        <a:ext cx="6215901" cy="480183"/>
      </dsp:txXfrm>
    </dsp:sp>
    <dsp:sp modelId="{12BE8CB9-A304-48E1-A0A4-DD3D72DCCB9D}">
      <dsp:nvSpPr>
        <dsp:cNvPr id="0" name=""/>
        <dsp:cNvSpPr/>
      </dsp:nvSpPr>
      <dsp:spPr>
        <a:xfrm>
          <a:off x="624577" y="510061"/>
          <a:ext cx="518419" cy="656806"/>
        </a:xfrm>
        <a:custGeom>
          <a:avLst/>
          <a:gdLst/>
          <a:ahLst/>
          <a:cxnLst/>
          <a:rect l="0" t="0" r="0" b="0"/>
          <a:pathLst>
            <a:path>
              <a:moveTo>
                <a:pt x="0" y="0"/>
              </a:moveTo>
              <a:lnTo>
                <a:pt x="0" y="656806"/>
              </a:lnTo>
              <a:lnTo>
                <a:pt x="518419" y="6568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06CCAA-5106-4A92-B91F-D5EC7D15D9A2}">
      <dsp:nvSpPr>
        <dsp:cNvPr id="0" name=""/>
        <dsp:cNvSpPr/>
      </dsp:nvSpPr>
      <dsp:spPr>
        <a:xfrm>
          <a:off x="1142997" y="574183"/>
          <a:ext cx="7129139" cy="11853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just" defTabSz="933450">
            <a:lnSpc>
              <a:spcPct val="90000"/>
            </a:lnSpc>
            <a:spcBef>
              <a:spcPct val="0"/>
            </a:spcBef>
            <a:spcAft>
              <a:spcPct val="35000"/>
            </a:spcAft>
          </a:pPr>
          <a:r>
            <a:rPr lang="es-EC" sz="2100" kern="1200" dirty="0" smtClean="0"/>
            <a:t>Mediante el drive del motor se ha conseguido dotar de confort al arranque, paro y al desplazamiento vertical del ascensor, esto a través de la correcta configuración de la rampa de aceleración y desaceleración realizada en este dispositivo.</a:t>
          </a:r>
          <a:endParaRPr lang="es-ES" sz="2100" kern="1200" dirty="0"/>
        </a:p>
      </dsp:txBody>
      <dsp:txXfrm>
        <a:off x="1177715" y="608901"/>
        <a:ext cx="7059703" cy="1115932"/>
      </dsp:txXfrm>
    </dsp:sp>
    <dsp:sp modelId="{4F700CD2-19C1-4E88-85FC-77EE243C0ABE}">
      <dsp:nvSpPr>
        <dsp:cNvPr id="0" name=""/>
        <dsp:cNvSpPr/>
      </dsp:nvSpPr>
      <dsp:spPr>
        <a:xfrm>
          <a:off x="624577" y="510061"/>
          <a:ext cx="518419" cy="2229143"/>
        </a:xfrm>
        <a:custGeom>
          <a:avLst/>
          <a:gdLst/>
          <a:ahLst/>
          <a:cxnLst/>
          <a:rect l="0" t="0" r="0" b="0"/>
          <a:pathLst>
            <a:path>
              <a:moveTo>
                <a:pt x="0" y="0"/>
              </a:moveTo>
              <a:lnTo>
                <a:pt x="0" y="2229143"/>
              </a:lnTo>
              <a:lnTo>
                <a:pt x="518419" y="22291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D82CCF-39A9-47E6-964A-1C9FA568ABC4}">
      <dsp:nvSpPr>
        <dsp:cNvPr id="0" name=""/>
        <dsp:cNvSpPr/>
      </dsp:nvSpPr>
      <dsp:spPr>
        <a:xfrm>
          <a:off x="1142997" y="1945786"/>
          <a:ext cx="7124275" cy="15868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just" defTabSz="933450">
            <a:lnSpc>
              <a:spcPct val="90000"/>
            </a:lnSpc>
            <a:spcBef>
              <a:spcPct val="0"/>
            </a:spcBef>
            <a:spcAft>
              <a:spcPct val="35000"/>
            </a:spcAft>
          </a:pPr>
          <a:r>
            <a:rPr lang="es-EC" sz="2100" kern="1200" dirty="0" smtClean="0"/>
            <a:t>Se han diseñado planos eléctricos y de interconexión del nuevo control electrónico del ascensor, con el objetivo de contar con una guía técnica para el personal de la empresa J.V. Ascensores Cía. Ltda., en caso de algún inconveniente presente en el elevador.</a:t>
          </a:r>
          <a:endParaRPr lang="es-EC" sz="2100" kern="1200" dirty="0"/>
        </a:p>
      </dsp:txBody>
      <dsp:txXfrm>
        <a:off x="1189474" y="1992263"/>
        <a:ext cx="7031321" cy="1493884"/>
      </dsp:txXfrm>
    </dsp:sp>
    <dsp:sp modelId="{2DA11732-B26D-4449-9961-1F7A4375C290}">
      <dsp:nvSpPr>
        <dsp:cNvPr id="0" name=""/>
        <dsp:cNvSpPr/>
      </dsp:nvSpPr>
      <dsp:spPr>
        <a:xfrm>
          <a:off x="624577" y="510061"/>
          <a:ext cx="518419" cy="3975136"/>
        </a:xfrm>
        <a:custGeom>
          <a:avLst/>
          <a:gdLst/>
          <a:ahLst/>
          <a:cxnLst/>
          <a:rect l="0" t="0" r="0" b="0"/>
          <a:pathLst>
            <a:path>
              <a:moveTo>
                <a:pt x="0" y="0"/>
              </a:moveTo>
              <a:lnTo>
                <a:pt x="0" y="3975136"/>
              </a:lnTo>
              <a:lnTo>
                <a:pt x="518419" y="39751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7C5C01-D205-4556-B08F-0EBF5C154976}">
      <dsp:nvSpPr>
        <dsp:cNvPr id="0" name=""/>
        <dsp:cNvSpPr/>
      </dsp:nvSpPr>
      <dsp:spPr>
        <a:xfrm>
          <a:off x="1142997" y="3786390"/>
          <a:ext cx="7128127" cy="139761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just" defTabSz="933450">
            <a:lnSpc>
              <a:spcPct val="90000"/>
            </a:lnSpc>
            <a:spcBef>
              <a:spcPct val="0"/>
            </a:spcBef>
            <a:spcAft>
              <a:spcPct val="35000"/>
            </a:spcAft>
          </a:pPr>
          <a:r>
            <a:rPr lang="es-EC" sz="2100" kern="1200" dirty="0" smtClean="0"/>
            <a:t>En la cabina del ascensor se ha implementado un indicador de posición de matriz de puntos con activación binaria desde el controlador del sistema, el cual permite al usuario conocer la ubicación y la dirección en la que se encuentra viajando el ascensor.</a:t>
          </a:r>
          <a:endParaRPr lang="es-EC" sz="2100" kern="1200" dirty="0"/>
        </a:p>
      </dsp:txBody>
      <dsp:txXfrm>
        <a:off x="1183932" y="3827325"/>
        <a:ext cx="7046257" cy="1315745"/>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46" y="0"/>
          <a:ext cx="6245779" cy="510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s-ES" sz="2900" kern="1200" dirty="0" smtClean="0"/>
            <a:t>Conclusiones</a:t>
          </a:r>
          <a:endParaRPr lang="es-ES" sz="2900" kern="1200" dirty="0"/>
        </a:p>
      </dsp:txBody>
      <dsp:txXfrm>
        <a:off x="15485" y="14939"/>
        <a:ext cx="6215901" cy="480183"/>
      </dsp:txXfrm>
    </dsp:sp>
    <dsp:sp modelId="{12BE8CB9-A304-48E1-A0A4-DD3D72DCCB9D}">
      <dsp:nvSpPr>
        <dsp:cNvPr id="0" name=""/>
        <dsp:cNvSpPr/>
      </dsp:nvSpPr>
      <dsp:spPr>
        <a:xfrm>
          <a:off x="625124" y="510061"/>
          <a:ext cx="497421" cy="2285650"/>
        </a:xfrm>
        <a:custGeom>
          <a:avLst/>
          <a:gdLst/>
          <a:ahLst/>
          <a:cxnLst/>
          <a:rect l="0" t="0" r="0" b="0"/>
          <a:pathLst>
            <a:path>
              <a:moveTo>
                <a:pt x="0" y="0"/>
              </a:moveTo>
              <a:lnTo>
                <a:pt x="0" y="2285650"/>
              </a:lnTo>
              <a:lnTo>
                <a:pt x="497421" y="22856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06CCAA-5106-4A92-B91F-D5EC7D15D9A2}">
      <dsp:nvSpPr>
        <dsp:cNvPr id="0" name=""/>
        <dsp:cNvSpPr/>
      </dsp:nvSpPr>
      <dsp:spPr>
        <a:xfrm>
          <a:off x="1122546" y="1229047"/>
          <a:ext cx="7129139" cy="31333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just" defTabSz="977900">
            <a:lnSpc>
              <a:spcPct val="90000"/>
            </a:lnSpc>
            <a:spcBef>
              <a:spcPct val="0"/>
            </a:spcBef>
            <a:spcAft>
              <a:spcPct val="35000"/>
            </a:spcAft>
          </a:pPr>
          <a:r>
            <a:rPr lang="es-EC" sz="2200" kern="1200" dirty="0" smtClean="0"/>
            <a:t>La normativa utilizada en la construcción del control electrónico para un ascensor de fabricación nacional ha sido CPE INEN 018, la cual se basa en el Código de seguridad de ascensores para pasajeros, específicamente se han tomado en cuenta diferentes puntos de esta normativa, como: ubicación del control, capacidad adecuada de las protecciones del tablero de control, cables de control perfectamente organizados sin empalmes intermedios, elementos de control y protección plenamente identificados y conexión a tierra del mismo.</a:t>
          </a:r>
          <a:endParaRPr lang="es-ES" sz="2400" kern="1200" dirty="0"/>
        </a:p>
      </dsp:txBody>
      <dsp:txXfrm>
        <a:off x="1214318" y="1320819"/>
        <a:ext cx="6945595" cy="2949786"/>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46" y="0"/>
          <a:ext cx="6245779" cy="510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s-ES" sz="2900" kern="1200" dirty="0" smtClean="0"/>
            <a:t>Recomendaciones</a:t>
          </a:r>
          <a:endParaRPr lang="es-ES" sz="2900" kern="1200" dirty="0"/>
        </a:p>
      </dsp:txBody>
      <dsp:txXfrm>
        <a:off x="15485" y="14939"/>
        <a:ext cx="6215901" cy="480183"/>
      </dsp:txXfrm>
    </dsp:sp>
    <dsp:sp modelId="{12BE8CB9-A304-48E1-A0A4-DD3D72DCCB9D}">
      <dsp:nvSpPr>
        <dsp:cNvPr id="0" name=""/>
        <dsp:cNvSpPr/>
      </dsp:nvSpPr>
      <dsp:spPr>
        <a:xfrm>
          <a:off x="625124" y="510061"/>
          <a:ext cx="496605" cy="971277"/>
        </a:xfrm>
        <a:custGeom>
          <a:avLst/>
          <a:gdLst/>
          <a:ahLst/>
          <a:cxnLst/>
          <a:rect l="0" t="0" r="0" b="0"/>
          <a:pathLst>
            <a:path>
              <a:moveTo>
                <a:pt x="0" y="0"/>
              </a:moveTo>
              <a:lnTo>
                <a:pt x="0" y="971277"/>
              </a:lnTo>
              <a:lnTo>
                <a:pt x="496605" y="9712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06CCAA-5106-4A92-B91F-D5EC7D15D9A2}">
      <dsp:nvSpPr>
        <dsp:cNvPr id="0" name=""/>
        <dsp:cNvSpPr/>
      </dsp:nvSpPr>
      <dsp:spPr>
        <a:xfrm>
          <a:off x="1121730" y="676675"/>
          <a:ext cx="7129139" cy="1609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just" defTabSz="977900">
            <a:lnSpc>
              <a:spcPct val="90000"/>
            </a:lnSpc>
            <a:spcBef>
              <a:spcPct val="0"/>
            </a:spcBef>
            <a:spcAft>
              <a:spcPct val="35000"/>
            </a:spcAft>
          </a:pPr>
          <a:r>
            <a:rPr lang="es-EC" sz="2200" kern="1200" dirty="0" smtClean="0"/>
            <a:t>Es necesario realizar un levantamiento previo de información acerca de </a:t>
          </a:r>
          <a:r>
            <a:rPr lang="es-ES" sz="2200" kern="1200" dirty="0" smtClean="0"/>
            <a:t>todos los componentes que integra un ascensor, debido a que en el control electrónico a implementarse se integran cada una de las señales de estos elementos.</a:t>
          </a:r>
          <a:endParaRPr lang="es-ES" sz="2400" kern="1200" dirty="0"/>
        </a:p>
      </dsp:txBody>
      <dsp:txXfrm>
        <a:off x="1168866" y="723811"/>
        <a:ext cx="7034867" cy="1515054"/>
      </dsp:txXfrm>
    </dsp:sp>
    <dsp:sp modelId="{4F700CD2-19C1-4E88-85FC-77EE243C0ABE}">
      <dsp:nvSpPr>
        <dsp:cNvPr id="0" name=""/>
        <dsp:cNvSpPr/>
      </dsp:nvSpPr>
      <dsp:spPr>
        <a:xfrm>
          <a:off x="625124" y="510061"/>
          <a:ext cx="499037" cy="2735974"/>
        </a:xfrm>
        <a:custGeom>
          <a:avLst/>
          <a:gdLst/>
          <a:ahLst/>
          <a:cxnLst/>
          <a:rect l="0" t="0" r="0" b="0"/>
          <a:pathLst>
            <a:path>
              <a:moveTo>
                <a:pt x="0" y="0"/>
              </a:moveTo>
              <a:lnTo>
                <a:pt x="0" y="2735974"/>
              </a:lnTo>
              <a:lnTo>
                <a:pt x="499037" y="27359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D82CCF-39A9-47E6-964A-1C9FA568ABC4}">
      <dsp:nvSpPr>
        <dsp:cNvPr id="0" name=""/>
        <dsp:cNvSpPr/>
      </dsp:nvSpPr>
      <dsp:spPr>
        <a:xfrm>
          <a:off x="1124162" y="2529669"/>
          <a:ext cx="7124275" cy="143273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just" defTabSz="977900">
            <a:lnSpc>
              <a:spcPct val="90000"/>
            </a:lnSpc>
            <a:spcBef>
              <a:spcPct val="0"/>
            </a:spcBef>
            <a:spcAft>
              <a:spcPct val="35000"/>
            </a:spcAft>
          </a:pPr>
          <a:r>
            <a:rPr lang="es-ES" sz="2200" kern="1200" dirty="0" smtClean="0"/>
            <a:t>Dimensionar adecuadamente el controlador del sistema, acorde al número de entradas y salidas necesarias para el desarrollo de la aplicación.</a:t>
          </a:r>
          <a:endParaRPr lang="es-EC" sz="2200" kern="1200" dirty="0"/>
        </a:p>
      </dsp:txBody>
      <dsp:txXfrm>
        <a:off x="1166125" y="2571632"/>
        <a:ext cx="7040349" cy="1348807"/>
      </dsp:txXfrm>
    </dsp:sp>
    <dsp:sp modelId="{6F251140-1A7C-468F-B2C0-2739946F94DB}">
      <dsp:nvSpPr>
        <dsp:cNvPr id="0" name=""/>
        <dsp:cNvSpPr/>
      </dsp:nvSpPr>
      <dsp:spPr>
        <a:xfrm>
          <a:off x="625124" y="510061"/>
          <a:ext cx="492631" cy="4124270"/>
        </a:xfrm>
        <a:custGeom>
          <a:avLst/>
          <a:gdLst/>
          <a:ahLst/>
          <a:cxnLst/>
          <a:rect l="0" t="0" r="0" b="0"/>
          <a:pathLst>
            <a:path>
              <a:moveTo>
                <a:pt x="0" y="0"/>
              </a:moveTo>
              <a:lnTo>
                <a:pt x="0" y="4124270"/>
              </a:lnTo>
              <a:lnTo>
                <a:pt x="492631" y="41242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7392BE-E402-462B-8B37-13616444DCFC}">
      <dsp:nvSpPr>
        <dsp:cNvPr id="0" name=""/>
        <dsp:cNvSpPr/>
      </dsp:nvSpPr>
      <dsp:spPr>
        <a:xfrm>
          <a:off x="1117755" y="4163265"/>
          <a:ext cx="7071400" cy="9421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just" defTabSz="977900">
            <a:lnSpc>
              <a:spcPct val="90000"/>
            </a:lnSpc>
            <a:spcBef>
              <a:spcPct val="0"/>
            </a:spcBef>
            <a:spcAft>
              <a:spcPct val="35000"/>
            </a:spcAft>
          </a:pPr>
          <a:r>
            <a:rPr lang="es-ES" sz="2200" kern="1200" dirty="0" smtClean="0"/>
            <a:t>Calcular y dimensionar adecuadamente todos los elementos de control y protección a utilizarse en la implementación del control electrónico del ascensor.</a:t>
          </a:r>
          <a:endParaRPr lang="es-EC" sz="2200" kern="1200" dirty="0"/>
        </a:p>
      </dsp:txBody>
      <dsp:txXfrm>
        <a:off x="1145349" y="4190859"/>
        <a:ext cx="7016212" cy="886947"/>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46" y="0"/>
          <a:ext cx="6245779" cy="510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s-ES" sz="2900" kern="1200" dirty="0" smtClean="0"/>
            <a:t>Recomendaciones</a:t>
          </a:r>
          <a:endParaRPr lang="es-ES" sz="2900" kern="1200" dirty="0"/>
        </a:p>
      </dsp:txBody>
      <dsp:txXfrm>
        <a:off x="15485" y="14939"/>
        <a:ext cx="6215901" cy="480183"/>
      </dsp:txXfrm>
    </dsp:sp>
    <dsp:sp modelId="{12BE8CB9-A304-48E1-A0A4-DD3D72DCCB9D}">
      <dsp:nvSpPr>
        <dsp:cNvPr id="0" name=""/>
        <dsp:cNvSpPr/>
      </dsp:nvSpPr>
      <dsp:spPr>
        <a:xfrm>
          <a:off x="625124" y="510061"/>
          <a:ext cx="496605" cy="971272"/>
        </a:xfrm>
        <a:custGeom>
          <a:avLst/>
          <a:gdLst/>
          <a:ahLst/>
          <a:cxnLst/>
          <a:rect l="0" t="0" r="0" b="0"/>
          <a:pathLst>
            <a:path>
              <a:moveTo>
                <a:pt x="0" y="0"/>
              </a:moveTo>
              <a:lnTo>
                <a:pt x="0" y="971272"/>
              </a:lnTo>
              <a:lnTo>
                <a:pt x="496605" y="9712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06CCAA-5106-4A92-B91F-D5EC7D15D9A2}">
      <dsp:nvSpPr>
        <dsp:cNvPr id="0" name=""/>
        <dsp:cNvSpPr/>
      </dsp:nvSpPr>
      <dsp:spPr>
        <a:xfrm>
          <a:off x="1121730" y="829072"/>
          <a:ext cx="7129139" cy="13045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S" sz="2400" kern="1200" dirty="0" smtClean="0"/>
            <a:t>Para aplicaciones futuras se puede realizar un control en lazo cerrado de posicionamiento del ascensor, con objeto de tener una mayor precisión en la nivelación del elevador.</a:t>
          </a:r>
          <a:endParaRPr lang="es-ES" sz="2400" kern="1200" dirty="0"/>
        </a:p>
      </dsp:txBody>
      <dsp:txXfrm>
        <a:off x="1159938" y="867280"/>
        <a:ext cx="7052723" cy="1228108"/>
      </dsp:txXfrm>
    </dsp:sp>
    <dsp:sp modelId="{4F700CD2-19C1-4E88-85FC-77EE243C0ABE}">
      <dsp:nvSpPr>
        <dsp:cNvPr id="0" name=""/>
        <dsp:cNvSpPr/>
      </dsp:nvSpPr>
      <dsp:spPr>
        <a:xfrm>
          <a:off x="625124" y="510061"/>
          <a:ext cx="499037" cy="2354970"/>
        </a:xfrm>
        <a:custGeom>
          <a:avLst/>
          <a:gdLst/>
          <a:ahLst/>
          <a:cxnLst/>
          <a:rect l="0" t="0" r="0" b="0"/>
          <a:pathLst>
            <a:path>
              <a:moveTo>
                <a:pt x="0" y="0"/>
              </a:moveTo>
              <a:lnTo>
                <a:pt x="0" y="2354970"/>
              </a:lnTo>
              <a:lnTo>
                <a:pt x="499037" y="23549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D82CCF-39A9-47E6-964A-1C9FA568ABC4}">
      <dsp:nvSpPr>
        <dsp:cNvPr id="0" name=""/>
        <dsp:cNvSpPr/>
      </dsp:nvSpPr>
      <dsp:spPr>
        <a:xfrm>
          <a:off x="1124162" y="2377263"/>
          <a:ext cx="7124275" cy="9755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just" defTabSz="977900">
            <a:lnSpc>
              <a:spcPct val="90000"/>
            </a:lnSpc>
            <a:spcBef>
              <a:spcPct val="0"/>
            </a:spcBef>
            <a:spcAft>
              <a:spcPct val="35000"/>
            </a:spcAft>
          </a:pPr>
          <a:r>
            <a:rPr lang="es-EC" sz="2200" kern="1200" dirty="0" smtClean="0"/>
            <a:t>Para disminuir el cableado en el ducto del ascensor, se recomienda manejar comunicación serial en las diversas entradas del sistema.</a:t>
          </a:r>
          <a:endParaRPr lang="es-EC" sz="2200" kern="1200" dirty="0"/>
        </a:p>
      </dsp:txBody>
      <dsp:txXfrm>
        <a:off x="1152735" y="2405836"/>
        <a:ext cx="7067129" cy="918393"/>
      </dsp:txXfrm>
    </dsp:sp>
    <dsp:sp modelId="{6F251140-1A7C-468F-B2C0-2739946F94DB}">
      <dsp:nvSpPr>
        <dsp:cNvPr id="0" name=""/>
        <dsp:cNvSpPr/>
      </dsp:nvSpPr>
      <dsp:spPr>
        <a:xfrm>
          <a:off x="625124" y="510061"/>
          <a:ext cx="492631" cy="3743272"/>
        </a:xfrm>
        <a:custGeom>
          <a:avLst/>
          <a:gdLst/>
          <a:ahLst/>
          <a:cxnLst/>
          <a:rect l="0" t="0" r="0" b="0"/>
          <a:pathLst>
            <a:path>
              <a:moveTo>
                <a:pt x="0" y="0"/>
              </a:moveTo>
              <a:lnTo>
                <a:pt x="0" y="3743272"/>
              </a:lnTo>
              <a:lnTo>
                <a:pt x="492631" y="37432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7392BE-E402-462B-8B37-13616444DCFC}">
      <dsp:nvSpPr>
        <dsp:cNvPr id="0" name=""/>
        <dsp:cNvSpPr/>
      </dsp:nvSpPr>
      <dsp:spPr>
        <a:xfrm>
          <a:off x="1117755" y="3553664"/>
          <a:ext cx="7071400" cy="13993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just" defTabSz="977900">
            <a:lnSpc>
              <a:spcPct val="90000"/>
            </a:lnSpc>
            <a:spcBef>
              <a:spcPct val="0"/>
            </a:spcBef>
            <a:spcAft>
              <a:spcPct val="35000"/>
            </a:spcAft>
          </a:pPr>
          <a:r>
            <a:rPr lang="es-ES" sz="2200" kern="1200" dirty="0" smtClean="0"/>
            <a:t>Implementar un sistema de control de accesos en el ascensor, de esta forma se garantiza mayor seguridad en cuanto a la accesibilidad de los usuarios hacia cada planta del edificio.</a:t>
          </a:r>
          <a:endParaRPr lang="es-EC" sz="2200" kern="1200" dirty="0"/>
        </a:p>
      </dsp:txBody>
      <dsp:txXfrm>
        <a:off x="1158740" y="3594649"/>
        <a:ext cx="6989430" cy="1317369"/>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133601"/>
          <a:ext cx="8381998" cy="5346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kern="1200" dirty="0" smtClean="0"/>
            <a:t>GRACIAS</a:t>
          </a:r>
          <a:endParaRPr lang="es-ES" sz="3000" kern="1200" dirty="0"/>
        </a:p>
      </dsp:txBody>
      <dsp:txXfrm>
        <a:off x="15660" y="2149261"/>
        <a:ext cx="8350678" cy="5033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4B60A1-8133-44C7-8DDC-06E6FB7C1D33}" type="datetimeFigureOut">
              <a:rPr lang="es-ES" smtClean="0"/>
              <a:t>13/03/2017</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1F764-BF36-4588-A797-310CEA4A0C26}" type="slidenum">
              <a:rPr lang="es-ES" smtClean="0"/>
              <a:t>‹Nº›</a:t>
            </a:fld>
            <a:endParaRPr lang="es-ES"/>
          </a:p>
        </p:txBody>
      </p:sp>
    </p:spTree>
    <p:extLst>
      <p:ext uri="{BB962C8B-B14F-4D97-AF65-F5344CB8AC3E}">
        <p14:creationId xmlns:p14="http://schemas.microsoft.com/office/powerpoint/2010/main" val="4062153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4800" cy="30861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03CB458-7C3A-45F9-8815-E28D4955E256}" type="slidenum">
              <a:rPr lang="es-ES" smtClean="0">
                <a:solidFill>
                  <a:prstClr val="black"/>
                </a:solidFill>
              </a:rPr>
              <a:pPr/>
              <a:t>1</a:t>
            </a:fld>
            <a:endParaRPr lang="es-ES">
              <a:solidFill>
                <a:prstClr val="black"/>
              </a:solidFill>
            </a:endParaRPr>
          </a:p>
        </p:txBody>
      </p:sp>
    </p:spTree>
    <p:extLst>
      <p:ext uri="{BB962C8B-B14F-4D97-AF65-F5344CB8AC3E}">
        <p14:creationId xmlns:p14="http://schemas.microsoft.com/office/powerpoint/2010/main" val="847696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03CB458-7C3A-45F9-8815-E28D4955E256}" type="slidenum">
              <a:rPr lang="es-ES" smtClean="0">
                <a:solidFill>
                  <a:prstClr val="black"/>
                </a:solidFill>
              </a:rPr>
              <a:pPr/>
              <a:t>53</a:t>
            </a:fld>
            <a:endParaRPr lang="es-ES">
              <a:solidFill>
                <a:prstClr val="black"/>
              </a:solidFill>
            </a:endParaRPr>
          </a:p>
        </p:txBody>
      </p:sp>
    </p:spTree>
    <p:extLst>
      <p:ext uri="{BB962C8B-B14F-4D97-AF65-F5344CB8AC3E}">
        <p14:creationId xmlns:p14="http://schemas.microsoft.com/office/powerpoint/2010/main" val="3322887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4800" cy="3086100"/>
          </a:xfrm>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303CB458-7C3A-45F9-8815-E28D4955E256}" type="slidenum">
              <a:rPr lang="es-ES" smtClean="0">
                <a:solidFill>
                  <a:prstClr val="black"/>
                </a:solidFill>
              </a:rPr>
              <a:pPr/>
              <a:t>2</a:t>
            </a:fld>
            <a:endParaRPr lang="es-ES">
              <a:solidFill>
                <a:prstClr val="black"/>
              </a:solidFill>
            </a:endParaRPr>
          </a:p>
        </p:txBody>
      </p:sp>
    </p:spTree>
    <p:extLst>
      <p:ext uri="{BB962C8B-B14F-4D97-AF65-F5344CB8AC3E}">
        <p14:creationId xmlns:p14="http://schemas.microsoft.com/office/powerpoint/2010/main" val="3672006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03CB458-7C3A-45F9-8815-E28D4955E256}" type="slidenum">
              <a:rPr lang="es-ES" smtClean="0">
                <a:solidFill>
                  <a:prstClr val="black"/>
                </a:solidFill>
              </a:rPr>
              <a:pPr/>
              <a:t>3</a:t>
            </a:fld>
            <a:endParaRPr lang="es-ES">
              <a:solidFill>
                <a:prstClr val="black"/>
              </a:solidFill>
            </a:endParaRPr>
          </a:p>
        </p:txBody>
      </p:sp>
    </p:spTree>
    <p:extLst>
      <p:ext uri="{BB962C8B-B14F-4D97-AF65-F5344CB8AC3E}">
        <p14:creationId xmlns:p14="http://schemas.microsoft.com/office/powerpoint/2010/main" val="2907405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4800" cy="30861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03CB458-7C3A-45F9-8815-E28D4955E256}" type="slidenum">
              <a:rPr lang="es-ES" smtClean="0">
                <a:solidFill>
                  <a:prstClr val="black"/>
                </a:solidFill>
              </a:rPr>
              <a:pPr/>
              <a:t>4</a:t>
            </a:fld>
            <a:endParaRPr lang="es-ES">
              <a:solidFill>
                <a:prstClr val="black"/>
              </a:solidFill>
            </a:endParaRPr>
          </a:p>
        </p:txBody>
      </p:sp>
    </p:spTree>
    <p:extLst>
      <p:ext uri="{BB962C8B-B14F-4D97-AF65-F5344CB8AC3E}">
        <p14:creationId xmlns:p14="http://schemas.microsoft.com/office/powerpoint/2010/main" val="1509901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4800" cy="30861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03CB458-7C3A-45F9-8815-E28D4955E256}" type="slidenum">
              <a:rPr lang="es-ES" smtClean="0">
                <a:solidFill>
                  <a:prstClr val="black"/>
                </a:solidFill>
              </a:rPr>
              <a:pPr/>
              <a:t>6</a:t>
            </a:fld>
            <a:endParaRPr lang="es-ES">
              <a:solidFill>
                <a:prstClr val="black"/>
              </a:solidFill>
            </a:endParaRPr>
          </a:p>
        </p:txBody>
      </p:sp>
    </p:spTree>
    <p:extLst>
      <p:ext uri="{BB962C8B-B14F-4D97-AF65-F5344CB8AC3E}">
        <p14:creationId xmlns:p14="http://schemas.microsoft.com/office/powerpoint/2010/main" val="1468272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4800" cy="30861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03CB458-7C3A-45F9-8815-E28D4955E256}" type="slidenum">
              <a:rPr lang="es-ES" smtClean="0">
                <a:solidFill>
                  <a:prstClr val="black"/>
                </a:solidFill>
              </a:rPr>
              <a:pPr/>
              <a:t>8</a:t>
            </a:fld>
            <a:endParaRPr lang="es-ES">
              <a:solidFill>
                <a:prstClr val="black"/>
              </a:solidFill>
            </a:endParaRPr>
          </a:p>
        </p:txBody>
      </p:sp>
    </p:spTree>
    <p:extLst>
      <p:ext uri="{BB962C8B-B14F-4D97-AF65-F5344CB8AC3E}">
        <p14:creationId xmlns:p14="http://schemas.microsoft.com/office/powerpoint/2010/main" val="1579803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4800" cy="30861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03CB458-7C3A-45F9-8815-E28D4955E256}" type="slidenum">
              <a:rPr lang="es-ES" smtClean="0">
                <a:solidFill>
                  <a:prstClr val="black"/>
                </a:solidFill>
              </a:rPr>
              <a:pPr/>
              <a:t>9</a:t>
            </a:fld>
            <a:endParaRPr lang="es-ES">
              <a:solidFill>
                <a:prstClr val="black"/>
              </a:solidFill>
            </a:endParaRPr>
          </a:p>
        </p:txBody>
      </p:sp>
    </p:spTree>
    <p:extLst>
      <p:ext uri="{BB962C8B-B14F-4D97-AF65-F5344CB8AC3E}">
        <p14:creationId xmlns:p14="http://schemas.microsoft.com/office/powerpoint/2010/main" val="3150877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03CB458-7C3A-45F9-8815-E28D4955E256}" type="slidenum">
              <a:rPr lang="es-ES" smtClean="0">
                <a:solidFill>
                  <a:prstClr val="black"/>
                </a:solidFill>
              </a:rPr>
              <a:pPr/>
              <a:t>19</a:t>
            </a:fld>
            <a:endParaRPr lang="es-ES">
              <a:solidFill>
                <a:prstClr val="black"/>
              </a:solidFill>
            </a:endParaRPr>
          </a:p>
        </p:txBody>
      </p:sp>
    </p:spTree>
    <p:extLst>
      <p:ext uri="{BB962C8B-B14F-4D97-AF65-F5344CB8AC3E}">
        <p14:creationId xmlns:p14="http://schemas.microsoft.com/office/powerpoint/2010/main" val="3810859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4800" cy="3086100"/>
          </a:xfrm>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303CB458-7C3A-45F9-8815-E28D4955E256}" type="slidenum">
              <a:rPr lang="es-ES" smtClean="0">
                <a:solidFill>
                  <a:prstClr val="black"/>
                </a:solidFill>
              </a:rPr>
              <a:pPr/>
              <a:t>21</a:t>
            </a:fld>
            <a:endParaRPr lang="es-ES">
              <a:solidFill>
                <a:prstClr val="black"/>
              </a:solidFill>
            </a:endParaRPr>
          </a:p>
        </p:txBody>
      </p:sp>
    </p:spTree>
    <p:extLst>
      <p:ext uri="{BB962C8B-B14F-4D97-AF65-F5344CB8AC3E}">
        <p14:creationId xmlns:p14="http://schemas.microsoft.com/office/powerpoint/2010/main" val="53214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idx="1"/>
          </p:nvPr>
        </p:nvSpPr>
        <p:spPr>
          <a:xfrm>
            <a:off x="457200" y="1600202"/>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C" dirty="0"/>
          </a:p>
        </p:txBody>
      </p:sp>
    </p:spTree>
    <p:extLst>
      <p:ext uri="{BB962C8B-B14F-4D97-AF65-F5344CB8AC3E}">
        <p14:creationId xmlns:p14="http://schemas.microsoft.com/office/powerpoint/2010/main" val="3879524777"/>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79841463"/>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s-ES">
                <a:solidFill>
                  <a:prstClr val="black"/>
                </a:solidFill>
              </a:rPr>
              <a:t>Electrónica Automatización y control</a:t>
            </a: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43AF908C-076E-4FB3-8B0D-B1FA4702EDFF}" type="slidenum">
              <a:rPr lang="es-ES">
                <a:solidFill>
                  <a:prstClr val="black"/>
                </a:solidFill>
              </a:rPr>
              <a:pPr/>
              <a:t>‹Nº›</a:t>
            </a:fld>
            <a:endParaRPr lang="es-ES">
              <a:solidFill>
                <a:prstClr val="black"/>
              </a:solidFill>
            </a:endParaRPr>
          </a:p>
        </p:txBody>
      </p:sp>
    </p:spTree>
    <p:extLst>
      <p:ext uri="{BB962C8B-B14F-4D97-AF65-F5344CB8AC3E}">
        <p14:creationId xmlns:p14="http://schemas.microsoft.com/office/powerpoint/2010/main" val="4002165500"/>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5"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6" cstate="print"/>
          <a:srcRect/>
          <a:stretch>
            <a:fillRect/>
          </a:stretch>
        </p:blipFill>
        <p:spPr bwMode="auto">
          <a:xfrm>
            <a:off x="6659563" y="5949952"/>
            <a:ext cx="2305050" cy="563563"/>
          </a:xfrm>
          <a:prstGeom prst="rect">
            <a:avLst/>
          </a:prstGeom>
          <a:noFill/>
          <a:ln w="9525">
            <a:noFill/>
            <a:miter lim="800000"/>
            <a:headEnd/>
            <a:tailEnd/>
          </a:ln>
        </p:spPr>
      </p:pic>
      <p:sp>
        <p:nvSpPr>
          <p:cNvPr id="4" name="Rectángulo 3"/>
          <p:cNvSpPr/>
          <p:nvPr userDrawn="1"/>
        </p:nvSpPr>
        <p:spPr>
          <a:xfrm>
            <a:off x="6659563" y="5949952"/>
            <a:ext cx="2305050" cy="563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3" name="Imagen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29401" y="5973070"/>
            <a:ext cx="2305051" cy="580130"/>
          </a:xfrm>
          <a:prstGeom prst="rect">
            <a:avLst/>
          </a:prstGeom>
        </p:spPr>
      </p:pic>
    </p:spTree>
    <p:extLst>
      <p:ext uri="{BB962C8B-B14F-4D97-AF65-F5344CB8AC3E}">
        <p14:creationId xmlns:p14="http://schemas.microsoft.com/office/powerpoint/2010/main" val="305140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8.jpeg"/><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9.jpg"/><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0.jpeg"/><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1.png"/><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image" Target="../media/image13.png"/><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12.png"/><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5" Type="http://schemas.openxmlformats.org/officeDocument/2006/relationships/image" Target="../media/image15.png"/><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19.xml"/><Relationship Id="rId7" Type="http://schemas.openxmlformats.org/officeDocument/2006/relationships/image" Target="../media/image19.png"/><Relationship Id="rId2" Type="http://schemas.openxmlformats.org/officeDocument/2006/relationships/diagramData" Target="../diagrams/data19.xml"/><Relationship Id="rId1" Type="http://schemas.openxmlformats.org/officeDocument/2006/relationships/slideLayout" Target="../slideLayouts/slideLayout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20.xml"/><Relationship Id="rId7" Type="http://schemas.openxmlformats.org/officeDocument/2006/relationships/image" Target="../media/image21.png"/><Relationship Id="rId2" Type="http://schemas.openxmlformats.org/officeDocument/2006/relationships/diagramData" Target="../diagrams/data20.xml"/><Relationship Id="rId1" Type="http://schemas.openxmlformats.org/officeDocument/2006/relationships/slideLayout" Target="../slideLayouts/slideLayout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23.png"/><Relationship Id="rId2" Type="http://schemas.openxmlformats.org/officeDocument/2006/relationships/diagramData" Target="../diagrams/data21.xml"/><Relationship Id="rId1" Type="http://schemas.openxmlformats.org/officeDocument/2006/relationships/slideLayout" Target="../slideLayouts/slideLayout3.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24.png"/><Relationship Id="rId2" Type="http://schemas.openxmlformats.org/officeDocument/2006/relationships/diagramData" Target="../diagrams/data22.xml"/><Relationship Id="rId1" Type="http://schemas.openxmlformats.org/officeDocument/2006/relationships/slideLayout" Target="../slideLayouts/slideLayout3.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23.xml"/><Relationship Id="rId7" Type="http://schemas.openxmlformats.org/officeDocument/2006/relationships/image" Target="../media/image25.jpg"/><Relationship Id="rId2" Type="http://schemas.openxmlformats.org/officeDocument/2006/relationships/diagramData" Target="../diagrams/data23.xml"/><Relationship Id="rId1" Type="http://schemas.openxmlformats.org/officeDocument/2006/relationships/slideLayout" Target="../slideLayouts/slideLayout3.xml"/><Relationship Id="rId6" Type="http://schemas.microsoft.com/office/2007/relationships/diagramDrawing" Target="../diagrams/drawing23.xml"/><Relationship Id="rId11" Type="http://schemas.openxmlformats.org/officeDocument/2006/relationships/image" Target="../media/image29.png"/><Relationship Id="rId5" Type="http://schemas.openxmlformats.org/officeDocument/2006/relationships/diagramColors" Target="../diagrams/colors23.xml"/><Relationship Id="rId10" Type="http://schemas.openxmlformats.org/officeDocument/2006/relationships/image" Target="../media/image28.png"/><Relationship Id="rId4" Type="http://schemas.openxmlformats.org/officeDocument/2006/relationships/diagramQuickStyle" Target="../diagrams/quickStyle23.xml"/><Relationship Id="rId9" Type="http://schemas.openxmlformats.org/officeDocument/2006/relationships/image" Target="../media/image27.png"/></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Layout" Target="../diagrams/layout24.xml"/><Relationship Id="rId7" Type="http://schemas.openxmlformats.org/officeDocument/2006/relationships/image" Target="../media/image30.png"/><Relationship Id="rId2" Type="http://schemas.openxmlformats.org/officeDocument/2006/relationships/diagramData" Target="../diagrams/data24.xml"/><Relationship Id="rId1" Type="http://schemas.openxmlformats.org/officeDocument/2006/relationships/slideLayout" Target="../slideLayouts/slideLayout3.xml"/><Relationship Id="rId6" Type="http://schemas.microsoft.com/office/2007/relationships/diagramDrawing" Target="../diagrams/drawing24.xml"/><Relationship Id="rId11" Type="http://schemas.openxmlformats.org/officeDocument/2006/relationships/image" Target="../media/image34.png"/><Relationship Id="rId5" Type="http://schemas.openxmlformats.org/officeDocument/2006/relationships/diagramColors" Target="../diagrams/colors24.xml"/><Relationship Id="rId10" Type="http://schemas.openxmlformats.org/officeDocument/2006/relationships/image" Target="../media/image33.png"/><Relationship Id="rId4" Type="http://schemas.openxmlformats.org/officeDocument/2006/relationships/diagramQuickStyle" Target="../diagrams/quickStyle24.xml"/><Relationship Id="rId9" Type="http://schemas.openxmlformats.org/officeDocument/2006/relationships/image" Target="../media/image32.png"/></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Layout" Target="../diagrams/layout25.xml"/><Relationship Id="rId7" Type="http://schemas.openxmlformats.org/officeDocument/2006/relationships/image" Target="../media/image35.png"/><Relationship Id="rId2" Type="http://schemas.openxmlformats.org/officeDocument/2006/relationships/diagramData" Target="../diagrams/data25.xml"/><Relationship Id="rId1" Type="http://schemas.openxmlformats.org/officeDocument/2006/relationships/slideLayout" Target="../slideLayouts/slideLayout3.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 Id="rId9" Type="http://schemas.openxmlformats.org/officeDocument/2006/relationships/image" Target="../media/image37.png"/></Relationships>
</file>

<file path=ppt/slides/_rels/slide2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Layout" Target="../diagrams/layout26.xml"/><Relationship Id="rId7" Type="http://schemas.openxmlformats.org/officeDocument/2006/relationships/image" Target="../media/image38.png"/><Relationship Id="rId2" Type="http://schemas.openxmlformats.org/officeDocument/2006/relationships/diagramData" Target="../diagrams/data26.xml"/><Relationship Id="rId1" Type="http://schemas.openxmlformats.org/officeDocument/2006/relationships/slideLayout" Target="../slideLayouts/slideLayout3.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Layout" Target="../diagrams/layout27.xml"/><Relationship Id="rId7" Type="http://schemas.openxmlformats.org/officeDocument/2006/relationships/image" Target="../media/image41.png"/><Relationship Id="rId2" Type="http://schemas.openxmlformats.org/officeDocument/2006/relationships/diagramData" Target="../diagrams/data27.xml"/><Relationship Id="rId1" Type="http://schemas.openxmlformats.org/officeDocument/2006/relationships/slideLayout" Target="../slideLayouts/slideLayout3.xml"/><Relationship Id="rId6" Type="http://schemas.microsoft.com/office/2007/relationships/diagramDrawing" Target="../diagrams/drawing27.xml"/><Relationship Id="rId5" Type="http://schemas.openxmlformats.org/officeDocument/2006/relationships/diagramColors" Target="../diagrams/colors27.xml"/><Relationship Id="rId10" Type="http://schemas.openxmlformats.org/officeDocument/2006/relationships/image" Target="../media/image44.png"/><Relationship Id="rId4" Type="http://schemas.openxmlformats.org/officeDocument/2006/relationships/diagramQuickStyle" Target="../diagrams/quickStyle27.xml"/><Relationship Id="rId9" Type="http://schemas.openxmlformats.org/officeDocument/2006/relationships/image" Target="../media/image43.png"/></Relationships>
</file>

<file path=ppt/slides/_rels/slide3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0.png"/><Relationship Id="rId3" Type="http://schemas.openxmlformats.org/officeDocument/2006/relationships/diagramLayout" Target="../diagrams/layout28.xml"/><Relationship Id="rId7" Type="http://schemas.openxmlformats.org/officeDocument/2006/relationships/image" Target="../media/image45.png"/><Relationship Id="rId12" Type="http://schemas.openxmlformats.org/officeDocument/2006/relationships/image" Target="../media/image49.png"/><Relationship Id="rId2" Type="http://schemas.openxmlformats.org/officeDocument/2006/relationships/diagramData" Target="../diagrams/data28.xml"/><Relationship Id="rId1" Type="http://schemas.openxmlformats.org/officeDocument/2006/relationships/slideLayout" Target="../slideLayouts/slideLayout3.xml"/><Relationship Id="rId6" Type="http://schemas.microsoft.com/office/2007/relationships/diagramDrawing" Target="../diagrams/drawing28.xml"/><Relationship Id="rId11" Type="http://schemas.openxmlformats.org/officeDocument/2006/relationships/image" Target="../media/image48.png"/><Relationship Id="rId5" Type="http://schemas.openxmlformats.org/officeDocument/2006/relationships/diagramColors" Target="../diagrams/colors28.xml"/><Relationship Id="rId10" Type="http://schemas.openxmlformats.org/officeDocument/2006/relationships/image" Target="../media/image47.png"/><Relationship Id="rId4" Type="http://schemas.openxmlformats.org/officeDocument/2006/relationships/diagramQuickStyle" Target="../diagrams/quickStyle28.xml"/><Relationship Id="rId9" Type="http://schemas.openxmlformats.org/officeDocument/2006/relationships/image" Target="../media/image46.png"/><Relationship Id="rId14" Type="http://schemas.openxmlformats.org/officeDocument/2006/relationships/image" Target="../media/image51.png"/></Relationships>
</file>

<file path=ppt/slides/_rels/slide3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Layout" Target="../diagrams/layout29.xml"/><Relationship Id="rId7" Type="http://schemas.openxmlformats.org/officeDocument/2006/relationships/image" Target="../media/image52.png"/><Relationship Id="rId2" Type="http://schemas.openxmlformats.org/officeDocument/2006/relationships/diagramData" Target="../diagrams/data29.xml"/><Relationship Id="rId1" Type="http://schemas.openxmlformats.org/officeDocument/2006/relationships/slideLayout" Target="../slideLayouts/slideLayout3.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 Id="rId9"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3.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55.png"/><Relationship Id="rId2" Type="http://schemas.openxmlformats.org/officeDocument/2006/relationships/diagramData" Target="../diagrams/data31.xml"/><Relationship Id="rId1" Type="http://schemas.openxmlformats.org/officeDocument/2006/relationships/slideLayout" Target="../slideLayouts/slideLayout3.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5.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diagramLayout" Target="../diagrams/layout32.xml"/><Relationship Id="rId7" Type="http://schemas.openxmlformats.org/officeDocument/2006/relationships/image" Target="../media/image56.jpeg"/><Relationship Id="rId2" Type="http://schemas.openxmlformats.org/officeDocument/2006/relationships/diagramData" Target="../diagrams/data32.xml"/><Relationship Id="rId1" Type="http://schemas.openxmlformats.org/officeDocument/2006/relationships/slideLayout" Target="../slideLayouts/slideLayout3.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 Id="rId9" Type="http://schemas.openxmlformats.org/officeDocument/2006/relationships/image" Target="../media/image58.jpeg"/></Relationships>
</file>

<file path=ppt/slides/_rels/slide3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diagramLayout" Target="../diagrams/layout33.xml"/><Relationship Id="rId7" Type="http://schemas.openxmlformats.org/officeDocument/2006/relationships/image" Target="../media/image59.png"/><Relationship Id="rId2" Type="http://schemas.openxmlformats.org/officeDocument/2006/relationships/diagramData" Target="../diagrams/data33.xml"/><Relationship Id="rId1" Type="http://schemas.openxmlformats.org/officeDocument/2006/relationships/slideLayout" Target="../slideLayouts/slideLayout3.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 Id="rId9" Type="http://schemas.microsoft.com/office/2007/relationships/hdphoto" Target="../media/hdphoto1.wdp"/></Relationships>
</file>

<file path=ppt/slides/_rels/slide3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34.xml"/><Relationship Id="rId7" Type="http://schemas.openxmlformats.org/officeDocument/2006/relationships/image" Target="../media/image61.png"/><Relationship Id="rId2" Type="http://schemas.openxmlformats.org/officeDocument/2006/relationships/diagramData" Target="../diagrams/data34.xml"/><Relationship Id="rId1" Type="http://schemas.openxmlformats.org/officeDocument/2006/relationships/slideLayout" Target="../slideLayouts/slideLayout3.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8.xml.rels><?xml version="1.0" encoding="UTF-8" standalone="yes"?>
<Relationships xmlns="http://schemas.openxmlformats.org/package/2006/relationships"><Relationship Id="rId8" Type="http://schemas.microsoft.com/office/2007/relationships/diagramDrawing" Target="../diagrams/drawing35.xml"/><Relationship Id="rId3" Type="http://schemas.microsoft.com/office/2007/relationships/hdphoto" Target="../media/hdphoto3.wdp"/><Relationship Id="rId7" Type="http://schemas.openxmlformats.org/officeDocument/2006/relationships/diagramColors" Target="../diagrams/colors35.xml"/><Relationship Id="rId2" Type="http://schemas.openxmlformats.org/officeDocument/2006/relationships/image" Target="../media/image62.png"/><Relationship Id="rId1" Type="http://schemas.openxmlformats.org/officeDocument/2006/relationships/slideLayout" Target="../slideLayouts/slideLayout3.xml"/><Relationship Id="rId6" Type="http://schemas.openxmlformats.org/officeDocument/2006/relationships/diagramQuickStyle" Target="../diagrams/quickStyle35.xml"/><Relationship Id="rId5" Type="http://schemas.openxmlformats.org/officeDocument/2006/relationships/diagramLayout" Target="../diagrams/layout35.xml"/><Relationship Id="rId4" Type="http://schemas.openxmlformats.org/officeDocument/2006/relationships/diagramData" Target="../diagrams/data35.xml"/></Relationships>
</file>

<file path=ppt/slides/_rels/slide3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diagramLayout" Target="../diagrams/layout36.xml"/><Relationship Id="rId7" Type="http://schemas.openxmlformats.org/officeDocument/2006/relationships/image" Target="../media/image63.png"/><Relationship Id="rId2" Type="http://schemas.openxmlformats.org/officeDocument/2006/relationships/diagramData" Target="../diagrams/data36.xml"/><Relationship Id="rId1" Type="http://schemas.openxmlformats.org/officeDocument/2006/relationships/slideLayout" Target="../slideLayouts/slideLayout3.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7.xml"/><Relationship Id="rId7" Type="http://schemas.openxmlformats.org/officeDocument/2006/relationships/image" Target="../media/image64.png"/><Relationship Id="rId2" Type="http://schemas.openxmlformats.org/officeDocument/2006/relationships/diagramData" Target="../diagrams/data37.xml"/><Relationship Id="rId1" Type="http://schemas.openxmlformats.org/officeDocument/2006/relationships/slideLayout" Target="../slideLayouts/slideLayout3.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8.xml"/><Relationship Id="rId7" Type="http://schemas.openxmlformats.org/officeDocument/2006/relationships/image" Target="../media/image65.png"/><Relationship Id="rId2" Type="http://schemas.openxmlformats.org/officeDocument/2006/relationships/diagramData" Target="../diagrams/data38.xml"/><Relationship Id="rId1" Type="http://schemas.openxmlformats.org/officeDocument/2006/relationships/slideLayout" Target="../slideLayouts/slideLayout3.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9.xml"/><Relationship Id="rId7" Type="http://schemas.openxmlformats.org/officeDocument/2006/relationships/image" Target="../media/image66.png"/><Relationship Id="rId2" Type="http://schemas.openxmlformats.org/officeDocument/2006/relationships/diagramData" Target="../diagrams/data39.xml"/><Relationship Id="rId1" Type="http://schemas.openxmlformats.org/officeDocument/2006/relationships/slideLayout" Target="../slideLayouts/slideLayout3.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0.xml"/><Relationship Id="rId7" Type="http://schemas.openxmlformats.org/officeDocument/2006/relationships/image" Target="../media/image67.png"/><Relationship Id="rId2" Type="http://schemas.openxmlformats.org/officeDocument/2006/relationships/diagramData" Target="../diagrams/data40.xml"/><Relationship Id="rId1" Type="http://schemas.openxmlformats.org/officeDocument/2006/relationships/slideLayout" Target="../slideLayouts/slideLayout3.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1.xml"/><Relationship Id="rId7" Type="http://schemas.openxmlformats.org/officeDocument/2006/relationships/image" Target="../media/image68.png"/><Relationship Id="rId2" Type="http://schemas.openxmlformats.org/officeDocument/2006/relationships/diagramData" Target="../diagrams/data41.xml"/><Relationship Id="rId1" Type="http://schemas.openxmlformats.org/officeDocument/2006/relationships/slideLayout" Target="../slideLayouts/slideLayout3.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3.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7.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diagramLayout" Target="../diagrams/layout43.xml"/><Relationship Id="rId7" Type="http://schemas.openxmlformats.org/officeDocument/2006/relationships/image" Target="../media/image69.jpeg"/><Relationship Id="rId2" Type="http://schemas.openxmlformats.org/officeDocument/2006/relationships/diagramData" Target="../diagrams/data43.xml"/><Relationship Id="rId1" Type="http://schemas.openxmlformats.org/officeDocument/2006/relationships/slideLayout" Target="../slideLayouts/slideLayout3.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48.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diagramLayout" Target="../diagrams/layout44.xml"/><Relationship Id="rId7" Type="http://schemas.openxmlformats.org/officeDocument/2006/relationships/image" Target="../media/image71.jpeg"/><Relationship Id="rId2" Type="http://schemas.openxmlformats.org/officeDocument/2006/relationships/diagramData" Target="../diagrams/data44.xml"/><Relationship Id="rId1" Type="http://schemas.openxmlformats.org/officeDocument/2006/relationships/slideLayout" Target="../slideLayouts/slideLayout3.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5.xml"/><Relationship Id="rId7" Type="http://schemas.openxmlformats.org/officeDocument/2006/relationships/image" Target="../media/image73.jpeg"/><Relationship Id="rId2" Type="http://schemas.openxmlformats.org/officeDocument/2006/relationships/diagramData" Target="../diagrams/data45.xml"/><Relationship Id="rId1" Type="http://schemas.openxmlformats.org/officeDocument/2006/relationships/slideLayout" Target="../slideLayouts/slideLayout3.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diagramLayout" Target="../diagrams/layout46.xml"/><Relationship Id="rId7" Type="http://schemas.openxmlformats.org/officeDocument/2006/relationships/image" Target="../media/image74.jpeg"/><Relationship Id="rId2" Type="http://schemas.openxmlformats.org/officeDocument/2006/relationships/diagramData" Target="../diagrams/data46.xml"/><Relationship Id="rId1" Type="http://schemas.openxmlformats.org/officeDocument/2006/relationships/slideLayout" Target="../slideLayouts/slideLayout3.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7.xml"/><Relationship Id="rId7" Type="http://schemas.openxmlformats.org/officeDocument/2006/relationships/image" Target="../media/image76.jpeg"/><Relationship Id="rId2" Type="http://schemas.openxmlformats.org/officeDocument/2006/relationships/diagramData" Target="../diagrams/data47.xml"/><Relationship Id="rId1" Type="http://schemas.openxmlformats.org/officeDocument/2006/relationships/slideLayout" Target="../slideLayouts/slideLayout3.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3.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5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79.jpeg"/><Relationship Id="rId4" Type="http://schemas.openxmlformats.org/officeDocument/2006/relationships/image" Target="../media/image78.jpeg"/></Relationships>
</file>

<file path=ppt/slides/_rels/slide5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3.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0.xml"/><Relationship Id="rId7" Type="http://schemas.openxmlformats.org/officeDocument/2006/relationships/image" Target="../media/image88.jpeg"/><Relationship Id="rId2" Type="http://schemas.openxmlformats.org/officeDocument/2006/relationships/diagramData" Target="../diagrams/data50.xml"/><Relationship Id="rId1" Type="http://schemas.openxmlformats.org/officeDocument/2006/relationships/slideLayout" Target="../slideLayouts/slideLayout3.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3.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3.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3.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3.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3.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3.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90502" y="793822"/>
            <a:ext cx="8556171"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0"/>
              </a:spcBef>
            </a:pPr>
            <a:r>
              <a:rPr lang="es-ES" sz="2800" b="1" dirty="0">
                <a:solidFill>
                  <a:srgbClr val="4F81BD"/>
                </a:solidFill>
              </a:rPr>
              <a:t>DEPARTAMENTO DE ELÉCTRICA Y ELECTRÓNICA</a:t>
            </a:r>
          </a:p>
        </p:txBody>
      </p:sp>
      <p:sp>
        <p:nvSpPr>
          <p:cNvPr id="2" name="1 Subtítulo"/>
          <p:cNvSpPr>
            <a:spLocks noGrp="1"/>
          </p:cNvSpPr>
          <p:nvPr>
            <p:ph type="subTitle" idx="1"/>
          </p:nvPr>
        </p:nvSpPr>
        <p:spPr>
          <a:xfrm>
            <a:off x="195866" y="1894207"/>
            <a:ext cx="8763000" cy="919033"/>
          </a:xfrm>
        </p:spPr>
        <p:txBody>
          <a:bodyPr/>
          <a:lstStyle/>
          <a:p>
            <a:r>
              <a:rPr lang="es-ES_tradnl" sz="2400" b="1" dirty="0">
                <a:solidFill>
                  <a:schemeClr val="tx1"/>
                </a:solidFill>
              </a:rPr>
              <a:t>“DISEÑO </a:t>
            </a:r>
            <a:r>
              <a:rPr lang="es-EC" sz="2400" b="1" dirty="0">
                <a:solidFill>
                  <a:schemeClr val="tx1"/>
                </a:solidFill>
              </a:rPr>
              <a:t>E IMPLEMENTACIÓN DE UN CONTROL ELECTRÓNICO PARA LA REPOTENCIACIÓN DE ASCENSORES DE FABRICACIÓN NACIONAL”</a:t>
            </a:r>
            <a:endParaRPr lang="en-US" sz="2400" dirty="0">
              <a:solidFill>
                <a:schemeClr val="tx1"/>
              </a:solidFill>
            </a:endParaRPr>
          </a:p>
          <a:p>
            <a:endParaRPr lang="es-EC" dirty="0"/>
          </a:p>
        </p:txBody>
      </p:sp>
      <p:sp>
        <p:nvSpPr>
          <p:cNvPr id="3" name="2 CuadroTexto"/>
          <p:cNvSpPr txBox="1"/>
          <p:nvPr/>
        </p:nvSpPr>
        <p:spPr>
          <a:xfrm>
            <a:off x="2171700" y="4629090"/>
            <a:ext cx="4800600" cy="400110"/>
          </a:xfrm>
          <a:prstGeom prst="rect">
            <a:avLst/>
          </a:prstGeom>
          <a:noFill/>
        </p:spPr>
        <p:txBody>
          <a:bodyPr wrap="square" rtlCol="0">
            <a:spAutoFit/>
          </a:bodyPr>
          <a:lstStyle/>
          <a:p>
            <a:r>
              <a:rPr lang="es-EC" sz="2000" b="1" dirty="0">
                <a:solidFill>
                  <a:prstClr val="black"/>
                </a:solidFill>
              </a:rPr>
              <a:t>AUTOR: </a:t>
            </a:r>
            <a:r>
              <a:rPr lang="es-EC" sz="2000" dirty="0">
                <a:solidFill>
                  <a:prstClr val="black"/>
                </a:solidFill>
              </a:rPr>
              <a:t>OSWALDO ALEXIS VIZUETE RENGIFO</a:t>
            </a:r>
          </a:p>
        </p:txBody>
      </p:sp>
      <p:sp>
        <p:nvSpPr>
          <p:cNvPr id="6" name="5 Rectángulo"/>
          <p:cNvSpPr/>
          <p:nvPr/>
        </p:nvSpPr>
        <p:spPr>
          <a:xfrm>
            <a:off x="632857" y="3276600"/>
            <a:ext cx="7878289" cy="707886"/>
          </a:xfrm>
          <a:prstGeom prst="rect">
            <a:avLst/>
          </a:prstGeom>
        </p:spPr>
        <p:txBody>
          <a:bodyPr wrap="square">
            <a:spAutoFit/>
          </a:bodyPr>
          <a:lstStyle/>
          <a:p>
            <a:pPr algn="ctr"/>
            <a:r>
              <a:rPr lang="es-ES_tradnl" sz="2000" dirty="0">
                <a:solidFill>
                  <a:srgbClr val="4F81BD"/>
                </a:solidFill>
              </a:rPr>
              <a:t>TRABAJO DE TITULACIÓN, PREVIO A LA OBTENCIÓN DEL TÍTULO DE INGENIERO EN ELECTRÓNICA, AUTOMATIZACIÓN Y CONTROL</a:t>
            </a:r>
            <a:endParaRPr lang="es-EC" sz="2000" dirty="0">
              <a:solidFill>
                <a:srgbClr val="4F81BD"/>
              </a:solidFill>
            </a:endParaRPr>
          </a:p>
        </p:txBody>
      </p:sp>
      <p:sp>
        <p:nvSpPr>
          <p:cNvPr id="9" name="8 CuadroTexto"/>
          <p:cNvSpPr txBox="1"/>
          <p:nvPr/>
        </p:nvSpPr>
        <p:spPr>
          <a:xfrm>
            <a:off x="2971800" y="5159893"/>
            <a:ext cx="3200400" cy="400110"/>
          </a:xfrm>
          <a:prstGeom prst="rect">
            <a:avLst/>
          </a:prstGeom>
          <a:noFill/>
        </p:spPr>
        <p:txBody>
          <a:bodyPr wrap="square" rtlCol="0">
            <a:spAutoFit/>
          </a:bodyPr>
          <a:lstStyle/>
          <a:p>
            <a:r>
              <a:rPr lang="es-EC" sz="2000" b="1" dirty="0">
                <a:solidFill>
                  <a:prstClr val="black"/>
                </a:solidFill>
              </a:rPr>
              <a:t>DIRECTOR: </a:t>
            </a:r>
            <a:r>
              <a:rPr lang="es-EC" sz="2000" dirty="0">
                <a:solidFill>
                  <a:prstClr val="black"/>
                </a:solidFill>
              </a:rPr>
              <a:t>ING. HUGO ORTIZ</a:t>
            </a:r>
          </a:p>
        </p:txBody>
      </p:sp>
    </p:spTree>
    <p:extLst>
      <p:ext uri="{BB962C8B-B14F-4D97-AF65-F5344CB8AC3E}">
        <p14:creationId xmlns:p14="http://schemas.microsoft.com/office/powerpoint/2010/main" val="1470319107"/>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156085" y="3125431"/>
            <a:ext cx="8831833" cy="607138"/>
            <a:chOff x="7366" y="0"/>
            <a:chExt cx="8831833" cy="607138"/>
          </a:xfrm>
        </p:grpSpPr>
        <p:sp>
          <p:nvSpPr>
            <p:cNvPr id="4" name="3 Rectángulo redondeado"/>
            <p:cNvSpPr/>
            <p:nvPr/>
          </p:nvSpPr>
          <p:spPr>
            <a:xfrm>
              <a:off x="7366" y="0"/>
              <a:ext cx="8831833" cy="60713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4 Rectángulo"/>
            <p:cNvSpPr/>
            <p:nvPr/>
          </p:nvSpPr>
          <p:spPr>
            <a:xfrm>
              <a:off x="25148" y="17782"/>
              <a:ext cx="8796269" cy="5715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43180" rIns="64770" bIns="43180" numCol="1" spcCol="1270" anchor="ctr" anchorCtr="0">
              <a:noAutofit/>
            </a:bodyPr>
            <a:lstStyle/>
            <a:p>
              <a:pPr algn="ctr" defTabSz="1511300">
                <a:lnSpc>
                  <a:spcPct val="90000"/>
                </a:lnSpc>
                <a:spcBef>
                  <a:spcPct val="0"/>
                </a:spcBef>
                <a:spcAft>
                  <a:spcPct val="35000"/>
                </a:spcAft>
              </a:pPr>
              <a:r>
                <a:rPr lang="es-EC" sz="3400" dirty="0">
                  <a:solidFill>
                    <a:prstClr val="white"/>
                  </a:solidFill>
                </a:rPr>
                <a:t>OBJETIVOS</a:t>
              </a:r>
            </a:p>
          </p:txBody>
        </p:sp>
      </p:grpSp>
      <p:sp>
        <p:nvSpPr>
          <p:cNvPr id="6" name="CuadroTexto 5"/>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7" name="Marcador de número de diapositiva 6"/>
          <p:cNvSpPr txBox="1">
            <a:spLocks/>
          </p:cNvSpPr>
          <p:nvPr/>
        </p:nvSpPr>
        <p:spPr>
          <a:xfrm>
            <a:off x="228600" y="641965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prstClr val="black"/>
                </a:solidFill>
              </a:rPr>
              <a:t>10</a:t>
            </a:r>
          </a:p>
          <a:p>
            <a:endParaRPr lang="es-ES" dirty="0">
              <a:solidFill>
                <a:prstClr val="black"/>
              </a:solidFill>
            </a:endParaRPr>
          </a:p>
        </p:txBody>
      </p:sp>
    </p:spTree>
    <p:extLst>
      <p:ext uri="{BB962C8B-B14F-4D97-AF65-F5344CB8AC3E}">
        <p14:creationId xmlns:p14="http://schemas.microsoft.com/office/powerpoint/2010/main" val="1653814220"/>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606545"/>
          <a:ext cx="83820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algn="r"/>
            <a:r>
              <a:rPr lang="en-US" sz="32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Objetivos</a:t>
            </a:r>
            <a:endParaRPr lang="es-E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9" name="8 Diagrama"/>
          <p:cNvGraphicFramePr/>
          <p:nvPr>
            <p:extLst>
              <p:ext uri="{D42A27DB-BD31-4B8C-83A1-F6EECF244321}">
                <p14:modId xmlns:p14="http://schemas.microsoft.com/office/powerpoint/2010/main" val="14075699"/>
              </p:ext>
            </p:extLst>
          </p:nvPr>
        </p:nvGraphicFramePr>
        <p:xfrm>
          <a:off x="304800" y="2819400"/>
          <a:ext cx="8382000" cy="5486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uadroTexto 7"/>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10" name="Marcador de número de diapositiva 6"/>
          <p:cNvSpPr txBox="1">
            <a:spLocks/>
          </p:cNvSpPr>
          <p:nvPr/>
        </p:nvSpPr>
        <p:spPr>
          <a:xfrm>
            <a:off x="228600" y="641965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prstClr val="black"/>
                </a:solidFill>
              </a:rPr>
              <a:t>11</a:t>
            </a:r>
          </a:p>
          <a:p>
            <a:endParaRPr lang="es-ES" dirty="0">
              <a:solidFill>
                <a:prstClr val="black"/>
              </a:solidFill>
            </a:endParaRPr>
          </a:p>
        </p:txBody>
      </p:sp>
    </p:spTree>
    <p:extLst>
      <p:ext uri="{BB962C8B-B14F-4D97-AF65-F5344CB8AC3E}">
        <p14:creationId xmlns:p14="http://schemas.microsoft.com/office/powerpoint/2010/main" val="1351810452"/>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graphicEl>
                                              <a:dgm id="{ECB1CA3E-26B8-4A39-AEF8-6F06E506D3C7}"/>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graphicEl>
                                              <a:dgm id="{6453487C-0FAF-4B32-BD10-ECD1ABD7E947}"/>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graphicEl>
                                              <a:dgm id="{45B98A4A-0B6D-4F48-B74E-847DD2F0977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dgm id="{12BE8CB9-A304-48E1-A0A4-DD3D72DCCB9D}"/>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graphicEl>
                                              <a:dgm id="{F506CCAA-5106-4A92-B91F-D5EC7D15D9A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Graphic spid="9"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Objetivos</a:t>
            </a:r>
          </a:p>
        </p:txBody>
      </p:sp>
      <p:sp>
        <p:nvSpPr>
          <p:cNvPr id="7" name="CuadroTexto 6"/>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8" name="Marcador de número de diapositiva 6"/>
          <p:cNvSpPr txBox="1">
            <a:spLocks/>
          </p:cNvSpPr>
          <p:nvPr/>
        </p:nvSpPr>
        <p:spPr>
          <a:xfrm>
            <a:off x="228600" y="641965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prstClr val="black"/>
                </a:solidFill>
              </a:rPr>
              <a:t>12</a:t>
            </a:r>
          </a:p>
          <a:p>
            <a:endParaRPr lang="es-ES" dirty="0">
              <a:solidFill>
                <a:prstClr val="black"/>
              </a:solidFill>
            </a:endParaRPr>
          </a:p>
        </p:txBody>
      </p:sp>
    </p:spTree>
    <p:extLst>
      <p:ext uri="{BB962C8B-B14F-4D97-AF65-F5344CB8AC3E}">
        <p14:creationId xmlns:p14="http://schemas.microsoft.com/office/powerpoint/2010/main" val="2410726211"/>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12BE8CB9-A304-48E1-A0A4-DD3D72DCCB9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F506CCAA-5106-4A92-B91F-D5EC7D15D9A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4CC21389-3961-494A-87D4-A9415309895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37C258A7-1FF7-47B8-986F-70F346B3317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4F700CD2-19C1-4E88-85FC-77EE243C0AB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18D82CCF-39A9-47E6-964A-1C9FA568ABC4}"/>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6E683A07-47BA-4482-9EA0-4F442F8E34C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2004F46F-AC19-4AE6-951E-18485A64F16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156085" y="3125431"/>
            <a:ext cx="8831833" cy="607138"/>
            <a:chOff x="7366" y="0"/>
            <a:chExt cx="8831833" cy="607138"/>
          </a:xfrm>
        </p:grpSpPr>
        <p:sp>
          <p:nvSpPr>
            <p:cNvPr id="4" name="3 Rectángulo redondeado"/>
            <p:cNvSpPr/>
            <p:nvPr/>
          </p:nvSpPr>
          <p:spPr>
            <a:xfrm>
              <a:off x="7366" y="0"/>
              <a:ext cx="8831833" cy="60713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4 Rectángulo"/>
            <p:cNvSpPr/>
            <p:nvPr/>
          </p:nvSpPr>
          <p:spPr>
            <a:xfrm>
              <a:off x="25148" y="17782"/>
              <a:ext cx="8796269" cy="5715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43180" rIns="64770" bIns="43180" numCol="1" spcCol="1270" anchor="ctr" anchorCtr="0">
              <a:noAutofit/>
            </a:bodyPr>
            <a:lstStyle/>
            <a:p>
              <a:pPr algn="ctr" defTabSz="1511300">
                <a:lnSpc>
                  <a:spcPct val="90000"/>
                </a:lnSpc>
                <a:spcBef>
                  <a:spcPct val="0"/>
                </a:spcBef>
                <a:spcAft>
                  <a:spcPct val="35000"/>
                </a:spcAft>
              </a:pPr>
              <a:r>
                <a:rPr lang="es-EC" sz="3400" dirty="0">
                  <a:solidFill>
                    <a:prstClr val="white"/>
                  </a:solidFill>
                </a:rPr>
                <a:t>DISEÑO</a:t>
              </a:r>
            </a:p>
          </p:txBody>
        </p:sp>
      </p:grpSp>
      <p:sp>
        <p:nvSpPr>
          <p:cNvPr id="6" name="CuadroTexto 5"/>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7" name="Marcador de número de diapositiva 6"/>
          <p:cNvSpPr txBox="1">
            <a:spLocks/>
          </p:cNvSpPr>
          <p:nvPr/>
        </p:nvSpPr>
        <p:spPr>
          <a:xfrm>
            <a:off x="228600" y="641965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prstClr val="black"/>
                </a:solidFill>
              </a:rPr>
              <a:t>13</a:t>
            </a:r>
          </a:p>
          <a:p>
            <a:endParaRPr lang="es-ES" dirty="0">
              <a:solidFill>
                <a:prstClr val="black"/>
              </a:solidFill>
            </a:endParaRPr>
          </a:p>
        </p:txBody>
      </p:sp>
    </p:spTree>
    <p:extLst>
      <p:ext uri="{BB962C8B-B14F-4D97-AF65-F5344CB8AC3E}">
        <p14:creationId xmlns:p14="http://schemas.microsoft.com/office/powerpoint/2010/main" val="2850184545"/>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Diseño</a:t>
            </a:r>
          </a:p>
        </p:txBody>
      </p:sp>
      <p:sp>
        <p:nvSpPr>
          <p:cNvPr id="2" name="1 CuadroTexto"/>
          <p:cNvSpPr txBox="1"/>
          <p:nvPr/>
        </p:nvSpPr>
        <p:spPr>
          <a:xfrm>
            <a:off x="304800" y="1676400"/>
            <a:ext cx="6019800" cy="3785652"/>
          </a:xfrm>
          <a:prstGeom prst="rect">
            <a:avLst/>
          </a:prstGeom>
          <a:noFill/>
        </p:spPr>
        <p:txBody>
          <a:bodyPr wrap="square" rtlCol="0">
            <a:spAutoFit/>
          </a:bodyPr>
          <a:lstStyle/>
          <a:p>
            <a:r>
              <a:rPr lang="es-EC" sz="2000" dirty="0">
                <a:solidFill>
                  <a:prstClr val="black"/>
                </a:solidFill>
              </a:rPr>
              <a:t>Parámetros del elevador:</a:t>
            </a:r>
          </a:p>
          <a:p>
            <a:endParaRPr lang="es-EC" sz="2000" dirty="0">
              <a:solidFill>
                <a:prstClr val="black"/>
              </a:solidFill>
            </a:endParaRPr>
          </a:p>
          <a:p>
            <a:pPr marL="742950" lvl="1" indent="-285750">
              <a:buFont typeface="Arial" pitchFamily="34" charset="0"/>
              <a:buChar char="•"/>
            </a:pPr>
            <a:r>
              <a:rPr lang="es-EC" sz="2000" dirty="0">
                <a:solidFill>
                  <a:prstClr val="black"/>
                </a:solidFill>
              </a:rPr>
              <a:t>Ascensor panorámico</a:t>
            </a:r>
          </a:p>
          <a:p>
            <a:pPr marL="742950" lvl="1" indent="-285750">
              <a:buFont typeface="Arial" pitchFamily="34" charset="0"/>
              <a:buChar char="•"/>
            </a:pPr>
            <a:r>
              <a:rPr lang="es-EC" sz="2000" dirty="0">
                <a:solidFill>
                  <a:prstClr val="black"/>
                </a:solidFill>
              </a:rPr>
              <a:t>3 Paradas</a:t>
            </a:r>
          </a:p>
          <a:p>
            <a:pPr marL="742950" lvl="1" indent="-285750">
              <a:buFont typeface="Arial" pitchFamily="34" charset="0"/>
              <a:buChar char="•"/>
            </a:pPr>
            <a:r>
              <a:rPr lang="es-EC" sz="2000" dirty="0">
                <a:solidFill>
                  <a:prstClr val="black"/>
                </a:solidFill>
              </a:rPr>
              <a:t>Distancias:</a:t>
            </a:r>
          </a:p>
          <a:p>
            <a:pPr lvl="2"/>
            <a:r>
              <a:rPr lang="es-EC" sz="2000" dirty="0">
                <a:solidFill>
                  <a:prstClr val="black"/>
                </a:solidFill>
              </a:rPr>
              <a:t>1 metro de pie de pozo</a:t>
            </a:r>
          </a:p>
          <a:p>
            <a:pPr lvl="2"/>
            <a:r>
              <a:rPr lang="es-EC" sz="2000" dirty="0">
                <a:solidFill>
                  <a:prstClr val="black"/>
                </a:solidFill>
              </a:rPr>
              <a:t>17 metros de viaje</a:t>
            </a:r>
          </a:p>
          <a:p>
            <a:pPr lvl="2"/>
            <a:r>
              <a:rPr lang="es-EC" sz="2000" dirty="0">
                <a:solidFill>
                  <a:prstClr val="black"/>
                </a:solidFill>
              </a:rPr>
              <a:t>1 metro de sobre recorrido</a:t>
            </a:r>
          </a:p>
          <a:p>
            <a:pPr marL="742950" lvl="1" indent="-285750">
              <a:buFont typeface="Arial" pitchFamily="34" charset="0"/>
              <a:buChar char="•"/>
            </a:pPr>
            <a:r>
              <a:rPr lang="es-EC" sz="2000" dirty="0">
                <a:solidFill>
                  <a:prstClr val="black"/>
                </a:solidFill>
              </a:rPr>
              <a:t>Velocidad: 0.50 m/s</a:t>
            </a:r>
          </a:p>
          <a:p>
            <a:pPr marL="742950" lvl="1" indent="-285750">
              <a:buFont typeface="Arial" pitchFamily="34" charset="0"/>
              <a:buChar char="•"/>
            </a:pPr>
            <a:r>
              <a:rPr lang="es-EC" sz="2000" dirty="0">
                <a:solidFill>
                  <a:prstClr val="black"/>
                </a:solidFill>
              </a:rPr>
              <a:t>Capacidad: 225 </a:t>
            </a:r>
            <a:r>
              <a:rPr lang="es-EC" sz="2000" dirty="0" err="1">
                <a:solidFill>
                  <a:prstClr val="black"/>
                </a:solidFill>
              </a:rPr>
              <a:t>Kgs</a:t>
            </a:r>
            <a:r>
              <a:rPr lang="es-EC" sz="2000" dirty="0">
                <a:solidFill>
                  <a:prstClr val="black"/>
                </a:solidFill>
              </a:rPr>
              <a:t> – 3 personas</a:t>
            </a:r>
          </a:p>
          <a:p>
            <a:pPr marL="742950" lvl="1" indent="-285750">
              <a:buFont typeface="Arial" pitchFamily="34" charset="0"/>
              <a:buChar char="•"/>
            </a:pPr>
            <a:r>
              <a:rPr lang="es-EC" sz="2000" dirty="0">
                <a:solidFill>
                  <a:prstClr val="black"/>
                </a:solidFill>
              </a:rPr>
              <a:t>Funcionamiento del ascensor: 15 años</a:t>
            </a:r>
          </a:p>
          <a:p>
            <a:pPr marL="742950" lvl="1" indent="-285750">
              <a:buFont typeface="Arial" pitchFamily="34" charset="0"/>
              <a:buChar char="•"/>
            </a:pPr>
            <a:r>
              <a:rPr lang="es-EC" sz="2000" dirty="0">
                <a:solidFill>
                  <a:prstClr val="black"/>
                </a:solidFill>
              </a:rPr>
              <a:t>Fabricación: Nacional</a:t>
            </a:r>
          </a:p>
        </p:txBody>
      </p:sp>
      <p:pic>
        <p:nvPicPr>
          <p:cNvPr id="3" name="Imagen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0" y="1676400"/>
            <a:ext cx="2438400" cy="3704272"/>
          </a:xfrm>
          <a:prstGeom prst="rect">
            <a:avLst/>
          </a:prstGeom>
        </p:spPr>
      </p:pic>
      <p:sp>
        <p:nvSpPr>
          <p:cNvPr id="9" name="CuadroTexto 8"/>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10" name="Marcador de número de diapositiva 6"/>
          <p:cNvSpPr txBox="1">
            <a:spLocks/>
          </p:cNvSpPr>
          <p:nvPr/>
        </p:nvSpPr>
        <p:spPr>
          <a:xfrm>
            <a:off x="228600" y="641965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prstClr val="black"/>
                </a:solidFill>
              </a:rPr>
              <a:t>14</a:t>
            </a:r>
          </a:p>
          <a:p>
            <a:endParaRPr lang="es-ES" dirty="0">
              <a:solidFill>
                <a:prstClr val="black"/>
              </a:solidFill>
            </a:endParaRPr>
          </a:p>
        </p:txBody>
      </p:sp>
    </p:spTree>
    <p:extLst>
      <p:ext uri="{BB962C8B-B14F-4D97-AF65-F5344CB8AC3E}">
        <p14:creationId xmlns:p14="http://schemas.microsoft.com/office/powerpoint/2010/main" val="3331086536"/>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Diseño</a:t>
            </a:r>
          </a:p>
        </p:txBody>
      </p:sp>
      <p:sp>
        <p:nvSpPr>
          <p:cNvPr id="2" name="1 CuadroTexto"/>
          <p:cNvSpPr txBox="1"/>
          <p:nvPr/>
        </p:nvSpPr>
        <p:spPr>
          <a:xfrm>
            <a:off x="304800" y="1600202"/>
            <a:ext cx="5334000" cy="4401205"/>
          </a:xfrm>
          <a:prstGeom prst="rect">
            <a:avLst/>
          </a:prstGeom>
          <a:noFill/>
        </p:spPr>
        <p:txBody>
          <a:bodyPr wrap="square" rtlCol="0">
            <a:spAutoFit/>
          </a:bodyPr>
          <a:lstStyle/>
          <a:p>
            <a:pPr algn="just"/>
            <a:r>
              <a:rPr lang="es-EC" sz="2000" dirty="0">
                <a:solidFill>
                  <a:prstClr val="black"/>
                </a:solidFill>
              </a:rPr>
              <a:t>Condiciones del antiguo control del ascensor:</a:t>
            </a:r>
          </a:p>
          <a:p>
            <a:pPr algn="just"/>
            <a:endParaRPr lang="es-EC" sz="2000" dirty="0">
              <a:solidFill>
                <a:prstClr val="black"/>
              </a:solidFill>
            </a:endParaRPr>
          </a:p>
          <a:p>
            <a:pPr marL="742950" lvl="1" indent="-285750" algn="just">
              <a:buFont typeface="Arial" pitchFamily="34" charset="0"/>
              <a:buChar char="•"/>
            </a:pPr>
            <a:r>
              <a:rPr lang="es-EC" sz="2000" dirty="0">
                <a:solidFill>
                  <a:prstClr val="black"/>
                </a:solidFill>
              </a:rPr>
              <a:t>Cableado en mal estado</a:t>
            </a:r>
          </a:p>
          <a:p>
            <a:pPr marL="742950" lvl="1" indent="-285750" algn="just">
              <a:buFont typeface="Arial" pitchFamily="34" charset="0"/>
              <a:buChar char="•"/>
            </a:pPr>
            <a:r>
              <a:rPr lang="es-EC" sz="2000" dirty="0">
                <a:solidFill>
                  <a:prstClr val="black"/>
                </a:solidFill>
              </a:rPr>
              <a:t>Elementos de control desgastados</a:t>
            </a:r>
          </a:p>
          <a:p>
            <a:pPr marL="742950" lvl="1" indent="-285750" algn="just">
              <a:buFont typeface="Arial" pitchFamily="34" charset="0"/>
              <a:buChar char="•"/>
            </a:pPr>
            <a:r>
              <a:rPr lang="es-EC" sz="2000" dirty="0">
                <a:solidFill>
                  <a:prstClr val="black"/>
                </a:solidFill>
              </a:rPr>
              <a:t>El control no presenta dimensionamiento adecuado de elementos de protección</a:t>
            </a:r>
          </a:p>
          <a:p>
            <a:pPr marL="742950" lvl="1" indent="-285750" algn="just">
              <a:buFont typeface="Arial" pitchFamily="34" charset="0"/>
              <a:buChar char="•"/>
            </a:pPr>
            <a:r>
              <a:rPr lang="es-EC" sz="2000" dirty="0">
                <a:solidFill>
                  <a:prstClr val="black"/>
                </a:solidFill>
              </a:rPr>
              <a:t>Controlador del ascensor antiguo (lógica a la medida)</a:t>
            </a:r>
          </a:p>
          <a:p>
            <a:pPr marL="742950" lvl="1" indent="-285750" algn="just">
              <a:buFont typeface="Arial" pitchFamily="34" charset="0"/>
              <a:buChar char="•"/>
            </a:pPr>
            <a:r>
              <a:rPr lang="es-EC" sz="2000" dirty="0">
                <a:solidFill>
                  <a:prstClr val="black"/>
                </a:solidFill>
              </a:rPr>
              <a:t>Controlador posee un control de maniobra universal, únicamente se ejecuta una llamada a la vez.</a:t>
            </a:r>
          </a:p>
          <a:p>
            <a:pPr marL="742950" lvl="1" indent="-285750" algn="just">
              <a:buFont typeface="Arial" pitchFamily="34" charset="0"/>
              <a:buChar char="•"/>
            </a:pPr>
            <a:r>
              <a:rPr lang="es-EC" sz="2000" dirty="0">
                <a:solidFill>
                  <a:prstClr val="black"/>
                </a:solidFill>
              </a:rPr>
              <a:t>El sistema dota de una velocidad para el arranque, viaje y paro del ascensor, por tal motivo no posee confort el sistema.</a:t>
            </a:r>
          </a:p>
        </p:txBody>
      </p:sp>
      <p:pic>
        <p:nvPicPr>
          <p:cNvPr id="7" name="Imagen 6"/>
          <p:cNvPicPr/>
          <p:nvPr/>
        </p:nvPicPr>
        <p:blipFill rotWithShape="1">
          <a:blip r:embed="rId7">
            <a:extLst>
              <a:ext uri="{28A0092B-C50C-407E-A947-70E740481C1C}">
                <a14:useLocalDpi xmlns:a14="http://schemas.microsoft.com/office/drawing/2010/main" val="0"/>
              </a:ext>
            </a:extLst>
          </a:blip>
          <a:srcRect l="31916" t="6406" r="30208"/>
          <a:stretch/>
        </p:blipFill>
        <p:spPr bwMode="auto">
          <a:xfrm>
            <a:off x="5953760" y="1676400"/>
            <a:ext cx="2656840" cy="3657600"/>
          </a:xfrm>
          <a:prstGeom prst="rect">
            <a:avLst/>
          </a:prstGeom>
          <a:ln>
            <a:noFill/>
          </a:ln>
          <a:extLst>
            <a:ext uri="{53640926-AAD7-44D8-BBD7-CCE9431645EC}">
              <a14:shadowObscured xmlns:a14="http://schemas.microsoft.com/office/drawing/2010/main"/>
            </a:ext>
          </a:extLst>
        </p:spPr>
      </p:pic>
      <p:sp>
        <p:nvSpPr>
          <p:cNvPr id="9" name="CuadroTexto 8"/>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10" name="Marcador de número de diapositiva 6"/>
          <p:cNvSpPr txBox="1">
            <a:spLocks/>
          </p:cNvSpPr>
          <p:nvPr/>
        </p:nvSpPr>
        <p:spPr>
          <a:xfrm>
            <a:off x="228600" y="641965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prstClr val="black"/>
                </a:solidFill>
              </a:rPr>
              <a:t>15</a:t>
            </a:r>
          </a:p>
          <a:p>
            <a:endParaRPr lang="es-ES" dirty="0">
              <a:solidFill>
                <a:prstClr val="black"/>
              </a:solidFill>
            </a:endParaRPr>
          </a:p>
        </p:txBody>
      </p:sp>
    </p:spTree>
    <p:extLst>
      <p:ext uri="{BB962C8B-B14F-4D97-AF65-F5344CB8AC3E}">
        <p14:creationId xmlns:p14="http://schemas.microsoft.com/office/powerpoint/2010/main" val="290097864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Diseño</a:t>
            </a:r>
          </a:p>
        </p:txBody>
      </p:sp>
      <p:sp>
        <p:nvSpPr>
          <p:cNvPr id="2" name="1 CuadroTexto"/>
          <p:cNvSpPr txBox="1"/>
          <p:nvPr/>
        </p:nvSpPr>
        <p:spPr>
          <a:xfrm>
            <a:off x="304800" y="1752602"/>
            <a:ext cx="5334000" cy="4401205"/>
          </a:xfrm>
          <a:prstGeom prst="rect">
            <a:avLst/>
          </a:prstGeom>
          <a:noFill/>
        </p:spPr>
        <p:txBody>
          <a:bodyPr wrap="square" rtlCol="0">
            <a:spAutoFit/>
          </a:bodyPr>
          <a:lstStyle/>
          <a:p>
            <a:pPr algn="just"/>
            <a:r>
              <a:rPr lang="es-EC" sz="2000" dirty="0">
                <a:solidFill>
                  <a:prstClr val="black"/>
                </a:solidFill>
              </a:rPr>
              <a:t>Fallas de operación del controlador:</a:t>
            </a:r>
          </a:p>
          <a:p>
            <a:pPr algn="just"/>
            <a:endParaRPr lang="es-EC" sz="2000" dirty="0">
              <a:solidFill>
                <a:prstClr val="black"/>
              </a:solidFill>
            </a:endParaRPr>
          </a:p>
          <a:p>
            <a:pPr marL="742950" lvl="1" indent="-285750" algn="just">
              <a:buFont typeface="Arial" pitchFamily="34" charset="0"/>
              <a:buChar char="•"/>
            </a:pPr>
            <a:r>
              <a:rPr lang="es-EC" sz="2000" dirty="0">
                <a:solidFill>
                  <a:prstClr val="black"/>
                </a:solidFill>
              </a:rPr>
              <a:t>Pérdida de información del ducto del ascensor.</a:t>
            </a:r>
          </a:p>
          <a:p>
            <a:pPr marL="742950" lvl="1" indent="-285750" algn="just">
              <a:buFont typeface="Arial" pitchFamily="34" charset="0"/>
              <a:buChar char="•"/>
            </a:pPr>
            <a:r>
              <a:rPr lang="es-EC" sz="2000" dirty="0">
                <a:solidFill>
                  <a:prstClr val="black"/>
                </a:solidFill>
              </a:rPr>
              <a:t>Bloqueo del ascensor.</a:t>
            </a:r>
          </a:p>
          <a:p>
            <a:pPr marL="742950" lvl="1" indent="-285750" algn="just">
              <a:buFont typeface="Arial" pitchFamily="34" charset="0"/>
              <a:buChar char="•"/>
            </a:pPr>
            <a:r>
              <a:rPr lang="es-EC" sz="2000" dirty="0">
                <a:solidFill>
                  <a:prstClr val="black"/>
                </a:solidFill>
              </a:rPr>
              <a:t>Falsas activaciones de piso y dentro de cabina.</a:t>
            </a:r>
          </a:p>
          <a:p>
            <a:pPr marL="742950" lvl="1" indent="-285750" algn="just">
              <a:buFont typeface="Arial" pitchFamily="34" charset="0"/>
              <a:buChar char="•"/>
            </a:pPr>
            <a:r>
              <a:rPr lang="es-EC" sz="2000" dirty="0">
                <a:solidFill>
                  <a:prstClr val="black"/>
                </a:solidFill>
              </a:rPr>
              <a:t>Retardo de atención de llamados</a:t>
            </a:r>
          </a:p>
          <a:p>
            <a:pPr marL="742950" lvl="1" indent="-285750" algn="just">
              <a:buFont typeface="Arial" pitchFamily="34" charset="0"/>
              <a:buChar char="•"/>
            </a:pPr>
            <a:r>
              <a:rPr lang="es-EC" sz="2000" dirty="0">
                <a:solidFill>
                  <a:prstClr val="black"/>
                </a:solidFill>
              </a:rPr>
              <a:t>No existe control para la apertura y cerrado de puertas de cabina.</a:t>
            </a:r>
          </a:p>
          <a:p>
            <a:pPr marL="742950" lvl="1" indent="-285750" algn="just">
              <a:buFont typeface="Arial" pitchFamily="34" charset="0"/>
              <a:buChar char="•"/>
            </a:pPr>
            <a:r>
              <a:rPr lang="es-EC" sz="2000" dirty="0">
                <a:solidFill>
                  <a:prstClr val="black"/>
                </a:solidFill>
              </a:rPr>
              <a:t>Usuarios quedan atrapados en cabina por problemas en el control de puertas del ascensor.</a:t>
            </a:r>
          </a:p>
          <a:p>
            <a:pPr marL="742950" lvl="1" indent="-285750" algn="just">
              <a:buFont typeface="Arial" pitchFamily="34" charset="0"/>
              <a:buChar char="•"/>
            </a:pPr>
            <a:endParaRPr lang="es-EC" sz="2000" dirty="0">
              <a:solidFill>
                <a:prstClr val="black"/>
              </a:solidFill>
            </a:endParaRPr>
          </a:p>
        </p:txBody>
      </p:sp>
      <p:pic>
        <p:nvPicPr>
          <p:cNvPr id="3" name="Imagen 2"/>
          <p:cNvPicPr>
            <a:picLocks noChangeAspect="1"/>
          </p:cNvPicPr>
          <p:nvPr/>
        </p:nvPicPr>
        <p:blipFill rotWithShape="1">
          <a:blip r:embed="rId7" cstate="print">
            <a:extLst>
              <a:ext uri="{28A0092B-C50C-407E-A947-70E740481C1C}">
                <a14:useLocalDpi xmlns:a14="http://schemas.microsoft.com/office/drawing/2010/main" val="0"/>
              </a:ext>
            </a:extLst>
          </a:blip>
          <a:srcRect t="7407"/>
          <a:stretch/>
        </p:blipFill>
        <p:spPr>
          <a:xfrm>
            <a:off x="5943600" y="1752600"/>
            <a:ext cx="2690812" cy="3810000"/>
          </a:xfrm>
          <a:prstGeom prst="rect">
            <a:avLst/>
          </a:prstGeom>
        </p:spPr>
      </p:pic>
      <p:sp>
        <p:nvSpPr>
          <p:cNvPr id="9" name="CuadroTexto 8"/>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10" name="Marcador de número de diapositiva 6"/>
          <p:cNvSpPr txBox="1">
            <a:spLocks/>
          </p:cNvSpPr>
          <p:nvPr/>
        </p:nvSpPr>
        <p:spPr>
          <a:xfrm>
            <a:off x="228600" y="641965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prstClr val="black"/>
                </a:solidFill>
              </a:rPr>
              <a:t>16</a:t>
            </a:r>
          </a:p>
          <a:p>
            <a:endParaRPr lang="es-ES" dirty="0">
              <a:solidFill>
                <a:prstClr val="black"/>
              </a:solidFill>
            </a:endParaRPr>
          </a:p>
        </p:txBody>
      </p:sp>
    </p:spTree>
    <p:extLst>
      <p:ext uri="{BB962C8B-B14F-4D97-AF65-F5344CB8AC3E}">
        <p14:creationId xmlns:p14="http://schemas.microsoft.com/office/powerpoint/2010/main" val="3601850795"/>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Diseño</a:t>
            </a:r>
          </a:p>
        </p:txBody>
      </p:sp>
      <p:sp>
        <p:nvSpPr>
          <p:cNvPr id="2" name="1 CuadroTexto"/>
          <p:cNvSpPr txBox="1"/>
          <p:nvPr/>
        </p:nvSpPr>
        <p:spPr>
          <a:xfrm>
            <a:off x="304800" y="1447802"/>
            <a:ext cx="5334000" cy="4770537"/>
          </a:xfrm>
          <a:prstGeom prst="rect">
            <a:avLst/>
          </a:prstGeom>
          <a:noFill/>
        </p:spPr>
        <p:txBody>
          <a:bodyPr wrap="square" rtlCol="0">
            <a:spAutoFit/>
          </a:bodyPr>
          <a:lstStyle/>
          <a:p>
            <a:pPr marL="800100" lvl="1" indent="-342900" algn="just">
              <a:buFont typeface="Wingdings" panose="05000000000000000000" pitchFamily="2" charset="2"/>
              <a:buChar char="Ø"/>
            </a:pPr>
            <a:r>
              <a:rPr lang="es-EC" sz="1900" dirty="0">
                <a:solidFill>
                  <a:prstClr val="black"/>
                </a:solidFill>
              </a:rPr>
              <a:t>Repotenciar al tablero de control por un nuevo control electrónico, acorde a la tecnología presente en el país.</a:t>
            </a:r>
          </a:p>
          <a:p>
            <a:pPr marL="800100" lvl="1" indent="-342900" algn="just">
              <a:buFont typeface="Wingdings" panose="05000000000000000000" pitchFamily="2" charset="2"/>
              <a:buChar char="Ø"/>
            </a:pPr>
            <a:r>
              <a:rPr lang="es-EC" sz="1900" dirty="0">
                <a:solidFill>
                  <a:prstClr val="black"/>
                </a:solidFill>
              </a:rPr>
              <a:t>Construir el nuevo control del ascensor, en base a la normativa CPE INEN 018.</a:t>
            </a:r>
          </a:p>
          <a:p>
            <a:pPr marL="800100" lvl="1" indent="-342900" algn="just">
              <a:buFont typeface="Wingdings" panose="05000000000000000000" pitchFamily="2" charset="2"/>
              <a:buChar char="Ø"/>
            </a:pPr>
            <a:r>
              <a:rPr lang="es-EC" sz="1900" dirty="0">
                <a:solidFill>
                  <a:prstClr val="black"/>
                </a:solidFill>
              </a:rPr>
              <a:t>Implementar una nueva lógica de control para un ascensor de 3 pisos.</a:t>
            </a:r>
          </a:p>
          <a:p>
            <a:pPr marL="800100" lvl="1" indent="-342900" algn="just">
              <a:buFont typeface="Wingdings" panose="05000000000000000000" pitchFamily="2" charset="2"/>
              <a:buChar char="Ø"/>
            </a:pPr>
            <a:r>
              <a:rPr lang="es-EC" sz="1900" dirty="0">
                <a:solidFill>
                  <a:prstClr val="black"/>
                </a:solidFill>
              </a:rPr>
              <a:t>Implementar la maniobra de control, colectiva-selectiva en ascenso y descenso.</a:t>
            </a:r>
          </a:p>
          <a:p>
            <a:pPr marL="800100" lvl="1" indent="-342900" algn="just">
              <a:buFont typeface="Wingdings" panose="05000000000000000000" pitchFamily="2" charset="2"/>
              <a:buChar char="Ø"/>
            </a:pPr>
            <a:r>
              <a:rPr lang="es-EC" sz="1900" dirty="0">
                <a:solidFill>
                  <a:prstClr val="black"/>
                </a:solidFill>
              </a:rPr>
              <a:t>Confort en el elevador, brindando suavidad en el arranque, paro y desplazamiento vertical.</a:t>
            </a:r>
          </a:p>
          <a:p>
            <a:pPr marL="800100" lvl="1" indent="-342900" algn="just">
              <a:buFont typeface="Wingdings" panose="05000000000000000000" pitchFamily="2" charset="2"/>
              <a:buChar char="Ø"/>
            </a:pPr>
            <a:r>
              <a:rPr lang="es-EC" sz="1900" dirty="0">
                <a:solidFill>
                  <a:prstClr val="black"/>
                </a:solidFill>
              </a:rPr>
              <a:t>Interfaz de visualización en cabina.</a:t>
            </a:r>
          </a:p>
          <a:p>
            <a:pPr marL="800100" lvl="1" indent="-342900" algn="just">
              <a:buFont typeface="Wingdings" panose="05000000000000000000" pitchFamily="2" charset="2"/>
              <a:buChar char="Ø"/>
            </a:pPr>
            <a:r>
              <a:rPr lang="es-EC" sz="1900" dirty="0">
                <a:solidFill>
                  <a:prstClr val="black"/>
                </a:solidFill>
              </a:rPr>
              <a:t>Dotar de seguridad a los usuarios respecto al actual mecanismo de puertas en el ascensor.</a:t>
            </a:r>
          </a:p>
        </p:txBody>
      </p:sp>
      <p:pic>
        <p:nvPicPr>
          <p:cNvPr id="4" name="Imagen 3"/>
          <p:cNvPicPr>
            <a:picLocks noChangeAspect="1"/>
          </p:cNvPicPr>
          <p:nvPr/>
        </p:nvPicPr>
        <p:blipFill rotWithShape="1">
          <a:blip r:embed="rId7">
            <a:extLst>
              <a:ext uri="{28A0092B-C50C-407E-A947-70E740481C1C}">
                <a14:useLocalDpi xmlns:a14="http://schemas.microsoft.com/office/drawing/2010/main" val="0"/>
              </a:ext>
            </a:extLst>
          </a:blip>
          <a:srcRect l="11472" t="3898" r="10796" b="-3898"/>
          <a:stretch/>
        </p:blipFill>
        <p:spPr>
          <a:xfrm>
            <a:off x="5867400" y="1600200"/>
            <a:ext cx="2743200" cy="3910012"/>
          </a:xfrm>
          <a:prstGeom prst="rect">
            <a:avLst/>
          </a:prstGeom>
        </p:spPr>
      </p:pic>
      <p:sp>
        <p:nvSpPr>
          <p:cNvPr id="9" name="CuadroTexto 8"/>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10" name="Marcador de número de diapositiva 6"/>
          <p:cNvSpPr txBox="1">
            <a:spLocks/>
          </p:cNvSpPr>
          <p:nvPr/>
        </p:nvSpPr>
        <p:spPr>
          <a:xfrm>
            <a:off x="228600" y="641965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prstClr val="black"/>
                </a:solidFill>
              </a:rPr>
              <a:t>17</a:t>
            </a:r>
          </a:p>
          <a:p>
            <a:endParaRPr lang="es-ES" dirty="0">
              <a:solidFill>
                <a:prstClr val="black"/>
              </a:solidFill>
            </a:endParaRPr>
          </a:p>
        </p:txBody>
      </p:sp>
    </p:spTree>
    <p:extLst>
      <p:ext uri="{BB962C8B-B14F-4D97-AF65-F5344CB8AC3E}">
        <p14:creationId xmlns:p14="http://schemas.microsoft.com/office/powerpoint/2010/main" val="2439635376"/>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85800"/>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Diseño</a:t>
            </a:r>
          </a:p>
        </p:txBody>
      </p:sp>
      <p:graphicFrame>
        <p:nvGraphicFramePr>
          <p:cNvPr id="3" name="Diagrama 2"/>
          <p:cNvGraphicFramePr/>
          <p:nvPr>
            <p:extLst/>
          </p:nvPr>
        </p:nvGraphicFramePr>
        <p:xfrm>
          <a:off x="1610938" y="1629177"/>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Imagen 6"/>
          <p:cNvPicPr>
            <a:picLocks noChangeAspect="1"/>
          </p:cNvPicPr>
          <p:nvPr/>
        </p:nvPicPr>
        <p:blipFill>
          <a:blip r:embed="rId12"/>
          <a:stretch>
            <a:fillRect/>
          </a:stretch>
        </p:blipFill>
        <p:spPr>
          <a:xfrm>
            <a:off x="2590802" y="1797288"/>
            <a:ext cx="1273923" cy="1098313"/>
          </a:xfrm>
          <a:prstGeom prst="rect">
            <a:avLst/>
          </a:prstGeom>
        </p:spPr>
      </p:pic>
      <p:pic>
        <p:nvPicPr>
          <p:cNvPr id="8" name="Imagen 7"/>
          <p:cNvPicPr>
            <a:picLocks noChangeAspect="1"/>
          </p:cNvPicPr>
          <p:nvPr/>
        </p:nvPicPr>
        <p:blipFill>
          <a:blip r:embed="rId13"/>
          <a:stretch>
            <a:fillRect/>
          </a:stretch>
        </p:blipFill>
        <p:spPr>
          <a:xfrm>
            <a:off x="685800" y="4663787"/>
            <a:ext cx="1524000" cy="719137"/>
          </a:xfrm>
          <a:prstGeom prst="rect">
            <a:avLst/>
          </a:prstGeom>
        </p:spPr>
      </p:pic>
      <p:pic>
        <p:nvPicPr>
          <p:cNvPr id="9" name="Imagen 8"/>
          <p:cNvPicPr>
            <a:picLocks noChangeAspect="1"/>
          </p:cNvPicPr>
          <p:nvPr/>
        </p:nvPicPr>
        <p:blipFill>
          <a:blip r:embed="rId14"/>
          <a:stretch>
            <a:fillRect/>
          </a:stretch>
        </p:blipFill>
        <p:spPr>
          <a:xfrm>
            <a:off x="7315202" y="4419600"/>
            <a:ext cx="783477" cy="1207508"/>
          </a:xfrm>
          <a:prstGeom prst="rect">
            <a:avLst/>
          </a:prstGeom>
        </p:spPr>
      </p:pic>
      <p:pic>
        <p:nvPicPr>
          <p:cNvPr id="11" name="Imagen 10"/>
          <p:cNvPicPr>
            <a:picLocks noChangeAspect="1"/>
          </p:cNvPicPr>
          <p:nvPr/>
        </p:nvPicPr>
        <p:blipFill>
          <a:blip r:embed="rId15"/>
          <a:stretch>
            <a:fillRect/>
          </a:stretch>
        </p:blipFill>
        <p:spPr>
          <a:xfrm>
            <a:off x="5514440" y="1646356"/>
            <a:ext cx="1800760" cy="1400175"/>
          </a:xfrm>
          <a:prstGeom prst="rect">
            <a:avLst/>
          </a:prstGeom>
        </p:spPr>
      </p:pic>
      <p:sp>
        <p:nvSpPr>
          <p:cNvPr id="12" name="CuadroTexto 11"/>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13" name="Marcador de número de diapositiva 6"/>
          <p:cNvSpPr txBox="1">
            <a:spLocks/>
          </p:cNvSpPr>
          <p:nvPr/>
        </p:nvSpPr>
        <p:spPr>
          <a:xfrm>
            <a:off x="228600" y="641965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prstClr val="black"/>
                </a:solidFill>
              </a:rPr>
              <a:t>18</a:t>
            </a:r>
          </a:p>
          <a:p>
            <a:endParaRPr lang="es-ES" dirty="0">
              <a:solidFill>
                <a:prstClr val="black"/>
              </a:solidFill>
            </a:endParaRPr>
          </a:p>
        </p:txBody>
      </p:sp>
    </p:spTree>
    <p:extLst>
      <p:ext uri="{BB962C8B-B14F-4D97-AF65-F5344CB8AC3E}">
        <p14:creationId xmlns:p14="http://schemas.microsoft.com/office/powerpoint/2010/main" val="198518987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3"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Diseño</a:t>
            </a:r>
          </a:p>
        </p:txBody>
      </p:sp>
      <p:graphicFrame>
        <p:nvGraphicFramePr>
          <p:cNvPr id="14" name="Diagrama 13"/>
          <p:cNvGraphicFramePr/>
          <p:nvPr>
            <p:extLst/>
          </p:nvPr>
        </p:nvGraphicFramePr>
        <p:xfrm>
          <a:off x="304800" y="838200"/>
          <a:ext cx="8458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8" name="Marcador de número de diapositiva 6"/>
          <p:cNvSpPr txBox="1">
            <a:spLocks/>
          </p:cNvSpPr>
          <p:nvPr/>
        </p:nvSpPr>
        <p:spPr>
          <a:xfrm>
            <a:off x="228600" y="641965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prstClr val="black"/>
                </a:solidFill>
              </a:rPr>
              <a:t>19</a:t>
            </a:r>
          </a:p>
          <a:p>
            <a:endParaRPr lang="es-ES" dirty="0">
              <a:solidFill>
                <a:prstClr val="black"/>
              </a:solidFill>
            </a:endParaRPr>
          </a:p>
        </p:txBody>
      </p:sp>
    </p:spTree>
    <p:extLst>
      <p:ext uri="{BB962C8B-B14F-4D97-AF65-F5344CB8AC3E}">
        <p14:creationId xmlns:p14="http://schemas.microsoft.com/office/powerpoint/2010/main" val="3737902292"/>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609600"/>
          <a:ext cx="8382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8" name="Marcador de número de diapositiva 6"/>
          <p:cNvSpPr txBox="1">
            <a:spLocks/>
          </p:cNvSpPr>
          <p:nvPr/>
        </p:nvSpPr>
        <p:spPr>
          <a:xfrm>
            <a:off x="228600" y="641965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prstClr val="black"/>
                </a:solidFill>
              </a:rPr>
              <a:t>2</a:t>
            </a:r>
          </a:p>
          <a:p>
            <a:endParaRPr lang="es-ES" dirty="0">
              <a:solidFill>
                <a:prstClr val="black"/>
              </a:solidFill>
            </a:endParaRPr>
          </a:p>
        </p:txBody>
      </p:sp>
    </p:spTree>
    <p:extLst>
      <p:ext uri="{BB962C8B-B14F-4D97-AF65-F5344CB8AC3E}">
        <p14:creationId xmlns:p14="http://schemas.microsoft.com/office/powerpoint/2010/main" val="177463013"/>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A3D0A8E1-B1E8-466F-8FAF-04EA9C82C5F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9EEDB54E-C0E3-418D-A1CC-47BD5D25FCA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B63B27ED-CBDD-44D3-A457-C5DC327924C0}"/>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69FD2B6C-951E-4ABE-BD6E-0DEFAE9B7419}"/>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9F7E2BB7-7F9A-4068-84AE-64A570560305}"/>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66FFC065-4183-40B0-B7DE-2FF897BA3C61}"/>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D28CBACA-51B0-45A7-A982-DA5FED45B77E}"/>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dgm id="{9F2897C8-EA4E-426A-96E5-612E1548796F}"/>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graphicEl>
                                              <a:dgm id="{4AE43C8C-137F-45CE-960F-5DB4ECC562BA}"/>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graphicEl>
                                              <a:dgm id="{AEB0222A-D74F-46D2-BE03-2D545A891DB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06545"/>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Diseño</a:t>
            </a:r>
          </a:p>
        </p:txBody>
      </p:sp>
      <p:graphicFrame>
        <p:nvGraphicFramePr>
          <p:cNvPr id="2" name="Diagrama 1"/>
          <p:cNvGraphicFramePr/>
          <p:nvPr/>
        </p:nvGraphicFramePr>
        <p:xfrm>
          <a:off x="838200" y="1295400"/>
          <a:ext cx="7772400" cy="4876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ctángulo 9"/>
          <p:cNvSpPr/>
          <p:nvPr/>
        </p:nvSpPr>
        <p:spPr>
          <a:xfrm>
            <a:off x="3974432" y="2967336"/>
            <a:ext cx="1588168" cy="1200329"/>
          </a:xfrm>
          <a:prstGeom prst="rect">
            <a:avLst/>
          </a:prstGeom>
          <a:noFill/>
        </p:spPr>
        <p:txBody>
          <a:bodyPr wrap="square" lIns="91440" tIns="45720" rIns="91440" bIns="45720">
            <a:spAutoFit/>
          </a:bodyPr>
          <a:lstStyle/>
          <a:p>
            <a:pPr algn="ctr"/>
            <a:r>
              <a:rPr lang="es-ES" sz="7200" dirty="0">
                <a:ln w="0"/>
                <a:solidFill>
                  <a:prstClr val="black"/>
                </a:solidFill>
                <a:effectLst>
                  <a:outerShdw blurRad="38100" dist="19050" dir="2700000" algn="tl" rotWithShape="0">
                    <a:prstClr val="black">
                      <a:alpha val="40000"/>
                    </a:prstClr>
                  </a:outerShdw>
                </a:effectLst>
              </a:rPr>
              <a:t>PLC</a:t>
            </a:r>
          </a:p>
        </p:txBody>
      </p:sp>
      <p:sp>
        <p:nvSpPr>
          <p:cNvPr id="9" name="CuadroTexto 8"/>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11"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20</a:t>
            </a:r>
          </a:p>
          <a:p>
            <a:endParaRPr lang="es-ES" dirty="0">
              <a:solidFill>
                <a:prstClr val="black"/>
              </a:solidFill>
            </a:endParaRPr>
          </a:p>
        </p:txBody>
      </p:sp>
    </p:spTree>
    <p:extLst>
      <p:ext uri="{BB962C8B-B14F-4D97-AF65-F5344CB8AC3E}">
        <p14:creationId xmlns:p14="http://schemas.microsoft.com/office/powerpoint/2010/main" val="1122726333"/>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2" grpId="0">
        <p:bldAsOne/>
      </p:bldGraphic>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609600"/>
          <a:ext cx="8382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Diseño</a:t>
            </a:r>
          </a:p>
        </p:txBody>
      </p:sp>
      <p:sp>
        <p:nvSpPr>
          <p:cNvPr id="7" name="CuadroTexto 6"/>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8"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21</a:t>
            </a:r>
          </a:p>
          <a:p>
            <a:endParaRPr lang="es-ES" dirty="0">
              <a:solidFill>
                <a:prstClr val="black"/>
              </a:solidFill>
            </a:endParaRPr>
          </a:p>
        </p:txBody>
      </p:sp>
    </p:spTree>
    <p:extLst>
      <p:ext uri="{BB962C8B-B14F-4D97-AF65-F5344CB8AC3E}">
        <p14:creationId xmlns:p14="http://schemas.microsoft.com/office/powerpoint/2010/main" val="959644849"/>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A3D0A8E1-B1E8-466F-8FAF-04EA9C82C5F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9EEDB54E-C0E3-418D-A1CC-47BD5D25FCA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06545"/>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Diseño</a:t>
            </a:r>
          </a:p>
        </p:txBody>
      </p:sp>
      <p:graphicFrame>
        <p:nvGraphicFramePr>
          <p:cNvPr id="3" name="Tabla 2"/>
          <p:cNvGraphicFramePr>
            <a:graphicFrameLocks noGrp="1"/>
          </p:cNvGraphicFramePr>
          <p:nvPr/>
        </p:nvGraphicFramePr>
        <p:xfrm>
          <a:off x="381002" y="1371600"/>
          <a:ext cx="4434037" cy="4579524"/>
        </p:xfrm>
        <a:graphic>
          <a:graphicData uri="http://schemas.openxmlformats.org/drawingml/2006/table">
            <a:tbl>
              <a:tblPr firstRow="1" firstCol="1" bandRow="1">
                <a:tableStyleId>{5C22544A-7EE6-4342-B048-85BDC9FD1C3A}</a:tableStyleId>
              </a:tblPr>
              <a:tblGrid>
                <a:gridCol w="636160"/>
                <a:gridCol w="636160"/>
                <a:gridCol w="636160"/>
                <a:gridCol w="2525557"/>
              </a:tblGrid>
              <a:tr h="229018">
                <a:tc>
                  <a:txBody>
                    <a:bodyPr/>
                    <a:lstStyle/>
                    <a:p>
                      <a:pPr algn="ctr">
                        <a:lnSpc>
                          <a:spcPct val="150000"/>
                        </a:lnSpc>
                        <a:spcAft>
                          <a:spcPts val="0"/>
                        </a:spcAft>
                      </a:pPr>
                      <a:r>
                        <a:rPr lang="es-ES" sz="1000" dirty="0">
                          <a:effectLst/>
                        </a:rPr>
                        <a:t>Número</a:t>
                      </a:r>
                      <a:endParaRPr lang="es-ES" sz="1000" dirty="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Tipo</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Símbolo</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Descripción</a:t>
                      </a:r>
                      <a:endParaRPr lang="es-ES" sz="1000">
                        <a:effectLst/>
                        <a:latin typeface="Times New Roman" panose="02020603050405020304" pitchFamily="18" charset="0"/>
                        <a:ea typeface="Times New Roman" panose="02020603050405020304" pitchFamily="18" charset="0"/>
                      </a:endParaRPr>
                    </a:p>
                  </a:txBody>
                  <a:tcPr marL="57254" marR="57254" marT="0" marB="0"/>
                </a:tc>
              </a:tr>
              <a:tr h="229018">
                <a:tc>
                  <a:txBody>
                    <a:bodyPr/>
                    <a:lstStyle/>
                    <a:p>
                      <a:pPr algn="ctr">
                        <a:lnSpc>
                          <a:spcPct val="150000"/>
                        </a:lnSpc>
                        <a:spcAft>
                          <a:spcPts val="0"/>
                        </a:spcAft>
                      </a:pPr>
                      <a:r>
                        <a:rPr lang="es-ES" sz="1000">
                          <a:effectLst/>
                        </a:rPr>
                        <a:t>1</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Digital</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I0.0</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Normal / Inspección</a:t>
                      </a:r>
                      <a:endParaRPr lang="es-ES" sz="1000">
                        <a:effectLst/>
                        <a:latin typeface="Times New Roman" panose="02020603050405020304" pitchFamily="18" charset="0"/>
                        <a:ea typeface="Times New Roman" panose="02020603050405020304" pitchFamily="18" charset="0"/>
                      </a:endParaRPr>
                    </a:p>
                  </a:txBody>
                  <a:tcPr marL="57254" marR="57254" marT="0" marB="0"/>
                </a:tc>
              </a:tr>
              <a:tr h="229018">
                <a:tc>
                  <a:txBody>
                    <a:bodyPr/>
                    <a:lstStyle/>
                    <a:p>
                      <a:pPr algn="ctr">
                        <a:lnSpc>
                          <a:spcPct val="150000"/>
                        </a:lnSpc>
                        <a:spcAft>
                          <a:spcPts val="0"/>
                        </a:spcAft>
                      </a:pPr>
                      <a:r>
                        <a:rPr lang="es-ES" sz="1000">
                          <a:effectLst/>
                        </a:rPr>
                        <a:t>2</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Digital</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I0.1</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Pulsador subir</a:t>
                      </a:r>
                      <a:endParaRPr lang="es-ES" sz="1000">
                        <a:effectLst/>
                        <a:latin typeface="Times New Roman" panose="02020603050405020304" pitchFamily="18" charset="0"/>
                        <a:ea typeface="Times New Roman" panose="02020603050405020304" pitchFamily="18" charset="0"/>
                      </a:endParaRPr>
                    </a:p>
                  </a:txBody>
                  <a:tcPr marL="57254" marR="57254" marT="0" marB="0"/>
                </a:tc>
              </a:tr>
              <a:tr h="229018">
                <a:tc>
                  <a:txBody>
                    <a:bodyPr/>
                    <a:lstStyle/>
                    <a:p>
                      <a:pPr algn="ctr">
                        <a:lnSpc>
                          <a:spcPct val="150000"/>
                        </a:lnSpc>
                        <a:spcAft>
                          <a:spcPts val="0"/>
                        </a:spcAft>
                      </a:pPr>
                      <a:r>
                        <a:rPr lang="es-ES" sz="1000">
                          <a:effectLst/>
                        </a:rPr>
                        <a:t>3</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Digital</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I0.2</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Pulsador bajar</a:t>
                      </a:r>
                      <a:endParaRPr lang="es-ES" sz="1000">
                        <a:effectLst/>
                        <a:latin typeface="Times New Roman" panose="02020603050405020304" pitchFamily="18" charset="0"/>
                        <a:ea typeface="Times New Roman" panose="02020603050405020304" pitchFamily="18" charset="0"/>
                      </a:endParaRPr>
                    </a:p>
                  </a:txBody>
                  <a:tcPr marL="57254" marR="57254" marT="0" marB="0"/>
                </a:tc>
              </a:tr>
              <a:tr h="229018">
                <a:tc>
                  <a:txBody>
                    <a:bodyPr/>
                    <a:lstStyle/>
                    <a:p>
                      <a:pPr algn="ctr">
                        <a:lnSpc>
                          <a:spcPct val="150000"/>
                        </a:lnSpc>
                        <a:spcAft>
                          <a:spcPts val="0"/>
                        </a:spcAft>
                      </a:pPr>
                      <a:r>
                        <a:rPr lang="es-ES" sz="1000">
                          <a:effectLst/>
                        </a:rPr>
                        <a:t>4</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Digital</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I0.3</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Pulsador de pasillo piso 1</a:t>
                      </a:r>
                      <a:endParaRPr lang="es-ES" sz="1000">
                        <a:effectLst/>
                        <a:latin typeface="Times New Roman" panose="02020603050405020304" pitchFamily="18" charset="0"/>
                        <a:ea typeface="Times New Roman" panose="02020603050405020304" pitchFamily="18" charset="0"/>
                      </a:endParaRPr>
                    </a:p>
                  </a:txBody>
                  <a:tcPr marL="57254" marR="57254" marT="0" marB="0"/>
                </a:tc>
              </a:tr>
              <a:tr h="229018">
                <a:tc>
                  <a:txBody>
                    <a:bodyPr/>
                    <a:lstStyle/>
                    <a:p>
                      <a:pPr algn="ctr">
                        <a:lnSpc>
                          <a:spcPct val="150000"/>
                        </a:lnSpc>
                        <a:spcAft>
                          <a:spcPts val="0"/>
                        </a:spcAft>
                      </a:pPr>
                      <a:r>
                        <a:rPr lang="es-ES" sz="1000">
                          <a:effectLst/>
                        </a:rPr>
                        <a:t>5</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Digital</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I0.4</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Pulsador de pasillo piso 2</a:t>
                      </a:r>
                      <a:endParaRPr lang="es-ES" sz="1000">
                        <a:effectLst/>
                        <a:latin typeface="Times New Roman" panose="02020603050405020304" pitchFamily="18" charset="0"/>
                        <a:ea typeface="Times New Roman" panose="02020603050405020304" pitchFamily="18" charset="0"/>
                      </a:endParaRPr>
                    </a:p>
                  </a:txBody>
                  <a:tcPr marL="57254" marR="57254" marT="0" marB="0"/>
                </a:tc>
              </a:tr>
              <a:tr h="229018">
                <a:tc>
                  <a:txBody>
                    <a:bodyPr/>
                    <a:lstStyle/>
                    <a:p>
                      <a:pPr algn="ctr">
                        <a:lnSpc>
                          <a:spcPct val="150000"/>
                        </a:lnSpc>
                        <a:spcAft>
                          <a:spcPts val="0"/>
                        </a:spcAft>
                      </a:pPr>
                      <a:r>
                        <a:rPr lang="es-ES" sz="1000">
                          <a:effectLst/>
                        </a:rPr>
                        <a:t>6</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Digital</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I0.5</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Pulsador de pasillo piso 3</a:t>
                      </a:r>
                      <a:endParaRPr lang="es-ES" sz="1000">
                        <a:effectLst/>
                        <a:latin typeface="Times New Roman" panose="02020603050405020304" pitchFamily="18" charset="0"/>
                        <a:ea typeface="Times New Roman" panose="02020603050405020304" pitchFamily="18" charset="0"/>
                      </a:endParaRPr>
                    </a:p>
                  </a:txBody>
                  <a:tcPr marL="57254" marR="57254" marT="0" marB="0"/>
                </a:tc>
              </a:tr>
              <a:tr h="229018">
                <a:tc>
                  <a:txBody>
                    <a:bodyPr/>
                    <a:lstStyle/>
                    <a:p>
                      <a:pPr algn="ctr">
                        <a:lnSpc>
                          <a:spcPct val="150000"/>
                        </a:lnSpc>
                        <a:spcAft>
                          <a:spcPts val="0"/>
                        </a:spcAft>
                      </a:pPr>
                      <a:r>
                        <a:rPr lang="es-ES" sz="1000">
                          <a:effectLst/>
                        </a:rPr>
                        <a:t>7</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Digital</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I0.6</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Pulsador abrir puertas</a:t>
                      </a:r>
                      <a:endParaRPr lang="es-ES" sz="1000">
                        <a:effectLst/>
                        <a:latin typeface="Times New Roman" panose="02020603050405020304" pitchFamily="18" charset="0"/>
                        <a:ea typeface="Times New Roman" panose="02020603050405020304" pitchFamily="18" charset="0"/>
                      </a:endParaRPr>
                    </a:p>
                  </a:txBody>
                  <a:tcPr marL="57254" marR="57254" marT="0" marB="0"/>
                </a:tc>
              </a:tr>
              <a:tr h="229018">
                <a:tc>
                  <a:txBody>
                    <a:bodyPr/>
                    <a:lstStyle/>
                    <a:p>
                      <a:pPr algn="ctr">
                        <a:lnSpc>
                          <a:spcPct val="150000"/>
                        </a:lnSpc>
                        <a:spcAft>
                          <a:spcPts val="0"/>
                        </a:spcAft>
                      </a:pPr>
                      <a:r>
                        <a:rPr lang="es-ES" sz="1000">
                          <a:effectLst/>
                        </a:rPr>
                        <a:t>8</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Digital</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I0.7</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Pulsador cerrar puertas</a:t>
                      </a:r>
                      <a:endParaRPr lang="es-ES" sz="1000">
                        <a:effectLst/>
                        <a:latin typeface="Times New Roman" panose="02020603050405020304" pitchFamily="18" charset="0"/>
                        <a:ea typeface="Times New Roman" panose="02020603050405020304" pitchFamily="18" charset="0"/>
                      </a:endParaRPr>
                    </a:p>
                  </a:txBody>
                  <a:tcPr marL="57254" marR="57254" marT="0" marB="0"/>
                </a:tc>
              </a:tr>
              <a:tr h="229018">
                <a:tc>
                  <a:txBody>
                    <a:bodyPr/>
                    <a:lstStyle/>
                    <a:p>
                      <a:pPr algn="ctr">
                        <a:lnSpc>
                          <a:spcPct val="150000"/>
                        </a:lnSpc>
                        <a:spcAft>
                          <a:spcPts val="0"/>
                        </a:spcAft>
                      </a:pPr>
                      <a:r>
                        <a:rPr lang="es-ES" sz="1000">
                          <a:effectLst/>
                        </a:rPr>
                        <a:t>9</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Digital</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I1.0</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Pulsador de cabina piso 1</a:t>
                      </a:r>
                      <a:endParaRPr lang="es-ES" sz="1000">
                        <a:effectLst/>
                        <a:latin typeface="Times New Roman" panose="02020603050405020304" pitchFamily="18" charset="0"/>
                        <a:ea typeface="Times New Roman" panose="02020603050405020304" pitchFamily="18" charset="0"/>
                      </a:endParaRPr>
                    </a:p>
                  </a:txBody>
                  <a:tcPr marL="57254" marR="57254" marT="0" marB="0"/>
                </a:tc>
              </a:tr>
              <a:tr h="229018">
                <a:tc>
                  <a:txBody>
                    <a:bodyPr/>
                    <a:lstStyle/>
                    <a:p>
                      <a:pPr algn="ctr">
                        <a:lnSpc>
                          <a:spcPct val="150000"/>
                        </a:lnSpc>
                        <a:spcAft>
                          <a:spcPts val="0"/>
                        </a:spcAft>
                      </a:pPr>
                      <a:r>
                        <a:rPr lang="es-ES" sz="1000">
                          <a:effectLst/>
                        </a:rPr>
                        <a:t>10</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Digital</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I1.1</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Pulsador de cabina piso 2</a:t>
                      </a:r>
                      <a:endParaRPr lang="es-ES" sz="1000">
                        <a:effectLst/>
                        <a:latin typeface="Times New Roman" panose="02020603050405020304" pitchFamily="18" charset="0"/>
                        <a:ea typeface="Times New Roman" panose="02020603050405020304" pitchFamily="18" charset="0"/>
                      </a:endParaRPr>
                    </a:p>
                  </a:txBody>
                  <a:tcPr marL="57254" marR="57254" marT="0" marB="0"/>
                </a:tc>
              </a:tr>
              <a:tr h="229018">
                <a:tc>
                  <a:txBody>
                    <a:bodyPr/>
                    <a:lstStyle/>
                    <a:p>
                      <a:pPr algn="ctr">
                        <a:lnSpc>
                          <a:spcPct val="150000"/>
                        </a:lnSpc>
                        <a:spcAft>
                          <a:spcPts val="0"/>
                        </a:spcAft>
                      </a:pPr>
                      <a:r>
                        <a:rPr lang="es-ES" sz="1000">
                          <a:effectLst/>
                        </a:rPr>
                        <a:t>11</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Digital</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I1.2</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Pulsador de cabina piso 3</a:t>
                      </a:r>
                      <a:endParaRPr lang="es-ES" sz="1000">
                        <a:effectLst/>
                        <a:latin typeface="Times New Roman" panose="02020603050405020304" pitchFamily="18" charset="0"/>
                        <a:ea typeface="Times New Roman" panose="02020603050405020304" pitchFamily="18" charset="0"/>
                      </a:endParaRPr>
                    </a:p>
                  </a:txBody>
                  <a:tcPr marL="57254" marR="57254" marT="0" marB="0"/>
                </a:tc>
              </a:tr>
              <a:tr h="229018">
                <a:tc>
                  <a:txBody>
                    <a:bodyPr/>
                    <a:lstStyle/>
                    <a:p>
                      <a:pPr algn="ctr">
                        <a:lnSpc>
                          <a:spcPct val="150000"/>
                        </a:lnSpc>
                        <a:spcAft>
                          <a:spcPts val="0"/>
                        </a:spcAft>
                      </a:pPr>
                      <a:r>
                        <a:rPr lang="es-ES" sz="1000">
                          <a:effectLst/>
                        </a:rPr>
                        <a:t>12</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Digital</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I1.3</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Sensor magnético subir</a:t>
                      </a:r>
                      <a:endParaRPr lang="es-ES" sz="1000">
                        <a:effectLst/>
                        <a:latin typeface="Times New Roman" panose="02020603050405020304" pitchFamily="18" charset="0"/>
                        <a:ea typeface="Times New Roman" panose="02020603050405020304" pitchFamily="18" charset="0"/>
                      </a:endParaRPr>
                    </a:p>
                  </a:txBody>
                  <a:tcPr marL="57254" marR="57254" marT="0" marB="0"/>
                </a:tc>
              </a:tr>
              <a:tr h="229018">
                <a:tc>
                  <a:txBody>
                    <a:bodyPr/>
                    <a:lstStyle/>
                    <a:p>
                      <a:pPr algn="ctr">
                        <a:lnSpc>
                          <a:spcPct val="150000"/>
                        </a:lnSpc>
                        <a:spcAft>
                          <a:spcPts val="0"/>
                        </a:spcAft>
                      </a:pPr>
                      <a:r>
                        <a:rPr lang="es-ES" sz="1000">
                          <a:effectLst/>
                        </a:rPr>
                        <a:t>13</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Digital</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I1.4</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Sensor magnético de nivel</a:t>
                      </a:r>
                      <a:endParaRPr lang="es-ES" sz="1000">
                        <a:effectLst/>
                        <a:latin typeface="Times New Roman" panose="02020603050405020304" pitchFamily="18" charset="0"/>
                        <a:ea typeface="Times New Roman" panose="02020603050405020304" pitchFamily="18" charset="0"/>
                      </a:endParaRPr>
                    </a:p>
                  </a:txBody>
                  <a:tcPr marL="57254" marR="57254" marT="0" marB="0"/>
                </a:tc>
              </a:tr>
              <a:tr h="229018">
                <a:tc>
                  <a:txBody>
                    <a:bodyPr/>
                    <a:lstStyle/>
                    <a:p>
                      <a:pPr algn="ctr">
                        <a:lnSpc>
                          <a:spcPct val="150000"/>
                        </a:lnSpc>
                        <a:spcAft>
                          <a:spcPts val="0"/>
                        </a:spcAft>
                      </a:pPr>
                      <a:r>
                        <a:rPr lang="es-ES" sz="1000">
                          <a:effectLst/>
                        </a:rPr>
                        <a:t>14</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Digital</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I1.5</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Sensor magnético bajar</a:t>
                      </a:r>
                      <a:endParaRPr lang="es-ES" sz="1000">
                        <a:effectLst/>
                        <a:latin typeface="Times New Roman" panose="02020603050405020304" pitchFamily="18" charset="0"/>
                        <a:ea typeface="Times New Roman" panose="02020603050405020304" pitchFamily="18" charset="0"/>
                      </a:endParaRPr>
                    </a:p>
                  </a:txBody>
                  <a:tcPr marL="57254" marR="57254" marT="0" marB="0"/>
                </a:tc>
              </a:tr>
              <a:tr h="229018">
                <a:tc>
                  <a:txBody>
                    <a:bodyPr/>
                    <a:lstStyle/>
                    <a:p>
                      <a:pPr algn="ctr">
                        <a:lnSpc>
                          <a:spcPct val="150000"/>
                        </a:lnSpc>
                        <a:spcAft>
                          <a:spcPts val="0"/>
                        </a:spcAft>
                      </a:pPr>
                      <a:r>
                        <a:rPr lang="es-ES" sz="1000">
                          <a:effectLst/>
                        </a:rPr>
                        <a:t>15</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Digital</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I8.0</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Límite desacelerador en dirección ascendente</a:t>
                      </a:r>
                      <a:endParaRPr lang="es-ES" sz="1000">
                        <a:effectLst/>
                        <a:latin typeface="Times New Roman" panose="02020603050405020304" pitchFamily="18" charset="0"/>
                        <a:ea typeface="Times New Roman" panose="02020603050405020304" pitchFamily="18" charset="0"/>
                      </a:endParaRPr>
                    </a:p>
                  </a:txBody>
                  <a:tcPr marL="57254" marR="57254" marT="0" marB="0"/>
                </a:tc>
              </a:tr>
              <a:tr h="229018">
                <a:tc>
                  <a:txBody>
                    <a:bodyPr/>
                    <a:lstStyle/>
                    <a:p>
                      <a:pPr algn="ctr">
                        <a:lnSpc>
                          <a:spcPct val="150000"/>
                        </a:lnSpc>
                        <a:spcAft>
                          <a:spcPts val="0"/>
                        </a:spcAft>
                      </a:pPr>
                      <a:r>
                        <a:rPr lang="es-ES" sz="1000">
                          <a:effectLst/>
                        </a:rPr>
                        <a:t>16</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Digital</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I8.2</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Límite desacelerador en dirección descendente</a:t>
                      </a:r>
                      <a:endParaRPr lang="es-ES" sz="1000">
                        <a:effectLst/>
                        <a:latin typeface="Times New Roman" panose="02020603050405020304" pitchFamily="18" charset="0"/>
                        <a:ea typeface="Times New Roman" panose="02020603050405020304" pitchFamily="18" charset="0"/>
                      </a:endParaRPr>
                    </a:p>
                  </a:txBody>
                  <a:tcPr marL="57254" marR="57254" marT="0" marB="0"/>
                </a:tc>
              </a:tr>
              <a:tr h="229018">
                <a:tc>
                  <a:txBody>
                    <a:bodyPr/>
                    <a:lstStyle/>
                    <a:p>
                      <a:pPr algn="ctr">
                        <a:lnSpc>
                          <a:spcPct val="150000"/>
                        </a:lnSpc>
                        <a:spcAft>
                          <a:spcPts val="0"/>
                        </a:spcAft>
                      </a:pPr>
                      <a:r>
                        <a:rPr lang="es-ES" sz="1000">
                          <a:effectLst/>
                        </a:rPr>
                        <a:t>17</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Digital</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I8.3</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Señal de seguridades</a:t>
                      </a:r>
                      <a:endParaRPr lang="es-ES" sz="1000">
                        <a:effectLst/>
                        <a:latin typeface="Times New Roman" panose="02020603050405020304" pitchFamily="18" charset="0"/>
                        <a:ea typeface="Times New Roman" panose="02020603050405020304" pitchFamily="18" charset="0"/>
                      </a:endParaRPr>
                    </a:p>
                  </a:txBody>
                  <a:tcPr marL="57254" marR="57254" marT="0" marB="0"/>
                </a:tc>
              </a:tr>
              <a:tr h="229018">
                <a:tc>
                  <a:txBody>
                    <a:bodyPr/>
                    <a:lstStyle/>
                    <a:p>
                      <a:pPr algn="ctr">
                        <a:lnSpc>
                          <a:spcPct val="150000"/>
                        </a:lnSpc>
                        <a:spcAft>
                          <a:spcPts val="0"/>
                        </a:spcAft>
                      </a:pPr>
                      <a:r>
                        <a:rPr lang="es-ES" sz="1000">
                          <a:effectLst/>
                        </a:rPr>
                        <a:t>18</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Digital</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a:effectLst/>
                        </a:rPr>
                        <a:t>I8.4</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ctr">
                        <a:lnSpc>
                          <a:spcPct val="150000"/>
                        </a:lnSpc>
                        <a:spcAft>
                          <a:spcPts val="0"/>
                        </a:spcAft>
                      </a:pPr>
                      <a:r>
                        <a:rPr lang="es-ES" sz="1000" dirty="0">
                          <a:effectLst/>
                        </a:rPr>
                        <a:t>Señal de puertas</a:t>
                      </a:r>
                      <a:endParaRPr lang="es-ES" sz="1000" dirty="0">
                        <a:effectLst/>
                        <a:latin typeface="Times New Roman" panose="02020603050405020304" pitchFamily="18" charset="0"/>
                        <a:ea typeface="Times New Roman" panose="02020603050405020304" pitchFamily="18" charset="0"/>
                      </a:endParaRPr>
                    </a:p>
                  </a:txBody>
                  <a:tcPr marL="57254" marR="57254" marT="0" marB="0"/>
                </a:tc>
              </a:tr>
            </a:tbl>
          </a:graphicData>
        </a:graphic>
      </p:graphicFrame>
      <mc:AlternateContent xmlns:mc="http://schemas.openxmlformats.org/markup-compatibility/2006" xmlns:a14="http://schemas.microsoft.com/office/drawing/2010/main">
        <mc:Choice Requires="a14">
          <p:sp>
            <p:nvSpPr>
              <p:cNvPr id="4" name="Rectángulo 3"/>
              <p:cNvSpPr/>
              <p:nvPr/>
            </p:nvSpPr>
            <p:spPr>
              <a:xfrm>
                <a:off x="5029200" y="1828800"/>
                <a:ext cx="4114800" cy="1200650"/>
              </a:xfrm>
              <a:prstGeom prst="rect">
                <a:avLst/>
              </a:prstGeom>
            </p:spPr>
            <p:txBody>
              <a:bodyPr wrap="square">
                <a:spAutoFit/>
              </a:bodyPr>
              <a:lstStyle/>
              <a:p>
                <a:pPr algn="ctr">
                  <a:lnSpc>
                    <a:spcPct val="150000"/>
                  </a:lnSpc>
                </a:pPr>
                <a14:m>
                  <m:oMathPara xmlns:m="http://schemas.openxmlformats.org/officeDocument/2006/math">
                    <m:oMathParaPr>
                      <m:jc m:val="centerGroup"/>
                    </m:oMathParaPr>
                    <m:oMath xmlns:m="http://schemas.openxmlformats.org/officeDocument/2006/math">
                      <m:r>
                        <a:rPr lang="es-EC" sz="1400" b="1">
                          <a:solidFill>
                            <a:srgbClr val="000000"/>
                          </a:solidFill>
                          <a:latin typeface="Cambria Math" panose="02040503050406030204" pitchFamily="18" charset="0"/>
                          <a:ea typeface="Calibri" panose="020F0502020204030204" pitchFamily="34" charset="0"/>
                        </a:rPr>
                        <m:t>𝐓𝐨𝐭𝐚𝐥</m:t>
                      </m:r>
                      <m:r>
                        <a:rPr lang="es-EC" sz="1400" b="1">
                          <a:solidFill>
                            <a:srgbClr val="000000"/>
                          </a:solidFill>
                          <a:latin typeface="Cambria Math" panose="02040503050406030204" pitchFamily="18" charset="0"/>
                          <a:ea typeface="Calibri" panose="020F0502020204030204" pitchFamily="34" charset="0"/>
                        </a:rPr>
                        <m:t> </m:t>
                      </m:r>
                      <m:r>
                        <a:rPr lang="es-EC" sz="1400" b="1">
                          <a:solidFill>
                            <a:srgbClr val="000000"/>
                          </a:solidFill>
                          <a:latin typeface="Cambria Math" panose="02040503050406030204" pitchFamily="18" charset="0"/>
                          <a:ea typeface="Calibri" panose="020F0502020204030204" pitchFamily="34" charset="0"/>
                        </a:rPr>
                        <m:t>𝐞𝐧𝐭𝐫𝐚𝐝𝐚𝐬</m:t>
                      </m:r>
                      <m:r>
                        <a:rPr lang="es-EC" sz="1400">
                          <a:solidFill>
                            <a:srgbClr val="000000"/>
                          </a:solidFill>
                          <a:latin typeface="Cambria Math" panose="02040503050406030204" pitchFamily="18" charset="0"/>
                          <a:ea typeface="Calibri" panose="020F0502020204030204" pitchFamily="34" charset="0"/>
                        </a:rPr>
                        <m:t>⇒</m:t>
                      </m:r>
                      <m:r>
                        <m:rPr>
                          <m:sty m:val="p"/>
                        </m:rPr>
                        <a:rPr lang="en-US" sz="1400">
                          <a:solidFill>
                            <a:srgbClr val="000000"/>
                          </a:solidFill>
                          <a:latin typeface="Cambria Math" panose="02040503050406030204" pitchFamily="18" charset="0"/>
                          <a:ea typeface="Calibri" panose="020F0502020204030204" pitchFamily="34" charset="0"/>
                        </a:rPr>
                        <m:t>Dimensionadas</m:t>
                      </m:r>
                      <m:r>
                        <a:rPr lang="en-US" sz="1400">
                          <a:solidFill>
                            <a:srgbClr val="000000"/>
                          </a:solidFill>
                          <a:latin typeface="Cambria Math" panose="02040503050406030204" pitchFamily="18" charset="0"/>
                          <a:ea typeface="Calibri" panose="020F0502020204030204" pitchFamily="34" charset="0"/>
                        </a:rPr>
                        <m:t> 20 % </m:t>
                      </m:r>
                      <m:r>
                        <m:rPr>
                          <m:sty m:val="p"/>
                        </m:rPr>
                        <a:rPr lang="en-US" sz="1400">
                          <a:solidFill>
                            <a:srgbClr val="000000"/>
                          </a:solidFill>
                          <a:latin typeface="Cambria Math" panose="02040503050406030204" pitchFamily="18" charset="0"/>
                          <a:ea typeface="Calibri" panose="020F0502020204030204" pitchFamily="34" charset="0"/>
                        </a:rPr>
                        <m:t>para</m:t>
                      </m:r>
                      <m:r>
                        <a:rPr lang="en-US" sz="1400">
                          <a:solidFill>
                            <a:srgbClr val="000000"/>
                          </a:solidFill>
                          <a:latin typeface="Cambria Math" panose="02040503050406030204" pitchFamily="18" charset="0"/>
                          <a:ea typeface="Calibri" panose="020F0502020204030204" pitchFamily="34" charset="0"/>
                        </a:rPr>
                        <m:t> </m:t>
                      </m:r>
                      <m:r>
                        <m:rPr>
                          <m:sty m:val="p"/>
                        </m:rPr>
                        <a:rPr lang="en-US" sz="1400">
                          <a:solidFill>
                            <a:srgbClr val="000000"/>
                          </a:solidFill>
                          <a:latin typeface="Cambria Math" panose="02040503050406030204" pitchFamily="18" charset="0"/>
                          <a:ea typeface="Calibri" panose="020F0502020204030204" pitchFamily="34" charset="0"/>
                        </a:rPr>
                        <m:t>aplicaciones</m:t>
                      </m:r>
                      <m:r>
                        <a:rPr lang="en-US" sz="1400">
                          <a:solidFill>
                            <a:srgbClr val="000000"/>
                          </a:solidFill>
                          <a:latin typeface="Cambria Math" panose="02040503050406030204" pitchFamily="18" charset="0"/>
                          <a:ea typeface="Calibri" panose="020F0502020204030204" pitchFamily="34" charset="0"/>
                        </a:rPr>
                        <m:t> </m:t>
                      </m:r>
                      <m:r>
                        <m:rPr>
                          <m:sty m:val="p"/>
                        </m:rPr>
                        <a:rPr lang="en-US" sz="1400">
                          <a:solidFill>
                            <a:srgbClr val="000000"/>
                          </a:solidFill>
                          <a:latin typeface="Cambria Math" panose="02040503050406030204" pitchFamily="18" charset="0"/>
                          <a:ea typeface="Calibri" panose="020F0502020204030204" pitchFamily="34" charset="0"/>
                        </a:rPr>
                        <m:t>futuras</m:t>
                      </m:r>
                    </m:oMath>
                  </m:oMathPara>
                </a14:m>
                <a:endParaRPr lang="es-ES" sz="1100" dirty="0">
                  <a:solidFill>
                    <a:srgbClr val="000000"/>
                  </a:solidFill>
                  <a:latin typeface="Times New Roman" panose="02020603050405020304" pitchFamily="18" charset="0"/>
                  <a:ea typeface="Calibri" panose="020F0502020204030204" pitchFamily="34" charset="0"/>
                </a:endParaRPr>
              </a:p>
              <a:p>
                <a:pPr algn="ctr">
                  <a:lnSpc>
                    <a:spcPct val="150000"/>
                  </a:lnSpc>
                </a:pPr>
                <a:r>
                  <a:rPr lang="es-EC" sz="1100" dirty="0">
                    <a:solidFill>
                      <a:srgbClr val="000000"/>
                    </a:solidFill>
                    <a:latin typeface="Times New Roman" panose="02020603050405020304" pitchFamily="18" charset="0"/>
                    <a:ea typeface="Times New Roman" panose="02020603050405020304" pitchFamily="18" charset="0"/>
                  </a:rPr>
                  <a:t> </a:t>
                </a:r>
                <a:endParaRPr lang="es-ES" sz="1100" dirty="0">
                  <a:solidFill>
                    <a:srgbClr val="000000"/>
                  </a:solidFill>
                  <a:latin typeface="Times New Roman" panose="02020603050405020304" pitchFamily="18" charset="0"/>
                  <a:ea typeface="Calibri" panose="020F0502020204030204" pitchFamily="34" charset="0"/>
                </a:endParaRPr>
              </a:p>
              <a:p>
                <a:pPr/>
                <a14:m>
                  <m:oMathPara xmlns:m="http://schemas.openxmlformats.org/officeDocument/2006/math">
                    <m:oMathParaPr>
                      <m:jc m:val="centerGroup"/>
                    </m:oMathParaPr>
                    <m:oMath xmlns:m="http://schemas.openxmlformats.org/officeDocument/2006/math">
                      <m:r>
                        <a:rPr lang="en-US" sz="1400" b="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𝐓𝐨𝐭𝐚𝐥</m:t>
                      </m:r>
                      <m:r>
                        <a:rPr lang="en-US" sz="1400" b="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sz="1400" b="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𝐞𝐧𝐭𝐫𝐚𝐝𝐚𝐬</m:t>
                      </m:r>
                      <m:r>
                        <a:rPr lang="en-US" sz="14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=18+</m:t>
                      </m:r>
                      <m:d>
                        <m:dPr>
                          <m:ctrlPr>
                            <a:rPr lang="es-ES" sz="1400" i="1">
                              <a:solidFill>
                                <a:prstClr val="black"/>
                              </a:solidFill>
                              <a:latin typeface="Cambria Math" panose="02040503050406030204" pitchFamily="18" charset="0"/>
                            </a:rPr>
                          </m:ctrlPr>
                        </m:dPr>
                        <m:e>
                          <m:r>
                            <a:rPr lang="en-US" sz="14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18 </m:t>
                          </m:r>
                          <m:r>
                            <m:rPr>
                              <m:sty m:val="p"/>
                            </m:rPr>
                            <a:rPr lang="en-US" sz="14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14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0.2</m:t>
                          </m:r>
                        </m:e>
                      </m:d>
                      <m:r>
                        <a:rPr lang="en-US" sz="14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=21.6 ≈22</m:t>
                      </m:r>
                    </m:oMath>
                  </m:oMathPara>
                </a14:m>
                <a:endParaRPr lang="es-ES" sz="1400" dirty="0">
                  <a:solidFill>
                    <a:prstClr val="black"/>
                  </a:solidFill>
                </a:endParaRPr>
              </a:p>
            </p:txBody>
          </p:sp>
        </mc:Choice>
        <mc:Fallback xmlns="">
          <p:sp>
            <p:nvSpPr>
              <p:cNvPr id="4" name="Rectángulo 3"/>
              <p:cNvSpPr>
                <a:spLocks noRot="1" noChangeAspect="1" noMove="1" noResize="1" noEditPoints="1" noAdjustHandles="1" noChangeArrowheads="1" noChangeShapeType="1" noTextEdit="1"/>
              </p:cNvSpPr>
              <p:nvPr/>
            </p:nvSpPr>
            <p:spPr>
              <a:xfrm>
                <a:off x="5029200" y="1828800"/>
                <a:ext cx="4114800" cy="1200650"/>
              </a:xfrm>
              <a:prstGeom prst="rect">
                <a:avLst/>
              </a:prstGeom>
              <a:blipFill rotWithShape="0">
                <a:blip r:embed="rId7"/>
                <a:stretch>
                  <a:fillRect/>
                </a:stretch>
              </a:blipFill>
            </p:spPr>
            <p:txBody>
              <a:bodyPr/>
              <a:lstStyle/>
              <a:p>
                <a:r>
                  <a:rPr lang="es-ES">
                    <a:noFill/>
                  </a:rPr>
                  <a:t> </a:t>
                </a:r>
              </a:p>
            </p:txBody>
          </p:sp>
        </mc:Fallback>
      </mc:AlternateContent>
      <p:pic>
        <p:nvPicPr>
          <p:cNvPr id="7" name="Imagen 6"/>
          <p:cNvPicPr>
            <a:picLocks noChangeAspect="1"/>
          </p:cNvPicPr>
          <p:nvPr/>
        </p:nvPicPr>
        <p:blipFill>
          <a:blip r:embed="rId8"/>
          <a:stretch>
            <a:fillRect/>
          </a:stretch>
        </p:blipFill>
        <p:spPr>
          <a:xfrm>
            <a:off x="6172200" y="3505200"/>
            <a:ext cx="1547812" cy="1716856"/>
          </a:xfrm>
          <a:prstGeom prst="rect">
            <a:avLst/>
          </a:prstGeom>
        </p:spPr>
      </p:pic>
      <p:sp>
        <p:nvSpPr>
          <p:cNvPr id="10" name="CuadroTexto 9"/>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11"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22</a:t>
            </a:r>
          </a:p>
          <a:p>
            <a:endParaRPr lang="es-ES" dirty="0">
              <a:solidFill>
                <a:prstClr val="black"/>
              </a:solidFill>
            </a:endParaRPr>
          </a:p>
        </p:txBody>
      </p:sp>
    </p:spTree>
    <p:extLst>
      <p:ext uri="{BB962C8B-B14F-4D97-AF65-F5344CB8AC3E}">
        <p14:creationId xmlns:p14="http://schemas.microsoft.com/office/powerpoint/2010/main" val="2862225603"/>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800" decel="100000"/>
                                        <p:tgtEl>
                                          <p:spTgt spid="7"/>
                                        </p:tgtEl>
                                      </p:cBhvr>
                                    </p:animEffect>
                                    <p:anim calcmode="lin" valueType="num">
                                      <p:cBhvr>
                                        <p:cTn id="23" dur="800" decel="100000" fill="hold"/>
                                        <p:tgtEl>
                                          <p:spTgt spid="7"/>
                                        </p:tgtEl>
                                        <p:attrNameLst>
                                          <p:attrName>style.rotation</p:attrName>
                                        </p:attrNameLst>
                                      </p:cBhvr>
                                      <p:tavLst>
                                        <p:tav tm="0">
                                          <p:val>
                                            <p:fltVal val="-90"/>
                                          </p:val>
                                        </p:tav>
                                        <p:tav tm="100000">
                                          <p:val>
                                            <p:fltVal val="0"/>
                                          </p:val>
                                        </p:tav>
                                      </p:tavLst>
                                    </p:anim>
                                    <p:anim calcmode="lin" valueType="num">
                                      <p:cBhvr>
                                        <p:cTn id="24" dur="800" decel="100000" fill="hold"/>
                                        <p:tgtEl>
                                          <p:spTgt spid="7"/>
                                        </p:tgtEl>
                                        <p:attrNameLst>
                                          <p:attrName>ppt_x</p:attrName>
                                        </p:attrNameLst>
                                      </p:cBhvr>
                                      <p:tavLst>
                                        <p:tav tm="0">
                                          <p:val>
                                            <p:strVal val="#ppt_x+0.4"/>
                                          </p:val>
                                        </p:tav>
                                        <p:tav tm="100000">
                                          <p:val>
                                            <p:strVal val="#ppt_x-0.05"/>
                                          </p:val>
                                        </p:tav>
                                      </p:tavLst>
                                    </p:anim>
                                    <p:anim calcmode="lin" valueType="num">
                                      <p:cBhvr>
                                        <p:cTn id="25" dur="800" decel="100000" fill="hold"/>
                                        <p:tgtEl>
                                          <p:spTgt spid="7"/>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06545"/>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Diseño</a:t>
            </a:r>
          </a:p>
        </p:txBody>
      </p:sp>
      <mc:AlternateContent xmlns:mc="http://schemas.openxmlformats.org/markup-compatibility/2006" xmlns:a14="http://schemas.microsoft.com/office/drawing/2010/main">
        <mc:Choice Requires="a14">
          <p:sp>
            <p:nvSpPr>
              <p:cNvPr id="4" name="Rectángulo 3"/>
              <p:cNvSpPr/>
              <p:nvPr/>
            </p:nvSpPr>
            <p:spPr>
              <a:xfrm>
                <a:off x="4998076" y="1981200"/>
                <a:ext cx="4114800" cy="1200650"/>
              </a:xfrm>
              <a:prstGeom prst="rect">
                <a:avLst/>
              </a:prstGeom>
            </p:spPr>
            <p:txBody>
              <a:bodyPr wrap="square">
                <a:spAutoFit/>
              </a:bodyPr>
              <a:lstStyle/>
              <a:p>
                <a:pPr algn="ctr">
                  <a:lnSpc>
                    <a:spcPct val="150000"/>
                  </a:lnSpc>
                </a:pPr>
                <a14:m>
                  <m:oMathPara xmlns:m="http://schemas.openxmlformats.org/officeDocument/2006/math">
                    <m:oMathParaPr>
                      <m:jc m:val="centerGroup"/>
                    </m:oMathParaPr>
                    <m:oMath xmlns:m="http://schemas.openxmlformats.org/officeDocument/2006/math">
                      <m:r>
                        <a:rPr lang="es-EC" sz="1400" b="1">
                          <a:solidFill>
                            <a:srgbClr val="000000"/>
                          </a:solidFill>
                          <a:latin typeface="Cambria Math" panose="02040503050406030204" pitchFamily="18" charset="0"/>
                          <a:ea typeface="Calibri" panose="020F0502020204030204" pitchFamily="34" charset="0"/>
                        </a:rPr>
                        <m:t>𝐓𝐨𝐭𝐚𝐥</m:t>
                      </m:r>
                      <m:r>
                        <a:rPr lang="es-EC" sz="1400" b="1">
                          <a:solidFill>
                            <a:srgbClr val="000000"/>
                          </a:solidFill>
                          <a:latin typeface="Cambria Math" panose="02040503050406030204" pitchFamily="18" charset="0"/>
                          <a:ea typeface="Calibri" panose="020F0502020204030204" pitchFamily="34" charset="0"/>
                        </a:rPr>
                        <m:t> </m:t>
                      </m:r>
                      <m:r>
                        <a:rPr lang="en-US" sz="1400" b="1">
                          <a:solidFill>
                            <a:srgbClr val="000000"/>
                          </a:solidFill>
                          <a:latin typeface="Cambria Math" panose="02040503050406030204" pitchFamily="18" charset="0"/>
                          <a:ea typeface="Calibri" panose="020F0502020204030204" pitchFamily="34" charset="0"/>
                        </a:rPr>
                        <m:t>𝐬𝐚𝐥𝐢𝐝𝐚𝐬</m:t>
                      </m:r>
                      <m:r>
                        <a:rPr lang="es-EC" sz="1400">
                          <a:solidFill>
                            <a:srgbClr val="000000"/>
                          </a:solidFill>
                          <a:latin typeface="Cambria Math" panose="02040503050406030204" pitchFamily="18" charset="0"/>
                          <a:ea typeface="Calibri" panose="020F0502020204030204" pitchFamily="34" charset="0"/>
                        </a:rPr>
                        <m:t>⇒</m:t>
                      </m:r>
                      <m:r>
                        <m:rPr>
                          <m:sty m:val="p"/>
                        </m:rPr>
                        <a:rPr lang="en-US" sz="1400">
                          <a:solidFill>
                            <a:srgbClr val="000000"/>
                          </a:solidFill>
                          <a:latin typeface="Cambria Math" panose="02040503050406030204" pitchFamily="18" charset="0"/>
                          <a:ea typeface="Calibri" panose="020F0502020204030204" pitchFamily="34" charset="0"/>
                        </a:rPr>
                        <m:t>Dimensionadas</m:t>
                      </m:r>
                      <m:r>
                        <a:rPr lang="en-US" sz="1400">
                          <a:solidFill>
                            <a:srgbClr val="000000"/>
                          </a:solidFill>
                          <a:latin typeface="Cambria Math" panose="02040503050406030204" pitchFamily="18" charset="0"/>
                          <a:ea typeface="Calibri" panose="020F0502020204030204" pitchFamily="34" charset="0"/>
                        </a:rPr>
                        <m:t> 20 % </m:t>
                      </m:r>
                      <m:r>
                        <m:rPr>
                          <m:sty m:val="p"/>
                        </m:rPr>
                        <a:rPr lang="en-US" sz="1400">
                          <a:solidFill>
                            <a:srgbClr val="000000"/>
                          </a:solidFill>
                          <a:latin typeface="Cambria Math" panose="02040503050406030204" pitchFamily="18" charset="0"/>
                          <a:ea typeface="Calibri" panose="020F0502020204030204" pitchFamily="34" charset="0"/>
                        </a:rPr>
                        <m:t>para</m:t>
                      </m:r>
                      <m:r>
                        <a:rPr lang="en-US" sz="1400">
                          <a:solidFill>
                            <a:srgbClr val="000000"/>
                          </a:solidFill>
                          <a:latin typeface="Cambria Math" panose="02040503050406030204" pitchFamily="18" charset="0"/>
                          <a:ea typeface="Calibri" panose="020F0502020204030204" pitchFamily="34" charset="0"/>
                        </a:rPr>
                        <m:t> </m:t>
                      </m:r>
                      <m:r>
                        <m:rPr>
                          <m:sty m:val="p"/>
                        </m:rPr>
                        <a:rPr lang="en-US" sz="1400">
                          <a:solidFill>
                            <a:srgbClr val="000000"/>
                          </a:solidFill>
                          <a:latin typeface="Cambria Math" panose="02040503050406030204" pitchFamily="18" charset="0"/>
                          <a:ea typeface="Calibri" panose="020F0502020204030204" pitchFamily="34" charset="0"/>
                        </a:rPr>
                        <m:t>aplicaciones</m:t>
                      </m:r>
                      <m:r>
                        <a:rPr lang="en-US" sz="1400">
                          <a:solidFill>
                            <a:srgbClr val="000000"/>
                          </a:solidFill>
                          <a:latin typeface="Cambria Math" panose="02040503050406030204" pitchFamily="18" charset="0"/>
                          <a:ea typeface="Calibri" panose="020F0502020204030204" pitchFamily="34" charset="0"/>
                        </a:rPr>
                        <m:t> </m:t>
                      </m:r>
                      <m:r>
                        <m:rPr>
                          <m:sty m:val="p"/>
                        </m:rPr>
                        <a:rPr lang="en-US" sz="1400">
                          <a:solidFill>
                            <a:srgbClr val="000000"/>
                          </a:solidFill>
                          <a:latin typeface="Cambria Math" panose="02040503050406030204" pitchFamily="18" charset="0"/>
                          <a:ea typeface="Calibri" panose="020F0502020204030204" pitchFamily="34" charset="0"/>
                        </a:rPr>
                        <m:t>futuras</m:t>
                      </m:r>
                    </m:oMath>
                  </m:oMathPara>
                </a14:m>
                <a:endParaRPr lang="es-ES" sz="1100" dirty="0">
                  <a:solidFill>
                    <a:srgbClr val="000000"/>
                  </a:solidFill>
                  <a:latin typeface="Times New Roman" panose="02020603050405020304" pitchFamily="18" charset="0"/>
                  <a:ea typeface="Calibri" panose="020F0502020204030204" pitchFamily="34" charset="0"/>
                </a:endParaRPr>
              </a:p>
              <a:p>
                <a:pPr algn="ctr">
                  <a:lnSpc>
                    <a:spcPct val="150000"/>
                  </a:lnSpc>
                </a:pPr>
                <a:r>
                  <a:rPr lang="es-EC" sz="1100" dirty="0">
                    <a:solidFill>
                      <a:srgbClr val="000000"/>
                    </a:solidFill>
                    <a:latin typeface="Times New Roman" panose="02020603050405020304" pitchFamily="18" charset="0"/>
                    <a:ea typeface="Times New Roman" panose="02020603050405020304" pitchFamily="18" charset="0"/>
                  </a:rPr>
                  <a:t> </a:t>
                </a:r>
                <a:endParaRPr lang="es-ES" sz="1100" dirty="0">
                  <a:solidFill>
                    <a:srgbClr val="000000"/>
                  </a:solidFill>
                  <a:latin typeface="Times New Roman" panose="02020603050405020304" pitchFamily="18" charset="0"/>
                  <a:ea typeface="Calibri" panose="020F0502020204030204" pitchFamily="34" charset="0"/>
                </a:endParaRPr>
              </a:p>
              <a:p>
                <a:pPr/>
                <a14:m>
                  <m:oMathPara xmlns:m="http://schemas.openxmlformats.org/officeDocument/2006/math">
                    <m:oMathParaPr>
                      <m:jc m:val="centerGroup"/>
                    </m:oMathParaPr>
                    <m:oMath xmlns:m="http://schemas.openxmlformats.org/officeDocument/2006/math">
                      <m:r>
                        <a:rPr lang="en-US" sz="1400" b="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𝐓𝐨𝐭𝐚𝐥</m:t>
                      </m:r>
                      <m:r>
                        <a:rPr lang="en-US" sz="1400" b="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sz="1400" b="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𝐬𝐚𝐥𝐢𝐝𝐚𝐬</m:t>
                      </m:r>
                      <m:r>
                        <a:rPr lang="en-US" sz="14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=15+</m:t>
                      </m:r>
                      <m:d>
                        <m:dPr>
                          <m:ctrlPr>
                            <a:rPr lang="es-ES" sz="1400" i="1">
                              <a:solidFill>
                                <a:prstClr val="black"/>
                              </a:solidFill>
                              <a:latin typeface="Cambria Math" panose="02040503050406030204" pitchFamily="18" charset="0"/>
                            </a:rPr>
                          </m:ctrlPr>
                        </m:dPr>
                        <m:e>
                          <m:r>
                            <a:rPr lang="en-US" sz="14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15 </m:t>
                          </m:r>
                          <m:r>
                            <m:rPr>
                              <m:sty m:val="p"/>
                            </m:rPr>
                            <a:rPr lang="en-US" sz="14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14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0.2</m:t>
                          </m:r>
                        </m:e>
                      </m:d>
                      <m:r>
                        <a:rPr lang="en-US" sz="14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=18</m:t>
                      </m:r>
                    </m:oMath>
                  </m:oMathPara>
                </a14:m>
                <a:endParaRPr lang="es-ES" sz="1400" dirty="0">
                  <a:solidFill>
                    <a:prstClr val="black"/>
                  </a:solidFill>
                </a:endParaRPr>
              </a:p>
            </p:txBody>
          </p:sp>
        </mc:Choice>
        <mc:Fallback xmlns="">
          <p:sp>
            <p:nvSpPr>
              <p:cNvPr id="4" name="Rectángulo 3"/>
              <p:cNvSpPr>
                <a:spLocks noRot="1" noChangeAspect="1" noMove="1" noResize="1" noEditPoints="1" noAdjustHandles="1" noChangeArrowheads="1" noChangeShapeType="1" noTextEdit="1"/>
              </p:cNvSpPr>
              <p:nvPr/>
            </p:nvSpPr>
            <p:spPr>
              <a:xfrm>
                <a:off x="4998076" y="1981200"/>
                <a:ext cx="4114800" cy="1200650"/>
              </a:xfrm>
              <a:prstGeom prst="rect">
                <a:avLst/>
              </a:prstGeom>
              <a:blipFill rotWithShape="0">
                <a:blip r:embed="rId7"/>
                <a:stretch>
                  <a:fillRect/>
                </a:stretch>
              </a:blipFill>
            </p:spPr>
            <p:txBody>
              <a:bodyPr/>
              <a:lstStyle/>
              <a:p>
                <a:r>
                  <a:rPr lang="es-ES">
                    <a:noFill/>
                  </a:rPr>
                  <a:t> </a:t>
                </a:r>
              </a:p>
            </p:txBody>
          </p:sp>
        </mc:Fallback>
      </mc:AlternateContent>
      <p:graphicFrame>
        <p:nvGraphicFramePr>
          <p:cNvPr id="2" name="Tabla 1"/>
          <p:cNvGraphicFramePr>
            <a:graphicFrameLocks noGrp="1"/>
          </p:cNvGraphicFramePr>
          <p:nvPr/>
        </p:nvGraphicFramePr>
        <p:xfrm>
          <a:off x="381002" y="1447800"/>
          <a:ext cx="4462137" cy="4389120"/>
        </p:xfrm>
        <a:graphic>
          <a:graphicData uri="http://schemas.openxmlformats.org/drawingml/2006/table">
            <a:tbl>
              <a:tblPr firstRow="1" firstCol="1" bandRow="1">
                <a:tableStyleId>{5C22544A-7EE6-4342-B048-85BDC9FD1C3A}</a:tableStyleId>
              </a:tblPr>
              <a:tblGrid>
                <a:gridCol w="755441"/>
                <a:gridCol w="755441"/>
                <a:gridCol w="755441"/>
                <a:gridCol w="2195814"/>
              </a:tblGrid>
              <a:tr h="271959">
                <a:tc>
                  <a:txBody>
                    <a:bodyPr/>
                    <a:lstStyle/>
                    <a:p>
                      <a:pPr algn="ctr">
                        <a:lnSpc>
                          <a:spcPct val="150000"/>
                        </a:lnSpc>
                        <a:spcAft>
                          <a:spcPts val="0"/>
                        </a:spcAft>
                      </a:pPr>
                      <a:r>
                        <a:rPr lang="es-ES" sz="1200" dirty="0">
                          <a:effectLst/>
                        </a:rPr>
                        <a:t>Número</a:t>
                      </a:r>
                      <a:endParaRPr lang="es-ES" sz="1200" dirty="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Tipo</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Símbolo</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Descripción</a:t>
                      </a:r>
                      <a:endParaRPr lang="es-ES" sz="1200">
                        <a:effectLst/>
                        <a:latin typeface="Times New Roman" panose="02020603050405020304" pitchFamily="18" charset="0"/>
                        <a:ea typeface="Times New Roman" panose="02020603050405020304" pitchFamily="18" charset="0"/>
                      </a:endParaRPr>
                    </a:p>
                  </a:txBody>
                  <a:tcPr marL="67990" marR="67990" marT="0" marB="0"/>
                </a:tc>
              </a:tr>
              <a:tr h="271959">
                <a:tc>
                  <a:txBody>
                    <a:bodyPr/>
                    <a:lstStyle/>
                    <a:p>
                      <a:pPr algn="ctr">
                        <a:lnSpc>
                          <a:spcPct val="150000"/>
                        </a:lnSpc>
                        <a:spcAft>
                          <a:spcPts val="0"/>
                        </a:spcAft>
                      </a:pPr>
                      <a:r>
                        <a:rPr lang="es-ES" sz="1200">
                          <a:effectLst/>
                        </a:rPr>
                        <a:t>1</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Relé</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Q0.0</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spcAft>
                          <a:spcPts val="0"/>
                        </a:spcAft>
                      </a:pPr>
                      <a:r>
                        <a:rPr lang="en-US" sz="1200">
                          <a:effectLst/>
                        </a:rPr>
                        <a:t>Señal subir</a:t>
                      </a:r>
                      <a:endParaRPr lang="es-ES" sz="1200">
                        <a:effectLst/>
                        <a:latin typeface="Times New Roman" panose="02020603050405020304" pitchFamily="18" charset="0"/>
                        <a:ea typeface="Times New Roman" panose="02020603050405020304" pitchFamily="18" charset="0"/>
                      </a:endParaRPr>
                    </a:p>
                  </a:txBody>
                  <a:tcPr marL="67990" marR="67990" marT="0" marB="0"/>
                </a:tc>
              </a:tr>
              <a:tr h="271959">
                <a:tc>
                  <a:txBody>
                    <a:bodyPr/>
                    <a:lstStyle/>
                    <a:p>
                      <a:pPr algn="ctr">
                        <a:lnSpc>
                          <a:spcPct val="150000"/>
                        </a:lnSpc>
                        <a:spcAft>
                          <a:spcPts val="0"/>
                        </a:spcAft>
                      </a:pPr>
                      <a:r>
                        <a:rPr lang="es-ES" sz="1200">
                          <a:effectLst/>
                        </a:rPr>
                        <a:t>2</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Relé</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Q0.1</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spcAft>
                          <a:spcPts val="0"/>
                        </a:spcAft>
                      </a:pPr>
                      <a:r>
                        <a:rPr lang="en-US" sz="1200">
                          <a:effectLst/>
                        </a:rPr>
                        <a:t>Señal bajar</a:t>
                      </a:r>
                      <a:endParaRPr lang="es-ES" sz="1200">
                        <a:effectLst/>
                        <a:latin typeface="Times New Roman" panose="02020603050405020304" pitchFamily="18" charset="0"/>
                        <a:ea typeface="Times New Roman" panose="02020603050405020304" pitchFamily="18" charset="0"/>
                      </a:endParaRPr>
                    </a:p>
                  </a:txBody>
                  <a:tcPr marL="67990" marR="67990" marT="0" marB="0"/>
                </a:tc>
              </a:tr>
              <a:tr h="271959">
                <a:tc>
                  <a:txBody>
                    <a:bodyPr/>
                    <a:lstStyle/>
                    <a:p>
                      <a:pPr algn="ctr">
                        <a:lnSpc>
                          <a:spcPct val="150000"/>
                        </a:lnSpc>
                        <a:spcAft>
                          <a:spcPts val="0"/>
                        </a:spcAft>
                      </a:pPr>
                      <a:r>
                        <a:rPr lang="es-ES" sz="1200" dirty="0">
                          <a:effectLst/>
                        </a:rPr>
                        <a:t>3</a:t>
                      </a:r>
                      <a:endParaRPr lang="es-ES" sz="1200" dirty="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Relé</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Q0.2</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spcAft>
                          <a:spcPts val="0"/>
                        </a:spcAft>
                      </a:pPr>
                      <a:r>
                        <a:rPr lang="en-US" sz="1200">
                          <a:effectLst/>
                        </a:rPr>
                        <a:t>Señal rápida</a:t>
                      </a:r>
                      <a:endParaRPr lang="es-ES" sz="1200">
                        <a:effectLst/>
                        <a:latin typeface="Times New Roman" panose="02020603050405020304" pitchFamily="18" charset="0"/>
                        <a:ea typeface="Times New Roman" panose="02020603050405020304" pitchFamily="18" charset="0"/>
                      </a:endParaRPr>
                    </a:p>
                  </a:txBody>
                  <a:tcPr marL="67990" marR="67990" marT="0" marB="0"/>
                </a:tc>
              </a:tr>
              <a:tr h="271959">
                <a:tc>
                  <a:txBody>
                    <a:bodyPr/>
                    <a:lstStyle/>
                    <a:p>
                      <a:pPr algn="ctr">
                        <a:lnSpc>
                          <a:spcPct val="150000"/>
                        </a:lnSpc>
                        <a:spcAft>
                          <a:spcPts val="0"/>
                        </a:spcAft>
                      </a:pPr>
                      <a:r>
                        <a:rPr lang="es-ES" sz="1200">
                          <a:effectLst/>
                        </a:rPr>
                        <a:t>4</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Relé</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Q0.3</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spcAft>
                          <a:spcPts val="0"/>
                        </a:spcAft>
                      </a:pPr>
                      <a:r>
                        <a:rPr lang="en-US" sz="1200">
                          <a:effectLst/>
                        </a:rPr>
                        <a:t>Señal lenta</a:t>
                      </a:r>
                      <a:endParaRPr lang="es-ES" sz="1200">
                        <a:effectLst/>
                        <a:latin typeface="Times New Roman" panose="02020603050405020304" pitchFamily="18" charset="0"/>
                        <a:ea typeface="Times New Roman" panose="02020603050405020304" pitchFamily="18" charset="0"/>
                      </a:endParaRPr>
                    </a:p>
                  </a:txBody>
                  <a:tcPr marL="67990" marR="67990" marT="0" marB="0"/>
                </a:tc>
              </a:tr>
              <a:tr h="271959">
                <a:tc>
                  <a:txBody>
                    <a:bodyPr/>
                    <a:lstStyle/>
                    <a:p>
                      <a:pPr algn="ctr">
                        <a:lnSpc>
                          <a:spcPct val="150000"/>
                        </a:lnSpc>
                        <a:spcAft>
                          <a:spcPts val="0"/>
                        </a:spcAft>
                      </a:pPr>
                      <a:r>
                        <a:rPr lang="es-ES" sz="1200">
                          <a:effectLst/>
                        </a:rPr>
                        <a:t>5</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Relé</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Q0.4</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Señal abrir puertas</a:t>
                      </a:r>
                      <a:endParaRPr lang="es-ES" sz="1200">
                        <a:effectLst/>
                        <a:latin typeface="Times New Roman" panose="02020603050405020304" pitchFamily="18" charset="0"/>
                        <a:ea typeface="Times New Roman" panose="02020603050405020304" pitchFamily="18" charset="0"/>
                      </a:endParaRPr>
                    </a:p>
                  </a:txBody>
                  <a:tcPr marL="67990" marR="67990" marT="0" marB="0"/>
                </a:tc>
              </a:tr>
              <a:tr h="271959">
                <a:tc>
                  <a:txBody>
                    <a:bodyPr/>
                    <a:lstStyle/>
                    <a:p>
                      <a:pPr algn="ctr">
                        <a:lnSpc>
                          <a:spcPct val="150000"/>
                        </a:lnSpc>
                        <a:spcAft>
                          <a:spcPts val="0"/>
                        </a:spcAft>
                      </a:pPr>
                      <a:r>
                        <a:rPr lang="es-ES" sz="1200">
                          <a:effectLst/>
                        </a:rPr>
                        <a:t>6</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Relé</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Q0.5</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Señal cerrar puertas</a:t>
                      </a:r>
                      <a:endParaRPr lang="es-ES" sz="1200">
                        <a:effectLst/>
                        <a:latin typeface="Times New Roman" panose="02020603050405020304" pitchFamily="18" charset="0"/>
                        <a:ea typeface="Times New Roman" panose="02020603050405020304" pitchFamily="18" charset="0"/>
                      </a:endParaRPr>
                    </a:p>
                  </a:txBody>
                  <a:tcPr marL="67990" marR="67990" marT="0" marB="0"/>
                </a:tc>
              </a:tr>
              <a:tr h="271959">
                <a:tc>
                  <a:txBody>
                    <a:bodyPr/>
                    <a:lstStyle/>
                    <a:p>
                      <a:pPr algn="ctr">
                        <a:lnSpc>
                          <a:spcPct val="150000"/>
                        </a:lnSpc>
                        <a:spcAft>
                          <a:spcPts val="0"/>
                        </a:spcAft>
                      </a:pPr>
                      <a:r>
                        <a:rPr lang="es-ES" sz="1200">
                          <a:effectLst/>
                        </a:rPr>
                        <a:t>7</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spcAft>
                          <a:spcPts val="0"/>
                        </a:spcAft>
                      </a:pPr>
                      <a:r>
                        <a:rPr lang="es-ES" sz="1200">
                          <a:effectLst/>
                        </a:rPr>
                        <a:t>Relé</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Q0.6</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Indicador de piso bit 0</a:t>
                      </a:r>
                      <a:endParaRPr lang="es-ES" sz="1200">
                        <a:effectLst/>
                        <a:latin typeface="Times New Roman" panose="02020603050405020304" pitchFamily="18" charset="0"/>
                        <a:ea typeface="Times New Roman" panose="02020603050405020304" pitchFamily="18" charset="0"/>
                      </a:endParaRPr>
                    </a:p>
                  </a:txBody>
                  <a:tcPr marL="67990" marR="67990" marT="0" marB="0"/>
                </a:tc>
              </a:tr>
              <a:tr h="271959">
                <a:tc>
                  <a:txBody>
                    <a:bodyPr/>
                    <a:lstStyle/>
                    <a:p>
                      <a:pPr algn="ctr">
                        <a:lnSpc>
                          <a:spcPct val="150000"/>
                        </a:lnSpc>
                        <a:spcAft>
                          <a:spcPts val="0"/>
                        </a:spcAft>
                      </a:pPr>
                      <a:r>
                        <a:rPr lang="es-ES" sz="1200">
                          <a:effectLst/>
                        </a:rPr>
                        <a:t>8</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spcAft>
                          <a:spcPts val="0"/>
                        </a:spcAft>
                      </a:pPr>
                      <a:r>
                        <a:rPr lang="es-ES" sz="1200">
                          <a:effectLst/>
                        </a:rPr>
                        <a:t>Relé</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Q0.7</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Indicador de piso bit 1</a:t>
                      </a:r>
                      <a:endParaRPr lang="es-ES" sz="1200">
                        <a:effectLst/>
                        <a:latin typeface="Times New Roman" panose="02020603050405020304" pitchFamily="18" charset="0"/>
                        <a:ea typeface="Times New Roman" panose="02020603050405020304" pitchFamily="18" charset="0"/>
                      </a:endParaRPr>
                    </a:p>
                  </a:txBody>
                  <a:tcPr marL="67990" marR="67990" marT="0" marB="0"/>
                </a:tc>
              </a:tr>
              <a:tr h="271959">
                <a:tc>
                  <a:txBody>
                    <a:bodyPr/>
                    <a:lstStyle/>
                    <a:p>
                      <a:pPr algn="ctr">
                        <a:lnSpc>
                          <a:spcPct val="150000"/>
                        </a:lnSpc>
                        <a:spcAft>
                          <a:spcPts val="0"/>
                        </a:spcAft>
                      </a:pPr>
                      <a:r>
                        <a:rPr lang="es-ES" sz="1200">
                          <a:effectLst/>
                        </a:rPr>
                        <a:t>9</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spcAft>
                          <a:spcPts val="0"/>
                        </a:spcAft>
                      </a:pPr>
                      <a:r>
                        <a:rPr lang="es-ES" sz="1200">
                          <a:effectLst/>
                        </a:rPr>
                        <a:t>Relé</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Q1.0</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Indicador de piso bit 2</a:t>
                      </a:r>
                      <a:endParaRPr lang="es-ES" sz="1200">
                        <a:effectLst/>
                        <a:latin typeface="Times New Roman" panose="02020603050405020304" pitchFamily="18" charset="0"/>
                        <a:ea typeface="Times New Roman" panose="02020603050405020304" pitchFamily="18" charset="0"/>
                      </a:endParaRPr>
                    </a:p>
                  </a:txBody>
                  <a:tcPr marL="67990" marR="67990" marT="0" marB="0"/>
                </a:tc>
              </a:tr>
              <a:tr h="271959">
                <a:tc>
                  <a:txBody>
                    <a:bodyPr/>
                    <a:lstStyle/>
                    <a:p>
                      <a:pPr algn="ctr">
                        <a:lnSpc>
                          <a:spcPct val="150000"/>
                        </a:lnSpc>
                        <a:spcAft>
                          <a:spcPts val="0"/>
                        </a:spcAft>
                      </a:pPr>
                      <a:r>
                        <a:rPr lang="es-ES" sz="1200">
                          <a:effectLst/>
                        </a:rPr>
                        <a:t>10</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spcAft>
                          <a:spcPts val="0"/>
                        </a:spcAft>
                      </a:pPr>
                      <a:r>
                        <a:rPr lang="es-ES" sz="1200">
                          <a:effectLst/>
                        </a:rPr>
                        <a:t>Relé</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Q8.0</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Luz de pulsador de pasillo piso 1</a:t>
                      </a:r>
                      <a:endParaRPr lang="es-ES" sz="1200">
                        <a:effectLst/>
                        <a:latin typeface="Times New Roman" panose="02020603050405020304" pitchFamily="18" charset="0"/>
                        <a:ea typeface="Times New Roman" panose="02020603050405020304" pitchFamily="18" charset="0"/>
                      </a:endParaRPr>
                    </a:p>
                  </a:txBody>
                  <a:tcPr marL="67990" marR="67990" marT="0" marB="0"/>
                </a:tc>
              </a:tr>
              <a:tr h="271959">
                <a:tc>
                  <a:txBody>
                    <a:bodyPr/>
                    <a:lstStyle/>
                    <a:p>
                      <a:pPr algn="ctr">
                        <a:lnSpc>
                          <a:spcPct val="150000"/>
                        </a:lnSpc>
                        <a:spcAft>
                          <a:spcPts val="0"/>
                        </a:spcAft>
                      </a:pPr>
                      <a:r>
                        <a:rPr lang="es-ES" sz="1200">
                          <a:effectLst/>
                        </a:rPr>
                        <a:t>11</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spcAft>
                          <a:spcPts val="0"/>
                        </a:spcAft>
                      </a:pPr>
                      <a:r>
                        <a:rPr lang="es-ES" sz="1200">
                          <a:effectLst/>
                        </a:rPr>
                        <a:t>Relé</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Q8.1</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Luz de pulsador de pasillo piso 2</a:t>
                      </a:r>
                      <a:endParaRPr lang="es-ES" sz="1200">
                        <a:effectLst/>
                        <a:latin typeface="Times New Roman" panose="02020603050405020304" pitchFamily="18" charset="0"/>
                        <a:ea typeface="Times New Roman" panose="02020603050405020304" pitchFamily="18" charset="0"/>
                      </a:endParaRPr>
                    </a:p>
                  </a:txBody>
                  <a:tcPr marL="67990" marR="67990" marT="0" marB="0"/>
                </a:tc>
              </a:tr>
              <a:tr h="271959">
                <a:tc>
                  <a:txBody>
                    <a:bodyPr/>
                    <a:lstStyle/>
                    <a:p>
                      <a:pPr algn="ctr">
                        <a:lnSpc>
                          <a:spcPct val="150000"/>
                        </a:lnSpc>
                        <a:spcAft>
                          <a:spcPts val="0"/>
                        </a:spcAft>
                      </a:pPr>
                      <a:r>
                        <a:rPr lang="es-ES" sz="1200">
                          <a:effectLst/>
                        </a:rPr>
                        <a:t>12</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spcAft>
                          <a:spcPts val="0"/>
                        </a:spcAft>
                      </a:pPr>
                      <a:r>
                        <a:rPr lang="es-ES" sz="1200">
                          <a:effectLst/>
                        </a:rPr>
                        <a:t>Relé</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Q8.2</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Luz de pulsador de pasillo piso 3</a:t>
                      </a:r>
                      <a:endParaRPr lang="es-ES" sz="1200">
                        <a:effectLst/>
                        <a:latin typeface="Times New Roman" panose="02020603050405020304" pitchFamily="18" charset="0"/>
                        <a:ea typeface="Times New Roman" panose="02020603050405020304" pitchFamily="18" charset="0"/>
                      </a:endParaRPr>
                    </a:p>
                  </a:txBody>
                  <a:tcPr marL="67990" marR="67990" marT="0" marB="0"/>
                </a:tc>
              </a:tr>
              <a:tr h="271959">
                <a:tc>
                  <a:txBody>
                    <a:bodyPr/>
                    <a:lstStyle/>
                    <a:p>
                      <a:pPr algn="ctr">
                        <a:lnSpc>
                          <a:spcPct val="150000"/>
                        </a:lnSpc>
                        <a:spcAft>
                          <a:spcPts val="0"/>
                        </a:spcAft>
                      </a:pPr>
                      <a:r>
                        <a:rPr lang="es-ES" sz="1200">
                          <a:effectLst/>
                        </a:rPr>
                        <a:t>13</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spcAft>
                          <a:spcPts val="0"/>
                        </a:spcAft>
                      </a:pPr>
                      <a:r>
                        <a:rPr lang="es-ES" sz="1200">
                          <a:effectLst/>
                        </a:rPr>
                        <a:t>Relé</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Q8.3</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Luz de pulsador de cabina piso 1</a:t>
                      </a:r>
                      <a:endParaRPr lang="es-ES" sz="1200">
                        <a:effectLst/>
                        <a:latin typeface="Times New Roman" panose="02020603050405020304" pitchFamily="18" charset="0"/>
                        <a:ea typeface="Times New Roman" panose="02020603050405020304" pitchFamily="18" charset="0"/>
                      </a:endParaRPr>
                    </a:p>
                  </a:txBody>
                  <a:tcPr marL="67990" marR="67990" marT="0" marB="0"/>
                </a:tc>
              </a:tr>
              <a:tr h="271959">
                <a:tc>
                  <a:txBody>
                    <a:bodyPr/>
                    <a:lstStyle/>
                    <a:p>
                      <a:pPr algn="ctr">
                        <a:lnSpc>
                          <a:spcPct val="150000"/>
                        </a:lnSpc>
                        <a:spcAft>
                          <a:spcPts val="0"/>
                        </a:spcAft>
                      </a:pPr>
                      <a:r>
                        <a:rPr lang="es-ES" sz="1200">
                          <a:effectLst/>
                        </a:rPr>
                        <a:t>14</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Relé</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Q8.4</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Luz de pulsador de cabina piso 2</a:t>
                      </a:r>
                      <a:endParaRPr lang="es-ES" sz="1200">
                        <a:effectLst/>
                        <a:latin typeface="Times New Roman" panose="02020603050405020304" pitchFamily="18" charset="0"/>
                        <a:ea typeface="Times New Roman" panose="02020603050405020304" pitchFamily="18" charset="0"/>
                      </a:endParaRPr>
                    </a:p>
                  </a:txBody>
                  <a:tcPr marL="67990" marR="67990" marT="0" marB="0"/>
                </a:tc>
              </a:tr>
              <a:tr h="271959">
                <a:tc>
                  <a:txBody>
                    <a:bodyPr/>
                    <a:lstStyle/>
                    <a:p>
                      <a:pPr algn="ctr">
                        <a:lnSpc>
                          <a:spcPct val="150000"/>
                        </a:lnSpc>
                        <a:spcAft>
                          <a:spcPts val="0"/>
                        </a:spcAft>
                      </a:pPr>
                      <a:r>
                        <a:rPr lang="es-ES" sz="1200">
                          <a:effectLst/>
                        </a:rPr>
                        <a:t>15</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Relé</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a:effectLst/>
                        </a:rPr>
                        <a:t>Q8.5</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ctr">
                        <a:lnSpc>
                          <a:spcPct val="150000"/>
                        </a:lnSpc>
                        <a:spcAft>
                          <a:spcPts val="0"/>
                        </a:spcAft>
                      </a:pPr>
                      <a:r>
                        <a:rPr lang="es-ES" sz="1200" dirty="0">
                          <a:effectLst/>
                        </a:rPr>
                        <a:t>Luz de pulsador de cabina piso 3</a:t>
                      </a:r>
                      <a:endParaRPr lang="es-ES" sz="1200" dirty="0">
                        <a:effectLst/>
                        <a:latin typeface="Times New Roman" panose="02020603050405020304" pitchFamily="18" charset="0"/>
                        <a:ea typeface="Times New Roman" panose="02020603050405020304" pitchFamily="18" charset="0"/>
                      </a:endParaRPr>
                    </a:p>
                  </a:txBody>
                  <a:tcPr marL="67990" marR="67990" marT="0" marB="0"/>
                </a:tc>
              </a:tr>
            </a:tbl>
          </a:graphicData>
        </a:graphic>
      </p:graphicFrame>
      <p:pic>
        <p:nvPicPr>
          <p:cNvPr id="3" name="Imagen 2"/>
          <p:cNvPicPr>
            <a:picLocks noChangeAspect="1"/>
          </p:cNvPicPr>
          <p:nvPr/>
        </p:nvPicPr>
        <p:blipFill>
          <a:blip r:embed="rId8"/>
          <a:stretch>
            <a:fillRect/>
          </a:stretch>
        </p:blipFill>
        <p:spPr>
          <a:xfrm>
            <a:off x="5867402" y="3581400"/>
            <a:ext cx="2416801" cy="1405852"/>
          </a:xfrm>
          <a:prstGeom prst="rect">
            <a:avLst/>
          </a:prstGeom>
        </p:spPr>
      </p:pic>
      <p:sp>
        <p:nvSpPr>
          <p:cNvPr id="10" name="CuadroTexto 9"/>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11"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23</a:t>
            </a:r>
          </a:p>
          <a:p>
            <a:endParaRPr lang="es-ES" dirty="0">
              <a:solidFill>
                <a:prstClr val="black"/>
              </a:solidFill>
            </a:endParaRPr>
          </a:p>
        </p:txBody>
      </p:sp>
    </p:spTree>
    <p:extLst>
      <p:ext uri="{BB962C8B-B14F-4D97-AF65-F5344CB8AC3E}">
        <p14:creationId xmlns:p14="http://schemas.microsoft.com/office/powerpoint/2010/main" val="4147778323"/>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06545"/>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Diseño</a:t>
            </a:r>
          </a:p>
        </p:txBody>
      </p:sp>
      <p:pic>
        <p:nvPicPr>
          <p:cNvPr id="8" name="Imagen 7"/>
          <p:cNvPicPr/>
          <p:nvPr/>
        </p:nvPicPr>
        <p:blipFill>
          <a:blip r:embed="rId7"/>
          <a:stretch>
            <a:fillRect/>
          </a:stretch>
        </p:blipFill>
        <p:spPr>
          <a:xfrm>
            <a:off x="5486402" y="2362200"/>
            <a:ext cx="2524125" cy="2247900"/>
          </a:xfrm>
          <a:prstGeom prst="rect">
            <a:avLst/>
          </a:prstGeom>
        </p:spPr>
      </p:pic>
      <p:sp>
        <p:nvSpPr>
          <p:cNvPr id="9" name="CuadroTexto 8"/>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10"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24</a:t>
            </a:r>
          </a:p>
          <a:p>
            <a:endParaRPr lang="es-ES" dirty="0">
              <a:solidFill>
                <a:prstClr val="black"/>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1395524595"/>
              </p:ext>
            </p:extLst>
          </p:nvPr>
        </p:nvGraphicFramePr>
        <p:xfrm>
          <a:off x="473596" y="1380443"/>
          <a:ext cx="4265828" cy="4621119"/>
        </p:xfrm>
        <a:graphic>
          <a:graphicData uri="http://schemas.openxmlformats.org/drawingml/2006/table">
            <a:tbl>
              <a:tblPr firstRow="1" firstCol="1" bandRow="1">
                <a:tableStyleId>{5C22544A-7EE6-4342-B048-85BDC9FD1C3A}</a:tableStyleId>
              </a:tblPr>
              <a:tblGrid>
                <a:gridCol w="2132914"/>
                <a:gridCol w="2132914"/>
              </a:tblGrid>
              <a:tr h="231056">
                <a:tc>
                  <a:txBody>
                    <a:bodyPr/>
                    <a:lstStyle/>
                    <a:p>
                      <a:pPr>
                        <a:lnSpc>
                          <a:spcPct val="150000"/>
                        </a:lnSpc>
                        <a:spcAft>
                          <a:spcPts val="0"/>
                        </a:spcAft>
                      </a:pPr>
                      <a:r>
                        <a:rPr lang="es-ES" sz="1000" dirty="0">
                          <a:effectLst/>
                        </a:rPr>
                        <a:t>Modelo</a:t>
                      </a:r>
                      <a:endParaRPr lang="es-ES" sz="1000" dirty="0">
                        <a:effectLst/>
                        <a:latin typeface="Times New Roman" panose="02020603050405020304" pitchFamily="18" charset="0"/>
                        <a:ea typeface="Times New Roman" panose="02020603050405020304" pitchFamily="18" charset="0"/>
                      </a:endParaRPr>
                    </a:p>
                  </a:txBody>
                  <a:tcPr marL="54392" marR="54392" marT="0" marB="0"/>
                </a:tc>
                <a:tc>
                  <a:txBody>
                    <a:bodyPr/>
                    <a:lstStyle/>
                    <a:p>
                      <a:pPr algn="just">
                        <a:lnSpc>
                          <a:spcPct val="150000"/>
                        </a:lnSpc>
                        <a:spcAft>
                          <a:spcPts val="0"/>
                        </a:spcAft>
                      </a:pPr>
                      <a:r>
                        <a:rPr lang="es-ES" sz="1000">
                          <a:effectLst/>
                        </a:rPr>
                        <a:t>CPU 1214C AC/DC/Relé</a:t>
                      </a:r>
                      <a:endParaRPr lang="es-ES" sz="1000">
                        <a:effectLst/>
                        <a:latin typeface="Times New Roman" panose="02020603050405020304" pitchFamily="18" charset="0"/>
                        <a:ea typeface="Times New Roman" panose="02020603050405020304" pitchFamily="18" charset="0"/>
                      </a:endParaRPr>
                    </a:p>
                  </a:txBody>
                  <a:tcPr marL="54392" marR="54392" marT="0" marB="0"/>
                </a:tc>
              </a:tr>
              <a:tr h="231056">
                <a:tc>
                  <a:txBody>
                    <a:bodyPr/>
                    <a:lstStyle/>
                    <a:p>
                      <a:pPr>
                        <a:lnSpc>
                          <a:spcPct val="150000"/>
                        </a:lnSpc>
                        <a:spcAft>
                          <a:spcPts val="0"/>
                        </a:spcAft>
                      </a:pPr>
                      <a:r>
                        <a:rPr lang="es-ES" sz="1000">
                          <a:effectLst/>
                        </a:rPr>
                        <a:t>Marca </a:t>
                      </a:r>
                      <a:endParaRPr lang="es-ES" sz="1000">
                        <a:effectLst/>
                        <a:latin typeface="Times New Roman" panose="02020603050405020304" pitchFamily="18" charset="0"/>
                        <a:ea typeface="Times New Roman" panose="02020603050405020304" pitchFamily="18" charset="0"/>
                      </a:endParaRPr>
                    </a:p>
                  </a:txBody>
                  <a:tcPr marL="54392" marR="54392" marT="0" marB="0"/>
                </a:tc>
                <a:tc>
                  <a:txBody>
                    <a:bodyPr/>
                    <a:lstStyle/>
                    <a:p>
                      <a:pPr algn="just">
                        <a:lnSpc>
                          <a:spcPct val="150000"/>
                        </a:lnSpc>
                        <a:spcAft>
                          <a:spcPts val="0"/>
                        </a:spcAft>
                      </a:pPr>
                      <a:r>
                        <a:rPr lang="es-ES" sz="1000">
                          <a:effectLst/>
                        </a:rPr>
                        <a:t>Siemens</a:t>
                      </a:r>
                      <a:endParaRPr lang="es-ES" sz="1000">
                        <a:effectLst/>
                        <a:latin typeface="Times New Roman" panose="02020603050405020304" pitchFamily="18" charset="0"/>
                        <a:ea typeface="Times New Roman" panose="02020603050405020304" pitchFamily="18" charset="0"/>
                      </a:endParaRPr>
                    </a:p>
                  </a:txBody>
                  <a:tcPr marL="54392" marR="54392" marT="0" marB="0"/>
                </a:tc>
              </a:tr>
              <a:tr h="231056">
                <a:tc>
                  <a:txBody>
                    <a:bodyPr/>
                    <a:lstStyle/>
                    <a:p>
                      <a:pPr>
                        <a:lnSpc>
                          <a:spcPct val="150000"/>
                        </a:lnSpc>
                        <a:spcAft>
                          <a:spcPts val="0"/>
                        </a:spcAft>
                      </a:pPr>
                      <a:r>
                        <a:rPr lang="es-ES" sz="1000">
                          <a:effectLst/>
                        </a:rPr>
                        <a:t>Alimentación</a:t>
                      </a:r>
                      <a:endParaRPr lang="es-ES" sz="1000">
                        <a:effectLst/>
                        <a:latin typeface="Times New Roman" panose="02020603050405020304" pitchFamily="18" charset="0"/>
                        <a:ea typeface="Times New Roman" panose="02020603050405020304" pitchFamily="18" charset="0"/>
                      </a:endParaRPr>
                    </a:p>
                  </a:txBody>
                  <a:tcPr marL="54392" marR="54392" marT="0" marB="0"/>
                </a:tc>
                <a:tc>
                  <a:txBody>
                    <a:bodyPr/>
                    <a:lstStyle/>
                    <a:p>
                      <a:pPr algn="just">
                        <a:lnSpc>
                          <a:spcPct val="150000"/>
                        </a:lnSpc>
                        <a:spcAft>
                          <a:spcPts val="0"/>
                        </a:spcAft>
                      </a:pPr>
                      <a:r>
                        <a:rPr lang="es-ES" sz="1000">
                          <a:effectLst/>
                        </a:rPr>
                        <a:t>120 – 240 V AC</a:t>
                      </a:r>
                      <a:endParaRPr lang="es-ES" sz="1000">
                        <a:effectLst/>
                        <a:latin typeface="Times New Roman" panose="02020603050405020304" pitchFamily="18" charset="0"/>
                        <a:ea typeface="Times New Roman" panose="02020603050405020304" pitchFamily="18" charset="0"/>
                      </a:endParaRPr>
                    </a:p>
                  </a:txBody>
                  <a:tcPr marL="54392" marR="54392" marT="0" marB="0"/>
                </a:tc>
              </a:tr>
              <a:tr h="231056">
                <a:tc>
                  <a:txBody>
                    <a:bodyPr/>
                    <a:lstStyle/>
                    <a:p>
                      <a:pPr>
                        <a:lnSpc>
                          <a:spcPct val="150000"/>
                        </a:lnSpc>
                        <a:spcAft>
                          <a:spcPts val="0"/>
                        </a:spcAft>
                      </a:pPr>
                      <a:r>
                        <a:rPr lang="es-ES" sz="1000">
                          <a:effectLst/>
                        </a:rPr>
                        <a:t>Entradas digitales</a:t>
                      </a:r>
                      <a:endParaRPr lang="es-ES" sz="1000">
                        <a:effectLst/>
                        <a:latin typeface="Times New Roman" panose="02020603050405020304" pitchFamily="18" charset="0"/>
                        <a:ea typeface="Times New Roman" panose="02020603050405020304" pitchFamily="18" charset="0"/>
                      </a:endParaRPr>
                    </a:p>
                  </a:txBody>
                  <a:tcPr marL="54392" marR="54392" marT="0" marB="0"/>
                </a:tc>
                <a:tc>
                  <a:txBody>
                    <a:bodyPr/>
                    <a:lstStyle/>
                    <a:p>
                      <a:pPr algn="just">
                        <a:lnSpc>
                          <a:spcPct val="150000"/>
                        </a:lnSpc>
                        <a:spcAft>
                          <a:spcPts val="0"/>
                        </a:spcAft>
                      </a:pPr>
                      <a:r>
                        <a:rPr lang="es-ES" sz="1000">
                          <a:effectLst/>
                        </a:rPr>
                        <a:t>14</a:t>
                      </a:r>
                      <a:endParaRPr lang="es-ES" sz="1000">
                        <a:effectLst/>
                        <a:latin typeface="Times New Roman" panose="02020603050405020304" pitchFamily="18" charset="0"/>
                        <a:ea typeface="Times New Roman" panose="02020603050405020304" pitchFamily="18" charset="0"/>
                      </a:endParaRPr>
                    </a:p>
                  </a:txBody>
                  <a:tcPr marL="54392" marR="54392" marT="0" marB="0"/>
                </a:tc>
              </a:tr>
              <a:tr h="231056">
                <a:tc>
                  <a:txBody>
                    <a:bodyPr/>
                    <a:lstStyle/>
                    <a:p>
                      <a:pPr>
                        <a:lnSpc>
                          <a:spcPct val="150000"/>
                        </a:lnSpc>
                        <a:spcAft>
                          <a:spcPts val="0"/>
                        </a:spcAft>
                      </a:pPr>
                      <a:r>
                        <a:rPr lang="es-ES" sz="1000">
                          <a:effectLst/>
                        </a:rPr>
                        <a:t>Tipo</a:t>
                      </a:r>
                      <a:endParaRPr lang="es-ES" sz="1000">
                        <a:effectLst/>
                        <a:latin typeface="Times New Roman" panose="02020603050405020304" pitchFamily="18" charset="0"/>
                        <a:ea typeface="Times New Roman" panose="02020603050405020304" pitchFamily="18" charset="0"/>
                      </a:endParaRPr>
                    </a:p>
                  </a:txBody>
                  <a:tcPr marL="54392" marR="54392" marT="0" marB="0"/>
                </a:tc>
                <a:tc>
                  <a:txBody>
                    <a:bodyPr/>
                    <a:lstStyle/>
                    <a:p>
                      <a:pPr algn="just">
                        <a:lnSpc>
                          <a:spcPct val="150000"/>
                        </a:lnSpc>
                        <a:spcAft>
                          <a:spcPts val="0"/>
                        </a:spcAft>
                      </a:pPr>
                      <a:r>
                        <a:rPr lang="es-ES" sz="1000">
                          <a:effectLst/>
                        </a:rPr>
                        <a:t>Fuente o sumidero</a:t>
                      </a:r>
                      <a:endParaRPr lang="es-ES" sz="1000">
                        <a:effectLst/>
                        <a:latin typeface="Times New Roman" panose="02020603050405020304" pitchFamily="18" charset="0"/>
                        <a:ea typeface="Times New Roman" panose="02020603050405020304" pitchFamily="18" charset="0"/>
                      </a:endParaRPr>
                    </a:p>
                  </a:txBody>
                  <a:tcPr marL="54392" marR="54392" marT="0" marB="0"/>
                </a:tc>
              </a:tr>
              <a:tr h="231056">
                <a:tc>
                  <a:txBody>
                    <a:bodyPr/>
                    <a:lstStyle/>
                    <a:p>
                      <a:pPr>
                        <a:lnSpc>
                          <a:spcPct val="150000"/>
                        </a:lnSpc>
                        <a:spcAft>
                          <a:spcPts val="0"/>
                        </a:spcAft>
                      </a:pPr>
                      <a:r>
                        <a:rPr lang="es-ES" sz="1000">
                          <a:effectLst/>
                        </a:rPr>
                        <a:t>Tensión nominal</a:t>
                      </a:r>
                      <a:endParaRPr lang="es-ES" sz="1000">
                        <a:effectLst/>
                        <a:latin typeface="Times New Roman" panose="02020603050405020304" pitchFamily="18" charset="0"/>
                        <a:ea typeface="Times New Roman" panose="02020603050405020304" pitchFamily="18" charset="0"/>
                      </a:endParaRPr>
                    </a:p>
                  </a:txBody>
                  <a:tcPr marL="54392" marR="54392" marT="0" marB="0"/>
                </a:tc>
                <a:tc>
                  <a:txBody>
                    <a:bodyPr/>
                    <a:lstStyle/>
                    <a:p>
                      <a:pPr algn="just">
                        <a:lnSpc>
                          <a:spcPct val="150000"/>
                        </a:lnSpc>
                        <a:spcAft>
                          <a:spcPts val="0"/>
                        </a:spcAft>
                      </a:pPr>
                      <a:r>
                        <a:rPr lang="es-ES" sz="1000" dirty="0">
                          <a:effectLst/>
                        </a:rPr>
                        <a:t>24V DC</a:t>
                      </a:r>
                      <a:endParaRPr lang="es-ES" sz="1000" dirty="0">
                        <a:effectLst/>
                        <a:latin typeface="Times New Roman" panose="02020603050405020304" pitchFamily="18" charset="0"/>
                        <a:ea typeface="Times New Roman" panose="02020603050405020304" pitchFamily="18" charset="0"/>
                      </a:endParaRPr>
                    </a:p>
                  </a:txBody>
                  <a:tcPr marL="54392" marR="54392" marT="0" marB="0"/>
                </a:tc>
              </a:tr>
              <a:tr h="231056">
                <a:tc>
                  <a:txBody>
                    <a:bodyPr/>
                    <a:lstStyle/>
                    <a:p>
                      <a:pPr>
                        <a:lnSpc>
                          <a:spcPct val="150000"/>
                        </a:lnSpc>
                        <a:spcAft>
                          <a:spcPts val="0"/>
                        </a:spcAft>
                      </a:pPr>
                      <a:r>
                        <a:rPr lang="es-ES" sz="1000">
                          <a:effectLst/>
                        </a:rPr>
                        <a:t>Entradas analógicas</a:t>
                      </a:r>
                      <a:endParaRPr lang="es-ES" sz="1000">
                        <a:effectLst/>
                        <a:latin typeface="Times New Roman" panose="02020603050405020304" pitchFamily="18" charset="0"/>
                        <a:ea typeface="Times New Roman" panose="02020603050405020304" pitchFamily="18" charset="0"/>
                      </a:endParaRPr>
                    </a:p>
                  </a:txBody>
                  <a:tcPr marL="54392" marR="54392" marT="0" marB="0"/>
                </a:tc>
                <a:tc>
                  <a:txBody>
                    <a:bodyPr/>
                    <a:lstStyle/>
                    <a:p>
                      <a:pPr algn="just">
                        <a:lnSpc>
                          <a:spcPct val="150000"/>
                        </a:lnSpc>
                        <a:spcAft>
                          <a:spcPts val="0"/>
                        </a:spcAft>
                      </a:pPr>
                      <a:r>
                        <a:rPr lang="es-ES" sz="1000">
                          <a:effectLst/>
                        </a:rPr>
                        <a:t>2</a:t>
                      </a:r>
                      <a:endParaRPr lang="es-ES" sz="1000">
                        <a:effectLst/>
                        <a:latin typeface="Times New Roman" panose="02020603050405020304" pitchFamily="18" charset="0"/>
                        <a:ea typeface="Times New Roman" panose="02020603050405020304" pitchFamily="18" charset="0"/>
                      </a:endParaRPr>
                    </a:p>
                  </a:txBody>
                  <a:tcPr marL="54392" marR="54392" marT="0" marB="0"/>
                </a:tc>
              </a:tr>
              <a:tr h="231056">
                <a:tc>
                  <a:txBody>
                    <a:bodyPr/>
                    <a:lstStyle/>
                    <a:p>
                      <a:pPr>
                        <a:lnSpc>
                          <a:spcPct val="150000"/>
                        </a:lnSpc>
                        <a:spcAft>
                          <a:spcPts val="0"/>
                        </a:spcAft>
                      </a:pPr>
                      <a:r>
                        <a:rPr lang="es-ES" sz="1000">
                          <a:effectLst/>
                        </a:rPr>
                        <a:t>Tipo</a:t>
                      </a:r>
                      <a:endParaRPr lang="es-ES" sz="1000">
                        <a:effectLst/>
                        <a:latin typeface="Times New Roman" panose="02020603050405020304" pitchFamily="18" charset="0"/>
                        <a:ea typeface="Times New Roman" panose="02020603050405020304" pitchFamily="18" charset="0"/>
                      </a:endParaRPr>
                    </a:p>
                  </a:txBody>
                  <a:tcPr marL="54392" marR="54392" marT="0" marB="0"/>
                </a:tc>
                <a:tc>
                  <a:txBody>
                    <a:bodyPr/>
                    <a:lstStyle/>
                    <a:p>
                      <a:pPr algn="just">
                        <a:lnSpc>
                          <a:spcPct val="150000"/>
                        </a:lnSpc>
                        <a:spcAft>
                          <a:spcPts val="0"/>
                        </a:spcAft>
                      </a:pPr>
                      <a:r>
                        <a:rPr lang="es-ES" sz="1000">
                          <a:effectLst/>
                        </a:rPr>
                        <a:t>Tensión</a:t>
                      </a:r>
                      <a:endParaRPr lang="es-ES" sz="1000">
                        <a:effectLst/>
                        <a:latin typeface="Times New Roman" panose="02020603050405020304" pitchFamily="18" charset="0"/>
                        <a:ea typeface="Times New Roman" panose="02020603050405020304" pitchFamily="18" charset="0"/>
                      </a:endParaRPr>
                    </a:p>
                  </a:txBody>
                  <a:tcPr marL="54392" marR="54392" marT="0" marB="0"/>
                </a:tc>
              </a:tr>
              <a:tr h="231056">
                <a:tc>
                  <a:txBody>
                    <a:bodyPr/>
                    <a:lstStyle/>
                    <a:p>
                      <a:pPr>
                        <a:lnSpc>
                          <a:spcPct val="150000"/>
                        </a:lnSpc>
                        <a:spcAft>
                          <a:spcPts val="0"/>
                        </a:spcAft>
                      </a:pPr>
                      <a:r>
                        <a:rPr lang="es-ES" sz="1000">
                          <a:effectLst/>
                        </a:rPr>
                        <a:t>Rango</a:t>
                      </a:r>
                      <a:endParaRPr lang="es-ES" sz="1000">
                        <a:effectLst/>
                        <a:latin typeface="Times New Roman" panose="02020603050405020304" pitchFamily="18" charset="0"/>
                        <a:ea typeface="Times New Roman" panose="02020603050405020304" pitchFamily="18" charset="0"/>
                      </a:endParaRPr>
                    </a:p>
                  </a:txBody>
                  <a:tcPr marL="54392" marR="54392" marT="0" marB="0"/>
                </a:tc>
                <a:tc>
                  <a:txBody>
                    <a:bodyPr/>
                    <a:lstStyle/>
                    <a:p>
                      <a:pPr algn="just">
                        <a:lnSpc>
                          <a:spcPct val="150000"/>
                        </a:lnSpc>
                        <a:spcAft>
                          <a:spcPts val="0"/>
                        </a:spcAft>
                      </a:pPr>
                      <a:r>
                        <a:rPr lang="es-ES" sz="1000">
                          <a:effectLst/>
                        </a:rPr>
                        <a:t>0 – 10 V</a:t>
                      </a:r>
                      <a:endParaRPr lang="es-ES" sz="1000">
                        <a:effectLst/>
                        <a:latin typeface="Times New Roman" panose="02020603050405020304" pitchFamily="18" charset="0"/>
                        <a:ea typeface="Times New Roman" panose="02020603050405020304" pitchFamily="18" charset="0"/>
                      </a:endParaRPr>
                    </a:p>
                  </a:txBody>
                  <a:tcPr marL="54392" marR="54392" marT="0" marB="0"/>
                </a:tc>
              </a:tr>
              <a:tr h="231056">
                <a:tc>
                  <a:txBody>
                    <a:bodyPr/>
                    <a:lstStyle/>
                    <a:p>
                      <a:pPr>
                        <a:lnSpc>
                          <a:spcPct val="150000"/>
                        </a:lnSpc>
                        <a:spcAft>
                          <a:spcPts val="0"/>
                        </a:spcAft>
                      </a:pPr>
                      <a:r>
                        <a:rPr lang="es-ES" sz="1000">
                          <a:effectLst/>
                        </a:rPr>
                        <a:t>Salidas digitales</a:t>
                      </a:r>
                      <a:endParaRPr lang="es-ES" sz="1000">
                        <a:effectLst/>
                        <a:latin typeface="Times New Roman" panose="02020603050405020304" pitchFamily="18" charset="0"/>
                        <a:ea typeface="Times New Roman" panose="02020603050405020304" pitchFamily="18" charset="0"/>
                      </a:endParaRPr>
                    </a:p>
                  </a:txBody>
                  <a:tcPr marL="54392" marR="54392" marT="0" marB="0"/>
                </a:tc>
                <a:tc>
                  <a:txBody>
                    <a:bodyPr/>
                    <a:lstStyle/>
                    <a:p>
                      <a:pPr algn="just">
                        <a:lnSpc>
                          <a:spcPct val="150000"/>
                        </a:lnSpc>
                        <a:spcAft>
                          <a:spcPts val="0"/>
                        </a:spcAft>
                      </a:pPr>
                      <a:r>
                        <a:rPr lang="es-ES" sz="1000">
                          <a:effectLst/>
                        </a:rPr>
                        <a:t>10</a:t>
                      </a:r>
                      <a:endParaRPr lang="es-ES" sz="1000">
                        <a:effectLst/>
                        <a:latin typeface="Times New Roman" panose="02020603050405020304" pitchFamily="18" charset="0"/>
                        <a:ea typeface="Times New Roman" panose="02020603050405020304" pitchFamily="18" charset="0"/>
                      </a:endParaRPr>
                    </a:p>
                  </a:txBody>
                  <a:tcPr marL="54392" marR="54392" marT="0" marB="0"/>
                </a:tc>
              </a:tr>
              <a:tr h="231056">
                <a:tc>
                  <a:txBody>
                    <a:bodyPr/>
                    <a:lstStyle/>
                    <a:p>
                      <a:pPr>
                        <a:lnSpc>
                          <a:spcPct val="150000"/>
                        </a:lnSpc>
                        <a:spcAft>
                          <a:spcPts val="0"/>
                        </a:spcAft>
                      </a:pPr>
                      <a:r>
                        <a:rPr lang="es-ES" sz="1000">
                          <a:effectLst/>
                        </a:rPr>
                        <a:t>Tipo</a:t>
                      </a:r>
                      <a:endParaRPr lang="es-ES" sz="1000">
                        <a:effectLst/>
                        <a:latin typeface="Times New Roman" panose="02020603050405020304" pitchFamily="18" charset="0"/>
                        <a:ea typeface="Times New Roman" panose="02020603050405020304" pitchFamily="18" charset="0"/>
                      </a:endParaRPr>
                    </a:p>
                  </a:txBody>
                  <a:tcPr marL="54392" marR="54392" marT="0" marB="0"/>
                </a:tc>
                <a:tc>
                  <a:txBody>
                    <a:bodyPr/>
                    <a:lstStyle/>
                    <a:p>
                      <a:pPr algn="just">
                        <a:lnSpc>
                          <a:spcPct val="150000"/>
                        </a:lnSpc>
                        <a:spcAft>
                          <a:spcPts val="0"/>
                        </a:spcAft>
                      </a:pPr>
                      <a:r>
                        <a:rPr lang="es-ES" sz="1000">
                          <a:effectLst/>
                        </a:rPr>
                        <a:t>Relé de contacto seco</a:t>
                      </a:r>
                      <a:endParaRPr lang="es-ES" sz="1000">
                        <a:effectLst/>
                        <a:latin typeface="Times New Roman" panose="02020603050405020304" pitchFamily="18" charset="0"/>
                        <a:ea typeface="Times New Roman" panose="02020603050405020304" pitchFamily="18" charset="0"/>
                      </a:endParaRPr>
                    </a:p>
                  </a:txBody>
                  <a:tcPr marL="54392" marR="54392" marT="0" marB="0"/>
                </a:tc>
              </a:tr>
              <a:tr h="231056">
                <a:tc>
                  <a:txBody>
                    <a:bodyPr/>
                    <a:lstStyle/>
                    <a:p>
                      <a:pPr>
                        <a:lnSpc>
                          <a:spcPct val="150000"/>
                        </a:lnSpc>
                        <a:spcAft>
                          <a:spcPts val="0"/>
                        </a:spcAft>
                      </a:pPr>
                      <a:r>
                        <a:rPr lang="es-ES" sz="1000">
                          <a:effectLst/>
                        </a:rPr>
                        <a:t>Rango de tensión</a:t>
                      </a:r>
                      <a:endParaRPr lang="es-ES" sz="1000">
                        <a:effectLst/>
                        <a:latin typeface="Times New Roman" panose="02020603050405020304" pitchFamily="18" charset="0"/>
                        <a:ea typeface="Times New Roman" panose="02020603050405020304" pitchFamily="18" charset="0"/>
                      </a:endParaRPr>
                    </a:p>
                  </a:txBody>
                  <a:tcPr marL="54392" marR="54392" marT="0" marB="0"/>
                </a:tc>
                <a:tc>
                  <a:txBody>
                    <a:bodyPr/>
                    <a:lstStyle/>
                    <a:p>
                      <a:pPr algn="just">
                        <a:lnSpc>
                          <a:spcPct val="150000"/>
                        </a:lnSpc>
                        <a:spcAft>
                          <a:spcPts val="0"/>
                        </a:spcAft>
                      </a:pPr>
                      <a:r>
                        <a:rPr lang="es-ES" sz="1000">
                          <a:effectLst/>
                        </a:rPr>
                        <a:t>5 a 30 V DC o 5 a 250 V AC </a:t>
                      </a:r>
                      <a:endParaRPr lang="es-ES" sz="1000">
                        <a:effectLst/>
                        <a:latin typeface="Times New Roman" panose="02020603050405020304" pitchFamily="18" charset="0"/>
                        <a:ea typeface="Times New Roman" panose="02020603050405020304" pitchFamily="18" charset="0"/>
                      </a:endParaRPr>
                    </a:p>
                  </a:txBody>
                  <a:tcPr marL="54392" marR="54392" marT="0" marB="0"/>
                </a:tc>
              </a:tr>
              <a:tr h="231056">
                <a:tc>
                  <a:txBody>
                    <a:bodyPr/>
                    <a:lstStyle/>
                    <a:p>
                      <a:pPr>
                        <a:lnSpc>
                          <a:spcPct val="150000"/>
                        </a:lnSpc>
                        <a:spcAft>
                          <a:spcPts val="0"/>
                        </a:spcAft>
                      </a:pPr>
                      <a:r>
                        <a:rPr lang="es-ES" sz="1000">
                          <a:effectLst/>
                        </a:rPr>
                        <a:t>Rechazo de interferencias</a:t>
                      </a:r>
                      <a:endParaRPr lang="es-ES" sz="1000">
                        <a:effectLst/>
                        <a:latin typeface="Times New Roman" panose="02020603050405020304" pitchFamily="18" charset="0"/>
                        <a:ea typeface="Times New Roman" panose="02020603050405020304" pitchFamily="18" charset="0"/>
                      </a:endParaRPr>
                    </a:p>
                  </a:txBody>
                  <a:tcPr marL="54392" marR="54392" marT="0" marB="0"/>
                </a:tc>
                <a:tc>
                  <a:txBody>
                    <a:bodyPr/>
                    <a:lstStyle/>
                    <a:p>
                      <a:pPr algn="just">
                        <a:lnSpc>
                          <a:spcPct val="150000"/>
                        </a:lnSpc>
                        <a:spcAft>
                          <a:spcPts val="0"/>
                        </a:spcAft>
                      </a:pPr>
                      <a:r>
                        <a:rPr lang="es-ES" sz="1000">
                          <a:effectLst/>
                        </a:rPr>
                        <a:t>10, 50 o 60 Hz</a:t>
                      </a:r>
                      <a:endParaRPr lang="es-ES" sz="1000">
                        <a:effectLst/>
                        <a:latin typeface="Times New Roman" panose="02020603050405020304" pitchFamily="18" charset="0"/>
                        <a:ea typeface="Times New Roman" panose="02020603050405020304" pitchFamily="18" charset="0"/>
                      </a:endParaRPr>
                    </a:p>
                  </a:txBody>
                  <a:tcPr marL="54392" marR="54392" marT="0" marB="0"/>
                </a:tc>
              </a:tr>
              <a:tr h="231056">
                <a:tc rowSpan="3">
                  <a:txBody>
                    <a:bodyPr/>
                    <a:lstStyle/>
                    <a:p>
                      <a:pPr>
                        <a:lnSpc>
                          <a:spcPct val="150000"/>
                        </a:lnSpc>
                        <a:spcAft>
                          <a:spcPts val="0"/>
                        </a:spcAft>
                      </a:pPr>
                      <a:r>
                        <a:rPr lang="es-ES" sz="1000" dirty="0">
                          <a:effectLst/>
                        </a:rPr>
                        <a:t>Memoria</a:t>
                      </a:r>
                      <a:endParaRPr lang="es-ES" sz="1000" dirty="0">
                        <a:effectLst/>
                        <a:latin typeface="Times New Roman" panose="02020603050405020304" pitchFamily="18" charset="0"/>
                        <a:ea typeface="Times New Roman" panose="02020603050405020304" pitchFamily="18" charset="0"/>
                      </a:endParaRPr>
                    </a:p>
                  </a:txBody>
                  <a:tcPr marL="54392" marR="54392" marT="0" marB="0"/>
                </a:tc>
                <a:tc>
                  <a:txBody>
                    <a:bodyPr/>
                    <a:lstStyle/>
                    <a:p>
                      <a:pPr algn="just">
                        <a:lnSpc>
                          <a:spcPct val="150000"/>
                        </a:lnSpc>
                        <a:spcAft>
                          <a:spcPts val="0"/>
                        </a:spcAft>
                      </a:pPr>
                      <a:r>
                        <a:rPr lang="es-ES" sz="1000">
                          <a:effectLst/>
                        </a:rPr>
                        <a:t>Memoria de trabajo 25 KB</a:t>
                      </a:r>
                      <a:endParaRPr lang="es-ES" sz="1000">
                        <a:effectLst/>
                        <a:latin typeface="Times New Roman" panose="02020603050405020304" pitchFamily="18" charset="0"/>
                        <a:ea typeface="Times New Roman" panose="02020603050405020304" pitchFamily="18" charset="0"/>
                      </a:endParaRPr>
                    </a:p>
                  </a:txBody>
                  <a:tcPr marL="54392" marR="54392" marT="0" marB="0"/>
                </a:tc>
              </a:tr>
              <a:tr h="231056">
                <a:tc vMerge="1">
                  <a:txBody>
                    <a:bodyPr/>
                    <a:lstStyle/>
                    <a:p>
                      <a:endParaRPr lang="es-ES"/>
                    </a:p>
                  </a:txBody>
                  <a:tcPr/>
                </a:tc>
                <a:tc>
                  <a:txBody>
                    <a:bodyPr/>
                    <a:lstStyle/>
                    <a:p>
                      <a:pPr algn="just">
                        <a:lnSpc>
                          <a:spcPct val="150000"/>
                        </a:lnSpc>
                        <a:spcAft>
                          <a:spcPts val="0"/>
                        </a:spcAft>
                      </a:pPr>
                      <a:r>
                        <a:rPr lang="es-ES" sz="1000">
                          <a:effectLst/>
                        </a:rPr>
                        <a:t>Memoria de carga 1 MB</a:t>
                      </a:r>
                      <a:endParaRPr lang="es-ES" sz="1000">
                        <a:effectLst/>
                        <a:latin typeface="Times New Roman" panose="02020603050405020304" pitchFamily="18" charset="0"/>
                        <a:ea typeface="Times New Roman" panose="02020603050405020304" pitchFamily="18" charset="0"/>
                      </a:endParaRPr>
                    </a:p>
                  </a:txBody>
                  <a:tcPr marL="54392" marR="54392" marT="0" marB="0"/>
                </a:tc>
              </a:tr>
              <a:tr h="231056">
                <a:tc vMerge="1">
                  <a:txBody>
                    <a:bodyPr/>
                    <a:lstStyle/>
                    <a:p>
                      <a:endParaRPr lang="es-ES"/>
                    </a:p>
                  </a:txBody>
                  <a:tcPr/>
                </a:tc>
                <a:tc>
                  <a:txBody>
                    <a:bodyPr/>
                    <a:lstStyle/>
                    <a:p>
                      <a:pPr algn="just">
                        <a:lnSpc>
                          <a:spcPct val="150000"/>
                        </a:lnSpc>
                        <a:spcAft>
                          <a:spcPts val="0"/>
                        </a:spcAft>
                      </a:pPr>
                      <a:r>
                        <a:rPr lang="es-ES" sz="1000">
                          <a:effectLst/>
                        </a:rPr>
                        <a:t>Memoria remanente 2 KB</a:t>
                      </a:r>
                      <a:endParaRPr lang="es-ES" sz="1000">
                        <a:effectLst/>
                        <a:latin typeface="Times New Roman" panose="02020603050405020304" pitchFamily="18" charset="0"/>
                        <a:ea typeface="Times New Roman" panose="02020603050405020304" pitchFamily="18" charset="0"/>
                      </a:endParaRPr>
                    </a:p>
                  </a:txBody>
                  <a:tcPr marL="54392" marR="54392" marT="0" marB="0"/>
                </a:tc>
              </a:tr>
              <a:tr h="231056">
                <a:tc rowSpan="2">
                  <a:txBody>
                    <a:bodyPr/>
                    <a:lstStyle/>
                    <a:p>
                      <a:pPr>
                        <a:lnSpc>
                          <a:spcPct val="150000"/>
                        </a:lnSpc>
                        <a:spcAft>
                          <a:spcPts val="0"/>
                        </a:spcAft>
                      </a:pPr>
                      <a:r>
                        <a:rPr lang="es-ES" sz="1000">
                          <a:effectLst/>
                        </a:rPr>
                        <a:t>Velocidad de procesamiento</a:t>
                      </a:r>
                      <a:endParaRPr lang="es-ES" sz="1000">
                        <a:effectLst/>
                        <a:latin typeface="Times New Roman" panose="02020603050405020304" pitchFamily="18" charset="0"/>
                        <a:ea typeface="Times New Roman" panose="02020603050405020304" pitchFamily="18" charset="0"/>
                      </a:endParaRPr>
                    </a:p>
                  </a:txBody>
                  <a:tcPr marL="54392" marR="54392" marT="0" marB="0"/>
                </a:tc>
                <a:tc>
                  <a:txBody>
                    <a:bodyPr/>
                    <a:lstStyle/>
                    <a:p>
                      <a:pPr algn="just">
                        <a:lnSpc>
                          <a:spcPct val="150000"/>
                        </a:lnSpc>
                        <a:spcAft>
                          <a:spcPts val="0"/>
                        </a:spcAft>
                      </a:pPr>
                      <a:r>
                        <a:rPr lang="es-ES" sz="1000">
                          <a:effectLst/>
                        </a:rPr>
                        <a:t>0,1 us por instrucción booleana</a:t>
                      </a:r>
                      <a:endParaRPr lang="es-ES" sz="1000">
                        <a:effectLst/>
                        <a:latin typeface="Times New Roman" panose="02020603050405020304" pitchFamily="18" charset="0"/>
                        <a:ea typeface="Times New Roman" panose="02020603050405020304" pitchFamily="18" charset="0"/>
                      </a:endParaRPr>
                    </a:p>
                  </a:txBody>
                  <a:tcPr marL="54392" marR="54392" marT="0" marB="0"/>
                </a:tc>
              </a:tr>
              <a:tr h="462111">
                <a:tc vMerge="1">
                  <a:txBody>
                    <a:bodyPr/>
                    <a:lstStyle/>
                    <a:p>
                      <a:endParaRPr lang="es-ES"/>
                    </a:p>
                  </a:txBody>
                  <a:tcPr/>
                </a:tc>
                <a:tc>
                  <a:txBody>
                    <a:bodyPr/>
                    <a:lstStyle/>
                    <a:p>
                      <a:pPr algn="just">
                        <a:lnSpc>
                          <a:spcPct val="150000"/>
                        </a:lnSpc>
                        <a:spcAft>
                          <a:spcPts val="0"/>
                        </a:spcAft>
                      </a:pPr>
                      <a:r>
                        <a:rPr lang="es-ES" sz="1000">
                          <a:effectLst/>
                        </a:rPr>
                        <a:t>18 us por instrucción de función matemática</a:t>
                      </a:r>
                      <a:endParaRPr lang="es-ES" sz="1000">
                        <a:effectLst/>
                        <a:latin typeface="Times New Roman" panose="02020603050405020304" pitchFamily="18" charset="0"/>
                        <a:ea typeface="Times New Roman" panose="02020603050405020304" pitchFamily="18" charset="0"/>
                      </a:endParaRPr>
                    </a:p>
                  </a:txBody>
                  <a:tcPr marL="54392" marR="54392" marT="0" marB="0"/>
                </a:tc>
              </a:tr>
              <a:tr h="231056">
                <a:tc>
                  <a:txBody>
                    <a:bodyPr/>
                    <a:lstStyle/>
                    <a:p>
                      <a:pPr>
                        <a:lnSpc>
                          <a:spcPct val="150000"/>
                        </a:lnSpc>
                        <a:spcAft>
                          <a:spcPts val="0"/>
                        </a:spcAft>
                      </a:pPr>
                      <a:r>
                        <a:rPr lang="es-ES" sz="1000">
                          <a:effectLst/>
                        </a:rPr>
                        <a:t>Puerto de comunicación</a:t>
                      </a:r>
                      <a:endParaRPr lang="es-ES" sz="1000">
                        <a:effectLst/>
                        <a:latin typeface="Times New Roman" panose="02020603050405020304" pitchFamily="18" charset="0"/>
                        <a:ea typeface="Times New Roman" panose="02020603050405020304" pitchFamily="18" charset="0"/>
                      </a:endParaRPr>
                    </a:p>
                  </a:txBody>
                  <a:tcPr marL="54392" marR="54392" marT="0" marB="0"/>
                </a:tc>
                <a:tc>
                  <a:txBody>
                    <a:bodyPr/>
                    <a:lstStyle/>
                    <a:p>
                      <a:pPr algn="just">
                        <a:lnSpc>
                          <a:spcPct val="150000"/>
                        </a:lnSpc>
                        <a:spcAft>
                          <a:spcPts val="0"/>
                        </a:spcAft>
                      </a:pPr>
                      <a:r>
                        <a:rPr lang="es-ES" sz="1000" dirty="0">
                          <a:effectLst/>
                        </a:rPr>
                        <a:t>1 puerto PROFINET</a:t>
                      </a:r>
                      <a:endParaRPr lang="es-ES" sz="1000" dirty="0">
                        <a:effectLst/>
                        <a:latin typeface="Times New Roman" panose="02020603050405020304" pitchFamily="18" charset="0"/>
                        <a:ea typeface="Times New Roman" panose="02020603050405020304" pitchFamily="18" charset="0"/>
                      </a:endParaRPr>
                    </a:p>
                  </a:txBody>
                  <a:tcPr marL="54392" marR="54392" marT="0" marB="0"/>
                </a:tc>
              </a:tr>
            </a:tbl>
          </a:graphicData>
        </a:graphic>
      </p:graphicFrame>
    </p:spTree>
    <p:extLst>
      <p:ext uri="{BB962C8B-B14F-4D97-AF65-F5344CB8AC3E}">
        <p14:creationId xmlns:p14="http://schemas.microsoft.com/office/powerpoint/2010/main" val="3521378057"/>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06545"/>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Diseño</a:t>
            </a:r>
          </a:p>
        </p:txBody>
      </p:sp>
      <p:pic>
        <p:nvPicPr>
          <p:cNvPr id="7" name="Imagen 6"/>
          <p:cNvPicPr/>
          <p:nvPr/>
        </p:nvPicPr>
        <p:blipFill rotWithShape="1">
          <a:blip r:embed="rId7"/>
          <a:srcRect r="1324"/>
          <a:stretch/>
        </p:blipFill>
        <p:spPr bwMode="auto">
          <a:xfrm>
            <a:off x="6096002" y="2133600"/>
            <a:ext cx="1920875" cy="2628900"/>
          </a:xfrm>
          <a:prstGeom prst="rect">
            <a:avLst/>
          </a:prstGeom>
          <a:ln>
            <a:noFill/>
          </a:ln>
          <a:extLst>
            <a:ext uri="{53640926-AAD7-44D8-BBD7-CCE9431645EC}">
              <a14:shadowObscured xmlns:a14="http://schemas.microsoft.com/office/drawing/2010/main"/>
            </a:ext>
          </a:extLst>
        </p:spPr>
      </p:pic>
      <p:sp>
        <p:nvSpPr>
          <p:cNvPr id="9" name="CuadroTexto 8"/>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10"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25</a:t>
            </a:r>
          </a:p>
          <a:p>
            <a:endParaRPr lang="es-ES" dirty="0">
              <a:solidFill>
                <a:prstClr val="black"/>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3943712460"/>
              </p:ext>
            </p:extLst>
          </p:nvPr>
        </p:nvGraphicFramePr>
        <p:xfrm>
          <a:off x="658164" y="2272949"/>
          <a:ext cx="4622174" cy="2194560"/>
        </p:xfrm>
        <a:graphic>
          <a:graphicData uri="http://schemas.openxmlformats.org/drawingml/2006/table">
            <a:tbl>
              <a:tblPr firstRow="1" firstCol="1" bandRow="1">
                <a:tableStyleId>{5C22544A-7EE6-4342-B048-85BDC9FD1C3A}</a:tableStyleId>
              </a:tblPr>
              <a:tblGrid>
                <a:gridCol w="1824218"/>
                <a:gridCol w="2797956"/>
              </a:tblGrid>
              <a:tr h="200025">
                <a:tc>
                  <a:txBody>
                    <a:bodyPr/>
                    <a:lstStyle/>
                    <a:p>
                      <a:pPr>
                        <a:lnSpc>
                          <a:spcPct val="150000"/>
                        </a:lnSpc>
                        <a:spcAft>
                          <a:spcPts val="0"/>
                        </a:spcAft>
                      </a:pPr>
                      <a:r>
                        <a:rPr lang="es-ES" sz="1200">
                          <a:effectLst/>
                        </a:rPr>
                        <a:t>Modelo</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SM 1223 DI 8x24 V DC, DQ 8xrelé</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Alimentación</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24 V DC</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Número de entradas</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8</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Tipo</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Fuente o sumidero</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Tensión nominal</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24V DC</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Número de salidas</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10</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Tipo</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Relé de contacto seco</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Rango de tensión</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dirty="0">
                          <a:effectLst/>
                        </a:rPr>
                        <a:t>5 a 30 V DC o 5 a 250 V AC </a:t>
                      </a:r>
                      <a:endParaRPr lang="es-ES"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67861961"/>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06545"/>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Diseño</a:t>
            </a:r>
          </a:p>
        </p:txBody>
      </p:sp>
      <p:pic>
        <p:nvPicPr>
          <p:cNvPr id="8" name="Imagen 7"/>
          <p:cNvPicPr/>
          <p:nvPr/>
        </p:nvPicPr>
        <p:blipFill rotWithShape="1">
          <a:blip r:embed="rId7" cstate="print">
            <a:extLst>
              <a:ext uri="{28A0092B-C50C-407E-A947-70E740481C1C}">
                <a14:useLocalDpi xmlns:a14="http://schemas.microsoft.com/office/drawing/2010/main" val="0"/>
              </a:ext>
            </a:extLst>
          </a:blip>
          <a:srcRect t="9663" r="3027"/>
          <a:stretch/>
        </p:blipFill>
        <p:spPr bwMode="auto">
          <a:xfrm>
            <a:off x="457200" y="1926714"/>
            <a:ext cx="3196442" cy="1959486"/>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4" name="Rectángulo 3"/>
              <p:cNvSpPr/>
              <p:nvPr/>
            </p:nvSpPr>
            <p:spPr>
              <a:xfrm>
                <a:off x="7365642" y="2329428"/>
                <a:ext cx="1600200" cy="1338828"/>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s-EC">
                          <a:solidFill>
                            <a:prstClr val="black"/>
                          </a:solidFill>
                          <a:latin typeface="Cambria Math" panose="02040503050406030204" pitchFamily="18" charset="0"/>
                        </a:rPr>
                        <m:t>𝑃</m:t>
                      </m:r>
                      <m:r>
                        <a:rPr lang="es-EC">
                          <a:solidFill>
                            <a:prstClr val="black"/>
                          </a:solidFill>
                          <a:latin typeface="Cambria Math" panose="02040503050406030204" pitchFamily="18" charset="0"/>
                        </a:rPr>
                        <m:t>=2.237 </m:t>
                      </m:r>
                      <m:r>
                        <a:rPr lang="es-EC">
                          <a:solidFill>
                            <a:prstClr val="black"/>
                          </a:solidFill>
                          <a:latin typeface="Cambria Math" panose="02040503050406030204" pitchFamily="18" charset="0"/>
                        </a:rPr>
                        <m:t>𝑊</m:t>
                      </m:r>
                      <m:r>
                        <a:rPr lang="es-EC">
                          <a:solidFill>
                            <a:prstClr val="black"/>
                          </a:solidFill>
                          <a:latin typeface="Cambria Math" panose="02040503050406030204" pitchFamily="18" charset="0"/>
                        </a:rPr>
                        <m:t> </m:t>
                      </m:r>
                    </m:oMath>
                  </m:oMathPara>
                </a14:m>
                <a:endParaRPr lang="es-ES" dirty="0">
                  <a:solidFill>
                    <a:prstClr val="black"/>
                  </a:solidFill>
                </a:endParaRPr>
              </a:p>
              <a:p>
                <a:pPr>
                  <a:lnSpc>
                    <a:spcPct val="150000"/>
                  </a:lnSpc>
                </a:pPr>
                <a14:m>
                  <m:oMathPara xmlns:m="http://schemas.openxmlformats.org/officeDocument/2006/math">
                    <m:oMathParaPr>
                      <m:jc m:val="centerGroup"/>
                    </m:oMathParaPr>
                    <m:oMath xmlns:m="http://schemas.openxmlformats.org/officeDocument/2006/math">
                      <m:r>
                        <a:rPr lang="es-EC">
                          <a:solidFill>
                            <a:prstClr val="black"/>
                          </a:solidFill>
                          <a:latin typeface="Cambria Math" panose="02040503050406030204" pitchFamily="18" charset="0"/>
                        </a:rPr>
                        <m:t>𝑉</m:t>
                      </m:r>
                      <m:r>
                        <a:rPr lang="es-EC">
                          <a:solidFill>
                            <a:prstClr val="black"/>
                          </a:solidFill>
                          <a:latin typeface="Cambria Math" panose="02040503050406030204" pitchFamily="18" charset="0"/>
                        </a:rPr>
                        <m:t>=220 </m:t>
                      </m:r>
                      <m:r>
                        <a:rPr lang="es-EC">
                          <a:solidFill>
                            <a:prstClr val="black"/>
                          </a:solidFill>
                          <a:latin typeface="Cambria Math" panose="02040503050406030204" pitchFamily="18" charset="0"/>
                        </a:rPr>
                        <m:t>𝑉𝐴𝐶</m:t>
                      </m:r>
                      <m:r>
                        <a:rPr lang="es-EC">
                          <a:solidFill>
                            <a:prstClr val="black"/>
                          </a:solidFill>
                          <a:latin typeface="Cambria Math" panose="02040503050406030204" pitchFamily="18" charset="0"/>
                        </a:rPr>
                        <m:t> </m:t>
                      </m:r>
                    </m:oMath>
                  </m:oMathPara>
                </a14:m>
                <a:endParaRPr lang="es-ES" dirty="0">
                  <a:solidFill>
                    <a:prstClr val="black"/>
                  </a:solidFill>
                </a:endParaRPr>
              </a:p>
              <a:p>
                <a:pPr>
                  <a:lnSpc>
                    <a:spcPct val="150000"/>
                  </a:lnSpc>
                </a:pPr>
                <a14:m>
                  <m:oMathPara xmlns:m="http://schemas.openxmlformats.org/officeDocument/2006/math">
                    <m:oMathParaPr>
                      <m:jc m:val="centerGroup"/>
                    </m:oMathParaPr>
                    <m:oMath xmlns:m="http://schemas.openxmlformats.org/officeDocument/2006/math">
                      <m:func>
                        <m:funcPr>
                          <m:ctrlPr>
                            <a:rPr lang="es-ES" i="1">
                              <a:solidFill>
                                <a:prstClr val="black"/>
                              </a:solidFill>
                              <a:latin typeface="Cambria Math" panose="02040503050406030204" pitchFamily="18" charset="0"/>
                            </a:rPr>
                          </m:ctrlPr>
                        </m:funcPr>
                        <m:fName>
                          <m:r>
                            <m:rPr>
                              <m:sty m:val="p"/>
                            </m:rPr>
                            <a:rPr lang="es-EC">
                              <a:solidFill>
                                <a:prstClr val="black"/>
                              </a:solidFill>
                              <a:latin typeface="Cambria Math" panose="02040503050406030204" pitchFamily="18" charset="0"/>
                            </a:rPr>
                            <m:t>cos</m:t>
                          </m:r>
                        </m:fName>
                        <m:e>
                          <m:r>
                            <a:rPr lang="es-ES">
                              <a:solidFill>
                                <a:prstClr val="black"/>
                              </a:solidFill>
                              <a:latin typeface="Cambria Math" panose="02040503050406030204" pitchFamily="18" charset="0"/>
                            </a:rPr>
                            <m:t>𝜑</m:t>
                          </m:r>
                        </m:e>
                      </m:func>
                      <m:r>
                        <a:rPr lang="es-ES">
                          <a:solidFill>
                            <a:prstClr val="black"/>
                          </a:solidFill>
                          <a:latin typeface="Cambria Math" panose="02040503050406030204" pitchFamily="18" charset="0"/>
                        </a:rPr>
                        <m:t>:0.40</m:t>
                      </m:r>
                    </m:oMath>
                  </m:oMathPara>
                </a14:m>
                <a:endParaRPr lang="es-ES" dirty="0">
                  <a:solidFill>
                    <a:srgbClr val="000000"/>
                  </a:solidFill>
                  <a:latin typeface="Times New Roman" panose="02020603050405020304" pitchFamily="18" charset="0"/>
                  <a:ea typeface="Calibri" panose="020F0502020204030204" pitchFamily="34"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7365642" y="2329428"/>
                <a:ext cx="1600200" cy="1338828"/>
              </a:xfrm>
              <a:prstGeom prst="rect">
                <a:avLst/>
              </a:prstGeom>
              <a:blipFill rotWithShape="0">
                <a:blip r:embed="rId8"/>
                <a:stretch>
                  <a:fillRect/>
                </a:stretch>
              </a:blipFill>
            </p:spPr>
            <p:txBody>
              <a:bodyPr/>
              <a:lstStyle/>
              <a:p>
                <a:r>
                  <a:rPr lang="es-ES">
                    <a:noFill/>
                  </a:rPr>
                  <a:t> </a:t>
                </a:r>
              </a:p>
            </p:txBody>
          </p:sp>
        </mc:Fallback>
      </mc:AlternateContent>
      <p:pic>
        <p:nvPicPr>
          <p:cNvPr id="9" name="Imagen 8"/>
          <p:cNvPicPr>
            <a:picLocks noChangeAspect="1"/>
          </p:cNvPicPr>
          <p:nvPr/>
        </p:nvPicPr>
        <p:blipFill>
          <a:blip r:embed="rId9"/>
          <a:stretch>
            <a:fillRect/>
          </a:stretch>
        </p:blipFill>
        <p:spPr>
          <a:xfrm>
            <a:off x="4467226" y="2329428"/>
            <a:ext cx="2181225" cy="1186586"/>
          </a:xfrm>
          <a:prstGeom prst="rect">
            <a:avLst/>
          </a:prstGeom>
        </p:spPr>
      </p:pic>
      <p:sp>
        <p:nvSpPr>
          <p:cNvPr id="10" name="CuadroTexto 9"/>
          <p:cNvSpPr txBox="1"/>
          <p:nvPr/>
        </p:nvSpPr>
        <p:spPr>
          <a:xfrm>
            <a:off x="4467225" y="1753716"/>
            <a:ext cx="1981200" cy="369332"/>
          </a:xfrm>
          <a:prstGeom prst="rect">
            <a:avLst/>
          </a:prstGeom>
          <a:noFill/>
        </p:spPr>
        <p:txBody>
          <a:bodyPr wrap="square" rtlCol="0">
            <a:spAutoFit/>
          </a:bodyPr>
          <a:lstStyle/>
          <a:p>
            <a:r>
              <a:rPr lang="es-ES" dirty="0">
                <a:solidFill>
                  <a:prstClr val="black"/>
                </a:solidFill>
              </a:rPr>
              <a:t>PLACA DEL MOTOR</a:t>
            </a:r>
          </a:p>
        </p:txBody>
      </p:sp>
      <p:sp>
        <p:nvSpPr>
          <p:cNvPr id="11" name="CuadroTexto 10"/>
          <p:cNvSpPr txBox="1"/>
          <p:nvPr/>
        </p:nvSpPr>
        <p:spPr>
          <a:xfrm>
            <a:off x="838200" y="1398586"/>
            <a:ext cx="2586842" cy="369332"/>
          </a:xfrm>
          <a:prstGeom prst="rect">
            <a:avLst/>
          </a:prstGeom>
          <a:noFill/>
        </p:spPr>
        <p:txBody>
          <a:bodyPr wrap="square" rtlCol="0">
            <a:spAutoFit/>
          </a:bodyPr>
          <a:lstStyle/>
          <a:p>
            <a:r>
              <a:rPr lang="es-ES" dirty="0">
                <a:solidFill>
                  <a:prstClr val="black"/>
                </a:solidFill>
              </a:rPr>
              <a:t>MÁQUINA DE TRACCIÓN</a:t>
            </a:r>
          </a:p>
        </p:txBody>
      </p:sp>
      <p:sp>
        <p:nvSpPr>
          <p:cNvPr id="12" name="CuadroTexto 11"/>
          <p:cNvSpPr txBox="1"/>
          <p:nvPr/>
        </p:nvSpPr>
        <p:spPr>
          <a:xfrm>
            <a:off x="7102529" y="1742048"/>
            <a:ext cx="1981200" cy="369332"/>
          </a:xfrm>
          <a:prstGeom prst="rect">
            <a:avLst/>
          </a:prstGeom>
          <a:noFill/>
        </p:spPr>
        <p:txBody>
          <a:bodyPr wrap="square" rtlCol="0">
            <a:spAutoFit/>
          </a:bodyPr>
          <a:lstStyle/>
          <a:p>
            <a:r>
              <a:rPr lang="es-ES" dirty="0">
                <a:solidFill>
                  <a:prstClr val="black"/>
                </a:solidFill>
              </a:rPr>
              <a:t>DATOS DEL MOTOR</a:t>
            </a:r>
          </a:p>
        </p:txBody>
      </p:sp>
      <p:sp>
        <p:nvSpPr>
          <p:cNvPr id="13" name="Flecha derecha 12"/>
          <p:cNvSpPr/>
          <p:nvPr/>
        </p:nvSpPr>
        <p:spPr>
          <a:xfrm>
            <a:off x="3774685" y="2677857"/>
            <a:ext cx="581025"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4" name="Flecha derecha 13"/>
          <p:cNvSpPr/>
          <p:nvPr/>
        </p:nvSpPr>
        <p:spPr>
          <a:xfrm>
            <a:off x="6759967" y="2651316"/>
            <a:ext cx="581025"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mc:AlternateContent xmlns:mc="http://schemas.openxmlformats.org/markup-compatibility/2006" xmlns:a14="http://schemas.microsoft.com/office/drawing/2010/main">
        <mc:Choice Requires="a14">
          <p:sp>
            <p:nvSpPr>
              <p:cNvPr id="15" name="Rectángulo 14"/>
              <p:cNvSpPr/>
              <p:nvPr/>
            </p:nvSpPr>
            <p:spPr>
              <a:xfrm>
                <a:off x="342900" y="4350778"/>
                <a:ext cx="4572000" cy="1623906"/>
              </a:xfrm>
              <a:prstGeom prst="rect">
                <a:avLst/>
              </a:prstGeom>
            </p:spPr>
            <p:txBody>
              <a:bodyPr>
                <a:spAutoFit/>
              </a:bodyPr>
              <a:lstStyle/>
              <a:p>
                <a:pPr algn="ctr">
                  <a:lnSpc>
                    <a:spcPct val="150000"/>
                  </a:lnSpc>
                </a:pPr>
                <a14:m>
                  <m:oMath xmlns:m="http://schemas.openxmlformats.org/officeDocument/2006/math">
                    <m:r>
                      <a:rPr lang="es-EC" b="1" i="1">
                        <a:solidFill>
                          <a:srgbClr val="000000"/>
                        </a:solidFill>
                        <a:latin typeface="Cambria Math" panose="02040503050406030204" pitchFamily="18" charset="0"/>
                        <a:ea typeface="Times New Roman" panose="02020603050405020304" pitchFamily="18" charset="0"/>
                      </a:rPr>
                      <m:t>𝑰𝒏</m:t>
                    </m:r>
                    <m:r>
                      <a:rPr lang="es-EC" b="1" i="1">
                        <a:solidFill>
                          <a:srgbClr val="000000"/>
                        </a:solidFill>
                        <a:latin typeface="Cambria Math" panose="02040503050406030204" pitchFamily="18" charset="0"/>
                        <a:ea typeface="Times New Roman" panose="02020603050405020304" pitchFamily="18" charset="0"/>
                      </a:rPr>
                      <m:t> [</m:t>
                    </m:r>
                    <m:r>
                      <a:rPr lang="en-US" b="1" i="1">
                        <a:solidFill>
                          <a:srgbClr val="000000"/>
                        </a:solidFill>
                        <a:latin typeface="Cambria Math" panose="02040503050406030204" pitchFamily="18" charset="0"/>
                        <a:ea typeface="Times New Roman" panose="02020603050405020304" pitchFamily="18" charset="0"/>
                      </a:rPr>
                      <m:t>𝑨</m:t>
                    </m:r>
                    <m:r>
                      <a:rPr lang="es-EC" b="1" i="1">
                        <a:solidFill>
                          <a:srgbClr val="000000"/>
                        </a:solidFill>
                        <a:latin typeface="Cambria Math" panose="02040503050406030204" pitchFamily="18" charset="0"/>
                        <a:ea typeface="Times New Roman" panose="02020603050405020304" pitchFamily="18" charset="0"/>
                      </a:rPr>
                      <m:t>] </m:t>
                    </m:r>
                    <m:r>
                      <a:rPr lang="es-EC" i="1">
                        <a:solidFill>
                          <a:srgbClr val="000000"/>
                        </a:solidFill>
                        <a:latin typeface="Cambria Math" panose="02040503050406030204" pitchFamily="18" charset="0"/>
                        <a:ea typeface="Calibri" panose="020F0502020204030204" pitchFamily="34" charset="0"/>
                      </a:rPr>
                      <m:t>= </m:t>
                    </m:r>
                    <m:f>
                      <m:fPr>
                        <m:ctrlPr>
                          <a:rPr lang="es-ES" i="1">
                            <a:solidFill>
                              <a:srgbClr val="000000"/>
                            </a:solidFill>
                            <a:latin typeface="Cambria Math" panose="02040503050406030204" pitchFamily="18" charset="0"/>
                            <a:ea typeface="Calibri" panose="020F0502020204030204" pitchFamily="34" charset="0"/>
                          </a:rPr>
                        </m:ctrlPr>
                      </m:fPr>
                      <m:num>
                        <m:r>
                          <a:rPr lang="es-EC" i="1">
                            <a:solidFill>
                              <a:srgbClr val="000000"/>
                            </a:solidFill>
                            <a:latin typeface="Cambria Math" panose="02040503050406030204" pitchFamily="18" charset="0"/>
                            <a:ea typeface="Calibri" panose="020F0502020204030204" pitchFamily="34" charset="0"/>
                          </a:rPr>
                          <m:t>𝑃</m:t>
                        </m:r>
                      </m:num>
                      <m:den>
                        <m:rad>
                          <m:radPr>
                            <m:degHide m:val="on"/>
                            <m:ctrlPr>
                              <a:rPr lang="es-ES" i="1">
                                <a:solidFill>
                                  <a:srgbClr val="000000"/>
                                </a:solidFill>
                                <a:latin typeface="Cambria Math" panose="02040503050406030204" pitchFamily="18" charset="0"/>
                                <a:ea typeface="Calibri" panose="020F0502020204030204" pitchFamily="34" charset="0"/>
                              </a:rPr>
                            </m:ctrlPr>
                          </m:radPr>
                          <m:deg/>
                          <m:e>
                            <m:r>
                              <a:rPr lang="es-EC" i="1">
                                <a:solidFill>
                                  <a:srgbClr val="000000"/>
                                </a:solidFill>
                                <a:latin typeface="Cambria Math" panose="02040503050406030204" pitchFamily="18" charset="0"/>
                                <a:ea typeface="Calibri" panose="020F0502020204030204" pitchFamily="34" charset="0"/>
                              </a:rPr>
                              <m:t>3</m:t>
                            </m:r>
                          </m:e>
                        </m:rad>
                        <m:r>
                          <a:rPr lang="es-EC" i="1">
                            <a:solidFill>
                              <a:srgbClr val="000000"/>
                            </a:solidFill>
                            <a:latin typeface="Cambria Math" panose="02040503050406030204" pitchFamily="18" charset="0"/>
                            <a:ea typeface="Calibri" panose="020F0502020204030204" pitchFamily="34" charset="0"/>
                          </a:rPr>
                          <m:t> ∙</m:t>
                        </m:r>
                        <m:r>
                          <a:rPr lang="es-EC" i="1">
                            <a:solidFill>
                              <a:srgbClr val="000000"/>
                            </a:solidFill>
                            <a:latin typeface="Cambria Math" panose="02040503050406030204" pitchFamily="18" charset="0"/>
                            <a:ea typeface="Calibri" panose="020F0502020204030204" pitchFamily="34" charset="0"/>
                          </a:rPr>
                          <m:t>𝑉</m:t>
                        </m:r>
                        <m:r>
                          <a:rPr lang="es-EC" i="1">
                            <a:solidFill>
                              <a:srgbClr val="000000"/>
                            </a:solidFill>
                            <a:latin typeface="Cambria Math" panose="02040503050406030204" pitchFamily="18" charset="0"/>
                            <a:ea typeface="Calibri" panose="020F0502020204030204" pitchFamily="34" charset="0"/>
                          </a:rPr>
                          <m:t> ∙ </m:t>
                        </m:r>
                        <m:func>
                          <m:funcPr>
                            <m:ctrlPr>
                              <a:rPr lang="es-ES" i="1">
                                <a:solidFill>
                                  <a:srgbClr val="000000"/>
                                </a:solidFill>
                                <a:latin typeface="Cambria Math" panose="02040503050406030204" pitchFamily="18" charset="0"/>
                                <a:ea typeface="Calibri" panose="020F0502020204030204" pitchFamily="34" charset="0"/>
                              </a:rPr>
                            </m:ctrlPr>
                          </m:funcPr>
                          <m:fName>
                            <m:r>
                              <m:rPr>
                                <m:sty m:val="p"/>
                              </m:rPr>
                              <a:rPr lang="es-EC">
                                <a:solidFill>
                                  <a:srgbClr val="000000"/>
                                </a:solidFill>
                                <a:latin typeface="Cambria Math" panose="02040503050406030204" pitchFamily="18" charset="0"/>
                                <a:ea typeface="Calibri" panose="020F0502020204030204" pitchFamily="34" charset="0"/>
                              </a:rPr>
                              <m:t>cos</m:t>
                            </m:r>
                          </m:fName>
                          <m:e>
                            <m:r>
                              <a:rPr lang="es-EC" i="1">
                                <a:solidFill>
                                  <a:srgbClr val="000000"/>
                                </a:solidFill>
                                <a:latin typeface="Cambria Math" panose="02040503050406030204" pitchFamily="18" charset="0"/>
                                <a:ea typeface="Calibri" panose="020F0502020204030204" pitchFamily="34" charset="0"/>
                              </a:rPr>
                              <m:t>𝜑</m:t>
                            </m:r>
                          </m:e>
                        </m:func>
                      </m:den>
                    </m:f>
                  </m:oMath>
                </a14:m>
                <a:r>
                  <a:rPr lang="es-EC" dirty="0">
                    <a:solidFill>
                      <a:srgbClr val="000000"/>
                    </a:solidFill>
                    <a:latin typeface="Times New Roman" panose="02020603050405020304" pitchFamily="18" charset="0"/>
                    <a:ea typeface="Times New Roman" panose="02020603050405020304" pitchFamily="18" charset="0"/>
                  </a:rPr>
                  <a:t> </a:t>
                </a:r>
                <a:endParaRPr lang="es-ES" dirty="0">
                  <a:solidFill>
                    <a:srgbClr val="000000"/>
                  </a:solidFill>
                  <a:latin typeface="Times New Roman" panose="02020603050405020304" pitchFamily="18" charset="0"/>
                  <a:ea typeface="Calibri" panose="020F0502020204030204" pitchFamily="34" charset="0"/>
                </a:endParaRPr>
              </a:p>
              <a:p>
                <a:pPr algn="ctr">
                  <a:lnSpc>
                    <a:spcPct val="150000"/>
                  </a:lnSpc>
                </a:pPr>
                <a14:m>
                  <m:oMath xmlns:m="http://schemas.openxmlformats.org/officeDocument/2006/math">
                    <m:r>
                      <a:rPr lang="es-EC" b="1" i="1">
                        <a:solidFill>
                          <a:srgbClr val="000000"/>
                        </a:solidFill>
                        <a:latin typeface="Cambria Math" panose="02040503050406030204" pitchFamily="18" charset="0"/>
                        <a:ea typeface="Times New Roman" panose="02020603050405020304" pitchFamily="18" charset="0"/>
                      </a:rPr>
                      <m:t>𝑰𝒏</m:t>
                    </m:r>
                    <m:r>
                      <a:rPr lang="es-EC" b="1" i="1">
                        <a:solidFill>
                          <a:srgbClr val="000000"/>
                        </a:solidFill>
                        <a:latin typeface="Cambria Math" panose="02040503050406030204" pitchFamily="18" charset="0"/>
                        <a:ea typeface="Times New Roman" panose="02020603050405020304" pitchFamily="18" charset="0"/>
                      </a:rPr>
                      <m:t> [</m:t>
                    </m:r>
                    <m:r>
                      <a:rPr lang="en-US" b="1" i="1">
                        <a:solidFill>
                          <a:srgbClr val="000000"/>
                        </a:solidFill>
                        <a:latin typeface="Cambria Math" panose="02040503050406030204" pitchFamily="18" charset="0"/>
                        <a:ea typeface="Times New Roman" panose="02020603050405020304" pitchFamily="18" charset="0"/>
                      </a:rPr>
                      <m:t>𝑨</m:t>
                    </m:r>
                    <m:r>
                      <a:rPr lang="es-EC" b="1" i="1">
                        <a:solidFill>
                          <a:srgbClr val="000000"/>
                        </a:solidFill>
                        <a:latin typeface="Cambria Math" panose="02040503050406030204" pitchFamily="18" charset="0"/>
                        <a:ea typeface="Times New Roman" panose="02020603050405020304" pitchFamily="18" charset="0"/>
                      </a:rPr>
                      <m:t>] </m:t>
                    </m:r>
                    <m:r>
                      <a:rPr lang="es-EC" i="1">
                        <a:solidFill>
                          <a:srgbClr val="000000"/>
                        </a:solidFill>
                        <a:latin typeface="Cambria Math" panose="02040503050406030204" pitchFamily="18" charset="0"/>
                        <a:ea typeface="Calibri" panose="020F0502020204030204" pitchFamily="34" charset="0"/>
                      </a:rPr>
                      <m:t>= </m:t>
                    </m:r>
                    <m:f>
                      <m:fPr>
                        <m:ctrlPr>
                          <a:rPr lang="es-ES" i="1">
                            <a:solidFill>
                              <a:srgbClr val="000000"/>
                            </a:solidFill>
                            <a:latin typeface="Cambria Math" panose="02040503050406030204" pitchFamily="18" charset="0"/>
                            <a:ea typeface="Calibri" panose="020F0502020204030204" pitchFamily="34" charset="0"/>
                          </a:rPr>
                        </m:ctrlPr>
                      </m:fPr>
                      <m:num>
                        <m:r>
                          <a:rPr lang="es-EC" i="1">
                            <a:solidFill>
                              <a:srgbClr val="000000"/>
                            </a:solidFill>
                            <a:latin typeface="Cambria Math" panose="02040503050406030204" pitchFamily="18" charset="0"/>
                            <a:ea typeface="Calibri" panose="020F0502020204030204" pitchFamily="34" charset="0"/>
                          </a:rPr>
                          <m:t>2.237</m:t>
                        </m:r>
                      </m:num>
                      <m:den>
                        <m:rad>
                          <m:radPr>
                            <m:degHide m:val="on"/>
                            <m:ctrlPr>
                              <a:rPr lang="es-ES" i="1">
                                <a:solidFill>
                                  <a:srgbClr val="000000"/>
                                </a:solidFill>
                                <a:latin typeface="Cambria Math" panose="02040503050406030204" pitchFamily="18" charset="0"/>
                                <a:ea typeface="Calibri" panose="020F0502020204030204" pitchFamily="34" charset="0"/>
                              </a:rPr>
                            </m:ctrlPr>
                          </m:radPr>
                          <m:deg/>
                          <m:e>
                            <m:r>
                              <a:rPr lang="es-EC" i="1">
                                <a:solidFill>
                                  <a:srgbClr val="000000"/>
                                </a:solidFill>
                                <a:latin typeface="Cambria Math" panose="02040503050406030204" pitchFamily="18" charset="0"/>
                                <a:ea typeface="Calibri" panose="020F0502020204030204" pitchFamily="34" charset="0"/>
                              </a:rPr>
                              <m:t>3</m:t>
                            </m:r>
                          </m:e>
                        </m:rad>
                        <m:r>
                          <a:rPr lang="es-EC" i="1">
                            <a:solidFill>
                              <a:srgbClr val="000000"/>
                            </a:solidFill>
                            <a:latin typeface="Cambria Math" panose="02040503050406030204" pitchFamily="18" charset="0"/>
                            <a:ea typeface="Calibri" panose="020F0502020204030204" pitchFamily="34" charset="0"/>
                          </a:rPr>
                          <m:t> ∙220 ∙ 0.40</m:t>
                        </m:r>
                      </m:den>
                    </m:f>
                  </m:oMath>
                </a14:m>
                <a:r>
                  <a:rPr lang="es-EC" dirty="0">
                    <a:solidFill>
                      <a:srgbClr val="000000"/>
                    </a:solidFill>
                    <a:latin typeface="Times New Roman" panose="02020603050405020304" pitchFamily="18" charset="0"/>
                    <a:ea typeface="Times New Roman" panose="02020603050405020304" pitchFamily="18" charset="0"/>
                  </a:rPr>
                  <a:t> </a:t>
                </a:r>
                <a:endParaRPr lang="es-ES" dirty="0">
                  <a:solidFill>
                    <a:srgbClr val="000000"/>
                  </a:solidFill>
                  <a:latin typeface="Times New Roman" panose="02020603050405020304" pitchFamily="18" charset="0"/>
                  <a:ea typeface="Calibri" panose="020F0502020204030204" pitchFamily="34" charset="0"/>
                </a:endParaRPr>
              </a:p>
              <a:p>
                <a:pPr algn="ctr"/>
                <a14:m>
                  <m:oMath xmlns:m="http://schemas.openxmlformats.org/officeDocument/2006/math">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𝑰𝒏</m:t>
                    </m:r>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s-ES" b="1" i="1">
                            <a:solidFill>
                              <a:prstClr val="black"/>
                            </a:solidFill>
                            <a:latin typeface="Cambria Math" panose="02040503050406030204" pitchFamily="18" charset="0"/>
                            <a:ea typeface="Times New Roman" panose="02020603050405020304" pitchFamily="18" charset="0"/>
                          </a:rPr>
                        </m:ctrlPr>
                      </m:dPr>
                      <m:e>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𝑨</m:t>
                        </m:r>
                      </m:e>
                    </m:d>
                    <m:r>
                      <a:rPr lang="en-US"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14,67 </m:t>
                    </m:r>
                    <m:r>
                      <a:rPr lang="en-US"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𝐴𝑚𝑝𝑒𝑟𝑖𝑜𝑠</m:t>
                    </m:r>
                  </m:oMath>
                </a14:m>
                <a:r>
                  <a:rPr lang="en-US" dirty="0">
                    <a:solidFill>
                      <a:prstClr val="black"/>
                    </a:solidFill>
                    <a:latin typeface="Times New Roman" panose="02020603050405020304" pitchFamily="18" charset="0"/>
                    <a:ea typeface="Times New Roman" panose="02020603050405020304" pitchFamily="18" charset="0"/>
                  </a:rPr>
                  <a:t> </a:t>
                </a:r>
                <a:endParaRPr lang="es-ES" dirty="0">
                  <a:solidFill>
                    <a:prstClr val="black"/>
                  </a:solidFill>
                </a:endParaRPr>
              </a:p>
            </p:txBody>
          </p:sp>
        </mc:Choice>
        <mc:Fallback xmlns="">
          <p:sp>
            <p:nvSpPr>
              <p:cNvPr id="15" name="Rectángulo 14"/>
              <p:cNvSpPr>
                <a:spLocks noRot="1" noChangeAspect="1" noMove="1" noResize="1" noEditPoints="1" noAdjustHandles="1" noChangeArrowheads="1" noChangeShapeType="1" noTextEdit="1"/>
              </p:cNvSpPr>
              <p:nvPr/>
            </p:nvSpPr>
            <p:spPr>
              <a:xfrm>
                <a:off x="342900" y="4350778"/>
                <a:ext cx="4572000" cy="1623906"/>
              </a:xfrm>
              <a:prstGeom prst="rect">
                <a:avLst/>
              </a:prstGeom>
              <a:blipFill rotWithShape="0">
                <a:blip r:embed="rId10"/>
                <a:stretch>
                  <a:fillRect b="-225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4914902" y="4512700"/>
                <a:ext cx="2791563" cy="1200329"/>
              </a:xfrm>
              <a:prstGeom prst="rect">
                <a:avLst/>
              </a:prstGeom>
            </p:spPr>
            <p:txBody>
              <a:bodyPr wrap="square">
                <a:spAutoFit/>
              </a:bodyPr>
              <a:lstStyle/>
              <a:p>
                <a:pPr algn="ctr">
                  <a:lnSpc>
                    <a:spcPct val="150000"/>
                  </a:lnSpc>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panose="02040503050406030204" pitchFamily="18" charset="0"/>
                        </a:rPr>
                        <m:t>𝑰𝒂</m:t>
                      </m:r>
                      <m:r>
                        <a:rPr lang="en-US" b="1" i="1">
                          <a:solidFill>
                            <a:prstClr val="black"/>
                          </a:solidFill>
                          <a:latin typeface="Cambria Math" panose="02040503050406030204" pitchFamily="18" charset="0"/>
                        </a:rPr>
                        <m:t> [</m:t>
                      </m:r>
                      <m:r>
                        <a:rPr lang="en-US" b="1" i="1">
                          <a:solidFill>
                            <a:prstClr val="black"/>
                          </a:solidFill>
                          <a:latin typeface="Cambria Math" panose="02040503050406030204" pitchFamily="18" charset="0"/>
                        </a:rPr>
                        <m:t>𝑨</m:t>
                      </m:r>
                      <m:r>
                        <a:rPr lang="en-US" b="1"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 3 </m:t>
                      </m:r>
                      <m:r>
                        <a:rPr lang="en-US" i="1">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𝐼𝑛</m:t>
                      </m:r>
                    </m:oMath>
                  </m:oMathPara>
                </a14:m>
                <a:endParaRPr lang="es-ES" b="1" i="1" dirty="0">
                  <a:solidFill>
                    <a:srgbClr val="000000"/>
                  </a:solidFill>
                  <a:latin typeface="Cambria Math" panose="02040503050406030204" pitchFamily="18" charset="0"/>
                  <a:ea typeface="Times New Roman" panose="02020603050405020304" pitchFamily="18" charset="0"/>
                </a:endParaRPr>
              </a:p>
              <a:p>
                <a:pPr algn="ctr">
                  <a:lnSpc>
                    <a:spcPct val="150000"/>
                  </a:lnSpc>
                </a:pPr>
                <a14:m>
                  <m:oMathPara xmlns:m="http://schemas.openxmlformats.org/officeDocument/2006/math">
                    <m:oMathParaPr>
                      <m:jc m:val="centerGroup"/>
                    </m:oMathParaPr>
                    <m:oMath xmlns:m="http://schemas.openxmlformats.org/officeDocument/2006/math">
                      <m:r>
                        <a:rPr lang="es-EC" b="1" i="1">
                          <a:solidFill>
                            <a:srgbClr val="000000"/>
                          </a:solidFill>
                          <a:latin typeface="Cambria Math" panose="02040503050406030204" pitchFamily="18" charset="0"/>
                          <a:ea typeface="Times New Roman" panose="02020603050405020304" pitchFamily="18" charset="0"/>
                        </a:rPr>
                        <m:t>𝑰𝒂</m:t>
                      </m:r>
                      <m:r>
                        <a:rPr lang="es-EC" b="1" i="1">
                          <a:solidFill>
                            <a:srgbClr val="000000"/>
                          </a:solidFill>
                          <a:latin typeface="Cambria Math" panose="02040503050406030204" pitchFamily="18" charset="0"/>
                          <a:ea typeface="Times New Roman" panose="02020603050405020304" pitchFamily="18" charset="0"/>
                        </a:rPr>
                        <m:t> [</m:t>
                      </m:r>
                      <m:r>
                        <a:rPr lang="es-EC" b="1" i="1">
                          <a:solidFill>
                            <a:srgbClr val="000000"/>
                          </a:solidFill>
                          <a:latin typeface="Cambria Math" panose="02040503050406030204" pitchFamily="18" charset="0"/>
                          <a:ea typeface="Times New Roman" panose="02020603050405020304" pitchFamily="18" charset="0"/>
                        </a:rPr>
                        <m:t>𝑨</m:t>
                      </m:r>
                      <m:r>
                        <a:rPr lang="es-EC" b="1" i="1">
                          <a:solidFill>
                            <a:srgbClr val="000000"/>
                          </a:solidFill>
                          <a:latin typeface="Cambria Math" panose="02040503050406030204" pitchFamily="18" charset="0"/>
                          <a:ea typeface="Times New Roman" panose="02020603050405020304" pitchFamily="18" charset="0"/>
                        </a:rPr>
                        <m:t>]</m:t>
                      </m:r>
                      <m:r>
                        <a:rPr lang="es-EC" i="1">
                          <a:solidFill>
                            <a:srgbClr val="000000"/>
                          </a:solidFill>
                          <a:latin typeface="Cambria Math" panose="02040503050406030204" pitchFamily="18" charset="0"/>
                          <a:ea typeface="Calibri" panose="020F0502020204030204" pitchFamily="34" charset="0"/>
                        </a:rPr>
                        <m:t>= 3 </m:t>
                      </m:r>
                      <m:r>
                        <a:rPr lang="es-EC" i="1">
                          <a:solidFill>
                            <a:srgbClr val="000000"/>
                          </a:solidFill>
                          <a:latin typeface="Cambria Math" panose="02040503050406030204" pitchFamily="18" charset="0"/>
                          <a:ea typeface="Calibri" panose="020F0502020204030204" pitchFamily="34" charset="0"/>
                        </a:rPr>
                        <m:t>𝑥</m:t>
                      </m:r>
                      <m:r>
                        <a:rPr lang="es-EC" i="1">
                          <a:solidFill>
                            <a:srgbClr val="000000"/>
                          </a:solidFill>
                          <a:latin typeface="Cambria Math" panose="02040503050406030204" pitchFamily="18" charset="0"/>
                          <a:ea typeface="Calibri" panose="020F0502020204030204" pitchFamily="34" charset="0"/>
                        </a:rPr>
                        <m:t> 14.67</m:t>
                      </m:r>
                    </m:oMath>
                  </m:oMathPara>
                </a14:m>
                <a:endParaRPr lang="es-ES" dirty="0">
                  <a:solidFill>
                    <a:srgbClr val="000000"/>
                  </a:solidFill>
                  <a:latin typeface="Times New Roman" panose="02020603050405020304" pitchFamily="18" charset="0"/>
                  <a:ea typeface="Calibri" panose="020F0502020204030204" pitchFamily="34" charset="0"/>
                </a:endParaRPr>
              </a:p>
              <a:p>
                <a:pPr algn="ctr"/>
                <a14:m>
                  <m:oMath xmlns:m="http://schemas.openxmlformats.org/officeDocument/2006/math">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𝑰𝒂</m:t>
                    </m:r>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s-ES" b="1" i="1">
                            <a:solidFill>
                              <a:prstClr val="black"/>
                            </a:solidFill>
                            <a:latin typeface="Cambria Math" panose="02040503050406030204" pitchFamily="18" charset="0"/>
                            <a:ea typeface="Times New Roman" panose="02020603050405020304" pitchFamily="18" charset="0"/>
                          </a:rPr>
                        </m:ctrlPr>
                      </m:dPr>
                      <m:e>
                        <m:r>
                          <a:rPr lang="en-US"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𝑨</m:t>
                        </m:r>
                      </m:e>
                    </m:d>
                    <m:r>
                      <a:rPr lang="en-US"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44.02 </m:t>
                    </m:r>
                    <m:r>
                      <a:rPr lang="en-US"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𝐴𝑚𝑝𝑒𝑟𝑖𝑜𝑠</m:t>
                    </m:r>
                  </m:oMath>
                </a14:m>
                <a:r>
                  <a:rPr lang="en-US" dirty="0">
                    <a:solidFill>
                      <a:prstClr val="black"/>
                    </a:solidFill>
                    <a:latin typeface="Times New Roman" panose="02020603050405020304" pitchFamily="18" charset="0"/>
                    <a:ea typeface="Times New Roman" panose="02020603050405020304" pitchFamily="18" charset="0"/>
                  </a:rPr>
                  <a:t> </a:t>
                </a:r>
                <a:endParaRPr lang="es-ES" dirty="0">
                  <a:solidFill>
                    <a:prstClr val="black"/>
                  </a:solidFill>
                </a:endParaRPr>
              </a:p>
            </p:txBody>
          </p:sp>
        </mc:Choice>
        <mc:Fallback xmlns="">
          <p:sp>
            <p:nvSpPr>
              <p:cNvPr id="16" name="Rectángulo 15"/>
              <p:cNvSpPr>
                <a:spLocks noRot="1" noChangeAspect="1" noMove="1" noResize="1" noEditPoints="1" noAdjustHandles="1" noChangeArrowheads="1" noChangeShapeType="1" noTextEdit="1"/>
              </p:cNvSpPr>
              <p:nvPr/>
            </p:nvSpPr>
            <p:spPr>
              <a:xfrm>
                <a:off x="4914902" y="4512700"/>
                <a:ext cx="2791563" cy="1200329"/>
              </a:xfrm>
              <a:prstGeom prst="rect">
                <a:avLst/>
              </a:prstGeom>
              <a:blipFill rotWithShape="0">
                <a:blip r:embed="rId11"/>
                <a:stretch>
                  <a:fillRect b="-3553"/>
                </a:stretch>
              </a:blipFill>
            </p:spPr>
            <p:txBody>
              <a:bodyPr/>
              <a:lstStyle/>
              <a:p>
                <a:r>
                  <a:rPr lang="es-ES">
                    <a:noFill/>
                  </a:rPr>
                  <a:t> </a:t>
                </a:r>
              </a:p>
            </p:txBody>
          </p:sp>
        </mc:Fallback>
      </mc:AlternateContent>
      <p:sp>
        <p:nvSpPr>
          <p:cNvPr id="17" name="CuadroTexto 16"/>
          <p:cNvSpPr txBox="1"/>
          <p:nvPr/>
        </p:nvSpPr>
        <p:spPr>
          <a:xfrm>
            <a:off x="1514929" y="4136927"/>
            <a:ext cx="2227945" cy="369332"/>
          </a:xfrm>
          <a:prstGeom prst="rect">
            <a:avLst/>
          </a:prstGeom>
          <a:noFill/>
        </p:spPr>
        <p:txBody>
          <a:bodyPr wrap="square" rtlCol="0">
            <a:spAutoFit/>
          </a:bodyPr>
          <a:lstStyle/>
          <a:p>
            <a:r>
              <a:rPr lang="es-ES" dirty="0">
                <a:solidFill>
                  <a:prstClr val="black"/>
                </a:solidFill>
              </a:rPr>
              <a:t>CORRIENTE NOMINAL</a:t>
            </a:r>
          </a:p>
        </p:txBody>
      </p:sp>
      <p:sp>
        <p:nvSpPr>
          <p:cNvPr id="18" name="CuadroTexto 17"/>
          <p:cNvSpPr txBox="1"/>
          <p:nvPr/>
        </p:nvSpPr>
        <p:spPr>
          <a:xfrm>
            <a:off x="5171454" y="4105200"/>
            <a:ext cx="2372346" cy="369332"/>
          </a:xfrm>
          <a:prstGeom prst="rect">
            <a:avLst/>
          </a:prstGeom>
          <a:noFill/>
        </p:spPr>
        <p:txBody>
          <a:bodyPr wrap="square" rtlCol="0">
            <a:spAutoFit/>
          </a:bodyPr>
          <a:lstStyle/>
          <a:p>
            <a:r>
              <a:rPr lang="es-ES" dirty="0">
                <a:solidFill>
                  <a:prstClr val="black"/>
                </a:solidFill>
              </a:rPr>
              <a:t>CORRIENTE ARRANQUE</a:t>
            </a:r>
          </a:p>
        </p:txBody>
      </p:sp>
      <p:sp>
        <p:nvSpPr>
          <p:cNvPr id="20" name="CuadroTexto 19"/>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21"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26</a:t>
            </a:r>
          </a:p>
          <a:p>
            <a:endParaRPr lang="es-ES" dirty="0">
              <a:solidFill>
                <a:prstClr val="black"/>
              </a:solidFill>
            </a:endParaRPr>
          </a:p>
        </p:txBody>
      </p:sp>
    </p:spTree>
    <p:extLst>
      <p:ext uri="{BB962C8B-B14F-4D97-AF65-F5344CB8AC3E}">
        <p14:creationId xmlns:p14="http://schemas.microsoft.com/office/powerpoint/2010/main" val="2607561549"/>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p:bldP spid="10" grpId="0"/>
      <p:bldP spid="11" grpId="0"/>
      <p:bldP spid="12" grpId="0"/>
      <p:bldP spid="13" grpId="0" animBg="1"/>
      <p:bldP spid="14" grpId="0" animBg="1"/>
      <p:bldP spid="15" grpId="0"/>
      <p:bldP spid="16"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06545"/>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Diseño</a:t>
            </a:r>
          </a:p>
        </p:txBody>
      </p:sp>
      <mc:AlternateContent xmlns:mc="http://schemas.openxmlformats.org/markup-compatibility/2006" xmlns:a14="http://schemas.microsoft.com/office/drawing/2010/main">
        <mc:Choice Requires="a14">
          <p:graphicFrame>
            <p:nvGraphicFramePr>
              <p:cNvPr id="4" name="Tabla 3"/>
              <p:cNvGraphicFramePr>
                <a:graphicFrameLocks noGrp="1"/>
              </p:cNvGraphicFramePr>
              <p:nvPr/>
            </p:nvGraphicFramePr>
            <p:xfrm>
              <a:off x="432515" y="1415474"/>
              <a:ext cx="4304842" cy="4604327"/>
            </p:xfrm>
            <a:graphic>
              <a:graphicData uri="http://schemas.openxmlformats.org/drawingml/2006/table">
                <a:tbl>
                  <a:tblPr firstRow="1" firstCol="1" bandRow="1">
                    <a:tableStyleId>{5C22544A-7EE6-4342-B048-85BDC9FD1C3A}</a:tableStyleId>
                  </a:tblPr>
                  <a:tblGrid>
                    <a:gridCol w="1698977"/>
                    <a:gridCol w="2605865"/>
                  </a:tblGrid>
                  <a:tr h="268337">
                    <a:tc>
                      <a:txBody>
                        <a:bodyPr/>
                        <a:lstStyle/>
                        <a:p>
                          <a:pPr>
                            <a:lnSpc>
                              <a:spcPct val="150000"/>
                            </a:lnSpc>
                            <a:spcAft>
                              <a:spcPts val="0"/>
                            </a:spcAft>
                          </a:pPr>
                          <a:r>
                            <a:rPr lang="es-ES" sz="1000" dirty="0">
                              <a:effectLst/>
                            </a:rPr>
                            <a:t>Dispositivo de control</a:t>
                          </a:r>
                          <a:endParaRPr lang="es-ES" sz="1000" dirty="0">
                            <a:effectLst/>
                            <a:latin typeface="Times New Roman" panose="02020603050405020304" pitchFamily="18" charset="0"/>
                            <a:ea typeface="Times New Roman" panose="02020603050405020304" pitchFamily="18" charset="0"/>
                          </a:endParaRPr>
                        </a:p>
                      </a:txBody>
                      <a:tcPr marL="57254" marR="57254" marT="0" marB="0"/>
                    </a:tc>
                    <a:tc>
                      <a:txBody>
                        <a:bodyPr/>
                        <a:lstStyle/>
                        <a:p>
                          <a:pPr algn="just">
                            <a:lnSpc>
                              <a:spcPct val="150000"/>
                            </a:lnSpc>
                            <a:spcAft>
                              <a:spcPts val="0"/>
                            </a:spcAft>
                          </a:pPr>
                          <a:r>
                            <a:rPr lang="es-ES" sz="1000">
                              <a:effectLst/>
                            </a:rPr>
                            <a:t>Variador de frecuencia Micromaster 440</a:t>
                          </a:r>
                          <a:endParaRPr lang="es-ES" sz="1000">
                            <a:effectLst/>
                            <a:latin typeface="Times New Roman" panose="02020603050405020304" pitchFamily="18" charset="0"/>
                            <a:ea typeface="Times New Roman" panose="02020603050405020304" pitchFamily="18" charset="0"/>
                          </a:endParaRPr>
                        </a:p>
                      </a:txBody>
                      <a:tcPr marL="57254" marR="57254" marT="0" marB="0"/>
                    </a:tc>
                  </a:tr>
                  <a:tr h="268337">
                    <a:tc>
                      <a:txBody>
                        <a:bodyPr/>
                        <a:lstStyle/>
                        <a:p>
                          <a:pPr>
                            <a:lnSpc>
                              <a:spcPct val="150000"/>
                            </a:lnSpc>
                            <a:spcAft>
                              <a:spcPts val="0"/>
                            </a:spcAft>
                          </a:pPr>
                          <a:r>
                            <a:rPr lang="es-ES" sz="1000">
                              <a:effectLst/>
                            </a:rPr>
                            <a:t>Alimentación de red </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just">
                            <a:lnSpc>
                              <a:spcPct val="150000"/>
                            </a:lnSpc>
                            <a:spcAft>
                              <a:spcPts val="0"/>
                            </a:spcAft>
                          </a:pPr>
                          <a:r>
                            <a:rPr lang="es-ES" sz="1000">
                              <a:effectLst/>
                            </a:rPr>
                            <a:t>200-240 V AC ± 10%</a:t>
                          </a:r>
                          <a:endParaRPr lang="es-ES" sz="1000">
                            <a:effectLst/>
                            <a:latin typeface="Times New Roman" panose="02020603050405020304" pitchFamily="18" charset="0"/>
                            <a:ea typeface="Times New Roman" panose="02020603050405020304" pitchFamily="18" charset="0"/>
                          </a:endParaRPr>
                        </a:p>
                      </a:txBody>
                      <a:tcPr marL="57254" marR="57254" marT="0" marB="0"/>
                    </a:tc>
                  </a:tr>
                  <a:tr h="268337">
                    <a:tc>
                      <a:txBody>
                        <a:bodyPr/>
                        <a:lstStyle/>
                        <a:p>
                          <a:pPr>
                            <a:lnSpc>
                              <a:spcPct val="150000"/>
                            </a:lnSpc>
                            <a:spcAft>
                              <a:spcPts val="0"/>
                            </a:spcAft>
                          </a:pPr>
                          <a:r>
                            <a:rPr lang="es-ES" sz="1000">
                              <a:effectLst/>
                            </a:rPr>
                            <a:t>Frecuencia de red</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just">
                            <a:lnSpc>
                              <a:spcPct val="150000"/>
                            </a:lnSpc>
                            <a:spcAft>
                              <a:spcPts val="0"/>
                            </a:spcAft>
                          </a:pPr>
                          <a:r>
                            <a:rPr lang="es-ES" sz="1000">
                              <a:effectLst/>
                            </a:rPr>
                            <a:t>47-63 Hz</a:t>
                          </a:r>
                          <a:endParaRPr lang="es-ES" sz="1000">
                            <a:effectLst/>
                            <a:latin typeface="Times New Roman" panose="02020603050405020304" pitchFamily="18" charset="0"/>
                            <a:ea typeface="Times New Roman" panose="02020603050405020304" pitchFamily="18" charset="0"/>
                          </a:endParaRPr>
                        </a:p>
                      </a:txBody>
                      <a:tcPr marL="57254" marR="57254" marT="0" marB="0"/>
                    </a:tc>
                  </a:tr>
                  <a:tr h="268337">
                    <a:tc>
                      <a:txBody>
                        <a:bodyPr/>
                        <a:lstStyle/>
                        <a:p>
                          <a:pPr>
                            <a:lnSpc>
                              <a:spcPct val="150000"/>
                            </a:lnSpc>
                            <a:spcAft>
                              <a:spcPts val="0"/>
                            </a:spcAft>
                          </a:pPr>
                          <a:r>
                            <a:rPr lang="es-ES" sz="1000">
                              <a:effectLst/>
                            </a:rPr>
                            <a:t>Potencia</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just">
                            <a:lnSpc>
                              <a:spcPct val="150000"/>
                            </a:lnSpc>
                            <a:spcAft>
                              <a:spcPts val="0"/>
                            </a:spcAft>
                          </a:pPr>
                          <a:r>
                            <a:rPr lang="es-ES" sz="1000">
                              <a:effectLst/>
                            </a:rPr>
                            <a:t>3 Kw – 4 HP</a:t>
                          </a:r>
                          <a:endParaRPr lang="es-ES" sz="1000">
                            <a:effectLst/>
                            <a:latin typeface="Times New Roman" panose="02020603050405020304" pitchFamily="18" charset="0"/>
                            <a:ea typeface="Times New Roman" panose="02020603050405020304" pitchFamily="18" charset="0"/>
                          </a:endParaRPr>
                        </a:p>
                      </a:txBody>
                      <a:tcPr marL="57254" marR="57254" marT="0" marB="0"/>
                    </a:tc>
                  </a:tr>
                  <a:tr h="536675">
                    <a:tc>
                      <a:txBody>
                        <a:bodyPr/>
                        <a:lstStyle/>
                        <a:p>
                          <a:pPr>
                            <a:lnSpc>
                              <a:spcPct val="150000"/>
                            </a:lnSpc>
                            <a:spcAft>
                              <a:spcPts val="0"/>
                            </a:spcAft>
                          </a:pPr>
                          <a:r>
                            <a:rPr lang="es-ES" sz="1000" dirty="0">
                              <a:effectLst/>
                            </a:rPr>
                            <a:t>Rendimiento del convertidor</a:t>
                          </a:r>
                          <a:endParaRPr lang="es-ES" sz="1000" dirty="0">
                            <a:effectLst/>
                            <a:latin typeface="Times New Roman" panose="02020603050405020304" pitchFamily="18" charset="0"/>
                            <a:ea typeface="Times New Roman" panose="02020603050405020304" pitchFamily="18" charset="0"/>
                          </a:endParaRPr>
                        </a:p>
                      </a:txBody>
                      <a:tcPr marL="57254" marR="57254" marT="0" marB="0"/>
                    </a:tc>
                    <a:tc>
                      <a:txBody>
                        <a:bodyPr/>
                        <a:lstStyle/>
                        <a:p>
                          <a:pPr algn="just">
                            <a:lnSpc>
                              <a:spcPct val="150000"/>
                            </a:lnSpc>
                            <a:spcAft>
                              <a:spcPts val="0"/>
                            </a:spcAft>
                          </a:pPr>
                          <a:r>
                            <a:rPr lang="es-ES" sz="1000">
                              <a:effectLst/>
                            </a:rPr>
                            <a:t>96 al 97 %</a:t>
                          </a:r>
                          <a:endParaRPr lang="es-ES" sz="1000">
                            <a:effectLst/>
                            <a:latin typeface="Times New Roman" panose="02020603050405020304" pitchFamily="18" charset="0"/>
                            <a:ea typeface="Times New Roman" panose="02020603050405020304" pitchFamily="18" charset="0"/>
                          </a:endParaRPr>
                        </a:p>
                      </a:txBody>
                      <a:tcPr marL="57254" marR="57254" marT="0" marB="0"/>
                    </a:tc>
                  </a:tr>
                  <a:tr h="268337">
                    <a:tc>
                      <a:txBody>
                        <a:bodyPr/>
                        <a:lstStyle/>
                        <a:p>
                          <a:pPr>
                            <a:lnSpc>
                              <a:spcPct val="150000"/>
                            </a:lnSpc>
                            <a:spcAft>
                              <a:spcPts val="0"/>
                            </a:spcAft>
                          </a:pPr>
                          <a:r>
                            <a:rPr lang="es-ES" sz="1000">
                              <a:effectLst/>
                            </a:rPr>
                            <a:t>Sobrecarga</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just">
                            <a:lnSpc>
                              <a:spcPct val="150000"/>
                            </a:lnSpc>
                            <a:spcAft>
                              <a:spcPts val="0"/>
                            </a:spcAft>
                          </a:pPr>
                          <a:r>
                            <a:rPr lang="es-ES" sz="1000">
                              <a:effectLst/>
                            </a:rPr>
                            <a:t>150 % en 60 segundos </a:t>
                          </a:r>
                          <a:endParaRPr lang="es-ES" sz="1000">
                            <a:effectLst/>
                            <a:latin typeface="Times New Roman" panose="02020603050405020304" pitchFamily="18" charset="0"/>
                            <a:ea typeface="Times New Roman" panose="02020603050405020304" pitchFamily="18" charset="0"/>
                          </a:endParaRPr>
                        </a:p>
                      </a:txBody>
                      <a:tcPr marL="57254" marR="57254" marT="0" marB="0"/>
                    </a:tc>
                  </a:tr>
                  <a:tr h="536675">
                    <a:tc>
                      <a:txBody>
                        <a:bodyPr/>
                        <a:lstStyle/>
                        <a:p>
                          <a:pPr>
                            <a:lnSpc>
                              <a:spcPct val="150000"/>
                            </a:lnSpc>
                            <a:spcAft>
                              <a:spcPts val="0"/>
                            </a:spcAft>
                          </a:pPr>
                          <a:r>
                            <a:rPr lang="es-ES" sz="1000">
                              <a:effectLst/>
                            </a:rPr>
                            <a:t>Rango para el control de velocidad</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just">
                            <a:lnSpc>
                              <a:spcPct val="150000"/>
                            </a:lnSpc>
                            <a:spcAft>
                              <a:spcPts val="0"/>
                            </a:spcAft>
                          </a:pPr>
                          <a14:m>
                            <m:oMath xmlns:m="http://schemas.openxmlformats.org/officeDocument/2006/math">
                              <m:r>
                                <a:rPr lang="es-ES" sz="1000">
                                  <a:effectLst/>
                                  <a:latin typeface="Cambria Math" panose="02040503050406030204" pitchFamily="18" charset="0"/>
                                </a:rPr>
                                <m:t>0−650 </m:t>
                              </m:r>
                              <m:r>
                                <a:rPr lang="es-ES" sz="1000">
                                  <a:effectLst/>
                                  <a:latin typeface="Cambria Math" panose="02040503050406030204" pitchFamily="18" charset="0"/>
                                </a:rPr>
                                <m:t>𝐻𝑧</m:t>
                              </m:r>
                            </m:oMath>
                          </a14:m>
                          <a:r>
                            <a:rPr lang="es-ES" sz="1000" dirty="0">
                              <a:effectLst/>
                            </a:rPr>
                            <a:t> </a:t>
                          </a:r>
                          <a:endParaRPr lang="es-ES" sz="1000" dirty="0">
                            <a:effectLst/>
                            <a:latin typeface="Times New Roman" panose="02020603050405020304" pitchFamily="18" charset="0"/>
                            <a:ea typeface="Times New Roman" panose="02020603050405020304" pitchFamily="18" charset="0"/>
                          </a:endParaRPr>
                        </a:p>
                      </a:txBody>
                      <a:tcPr marL="57254" marR="57254" marT="0" marB="0"/>
                    </a:tc>
                  </a:tr>
                  <a:tr h="579270">
                    <a:tc>
                      <a:txBody>
                        <a:bodyPr/>
                        <a:lstStyle/>
                        <a:p>
                          <a:pPr>
                            <a:lnSpc>
                              <a:spcPct val="150000"/>
                            </a:lnSpc>
                            <a:spcAft>
                              <a:spcPts val="0"/>
                            </a:spcAft>
                          </a:pPr>
                          <a:r>
                            <a:rPr lang="es-ES" sz="1000" dirty="0">
                              <a:effectLst/>
                            </a:rPr>
                            <a:t>Método de control </a:t>
                          </a:r>
                          <a:endParaRPr lang="es-ES" sz="1000" dirty="0">
                            <a:effectLst/>
                            <a:latin typeface="Times New Roman" panose="02020603050405020304" pitchFamily="18" charset="0"/>
                            <a:ea typeface="Times New Roman" panose="02020603050405020304" pitchFamily="18" charset="0"/>
                          </a:endParaRPr>
                        </a:p>
                      </a:txBody>
                      <a:tcPr marL="57254" marR="57254" marT="0" marB="0"/>
                    </a:tc>
                    <a:tc>
                      <a:txBody>
                        <a:bodyPr/>
                        <a:lstStyle/>
                        <a:p>
                          <a:pPr algn="just">
                            <a:lnSpc>
                              <a:spcPct val="150000"/>
                            </a:lnSpc>
                            <a:spcAft>
                              <a:spcPts val="0"/>
                            </a:spcAft>
                          </a:pPr>
                          <a:r>
                            <a:rPr lang="es-ES" sz="1000" dirty="0">
                              <a:effectLst/>
                            </a:rPr>
                            <a:t>Característica v/f lineal</a:t>
                          </a:r>
                        </a:p>
                        <a:p>
                          <a:pPr algn="just">
                            <a:lnSpc>
                              <a:spcPct val="150000"/>
                            </a:lnSpc>
                            <a:spcAft>
                              <a:spcPts val="0"/>
                            </a:spcAft>
                          </a:pPr>
                          <a:r>
                            <a:rPr lang="es-ES" sz="1000" dirty="0">
                              <a:effectLst/>
                            </a:rPr>
                            <a:t>Característica v/f </a:t>
                          </a:r>
                          <a:r>
                            <a:rPr lang="es-ES" sz="1000" dirty="0" smtClean="0">
                              <a:effectLst/>
                            </a:rPr>
                            <a:t>cuadrática</a:t>
                          </a:r>
                          <a:endParaRPr lang="es-ES" sz="1000" dirty="0">
                            <a:effectLst/>
                          </a:endParaRPr>
                        </a:p>
                      </a:txBody>
                      <a:tcPr marL="57254" marR="57254" marT="0" marB="0"/>
                    </a:tc>
                  </a:tr>
                  <a:tr h="268337">
                    <a:tc>
                      <a:txBody>
                        <a:bodyPr/>
                        <a:lstStyle/>
                        <a:p>
                          <a:pPr>
                            <a:lnSpc>
                              <a:spcPct val="150000"/>
                            </a:lnSpc>
                            <a:spcAft>
                              <a:spcPts val="0"/>
                            </a:spcAft>
                          </a:pPr>
                          <a:r>
                            <a:rPr lang="es-ES" sz="1000">
                              <a:effectLst/>
                            </a:rPr>
                            <a:t>Frecuencia de pulsación</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just">
                            <a:lnSpc>
                              <a:spcPct val="150000"/>
                            </a:lnSpc>
                            <a:spcAft>
                              <a:spcPts val="0"/>
                            </a:spcAft>
                          </a:pPr>
                          <a:r>
                            <a:rPr lang="es-ES" sz="1000">
                              <a:effectLst/>
                            </a:rPr>
                            <a:t>16 Khz, 4 Khz, 2 Khz</a:t>
                          </a:r>
                          <a:endParaRPr lang="es-ES" sz="1000">
                            <a:effectLst/>
                            <a:latin typeface="Times New Roman" panose="02020603050405020304" pitchFamily="18" charset="0"/>
                            <a:ea typeface="Times New Roman" panose="02020603050405020304" pitchFamily="18" charset="0"/>
                          </a:endParaRPr>
                        </a:p>
                      </a:txBody>
                      <a:tcPr marL="57254" marR="57254" marT="0" marB="0"/>
                    </a:tc>
                  </a:tr>
                  <a:tr h="268337">
                    <a:tc>
                      <a:txBody>
                        <a:bodyPr/>
                        <a:lstStyle/>
                        <a:p>
                          <a:pPr>
                            <a:lnSpc>
                              <a:spcPct val="150000"/>
                            </a:lnSpc>
                            <a:spcAft>
                              <a:spcPts val="0"/>
                            </a:spcAft>
                          </a:pPr>
                          <a:r>
                            <a:rPr lang="es-ES" sz="1000">
                              <a:effectLst/>
                            </a:rPr>
                            <a:t>Entradas digitales</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just">
                            <a:lnSpc>
                              <a:spcPct val="150000"/>
                            </a:lnSpc>
                            <a:spcAft>
                              <a:spcPts val="0"/>
                            </a:spcAft>
                          </a:pPr>
                          <a:r>
                            <a:rPr lang="es-ES" sz="1000">
                              <a:effectLst/>
                            </a:rPr>
                            <a:t>6</a:t>
                          </a:r>
                          <a:endParaRPr lang="es-ES" sz="1000">
                            <a:effectLst/>
                            <a:latin typeface="Times New Roman" panose="02020603050405020304" pitchFamily="18" charset="0"/>
                            <a:ea typeface="Times New Roman" panose="02020603050405020304" pitchFamily="18" charset="0"/>
                          </a:endParaRPr>
                        </a:p>
                      </a:txBody>
                      <a:tcPr marL="57254" marR="57254" marT="0" marB="0"/>
                    </a:tc>
                  </a:tr>
                  <a:tr h="268337">
                    <a:tc>
                      <a:txBody>
                        <a:bodyPr/>
                        <a:lstStyle/>
                        <a:p>
                          <a:pPr>
                            <a:lnSpc>
                              <a:spcPct val="150000"/>
                            </a:lnSpc>
                            <a:spcAft>
                              <a:spcPts val="0"/>
                            </a:spcAft>
                          </a:pPr>
                          <a:r>
                            <a:rPr lang="es-ES" sz="1000">
                              <a:effectLst/>
                            </a:rPr>
                            <a:t>Entradas analógicas</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just">
                            <a:lnSpc>
                              <a:spcPct val="150000"/>
                            </a:lnSpc>
                            <a:spcAft>
                              <a:spcPts val="0"/>
                            </a:spcAft>
                          </a:pPr>
                          <a:r>
                            <a:rPr lang="es-ES" sz="1000">
                              <a:effectLst/>
                            </a:rPr>
                            <a:t>2</a:t>
                          </a:r>
                          <a:endParaRPr lang="es-ES" sz="1000">
                            <a:effectLst/>
                            <a:latin typeface="Times New Roman" panose="02020603050405020304" pitchFamily="18" charset="0"/>
                            <a:ea typeface="Times New Roman" panose="02020603050405020304" pitchFamily="18" charset="0"/>
                          </a:endParaRPr>
                        </a:p>
                      </a:txBody>
                      <a:tcPr marL="57254" marR="57254" marT="0" marB="0"/>
                    </a:tc>
                  </a:tr>
                  <a:tr h="268337">
                    <a:tc>
                      <a:txBody>
                        <a:bodyPr/>
                        <a:lstStyle/>
                        <a:p>
                          <a:pPr>
                            <a:lnSpc>
                              <a:spcPct val="150000"/>
                            </a:lnSpc>
                            <a:spcAft>
                              <a:spcPts val="0"/>
                            </a:spcAft>
                          </a:pPr>
                          <a:r>
                            <a:rPr lang="es-ES" sz="1000">
                              <a:effectLst/>
                            </a:rPr>
                            <a:t>Salidas analógicas</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just">
                            <a:lnSpc>
                              <a:spcPct val="150000"/>
                            </a:lnSpc>
                            <a:spcAft>
                              <a:spcPts val="0"/>
                            </a:spcAft>
                          </a:pPr>
                          <a:r>
                            <a:rPr lang="es-ES" sz="1000">
                              <a:effectLst/>
                            </a:rPr>
                            <a:t>2</a:t>
                          </a:r>
                          <a:endParaRPr lang="es-ES" sz="1000">
                            <a:effectLst/>
                            <a:latin typeface="Times New Roman" panose="02020603050405020304" pitchFamily="18" charset="0"/>
                            <a:ea typeface="Times New Roman" panose="02020603050405020304" pitchFamily="18" charset="0"/>
                          </a:endParaRPr>
                        </a:p>
                      </a:txBody>
                      <a:tcPr marL="57254" marR="57254" marT="0" marB="0"/>
                    </a:tc>
                  </a:tr>
                  <a:tr h="268337">
                    <a:tc>
                      <a:txBody>
                        <a:bodyPr/>
                        <a:lstStyle/>
                        <a:p>
                          <a:pPr>
                            <a:lnSpc>
                              <a:spcPct val="150000"/>
                            </a:lnSpc>
                            <a:spcAft>
                              <a:spcPts val="0"/>
                            </a:spcAft>
                          </a:pPr>
                          <a:r>
                            <a:rPr lang="es-ES" sz="1000">
                              <a:effectLst/>
                            </a:rPr>
                            <a:t>Salidas a relé</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just">
                            <a:lnSpc>
                              <a:spcPct val="150000"/>
                            </a:lnSpc>
                            <a:spcAft>
                              <a:spcPts val="0"/>
                            </a:spcAft>
                          </a:pPr>
                          <a:r>
                            <a:rPr lang="es-ES" sz="1000">
                              <a:effectLst/>
                            </a:rPr>
                            <a:t>3</a:t>
                          </a:r>
                          <a:endParaRPr lang="es-ES" sz="1000">
                            <a:effectLst/>
                            <a:latin typeface="Times New Roman" panose="02020603050405020304" pitchFamily="18" charset="0"/>
                            <a:ea typeface="Times New Roman" panose="02020603050405020304" pitchFamily="18" charset="0"/>
                          </a:endParaRPr>
                        </a:p>
                      </a:txBody>
                      <a:tcPr marL="57254" marR="57254" marT="0" marB="0"/>
                    </a:tc>
                  </a:tr>
                  <a:tr h="268337">
                    <a:tc>
                      <a:txBody>
                        <a:bodyPr/>
                        <a:lstStyle/>
                        <a:p>
                          <a:pPr>
                            <a:lnSpc>
                              <a:spcPct val="150000"/>
                            </a:lnSpc>
                            <a:spcAft>
                              <a:spcPts val="0"/>
                            </a:spcAft>
                          </a:pPr>
                          <a:r>
                            <a:rPr lang="es-ES" sz="1000">
                              <a:effectLst/>
                            </a:rPr>
                            <a:t>Temperatura admisible </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just">
                            <a:lnSpc>
                              <a:spcPct val="150000"/>
                            </a:lnSpc>
                            <a:spcAft>
                              <a:spcPts val="0"/>
                            </a:spcAft>
                          </a:pPr>
                          <a:r>
                            <a:rPr lang="es-ES" sz="1000" dirty="0">
                              <a:effectLst/>
                            </a:rPr>
                            <a:t>-10 a 50 </a:t>
                          </a:r>
                          <a14:m>
                            <m:oMath xmlns:m="http://schemas.openxmlformats.org/officeDocument/2006/math">
                              <m:r>
                                <a:rPr lang="es-ES" sz="1000">
                                  <a:effectLst/>
                                  <a:latin typeface="Cambria Math" panose="02040503050406030204" pitchFamily="18" charset="0"/>
                                </a:rPr>
                                <m:t>℃</m:t>
                              </m:r>
                            </m:oMath>
                          </a14:m>
                          <a:endParaRPr lang="es-ES" sz="1000" dirty="0">
                            <a:effectLst/>
                            <a:latin typeface="Times New Roman" panose="02020603050405020304" pitchFamily="18" charset="0"/>
                            <a:ea typeface="Times New Roman" panose="02020603050405020304" pitchFamily="18" charset="0"/>
                          </a:endParaRPr>
                        </a:p>
                      </a:txBody>
                      <a:tcPr marL="57254" marR="57254" marT="0" marB="0"/>
                    </a:tc>
                  </a:tr>
                </a:tbl>
              </a:graphicData>
            </a:graphic>
          </p:graphicFrame>
        </mc:Choice>
        <mc:Fallback xmlns="">
          <p:graphicFrame>
            <p:nvGraphicFramePr>
              <p:cNvPr id="4" name="Tabla 3"/>
              <p:cNvGraphicFramePr>
                <a:graphicFrameLocks noGrp="1"/>
              </p:cNvGraphicFramePr>
              <p:nvPr/>
            </p:nvGraphicFramePr>
            <p:xfrm>
              <a:off x="432515" y="1415474"/>
              <a:ext cx="4304842" cy="4604327"/>
            </p:xfrm>
            <a:graphic>
              <a:graphicData uri="http://schemas.openxmlformats.org/drawingml/2006/table">
                <a:tbl>
                  <a:tblPr firstRow="1" firstCol="1" bandRow="1">
                    <a:tableStyleId>{5C22544A-7EE6-4342-B048-85BDC9FD1C3A}</a:tableStyleId>
                  </a:tblPr>
                  <a:tblGrid>
                    <a:gridCol w="1698977"/>
                    <a:gridCol w="2605865"/>
                  </a:tblGrid>
                  <a:tr h="268337">
                    <a:tc>
                      <a:txBody>
                        <a:bodyPr/>
                        <a:lstStyle/>
                        <a:p>
                          <a:pPr>
                            <a:lnSpc>
                              <a:spcPct val="150000"/>
                            </a:lnSpc>
                            <a:spcAft>
                              <a:spcPts val="0"/>
                            </a:spcAft>
                          </a:pPr>
                          <a:r>
                            <a:rPr lang="es-ES" sz="1000" dirty="0">
                              <a:effectLst/>
                            </a:rPr>
                            <a:t>Dispositivo de control</a:t>
                          </a:r>
                          <a:endParaRPr lang="es-ES" sz="1000" dirty="0">
                            <a:effectLst/>
                            <a:latin typeface="Times New Roman" panose="02020603050405020304" pitchFamily="18" charset="0"/>
                            <a:ea typeface="Times New Roman" panose="02020603050405020304" pitchFamily="18" charset="0"/>
                          </a:endParaRPr>
                        </a:p>
                      </a:txBody>
                      <a:tcPr marL="57254" marR="57254" marT="0" marB="0"/>
                    </a:tc>
                    <a:tc>
                      <a:txBody>
                        <a:bodyPr/>
                        <a:lstStyle/>
                        <a:p>
                          <a:pPr algn="just">
                            <a:lnSpc>
                              <a:spcPct val="150000"/>
                            </a:lnSpc>
                            <a:spcAft>
                              <a:spcPts val="0"/>
                            </a:spcAft>
                          </a:pPr>
                          <a:r>
                            <a:rPr lang="es-ES" sz="1000">
                              <a:effectLst/>
                            </a:rPr>
                            <a:t>Variador de frecuencia Micromaster 440</a:t>
                          </a:r>
                          <a:endParaRPr lang="es-ES" sz="1000">
                            <a:effectLst/>
                            <a:latin typeface="Times New Roman" panose="02020603050405020304" pitchFamily="18" charset="0"/>
                            <a:ea typeface="Times New Roman" panose="02020603050405020304" pitchFamily="18" charset="0"/>
                          </a:endParaRPr>
                        </a:p>
                      </a:txBody>
                      <a:tcPr marL="57254" marR="57254" marT="0" marB="0"/>
                    </a:tc>
                  </a:tr>
                  <a:tr h="268337">
                    <a:tc>
                      <a:txBody>
                        <a:bodyPr/>
                        <a:lstStyle/>
                        <a:p>
                          <a:pPr>
                            <a:lnSpc>
                              <a:spcPct val="150000"/>
                            </a:lnSpc>
                            <a:spcAft>
                              <a:spcPts val="0"/>
                            </a:spcAft>
                          </a:pPr>
                          <a:r>
                            <a:rPr lang="es-ES" sz="1000">
                              <a:effectLst/>
                            </a:rPr>
                            <a:t>Alimentación de red </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just">
                            <a:lnSpc>
                              <a:spcPct val="150000"/>
                            </a:lnSpc>
                            <a:spcAft>
                              <a:spcPts val="0"/>
                            </a:spcAft>
                          </a:pPr>
                          <a:r>
                            <a:rPr lang="es-ES" sz="1000">
                              <a:effectLst/>
                            </a:rPr>
                            <a:t>200-240 V AC ± 10%</a:t>
                          </a:r>
                          <a:endParaRPr lang="es-ES" sz="1000">
                            <a:effectLst/>
                            <a:latin typeface="Times New Roman" panose="02020603050405020304" pitchFamily="18" charset="0"/>
                            <a:ea typeface="Times New Roman" panose="02020603050405020304" pitchFamily="18" charset="0"/>
                          </a:endParaRPr>
                        </a:p>
                      </a:txBody>
                      <a:tcPr marL="57254" marR="57254" marT="0" marB="0"/>
                    </a:tc>
                  </a:tr>
                  <a:tr h="268337">
                    <a:tc>
                      <a:txBody>
                        <a:bodyPr/>
                        <a:lstStyle/>
                        <a:p>
                          <a:pPr>
                            <a:lnSpc>
                              <a:spcPct val="150000"/>
                            </a:lnSpc>
                            <a:spcAft>
                              <a:spcPts val="0"/>
                            </a:spcAft>
                          </a:pPr>
                          <a:r>
                            <a:rPr lang="es-ES" sz="1000">
                              <a:effectLst/>
                            </a:rPr>
                            <a:t>Frecuencia de red</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just">
                            <a:lnSpc>
                              <a:spcPct val="150000"/>
                            </a:lnSpc>
                            <a:spcAft>
                              <a:spcPts val="0"/>
                            </a:spcAft>
                          </a:pPr>
                          <a:r>
                            <a:rPr lang="es-ES" sz="1000">
                              <a:effectLst/>
                            </a:rPr>
                            <a:t>47-63 Hz</a:t>
                          </a:r>
                          <a:endParaRPr lang="es-ES" sz="1000">
                            <a:effectLst/>
                            <a:latin typeface="Times New Roman" panose="02020603050405020304" pitchFamily="18" charset="0"/>
                            <a:ea typeface="Times New Roman" panose="02020603050405020304" pitchFamily="18" charset="0"/>
                          </a:endParaRPr>
                        </a:p>
                      </a:txBody>
                      <a:tcPr marL="57254" marR="57254" marT="0" marB="0"/>
                    </a:tc>
                  </a:tr>
                  <a:tr h="268337">
                    <a:tc>
                      <a:txBody>
                        <a:bodyPr/>
                        <a:lstStyle/>
                        <a:p>
                          <a:pPr>
                            <a:lnSpc>
                              <a:spcPct val="150000"/>
                            </a:lnSpc>
                            <a:spcAft>
                              <a:spcPts val="0"/>
                            </a:spcAft>
                          </a:pPr>
                          <a:r>
                            <a:rPr lang="es-ES" sz="1000">
                              <a:effectLst/>
                            </a:rPr>
                            <a:t>Potencia</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just">
                            <a:lnSpc>
                              <a:spcPct val="150000"/>
                            </a:lnSpc>
                            <a:spcAft>
                              <a:spcPts val="0"/>
                            </a:spcAft>
                          </a:pPr>
                          <a:r>
                            <a:rPr lang="es-ES" sz="1000">
                              <a:effectLst/>
                            </a:rPr>
                            <a:t>3 Kw – 4 HP</a:t>
                          </a:r>
                          <a:endParaRPr lang="es-ES" sz="1000">
                            <a:effectLst/>
                            <a:latin typeface="Times New Roman" panose="02020603050405020304" pitchFamily="18" charset="0"/>
                            <a:ea typeface="Times New Roman" panose="02020603050405020304" pitchFamily="18" charset="0"/>
                          </a:endParaRPr>
                        </a:p>
                      </a:txBody>
                      <a:tcPr marL="57254" marR="57254" marT="0" marB="0"/>
                    </a:tc>
                  </a:tr>
                  <a:tr h="536675">
                    <a:tc>
                      <a:txBody>
                        <a:bodyPr/>
                        <a:lstStyle/>
                        <a:p>
                          <a:pPr>
                            <a:lnSpc>
                              <a:spcPct val="150000"/>
                            </a:lnSpc>
                            <a:spcAft>
                              <a:spcPts val="0"/>
                            </a:spcAft>
                          </a:pPr>
                          <a:r>
                            <a:rPr lang="es-ES" sz="1000" dirty="0">
                              <a:effectLst/>
                            </a:rPr>
                            <a:t>Rendimiento del convertidor</a:t>
                          </a:r>
                          <a:endParaRPr lang="es-ES" sz="1000" dirty="0">
                            <a:effectLst/>
                            <a:latin typeface="Times New Roman" panose="02020603050405020304" pitchFamily="18" charset="0"/>
                            <a:ea typeface="Times New Roman" panose="02020603050405020304" pitchFamily="18" charset="0"/>
                          </a:endParaRPr>
                        </a:p>
                      </a:txBody>
                      <a:tcPr marL="57254" marR="57254" marT="0" marB="0"/>
                    </a:tc>
                    <a:tc>
                      <a:txBody>
                        <a:bodyPr/>
                        <a:lstStyle/>
                        <a:p>
                          <a:pPr algn="just">
                            <a:lnSpc>
                              <a:spcPct val="150000"/>
                            </a:lnSpc>
                            <a:spcAft>
                              <a:spcPts val="0"/>
                            </a:spcAft>
                          </a:pPr>
                          <a:r>
                            <a:rPr lang="es-ES" sz="1000">
                              <a:effectLst/>
                            </a:rPr>
                            <a:t>96 al 97 %</a:t>
                          </a:r>
                          <a:endParaRPr lang="es-ES" sz="1000">
                            <a:effectLst/>
                            <a:latin typeface="Times New Roman" panose="02020603050405020304" pitchFamily="18" charset="0"/>
                            <a:ea typeface="Times New Roman" panose="02020603050405020304" pitchFamily="18" charset="0"/>
                          </a:endParaRPr>
                        </a:p>
                      </a:txBody>
                      <a:tcPr marL="57254" marR="57254" marT="0" marB="0"/>
                    </a:tc>
                  </a:tr>
                  <a:tr h="268337">
                    <a:tc>
                      <a:txBody>
                        <a:bodyPr/>
                        <a:lstStyle/>
                        <a:p>
                          <a:pPr>
                            <a:lnSpc>
                              <a:spcPct val="150000"/>
                            </a:lnSpc>
                            <a:spcAft>
                              <a:spcPts val="0"/>
                            </a:spcAft>
                          </a:pPr>
                          <a:r>
                            <a:rPr lang="es-ES" sz="1000">
                              <a:effectLst/>
                            </a:rPr>
                            <a:t>Sobrecarga</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just">
                            <a:lnSpc>
                              <a:spcPct val="150000"/>
                            </a:lnSpc>
                            <a:spcAft>
                              <a:spcPts val="0"/>
                            </a:spcAft>
                          </a:pPr>
                          <a:r>
                            <a:rPr lang="es-ES" sz="1000">
                              <a:effectLst/>
                            </a:rPr>
                            <a:t>150 % en 60 segundos </a:t>
                          </a:r>
                          <a:endParaRPr lang="es-ES" sz="1000">
                            <a:effectLst/>
                            <a:latin typeface="Times New Roman" panose="02020603050405020304" pitchFamily="18" charset="0"/>
                            <a:ea typeface="Times New Roman" panose="02020603050405020304" pitchFamily="18" charset="0"/>
                          </a:endParaRPr>
                        </a:p>
                      </a:txBody>
                      <a:tcPr marL="57254" marR="57254" marT="0" marB="0"/>
                    </a:tc>
                  </a:tr>
                  <a:tr h="536675">
                    <a:tc>
                      <a:txBody>
                        <a:bodyPr/>
                        <a:lstStyle/>
                        <a:p>
                          <a:pPr>
                            <a:lnSpc>
                              <a:spcPct val="150000"/>
                            </a:lnSpc>
                            <a:spcAft>
                              <a:spcPts val="0"/>
                            </a:spcAft>
                          </a:pPr>
                          <a:r>
                            <a:rPr lang="es-ES" sz="1000">
                              <a:effectLst/>
                            </a:rPr>
                            <a:t>Rango para el control de velocidad</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endParaRPr lang="es-ES"/>
                        </a:p>
                      </a:txBody>
                      <a:tcPr marL="57254" marR="57254" marT="0" marB="0">
                        <a:blipFill rotWithShape="0">
                          <a:blip r:embed="rId7"/>
                          <a:stretch>
                            <a:fillRect l="-65268" t="-347191" r="-932" b="-405618"/>
                          </a:stretch>
                        </a:blipFill>
                      </a:tcPr>
                    </a:tc>
                  </a:tr>
                  <a:tr h="579270">
                    <a:tc>
                      <a:txBody>
                        <a:bodyPr/>
                        <a:lstStyle/>
                        <a:p>
                          <a:pPr>
                            <a:lnSpc>
                              <a:spcPct val="150000"/>
                            </a:lnSpc>
                            <a:spcAft>
                              <a:spcPts val="0"/>
                            </a:spcAft>
                          </a:pPr>
                          <a:r>
                            <a:rPr lang="es-ES" sz="1000" dirty="0">
                              <a:effectLst/>
                            </a:rPr>
                            <a:t>Método de control </a:t>
                          </a:r>
                          <a:endParaRPr lang="es-ES" sz="1000" dirty="0">
                            <a:effectLst/>
                            <a:latin typeface="Times New Roman" panose="02020603050405020304" pitchFamily="18" charset="0"/>
                            <a:ea typeface="Times New Roman" panose="02020603050405020304" pitchFamily="18" charset="0"/>
                          </a:endParaRPr>
                        </a:p>
                      </a:txBody>
                      <a:tcPr marL="57254" marR="57254" marT="0" marB="0"/>
                    </a:tc>
                    <a:tc>
                      <a:txBody>
                        <a:bodyPr/>
                        <a:lstStyle/>
                        <a:p>
                          <a:pPr algn="just">
                            <a:lnSpc>
                              <a:spcPct val="150000"/>
                            </a:lnSpc>
                            <a:spcAft>
                              <a:spcPts val="0"/>
                            </a:spcAft>
                          </a:pPr>
                          <a:r>
                            <a:rPr lang="es-ES" sz="1000" dirty="0">
                              <a:effectLst/>
                            </a:rPr>
                            <a:t>Característica v/f lineal</a:t>
                          </a:r>
                        </a:p>
                        <a:p>
                          <a:pPr algn="just">
                            <a:lnSpc>
                              <a:spcPct val="150000"/>
                            </a:lnSpc>
                            <a:spcAft>
                              <a:spcPts val="0"/>
                            </a:spcAft>
                          </a:pPr>
                          <a:r>
                            <a:rPr lang="es-ES" sz="1000" dirty="0">
                              <a:effectLst/>
                            </a:rPr>
                            <a:t>Característica v/f </a:t>
                          </a:r>
                          <a:r>
                            <a:rPr lang="es-ES" sz="1000" dirty="0" smtClean="0">
                              <a:effectLst/>
                            </a:rPr>
                            <a:t>cuadrática</a:t>
                          </a:r>
                          <a:endParaRPr lang="es-ES" sz="1000" dirty="0">
                            <a:effectLst/>
                          </a:endParaRPr>
                        </a:p>
                      </a:txBody>
                      <a:tcPr marL="57254" marR="57254" marT="0" marB="0"/>
                    </a:tc>
                  </a:tr>
                  <a:tr h="268337">
                    <a:tc>
                      <a:txBody>
                        <a:bodyPr/>
                        <a:lstStyle/>
                        <a:p>
                          <a:pPr>
                            <a:lnSpc>
                              <a:spcPct val="150000"/>
                            </a:lnSpc>
                            <a:spcAft>
                              <a:spcPts val="0"/>
                            </a:spcAft>
                          </a:pPr>
                          <a:r>
                            <a:rPr lang="es-ES" sz="1000">
                              <a:effectLst/>
                            </a:rPr>
                            <a:t>Frecuencia de pulsación</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just">
                            <a:lnSpc>
                              <a:spcPct val="150000"/>
                            </a:lnSpc>
                            <a:spcAft>
                              <a:spcPts val="0"/>
                            </a:spcAft>
                          </a:pPr>
                          <a:r>
                            <a:rPr lang="es-ES" sz="1000">
                              <a:effectLst/>
                            </a:rPr>
                            <a:t>16 Khz, 4 Khz, 2 Khz</a:t>
                          </a:r>
                          <a:endParaRPr lang="es-ES" sz="1000">
                            <a:effectLst/>
                            <a:latin typeface="Times New Roman" panose="02020603050405020304" pitchFamily="18" charset="0"/>
                            <a:ea typeface="Times New Roman" panose="02020603050405020304" pitchFamily="18" charset="0"/>
                          </a:endParaRPr>
                        </a:p>
                      </a:txBody>
                      <a:tcPr marL="57254" marR="57254" marT="0" marB="0"/>
                    </a:tc>
                  </a:tr>
                  <a:tr h="268337">
                    <a:tc>
                      <a:txBody>
                        <a:bodyPr/>
                        <a:lstStyle/>
                        <a:p>
                          <a:pPr>
                            <a:lnSpc>
                              <a:spcPct val="150000"/>
                            </a:lnSpc>
                            <a:spcAft>
                              <a:spcPts val="0"/>
                            </a:spcAft>
                          </a:pPr>
                          <a:r>
                            <a:rPr lang="es-ES" sz="1000">
                              <a:effectLst/>
                            </a:rPr>
                            <a:t>Entradas digitales</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just">
                            <a:lnSpc>
                              <a:spcPct val="150000"/>
                            </a:lnSpc>
                            <a:spcAft>
                              <a:spcPts val="0"/>
                            </a:spcAft>
                          </a:pPr>
                          <a:r>
                            <a:rPr lang="es-ES" sz="1000">
                              <a:effectLst/>
                            </a:rPr>
                            <a:t>6</a:t>
                          </a:r>
                          <a:endParaRPr lang="es-ES" sz="1000">
                            <a:effectLst/>
                            <a:latin typeface="Times New Roman" panose="02020603050405020304" pitchFamily="18" charset="0"/>
                            <a:ea typeface="Times New Roman" panose="02020603050405020304" pitchFamily="18" charset="0"/>
                          </a:endParaRPr>
                        </a:p>
                      </a:txBody>
                      <a:tcPr marL="57254" marR="57254" marT="0" marB="0"/>
                    </a:tc>
                  </a:tr>
                  <a:tr h="268337">
                    <a:tc>
                      <a:txBody>
                        <a:bodyPr/>
                        <a:lstStyle/>
                        <a:p>
                          <a:pPr>
                            <a:lnSpc>
                              <a:spcPct val="150000"/>
                            </a:lnSpc>
                            <a:spcAft>
                              <a:spcPts val="0"/>
                            </a:spcAft>
                          </a:pPr>
                          <a:r>
                            <a:rPr lang="es-ES" sz="1000">
                              <a:effectLst/>
                            </a:rPr>
                            <a:t>Entradas analógicas</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just">
                            <a:lnSpc>
                              <a:spcPct val="150000"/>
                            </a:lnSpc>
                            <a:spcAft>
                              <a:spcPts val="0"/>
                            </a:spcAft>
                          </a:pPr>
                          <a:r>
                            <a:rPr lang="es-ES" sz="1000">
                              <a:effectLst/>
                            </a:rPr>
                            <a:t>2</a:t>
                          </a:r>
                          <a:endParaRPr lang="es-ES" sz="1000">
                            <a:effectLst/>
                            <a:latin typeface="Times New Roman" panose="02020603050405020304" pitchFamily="18" charset="0"/>
                            <a:ea typeface="Times New Roman" panose="02020603050405020304" pitchFamily="18" charset="0"/>
                          </a:endParaRPr>
                        </a:p>
                      </a:txBody>
                      <a:tcPr marL="57254" marR="57254" marT="0" marB="0"/>
                    </a:tc>
                  </a:tr>
                  <a:tr h="268337">
                    <a:tc>
                      <a:txBody>
                        <a:bodyPr/>
                        <a:lstStyle/>
                        <a:p>
                          <a:pPr>
                            <a:lnSpc>
                              <a:spcPct val="150000"/>
                            </a:lnSpc>
                            <a:spcAft>
                              <a:spcPts val="0"/>
                            </a:spcAft>
                          </a:pPr>
                          <a:r>
                            <a:rPr lang="es-ES" sz="1000">
                              <a:effectLst/>
                            </a:rPr>
                            <a:t>Salidas analógicas</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just">
                            <a:lnSpc>
                              <a:spcPct val="150000"/>
                            </a:lnSpc>
                            <a:spcAft>
                              <a:spcPts val="0"/>
                            </a:spcAft>
                          </a:pPr>
                          <a:r>
                            <a:rPr lang="es-ES" sz="1000">
                              <a:effectLst/>
                            </a:rPr>
                            <a:t>2</a:t>
                          </a:r>
                          <a:endParaRPr lang="es-ES" sz="1000">
                            <a:effectLst/>
                            <a:latin typeface="Times New Roman" panose="02020603050405020304" pitchFamily="18" charset="0"/>
                            <a:ea typeface="Times New Roman" panose="02020603050405020304" pitchFamily="18" charset="0"/>
                          </a:endParaRPr>
                        </a:p>
                      </a:txBody>
                      <a:tcPr marL="57254" marR="57254" marT="0" marB="0"/>
                    </a:tc>
                  </a:tr>
                  <a:tr h="268337">
                    <a:tc>
                      <a:txBody>
                        <a:bodyPr/>
                        <a:lstStyle/>
                        <a:p>
                          <a:pPr>
                            <a:lnSpc>
                              <a:spcPct val="150000"/>
                            </a:lnSpc>
                            <a:spcAft>
                              <a:spcPts val="0"/>
                            </a:spcAft>
                          </a:pPr>
                          <a:r>
                            <a:rPr lang="es-ES" sz="1000">
                              <a:effectLst/>
                            </a:rPr>
                            <a:t>Salidas a relé</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pPr algn="just">
                            <a:lnSpc>
                              <a:spcPct val="150000"/>
                            </a:lnSpc>
                            <a:spcAft>
                              <a:spcPts val="0"/>
                            </a:spcAft>
                          </a:pPr>
                          <a:r>
                            <a:rPr lang="es-ES" sz="1000">
                              <a:effectLst/>
                            </a:rPr>
                            <a:t>3</a:t>
                          </a:r>
                          <a:endParaRPr lang="es-ES" sz="1000">
                            <a:effectLst/>
                            <a:latin typeface="Times New Roman" panose="02020603050405020304" pitchFamily="18" charset="0"/>
                            <a:ea typeface="Times New Roman" panose="02020603050405020304" pitchFamily="18" charset="0"/>
                          </a:endParaRPr>
                        </a:p>
                      </a:txBody>
                      <a:tcPr marL="57254" marR="57254" marT="0" marB="0"/>
                    </a:tc>
                  </a:tr>
                  <a:tr h="268337">
                    <a:tc>
                      <a:txBody>
                        <a:bodyPr/>
                        <a:lstStyle/>
                        <a:p>
                          <a:pPr>
                            <a:lnSpc>
                              <a:spcPct val="150000"/>
                            </a:lnSpc>
                            <a:spcAft>
                              <a:spcPts val="0"/>
                            </a:spcAft>
                          </a:pPr>
                          <a:r>
                            <a:rPr lang="es-ES" sz="1000">
                              <a:effectLst/>
                            </a:rPr>
                            <a:t>Temperatura admisible </a:t>
                          </a:r>
                          <a:endParaRPr lang="es-ES" sz="1000">
                            <a:effectLst/>
                            <a:latin typeface="Times New Roman" panose="02020603050405020304" pitchFamily="18" charset="0"/>
                            <a:ea typeface="Times New Roman" panose="02020603050405020304" pitchFamily="18" charset="0"/>
                          </a:endParaRPr>
                        </a:p>
                      </a:txBody>
                      <a:tcPr marL="57254" marR="57254" marT="0" marB="0"/>
                    </a:tc>
                    <a:tc>
                      <a:txBody>
                        <a:bodyPr/>
                        <a:lstStyle/>
                        <a:p>
                          <a:endParaRPr lang="es-ES"/>
                        </a:p>
                      </a:txBody>
                      <a:tcPr marL="57254" marR="57254" marT="0" marB="0">
                        <a:blipFill rotWithShape="0">
                          <a:blip r:embed="rId7"/>
                          <a:stretch>
                            <a:fillRect l="-65268" t="-1620455" r="-932" b="-4545"/>
                          </a:stretch>
                        </a:blipFill>
                      </a:tcPr>
                    </a:tc>
                  </a:tr>
                </a:tbl>
              </a:graphicData>
            </a:graphic>
          </p:graphicFrame>
        </mc:Fallback>
      </mc:AlternateContent>
      <p:pic>
        <p:nvPicPr>
          <p:cNvPr id="8" name="Imagen 7"/>
          <p:cNvPicPr/>
          <p:nvPr/>
        </p:nvPicPr>
        <p:blipFill>
          <a:blip r:embed="rId8"/>
          <a:stretch>
            <a:fillRect/>
          </a:stretch>
        </p:blipFill>
        <p:spPr>
          <a:xfrm>
            <a:off x="7327542" y="4027847"/>
            <a:ext cx="1600200" cy="1828800"/>
          </a:xfrm>
          <a:prstGeom prst="rect">
            <a:avLst/>
          </a:prstGeom>
        </p:spPr>
      </p:pic>
      <p:pic>
        <p:nvPicPr>
          <p:cNvPr id="9" name="Imagen 8"/>
          <p:cNvPicPr/>
          <p:nvPr/>
        </p:nvPicPr>
        <p:blipFill>
          <a:blip r:embed="rId9"/>
          <a:stretch>
            <a:fillRect/>
          </a:stretch>
        </p:blipFill>
        <p:spPr>
          <a:xfrm>
            <a:off x="5199846" y="1413761"/>
            <a:ext cx="3563155" cy="2466494"/>
          </a:xfrm>
          <a:prstGeom prst="rect">
            <a:avLst/>
          </a:prstGeom>
        </p:spPr>
      </p:pic>
      <mc:AlternateContent xmlns:mc="http://schemas.openxmlformats.org/markup-compatibility/2006" xmlns:a14="http://schemas.microsoft.com/office/drawing/2010/main">
        <mc:Choice Requires="a14">
          <p:sp>
            <p:nvSpPr>
              <p:cNvPr id="10" name="Rectángulo 9"/>
              <p:cNvSpPr/>
              <p:nvPr/>
            </p:nvSpPr>
            <p:spPr>
              <a:xfrm>
                <a:off x="7543800" y="1676641"/>
                <a:ext cx="1600200" cy="914161"/>
              </a:xfrm>
              <a:prstGeom prst="rect">
                <a:avLst/>
              </a:prstGeom>
            </p:spPr>
            <p:txBody>
              <a:bodyPr wrap="square">
                <a:spAutoFit/>
              </a:bodyPr>
              <a:lstStyle/>
              <a:p>
                <a:pPr algn="just">
                  <a:lnSpc>
                    <a:spcPct val="150000"/>
                  </a:lnSpc>
                </a:pPr>
                <a14:m>
                  <m:oMathPara xmlns:m="http://schemas.openxmlformats.org/officeDocument/2006/math">
                    <m:oMathParaPr>
                      <m:jc m:val="centerGroup"/>
                    </m:oMathParaPr>
                    <m:oMath xmlns:m="http://schemas.openxmlformats.org/officeDocument/2006/math">
                      <m:r>
                        <a:rPr lang="es-EC" sz="1200" b="1" i="1">
                          <a:solidFill>
                            <a:srgbClr val="000000"/>
                          </a:solidFill>
                          <a:latin typeface="Cambria Math" panose="02040503050406030204" pitchFamily="18" charset="0"/>
                          <a:ea typeface="Times New Roman" panose="02020603050405020304" pitchFamily="18" charset="0"/>
                        </a:rPr>
                        <m:t>𝒇</m:t>
                      </m:r>
                      <m:r>
                        <a:rPr lang="es-EC" sz="1200" b="1" i="1">
                          <a:solidFill>
                            <a:srgbClr val="000000"/>
                          </a:solidFill>
                          <a:latin typeface="Cambria Math" panose="02040503050406030204" pitchFamily="18" charset="0"/>
                          <a:ea typeface="Times New Roman" panose="02020603050405020304" pitchFamily="18" charset="0"/>
                        </a:rPr>
                        <m:t>_</m:t>
                      </m:r>
                      <m:r>
                        <a:rPr lang="es-EC" sz="1200" b="1" i="1">
                          <a:solidFill>
                            <a:srgbClr val="000000"/>
                          </a:solidFill>
                          <a:latin typeface="Cambria Math" panose="02040503050406030204" pitchFamily="18" charset="0"/>
                          <a:ea typeface="Times New Roman" panose="02020603050405020304" pitchFamily="18" charset="0"/>
                        </a:rPr>
                        <m:t>𝒃𝒂𝒋𝒂</m:t>
                      </m:r>
                      <m:r>
                        <a:rPr lang="es-EC" sz="1200" b="1" i="1">
                          <a:solidFill>
                            <a:srgbClr val="000000"/>
                          </a:solidFill>
                          <a:latin typeface="Cambria Math" panose="02040503050406030204" pitchFamily="18" charset="0"/>
                          <a:ea typeface="Times New Roman" panose="02020603050405020304" pitchFamily="18" charset="0"/>
                        </a:rPr>
                        <m:t> [</m:t>
                      </m:r>
                      <m:r>
                        <a:rPr lang="es-EC" sz="1200" b="1" i="1">
                          <a:solidFill>
                            <a:srgbClr val="000000"/>
                          </a:solidFill>
                          <a:latin typeface="Cambria Math" panose="02040503050406030204" pitchFamily="18" charset="0"/>
                          <a:ea typeface="Times New Roman" panose="02020603050405020304" pitchFamily="18" charset="0"/>
                        </a:rPr>
                        <m:t>𝑯𝒛</m:t>
                      </m:r>
                      <m:r>
                        <a:rPr lang="es-EC" sz="1200" b="1" i="1">
                          <a:solidFill>
                            <a:srgbClr val="000000"/>
                          </a:solidFill>
                          <a:latin typeface="Cambria Math" panose="02040503050406030204" pitchFamily="18" charset="0"/>
                          <a:ea typeface="Times New Roman" panose="02020603050405020304" pitchFamily="18" charset="0"/>
                        </a:rPr>
                        <m:t>] </m:t>
                      </m:r>
                      <m:r>
                        <a:rPr lang="es-EC" sz="1200" i="1">
                          <a:solidFill>
                            <a:srgbClr val="000000"/>
                          </a:solidFill>
                          <a:latin typeface="Cambria Math" panose="02040503050406030204" pitchFamily="18" charset="0"/>
                          <a:ea typeface="Calibri" panose="020F0502020204030204" pitchFamily="34" charset="0"/>
                        </a:rPr>
                        <m:t>= </m:t>
                      </m:r>
                      <m:f>
                        <m:fPr>
                          <m:ctrlPr>
                            <a:rPr lang="es-ES" sz="1200" i="1">
                              <a:solidFill>
                                <a:srgbClr val="000000"/>
                              </a:solidFill>
                              <a:latin typeface="Cambria Math" panose="02040503050406030204" pitchFamily="18" charset="0"/>
                              <a:ea typeface="Calibri" panose="020F0502020204030204" pitchFamily="34" charset="0"/>
                            </a:rPr>
                          </m:ctrlPr>
                        </m:fPr>
                        <m:num>
                          <m:r>
                            <a:rPr lang="es-EC" sz="1200" i="1">
                              <a:solidFill>
                                <a:srgbClr val="000000"/>
                              </a:solidFill>
                              <a:latin typeface="Cambria Math" panose="02040503050406030204" pitchFamily="18" charset="0"/>
                              <a:ea typeface="Calibri" panose="020F0502020204030204" pitchFamily="34" charset="0"/>
                            </a:rPr>
                            <m:t>60</m:t>
                          </m:r>
                        </m:num>
                        <m:den>
                          <m:r>
                            <a:rPr lang="es-EC" sz="1200" i="1">
                              <a:solidFill>
                                <a:srgbClr val="000000"/>
                              </a:solidFill>
                              <a:latin typeface="Cambria Math" panose="02040503050406030204" pitchFamily="18" charset="0"/>
                              <a:ea typeface="Calibri" panose="020F0502020204030204" pitchFamily="34" charset="0"/>
                            </a:rPr>
                            <m:t>2</m:t>
                          </m:r>
                        </m:den>
                      </m:f>
                    </m:oMath>
                  </m:oMathPara>
                </a14:m>
                <a:endParaRPr lang="es-ES" sz="1200" dirty="0">
                  <a:solidFill>
                    <a:srgbClr val="000000"/>
                  </a:solidFill>
                  <a:latin typeface="Times New Roman" panose="02020603050405020304" pitchFamily="18" charset="0"/>
                  <a:ea typeface="Calibri" panose="020F050202020403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sSub>
                        <m:sSubPr>
                          <m:ctrlPr>
                            <a:rPr lang="es-ES" sz="1200" b="1" i="1">
                              <a:solidFill>
                                <a:srgbClr val="000000"/>
                              </a:solidFill>
                              <a:latin typeface="Cambria Math" panose="02040503050406030204" pitchFamily="18" charset="0"/>
                              <a:ea typeface="Times New Roman" panose="02020603050405020304" pitchFamily="18" charset="0"/>
                            </a:rPr>
                          </m:ctrlPr>
                        </m:sSubPr>
                        <m:e>
                          <m:r>
                            <a:rPr lang="es-EC" sz="1200" b="1" i="1">
                              <a:solidFill>
                                <a:srgbClr val="000000"/>
                              </a:solidFill>
                              <a:latin typeface="Cambria Math" panose="02040503050406030204" pitchFamily="18" charset="0"/>
                              <a:ea typeface="Times New Roman" panose="02020603050405020304" pitchFamily="18" charset="0"/>
                            </a:rPr>
                            <m:t>𝒇</m:t>
                          </m:r>
                        </m:e>
                        <m:sub>
                          <m:r>
                            <a:rPr lang="es-EC" sz="1200" b="1" i="1">
                              <a:solidFill>
                                <a:srgbClr val="000000"/>
                              </a:solidFill>
                              <a:latin typeface="Cambria Math" panose="02040503050406030204" pitchFamily="18" charset="0"/>
                              <a:ea typeface="Times New Roman" panose="02020603050405020304" pitchFamily="18" charset="0"/>
                            </a:rPr>
                            <m:t>𝒃𝒂𝒋𝒂</m:t>
                          </m:r>
                        </m:sub>
                      </m:sSub>
                      <m:d>
                        <m:dPr>
                          <m:begChr m:val="["/>
                          <m:endChr m:val="]"/>
                          <m:ctrlPr>
                            <a:rPr lang="es-ES" sz="1200" b="1" i="1">
                              <a:solidFill>
                                <a:srgbClr val="000000"/>
                              </a:solidFill>
                              <a:latin typeface="Cambria Math" panose="02040503050406030204" pitchFamily="18" charset="0"/>
                              <a:ea typeface="Times New Roman" panose="02020603050405020304" pitchFamily="18" charset="0"/>
                            </a:rPr>
                          </m:ctrlPr>
                        </m:dPr>
                        <m:e>
                          <m:r>
                            <a:rPr lang="es-EC" sz="1200" b="1" i="1">
                              <a:solidFill>
                                <a:srgbClr val="000000"/>
                              </a:solidFill>
                              <a:latin typeface="Cambria Math" panose="02040503050406030204" pitchFamily="18" charset="0"/>
                              <a:ea typeface="Times New Roman" panose="02020603050405020304" pitchFamily="18" charset="0"/>
                            </a:rPr>
                            <m:t>𝑯𝒛</m:t>
                          </m:r>
                        </m:e>
                      </m:d>
                      <m:r>
                        <a:rPr lang="es-EC" sz="1200" i="1">
                          <a:solidFill>
                            <a:srgbClr val="000000"/>
                          </a:solidFill>
                          <a:latin typeface="Cambria Math" panose="02040503050406030204" pitchFamily="18" charset="0"/>
                          <a:ea typeface="Calibri" panose="020F0502020204030204" pitchFamily="34" charset="0"/>
                        </a:rPr>
                        <m:t>= 30 </m:t>
                      </m:r>
                      <m:r>
                        <a:rPr lang="es-EC" sz="1200" i="1">
                          <a:solidFill>
                            <a:srgbClr val="000000"/>
                          </a:solidFill>
                          <a:latin typeface="Cambria Math" panose="02040503050406030204" pitchFamily="18" charset="0"/>
                          <a:ea typeface="Calibri" panose="020F0502020204030204" pitchFamily="34" charset="0"/>
                        </a:rPr>
                        <m:t>𝐻𝑧</m:t>
                      </m:r>
                    </m:oMath>
                  </m:oMathPara>
                </a14:m>
                <a:endParaRPr lang="es-ES" sz="1200" dirty="0">
                  <a:solidFill>
                    <a:srgbClr val="000000"/>
                  </a:solidFill>
                  <a:latin typeface="Times New Roman" panose="02020603050405020304" pitchFamily="18" charset="0"/>
                  <a:ea typeface="Calibri" panose="020F0502020204030204" pitchFamily="34"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7543800" y="1676641"/>
                <a:ext cx="1600200" cy="914161"/>
              </a:xfrm>
              <a:prstGeom prst="rect">
                <a:avLst/>
              </a:prstGeom>
              <a:blipFill rotWithShape="0">
                <a:blip r:embed="rId10"/>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4914900" y="4233722"/>
                <a:ext cx="2247900" cy="1699761"/>
              </a:xfrm>
              <a:prstGeom prst="rect">
                <a:avLst/>
              </a:prstGeom>
            </p:spPr>
            <p:txBody>
              <a:bodyPr wrap="square">
                <a:spAutoFit/>
              </a:bodyPr>
              <a:lstStyle/>
              <a:p>
                <a:pPr algn="ctr">
                  <a:lnSpc>
                    <a:spcPct val="150000"/>
                  </a:lnSpc>
                </a:pPr>
                <a14:m>
                  <m:oMathPara xmlns:m="http://schemas.openxmlformats.org/officeDocument/2006/math">
                    <m:oMathParaPr>
                      <m:jc m:val="centerGroup"/>
                    </m:oMathParaPr>
                    <m:oMath xmlns:m="http://schemas.openxmlformats.org/officeDocument/2006/math">
                      <m:r>
                        <a:rPr lang="es-ES" sz="1200" b="1" i="1">
                          <a:solidFill>
                            <a:prstClr val="black"/>
                          </a:solidFill>
                          <a:latin typeface="Cambria Math" panose="02040503050406030204" pitchFamily="18" charset="0"/>
                        </a:rPr>
                        <m:t>𝑷</m:t>
                      </m:r>
                      <m:r>
                        <a:rPr lang="es-ES" sz="1200">
                          <a:solidFill>
                            <a:prstClr val="black"/>
                          </a:solidFill>
                          <a:latin typeface="Cambria Math" panose="02040503050406030204" pitchFamily="18" charset="0"/>
                        </a:rPr>
                        <m:t> </m:t>
                      </m:r>
                      <m:r>
                        <a:rPr lang="es-ES" sz="1200" b="1" i="1">
                          <a:solidFill>
                            <a:prstClr val="black"/>
                          </a:solidFill>
                          <a:latin typeface="Cambria Math" panose="02040503050406030204" pitchFamily="18" charset="0"/>
                        </a:rPr>
                        <m:t>𝒊𝒏𝒗𝒆𝒓𝒔𝒐𝒓</m:t>
                      </m:r>
                      <m:r>
                        <a:rPr lang="es-ES" sz="1200">
                          <a:solidFill>
                            <a:prstClr val="black"/>
                          </a:solidFill>
                          <a:latin typeface="Cambria Math" panose="02040503050406030204" pitchFamily="18" charset="0"/>
                        </a:rPr>
                        <m:t> [</m:t>
                      </m:r>
                      <m:r>
                        <a:rPr lang="es-ES" sz="1200" b="1" i="1">
                          <a:solidFill>
                            <a:prstClr val="black"/>
                          </a:solidFill>
                          <a:latin typeface="Cambria Math" panose="02040503050406030204" pitchFamily="18" charset="0"/>
                        </a:rPr>
                        <m:t>𝒘</m:t>
                      </m:r>
                      <m:r>
                        <a:rPr lang="es-ES" sz="1200">
                          <a:solidFill>
                            <a:prstClr val="black"/>
                          </a:solidFill>
                          <a:latin typeface="Cambria Math" panose="02040503050406030204" pitchFamily="18" charset="0"/>
                        </a:rPr>
                        <m:t>]=</m:t>
                      </m:r>
                      <m:f>
                        <m:fPr>
                          <m:ctrlPr>
                            <a:rPr lang="es-ES" sz="1200" i="1">
                              <a:solidFill>
                                <a:prstClr val="black"/>
                              </a:solidFill>
                              <a:latin typeface="Cambria Math" panose="02040503050406030204" pitchFamily="18" charset="0"/>
                            </a:rPr>
                          </m:ctrlPr>
                        </m:fPr>
                        <m:num>
                          <m:r>
                            <a:rPr lang="es-ES" sz="1200" i="1">
                              <a:solidFill>
                                <a:prstClr val="black"/>
                              </a:solidFill>
                              <a:latin typeface="Cambria Math" panose="02040503050406030204" pitchFamily="18" charset="0"/>
                            </a:rPr>
                            <m:t>𝑃</m:t>
                          </m:r>
                          <m:r>
                            <a:rPr lang="es-ES" sz="1200">
                              <a:solidFill>
                                <a:prstClr val="black"/>
                              </a:solidFill>
                              <a:latin typeface="Cambria Math" panose="02040503050406030204" pitchFamily="18" charset="0"/>
                            </a:rPr>
                            <m:t> ú</m:t>
                          </m:r>
                          <m:r>
                            <a:rPr lang="es-ES" sz="1200" i="1">
                              <a:solidFill>
                                <a:prstClr val="black"/>
                              </a:solidFill>
                              <a:latin typeface="Cambria Math" panose="02040503050406030204" pitchFamily="18" charset="0"/>
                            </a:rPr>
                            <m:t>𝑡𝑖𝑙</m:t>
                          </m:r>
                        </m:num>
                        <m:den>
                          <m:r>
                            <a:rPr lang="es-ES" sz="1200" i="1">
                              <a:solidFill>
                                <a:prstClr val="black"/>
                              </a:solidFill>
                              <a:latin typeface="Cambria Math" panose="02040503050406030204" pitchFamily="18" charset="0"/>
                            </a:rPr>
                            <m:t>𝑛</m:t>
                          </m:r>
                          <m:r>
                            <a:rPr lang="es-ES" sz="1200">
                              <a:solidFill>
                                <a:prstClr val="black"/>
                              </a:solidFill>
                              <a:latin typeface="Cambria Math" panose="02040503050406030204" pitchFamily="18" charset="0"/>
                            </a:rPr>
                            <m:t> </m:t>
                          </m:r>
                          <m:r>
                            <a:rPr lang="es-ES" sz="1200" i="1">
                              <a:solidFill>
                                <a:prstClr val="black"/>
                              </a:solidFill>
                              <a:latin typeface="Cambria Math" panose="02040503050406030204" pitchFamily="18" charset="0"/>
                            </a:rPr>
                            <m:t>𝑟𝑒𝑑𝑢𝑐𝑡𝑜𝑟</m:t>
                          </m:r>
                        </m:den>
                      </m:f>
                    </m:oMath>
                  </m:oMathPara>
                </a14:m>
                <a:endParaRPr lang="es-ES" sz="1200" b="1" i="1" dirty="0">
                  <a:solidFill>
                    <a:srgbClr val="000000"/>
                  </a:solidFill>
                  <a:latin typeface="Cambria Math" panose="02040503050406030204" pitchFamily="18" charset="0"/>
                  <a:ea typeface="Calibri" panose="020F050202020403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s-EC" sz="1200" b="1" i="1">
                          <a:solidFill>
                            <a:srgbClr val="000000"/>
                          </a:solidFill>
                          <a:latin typeface="Cambria Math" panose="02040503050406030204" pitchFamily="18" charset="0"/>
                          <a:ea typeface="Calibri" panose="020F0502020204030204" pitchFamily="34" charset="0"/>
                        </a:rPr>
                        <m:t>𝑷</m:t>
                      </m:r>
                      <m:r>
                        <a:rPr lang="es-EC" sz="1200" b="1" i="1">
                          <a:solidFill>
                            <a:srgbClr val="000000"/>
                          </a:solidFill>
                          <a:latin typeface="Cambria Math" panose="02040503050406030204" pitchFamily="18" charset="0"/>
                          <a:ea typeface="Calibri" panose="020F0502020204030204" pitchFamily="34" charset="0"/>
                        </a:rPr>
                        <m:t> </m:t>
                      </m:r>
                      <m:r>
                        <a:rPr lang="es-ES" sz="1200" b="1" i="1">
                          <a:solidFill>
                            <a:srgbClr val="000000"/>
                          </a:solidFill>
                          <a:latin typeface="Cambria Math" panose="02040503050406030204" pitchFamily="18" charset="0"/>
                          <a:ea typeface="Calibri" panose="020F0502020204030204" pitchFamily="34" charset="0"/>
                        </a:rPr>
                        <m:t>𝒊𝒏𝒗𝒆𝒓𝒔𝒐𝒓</m:t>
                      </m:r>
                      <m:r>
                        <a:rPr lang="es-ES" sz="1200" b="1" i="1">
                          <a:solidFill>
                            <a:srgbClr val="000000"/>
                          </a:solidFill>
                          <a:latin typeface="Cambria Math" panose="02040503050406030204" pitchFamily="18" charset="0"/>
                          <a:ea typeface="Calibri" panose="020F0502020204030204" pitchFamily="34" charset="0"/>
                        </a:rPr>
                        <m:t> [</m:t>
                      </m:r>
                      <m:r>
                        <a:rPr lang="es-EC" sz="1200" b="1" i="1">
                          <a:solidFill>
                            <a:srgbClr val="000000"/>
                          </a:solidFill>
                          <a:latin typeface="Cambria Math" panose="02040503050406030204" pitchFamily="18" charset="0"/>
                          <a:ea typeface="Calibri" panose="020F0502020204030204" pitchFamily="34" charset="0"/>
                        </a:rPr>
                        <m:t>𝒘</m:t>
                      </m:r>
                      <m:r>
                        <a:rPr lang="es-EC" sz="1200" b="1" i="1">
                          <a:solidFill>
                            <a:srgbClr val="000000"/>
                          </a:solidFill>
                          <a:latin typeface="Cambria Math" panose="02040503050406030204" pitchFamily="18" charset="0"/>
                          <a:ea typeface="Calibri" panose="020F0502020204030204" pitchFamily="34" charset="0"/>
                        </a:rPr>
                        <m:t>]</m:t>
                      </m:r>
                      <m:r>
                        <a:rPr lang="es-EC" sz="1200" i="1">
                          <a:solidFill>
                            <a:srgbClr val="000000"/>
                          </a:solidFill>
                          <a:latin typeface="Cambria Math" panose="02040503050406030204" pitchFamily="18" charset="0"/>
                          <a:ea typeface="Calibri" panose="020F0502020204030204" pitchFamily="34" charset="0"/>
                        </a:rPr>
                        <m:t>=</m:t>
                      </m:r>
                      <m:f>
                        <m:fPr>
                          <m:ctrlPr>
                            <a:rPr lang="es-ES" sz="1200" i="1">
                              <a:solidFill>
                                <a:srgbClr val="000000"/>
                              </a:solidFill>
                              <a:latin typeface="Cambria Math" panose="02040503050406030204" pitchFamily="18" charset="0"/>
                              <a:ea typeface="Calibri" panose="020F0502020204030204" pitchFamily="34" charset="0"/>
                            </a:rPr>
                          </m:ctrlPr>
                        </m:fPr>
                        <m:num>
                          <m:r>
                            <a:rPr lang="es-EC" sz="1200" i="1">
                              <a:solidFill>
                                <a:srgbClr val="000000"/>
                              </a:solidFill>
                              <a:latin typeface="Cambria Math" panose="02040503050406030204" pitchFamily="18" charset="0"/>
                              <a:ea typeface="Calibri" panose="020F0502020204030204" pitchFamily="34" charset="0"/>
                            </a:rPr>
                            <m:t>2.465,08</m:t>
                          </m:r>
                        </m:num>
                        <m:den>
                          <m:r>
                            <a:rPr lang="es-EC" sz="1200" i="1">
                              <a:solidFill>
                                <a:srgbClr val="000000"/>
                              </a:solidFill>
                              <a:latin typeface="Cambria Math" panose="02040503050406030204" pitchFamily="18" charset="0"/>
                              <a:ea typeface="Calibri" panose="020F0502020204030204" pitchFamily="34" charset="0"/>
                            </a:rPr>
                            <m:t>0.95</m:t>
                          </m:r>
                        </m:den>
                      </m:f>
                    </m:oMath>
                  </m:oMathPara>
                </a14:m>
                <a:endParaRPr lang="es-ES" sz="1200" dirty="0">
                  <a:solidFill>
                    <a:srgbClr val="000000"/>
                  </a:solidFill>
                  <a:latin typeface="Times New Roman" panose="02020603050405020304" pitchFamily="18" charset="0"/>
                  <a:ea typeface="Calibri" panose="020F050202020403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s-EC" sz="1200" b="1" i="1">
                          <a:solidFill>
                            <a:srgbClr val="000000"/>
                          </a:solidFill>
                          <a:latin typeface="Cambria Math" panose="02040503050406030204" pitchFamily="18" charset="0"/>
                          <a:ea typeface="Calibri" panose="020F0502020204030204" pitchFamily="34" charset="0"/>
                        </a:rPr>
                        <m:t>𝑷</m:t>
                      </m:r>
                      <m:r>
                        <a:rPr lang="es-EC" sz="1200" b="1" i="1">
                          <a:solidFill>
                            <a:srgbClr val="000000"/>
                          </a:solidFill>
                          <a:latin typeface="Cambria Math" panose="02040503050406030204" pitchFamily="18" charset="0"/>
                          <a:ea typeface="Calibri" panose="020F0502020204030204" pitchFamily="34" charset="0"/>
                        </a:rPr>
                        <m:t> </m:t>
                      </m:r>
                      <m:r>
                        <a:rPr lang="es-ES" sz="1200" b="1" i="1">
                          <a:solidFill>
                            <a:srgbClr val="000000"/>
                          </a:solidFill>
                          <a:latin typeface="Cambria Math" panose="02040503050406030204" pitchFamily="18" charset="0"/>
                          <a:ea typeface="Calibri" panose="020F0502020204030204" pitchFamily="34" charset="0"/>
                        </a:rPr>
                        <m:t>𝒊𝒏𝒗𝒆𝒓𝒔𝒐𝒓</m:t>
                      </m:r>
                      <m:d>
                        <m:dPr>
                          <m:begChr m:val="["/>
                          <m:endChr m:val="]"/>
                          <m:ctrlPr>
                            <a:rPr lang="es-ES" sz="1200" b="1" i="1">
                              <a:solidFill>
                                <a:srgbClr val="000000"/>
                              </a:solidFill>
                              <a:latin typeface="Cambria Math" panose="02040503050406030204" pitchFamily="18" charset="0"/>
                              <a:ea typeface="Calibri" panose="020F0502020204030204" pitchFamily="34" charset="0"/>
                            </a:rPr>
                          </m:ctrlPr>
                        </m:dPr>
                        <m:e>
                          <m:r>
                            <a:rPr lang="es-EC" sz="1200" b="1" i="1">
                              <a:solidFill>
                                <a:srgbClr val="000000"/>
                              </a:solidFill>
                              <a:latin typeface="Cambria Math" panose="02040503050406030204" pitchFamily="18" charset="0"/>
                              <a:ea typeface="Calibri" panose="020F0502020204030204" pitchFamily="34" charset="0"/>
                            </a:rPr>
                            <m:t>𝒘</m:t>
                          </m:r>
                        </m:e>
                      </m:d>
                      <m:r>
                        <a:rPr lang="es-EC" sz="1200" i="1">
                          <a:solidFill>
                            <a:srgbClr val="000000"/>
                          </a:solidFill>
                          <a:latin typeface="Cambria Math" panose="02040503050406030204" pitchFamily="18" charset="0"/>
                          <a:ea typeface="Calibri" panose="020F0502020204030204" pitchFamily="34" charset="0"/>
                        </a:rPr>
                        <m:t>=2.594,82 </m:t>
                      </m:r>
                      <m:r>
                        <a:rPr lang="es-EC" sz="1200" i="1">
                          <a:solidFill>
                            <a:srgbClr val="000000"/>
                          </a:solidFill>
                          <a:latin typeface="Cambria Math" panose="02040503050406030204" pitchFamily="18" charset="0"/>
                          <a:ea typeface="Calibri" panose="020F0502020204030204" pitchFamily="34" charset="0"/>
                        </a:rPr>
                        <m:t>𝑊</m:t>
                      </m:r>
                    </m:oMath>
                  </m:oMathPara>
                </a14:m>
                <a:endParaRPr lang="es-ES" sz="1200" dirty="0">
                  <a:solidFill>
                    <a:srgbClr val="000000"/>
                  </a:solidFill>
                  <a:latin typeface="Times New Roman" panose="02020603050405020304" pitchFamily="18" charset="0"/>
                  <a:ea typeface="Calibri" panose="020F050202020403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s-EC" sz="1200" b="1" i="1">
                          <a:solidFill>
                            <a:srgbClr val="000000"/>
                          </a:solidFill>
                          <a:latin typeface="Cambria Math" panose="02040503050406030204" pitchFamily="18" charset="0"/>
                          <a:ea typeface="Calibri" panose="020F0502020204030204" pitchFamily="34" charset="0"/>
                        </a:rPr>
                        <m:t>𝑷</m:t>
                      </m:r>
                      <m:r>
                        <a:rPr lang="es-EC" sz="1200" b="1" i="1">
                          <a:solidFill>
                            <a:srgbClr val="000000"/>
                          </a:solidFill>
                          <a:latin typeface="Cambria Math" panose="02040503050406030204" pitchFamily="18" charset="0"/>
                          <a:ea typeface="Calibri" panose="020F0502020204030204" pitchFamily="34" charset="0"/>
                        </a:rPr>
                        <m:t> </m:t>
                      </m:r>
                      <m:r>
                        <a:rPr lang="es-ES" sz="1200" b="1" i="1">
                          <a:solidFill>
                            <a:srgbClr val="000000"/>
                          </a:solidFill>
                          <a:latin typeface="Cambria Math" panose="02040503050406030204" pitchFamily="18" charset="0"/>
                          <a:ea typeface="Calibri" panose="020F0502020204030204" pitchFamily="34" charset="0"/>
                        </a:rPr>
                        <m:t>𝒊𝒏𝒗𝒆𝒓𝒔𝒐𝒓</m:t>
                      </m:r>
                      <m:d>
                        <m:dPr>
                          <m:begChr m:val="["/>
                          <m:endChr m:val="]"/>
                          <m:ctrlPr>
                            <a:rPr lang="es-ES" sz="1200" b="1" i="1">
                              <a:solidFill>
                                <a:srgbClr val="000000"/>
                              </a:solidFill>
                              <a:latin typeface="Cambria Math" panose="02040503050406030204" pitchFamily="18" charset="0"/>
                              <a:ea typeface="Calibri" panose="020F0502020204030204" pitchFamily="34" charset="0"/>
                            </a:rPr>
                          </m:ctrlPr>
                        </m:dPr>
                        <m:e>
                          <m:r>
                            <a:rPr lang="es-EC" sz="1200" b="1" i="1">
                              <a:solidFill>
                                <a:srgbClr val="000000"/>
                              </a:solidFill>
                              <a:latin typeface="Cambria Math" panose="02040503050406030204" pitchFamily="18" charset="0"/>
                              <a:ea typeface="Calibri" panose="020F0502020204030204" pitchFamily="34" charset="0"/>
                            </a:rPr>
                            <m:t>𝒘</m:t>
                          </m:r>
                        </m:e>
                      </m:d>
                      <m:r>
                        <a:rPr lang="es-EC" sz="1200" i="1">
                          <a:solidFill>
                            <a:srgbClr val="000000"/>
                          </a:solidFill>
                          <a:latin typeface="Cambria Math" panose="02040503050406030204" pitchFamily="18" charset="0"/>
                          <a:ea typeface="Calibri" panose="020F0502020204030204" pitchFamily="34" charset="0"/>
                        </a:rPr>
                        <m:t>=</m:t>
                      </m:r>
                      <m:r>
                        <a:rPr lang="es-ES" sz="1200" i="1">
                          <a:solidFill>
                            <a:srgbClr val="000000"/>
                          </a:solidFill>
                          <a:latin typeface="Cambria Math" panose="02040503050406030204" pitchFamily="18" charset="0"/>
                          <a:ea typeface="Calibri" panose="020F0502020204030204" pitchFamily="34" charset="0"/>
                        </a:rPr>
                        <m:t>3</m:t>
                      </m:r>
                      <m:r>
                        <a:rPr lang="es-EC" sz="1200" i="1">
                          <a:solidFill>
                            <a:srgbClr val="000000"/>
                          </a:solidFill>
                          <a:latin typeface="Cambria Math" panose="02040503050406030204" pitchFamily="18" charset="0"/>
                          <a:ea typeface="Calibri" panose="020F0502020204030204" pitchFamily="34" charset="0"/>
                        </a:rPr>
                        <m:t> </m:t>
                      </m:r>
                      <m:r>
                        <a:rPr lang="es-ES" sz="1200" i="1">
                          <a:solidFill>
                            <a:srgbClr val="000000"/>
                          </a:solidFill>
                          <a:latin typeface="Cambria Math" panose="02040503050406030204" pitchFamily="18" charset="0"/>
                          <a:ea typeface="Calibri" panose="020F0502020204030204" pitchFamily="34" charset="0"/>
                        </a:rPr>
                        <m:t>𝐾</m:t>
                      </m:r>
                      <m:r>
                        <a:rPr lang="es-EC" sz="1200" i="1">
                          <a:solidFill>
                            <a:srgbClr val="000000"/>
                          </a:solidFill>
                          <a:latin typeface="Cambria Math" panose="02040503050406030204" pitchFamily="18" charset="0"/>
                          <a:ea typeface="Calibri" panose="020F0502020204030204" pitchFamily="34" charset="0"/>
                        </a:rPr>
                        <m:t>𝑊</m:t>
                      </m:r>
                      <m:r>
                        <a:rPr lang="es-ES" sz="1200" i="1">
                          <a:solidFill>
                            <a:srgbClr val="000000"/>
                          </a:solidFill>
                          <a:latin typeface="Cambria Math" panose="02040503050406030204" pitchFamily="18" charset="0"/>
                          <a:ea typeface="Calibri" panose="020F0502020204030204" pitchFamily="34" charset="0"/>
                        </a:rPr>
                        <m:t> </m:t>
                      </m:r>
                    </m:oMath>
                  </m:oMathPara>
                </a14:m>
                <a:endParaRPr lang="es-ES" sz="1200" dirty="0">
                  <a:solidFill>
                    <a:srgbClr val="000000"/>
                  </a:solidFill>
                  <a:latin typeface="Times New Roman" panose="02020603050405020304" pitchFamily="18" charset="0"/>
                  <a:ea typeface="Calibri" panose="020F0502020204030204" pitchFamily="34" charset="0"/>
                </a:endParaRPr>
              </a:p>
            </p:txBody>
          </p:sp>
        </mc:Choice>
        <mc:Fallback xmlns="">
          <p:sp>
            <p:nvSpPr>
              <p:cNvPr id="12" name="Rectángulo 11"/>
              <p:cNvSpPr>
                <a:spLocks noRot="1" noChangeAspect="1" noMove="1" noResize="1" noEditPoints="1" noAdjustHandles="1" noChangeArrowheads="1" noChangeShapeType="1" noTextEdit="1"/>
              </p:cNvSpPr>
              <p:nvPr/>
            </p:nvSpPr>
            <p:spPr>
              <a:xfrm>
                <a:off x="4914900" y="4233722"/>
                <a:ext cx="2247900" cy="1699761"/>
              </a:xfrm>
              <a:prstGeom prst="rect">
                <a:avLst/>
              </a:prstGeom>
              <a:blipFill rotWithShape="0">
                <a:blip r:embed="rId11"/>
                <a:stretch>
                  <a:fillRect/>
                </a:stretch>
              </a:blipFill>
            </p:spPr>
            <p:txBody>
              <a:bodyPr/>
              <a:lstStyle/>
              <a:p>
                <a:r>
                  <a:rPr lang="es-ES">
                    <a:noFill/>
                  </a:rPr>
                  <a:t> </a:t>
                </a:r>
              </a:p>
            </p:txBody>
          </p:sp>
        </mc:Fallback>
      </mc:AlternateContent>
      <p:sp>
        <p:nvSpPr>
          <p:cNvPr id="14" name="CuadroTexto 13"/>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15"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27</a:t>
            </a:r>
          </a:p>
          <a:p>
            <a:endParaRPr lang="es-ES" dirty="0">
              <a:solidFill>
                <a:prstClr val="black"/>
              </a:solidFill>
            </a:endParaRPr>
          </a:p>
        </p:txBody>
      </p:sp>
    </p:spTree>
    <p:extLst>
      <p:ext uri="{BB962C8B-B14F-4D97-AF65-F5344CB8AC3E}">
        <p14:creationId xmlns:p14="http://schemas.microsoft.com/office/powerpoint/2010/main" val="263283814"/>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800" decel="100000"/>
                                        <p:tgtEl>
                                          <p:spTgt spid="9"/>
                                        </p:tgtEl>
                                      </p:cBhvr>
                                    </p:animEffect>
                                    <p:anim calcmode="lin" valueType="num">
                                      <p:cBhvr>
                                        <p:cTn id="18" dur="800" decel="100000" fill="hold"/>
                                        <p:tgtEl>
                                          <p:spTgt spid="9"/>
                                        </p:tgtEl>
                                        <p:attrNameLst>
                                          <p:attrName>style.rotation</p:attrName>
                                        </p:attrNameLst>
                                      </p:cBhvr>
                                      <p:tavLst>
                                        <p:tav tm="0">
                                          <p:val>
                                            <p:fltVal val="-90"/>
                                          </p:val>
                                        </p:tav>
                                        <p:tav tm="100000">
                                          <p:val>
                                            <p:fltVal val="0"/>
                                          </p:val>
                                        </p:tav>
                                      </p:tavLst>
                                    </p:anim>
                                    <p:anim calcmode="lin" valueType="num">
                                      <p:cBhvr>
                                        <p:cTn id="19" dur="800" decel="100000" fill="hold"/>
                                        <p:tgtEl>
                                          <p:spTgt spid="9"/>
                                        </p:tgtEl>
                                        <p:attrNameLst>
                                          <p:attrName>ppt_x</p:attrName>
                                        </p:attrNameLst>
                                      </p:cBhvr>
                                      <p:tavLst>
                                        <p:tav tm="0">
                                          <p:val>
                                            <p:strVal val="#ppt_x+0.4"/>
                                          </p:val>
                                        </p:tav>
                                        <p:tav tm="100000">
                                          <p:val>
                                            <p:strVal val="#ppt_x-0.05"/>
                                          </p:val>
                                        </p:tav>
                                      </p:tavLst>
                                    </p:anim>
                                    <p:anim calcmode="lin" valueType="num">
                                      <p:cBhvr>
                                        <p:cTn id="20" dur="800" decel="100000" fill="hold"/>
                                        <p:tgtEl>
                                          <p:spTgt spid="9"/>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heel(1)">
                                      <p:cBhvr>
                                        <p:cTn id="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0"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06545"/>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Diseño</a:t>
            </a:r>
          </a:p>
        </p:txBody>
      </p:sp>
      <p:graphicFrame>
        <p:nvGraphicFramePr>
          <p:cNvPr id="2" name="Tabla 1"/>
          <p:cNvGraphicFramePr>
            <a:graphicFrameLocks noGrp="1"/>
          </p:cNvGraphicFramePr>
          <p:nvPr/>
        </p:nvGraphicFramePr>
        <p:xfrm>
          <a:off x="838200" y="1600200"/>
          <a:ext cx="4762500" cy="1920240"/>
        </p:xfrm>
        <a:graphic>
          <a:graphicData uri="http://schemas.openxmlformats.org/drawingml/2006/table">
            <a:tbl>
              <a:tblPr firstRow="1" firstCol="1" bandRow="1">
                <a:tableStyleId>{5C22544A-7EE6-4342-B048-85BDC9FD1C3A}</a:tableStyleId>
              </a:tblPr>
              <a:tblGrid>
                <a:gridCol w="1879600"/>
                <a:gridCol w="2882900"/>
              </a:tblGrid>
              <a:tr h="200025">
                <a:tc>
                  <a:txBody>
                    <a:bodyPr/>
                    <a:lstStyle/>
                    <a:p>
                      <a:pPr>
                        <a:lnSpc>
                          <a:spcPct val="150000"/>
                        </a:lnSpc>
                        <a:spcAft>
                          <a:spcPts val="0"/>
                        </a:spcAft>
                      </a:pPr>
                      <a:r>
                        <a:rPr lang="es-ES" sz="1200" dirty="0">
                          <a:effectLst/>
                        </a:rPr>
                        <a:t>Dispositivo de control</a:t>
                      </a:r>
                      <a:endParaRPr lang="es-E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dirty="0">
                          <a:effectLst/>
                        </a:rPr>
                        <a:t>Relé</a:t>
                      </a:r>
                      <a:endParaRPr lang="es-ES" sz="1200" dirty="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Marca </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Siemens</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Tipo</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Encapsulado</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Alimentación de la bobina</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110 V AC</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Contactos</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dirty="0">
                          <a:effectLst/>
                        </a:rPr>
                        <a:t>3 contactos normalmente abiertos</a:t>
                      </a:r>
                    </a:p>
                    <a:p>
                      <a:pPr algn="just">
                        <a:lnSpc>
                          <a:spcPct val="150000"/>
                        </a:lnSpc>
                        <a:spcAft>
                          <a:spcPts val="0"/>
                        </a:spcAft>
                      </a:pPr>
                      <a:r>
                        <a:rPr lang="es-ES" sz="1200" dirty="0">
                          <a:effectLst/>
                        </a:rPr>
                        <a:t>3 contactos normalmente cerrados</a:t>
                      </a:r>
                      <a:endParaRPr lang="es-ES" sz="1200" dirty="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Corriente térmica</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dirty="0">
                          <a:effectLst/>
                        </a:rPr>
                        <a:t>10 Amperios</a:t>
                      </a:r>
                      <a:endParaRPr lang="es-ES"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pic>
        <p:nvPicPr>
          <p:cNvPr id="7" name="Imagen 6"/>
          <p:cNvPicPr/>
          <p:nvPr/>
        </p:nvPicPr>
        <p:blipFill>
          <a:blip r:embed="rId7"/>
          <a:stretch>
            <a:fillRect/>
          </a:stretch>
        </p:blipFill>
        <p:spPr>
          <a:xfrm>
            <a:off x="6781802" y="1828800"/>
            <a:ext cx="1128395" cy="1433512"/>
          </a:xfrm>
          <a:prstGeom prst="rect">
            <a:avLst/>
          </a:prstGeom>
        </p:spPr>
      </p:pic>
      <mc:AlternateContent xmlns:mc="http://schemas.openxmlformats.org/markup-compatibility/2006" xmlns:a14="http://schemas.microsoft.com/office/drawing/2010/main">
        <mc:Choice Requires="a14">
          <p:graphicFrame>
            <p:nvGraphicFramePr>
              <p:cNvPr id="3" name="Tabla 2"/>
              <p:cNvGraphicFramePr>
                <a:graphicFrameLocks noGrp="1"/>
              </p:cNvGraphicFramePr>
              <p:nvPr/>
            </p:nvGraphicFramePr>
            <p:xfrm>
              <a:off x="856445" y="3733800"/>
              <a:ext cx="4762500" cy="2194560"/>
            </p:xfrm>
            <a:graphic>
              <a:graphicData uri="http://schemas.openxmlformats.org/drawingml/2006/table">
                <a:tbl>
                  <a:tblPr firstRow="1" firstCol="1" bandRow="1">
                    <a:tableStyleId>{5C22544A-7EE6-4342-B048-85BDC9FD1C3A}</a:tableStyleId>
                  </a:tblPr>
                  <a:tblGrid>
                    <a:gridCol w="1879600"/>
                    <a:gridCol w="2882900"/>
                  </a:tblGrid>
                  <a:tr h="200025">
                    <a:tc>
                      <a:txBody>
                        <a:bodyPr/>
                        <a:lstStyle/>
                        <a:p>
                          <a:pPr>
                            <a:lnSpc>
                              <a:spcPct val="150000"/>
                            </a:lnSpc>
                            <a:spcAft>
                              <a:spcPts val="0"/>
                            </a:spcAft>
                          </a:pPr>
                          <a:r>
                            <a:rPr lang="es-ES" sz="1200" dirty="0">
                              <a:effectLst/>
                            </a:rPr>
                            <a:t>Dispositivo de control</a:t>
                          </a:r>
                          <a:endParaRPr lang="es-E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dirty="0">
                              <a:effectLst/>
                            </a:rPr>
                            <a:t>Contactor Schneider LC1-D18</a:t>
                          </a:r>
                          <a:endParaRPr lang="es-ES" sz="1200" dirty="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Alimentación de la bobina</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220 V AC</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Tipo</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AC - 3 </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Temperatura de empleo</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14:m>
                            <m:oMath xmlns:m="http://schemas.openxmlformats.org/officeDocument/2006/math">
                              <m:r>
                                <a:rPr lang="es-ES" sz="1200">
                                  <a:effectLst/>
                                  <a:latin typeface="Cambria Math" panose="02040503050406030204" pitchFamily="18" charset="0"/>
                                </a:rPr>
                                <m:t>≤55℃</m:t>
                              </m:r>
                            </m:oMath>
                          </a14:m>
                          <a:r>
                            <a:rPr lang="es-ES" sz="1200" dirty="0">
                              <a:effectLst/>
                            </a:rPr>
                            <a:t> </a:t>
                          </a:r>
                          <a:endParaRPr lang="es-ES" sz="1200" dirty="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Corriente máxima de arranque</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Durante 5 segundos 185 Amperios</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Contactos auxiliares</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dirty="0">
                              <a:effectLst/>
                            </a:rPr>
                            <a:t>1 contacto normalmente abierto</a:t>
                          </a:r>
                        </a:p>
                        <a:p>
                          <a:pPr algn="just">
                            <a:lnSpc>
                              <a:spcPct val="150000"/>
                            </a:lnSpc>
                            <a:spcAft>
                              <a:spcPts val="0"/>
                            </a:spcAft>
                          </a:pPr>
                          <a:r>
                            <a:rPr lang="es-ES" sz="1200" dirty="0">
                              <a:effectLst/>
                            </a:rPr>
                            <a:t>1 contacto normalmente cerrado</a:t>
                          </a:r>
                          <a:endParaRPr lang="es-ES"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mc:Choice>
        <mc:Fallback xmlns="">
          <p:graphicFrame>
            <p:nvGraphicFramePr>
              <p:cNvPr id="3" name="Tabla 2"/>
              <p:cNvGraphicFramePr>
                <a:graphicFrameLocks noGrp="1"/>
              </p:cNvGraphicFramePr>
              <p:nvPr/>
            </p:nvGraphicFramePr>
            <p:xfrm>
              <a:off x="856445" y="3733800"/>
              <a:ext cx="4762500" cy="2194560"/>
            </p:xfrm>
            <a:graphic>
              <a:graphicData uri="http://schemas.openxmlformats.org/drawingml/2006/table">
                <a:tbl>
                  <a:tblPr firstRow="1" firstCol="1" bandRow="1">
                    <a:tableStyleId>{5C22544A-7EE6-4342-B048-85BDC9FD1C3A}</a:tableStyleId>
                  </a:tblPr>
                  <a:tblGrid>
                    <a:gridCol w="1879600"/>
                    <a:gridCol w="2882900"/>
                  </a:tblGrid>
                  <a:tr h="274320">
                    <a:tc>
                      <a:txBody>
                        <a:bodyPr/>
                        <a:lstStyle/>
                        <a:p>
                          <a:pPr>
                            <a:lnSpc>
                              <a:spcPct val="150000"/>
                            </a:lnSpc>
                            <a:spcAft>
                              <a:spcPts val="0"/>
                            </a:spcAft>
                          </a:pPr>
                          <a:r>
                            <a:rPr lang="es-ES" sz="1200" dirty="0">
                              <a:effectLst/>
                            </a:rPr>
                            <a:t>Dispositivo de control</a:t>
                          </a:r>
                          <a:endParaRPr lang="es-E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dirty="0">
                              <a:effectLst/>
                            </a:rPr>
                            <a:t>Contactor Schneider LC1-D18</a:t>
                          </a:r>
                          <a:endParaRPr lang="es-ES" sz="1200" dirty="0">
                            <a:effectLst/>
                            <a:latin typeface="Times New Roman" panose="02020603050405020304" pitchFamily="18" charset="0"/>
                            <a:ea typeface="Times New Roman" panose="02020603050405020304" pitchFamily="18" charset="0"/>
                          </a:endParaRPr>
                        </a:p>
                      </a:txBody>
                      <a:tcPr marL="68580" marR="68580" marT="0" marB="0"/>
                    </a:tc>
                  </a:tr>
                  <a:tr h="274320">
                    <a:tc>
                      <a:txBody>
                        <a:bodyPr/>
                        <a:lstStyle/>
                        <a:p>
                          <a:pPr>
                            <a:lnSpc>
                              <a:spcPct val="150000"/>
                            </a:lnSpc>
                            <a:spcAft>
                              <a:spcPts val="0"/>
                            </a:spcAft>
                          </a:pPr>
                          <a:r>
                            <a:rPr lang="es-ES" sz="1200">
                              <a:effectLst/>
                            </a:rPr>
                            <a:t>Alimentación de la bobina</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220 V AC</a:t>
                          </a:r>
                          <a:endParaRPr lang="es-ES" sz="1200">
                            <a:effectLst/>
                            <a:latin typeface="Times New Roman" panose="02020603050405020304" pitchFamily="18" charset="0"/>
                            <a:ea typeface="Times New Roman" panose="02020603050405020304" pitchFamily="18" charset="0"/>
                          </a:endParaRPr>
                        </a:p>
                      </a:txBody>
                      <a:tcPr marL="68580" marR="68580" marT="0" marB="0"/>
                    </a:tc>
                  </a:tr>
                  <a:tr h="274320">
                    <a:tc>
                      <a:txBody>
                        <a:bodyPr/>
                        <a:lstStyle/>
                        <a:p>
                          <a:pPr>
                            <a:lnSpc>
                              <a:spcPct val="150000"/>
                            </a:lnSpc>
                            <a:spcAft>
                              <a:spcPts val="0"/>
                            </a:spcAft>
                          </a:pPr>
                          <a:r>
                            <a:rPr lang="es-ES" sz="1200">
                              <a:effectLst/>
                            </a:rPr>
                            <a:t>Tipo</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AC - 3 </a:t>
                          </a:r>
                          <a:endParaRPr lang="es-ES" sz="1200">
                            <a:effectLst/>
                            <a:latin typeface="Times New Roman" panose="02020603050405020304" pitchFamily="18" charset="0"/>
                            <a:ea typeface="Times New Roman" panose="02020603050405020304" pitchFamily="18" charset="0"/>
                          </a:endParaRPr>
                        </a:p>
                      </a:txBody>
                      <a:tcPr marL="68580" marR="68580" marT="0" marB="0"/>
                    </a:tc>
                  </a:tr>
                  <a:tr h="274320">
                    <a:tc>
                      <a:txBody>
                        <a:bodyPr/>
                        <a:lstStyle/>
                        <a:p>
                          <a:pPr>
                            <a:lnSpc>
                              <a:spcPct val="150000"/>
                            </a:lnSpc>
                            <a:spcAft>
                              <a:spcPts val="0"/>
                            </a:spcAft>
                          </a:pPr>
                          <a:r>
                            <a:rPr lang="es-ES" sz="1200">
                              <a:effectLst/>
                            </a:rPr>
                            <a:t>Temperatura de empleo</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ES"/>
                        </a:p>
                      </a:txBody>
                      <a:tcPr marL="68580" marR="68580" marT="0" marB="0">
                        <a:blipFill rotWithShape="0">
                          <a:blip r:embed="rId8"/>
                          <a:stretch>
                            <a:fillRect l="-65539" t="-295652" r="-846" b="-415217"/>
                          </a:stretch>
                        </a:blipFill>
                      </a:tcPr>
                    </a:tc>
                  </a:tr>
                  <a:tr h="548640">
                    <a:tc>
                      <a:txBody>
                        <a:bodyPr/>
                        <a:lstStyle/>
                        <a:p>
                          <a:pPr>
                            <a:lnSpc>
                              <a:spcPct val="150000"/>
                            </a:lnSpc>
                            <a:spcAft>
                              <a:spcPts val="0"/>
                            </a:spcAft>
                          </a:pPr>
                          <a:r>
                            <a:rPr lang="es-ES" sz="1200">
                              <a:effectLst/>
                            </a:rPr>
                            <a:t>Corriente máxima de arranque</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Durante 5 segundos 185 Amperios</a:t>
                          </a:r>
                          <a:endParaRPr lang="es-ES" sz="1200">
                            <a:effectLst/>
                            <a:latin typeface="Times New Roman" panose="02020603050405020304" pitchFamily="18" charset="0"/>
                            <a:ea typeface="Times New Roman" panose="02020603050405020304" pitchFamily="18" charset="0"/>
                          </a:endParaRPr>
                        </a:p>
                      </a:txBody>
                      <a:tcPr marL="68580" marR="68580" marT="0" marB="0"/>
                    </a:tc>
                  </a:tr>
                  <a:tr h="548640">
                    <a:tc>
                      <a:txBody>
                        <a:bodyPr/>
                        <a:lstStyle/>
                        <a:p>
                          <a:pPr>
                            <a:lnSpc>
                              <a:spcPct val="150000"/>
                            </a:lnSpc>
                            <a:spcAft>
                              <a:spcPts val="0"/>
                            </a:spcAft>
                          </a:pPr>
                          <a:r>
                            <a:rPr lang="es-ES" sz="1200">
                              <a:effectLst/>
                            </a:rPr>
                            <a:t>Contactos auxiliares</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dirty="0">
                              <a:effectLst/>
                            </a:rPr>
                            <a:t>1 contacto normalmente abierto</a:t>
                          </a:r>
                        </a:p>
                        <a:p>
                          <a:pPr algn="just">
                            <a:lnSpc>
                              <a:spcPct val="150000"/>
                            </a:lnSpc>
                            <a:spcAft>
                              <a:spcPts val="0"/>
                            </a:spcAft>
                          </a:pPr>
                          <a:r>
                            <a:rPr lang="es-ES" sz="1200" dirty="0">
                              <a:effectLst/>
                            </a:rPr>
                            <a:t>1 contacto normalmente cerrado</a:t>
                          </a:r>
                          <a:endParaRPr lang="es-ES"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mc:Fallback>
      </mc:AlternateContent>
      <p:pic>
        <p:nvPicPr>
          <p:cNvPr id="9" name="Imagen 8"/>
          <p:cNvPicPr/>
          <p:nvPr/>
        </p:nvPicPr>
        <p:blipFill>
          <a:blip r:embed="rId9"/>
          <a:stretch>
            <a:fillRect/>
          </a:stretch>
        </p:blipFill>
        <p:spPr>
          <a:xfrm>
            <a:off x="6614795" y="4038600"/>
            <a:ext cx="1295400" cy="1524000"/>
          </a:xfrm>
          <a:prstGeom prst="rect">
            <a:avLst/>
          </a:prstGeom>
        </p:spPr>
      </p:pic>
      <p:sp>
        <p:nvSpPr>
          <p:cNvPr id="11" name="CuadroTexto 10"/>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12"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28</a:t>
            </a:r>
          </a:p>
          <a:p>
            <a:endParaRPr lang="es-ES" dirty="0">
              <a:solidFill>
                <a:prstClr val="black"/>
              </a:solidFill>
            </a:endParaRPr>
          </a:p>
        </p:txBody>
      </p:sp>
    </p:spTree>
    <p:extLst>
      <p:ext uri="{BB962C8B-B14F-4D97-AF65-F5344CB8AC3E}">
        <p14:creationId xmlns:p14="http://schemas.microsoft.com/office/powerpoint/2010/main" val="3859408345"/>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800" decel="100000"/>
                                        <p:tgtEl>
                                          <p:spTgt spid="7"/>
                                        </p:tgtEl>
                                      </p:cBhvr>
                                    </p:animEffect>
                                    <p:anim calcmode="lin" valueType="num">
                                      <p:cBhvr>
                                        <p:cTn id="18" dur="800" decel="100000" fill="hold"/>
                                        <p:tgtEl>
                                          <p:spTgt spid="7"/>
                                        </p:tgtEl>
                                        <p:attrNameLst>
                                          <p:attrName>style.rotation</p:attrName>
                                        </p:attrNameLst>
                                      </p:cBhvr>
                                      <p:tavLst>
                                        <p:tav tm="0">
                                          <p:val>
                                            <p:fltVal val="-90"/>
                                          </p:val>
                                        </p:tav>
                                        <p:tav tm="100000">
                                          <p:val>
                                            <p:fltVal val="0"/>
                                          </p:val>
                                        </p:tav>
                                      </p:tavLst>
                                    </p:anim>
                                    <p:anim calcmode="lin" valueType="num">
                                      <p:cBhvr>
                                        <p:cTn id="19" dur="800" decel="100000" fill="hold"/>
                                        <p:tgtEl>
                                          <p:spTgt spid="7"/>
                                        </p:tgtEl>
                                        <p:attrNameLst>
                                          <p:attrName>ppt_x</p:attrName>
                                        </p:attrNameLst>
                                      </p:cBhvr>
                                      <p:tavLst>
                                        <p:tav tm="0">
                                          <p:val>
                                            <p:strVal val="#ppt_x+0.4"/>
                                          </p:val>
                                        </p:tav>
                                        <p:tav tm="100000">
                                          <p:val>
                                            <p:strVal val="#ppt_x-0.05"/>
                                          </p:val>
                                        </p:tav>
                                      </p:tavLst>
                                    </p:anim>
                                    <p:anim calcmode="lin" valueType="num">
                                      <p:cBhvr>
                                        <p:cTn id="20" dur="800" decel="100000" fill="hold"/>
                                        <p:tgtEl>
                                          <p:spTgt spid="7"/>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amond(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800" decel="100000"/>
                                        <p:tgtEl>
                                          <p:spTgt spid="9"/>
                                        </p:tgtEl>
                                      </p:cBhvr>
                                    </p:animEffect>
                                    <p:anim calcmode="lin" valueType="num">
                                      <p:cBhvr>
                                        <p:cTn id="33" dur="800" decel="100000" fill="hold"/>
                                        <p:tgtEl>
                                          <p:spTgt spid="9"/>
                                        </p:tgtEl>
                                        <p:attrNameLst>
                                          <p:attrName>style.rotation</p:attrName>
                                        </p:attrNameLst>
                                      </p:cBhvr>
                                      <p:tavLst>
                                        <p:tav tm="0">
                                          <p:val>
                                            <p:fltVal val="-90"/>
                                          </p:val>
                                        </p:tav>
                                        <p:tav tm="100000">
                                          <p:val>
                                            <p:fltVal val="0"/>
                                          </p:val>
                                        </p:tav>
                                      </p:tavLst>
                                    </p:anim>
                                    <p:anim calcmode="lin" valueType="num">
                                      <p:cBhvr>
                                        <p:cTn id="34" dur="800" decel="100000" fill="hold"/>
                                        <p:tgtEl>
                                          <p:spTgt spid="9"/>
                                        </p:tgtEl>
                                        <p:attrNameLst>
                                          <p:attrName>ppt_x</p:attrName>
                                        </p:attrNameLst>
                                      </p:cBhvr>
                                      <p:tavLst>
                                        <p:tav tm="0">
                                          <p:val>
                                            <p:strVal val="#ppt_x+0.4"/>
                                          </p:val>
                                        </p:tav>
                                        <p:tav tm="100000">
                                          <p:val>
                                            <p:strVal val="#ppt_x-0.05"/>
                                          </p:val>
                                        </p:tav>
                                      </p:tavLst>
                                    </p:anim>
                                    <p:anim calcmode="lin" valueType="num">
                                      <p:cBhvr>
                                        <p:cTn id="35" dur="800" decel="100000" fill="hold"/>
                                        <p:tgtEl>
                                          <p:spTgt spid="9"/>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06545"/>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Diseño</a:t>
            </a:r>
          </a:p>
        </p:txBody>
      </p:sp>
      <p:graphicFrame>
        <p:nvGraphicFramePr>
          <p:cNvPr id="4" name="Tabla 3"/>
          <p:cNvGraphicFramePr>
            <a:graphicFrameLocks noGrp="1"/>
          </p:cNvGraphicFramePr>
          <p:nvPr/>
        </p:nvGraphicFramePr>
        <p:xfrm>
          <a:off x="381000" y="1447800"/>
          <a:ext cx="5181600" cy="2194560"/>
        </p:xfrm>
        <a:graphic>
          <a:graphicData uri="http://schemas.openxmlformats.org/drawingml/2006/table">
            <a:tbl>
              <a:tblPr firstRow="1" firstCol="1" bandRow="1">
                <a:tableStyleId>{5C22544A-7EE6-4342-B048-85BDC9FD1C3A}</a:tableStyleId>
              </a:tblPr>
              <a:tblGrid>
                <a:gridCol w="2404262"/>
                <a:gridCol w="2777338"/>
              </a:tblGrid>
              <a:tr h="200025">
                <a:tc>
                  <a:txBody>
                    <a:bodyPr/>
                    <a:lstStyle/>
                    <a:p>
                      <a:pPr>
                        <a:lnSpc>
                          <a:spcPct val="150000"/>
                        </a:lnSpc>
                        <a:spcAft>
                          <a:spcPts val="0"/>
                        </a:spcAft>
                      </a:pPr>
                      <a:r>
                        <a:rPr lang="es-ES" sz="1200" dirty="0">
                          <a:effectLst/>
                        </a:rPr>
                        <a:t>Dispositivo de mando</a:t>
                      </a:r>
                      <a:endParaRPr lang="es-E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dirty="0">
                          <a:effectLst/>
                        </a:rPr>
                        <a:t>Selector de 2 posiciones</a:t>
                      </a:r>
                      <a:endParaRPr lang="es-ES" sz="1200" dirty="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dirty="0">
                          <a:effectLst/>
                        </a:rPr>
                        <a:t>Tipo de conmutador</a:t>
                      </a:r>
                      <a:endParaRPr lang="es-E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Rotativo</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Medida estándar</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22 mm</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Forma de botón</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Saliente</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Contactos</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1 contacto normalmente abierto</a:t>
                      </a:r>
                    </a:p>
                    <a:p>
                      <a:pPr algn="just">
                        <a:lnSpc>
                          <a:spcPct val="150000"/>
                        </a:lnSpc>
                        <a:spcAft>
                          <a:spcPts val="0"/>
                        </a:spcAft>
                      </a:pPr>
                      <a:r>
                        <a:rPr lang="es-ES" sz="1200">
                          <a:effectLst/>
                        </a:rPr>
                        <a:t>1 contacto normalmente cerrado</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Impermeabilidad</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dirty="0">
                          <a:effectLst/>
                        </a:rPr>
                        <a:t>IP 65</a:t>
                      </a:r>
                      <a:endParaRPr lang="es-ES" sz="1200" dirty="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Máxima corriente del contacto</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dirty="0">
                          <a:effectLst/>
                        </a:rPr>
                        <a:t>10 Amperios a 600 V AC</a:t>
                      </a:r>
                      <a:endParaRPr lang="es-ES"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8" name="Tabla 7"/>
          <p:cNvGraphicFramePr>
            <a:graphicFrameLocks noGrp="1"/>
          </p:cNvGraphicFramePr>
          <p:nvPr/>
        </p:nvGraphicFramePr>
        <p:xfrm>
          <a:off x="381002" y="3855720"/>
          <a:ext cx="5220237" cy="2194560"/>
        </p:xfrm>
        <a:graphic>
          <a:graphicData uri="http://schemas.openxmlformats.org/drawingml/2006/table">
            <a:tbl>
              <a:tblPr firstRow="1" firstCol="1" bandRow="1">
                <a:tableStyleId>{5C22544A-7EE6-4342-B048-85BDC9FD1C3A}</a:tableStyleId>
              </a:tblPr>
              <a:tblGrid>
                <a:gridCol w="2389251"/>
                <a:gridCol w="2830986"/>
              </a:tblGrid>
              <a:tr h="274320">
                <a:tc>
                  <a:txBody>
                    <a:bodyPr/>
                    <a:lstStyle/>
                    <a:p>
                      <a:pPr>
                        <a:lnSpc>
                          <a:spcPct val="150000"/>
                        </a:lnSpc>
                        <a:spcAft>
                          <a:spcPts val="0"/>
                        </a:spcAft>
                      </a:pPr>
                      <a:r>
                        <a:rPr lang="es-ES" sz="1200" dirty="0">
                          <a:effectLst/>
                        </a:rPr>
                        <a:t>Dispositivo de mando</a:t>
                      </a:r>
                      <a:endParaRPr lang="es-E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dirty="0">
                          <a:effectLst/>
                        </a:rPr>
                        <a:t>Pulsador no iluminado</a:t>
                      </a:r>
                      <a:endParaRPr lang="es-ES" sz="1200" dirty="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dirty="0">
                          <a:effectLst/>
                        </a:rPr>
                        <a:t>Tipo de pulsador</a:t>
                      </a:r>
                      <a:endParaRPr lang="es-E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Pulsador rasante de empuje momentáneo</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Medida estándar</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22 mm</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Contactos</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dirty="0">
                          <a:effectLst/>
                        </a:rPr>
                        <a:t>1 contacto normalmente abierto</a:t>
                      </a:r>
                    </a:p>
                    <a:p>
                      <a:pPr algn="just">
                        <a:lnSpc>
                          <a:spcPct val="150000"/>
                        </a:lnSpc>
                        <a:spcAft>
                          <a:spcPts val="0"/>
                        </a:spcAft>
                      </a:pPr>
                      <a:r>
                        <a:rPr lang="es-ES" sz="1200" dirty="0">
                          <a:effectLst/>
                        </a:rPr>
                        <a:t>1 contacto normalmente cerrado</a:t>
                      </a:r>
                      <a:endParaRPr lang="es-ES" sz="1200" dirty="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Material del cabezal</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Plástico</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Nivel de protección</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IP66</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Máxima corriente del contacto</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dirty="0">
                          <a:effectLst/>
                        </a:rPr>
                        <a:t>10 Amperios a 600 V AC</a:t>
                      </a:r>
                      <a:endParaRPr lang="es-ES"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pic>
        <p:nvPicPr>
          <p:cNvPr id="10" name="Imagen 9"/>
          <p:cNvPicPr/>
          <p:nvPr/>
        </p:nvPicPr>
        <p:blipFill>
          <a:blip r:embed="rId7"/>
          <a:stretch>
            <a:fillRect/>
          </a:stretch>
        </p:blipFill>
        <p:spPr>
          <a:xfrm>
            <a:off x="6858002" y="1669029"/>
            <a:ext cx="1256029" cy="1036563"/>
          </a:xfrm>
          <a:prstGeom prst="rect">
            <a:avLst/>
          </a:prstGeom>
        </p:spPr>
      </p:pic>
      <p:pic>
        <p:nvPicPr>
          <p:cNvPr id="11" name="Imagen 10"/>
          <p:cNvPicPr/>
          <p:nvPr/>
        </p:nvPicPr>
        <p:blipFill>
          <a:blip r:embed="rId8"/>
          <a:stretch>
            <a:fillRect/>
          </a:stretch>
        </p:blipFill>
        <p:spPr>
          <a:xfrm>
            <a:off x="6869808" y="4826880"/>
            <a:ext cx="989965" cy="723778"/>
          </a:xfrm>
          <a:prstGeom prst="rect">
            <a:avLst/>
          </a:prstGeom>
        </p:spPr>
      </p:pic>
      <p:pic>
        <p:nvPicPr>
          <p:cNvPr id="12" name="Imagen 11"/>
          <p:cNvPicPr>
            <a:picLocks noChangeAspect="1"/>
          </p:cNvPicPr>
          <p:nvPr/>
        </p:nvPicPr>
        <p:blipFill>
          <a:blip r:embed="rId9"/>
          <a:stretch>
            <a:fillRect/>
          </a:stretch>
        </p:blipFill>
        <p:spPr>
          <a:xfrm>
            <a:off x="5837773" y="3017763"/>
            <a:ext cx="3054033" cy="1496944"/>
          </a:xfrm>
          <a:prstGeom prst="rect">
            <a:avLst/>
          </a:prstGeom>
        </p:spPr>
      </p:pic>
      <p:sp>
        <p:nvSpPr>
          <p:cNvPr id="13" name="CuadroTexto 12"/>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14"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29</a:t>
            </a:r>
          </a:p>
          <a:p>
            <a:endParaRPr lang="es-ES" dirty="0">
              <a:solidFill>
                <a:prstClr val="black"/>
              </a:solidFill>
            </a:endParaRPr>
          </a:p>
        </p:txBody>
      </p:sp>
    </p:spTree>
    <p:extLst>
      <p:ext uri="{BB962C8B-B14F-4D97-AF65-F5344CB8AC3E}">
        <p14:creationId xmlns:p14="http://schemas.microsoft.com/office/powerpoint/2010/main" val="4138994704"/>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800" decel="100000"/>
                                        <p:tgtEl>
                                          <p:spTgt spid="10"/>
                                        </p:tgtEl>
                                      </p:cBhvr>
                                    </p:animEffect>
                                    <p:anim calcmode="lin" valueType="num">
                                      <p:cBhvr>
                                        <p:cTn id="18" dur="800" decel="100000" fill="hold"/>
                                        <p:tgtEl>
                                          <p:spTgt spid="10"/>
                                        </p:tgtEl>
                                        <p:attrNameLst>
                                          <p:attrName>style.rotation</p:attrName>
                                        </p:attrNameLst>
                                      </p:cBhvr>
                                      <p:tavLst>
                                        <p:tav tm="0">
                                          <p:val>
                                            <p:fltVal val="-90"/>
                                          </p:val>
                                        </p:tav>
                                        <p:tav tm="100000">
                                          <p:val>
                                            <p:fltVal val="0"/>
                                          </p:val>
                                        </p:tav>
                                      </p:tavLst>
                                    </p:anim>
                                    <p:anim calcmode="lin" valueType="num">
                                      <p:cBhvr>
                                        <p:cTn id="19" dur="800" decel="100000" fill="hold"/>
                                        <p:tgtEl>
                                          <p:spTgt spid="10"/>
                                        </p:tgtEl>
                                        <p:attrNameLst>
                                          <p:attrName>ppt_x</p:attrName>
                                        </p:attrNameLst>
                                      </p:cBhvr>
                                      <p:tavLst>
                                        <p:tav tm="0">
                                          <p:val>
                                            <p:strVal val="#ppt_x+0.4"/>
                                          </p:val>
                                        </p:tav>
                                        <p:tav tm="100000">
                                          <p:val>
                                            <p:strVal val="#ppt_x-0.05"/>
                                          </p:val>
                                        </p:tav>
                                      </p:tavLst>
                                    </p:anim>
                                    <p:anim calcmode="lin" valueType="num">
                                      <p:cBhvr>
                                        <p:cTn id="20" dur="800" decel="100000" fill="hold"/>
                                        <p:tgtEl>
                                          <p:spTgt spid="10"/>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amond(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800" decel="100000"/>
                                        <p:tgtEl>
                                          <p:spTgt spid="11"/>
                                        </p:tgtEl>
                                      </p:cBhvr>
                                    </p:animEffect>
                                    <p:anim calcmode="lin" valueType="num">
                                      <p:cBhvr>
                                        <p:cTn id="33" dur="800" decel="100000" fill="hold"/>
                                        <p:tgtEl>
                                          <p:spTgt spid="11"/>
                                        </p:tgtEl>
                                        <p:attrNameLst>
                                          <p:attrName>style.rotation</p:attrName>
                                        </p:attrNameLst>
                                      </p:cBhvr>
                                      <p:tavLst>
                                        <p:tav tm="0">
                                          <p:val>
                                            <p:fltVal val="-90"/>
                                          </p:val>
                                        </p:tav>
                                        <p:tav tm="100000">
                                          <p:val>
                                            <p:fltVal val="0"/>
                                          </p:val>
                                        </p:tav>
                                      </p:tavLst>
                                    </p:anim>
                                    <p:anim calcmode="lin" valueType="num">
                                      <p:cBhvr>
                                        <p:cTn id="34" dur="800" decel="100000" fill="hold"/>
                                        <p:tgtEl>
                                          <p:spTgt spid="11"/>
                                        </p:tgtEl>
                                        <p:attrNameLst>
                                          <p:attrName>ppt_x</p:attrName>
                                        </p:attrNameLst>
                                      </p:cBhvr>
                                      <p:tavLst>
                                        <p:tav tm="0">
                                          <p:val>
                                            <p:strVal val="#ppt_x+0.4"/>
                                          </p:val>
                                        </p:tav>
                                        <p:tav tm="100000">
                                          <p:val>
                                            <p:strVal val="#ppt_x-0.05"/>
                                          </p:val>
                                        </p:tav>
                                      </p:tavLst>
                                    </p:anim>
                                    <p:anim calcmode="lin" valueType="num">
                                      <p:cBhvr>
                                        <p:cTn id="35" dur="800" decel="100000" fill="hold"/>
                                        <p:tgtEl>
                                          <p:spTgt spid="11"/>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800" decel="100000"/>
                                        <p:tgtEl>
                                          <p:spTgt spid="12"/>
                                        </p:tgtEl>
                                      </p:cBhvr>
                                    </p:animEffect>
                                    <p:anim calcmode="lin" valueType="num">
                                      <p:cBhvr>
                                        <p:cTn id="43" dur="800" decel="100000" fill="hold"/>
                                        <p:tgtEl>
                                          <p:spTgt spid="12"/>
                                        </p:tgtEl>
                                        <p:attrNameLst>
                                          <p:attrName>style.rotation</p:attrName>
                                        </p:attrNameLst>
                                      </p:cBhvr>
                                      <p:tavLst>
                                        <p:tav tm="0">
                                          <p:val>
                                            <p:fltVal val="-90"/>
                                          </p:val>
                                        </p:tav>
                                        <p:tav tm="100000">
                                          <p:val>
                                            <p:fltVal val="0"/>
                                          </p:val>
                                        </p:tav>
                                      </p:tavLst>
                                    </p:anim>
                                    <p:anim calcmode="lin" valueType="num">
                                      <p:cBhvr>
                                        <p:cTn id="44" dur="800" decel="100000" fill="hold"/>
                                        <p:tgtEl>
                                          <p:spTgt spid="12"/>
                                        </p:tgtEl>
                                        <p:attrNameLst>
                                          <p:attrName>ppt_x</p:attrName>
                                        </p:attrNameLst>
                                      </p:cBhvr>
                                      <p:tavLst>
                                        <p:tav tm="0">
                                          <p:val>
                                            <p:strVal val="#ppt_x+0.4"/>
                                          </p:val>
                                        </p:tav>
                                        <p:tav tm="100000">
                                          <p:val>
                                            <p:strVal val="#ppt_x-0.05"/>
                                          </p:val>
                                        </p:tav>
                                      </p:tavLst>
                                    </p:anim>
                                    <p:anim calcmode="lin" valueType="num">
                                      <p:cBhvr>
                                        <p:cTn id="45" dur="800" decel="100000" fill="hold"/>
                                        <p:tgtEl>
                                          <p:spTgt spid="12"/>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156085" y="3125431"/>
            <a:ext cx="8831833" cy="607138"/>
            <a:chOff x="7366" y="0"/>
            <a:chExt cx="8831833" cy="607138"/>
          </a:xfrm>
        </p:grpSpPr>
        <p:sp>
          <p:nvSpPr>
            <p:cNvPr id="4" name="3 Rectángulo redondeado"/>
            <p:cNvSpPr/>
            <p:nvPr/>
          </p:nvSpPr>
          <p:spPr>
            <a:xfrm>
              <a:off x="7366" y="0"/>
              <a:ext cx="8831833" cy="60713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4 Rectángulo"/>
            <p:cNvSpPr/>
            <p:nvPr/>
          </p:nvSpPr>
          <p:spPr>
            <a:xfrm>
              <a:off x="25148" y="17782"/>
              <a:ext cx="8796269" cy="5715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43180" rIns="64770" bIns="43180" numCol="1" spcCol="1270" anchor="ctr" anchorCtr="0">
              <a:noAutofit/>
            </a:bodyPr>
            <a:lstStyle/>
            <a:p>
              <a:pPr algn="ctr" defTabSz="1511300">
                <a:lnSpc>
                  <a:spcPct val="90000"/>
                </a:lnSpc>
                <a:spcBef>
                  <a:spcPct val="0"/>
                </a:spcBef>
                <a:spcAft>
                  <a:spcPct val="35000"/>
                </a:spcAft>
              </a:pPr>
              <a:r>
                <a:rPr lang="es-EC" sz="3400" dirty="0">
                  <a:solidFill>
                    <a:prstClr val="white"/>
                  </a:solidFill>
                </a:rPr>
                <a:t>INTRODUCCIÓN</a:t>
              </a:r>
            </a:p>
          </p:txBody>
        </p:sp>
      </p:grpSp>
      <p:sp>
        <p:nvSpPr>
          <p:cNvPr id="6" name="CuadroTexto 5"/>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7" name="Marcador de número de diapositiva 6"/>
          <p:cNvSpPr txBox="1">
            <a:spLocks/>
          </p:cNvSpPr>
          <p:nvPr/>
        </p:nvSpPr>
        <p:spPr>
          <a:xfrm>
            <a:off x="228600" y="641965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prstClr val="black"/>
                </a:solidFill>
              </a:rPr>
              <a:t>3</a:t>
            </a:r>
          </a:p>
          <a:p>
            <a:endParaRPr lang="es-ES" dirty="0">
              <a:solidFill>
                <a:prstClr val="black"/>
              </a:solidFill>
            </a:endParaRPr>
          </a:p>
        </p:txBody>
      </p:sp>
    </p:spTree>
    <p:extLst>
      <p:ext uri="{BB962C8B-B14F-4D97-AF65-F5344CB8AC3E}">
        <p14:creationId xmlns:p14="http://schemas.microsoft.com/office/powerpoint/2010/main" val="820320746"/>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06545"/>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Diseño</a:t>
            </a:r>
          </a:p>
        </p:txBody>
      </p:sp>
      <p:graphicFrame>
        <p:nvGraphicFramePr>
          <p:cNvPr id="4" name="Tabla 3"/>
          <p:cNvGraphicFramePr>
            <a:graphicFrameLocks noGrp="1"/>
          </p:cNvGraphicFramePr>
          <p:nvPr/>
        </p:nvGraphicFramePr>
        <p:xfrm>
          <a:off x="1981200" y="1406908"/>
          <a:ext cx="4991100" cy="1097280"/>
        </p:xfrm>
        <a:graphic>
          <a:graphicData uri="http://schemas.openxmlformats.org/drawingml/2006/table">
            <a:tbl>
              <a:tblPr firstRow="1" firstCol="1" bandRow="1">
                <a:tableStyleId>{5C22544A-7EE6-4342-B048-85BDC9FD1C3A}</a:tableStyleId>
              </a:tblPr>
              <a:tblGrid>
                <a:gridCol w="1969821"/>
                <a:gridCol w="3021279"/>
              </a:tblGrid>
              <a:tr h="264097">
                <a:tc>
                  <a:txBody>
                    <a:bodyPr/>
                    <a:lstStyle/>
                    <a:p>
                      <a:pPr>
                        <a:lnSpc>
                          <a:spcPct val="150000"/>
                        </a:lnSpc>
                        <a:spcAft>
                          <a:spcPts val="0"/>
                        </a:spcAft>
                      </a:pPr>
                      <a:r>
                        <a:rPr lang="es-ES" sz="1200" dirty="0" smtClean="0">
                          <a:effectLst/>
                        </a:rPr>
                        <a:t>Cargas del</a:t>
                      </a:r>
                      <a:r>
                        <a:rPr lang="es-ES" sz="1200" baseline="0" dirty="0" smtClean="0">
                          <a:effectLst/>
                        </a:rPr>
                        <a:t> Ascensor</a:t>
                      </a:r>
                      <a:endParaRPr lang="es-E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dirty="0">
                          <a:effectLst/>
                        </a:rPr>
                        <a:t>Coeficiente de sobrecarga</a:t>
                      </a:r>
                      <a:endParaRPr lang="es-ES" sz="1200" dirty="0">
                        <a:effectLst/>
                        <a:latin typeface="Times New Roman" panose="02020603050405020304" pitchFamily="18" charset="0"/>
                        <a:ea typeface="Times New Roman" panose="02020603050405020304" pitchFamily="18" charset="0"/>
                      </a:endParaRPr>
                    </a:p>
                  </a:txBody>
                  <a:tcPr marL="68580" marR="68580" marT="0" marB="0"/>
                </a:tc>
              </a:tr>
              <a:tr h="264097">
                <a:tc>
                  <a:txBody>
                    <a:bodyPr/>
                    <a:lstStyle/>
                    <a:p>
                      <a:pPr>
                        <a:lnSpc>
                          <a:spcPct val="150000"/>
                        </a:lnSpc>
                        <a:spcAft>
                          <a:spcPts val="0"/>
                        </a:spcAft>
                      </a:pPr>
                      <a:r>
                        <a:rPr lang="es-ES" sz="1200" dirty="0">
                          <a:effectLst/>
                        </a:rPr>
                        <a:t>Iluminación</a:t>
                      </a:r>
                      <a:endParaRPr lang="es-E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1.8</a:t>
                      </a:r>
                      <a:endParaRPr lang="es-ES" sz="1200">
                        <a:effectLst/>
                        <a:latin typeface="Times New Roman" panose="02020603050405020304" pitchFamily="18" charset="0"/>
                        <a:ea typeface="Times New Roman" panose="02020603050405020304" pitchFamily="18" charset="0"/>
                      </a:endParaRPr>
                    </a:p>
                  </a:txBody>
                  <a:tcPr marL="68580" marR="68580" marT="0" marB="0"/>
                </a:tc>
              </a:tr>
              <a:tr h="264097">
                <a:tc>
                  <a:txBody>
                    <a:bodyPr/>
                    <a:lstStyle/>
                    <a:p>
                      <a:pPr>
                        <a:lnSpc>
                          <a:spcPct val="150000"/>
                        </a:lnSpc>
                        <a:spcAft>
                          <a:spcPts val="0"/>
                        </a:spcAft>
                      </a:pPr>
                      <a:r>
                        <a:rPr lang="es-ES" sz="1200">
                          <a:effectLst/>
                        </a:rPr>
                        <a:t>Fuerza</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1</a:t>
                      </a:r>
                      <a:endParaRPr lang="es-ES" sz="1200">
                        <a:effectLst/>
                        <a:latin typeface="Times New Roman" panose="02020603050405020304" pitchFamily="18" charset="0"/>
                        <a:ea typeface="Times New Roman" panose="02020603050405020304" pitchFamily="18" charset="0"/>
                      </a:endParaRPr>
                    </a:p>
                  </a:txBody>
                  <a:tcPr marL="68580" marR="68580" marT="0" marB="0"/>
                </a:tc>
              </a:tr>
              <a:tr h="264097">
                <a:tc>
                  <a:txBody>
                    <a:bodyPr/>
                    <a:lstStyle/>
                    <a:p>
                      <a:pPr>
                        <a:lnSpc>
                          <a:spcPct val="150000"/>
                        </a:lnSpc>
                        <a:spcAft>
                          <a:spcPts val="0"/>
                        </a:spcAft>
                      </a:pPr>
                      <a:r>
                        <a:rPr lang="es-ES" sz="1200" dirty="0">
                          <a:effectLst/>
                        </a:rPr>
                        <a:t>Motores</a:t>
                      </a:r>
                      <a:endParaRPr lang="es-E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dirty="0">
                          <a:effectLst/>
                        </a:rPr>
                        <a:t>1.25</a:t>
                      </a:r>
                      <a:endParaRPr lang="es-ES"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mc:AlternateContent xmlns:mc="http://schemas.openxmlformats.org/markup-compatibility/2006" xmlns:a14="http://schemas.microsoft.com/office/drawing/2010/main">
        <mc:Choice Requires="a14">
          <p:sp>
            <p:nvSpPr>
              <p:cNvPr id="8" name="Rectángulo 7"/>
              <p:cNvSpPr/>
              <p:nvPr/>
            </p:nvSpPr>
            <p:spPr>
              <a:xfrm>
                <a:off x="838200" y="3054550"/>
                <a:ext cx="5486400" cy="1708160"/>
              </a:xfrm>
              <a:prstGeom prst="rect">
                <a:avLst/>
              </a:prstGeom>
            </p:spPr>
            <p:txBody>
              <a:bodyPr wrap="square">
                <a:spAutoFit/>
              </a:bodyPr>
              <a:lstStyle/>
              <a:p>
                <a:pPr>
                  <a:lnSpc>
                    <a:spcPct val="150000"/>
                  </a:lnSpc>
                </a:pPr>
                <a:r>
                  <a:rPr lang="es-ES" sz="1400" b="1" dirty="0">
                    <a:solidFill>
                      <a:prstClr val="black"/>
                    </a:solidFill>
                    <a:latin typeface="Times New Roman" panose="02020603050405020304" pitchFamily="18" charset="0"/>
                    <a:ea typeface="Times New Roman" panose="02020603050405020304" pitchFamily="18" charset="0"/>
                  </a:rPr>
                  <a:t>Número de luminarias en cuarto de máquinas= 1</a:t>
                </a:r>
                <a:endParaRPr lang="es-ES" sz="1400" dirty="0">
                  <a:solidFill>
                    <a:prstClr val="black"/>
                  </a:solidFill>
                  <a:latin typeface="Times New Roman" panose="02020603050405020304" pitchFamily="18" charset="0"/>
                  <a:ea typeface="Times New Roman" panose="02020603050405020304" pitchFamily="18" charset="0"/>
                </a:endParaRPr>
              </a:p>
              <a:p>
                <a:pPr>
                  <a:lnSpc>
                    <a:spcPct val="150000"/>
                  </a:lnSpc>
                </a:pPr>
                <a:r>
                  <a:rPr lang="es-ES" sz="1400" b="1" dirty="0">
                    <a:solidFill>
                      <a:prstClr val="black"/>
                    </a:solidFill>
                    <a:latin typeface="Times New Roman" panose="02020603050405020304" pitchFamily="18" charset="0"/>
                    <a:ea typeface="Times New Roman" panose="02020603050405020304" pitchFamily="18" charset="0"/>
                  </a:rPr>
                  <a:t>Número de luminarias en cabina= 2 </a:t>
                </a:r>
                <a:endParaRPr lang="es-ES" sz="1400" dirty="0">
                  <a:solidFill>
                    <a:prstClr val="black"/>
                  </a:solidFill>
                  <a:latin typeface="Times New Roman" panose="02020603050405020304" pitchFamily="18" charset="0"/>
                  <a:ea typeface="Times New Roman" panose="02020603050405020304" pitchFamily="18" charset="0"/>
                </a:endParaRPr>
              </a:p>
              <a:p>
                <a:pPr>
                  <a:lnSpc>
                    <a:spcPct val="150000"/>
                  </a:lnSpc>
                </a:pPr>
                <a:r>
                  <a:rPr lang="es-ES" sz="1400" b="1" dirty="0">
                    <a:solidFill>
                      <a:prstClr val="black"/>
                    </a:solidFill>
                    <a:latin typeface="Times New Roman" panose="02020603050405020304" pitchFamily="18" charset="0"/>
                    <a:ea typeface="Times New Roman" panose="02020603050405020304" pitchFamily="18" charset="0"/>
                  </a:rPr>
                  <a:t>Número de luminarias en ducto= 3 </a:t>
                </a:r>
                <a:endParaRPr lang="es-ES" sz="1400" dirty="0">
                  <a:solidFill>
                    <a:prstClr val="black"/>
                  </a:solidFill>
                  <a:latin typeface="Times New Roman" panose="02020603050405020304" pitchFamily="18" charset="0"/>
                  <a:ea typeface="Times New Roman" panose="02020603050405020304" pitchFamily="18" charset="0"/>
                </a:endParaRPr>
              </a:p>
              <a:p>
                <a:pPr algn="ctr">
                  <a:lnSpc>
                    <a:spcPct val="150000"/>
                  </a:lnSpc>
                </a:pPr>
                <a:r>
                  <a:rPr lang="es-ES" sz="1400" b="1"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s-ES" sz="1400" b="1" i="1">
                        <a:solidFill>
                          <a:prstClr val="black"/>
                        </a:solidFill>
                        <a:latin typeface="Cambria Math" panose="02040503050406030204" pitchFamily="18" charset="0"/>
                        <a:ea typeface="Times New Roman" panose="02020603050405020304" pitchFamily="18" charset="0"/>
                      </a:rPr>
                      <m:t>𝑰𝒏</m:t>
                    </m:r>
                    <m:r>
                      <a:rPr lang="en-US" sz="1400" b="1" i="1">
                        <a:solidFill>
                          <a:prstClr val="black"/>
                        </a:solidFill>
                        <a:latin typeface="Cambria Math" panose="02040503050406030204" pitchFamily="18" charset="0"/>
                        <a:ea typeface="Times New Roman" panose="02020603050405020304" pitchFamily="18" charset="0"/>
                      </a:rPr>
                      <m:t>=</m:t>
                    </m:r>
                    <m:r>
                      <a:rPr lang="en-US" sz="1400" b="1" i="1">
                        <a:solidFill>
                          <a:prstClr val="black"/>
                        </a:solidFill>
                        <a:latin typeface="Cambria Math" panose="02040503050406030204" pitchFamily="18" charset="0"/>
                        <a:ea typeface="Times New Roman" panose="02020603050405020304" pitchFamily="18" charset="0"/>
                      </a:rPr>
                      <m:t>𝟏</m:t>
                    </m:r>
                    <m:r>
                      <a:rPr lang="en-US" sz="1400" b="1" i="1">
                        <a:solidFill>
                          <a:prstClr val="black"/>
                        </a:solidFill>
                        <a:latin typeface="Cambria Math" panose="02040503050406030204" pitchFamily="18" charset="0"/>
                        <a:ea typeface="Times New Roman" panose="02020603050405020304" pitchFamily="18" charset="0"/>
                      </a:rPr>
                      <m:t> </m:t>
                    </m:r>
                    <m:r>
                      <a:rPr lang="en-US" sz="1400" b="1" i="1">
                        <a:solidFill>
                          <a:prstClr val="black"/>
                        </a:solidFill>
                        <a:latin typeface="Cambria Math" panose="02040503050406030204" pitchFamily="18" charset="0"/>
                        <a:ea typeface="Times New Roman" panose="02020603050405020304" pitchFamily="18" charset="0"/>
                      </a:rPr>
                      <m:t>𝑨</m:t>
                    </m:r>
                    <m:r>
                      <a:rPr lang="en-US" sz="1400" b="1" i="1">
                        <a:solidFill>
                          <a:prstClr val="black"/>
                        </a:solidFill>
                        <a:latin typeface="Cambria Math" panose="02040503050406030204" pitchFamily="18" charset="0"/>
                        <a:ea typeface="Times New Roman" panose="02020603050405020304" pitchFamily="18" charset="0"/>
                      </a:rPr>
                      <m:t>  </m:t>
                    </m:r>
                    <m:r>
                      <a:rPr lang="en-US" sz="1400" b="1" i="1">
                        <a:solidFill>
                          <a:prstClr val="black"/>
                        </a:solidFill>
                        <a:latin typeface="Cambria Math" panose="02040503050406030204" pitchFamily="18" charset="0"/>
                        <a:ea typeface="Times New Roman" panose="02020603050405020304" pitchFamily="18" charset="0"/>
                      </a:rPr>
                      <m:t>𝒄</m:t>
                    </m:r>
                    <m:r>
                      <a:rPr lang="en-US" sz="1400" b="1" i="1">
                        <a:solidFill>
                          <a:prstClr val="black"/>
                        </a:solidFill>
                        <a:latin typeface="Cambria Math" panose="02040503050406030204" pitchFamily="18" charset="0"/>
                        <a:ea typeface="Times New Roman" panose="02020603050405020304" pitchFamily="18" charset="0"/>
                      </a:rPr>
                      <m:t>/</m:t>
                    </m:r>
                    <m:r>
                      <a:rPr lang="en-US" sz="1400" b="1" i="1">
                        <a:solidFill>
                          <a:prstClr val="black"/>
                        </a:solidFill>
                        <a:latin typeface="Cambria Math" panose="02040503050406030204" pitchFamily="18" charset="0"/>
                        <a:ea typeface="Times New Roman" panose="02020603050405020304" pitchFamily="18" charset="0"/>
                      </a:rPr>
                      <m:t>𝒍𝒖𝒎𝒊𝒏𝒂𝒓𝒊𝒂</m:t>
                    </m:r>
                  </m:oMath>
                </a14:m>
                <a:endParaRPr lang="es-ES" sz="1400" dirty="0">
                  <a:solidFill>
                    <a:prstClr val="black"/>
                  </a:solidFill>
                  <a:latin typeface="Times New Roman" panose="02020603050405020304" pitchFamily="18" charset="0"/>
                  <a:ea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1400" b="1" i="1">
                          <a:solidFill>
                            <a:prstClr val="black"/>
                          </a:solidFill>
                          <a:latin typeface="Cambria Math" panose="02040503050406030204" pitchFamily="18" charset="0"/>
                          <a:ea typeface="Times New Roman" panose="02020603050405020304" pitchFamily="18" charset="0"/>
                        </a:rPr>
                        <m:t>𝑪𝒂𝒓𝒈𝒂</m:t>
                      </m:r>
                      <m:r>
                        <a:rPr lang="en-US" sz="1400" b="1" i="1">
                          <a:solidFill>
                            <a:prstClr val="black"/>
                          </a:solidFill>
                          <a:latin typeface="Cambria Math" panose="02040503050406030204" pitchFamily="18" charset="0"/>
                          <a:ea typeface="Times New Roman" panose="02020603050405020304" pitchFamily="18" charset="0"/>
                        </a:rPr>
                        <m:t> </m:t>
                      </m:r>
                      <m:r>
                        <a:rPr lang="en-US" sz="1400" b="1" i="1">
                          <a:solidFill>
                            <a:prstClr val="black"/>
                          </a:solidFill>
                          <a:latin typeface="Cambria Math" panose="02040503050406030204" pitchFamily="18" charset="0"/>
                          <a:ea typeface="Times New Roman" panose="02020603050405020304" pitchFamily="18" charset="0"/>
                        </a:rPr>
                        <m:t>𝒕𝒐𝒕𝒂𝒍</m:t>
                      </m:r>
                      <m:r>
                        <a:rPr lang="en-US" sz="1400" b="1" i="1">
                          <a:solidFill>
                            <a:prstClr val="black"/>
                          </a:solidFill>
                          <a:latin typeface="Cambria Math" panose="02040503050406030204" pitchFamily="18" charset="0"/>
                          <a:ea typeface="Times New Roman" panose="02020603050405020304" pitchFamily="18" charset="0"/>
                        </a:rPr>
                        <m:t> </m:t>
                      </m:r>
                      <m:r>
                        <a:rPr lang="en-US" sz="1400" b="1" i="1">
                          <a:solidFill>
                            <a:prstClr val="black"/>
                          </a:solidFill>
                          <a:latin typeface="Cambria Math" panose="02040503050406030204" pitchFamily="18" charset="0"/>
                          <a:ea typeface="Times New Roman" panose="02020603050405020304" pitchFamily="18" charset="0"/>
                        </a:rPr>
                        <m:t>𝒅𝒆𝒍</m:t>
                      </m:r>
                      <m:r>
                        <a:rPr lang="en-US" sz="1400" b="1" i="1">
                          <a:solidFill>
                            <a:prstClr val="black"/>
                          </a:solidFill>
                          <a:latin typeface="Cambria Math" panose="02040503050406030204" pitchFamily="18" charset="0"/>
                          <a:ea typeface="Times New Roman" panose="02020603050405020304" pitchFamily="18" charset="0"/>
                        </a:rPr>
                        <m:t> </m:t>
                      </m:r>
                      <m:r>
                        <a:rPr lang="en-US" sz="1400" b="1" i="1">
                          <a:solidFill>
                            <a:prstClr val="black"/>
                          </a:solidFill>
                          <a:latin typeface="Cambria Math" panose="02040503050406030204" pitchFamily="18" charset="0"/>
                          <a:ea typeface="Times New Roman" panose="02020603050405020304" pitchFamily="18" charset="0"/>
                        </a:rPr>
                        <m:t>𝒄𝒊𝒓𝒄𝒖𝒊𝒕𝒐</m:t>
                      </m:r>
                      <m:r>
                        <a:rPr lang="en-US" sz="1400" b="1" i="1">
                          <a:solidFill>
                            <a:prstClr val="black"/>
                          </a:solidFill>
                          <a:latin typeface="Cambria Math" panose="02040503050406030204" pitchFamily="18" charset="0"/>
                          <a:ea typeface="Times New Roman" panose="02020603050405020304" pitchFamily="18" charset="0"/>
                        </a:rPr>
                        <m:t> </m:t>
                      </m:r>
                      <m:r>
                        <a:rPr lang="en-US" sz="1400" b="1" i="1">
                          <a:solidFill>
                            <a:prstClr val="black"/>
                          </a:solidFill>
                          <a:latin typeface="Cambria Math" panose="02040503050406030204" pitchFamily="18" charset="0"/>
                          <a:ea typeface="Times New Roman" panose="02020603050405020304" pitchFamily="18" charset="0"/>
                        </a:rPr>
                        <m:t>𝒆𝒍</m:t>
                      </m:r>
                      <m:r>
                        <a:rPr lang="es-ES" sz="1400" b="1" i="1">
                          <a:solidFill>
                            <a:prstClr val="black"/>
                          </a:solidFill>
                          <a:latin typeface="Cambria Math" panose="02040503050406030204" pitchFamily="18" charset="0"/>
                          <a:ea typeface="Times New Roman" panose="02020603050405020304" pitchFamily="18" charset="0"/>
                        </a:rPr>
                        <m:t>é</m:t>
                      </m:r>
                      <m:r>
                        <a:rPr lang="es-ES" sz="1400" b="1" i="1">
                          <a:solidFill>
                            <a:prstClr val="black"/>
                          </a:solidFill>
                          <a:latin typeface="Cambria Math" panose="02040503050406030204" pitchFamily="18" charset="0"/>
                          <a:ea typeface="Times New Roman" panose="02020603050405020304" pitchFamily="18" charset="0"/>
                        </a:rPr>
                        <m:t>𝒄𝒕𝒓𝒊𝒄𝒐</m:t>
                      </m:r>
                      <m:r>
                        <a:rPr lang="en-US" sz="1400" b="1" i="1">
                          <a:solidFill>
                            <a:prstClr val="black"/>
                          </a:solidFill>
                          <a:latin typeface="Cambria Math" panose="02040503050406030204" pitchFamily="18" charset="0"/>
                          <a:ea typeface="Times New Roman" panose="02020603050405020304" pitchFamily="18" charset="0"/>
                        </a:rPr>
                        <m:t>=</m:t>
                      </m:r>
                      <m:r>
                        <a:rPr lang="en-US" sz="1400" b="1" i="1">
                          <a:solidFill>
                            <a:prstClr val="black"/>
                          </a:solidFill>
                          <a:latin typeface="Cambria Math" panose="02040503050406030204" pitchFamily="18" charset="0"/>
                          <a:ea typeface="Times New Roman" panose="02020603050405020304" pitchFamily="18" charset="0"/>
                        </a:rPr>
                        <m:t>𝟔</m:t>
                      </m:r>
                      <m:r>
                        <a:rPr lang="en-US" sz="1400" b="1" i="1">
                          <a:solidFill>
                            <a:prstClr val="black"/>
                          </a:solidFill>
                          <a:latin typeface="Cambria Math" panose="02040503050406030204" pitchFamily="18" charset="0"/>
                          <a:ea typeface="Times New Roman" panose="02020603050405020304" pitchFamily="18" charset="0"/>
                        </a:rPr>
                        <m:t> </m:t>
                      </m:r>
                      <m:r>
                        <a:rPr lang="en-US" sz="1400" b="1" i="1">
                          <a:solidFill>
                            <a:prstClr val="black"/>
                          </a:solidFill>
                          <a:latin typeface="Cambria Math" panose="02040503050406030204" pitchFamily="18" charset="0"/>
                          <a:ea typeface="Times New Roman" panose="02020603050405020304" pitchFamily="18" charset="0"/>
                        </a:rPr>
                        <m:t>𝑨</m:t>
                      </m:r>
                      <m:r>
                        <a:rPr lang="en-US" sz="1400" b="1" i="1">
                          <a:solidFill>
                            <a:prstClr val="black"/>
                          </a:solidFill>
                          <a:latin typeface="Cambria Math" panose="02040503050406030204" pitchFamily="18" charset="0"/>
                          <a:ea typeface="Times New Roman" panose="02020603050405020304" pitchFamily="18" charset="0"/>
                        </a:rPr>
                        <m:t>  </m:t>
                      </m:r>
                    </m:oMath>
                  </m:oMathPara>
                </a14:m>
                <a:endParaRPr lang="es-ES" sz="14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8" name="Rectángulo 7"/>
              <p:cNvSpPr>
                <a:spLocks noRot="1" noChangeAspect="1" noMove="1" noResize="1" noEditPoints="1" noAdjustHandles="1" noChangeArrowheads="1" noChangeShapeType="1" noTextEdit="1"/>
              </p:cNvSpPr>
              <p:nvPr/>
            </p:nvSpPr>
            <p:spPr>
              <a:xfrm>
                <a:off x="838200" y="3054550"/>
                <a:ext cx="5486400" cy="1708160"/>
              </a:xfrm>
              <a:prstGeom prst="rect">
                <a:avLst/>
              </a:prstGeom>
              <a:blipFill rotWithShape="0">
                <a:blip r:embed="rId7"/>
                <a:stretch>
                  <a:fillRect l="-33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2654656" y="4862739"/>
                <a:ext cx="126989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400" b="1" i="1">
                          <a:solidFill>
                            <a:prstClr val="black"/>
                          </a:solidFill>
                          <a:latin typeface="Cambria Math" panose="02040503050406030204" pitchFamily="18" charset="0"/>
                        </a:rPr>
                        <m:t>𝑰𝒄</m:t>
                      </m:r>
                      <m:r>
                        <a:rPr lang="es-ES" sz="1400">
                          <a:solidFill>
                            <a:prstClr val="black"/>
                          </a:solidFill>
                          <a:latin typeface="Cambria Math" panose="02040503050406030204" pitchFamily="18" charset="0"/>
                        </a:rPr>
                        <m:t>=</m:t>
                      </m:r>
                      <m:r>
                        <a:rPr lang="es-ES" sz="1400" b="1" i="1">
                          <a:solidFill>
                            <a:prstClr val="black"/>
                          </a:solidFill>
                          <a:latin typeface="Cambria Math" panose="02040503050406030204" pitchFamily="18" charset="0"/>
                        </a:rPr>
                        <m:t>𝑰𝒏</m:t>
                      </m:r>
                      <m:r>
                        <a:rPr lang="es-ES" sz="1400">
                          <a:solidFill>
                            <a:prstClr val="black"/>
                          </a:solidFill>
                          <a:latin typeface="Cambria Math" panose="02040503050406030204" pitchFamily="18" charset="0"/>
                        </a:rPr>
                        <m:t> ∙ 1.8</m:t>
                      </m:r>
                    </m:oMath>
                  </m:oMathPara>
                </a14:m>
                <a:endParaRPr lang="es-ES" sz="1400" dirty="0">
                  <a:solidFill>
                    <a:prstClr val="black"/>
                  </a:solidFill>
                </a:endParaRPr>
              </a:p>
            </p:txBody>
          </p:sp>
        </mc:Choice>
        <mc:Fallback xmlns="">
          <p:sp>
            <p:nvSpPr>
              <p:cNvPr id="10" name="Rectángulo 9"/>
              <p:cNvSpPr>
                <a:spLocks noRot="1" noChangeAspect="1" noMove="1" noResize="1" noEditPoints="1" noAdjustHandles="1" noChangeArrowheads="1" noChangeShapeType="1" noTextEdit="1"/>
              </p:cNvSpPr>
              <p:nvPr/>
            </p:nvSpPr>
            <p:spPr>
              <a:xfrm>
                <a:off x="2654656" y="4862739"/>
                <a:ext cx="1269899" cy="307777"/>
              </a:xfrm>
              <a:prstGeom prst="rect">
                <a:avLst/>
              </a:prstGeom>
              <a:blipFill rotWithShape="0">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1143000" y="5135126"/>
                <a:ext cx="4800600" cy="1092607"/>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s-EC" sz="1400" b="1" i="1">
                          <a:solidFill>
                            <a:srgbClr val="000000"/>
                          </a:solidFill>
                          <a:latin typeface="Cambria Math" panose="02040503050406030204" pitchFamily="18" charset="0"/>
                          <a:ea typeface="Calibri" panose="020F0502020204030204" pitchFamily="34" charset="0"/>
                        </a:rPr>
                        <m:t>𝑰𝒄</m:t>
                      </m:r>
                      <m:r>
                        <a:rPr lang="es-EC" sz="1400" b="1" i="1">
                          <a:solidFill>
                            <a:srgbClr val="000000"/>
                          </a:solidFill>
                          <a:latin typeface="Cambria Math" panose="02040503050406030204" pitchFamily="18" charset="0"/>
                          <a:ea typeface="Calibri" panose="020F0502020204030204" pitchFamily="34" charset="0"/>
                        </a:rPr>
                        <m:t> </m:t>
                      </m:r>
                      <m:d>
                        <m:dPr>
                          <m:begChr m:val="["/>
                          <m:endChr m:val="]"/>
                          <m:ctrlPr>
                            <a:rPr lang="es-ES" sz="1400" b="1" i="1">
                              <a:solidFill>
                                <a:srgbClr val="000000"/>
                              </a:solidFill>
                              <a:latin typeface="Cambria Math" panose="02040503050406030204" pitchFamily="18" charset="0"/>
                              <a:ea typeface="Calibri" panose="020F0502020204030204" pitchFamily="34" charset="0"/>
                            </a:rPr>
                          </m:ctrlPr>
                        </m:dPr>
                        <m:e>
                          <m:r>
                            <a:rPr lang="en-US" sz="1400" b="1" i="1">
                              <a:solidFill>
                                <a:srgbClr val="000000"/>
                              </a:solidFill>
                              <a:latin typeface="Cambria Math" panose="02040503050406030204" pitchFamily="18" charset="0"/>
                              <a:ea typeface="Calibri" panose="020F0502020204030204" pitchFamily="34" charset="0"/>
                            </a:rPr>
                            <m:t>𝑨</m:t>
                          </m:r>
                        </m:e>
                      </m:d>
                      <m:r>
                        <a:rPr lang="es-EC" sz="1400" i="1">
                          <a:solidFill>
                            <a:srgbClr val="000000"/>
                          </a:solidFill>
                          <a:latin typeface="Cambria Math" panose="02040503050406030204" pitchFamily="18" charset="0"/>
                          <a:ea typeface="Calibri" panose="020F0502020204030204" pitchFamily="34" charset="0"/>
                        </a:rPr>
                        <m:t>=</m:t>
                      </m:r>
                      <m:r>
                        <a:rPr lang="es-EC" sz="1400" b="1" i="1">
                          <a:solidFill>
                            <a:srgbClr val="000000"/>
                          </a:solidFill>
                          <a:latin typeface="Cambria Math" panose="02040503050406030204" pitchFamily="18" charset="0"/>
                          <a:ea typeface="Calibri" panose="020F0502020204030204" pitchFamily="34" charset="0"/>
                        </a:rPr>
                        <m:t>𝟔</m:t>
                      </m:r>
                      <m:r>
                        <a:rPr lang="es-EC" sz="1400" b="1" i="1">
                          <a:solidFill>
                            <a:srgbClr val="000000"/>
                          </a:solidFill>
                          <a:latin typeface="Cambria Math" panose="02040503050406030204" pitchFamily="18" charset="0"/>
                          <a:ea typeface="Calibri" panose="020F0502020204030204" pitchFamily="34" charset="0"/>
                        </a:rPr>
                        <m:t>∙(</m:t>
                      </m:r>
                      <m:r>
                        <a:rPr lang="es-EC" sz="1400" b="1" i="1">
                          <a:solidFill>
                            <a:srgbClr val="000000"/>
                          </a:solidFill>
                          <a:latin typeface="Cambria Math" panose="02040503050406030204" pitchFamily="18" charset="0"/>
                          <a:ea typeface="Calibri" panose="020F0502020204030204" pitchFamily="34" charset="0"/>
                        </a:rPr>
                        <m:t>𝟏</m:t>
                      </m:r>
                      <m:r>
                        <a:rPr lang="es-EC" sz="1400" b="1" i="1">
                          <a:solidFill>
                            <a:srgbClr val="000000"/>
                          </a:solidFill>
                          <a:latin typeface="Cambria Math" panose="02040503050406030204" pitchFamily="18" charset="0"/>
                          <a:ea typeface="Calibri" panose="020F0502020204030204" pitchFamily="34" charset="0"/>
                        </a:rPr>
                        <m:t>.</m:t>
                      </m:r>
                      <m:r>
                        <a:rPr lang="es-EC" sz="1400" b="1" i="1">
                          <a:solidFill>
                            <a:srgbClr val="000000"/>
                          </a:solidFill>
                          <a:latin typeface="Cambria Math" panose="02040503050406030204" pitchFamily="18" charset="0"/>
                          <a:ea typeface="Calibri" panose="020F0502020204030204" pitchFamily="34" charset="0"/>
                        </a:rPr>
                        <m:t>𝟖</m:t>
                      </m:r>
                      <m:r>
                        <a:rPr lang="es-EC" sz="1400" b="1" i="1">
                          <a:solidFill>
                            <a:srgbClr val="000000"/>
                          </a:solidFill>
                          <a:latin typeface="Cambria Math" panose="02040503050406030204" pitchFamily="18" charset="0"/>
                          <a:ea typeface="Calibri" panose="020F0502020204030204" pitchFamily="34" charset="0"/>
                        </a:rPr>
                        <m:t>)</m:t>
                      </m:r>
                    </m:oMath>
                  </m:oMathPara>
                </a14:m>
                <a:endParaRPr lang="es-ES" sz="1400" dirty="0">
                  <a:solidFill>
                    <a:srgbClr val="000000"/>
                  </a:solidFill>
                  <a:latin typeface="Times New Roman" panose="02020603050405020304" pitchFamily="18" charset="0"/>
                  <a:ea typeface="Calibri" panose="020F0502020204030204" pitchFamily="34" charset="0"/>
                </a:endParaRPr>
              </a:p>
              <a:p>
                <a:pPr algn="ctr"/>
                <a14:m>
                  <m:oMathPara xmlns:m="http://schemas.openxmlformats.org/officeDocument/2006/math">
                    <m:oMathParaPr>
                      <m:jc m:val="centerGroup"/>
                    </m:oMathParaPr>
                    <m:oMath xmlns:m="http://schemas.openxmlformats.org/officeDocument/2006/math">
                      <m:r>
                        <a:rPr lang="en-US" sz="14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𝑰𝒄</m:t>
                      </m:r>
                      <m:r>
                        <a:rPr lang="en-US" sz="14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s-ES" sz="1400" b="1" i="1">
                              <a:solidFill>
                                <a:prstClr val="black"/>
                              </a:solidFill>
                              <a:latin typeface="Cambria Math" panose="02040503050406030204" pitchFamily="18" charset="0"/>
                            </a:rPr>
                          </m:ctrlPr>
                        </m:dPr>
                        <m:e>
                          <m:r>
                            <a:rPr lang="en-US" sz="14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𝑨</m:t>
                          </m:r>
                        </m:e>
                      </m:d>
                      <m:r>
                        <a:rPr lang="en-US" sz="1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=10.8 </m:t>
                      </m:r>
                      <m:r>
                        <a:rPr lang="en-US" sz="1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𝐴</m:t>
                      </m:r>
                      <m:r>
                        <a:rPr lang="en-US" sz="1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≈11 </m:t>
                      </m:r>
                      <m:r>
                        <a:rPr lang="en-US" sz="1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𝐴</m:t>
                      </m:r>
                    </m:oMath>
                  </m:oMathPara>
                </a14:m>
                <a:endParaRPr lang="es-ES" sz="1400" dirty="0">
                  <a:solidFill>
                    <a:prstClr val="black"/>
                  </a:solidFill>
                </a:endParaRPr>
              </a:p>
              <a:p>
                <a:pPr algn="ctr"/>
                <a:endParaRPr lang="es-ES" sz="1400" dirty="0">
                  <a:solidFill>
                    <a:prstClr val="black"/>
                  </a:solidFill>
                </a:endParaRPr>
              </a:p>
              <a:p>
                <a:pPr algn="ctr"/>
                <a:r>
                  <a:rPr lang="es-ES" sz="1600" b="1" dirty="0">
                    <a:solidFill>
                      <a:prstClr val="black"/>
                    </a:solidFill>
                    <a:latin typeface="Cambria Math" panose="02040503050406030204" pitchFamily="18" charset="0"/>
                    <a:ea typeface="Times New Roman" panose="02020603050405020304" pitchFamily="18" charset="0"/>
                  </a:rPr>
                  <a:t>Interruptor termomagnético monofásico 15 Amperios</a:t>
                </a:r>
              </a:p>
            </p:txBody>
          </p:sp>
        </mc:Choice>
        <mc:Fallback xmlns="">
          <p:sp>
            <p:nvSpPr>
              <p:cNvPr id="11" name="Rectángulo 10"/>
              <p:cNvSpPr>
                <a:spLocks noRot="1" noChangeAspect="1" noMove="1" noResize="1" noEditPoints="1" noAdjustHandles="1" noChangeArrowheads="1" noChangeShapeType="1" noTextEdit="1"/>
              </p:cNvSpPr>
              <p:nvPr/>
            </p:nvSpPr>
            <p:spPr>
              <a:xfrm>
                <a:off x="1143000" y="5135126"/>
                <a:ext cx="4800600" cy="1092607"/>
              </a:xfrm>
              <a:prstGeom prst="rect">
                <a:avLst/>
              </a:prstGeom>
              <a:blipFill rotWithShape="0">
                <a:blip r:embed="rId9"/>
                <a:stretch>
                  <a:fillRect l="-762" r="-635" b="-5556"/>
                </a:stretch>
              </a:blipFill>
            </p:spPr>
            <p:txBody>
              <a:bodyPr/>
              <a:lstStyle/>
              <a:p>
                <a:r>
                  <a:rPr lang="es-ES">
                    <a:noFill/>
                  </a:rPr>
                  <a:t> </a:t>
                </a:r>
              </a:p>
            </p:txBody>
          </p:sp>
        </mc:Fallback>
      </mc:AlternateContent>
      <p:sp>
        <p:nvSpPr>
          <p:cNvPr id="12" name="CuadroTexto 11"/>
          <p:cNvSpPr txBox="1"/>
          <p:nvPr/>
        </p:nvSpPr>
        <p:spPr>
          <a:xfrm>
            <a:off x="1295400" y="2685218"/>
            <a:ext cx="2857500" cy="369332"/>
          </a:xfrm>
          <a:prstGeom prst="rect">
            <a:avLst/>
          </a:prstGeom>
          <a:noFill/>
        </p:spPr>
        <p:txBody>
          <a:bodyPr wrap="square" rtlCol="0">
            <a:spAutoFit/>
          </a:bodyPr>
          <a:lstStyle/>
          <a:p>
            <a:r>
              <a:rPr lang="es-ES" dirty="0">
                <a:solidFill>
                  <a:srgbClr val="1F497D"/>
                </a:solidFill>
              </a:rPr>
              <a:t>CIRCUITO DE ILUMINACIÓN</a:t>
            </a:r>
          </a:p>
        </p:txBody>
      </p:sp>
      <p:pic>
        <p:nvPicPr>
          <p:cNvPr id="13" name="Imagen 12"/>
          <p:cNvPicPr>
            <a:picLocks noChangeAspect="1"/>
          </p:cNvPicPr>
          <p:nvPr/>
        </p:nvPicPr>
        <p:blipFill>
          <a:blip r:embed="rId10"/>
          <a:stretch>
            <a:fillRect/>
          </a:stretch>
        </p:blipFill>
        <p:spPr>
          <a:xfrm>
            <a:off x="6781800" y="3328216"/>
            <a:ext cx="890386" cy="1869131"/>
          </a:xfrm>
          <a:prstGeom prst="rect">
            <a:avLst/>
          </a:prstGeom>
        </p:spPr>
      </p:pic>
      <p:sp>
        <p:nvSpPr>
          <p:cNvPr id="16" name="CuadroTexto 15"/>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17"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30</a:t>
            </a:r>
          </a:p>
          <a:p>
            <a:endParaRPr lang="es-ES" dirty="0">
              <a:solidFill>
                <a:prstClr val="black"/>
              </a:solidFill>
            </a:endParaRPr>
          </a:p>
        </p:txBody>
      </p:sp>
    </p:spTree>
    <p:extLst>
      <p:ext uri="{BB962C8B-B14F-4D97-AF65-F5344CB8AC3E}">
        <p14:creationId xmlns:p14="http://schemas.microsoft.com/office/powerpoint/2010/main" val="3125133375"/>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800" decel="100000"/>
                                        <p:tgtEl>
                                          <p:spTgt spid="13"/>
                                        </p:tgtEl>
                                      </p:cBhvr>
                                    </p:animEffect>
                                    <p:anim calcmode="lin" valueType="num">
                                      <p:cBhvr>
                                        <p:cTn id="28" dur="800" decel="100000" fill="hold"/>
                                        <p:tgtEl>
                                          <p:spTgt spid="13"/>
                                        </p:tgtEl>
                                        <p:attrNameLst>
                                          <p:attrName>style.rotation</p:attrName>
                                        </p:attrNameLst>
                                      </p:cBhvr>
                                      <p:tavLst>
                                        <p:tav tm="0">
                                          <p:val>
                                            <p:fltVal val="-90"/>
                                          </p:val>
                                        </p:tav>
                                        <p:tav tm="100000">
                                          <p:val>
                                            <p:fltVal val="0"/>
                                          </p:val>
                                        </p:tav>
                                      </p:tavLst>
                                    </p:anim>
                                    <p:anim calcmode="lin" valueType="num">
                                      <p:cBhvr>
                                        <p:cTn id="29" dur="800" decel="100000" fill="hold"/>
                                        <p:tgtEl>
                                          <p:spTgt spid="13"/>
                                        </p:tgtEl>
                                        <p:attrNameLst>
                                          <p:attrName>ppt_x</p:attrName>
                                        </p:attrNameLst>
                                      </p:cBhvr>
                                      <p:tavLst>
                                        <p:tav tm="0">
                                          <p:val>
                                            <p:strVal val="#ppt_x+0.4"/>
                                          </p:val>
                                        </p:tav>
                                        <p:tav tm="100000">
                                          <p:val>
                                            <p:strVal val="#ppt_x-0.05"/>
                                          </p:val>
                                        </p:tav>
                                      </p:tavLst>
                                    </p:anim>
                                    <p:anim calcmode="lin" valueType="num">
                                      <p:cBhvr>
                                        <p:cTn id="30" dur="800" decel="100000" fill="hold"/>
                                        <p:tgtEl>
                                          <p:spTgt spid="13"/>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p:bldP spid="10"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06545"/>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Diseño</a:t>
            </a:r>
          </a:p>
        </p:txBody>
      </p:sp>
      <mc:AlternateContent xmlns:mc="http://schemas.openxmlformats.org/markup-compatibility/2006" xmlns:a14="http://schemas.microsoft.com/office/drawing/2010/main">
        <mc:Choice Requires="a14">
          <p:sp>
            <p:nvSpPr>
              <p:cNvPr id="8" name="Rectángulo 7"/>
              <p:cNvSpPr/>
              <p:nvPr/>
            </p:nvSpPr>
            <p:spPr>
              <a:xfrm>
                <a:off x="800100" y="1821264"/>
                <a:ext cx="5486400" cy="1169551"/>
              </a:xfrm>
              <a:prstGeom prst="rect">
                <a:avLst/>
              </a:prstGeom>
            </p:spPr>
            <p:txBody>
              <a:bodyPr wrap="square">
                <a:spAutoFit/>
              </a:bodyPr>
              <a:lstStyle/>
              <a:p>
                <a:r>
                  <a:rPr lang="es-ES" sz="1400" b="1" dirty="0">
                    <a:solidFill>
                      <a:prstClr val="black"/>
                    </a:solidFill>
                  </a:rPr>
                  <a:t>Número de tomacorrientes en cuarto de máquinas= 1</a:t>
                </a:r>
                <a:endParaRPr lang="es-ES" sz="1400" dirty="0">
                  <a:solidFill>
                    <a:prstClr val="black"/>
                  </a:solidFill>
                </a:endParaRPr>
              </a:p>
              <a:p>
                <a:r>
                  <a:rPr lang="es-ES" sz="1400" b="1" dirty="0">
                    <a:solidFill>
                      <a:prstClr val="black"/>
                    </a:solidFill>
                  </a:rPr>
                  <a:t>Número de tomacorrientes sobre la cabina= 1 </a:t>
                </a:r>
                <a:endParaRPr lang="es-ES" sz="1400" dirty="0">
                  <a:solidFill>
                    <a:prstClr val="black"/>
                  </a:solidFill>
                </a:endParaRPr>
              </a:p>
              <a:p>
                <a:r>
                  <a:rPr lang="es-ES" sz="1400" b="1" dirty="0">
                    <a:solidFill>
                      <a:prstClr val="black"/>
                    </a:solidFill>
                  </a:rPr>
                  <a:t> </a:t>
                </a:r>
                <a:endParaRPr lang="es-ES" sz="1400" dirty="0">
                  <a:solidFill>
                    <a:prstClr val="black"/>
                  </a:solidFill>
                </a:endParaRPr>
              </a:p>
              <a:p>
                <a:pPr/>
                <a14:m>
                  <m:oMathPara xmlns:m="http://schemas.openxmlformats.org/officeDocument/2006/math">
                    <m:oMathParaPr>
                      <m:jc m:val="centerGroup"/>
                    </m:oMathParaPr>
                    <m:oMath xmlns:m="http://schemas.openxmlformats.org/officeDocument/2006/math">
                      <m:r>
                        <a:rPr lang="es-ES" sz="1400" b="1" i="1">
                          <a:solidFill>
                            <a:prstClr val="black"/>
                          </a:solidFill>
                          <a:latin typeface="Cambria Math" panose="02040503050406030204" pitchFamily="18" charset="0"/>
                        </a:rPr>
                        <m:t>𝑰𝒏</m:t>
                      </m:r>
                      <m:r>
                        <a:rPr lang="en-US" sz="1400" b="1" i="1">
                          <a:solidFill>
                            <a:prstClr val="black"/>
                          </a:solidFill>
                          <a:latin typeface="Cambria Math" panose="02040503050406030204" pitchFamily="18" charset="0"/>
                        </a:rPr>
                        <m:t>=</m:t>
                      </m:r>
                      <m:r>
                        <a:rPr lang="en-US" sz="1400" b="1" i="1">
                          <a:solidFill>
                            <a:prstClr val="black"/>
                          </a:solidFill>
                          <a:latin typeface="Cambria Math" panose="02040503050406030204" pitchFamily="18" charset="0"/>
                        </a:rPr>
                        <m:t>𝟐</m:t>
                      </m:r>
                      <m:r>
                        <a:rPr lang="en-US" sz="1400" b="1" i="1">
                          <a:solidFill>
                            <a:prstClr val="black"/>
                          </a:solidFill>
                          <a:latin typeface="Cambria Math" panose="02040503050406030204" pitchFamily="18" charset="0"/>
                        </a:rPr>
                        <m:t> </m:t>
                      </m:r>
                      <m:r>
                        <a:rPr lang="en-US" sz="1400" b="1" i="1">
                          <a:solidFill>
                            <a:prstClr val="black"/>
                          </a:solidFill>
                          <a:latin typeface="Cambria Math" panose="02040503050406030204" pitchFamily="18" charset="0"/>
                        </a:rPr>
                        <m:t>𝑨</m:t>
                      </m:r>
                      <m:r>
                        <a:rPr lang="en-US" sz="1400" b="1" i="1">
                          <a:solidFill>
                            <a:prstClr val="black"/>
                          </a:solidFill>
                          <a:latin typeface="Cambria Math" panose="02040503050406030204" pitchFamily="18" charset="0"/>
                        </a:rPr>
                        <m:t>  </m:t>
                      </m:r>
                      <m:r>
                        <a:rPr lang="en-US" sz="1400" b="1" i="1">
                          <a:solidFill>
                            <a:prstClr val="black"/>
                          </a:solidFill>
                          <a:latin typeface="Cambria Math" panose="02040503050406030204" pitchFamily="18" charset="0"/>
                        </a:rPr>
                        <m:t>𝒄</m:t>
                      </m:r>
                      <m:r>
                        <a:rPr lang="en-US" sz="1400" b="1" i="1">
                          <a:solidFill>
                            <a:prstClr val="black"/>
                          </a:solidFill>
                          <a:latin typeface="Cambria Math" panose="02040503050406030204" pitchFamily="18" charset="0"/>
                        </a:rPr>
                        <m:t>/</m:t>
                      </m:r>
                      <m:r>
                        <a:rPr lang="en-US" sz="1400" b="1" i="1">
                          <a:solidFill>
                            <a:prstClr val="black"/>
                          </a:solidFill>
                          <a:latin typeface="Cambria Math" panose="02040503050406030204" pitchFamily="18" charset="0"/>
                        </a:rPr>
                        <m:t>𝒕𝒐𝒎𝒂𝒄𝒐𝒓𝒓𝒊𝒆𝒏𝒕𝒆</m:t>
                      </m:r>
                    </m:oMath>
                  </m:oMathPara>
                </a14:m>
                <a:endParaRPr lang="es-ES" sz="1400" dirty="0">
                  <a:solidFill>
                    <a:prstClr val="black"/>
                  </a:solidFill>
                </a:endParaRPr>
              </a:p>
              <a:p>
                <a:pPr/>
                <a14:m>
                  <m:oMathPara xmlns:m="http://schemas.openxmlformats.org/officeDocument/2006/math">
                    <m:oMathParaPr>
                      <m:jc m:val="centerGroup"/>
                    </m:oMathParaPr>
                    <m:oMath xmlns:m="http://schemas.openxmlformats.org/officeDocument/2006/math">
                      <m:r>
                        <a:rPr lang="en-US" sz="1400" b="1" i="1">
                          <a:solidFill>
                            <a:prstClr val="black"/>
                          </a:solidFill>
                          <a:latin typeface="Cambria Math" panose="02040503050406030204" pitchFamily="18" charset="0"/>
                        </a:rPr>
                        <m:t>𝑪𝒂𝒓𝒈𝒂</m:t>
                      </m:r>
                      <m:r>
                        <a:rPr lang="en-US" sz="1400" b="1" i="1">
                          <a:solidFill>
                            <a:prstClr val="black"/>
                          </a:solidFill>
                          <a:latin typeface="Cambria Math" panose="02040503050406030204" pitchFamily="18" charset="0"/>
                        </a:rPr>
                        <m:t> </m:t>
                      </m:r>
                      <m:r>
                        <a:rPr lang="en-US" sz="1400" b="1" i="1">
                          <a:solidFill>
                            <a:prstClr val="black"/>
                          </a:solidFill>
                          <a:latin typeface="Cambria Math" panose="02040503050406030204" pitchFamily="18" charset="0"/>
                        </a:rPr>
                        <m:t>𝒕𝒐𝒕𝒂𝒍</m:t>
                      </m:r>
                      <m:r>
                        <a:rPr lang="en-US" sz="1400" b="1" i="1">
                          <a:solidFill>
                            <a:prstClr val="black"/>
                          </a:solidFill>
                          <a:latin typeface="Cambria Math" panose="02040503050406030204" pitchFamily="18" charset="0"/>
                        </a:rPr>
                        <m:t> </m:t>
                      </m:r>
                      <m:r>
                        <a:rPr lang="en-US" sz="1400" b="1" i="1">
                          <a:solidFill>
                            <a:prstClr val="black"/>
                          </a:solidFill>
                          <a:latin typeface="Cambria Math" panose="02040503050406030204" pitchFamily="18" charset="0"/>
                        </a:rPr>
                        <m:t>𝒅𝒆𝒍</m:t>
                      </m:r>
                      <m:r>
                        <a:rPr lang="en-US" sz="1400" b="1" i="1">
                          <a:solidFill>
                            <a:prstClr val="black"/>
                          </a:solidFill>
                          <a:latin typeface="Cambria Math" panose="02040503050406030204" pitchFamily="18" charset="0"/>
                        </a:rPr>
                        <m:t> </m:t>
                      </m:r>
                      <m:r>
                        <a:rPr lang="en-US" sz="1400" b="1" i="1">
                          <a:solidFill>
                            <a:prstClr val="black"/>
                          </a:solidFill>
                          <a:latin typeface="Cambria Math" panose="02040503050406030204" pitchFamily="18" charset="0"/>
                        </a:rPr>
                        <m:t>𝒄𝒊𝒓𝒄𝒖𝒊𝒕𝒐</m:t>
                      </m:r>
                      <m:r>
                        <a:rPr lang="en-US" sz="1400" b="1" i="1">
                          <a:solidFill>
                            <a:prstClr val="black"/>
                          </a:solidFill>
                          <a:latin typeface="Cambria Math" panose="02040503050406030204" pitchFamily="18" charset="0"/>
                        </a:rPr>
                        <m:t> </m:t>
                      </m:r>
                      <m:r>
                        <a:rPr lang="en-US" sz="1400" b="1" i="1">
                          <a:solidFill>
                            <a:prstClr val="black"/>
                          </a:solidFill>
                          <a:latin typeface="Cambria Math" panose="02040503050406030204" pitchFamily="18" charset="0"/>
                        </a:rPr>
                        <m:t>𝒆𝒍</m:t>
                      </m:r>
                      <m:r>
                        <a:rPr lang="es-ES" sz="1400" b="1" i="1">
                          <a:solidFill>
                            <a:prstClr val="black"/>
                          </a:solidFill>
                          <a:latin typeface="Cambria Math" panose="02040503050406030204" pitchFamily="18" charset="0"/>
                        </a:rPr>
                        <m:t>é</m:t>
                      </m:r>
                      <m:r>
                        <a:rPr lang="es-ES" sz="1400" b="1" i="1">
                          <a:solidFill>
                            <a:prstClr val="black"/>
                          </a:solidFill>
                          <a:latin typeface="Cambria Math" panose="02040503050406030204" pitchFamily="18" charset="0"/>
                        </a:rPr>
                        <m:t>𝒄𝒕𝒓𝒊𝒄𝒐</m:t>
                      </m:r>
                      <m:r>
                        <a:rPr lang="en-US" sz="1400" b="1" i="1">
                          <a:solidFill>
                            <a:prstClr val="black"/>
                          </a:solidFill>
                          <a:latin typeface="Cambria Math" panose="02040503050406030204" pitchFamily="18" charset="0"/>
                        </a:rPr>
                        <m:t>=</m:t>
                      </m:r>
                      <m:r>
                        <a:rPr lang="en-US" sz="1400" b="1" i="1">
                          <a:solidFill>
                            <a:prstClr val="black"/>
                          </a:solidFill>
                          <a:latin typeface="Cambria Math" panose="02040503050406030204" pitchFamily="18" charset="0"/>
                        </a:rPr>
                        <m:t>𝟒</m:t>
                      </m:r>
                      <m:r>
                        <a:rPr lang="en-US" sz="1400" b="1" i="1">
                          <a:solidFill>
                            <a:prstClr val="black"/>
                          </a:solidFill>
                          <a:latin typeface="Cambria Math" panose="02040503050406030204" pitchFamily="18" charset="0"/>
                        </a:rPr>
                        <m:t> </m:t>
                      </m:r>
                      <m:r>
                        <a:rPr lang="en-US" sz="1400" b="1" i="1">
                          <a:solidFill>
                            <a:prstClr val="black"/>
                          </a:solidFill>
                          <a:latin typeface="Cambria Math" panose="02040503050406030204" pitchFamily="18" charset="0"/>
                        </a:rPr>
                        <m:t>𝑨</m:t>
                      </m:r>
                      <m:r>
                        <a:rPr lang="en-US" sz="1400" b="1" i="1">
                          <a:solidFill>
                            <a:prstClr val="black"/>
                          </a:solidFill>
                          <a:latin typeface="Cambria Math" panose="02040503050406030204" pitchFamily="18" charset="0"/>
                        </a:rPr>
                        <m:t>  </m:t>
                      </m:r>
                    </m:oMath>
                  </m:oMathPara>
                </a14:m>
                <a:endParaRPr lang="es-ES" sz="1400" dirty="0">
                  <a:solidFill>
                    <a:prstClr val="black"/>
                  </a:solidFill>
                </a:endParaRPr>
              </a:p>
            </p:txBody>
          </p:sp>
        </mc:Choice>
        <mc:Fallback xmlns="">
          <p:sp>
            <p:nvSpPr>
              <p:cNvPr id="8" name="Rectángulo 7"/>
              <p:cNvSpPr>
                <a:spLocks noRot="1" noChangeAspect="1" noMove="1" noResize="1" noEditPoints="1" noAdjustHandles="1" noChangeArrowheads="1" noChangeShapeType="1" noTextEdit="1"/>
              </p:cNvSpPr>
              <p:nvPr/>
            </p:nvSpPr>
            <p:spPr>
              <a:xfrm>
                <a:off x="800100" y="1821264"/>
                <a:ext cx="5486400" cy="1169551"/>
              </a:xfrm>
              <a:prstGeom prst="rect">
                <a:avLst/>
              </a:prstGeom>
              <a:blipFill rotWithShape="0">
                <a:blip r:embed="rId7"/>
                <a:stretch>
                  <a:fillRect l="-333" t="-1042" b="-521"/>
                </a:stretch>
              </a:blipFill>
            </p:spPr>
            <p:txBody>
              <a:bodyPr/>
              <a:lstStyle/>
              <a:p>
                <a:r>
                  <a:rPr lang="es-ES">
                    <a:noFill/>
                  </a:rPr>
                  <a:t> </a:t>
                </a:r>
              </a:p>
            </p:txBody>
          </p:sp>
        </mc:Fallback>
      </mc:AlternateContent>
      <p:sp>
        <p:nvSpPr>
          <p:cNvPr id="11" name="Rectángulo 10"/>
          <p:cNvSpPr/>
          <p:nvPr/>
        </p:nvSpPr>
        <p:spPr>
          <a:xfrm>
            <a:off x="990600" y="3616030"/>
            <a:ext cx="5105400" cy="338554"/>
          </a:xfrm>
          <a:prstGeom prst="rect">
            <a:avLst/>
          </a:prstGeom>
        </p:spPr>
        <p:txBody>
          <a:bodyPr wrap="square">
            <a:spAutoFit/>
          </a:bodyPr>
          <a:lstStyle/>
          <a:p>
            <a:pPr algn="ctr"/>
            <a:r>
              <a:rPr lang="es-ES" sz="1600" b="1" dirty="0">
                <a:solidFill>
                  <a:prstClr val="black"/>
                </a:solidFill>
                <a:latin typeface="Cambria Math" panose="02040503050406030204" pitchFamily="18" charset="0"/>
                <a:ea typeface="Times New Roman" panose="02020603050405020304" pitchFamily="18" charset="0"/>
              </a:rPr>
              <a:t>Interruptor termomagnético monofásico de 15 Amperios</a:t>
            </a:r>
          </a:p>
        </p:txBody>
      </p:sp>
      <p:sp>
        <p:nvSpPr>
          <p:cNvPr id="12" name="CuadroTexto 11"/>
          <p:cNvSpPr txBox="1"/>
          <p:nvPr/>
        </p:nvSpPr>
        <p:spPr>
          <a:xfrm>
            <a:off x="800100" y="1376919"/>
            <a:ext cx="2209800" cy="369332"/>
          </a:xfrm>
          <a:prstGeom prst="rect">
            <a:avLst/>
          </a:prstGeom>
          <a:noFill/>
        </p:spPr>
        <p:txBody>
          <a:bodyPr wrap="square" rtlCol="0">
            <a:spAutoFit/>
          </a:bodyPr>
          <a:lstStyle/>
          <a:p>
            <a:r>
              <a:rPr lang="es-ES" dirty="0">
                <a:solidFill>
                  <a:srgbClr val="1F497D"/>
                </a:solidFill>
              </a:rPr>
              <a:t>CIRCUITO DE FUERZA</a:t>
            </a:r>
          </a:p>
        </p:txBody>
      </p:sp>
      <p:pic>
        <p:nvPicPr>
          <p:cNvPr id="13" name="Imagen 12"/>
          <p:cNvPicPr>
            <a:picLocks noChangeAspect="1"/>
          </p:cNvPicPr>
          <p:nvPr/>
        </p:nvPicPr>
        <p:blipFill>
          <a:blip r:embed="rId8"/>
          <a:stretch>
            <a:fillRect/>
          </a:stretch>
        </p:blipFill>
        <p:spPr>
          <a:xfrm>
            <a:off x="6975191" y="1817481"/>
            <a:ext cx="814186" cy="1458074"/>
          </a:xfrm>
          <a:prstGeom prst="rect">
            <a:avLst/>
          </a:prstGeom>
        </p:spPr>
      </p:pic>
      <mc:AlternateContent xmlns:mc="http://schemas.openxmlformats.org/markup-compatibility/2006" xmlns:a14="http://schemas.microsoft.com/office/drawing/2010/main">
        <mc:Choice Requires="a14">
          <p:sp>
            <p:nvSpPr>
              <p:cNvPr id="2" name="Rectángulo 1"/>
              <p:cNvSpPr/>
              <p:nvPr/>
            </p:nvSpPr>
            <p:spPr>
              <a:xfrm>
                <a:off x="2562641" y="3275555"/>
                <a:ext cx="131273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1" i="1">
                          <a:solidFill>
                            <a:prstClr val="black"/>
                          </a:solidFill>
                          <a:latin typeface="Cambria Math" panose="02040503050406030204" pitchFamily="18" charset="0"/>
                        </a:rPr>
                        <m:t>𝑰𝒄</m:t>
                      </m:r>
                      <m:r>
                        <a:rPr lang="es-ES" sz="1600">
                          <a:solidFill>
                            <a:prstClr val="black"/>
                          </a:solidFill>
                          <a:latin typeface="Cambria Math" panose="02040503050406030204" pitchFamily="18" charset="0"/>
                        </a:rPr>
                        <m:t> </m:t>
                      </m:r>
                      <m:d>
                        <m:dPr>
                          <m:begChr m:val="["/>
                          <m:endChr m:val="]"/>
                          <m:ctrlPr>
                            <a:rPr lang="es-ES" sz="1600" i="1">
                              <a:solidFill>
                                <a:prstClr val="black"/>
                              </a:solidFill>
                              <a:latin typeface="Cambria Math" panose="02040503050406030204" pitchFamily="18" charset="0"/>
                            </a:rPr>
                          </m:ctrlPr>
                        </m:dPr>
                        <m:e>
                          <m:r>
                            <a:rPr lang="es-ES" sz="1600" b="1" i="1">
                              <a:solidFill>
                                <a:prstClr val="black"/>
                              </a:solidFill>
                              <a:latin typeface="Cambria Math" panose="02040503050406030204" pitchFamily="18" charset="0"/>
                            </a:rPr>
                            <m:t>𝑨</m:t>
                          </m:r>
                        </m:e>
                      </m:d>
                      <m:r>
                        <a:rPr lang="es-ES" sz="1600">
                          <a:solidFill>
                            <a:prstClr val="black"/>
                          </a:solidFill>
                          <a:latin typeface="Cambria Math" panose="02040503050406030204" pitchFamily="18" charset="0"/>
                        </a:rPr>
                        <m:t>=4 </m:t>
                      </m:r>
                      <m:r>
                        <a:rPr lang="es-ES" sz="1600" b="1" i="1">
                          <a:solidFill>
                            <a:prstClr val="black"/>
                          </a:solidFill>
                          <a:latin typeface="Cambria Math" panose="02040503050406030204" pitchFamily="18" charset="0"/>
                        </a:rPr>
                        <m:t>𝑨</m:t>
                      </m:r>
                    </m:oMath>
                  </m:oMathPara>
                </a14:m>
                <a:endParaRPr lang="es-ES" sz="1600" dirty="0">
                  <a:solidFill>
                    <a:prstClr val="black"/>
                  </a:solidFill>
                </a:endParaRPr>
              </a:p>
            </p:txBody>
          </p:sp>
        </mc:Choice>
        <mc:Fallback xmlns="">
          <p:sp>
            <p:nvSpPr>
              <p:cNvPr id="2" name="Rectángulo 1"/>
              <p:cNvSpPr>
                <a:spLocks noRot="1" noChangeAspect="1" noMove="1" noResize="1" noEditPoints="1" noAdjustHandles="1" noChangeArrowheads="1" noChangeShapeType="1" noTextEdit="1"/>
              </p:cNvSpPr>
              <p:nvPr/>
            </p:nvSpPr>
            <p:spPr>
              <a:xfrm>
                <a:off x="2562641" y="3275555"/>
                <a:ext cx="1312732" cy="338554"/>
              </a:xfrm>
              <a:prstGeom prst="rect">
                <a:avLst/>
              </a:prstGeom>
              <a:blipFill rotWithShape="0">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2738651" y="3044133"/>
                <a:ext cx="96071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1" i="1">
                          <a:solidFill>
                            <a:prstClr val="black"/>
                          </a:solidFill>
                          <a:latin typeface="Cambria Math" panose="02040503050406030204" pitchFamily="18" charset="0"/>
                        </a:rPr>
                        <m:t>𝑰𝒄</m:t>
                      </m:r>
                      <m:r>
                        <a:rPr lang="es-ES" sz="1600">
                          <a:solidFill>
                            <a:prstClr val="black"/>
                          </a:solidFill>
                          <a:latin typeface="Cambria Math" panose="02040503050406030204" pitchFamily="18" charset="0"/>
                        </a:rPr>
                        <m:t>=</m:t>
                      </m:r>
                      <m:r>
                        <a:rPr lang="es-ES" sz="1600" b="1" i="1">
                          <a:solidFill>
                            <a:prstClr val="black"/>
                          </a:solidFill>
                          <a:latin typeface="Cambria Math" panose="02040503050406030204" pitchFamily="18" charset="0"/>
                        </a:rPr>
                        <m:t>𝑰𝒏</m:t>
                      </m:r>
                      <m:r>
                        <a:rPr lang="es-ES" sz="1600">
                          <a:solidFill>
                            <a:prstClr val="black"/>
                          </a:solidFill>
                          <a:latin typeface="Cambria Math" panose="02040503050406030204" pitchFamily="18" charset="0"/>
                        </a:rPr>
                        <m:t> </m:t>
                      </m:r>
                    </m:oMath>
                  </m:oMathPara>
                </a14:m>
                <a:endParaRPr lang="es-ES" sz="1600" dirty="0">
                  <a:solidFill>
                    <a:prstClr val="black"/>
                  </a:solidFill>
                </a:endParaRPr>
              </a:p>
            </p:txBody>
          </p:sp>
        </mc:Choice>
        <mc:Fallback xmlns="">
          <p:sp>
            <p:nvSpPr>
              <p:cNvPr id="3" name="Rectángulo 2"/>
              <p:cNvSpPr>
                <a:spLocks noRot="1" noChangeAspect="1" noMove="1" noResize="1" noEditPoints="1" noAdjustHandles="1" noChangeArrowheads="1" noChangeShapeType="1" noTextEdit="1"/>
              </p:cNvSpPr>
              <p:nvPr/>
            </p:nvSpPr>
            <p:spPr>
              <a:xfrm>
                <a:off x="2738651" y="3044133"/>
                <a:ext cx="960712" cy="338554"/>
              </a:xfrm>
              <a:prstGeom prst="rect">
                <a:avLst/>
              </a:prstGeom>
              <a:blipFill rotWithShape="0">
                <a:blip r:embed="rId10"/>
                <a:stretch>
                  <a:fillRect/>
                </a:stretch>
              </a:blipFill>
            </p:spPr>
            <p:txBody>
              <a:bodyPr/>
              <a:lstStyle/>
              <a:p>
                <a:r>
                  <a:rPr lang="es-ES">
                    <a:noFill/>
                  </a:rPr>
                  <a:t> </a:t>
                </a:r>
              </a:p>
            </p:txBody>
          </p:sp>
        </mc:Fallback>
      </mc:AlternateContent>
      <p:sp>
        <p:nvSpPr>
          <p:cNvPr id="14" name="CuadroTexto 13"/>
          <p:cNvSpPr txBox="1"/>
          <p:nvPr/>
        </p:nvSpPr>
        <p:spPr>
          <a:xfrm>
            <a:off x="816735" y="4065015"/>
            <a:ext cx="2209800" cy="369332"/>
          </a:xfrm>
          <a:prstGeom prst="rect">
            <a:avLst/>
          </a:prstGeom>
          <a:noFill/>
        </p:spPr>
        <p:txBody>
          <a:bodyPr wrap="square" rtlCol="0">
            <a:spAutoFit/>
          </a:bodyPr>
          <a:lstStyle/>
          <a:p>
            <a:r>
              <a:rPr lang="es-ES" dirty="0">
                <a:solidFill>
                  <a:srgbClr val="1F497D"/>
                </a:solidFill>
              </a:rPr>
              <a:t>CIRCUITO DE MOTOR</a:t>
            </a:r>
          </a:p>
        </p:txBody>
      </p:sp>
      <p:sp>
        <p:nvSpPr>
          <p:cNvPr id="7" name="Rectángulo 6"/>
          <p:cNvSpPr/>
          <p:nvPr/>
        </p:nvSpPr>
        <p:spPr>
          <a:xfrm>
            <a:off x="838200" y="4399361"/>
            <a:ext cx="4935828" cy="415498"/>
          </a:xfrm>
          <a:prstGeom prst="rect">
            <a:avLst/>
          </a:prstGeom>
        </p:spPr>
        <p:txBody>
          <a:bodyPr wrap="square">
            <a:spAutoFit/>
          </a:bodyPr>
          <a:lstStyle/>
          <a:p>
            <a:pPr>
              <a:lnSpc>
                <a:spcPct val="150000"/>
              </a:lnSpc>
            </a:pPr>
            <a:r>
              <a:rPr lang="es-ES" sz="1400" b="1" dirty="0">
                <a:solidFill>
                  <a:prstClr val="black"/>
                </a:solidFill>
                <a:ea typeface="Times New Roman" panose="02020603050405020304" pitchFamily="18" charset="0"/>
              </a:rPr>
              <a:t>Número de motores en cuarto de máquinas = 1</a:t>
            </a:r>
            <a:endParaRPr lang="es-ES" sz="1400" dirty="0">
              <a:solidFill>
                <a:prstClr val="black"/>
              </a:solidFill>
              <a:ea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ángulo 8"/>
              <p:cNvSpPr/>
              <p:nvPr/>
            </p:nvSpPr>
            <p:spPr>
              <a:xfrm>
                <a:off x="2145735" y="4823884"/>
                <a:ext cx="124623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400" b="1" i="1">
                          <a:solidFill>
                            <a:prstClr val="black"/>
                          </a:solidFill>
                          <a:latin typeface="Cambria Math" panose="02040503050406030204" pitchFamily="18" charset="0"/>
                        </a:rPr>
                        <m:t>𝑰𝒏</m:t>
                      </m:r>
                      <m:r>
                        <a:rPr lang="es-ES" sz="1400">
                          <a:solidFill>
                            <a:prstClr val="black"/>
                          </a:solidFill>
                          <a:latin typeface="Cambria Math" panose="02040503050406030204" pitchFamily="18" charset="0"/>
                        </a:rPr>
                        <m:t>=14.67 </m:t>
                      </m:r>
                      <m:r>
                        <a:rPr lang="es-ES" sz="1400" b="1" i="1">
                          <a:solidFill>
                            <a:prstClr val="black"/>
                          </a:solidFill>
                          <a:latin typeface="Cambria Math" panose="02040503050406030204" pitchFamily="18" charset="0"/>
                        </a:rPr>
                        <m:t>𝑨</m:t>
                      </m:r>
                    </m:oMath>
                  </m:oMathPara>
                </a14:m>
                <a:endParaRPr lang="es-ES" sz="1400" dirty="0">
                  <a:solidFill>
                    <a:prstClr val="black"/>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2145735" y="4823884"/>
                <a:ext cx="1246239" cy="307777"/>
              </a:xfrm>
              <a:prstGeom prst="rect">
                <a:avLst/>
              </a:prstGeom>
              <a:blipFill rotWithShape="0">
                <a:blip r:embed="rId1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2145735" y="5110081"/>
                <a:ext cx="136928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400" b="1" i="1">
                          <a:solidFill>
                            <a:prstClr val="black"/>
                          </a:solidFill>
                          <a:latin typeface="Cambria Math" panose="02040503050406030204" pitchFamily="18" charset="0"/>
                        </a:rPr>
                        <m:t>𝑰𝒄</m:t>
                      </m:r>
                      <m:r>
                        <a:rPr lang="es-ES" sz="1400">
                          <a:solidFill>
                            <a:prstClr val="black"/>
                          </a:solidFill>
                          <a:latin typeface="Cambria Math" panose="02040503050406030204" pitchFamily="18" charset="0"/>
                        </a:rPr>
                        <m:t>=</m:t>
                      </m:r>
                      <m:r>
                        <a:rPr lang="es-ES" sz="1400" b="1" i="1">
                          <a:solidFill>
                            <a:prstClr val="black"/>
                          </a:solidFill>
                          <a:latin typeface="Cambria Math" panose="02040503050406030204" pitchFamily="18" charset="0"/>
                        </a:rPr>
                        <m:t>𝑰𝒏</m:t>
                      </m:r>
                      <m:r>
                        <a:rPr lang="es-ES" sz="1400">
                          <a:solidFill>
                            <a:prstClr val="black"/>
                          </a:solidFill>
                          <a:latin typeface="Cambria Math" panose="02040503050406030204" pitchFamily="18" charset="0"/>
                        </a:rPr>
                        <m:t> ∙ 1.25</m:t>
                      </m:r>
                    </m:oMath>
                  </m:oMathPara>
                </a14:m>
                <a:endParaRPr lang="es-ES" sz="1400" dirty="0">
                  <a:solidFill>
                    <a:prstClr val="black"/>
                  </a:solidFill>
                </a:endParaRPr>
              </a:p>
            </p:txBody>
          </p:sp>
        </mc:Choice>
        <mc:Fallback xmlns="">
          <p:sp>
            <p:nvSpPr>
              <p:cNvPr id="15" name="Rectángulo 14"/>
              <p:cNvSpPr>
                <a:spLocks noRot="1" noChangeAspect="1" noMove="1" noResize="1" noEditPoints="1" noAdjustHandles="1" noChangeArrowheads="1" noChangeShapeType="1" noTextEdit="1"/>
              </p:cNvSpPr>
              <p:nvPr/>
            </p:nvSpPr>
            <p:spPr>
              <a:xfrm>
                <a:off x="2145735" y="5110081"/>
                <a:ext cx="1369285" cy="307777"/>
              </a:xfrm>
              <a:prstGeom prst="rect">
                <a:avLst/>
              </a:prstGeom>
              <a:blipFill rotWithShape="0">
                <a:blip r:embed="rId1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544375" y="5244677"/>
                <a:ext cx="4572000" cy="630942"/>
              </a:xfrm>
              <a:prstGeom prst="rect">
                <a:avLst/>
              </a:prstGeom>
            </p:spPr>
            <p:txBody>
              <a:bodyPr>
                <a:spAutoFit/>
              </a:bodyPr>
              <a:lstStyle/>
              <a:p>
                <a:pPr>
                  <a:lnSpc>
                    <a:spcPct val="150000"/>
                  </a:lnSpc>
                </a:pPr>
                <a14:m>
                  <m:oMathPara xmlns:m="http://schemas.openxmlformats.org/officeDocument/2006/math">
                    <m:oMathParaPr>
                      <m:jc m:val="centerGroup"/>
                    </m:oMathParaPr>
                    <m:oMath xmlns:m="http://schemas.openxmlformats.org/officeDocument/2006/math">
                      <m:r>
                        <a:rPr lang="es-EC" sz="1400" b="1" i="1">
                          <a:solidFill>
                            <a:srgbClr val="000000"/>
                          </a:solidFill>
                          <a:latin typeface="Cambria Math" panose="02040503050406030204" pitchFamily="18" charset="0"/>
                          <a:ea typeface="Calibri" panose="020F0502020204030204" pitchFamily="34" charset="0"/>
                        </a:rPr>
                        <m:t>𝑰𝒄</m:t>
                      </m:r>
                      <m:r>
                        <a:rPr lang="es-EC" sz="1400" b="1" i="1">
                          <a:solidFill>
                            <a:srgbClr val="000000"/>
                          </a:solidFill>
                          <a:latin typeface="Cambria Math" panose="02040503050406030204" pitchFamily="18" charset="0"/>
                          <a:ea typeface="Calibri" panose="020F0502020204030204" pitchFamily="34" charset="0"/>
                        </a:rPr>
                        <m:t> </m:t>
                      </m:r>
                      <m:d>
                        <m:dPr>
                          <m:begChr m:val="["/>
                          <m:endChr m:val="]"/>
                          <m:ctrlPr>
                            <a:rPr lang="es-ES" sz="1400" b="1" i="1">
                              <a:solidFill>
                                <a:srgbClr val="000000"/>
                              </a:solidFill>
                              <a:latin typeface="Cambria Math" panose="02040503050406030204" pitchFamily="18" charset="0"/>
                              <a:ea typeface="Calibri" panose="020F0502020204030204" pitchFamily="34" charset="0"/>
                            </a:rPr>
                          </m:ctrlPr>
                        </m:dPr>
                        <m:e>
                          <m:r>
                            <a:rPr lang="en-US" sz="1400" b="1" i="1">
                              <a:solidFill>
                                <a:srgbClr val="000000"/>
                              </a:solidFill>
                              <a:latin typeface="Cambria Math" panose="02040503050406030204" pitchFamily="18" charset="0"/>
                              <a:ea typeface="Calibri" panose="020F0502020204030204" pitchFamily="34" charset="0"/>
                            </a:rPr>
                            <m:t>𝑨</m:t>
                          </m:r>
                        </m:e>
                      </m:d>
                      <m:r>
                        <a:rPr lang="es-EC" sz="1400" i="1">
                          <a:solidFill>
                            <a:srgbClr val="000000"/>
                          </a:solidFill>
                          <a:latin typeface="Cambria Math" panose="02040503050406030204" pitchFamily="18" charset="0"/>
                          <a:ea typeface="Calibri" panose="020F0502020204030204" pitchFamily="34" charset="0"/>
                        </a:rPr>
                        <m:t>=</m:t>
                      </m:r>
                      <m:r>
                        <a:rPr lang="es-EC" sz="1400" b="1" i="1">
                          <a:solidFill>
                            <a:srgbClr val="000000"/>
                          </a:solidFill>
                          <a:latin typeface="Cambria Math" panose="02040503050406030204" pitchFamily="18" charset="0"/>
                          <a:ea typeface="Calibri" panose="020F0502020204030204" pitchFamily="34" charset="0"/>
                        </a:rPr>
                        <m:t>𝟏𝟒</m:t>
                      </m:r>
                      <m:r>
                        <a:rPr lang="es-EC" sz="1400" b="1" i="1">
                          <a:solidFill>
                            <a:srgbClr val="000000"/>
                          </a:solidFill>
                          <a:latin typeface="Cambria Math" panose="02040503050406030204" pitchFamily="18" charset="0"/>
                          <a:ea typeface="Calibri" panose="020F0502020204030204" pitchFamily="34" charset="0"/>
                        </a:rPr>
                        <m:t>.</m:t>
                      </m:r>
                      <m:r>
                        <a:rPr lang="es-EC" sz="1400" b="1" i="1">
                          <a:solidFill>
                            <a:srgbClr val="000000"/>
                          </a:solidFill>
                          <a:latin typeface="Cambria Math" panose="02040503050406030204" pitchFamily="18" charset="0"/>
                          <a:ea typeface="Calibri" panose="020F0502020204030204" pitchFamily="34" charset="0"/>
                        </a:rPr>
                        <m:t>𝟔𝟕</m:t>
                      </m:r>
                      <m:r>
                        <a:rPr lang="es-EC" sz="1400" b="1" i="1">
                          <a:solidFill>
                            <a:srgbClr val="000000"/>
                          </a:solidFill>
                          <a:latin typeface="Cambria Math" panose="02040503050406030204" pitchFamily="18" charset="0"/>
                          <a:ea typeface="Calibri" panose="020F0502020204030204" pitchFamily="34" charset="0"/>
                        </a:rPr>
                        <m:t>∙(</m:t>
                      </m:r>
                      <m:r>
                        <a:rPr lang="es-EC" sz="1400" b="1" i="1">
                          <a:solidFill>
                            <a:srgbClr val="000000"/>
                          </a:solidFill>
                          <a:latin typeface="Cambria Math" panose="02040503050406030204" pitchFamily="18" charset="0"/>
                          <a:ea typeface="Calibri" panose="020F0502020204030204" pitchFamily="34" charset="0"/>
                        </a:rPr>
                        <m:t>𝟏</m:t>
                      </m:r>
                      <m:r>
                        <a:rPr lang="es-EC" sz="1400" b="1" i="1">
                          <a:solidFill>
                            <a:srgbClr val="000000"/>
                          </a:solidFill>
                          <a:latin typeface="Cambria Math" panose="02040503050406030204" pitchFamily="18" charset="0"/>
                          <a:ea typeface="Calibri" panose="020F0502020204030204" pitchFamily="34" charset="0"/>
                        </a:rPr>
                        <m:t>.</m:t>
                      </m:r>
                      <m:r>
                        <a:rPr lang="es-EC" sz="1400" b="1" i="1">
                          <a:solidFill>
                            <a:srgbClr val="000000"/>
                          </a:solidFill>
                          <a:latin typeface="Cambria Math" panose="02040503050406030204" pitchFamily="18" charset="0"/>
                          <a:ea typeface="Calibri" panose="020F0502020204030204" pitchFamily="34" charset="0"/>
                        </a:rPr>
                        <m:t>𝟐𝟓</m:t>
                      </m:r>
                      <m:r>
                        <a:rPr lang="es-EC" sz="1400" b="1" i="1">
                          <a:solidFill>
                            <a:srgbClr val="000000"/>
                          </a:solidFill>
                          <a:latin typeface="Cambria Math" panose="02040503050406030204" pitchFamily="18" charset="0"/>
                          <a:ea typeface="Calibri" panose="020F0502020204030204" pitchFamily="34" charset="0"/>
                        </a:rPr>
                        <m:t>)</m:t>
                      </m:r>
                    </m:oMath>
                  </m:oMathPara>
                </a14:m>
                <a:endParaRPr lang="es-ES" sz="1400" dirty="0">
                  <a:solidFill>
                    <a:srgbClr val="000000"/>
                  </a:solidFill>
                  <a:latin typeface="Times New Roman" panose="02020603050405020304" pitchFamily="18" charset="0"/>
                  <a:ea typeface="Calibri" panose="020F0502020204030204" pitchFamily="34" charset="0"/>
                </a:endParaRPr>
              </a:p>
              <a:p>
                <a:pPr/>
                <a14:m>
                  <m:oMathPara xmlns:m="http://schemas.openxmlformats.org/officeDocument/2006/math">
                    <m:oMathParaPr>
                      <m:jc m:val="centerGroup"/>
                    </m:oMathParaPr>
                    <m:oMath xmlns:m="http://schemas.openxmlformats.org/officeDocument/2006/math">
                      <m:r>
                        <a:rPr lang="es-ES" sz="14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en-US" sz="14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𝑰𝒄</m:t>
                      </m:r>
                      <m:r>
                        <a:rPr lang="en-US" sz="14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s-ES" sz="1400" b="1" i="1">
                              <a:solidFill>
                                <a:prstClr val="black"/>
                              </a:solidFill>
                              <a:latin typeface="Cambria Math" panose="02040503050406030204" pitchFamily="18" charset="0"/>
                            </a:rPr>
                          </m:ctrlPr>
                        </m:dPr>
                        <m:e>
                          <m:r>
                            <a:rPr lang="en-US" sz="14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𝑨</m:t>
                          </m:r>
                        </m:e>
                      </m:d>
                      <m:r>
                        <a:rPr lang="en-US" sz="1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=18.33 </m:t>
                      </m:r>
                      <m:r>
                        <a:rPr lang="en-US" sz="1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𝐴</m:t>
                      </m:r>
                      <m:r>
                        <a:rPr lang="en-US" sz="1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  18 </m:t>
                      </m:r>
                      <m:r>
                        <a:rPr lang="en-US" sz="1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𝐴</m:t>
                      </m:r>
                    </m:oMath>
                  </m:oMathPara>
                </a14:m>
                <a:endParaRPr lang="es-ES" sz="1400" dirty="0">
                  <a:solidFill>
                    <a:prstClr val="black"/>
                  </a:solidFill>
                </a:endParaRPr>
              </a:p>
            </p:txBody>
          </p:sp>
        </mc:Choice>
        <mc:Fallback xmlns="">
          <p:sp>
            <p:nvSpPr>
              <p:cNvPr id="16" name="Rectángulo 15"/>
              <p:cNvSpPr>
                <a:spLocks noRot="1" noChangeAspect="1" noMove="1" noResize="1" noEditPoints="1" noAdjustHandles="1" noChangeArrowheads="1" noChangeShapeType="1" noTextEdit="1"/>
              </p:cNvSpPr>
              <p:nvPr/>
            </p:nvSpPr>
            <p:spPr>
              <a:xfrm>
                <a:off x="544375" y="5244677"/>
                <a:ext cx="4572000" cy="630942"/>
              </a:xfrm>
              <a:prstGeom prst="rect">
                <a:avLst/>
              </a:prstGeom>
              <a:blipFill rotWithShape="0">
                <a:blip r:embed="rId13"/>
                <a:stretch>
                  <a:fillRect/>
                </a:stretch>
              </a:blipFill>
            </p:spPr>
            <p:txBody>
              <a:bodyPr/>
              <a:lstStyle/>
              <a:p>
                <a:r>
                  <a:rPr lang="es-ES">
                    <a:noFill/>
                  </a:rPr>
                  <a:t> </a:t>
                </a:r>
              </a:p>
            </p:txBody>
          </p:sp>
        </mc:Fallback>
      </mc:AlternateContent>
      <p:sp>
        <p:nvSpPr>
          <p:cNvPr id="18" name="Rectángulo 17"/>
          <p:cNvSpPr/>
          <p:nvPr/>
        </p:nvSpPr>
        <p:spPr>
          <a:xfrm>
            <a:off x="990600" y="5847674"/>
            <a:ext cx="4953000" cy="338554"/>
          </a:xfrm>
          <a:prstGeom prst="rect">
            <a:avLst/>
          </a:prstGeom>
        </p:spPr>
        <p:txBody>
          <a:bodyPr wrap="square">
            <a:spAutoFit/>
          </a:bodyPr>
          <a:lstStyle/>
          <a:p>
            <a:r>
              <a:rPr lang="es-ES" sz="1600" b="1" dirty="0">
                <a:solidFill>
                  <a:prstClr val="black"/>
                </a:solidFill>
                <a:latin typeface="Cambria Math" panose="02040503050406030204" pitchFamily="18" charset="0"/>
                <a:ea typeface="Times New Roman" panose="02020603050405020304" pitchFamily="18" charset="0"/>
              </a:rPr>
              <a:t>Interruptor termomagnético trifásico de 25 Amperios</a:t>
            </a:r>
          </a:p>
        </p:txBody>
      </p:sp>
      <p:pic>
        <p:nvPicPr>
          <p:cNvPr id="19" name="Imagen 18"/>
          <p:cNvPicPr>
            <a:picLocks noChangeAspect="1"/>
          </p:cNvPicPr>
          <p:nvPr/>
        </p:nvPicPr>
        <p:blipFill>
          <a:blip r:embed="rId14"/>
          <a:stretch>
            <a:fillRect/>
          </a:stretch>
        </p:blipFill>
        <p:spPr>
          <a:xfrm>
            <a:off x="6858002" y="4211513"/>
            <a:ext cx="1324811" cy="1532514"/>
          </a:xfrm>
          <a:prstGeom prst="rect">
            <a:avLst/>
          </a:prstGeom>
        </p:spPr>
      </p:pic>
      <p:sp>
        <p:nvSpPr>
          <p:cNvPr id="20" name="CuadroTexto 19"/>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21"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31</a:t>
            </a:r>
          </a:p>
          <a:p>
            <a:endParaRPr lang="es-ES" dirty="0">
              <a:solidFill>
                <a:prstClr val="black"/>
              </a:solidFill>
            </a:endParaRPr>
          </a:p>
        </p:txBody>
      </p:sp>
    </p:spTree>
    <p:extLst>
      <p:ext uri="{BB962C8B-B14F-4D97-AF65-F5344CB8AC3E}">
        <p14:creationId xmlns:p14="http://schemas.microsoft.com/office/powerpoint/2010/main" val="1773141044"/>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800" decel="100000"/>
                                        <p:tgtEl>
                                          <p:spTgt spid="13"/>
                                        </p:tgtEl>
                                      </p:cBhvr>
                                    </p:animEffect>
                                    <p:anim calcmode="lin" valueType="num">
                                      <p:cBhvr>
                                        <p:cTn id="25" dur="800" decel="100000" fill="hold"/>
                                        <p:tgtEl>
                                          <p:spTgt spid="13"/>
                                        </p:tgtEl>
                                        <p:attrNameLst>
                                          <p:attrName>style.rotation</p:attrName>
                                        </p:attrNameLst>
                                      </p:cBhvr>
                                      <p:tavLst>
                                        <p:tav tm="0">
                                          <p:val>
                                            <p:fltVal val="-90"/>
                                          </p:val>
                                        </p:tav>
                                        <p:tav tm="100000">
                                          <p:val>
                                            <p:fltVal val="0"/>
                                          </p:val>
                                        </p:tav>
                                      </p:tavLst>
                                    </p:anim>
                                    <p:anim calcmode="lin" valueType="num">
                                      <p:cBhvr>
                                        <p:cTn id="26" dur="800" decel="100000" fill="hold"/>
                                        <p:tgtEl>
                                          <p:spTgt spid="13"/>
                                        </p:tgtEl>
                                        <p:attrNameLst>
                                          <p:attrName>ppt_x</p:attrName>
                                        </p:attrNameLst>
                                      </p:cBhvr>
                                      <p:tavLst>
                                        <p:tav tm="0">
                                          <p:val>
                                            <p:strVal val="#ppt_x+0.4"/>
                                          </p:val>
                                        </p:tav>
                                        <p:tav tm="100000">
                                          <p:val>
                                            <p:strVal val="#ppt_x-0.05"/>
                                          </p:val>
                                        </p:tav>
                                      </p:tavLst>
                                    </p:anim>
                                    <p:anim calcmode="lin" valueType="num">
                                      <p:cBhvr>
                                        <p:cTn id="27" dur="800" decel="100000" fill="hold"/>
                                        <p:tgtEl>
                                          <p:spTgt spid="13"/>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800" decel="100000"/>
                                        <p:tgtEl>
                                          <p:spTgt spid="19"/>
                                        </p:tgtEl>
                                      </p:cBhvr>
                                    </p:animEffect>
                                    <p:anim calcmode="lin" valueType="num">
                                      <p:cBhvr>
                                        <p:cTn id="49" dur="800" decel="100000" fill="hold"/>
                                        <p:tgtEl>
                                          <p:spTgt spid="19"/>
                                        </p:tgtEl>
                                        <p:attrNameLst>
                                          <p:attrName>style.rotation</p:attrName>
                                        </p:attrNameLst>
                                      </p:cBhvr>
                                      <p:tavLst>
                                        <p:tav tm="0">
                                          <p:val>
                                            <p:fltVal val="-90"/>
                                          </p:val>
                                        </p:tav>
                                        <p:tav tm="100000">
                                          <p:val>
                                            <p:fltVal val="0"/>
                                          </p:val>
                                        </p:tav>
                                      </p:tavLst>
                                    </p:anim>
                                    <p:anim calcmode="lin" valueType="num">
                                      <p:cBhvr>
                                        <p:cTn id="50" dur="800" decel="100000" fill="hold"/>
                                        <p:tgtEl>
                                          <p:spTgt spid="19"/>
                                        </p:tgtEl>
                                        <p:attrNameLst>
                                          <p:attrName>ppt_x</p:attrName>
                                        </p:attrNameLst>
                                      </p:cBhvr>
                                      <p:tavLst>
                                        <p:tav tm="0">
                                          <p:val>
                                            <p:strVal val="#ppt_x+0.4"/>
                                          </p:val>
                                        </p:tav>
                                        <p:tav tm="100000">
                                          <p:val>
                                            <p:strVal val="#ppt_x-0.05"/>
                                          </p:val>
                                        </p:tav>
                                      </p:tavLst>
                                    </p:anim>
                                    <p:anim calcmode="lin" valueType="num">
                                      <p:cBhvr>
                                        <p:cTn id="51" dur="800" decel="100000" fill="hold"/>
                                        <p:tgtEl>
                                          <p:spTgt spid="19"/>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p:bldP spid="11" grpId="0"/>
      <p:bldP spid="12" grpId="0"/>
      <p:bldP spid="2" grpId="0"/>
      <p:bldP spid="3" grpId="0"/>
      <p:bldP spid="14" grpId="0"/>
      <p:bldP spid="7" grpId="0"/>
      <p:bldP spid="9" grpId="0"/>
      <p:bldP spid="15" grpId="0"/>
      <p:bldP spid="16"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06545"/>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Diseño</a:t>
            </a:r>
          </a:p>
        </p:txBody>
      </p:sp>
      <mc:AlternateContent xmlns:mc="http://schemas.openxmlformats.org/markup-compatibility/2006" xmlns:a14="http://schemas.microsoft.com/office/drawing/2010/main">
        <mc:Choice Requires="a14">
          <p:sp>
            <p:nvSpPr>
              <p:cNvPr id="4" name="Rectángulo 3"/>
              <p:cNvSpPr/>
              <p:nvPr/>
            </p:nvSpPr>
            <p:spPr>
              <a:xfrm>
                <a:off x="533400" y="1524000"/>
                <a:ext cx="7924800" cy="1938992"/>
              </a:xfrm>
              <a:prstGeom prst="rect">
                <a:avLst/>
              </a:prstGeom>
            </p:spPr>
            <p:txBody>
              <a:bodyPr wrap="square">
                <a:spAutoFit/>
              </a:bodyPr>
              <a:lstStyle/>
              <a:p>
                <a:pPr indent="449580">
                  <a:lnSpc>
                    <a:spcPct val="150000"/>
                  </a:lnSpc>
                </a:pPr>
                <a:r>
                  <a:rPr lang="es-EC" sz="1600" dirty="0">
                    <a:solidFill>
                      <a:srgbClr val="000000"/>
                    </a:solidFill>
                    <a:latin typeface="Times New Roman" panose="02020603050405020304" pitchFamily="18" charset="0"/>
                    <a:ea typeface="Calibri" panose="020F0502020204030204" pitchFamily="34" charset="0"/>
                  </a:rPr>
                  <a:t>Siguiendo los lineamientos de la normativa CPE INEN 19:2001, se recomienda:</a:t>
                </a:r>
                <a:endParaRPr lang="es-ES" sz="1600" dirty="0">
                  <a:solidFill>
                    <a:srgbClr val="000000"/>
                  </a:solidFill>
                  <a:latin typeface="Times New Roman" panose="02020603050405020304" pitchFamily="18" charset="0"/>
                  <a:ea typeface="Calibri" panose="020F0502020204030204" pitchFamily="34" charset="0"/>
                </a:endParaRPr>
              </a:p>
              <a:p>
                <a:pPr marL="342900" indent="-342900" algn="just">
                  <a:lnSpc>
                    <a:spcPct val="150000"/>
                  </a:lnSpc>
                  <a:buFont typeface="Symbol" panose="05050102010706020507" pitchFamily="18" charset="2"/>
                  <a:buChar char=""/>
                </a:pPr>
                <a:r>
                  <a:rPr lang="es-EC" sz="1600" dirty="0">
                    <a:solidFill>
                      <a:srgbClr val="000000"/>
                    </a:solidFill>
                    <a:latin typeface="Times New Roman" panose="02020603050405020304" pitchFamily="18" charset="0"/>
                    <a:ea typeface="Calibri" panose="020F0502020204030204" pitchFamily="34" charset="0"/>
                  </a:rPr>
                  <a:t>Para circuitos de control de no más de 7 A se permite alambre con sección transversal de 0,82 </a:t>
                </a:r>
                <a14:m>
                  <m:oMath xmlns:m="http://schemas.openxmlformats.org/officeDocument/2006/math">
                    <m:sSup>
                      <m:sSupPr>
                        <m:ctrlPr>
                          <a:rPr lang="es-EC" sz="1600" i="1">
                            <a:solidFill>
                              <a:srgbClr val="000000"/>
                            </a:solidFill>
                            <a:latin typeface="Cambria Math" panose="02040503050406030204" pitchFamily="18" charset="0"/>
                          </a:rPr>
                        </m:ctrlPr>
                      </m:sSupPr>
                      <m:e>
                        <m:r>
                          <a:rPr lang="es-ES" sz="1600" i="1">
                            <a:solidFill>
                              <a:srgbClr val="000000"/>
                            </a:solidFill>
                            <a:latin typeface="Cambria Math" panose="02040503050406030204" pitchFamily="18" charset="0"/>
                          </a:rPr>
                          <m:t>𝑚𝑚</m:t>
                        </m:r>
                      </m:e>
                      <m:sup>
                        <m:r>
                          <a:rPr lang="es-ES" sz="1600" i="1">
                            <a:solidFill>
                              <a:srgbClr val="000000"/>
                            </a:solidFill>
                            <a:latin typeface="Cambria Math" panose="02040503050406030204" pitchFamily="18" charset="0"/>
                          </a:rPr>
                          <m:t>2</m:t>
                        </m:r>
                      </m:sup>
                    </m:sSup>
                  </m:oMath>
                </a14:m>
                <a:r>
                  <a:rPr lang="es-EC" sz="1600" dirty="0">
                    <a:solidFill>
                      <a:srgbClr val="000000"/>
                    </a:solidFill>
                    <a:latin typeface="Times New Roman" panose="02020603050405020304" pitchFamily="18" charset="0"/>
                    <a:ea typeface="Calibri" panose="020F0502020204030204" pitchFamily="34" charset="0"/>
                  </a:rPr>
                  <a:t>(18 AWG). </a:t>
                </a:r>
                <a:endParaRPr lang="es-ES" sz="1600" dirty="0">
                  <a:solidFill>
                    <a:srgbClr val="000000"/>
                  </a:solidFill>
                  <a:latin typeface="Times New Roman" panose="02020603050405020304" pitchFamily="18" charset="0"/>
                  <a:ea typeface="Calibri" panose="020F0502020204030204" pitchFamily="34" charset="0"/>
                </a:endParaRPr>
              </a:p>
              <a:p>
                <a:pPr marL="342900" indent="-342900" algn="just">
                  <a:lnSpc>
                    <a:spcPct val="150000"/>
                  </a:lnSpc>
                  <a:buFont typeface="Symbol" panose="05050102010706020507" pitchFamily="18" charset="2"/>
                  <a:buChar char=""/>
                </a:pPr>
                <a:r>
                  <a:rPr lang="es-EC" sz="1600" dirty="0">
                    <a:solidFill>
                      <a:srgbClr val="000000"/>
                    </a:solidFill>
                    <a:latin typeface="Times New Roman" panose="02020603050405020304" pitchFamily="18" charset="0"/>
                    <a:ea typeface="Calibri" panose="020F0502020204030204" pitchFamily="34" charset="0"/>
                  </a:rPr>
                  <a:t>Para circuitos electrónicos se permiten alambres con sección transversal no menor a 0,51 </a:t>
                </a:r>
                <a14:m>
                  <m:oMath xmlns:m="http://schemas.openxmlformats.org/officeDocument/2006/math">
                    <m:sSup>
                      <m:sSupPr>
                        <m:ctrlPr>
                          <a:rPr lang="es-EC" sz="1600" i="1">
                            <a:solidFill>
                              <a:srgbClr val="000000"/>
                            </a:solidFill>
                            <a:latin typeface="Cambria Math" panose="02040503050406030204" pitchFamily="18" charset="0"/>
                          </a:rPr>
                        </m:ctrlPr>
                      </m:sSupPr>
                      <m:e>
                        <m:r>
                          <a:rPr lang="es-ES" sz="1600" i="1">
                            <a:solidFill>
                              <a:srgbClr val="000000"/>
                            </a:solidFill>
                            <a:latin typeface="Cambria Math" panose="02040503050406030204" pitchFamily="18" charset="0"/>
                          </a:rPr>
                          <m:t>𝑚𝑚</m:t>
                        </m:r>
                      </m:e>
                      <m:sup>
                        <m:r>
                          <a:rPr lang="es-ES" sz="1600" i="1">
                            <a:solidFill>
                              <a:srgbClr val="000000"/>
                            </a:solidFill>
                            <a:latin typeface="Cambria Math" panose="02040503050406030204" pitchFamily="18" charset="0"/>
                          </a:rPr>
                          <m:t>2</m:t>
                        </m:r>
                      </m:sup>
                    </m:sSup>
                  </m:oMath>
                </a14:m>
                <a:r>
                  <a:rPr lang="es-EC" sz="1600" dirty="0">
                    <a:solidFill>
                      <a:srgbClr val="000000"/>
                    </a:solidFill>
                    <a:latin typeface="Times New Roman" panose="02020603050405020304" pitchFamily="18" charset="0"/>
                    <a:ea typeface="Calibri" panose="020F0502020204030204" pitchFamily="34" charset="0"/>
                  </a:rPr>
                  <a:t> (20 AWG). </a:t>
                </a:r>
                <a:endParaRPr lang="es-ES" sz="1600" dirty="0">
                  <a:solidFill>
                    <a:srgbClr val="000000"/>
                  </a:solidFill>
                  <a:latin typeface="Times New Roman" panose="02020603050405020304" pitchFamily="18" charset="0"/>
                  <a:ea typeface="Calibri" panose="020F0502020204030204" pitchFamily="34"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533400" y="1524000"/>
                <a:ext cx="7924800" cy="1938992"/>
              </a:xfrm>
              <a:prstGeom prst="rect">
                <a:avLst/>
              </a:prstGeom>
              <a:blipFill rotWithShape="0">
                <a:blip r:embed="rId7"/>
                <a:stretch>
                  <a:fillRect l="-462" r="-385" b="-943"/>
                </a:stretch>
              </a:blipFill>
            </p:spPr>
            <p:txBody>
              <a:bodyPr/>
              <a:lstStyle/>
              <a:p>
                <a:r>
                  <a:rPr lang="es-ES">
                    <a:noFill/>
                  </a:rPr>
                  <a:t> </a:t>
                </a:r>
              </a:p>
            </p:txBody>
          </p:sp>
        </mc:Fallback>
      </mc:AlternateContent>
      <p:pic>
        <p:nvPicPr>
          <p:cNvPr id="10" name="Imagen 9"/>
          <p:cNvPicPr>
            <a:picLocks noChangeAspect="1"/>
          </p:cNvPicPr>
          <p:nvPr/>
        </p:nvPicPr>
        <p:blipFill>
          <a:blip r:embed="rId8"/>
          <a:stretch>
            <a:fillRect/>
          </a:stretch>
        </p:blipFill>
        <p:spPr>
          <a:xfrm>
            <a:off x="6096002" y="3462994"/>
            <a:ext cx="2147767" cy="2105025"/>
          </a:xfrm>
          <a:prstGeom prst="rect">
            <a:avLst/>
          </a:prstGeom>
        </p:spPr>
      </p:pic>
      <mc:AlternateContent xmlns:mc="http://schemas.openxmlformats.org/markup-compatibility/2006" xmlns:a14="http://schemas.microsoft.com/office/drawing/2010/main">
        <mc:Choice Requires="a14">
          <p:graphicFrame>
            <p:nvGraphicFramePr>
              <p:cNvPr id="17" name="Tabla 16"/>
              <p:cNvGraphicFramePr>
                <a:graphicFrameLocks noGrp="1"/>
              </p:cNvGraphicFramePr>
              <p:nvPr/>
            </p:nvGraphicFramePr>
            <p:xfrm>
              <a:off x="609600" y="3526491"/>
              <a:ext cx="4762500" cy="2468880"/>
            </p:xfrm>
            <a:graphic>
              <a:graphicData uri="http://schemas.openxmlformats.org/drawingml/2006/table">
                <a:tbl>
                  <a:tblPr firstRow="1" firstCol="1" bandRow="1">
                    <a:tableStyleId>{5C22544A-7EE6-4342-B048-85BDC9FD1C3A}</a:tableStyleId>
                  </a:tblPr>
                  <a:tblGrid>
                    <a:gridCol w="1879600"/>
                    <a:gridCol w="2882900"/>
                  </a:tblGrid>
                  <a:tr h="200025">
                    <a:tc>
                      <a:txBody>
                        <a:bodyPr/>
                        <a:lstStyle/>
                        <a:p>
                          <a:pPr>
                            <a:lnSpc>
                              <a:spcPct val="150000"/>
                            </a:lnSpc>
                            <a:spcAft>
                              <a:spcPts val="0"/>
                            </a:spcAft>
                          </a:pPr>
                          <a:r>
                            <a:rPr lang="es-ES" sz="1200" dirty="0">
                              <a:effectLst/>
                            </a:rPr>
                            <a:t>Dimensionamiento de conductores</a:t>
                          </a:r>
                          <a:endParaRPr lang="es-E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Circuito de control</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Tipo </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dirty="0">
                              <a:effectLst/>
                            </a:rPr>
                            <a:t>THHN</a:t>
                          </a:r>
                          <a:endParaRPr lang="es-ES" sz="1200" dirty="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Calibre</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18 AWG</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Sección transversal</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0.82 </a:t>
                          </a:r>
                          <a14:m>
                            <m:oMath xmlns:m="http://schemas.openxmlformats.org/officeDocument/2006/math">
                              <m:sSup>
                                <m:sSupPr>
                                  <m:ctrlPr>
                                    <a:rPr lang="es-ES" sz="1200" i="1">
                                      <a:effectLst/>
                                      <a:latin typeface="Cambria Math" panose="02040503050406030204" pitchFamily="18" charset="0"/>
                                    </a:rPr>
                                  </m:ctrlPr>
                                </m:sSupPr>
                                <m:e>
                                  <m:r>
                                    <a:rPr lang="es-ES" sz="1200">
                                      <a:effectLst/>
                                      <a:latin typeface="Cambria Math" panose="02040503050406030204" pitchFamily="18" charset="0"/>
                                    </a:rPr>
                                    <m:t>𝑚𝑚</m:t>
                                  </m:r>
                                </m:e>
                                <m:sup>
                                  <m:r>
                                    <a:rPr lang="es-ES" sz="1200">
                                      <a:effectLst/>
                                      <a:latin typeface="Cambria Math" panose="02040503050406030204" pitchFamily="18" charset="0"/>
                                    </a:rPr>
                                    <m:t>2</m:t>
                                  </m:r>
                                </m:sup>
                              </m:sSup>
                            </m:oMath>
                          </a14:m>
                          <a:r>
                            <a:rPr lang="es-ES" sz="1200">
                              <a:effectLst/>
                            </a:rPr>
                            <a:t> </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Corriente máxima</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14 Amperios</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Temperatura máxima del conductor</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90 </a:t>
                          </a:r>
                          <a14:m>
                            <m:oMath xmlns:m="http://schemas.openxmlformats.org/officeDocument/2006/math">
                              <m:r>
                                <a:rPr lang="es-ES" sz="1200">
                                  <a:effectLst/>
                                  <a:latin typeface="Cambria Math" panose="02040503050406030204" pitchFamily="18" charset="0"/>
                                </a:rPr>
                                <m:t>℃</m:t>
                              </m:r>
                            </m:oMath>
                          </a14:m>
                          <a:endParaRPr lang="es-ES" sz="120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nSpc>
                              <a:spcPct val="150000"/>
                            </a:lnSpc>
                            <a:spcAft>
                              <a:spcPts val="0"/>
                            </a:spcAft>
                          </a:pPr>
                          <a:r>
                            <a:rPr lang="es-ES" sz="1200">
                              <a:effectLst/>
                            </a:rPr>
                            <a:t>Condición</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dirty="0">
                              <a:effectLst/>
                            </a:rPr>
                            <a:t>Aire libre</a:t>
                          </a:r>
                          <a:endParaRPr lang="es-ES"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mc:Choice>
        <mc:Fallback xmlns="">
          <p:graphicFrame>
            <p:nvGraphicFramePr>
              <p:cNvPr id="17" name="Tabla 16"/>
              <p:cNvGraphicFramePr>
                <a:graphicFrameLocks noGrp="1"/>
              </p:cNvGraphicFramePr>
              <p:nvPr/>
            </p:nvGraphicFramePr>
            <p:xfrm>
              <a:off x="609600" y="3526491"/>
              <a:ext cx="4762500" cy="2468880"/>
            </p:xfrm>
            <a:graphic>
              <a:graphicData uri="http://schemas.openxmlformats.org/drawingml/2006/table">
                <a:tbl>
                  <a:tblPr firstRow="1" firstCol="1" bandRow="1">
                    <a:tableStyleId>{5C22544A-7EE6-4342-B048-85BDC9FD1C3A}</a:tableStyleId>
                  </a:tblPr>
                  <a:tblGrid>
                    <a:gridCol w="1879600"/>
                    <a:gridCol w="2882900"/>
                  </a:tblGrid>
                  <a:tr h="548640">
                    <a:tc>
                      <a:txBody>
                        <a:bodyPr/>
                        <a:lstStyle/>
                        <a:p>
                          <a:pPr>
                            <a:lnSpc>
                              <a:spcPct val="150000"/>
                            </a:lnSpc>
                            <a:spcAft>
                              <a:spcPts val="0"/>
                            </a:spcAft>
                          </a:pPr>
                          <a:r>
                            <a:rPr lang="es-ES" sz="1200" dirty="0">
                              <a:effectLst/>
                            </a:rPr>
                            <a:t>Dimensionamiento de conductores</a:t>
                          </a:r>
                          <a:endParaRPr lang="es-E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Circuito de control</a:t>
                          </a:r>
                          <a:endParaRPr lang="es-ES" sz="1200">
                            <a:effectLst/>
                            <a:latin typeface="Times New Roman" panose="02020603050405020304" pitchFamily="18" charset="0"/>
                            <a:ea typeface="Times New Roman" panose="02020603050405020304" pitchFamily="18" charset="0"/>
                          </a:endParaRPr>
                        </a:p>
                      </a:txBody>
                      <a:tcPr marL="68580" marR="68580" marT="0" marB="0"/>
                    </a:tc>
                  </a:tr>
                  <a:tr h="274320">
                    <a:tc>
                      <a:txBody>
                        <a:bodyPr/>
                        <a:lstStyle/>
                        <a:p>
                          <a:pPr>
                            <a:lnSpc>
                              <a:spcPct val="150000"/>
                            </a:lnSpc>
                            <a:spcAft>
                              <a:spcPts val="0"/>
                            </a:spcAft>
                          </a:pPr>
                          <a:r>
                            <a:rPr lang="es-ES" sz="1200">
                              <a:effectLst/>
                            </a:rPr>
                            <a:t>Tipo </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dirty="0">
                              <a:effectLst/>
                            </a:rPr>
                            <a:t>THHN</a:t>
                          </a:r>
                          <a:endParaRPr lang="es-ES" sz="1200" dirty="0">
                            <a:effectLst/>
                            <a:latin typeface="Times New Roman" panose="02020603050405020304" pitchFamily="18" charset="0"/>
                            <a:ea typeface="Times New Roman" panose="02020603050405020304" pitchFamily="18" charset="0"/>
                          </a:endParaRPr>
                        </a:p>
                      </a:txBody>
                      <a:tcPr marL="68580" marR="68580" marT="0" marB="0"/>
                    </a:tc>
                  </a:tr>
                  <a:tr h="274320">
                    <a:tc>
                      <a:txBody>
                        <a:bodyPr/>
                        <a:lstStyle/>
                        <a:p>
                          <a:pPr>
                            <a:lnSpc>
                              <a:spcPct val="150000"/>
                            </a:lnSpc>
                            <a:spcAft>
                              <a:spcPts val="0"/>
                            </a:spcAft>
                          </a:pPr>
                          <a:r>
                            <a:rPr lang="es-ES" sz="1200">
                              <a:effectLst/>
                            </a:rPr>
                            <a:t>Calibre</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18 AWG</a:t>
                          </a:r>
                          <a:endParaRPr lang="es-ES" sz="1200">
                            <a:effectLst/>
                            <a:latin typeface="Times New Roman" panose="02020603050405020304" pitchFamily="18" charset="0"/>
                            <a:ea typeface="Times New Roman" panose="02020603050405020304" pitchFamily="18" charset="0"/>
                          </a:endParaRPr>
                        </a:p>
                      </a:txBody>
                      <a:tcPr marL="68580" marR="68580" marT="0" marB="0"/>
                    </a:tc>
                  </a:tr>
                  <a:tr h="274320">
                    <a:tc>
                      <a:txBody>
                        <a:bodyPr/>
                        <a:lstStyle/>
                        <a:p>
                          <a:pPr>
                            <a:lnSpc>
                              <a:spcPct val="150000"/>
                            </a:lnSpc>
                            <a:spcAft>
                              <a:spcPts val="0"/>
                            </a:spcAft>
                          </a:pPr>
                          <a:r>
                            <a:rPr lang="es-ES" sz="1200">
                              <a:effectLst/>
                            </a:rPr>
                            <a:t>Sección transversal</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ES"/>
                        </a:p>
                      </a:txBody>
                      <a:tcPr marL="68580" marR="68580" marT="0" marB="0">
                        <a:blipFill rotWithShape="0">
                          <a:blip r:embed="rId9"/>
                          <a:stretch>
                            <a:fillRect l="-65751" t="-393478" r="-846" b="-415217"/>
                          </a:stretch>
                        </a:blipFill>
                      </a:tcPr>
                    </a:tc>
                  </a:tr>
                  <a:tr h="274320">
                    <a:tc>
                      <a:txBody>
                        <a:bodyPr/>
                        <a:lstStyle/>
                        <a:p>
                          <a:pPr>
                            <a:lnSpc>
                              <a:spcPct val="150000"/>
                            </a:lnSpc>
                            <a:spcAft>
                              <a:spcPts val="0"/>
                            </a:spcAft>
                          </a:pPr>
                          <a:r>
                            <a:rPr lang="es-ES" sz="1200">
                              <a:effectLst/>
                            </a:rPr>
                            <a:t>Corriente máxima</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a:effectLst/>
                            </a:rPr>
                            <a:t>14 Amperios</a:t>
                          </a:r>
                          <a:endParaRPr lang="es-ES" sz="1200">
                            <a:effectLst/>
                            <a:latin typeface="Times New Roman" panose="02020603050405020304" pitchFamily="18" charset="0"/>
                            <a:ea typeface="Times New Roman" panose="02020603050405020304" pitchFamily="18" charset="0"/>
                          </a:endParaRPr>
                        </a:p>
                      </a:txBody>
                      <a:tcPr marL="68580" marR="68580" marT="0" marB="0"/>
                    </a:tc>
                  </a:tr>
                  <a:tr h="548640">
                    <a:tc>
                      <a:txBody>
                        <a:bodyPr/>
                        <a:lstStyle/>
                        <a:p>
                          <a:pPr>
                            <a:lnSpc>
                              <a:spcPct val="150000"/>
                            </a:lnSpc>
                            <a:spcAft>
                              <a:spcPts val="0"/>
                            </a:spcAft>
                          </a:pPr>
                          <a:r>
                            <a:rPr lang="es-ES" sz="1200">
                              <a:effectLst/>
                            </a:rPr>
                            <a:t>Temperatura máxima del conductor</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ES"/>
                        </a:p>
                      </a:txBody>
                      <a:tcPr marL="68580" marR="68580" marT="0" marB="0">
                        <a:blipFill rotWithShape="0">
                          <a:blip r:embed="rId9"/>
                          <a:stretch>
                            <a:fillRect l="-65751" t="-302222" r="-846" b="-62222"/>
                          </a:stretch>
                        </a:blipFill>
                      </a:tcPr>
                    </a:tc>
                  </a:tr>
                  <a:tr h="274320">
                    <a:tc>
                      <a:txBody>
                        <a:bodyPr/>
                        <a:lstStyle/>
                        <a:p>
                          <a:pPr>
                            <a:lnSpc>
                              <a:spcPct val="150000"/>
                            </a:lnSpc>
                            <a:spcAft>
                              <a:spcPts val="0"/>
                            </a:spcAft>
                          </a:pPr>
                          <a:r>
                            <a:rPr lang="es-ES" sz="1200">
                              <a:effectLst/>
                            </a:rPr>
                            <a:t>Condición</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 sz="1200" dirty="0">
                              <a:effectLst/>
                            </a:rPr>
                            <a:t>Aire libre</a:t>
                          </a:r>
                          <a:endParaRPr lang="es-ES"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mc:Fallback>
      </mc:AlternateContent>
      <p:sp>
        <p:nvSpPr>
          <p:cNvPr id="11" name="CuadroTexto 10"/>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12"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32</a:t>
            </a:r>
          </a:p>
          <a:p>
            <a:endParaRPr lang="es-ES" dirty="0">
              <a:solidFill>
                <a:prstClr val="black"/>
              </a:solidFill>
            </a:endParaRPr>
          </a:p>
        </p:txBody>
      </p:sp>
    </p:spTree>
    <p:extLst>
      <p:ext uri="{BB962C8B-B14F-4D97-AF65-F5344CB8AC3E}">
        <p14:creationId xmlns:p14="http://schemas.microsoft.com/office/powerpoint/2010/main" val="3465110256"/>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amond(in)">
                                      <p:cBhvr>
                                        <p:cTn id="16" dur="2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800" decel="100000"/>
                                        <p:tgtEl>
                                          <p:spTgt spid="10"/>
                                        </p:tgtEl>
                                      </p:cBhvr>
                                    </p:animEffect>
                                    <p:anim calcmode="lin" valueType="num">
                                      <p:cBhvr>
                                        <p:cTn id="22" dur="800" decel="100000" fill="hold"/>
                                        <p:tgtEl>
                                          <p:spTgt spid="10"/>
                                        </p:tgtEl>
                                        <p:attrNameLst>
                                          <p:attrName>style.rotation</p:attrName>
                                        </p:attrNameLst>
                                      </p:cBhvr>
                                      <p:tavLst>
                                        <p:tav tm="0">
                                          <p:val>
                                            <p:fltVal val="-90"/>
                                          </p:val>
                                        </p:tav>
                                        <p:tav tm="100000">
                                          <p:val>
                                            <p:fltVal val="0"/>
                                          </p:val>
                                        </p:tav>
                                      </p:tavLst>
                                    </p:anim>
                                    <p:anim calcmode="lin" valueType="num">
                                      <p:cBhvr>
                                        <p:cTn id="23" dur="800" decel="100000" fill="hold"/>
                                        <p:tgtEl>
                                          <p:spTgt spid="10"/>
                                        </p:tgtEl>
                                        <p:attrNameLst>
                                          <p:attrName>ppt_x</p:attrName>
                                        </p:attrNameLst>
                                      </p:cBhvr>
                                      <p:tavLst>
                                        <p:tav tm="0">
                                          <p:val>
                                            <p:strVal val="#ppt_x+0.4"/>
                                          </p:val>
                                        </p:tav>
                                        <p:tav tm="100000">
                                          <p:val>
                                            <p:strVal val="#ppt_x-0.05"/>
                                          </p:val>
                                        </p:tav>
                                      </p:tavLst>
                                    </p:anim>
                                    <p:anim calcmode="lin" valueType="num">
                                      <p:cBhvr>
                                        <p:cTn id="24" dur="800" decel="100000" fill="hold"/>
                                        <p:tgtEl>
                                          <p:spTgt spid="10"/>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06545"/>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Diseño</a:t>
            </a:r>
          </a:p>
        </p:txBody>
      </p:sp>
      <p:sp>
        <p:nvSpPr>
          <p:cNvPr id="8" name="CuadroTexto 7"/>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9"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33</a:t>
            </a:r>
          </a:p>
          <a:p>
            <a:endParaRPr lang="es-ES" dirty="0">
              <a:solidFill>
                <a:prstClr val="black"/>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1389907664"/>
              </p:ext>
            </p:extLst>
          </p:nvPr>
        </p:nvGraphicFramePr>
        <p:xfrm>
          <a:off x="1879421" y="1372920"/>
          <a:ext cx="5513051" cy="4461208"/>
        </p:xfrm>
        <a:graphic>
          <a:graphicData uri="http://schemas.openxmlformats.org/drawingml/2006/table">
            <a:tbl>
              <a:tblPr firstRow="1" firstCol="1" bandRow="1">
                <a:tableStyleId>{5C22544A-7EE6-4342-B048-85BDC9FD1C3A}</a:tableStyleId>
              </a:tblPr>
              <a:tblGrid>
                <a:gridCol w="783846"/>
                <a:gridCol w="3945359"/>
                <a:gridCol w="783846"/>
              </a:tblGrid>
              <a:tr h="209306">
                <a:tc>
                  <a:txBody>
                    <a:bodyPr/>
                    <a:lstStyle/>
                    <a:p>
                      <a:pPr algn="ctr">
                        <a:spcAft>
                          <a:spcPts val="0"/>
                        </a:spcAft>
                      </a:pPr>
                      <a:r>
                        <a:rPr lang="es-ES" sz="1200" dirty="0">
                          <a:effectLst/>
                        </a:rPr>
                        <a:t>Ítem</a:t>
                      </a:r>
                      <a:endParaRPr lang="es-E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Descripción</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Cantidad</a:t>
                      </a:r>
                      <a:endParaRPr lang="es-ES" sz="1200">
                        <a:effectLst/>
                        <a:latin typeface="Times New Roman" panose="02020603050405020304" pitchFamily="18" charset="0"/>
                        <a:ea typeface="Times New Roman" panose="02020603050405020304" pitchFamily="18" charset="0"/>
                      </a:endParaRPr>
                    </a:p>
                  </a:txBody>
                  <a:tcPr marL="68580" marR="68580" marT="0" marB="0"/>
                </a:tc>
              </a:tr>
              <a:tr h="382731">
                <a:tc>
                  <a:txBody>
                    <a:bodyPr/>
                    <a:lstStyle/>
                    <a:p>
                      <a:pPr algn="ctr">
                        <a:spcAft>
                          <a:spcPts val="0"/>
                        </a:spcAft>
                      </a:pPr>
                      <a:r>
                        <a:rPr lang="es-ES" sz="1200">
                          <a:effectLst/>
                        </a:rPr>
                        <a:t>1</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Controlador Lógico Programable PLC S7-1200 1214C AC/DC/RLY</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1</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9306">
                <a:tc>
                  <a:txBody>
                    <a:bodyPr/>
                    <a:lstStyle/>
                    <a:p>
                      <a:pPr algn="ctr">
                        <a:spcAft>
                          <a:spcPts val="0"/>
                        </a:spcAft>
                      </a:pPr>
                      <a:r>
                        <a:rPr lang="es-ES" sz="1200">
                          <a:effectLst/>
                        </a:rPr>
                        <a:t>2</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Módulo de expansión 8 DI/ 8 DQ SM1223</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1</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9306">
                <a:tc>
                  <a:txBody>
                    <a:bodyPr/>
                    <a:lstStyle/>
                    <a:p>
                      <a:pPr algn="ctr">
                        <a:spcAft>
                          <a:spcPts val="0"/>
                        </a:spcAft>
                      </a:pPr>
                      <a:r>
                        <a:rPr lang="es-ES" sz="1200">
                          <a:effectLst/>
                        </a:rPr>
                        <a:t>3</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Variador de velocidad modelo Micromaster 440 de 4 HP</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1</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9306">
                <a:tc>
                  <a:txBody>
                    <a:bodyPr/>
                    <a:lstStyle/>
                    <a:p>
                      <a:pPr algn="ctr">
                        <a:spcAft>
                          <a:spcPts val="0"/>
                        </a:spcAft>
                      </a:pPr>
                      <a:r>
                        <a:rPr lang="es-ES" sz="1200">
                          <a:effectLst/>
                        </a:rPr>
                        <a:t>4</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Fuente de alimentación regulada de 24 V DC</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1</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9306">
                <a:tc>
                  <a:txBody>
                    <a:bodyPr/>
                    <a:lstStyle/>
                    <a:p>
                      <a:pPr algn="ctr">
                        <a:spcAft>
                          <a:spcPts val="0"/>
                        </a:spcAft>
                      </a:pPr>
                      <a:r>
                        <a:rPr lang="es-ES" sz="1200">
                          <a:effectLst/>
                        </a:rPr>
                        <a:t>5</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Contactores de 18 Amperios modelo LC1-D18</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2</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9306">
                <a:tc>
                  <a:txBody>
                    <a:bodyPr/>
                    <a:lstStyle/>
                    <a:p>
                      <a:pPr algn="ctr">
                        <a:spcAft>
                          <a:spcPts val="0"/>
                        </a:spcAft>
                      </a:pPr>
                      <a:r>
                        <a:rPr lang="es-ES" sz="1200">
                          <a:effectLst/>
                        </a:rPr>
                        <a:t>6</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Contactores de 9 Amperios modelo LC1 – D09</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2</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9306">
                <a:tc>
                  <a:txBody>
                    <a:bodyPr/>
                    <a:lstStyle/>
                    <a:p>
                      <a:pPr algn="ctr">
                        <a:spcAft>
                          <a:spcPts val="0"/>
                        </a:spcAft>
                      </a:pPr>
                      <a:r>
                        <a:rPr lang="es-ES" sz="1200">
                          <a:effectLst/>
                        </a:rPr>
                        <a:t>7</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Relés de control marca Siemens</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7</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9306">
                <a:tc>
                  <a:txBody>
                    <a:bodyPr/>
                    <a:lstStyle/>
                    <a:p>
                      <a:pPr algn="ctr">
                        <a:spcAft>
                          <a:spcPts val="0"/>
                        </a:spcAft>
                      </a:pPr>
                      <a:r>
                        <a:rPr lang="es-ES" sz="1200">
                          <a:effectLst/>
                        </a:rPr>
                        <a:t>8</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Selector de posición de 22 mm, contacto NO y NC</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1</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9306">
                <a:tc>
                  <a:txBody>
                    <a:bodyPr/>
                    <a:lstStyle/>
                    <a:p>
                      <a:pPr algn="ctr">
                        <a:spcAft>
                          <a:spcPts val="0"/>
                        </a:spcAft>
                      </a:pPr>
                      <a:r>
                        <a:rPr lang="es-ES" sz="1200">
                          <a:effectLst/>
                        </a:rPr>
                        <a:t>9</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Pulsador rasante sin iluminación de 22 mm </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2</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9306">
                <a:tc>
                  <a:txBody>
                    <a:bodyPr/>
                    <a:lstStyle/>
                    <a:p>
                      <a:pPr algn="ctr">
                        <a:spcAft>
                          <a:spcPts val="0"/>
                        </a:spcAft>
                      </a:pPr>
                      <a:r>
                        <a:rPr lang="es-ES" sz="1200">
                          <a:effectLst/>
                        </a:rPr>
                        <a:t>11</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Breaker termomagnético, de 3 polos, 25 Amperios</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1</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9306">
                <a:tc>
                  <a:txBody>
                    <a:bodyPr/>
                    <a:lstStyle/>
                    <a:p>
                      <a:pPr algn="ctr">
                        <a:spcAft>
                          <a:spcPts val="0"/>
                        </a:spcAft>
                      </a:pPr>
                      <a:r>
                        <a:rPr lang="es-ES" sz="1200">
                          <a:effectLst/>
                        </a:rPr>
                        <a:t>12</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Breaker termomagnético, de 2 polos, 10 Amperios</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1</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9306">
                <a:tc>
                  <a:txBody>
                    <a:bodyPr/>
                    <a:lstStyle/>
                    <a:p>
                      <a:pPr algn="ctr">
                        <a:spcAft>
                          <a:spcPts val="0"/>
                        </a:spcAft>
                      </a:pPr>
                      <a:r>
                        <a:rPr lang="es-ES" sz="1200">
                          <a:effectLst/>
                        </a:rPr>
                        <a:t>13</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Breaker termomagnético, de 1 polo, 15 Amperios</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2</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9306">
                <a:tc>
                  <a:txBody>
                    <a:bodyPr/>
                    <a:lstStyle/>
                    <a:p>
                      <a:pPr algn="ctr">
                        <a:spcAft>
                          <a:spcPts val="0"/>
                        </a:spcAft>
                      </a:pPr>
                      <a:r>
                        <a:rPr lang="es-ES" sz="1200">
                          <a:effectLst/>
                        </a:rPr>
                        <a:t>14</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Breaker termomagnético, de 1 polo, 15 Amperios</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2</a:t>
                      </a:r>
                      <a:endParaRPr lang="es-ES" sz="1200">
                        <a:effectLst/>
                        <a:latin typeface="Times New Roman" panose="02020603050405020304" pitchFamily="18" charset="0"/>
                        <a:ea typeface="Times New Roman" panose="02020603050405020304" pitchFamily="18" charset="0"/>
                      </a:endParaRPr>
                    </a:p>
                  </a:txBody>
                  <a:tcPr marL="68580" marR="68580" marT="0" marB="0"/>
                </a:tc>
              </a:tr>
              <a:tr h="382731">
                <a:tc>
                  <a:txBody>
                    <a:bodyPr/>
                    <a:lstStyle/>
                    <a:p>
                      <a:pPr algn="ctr">
                        <a:spcAft>
                          <a:spcPts val="0"/>
                        </a:spcAft>
                      </a:pPr>
                      <a:r>
                        <a:rPr lang="es-ES" sz="1200">
                          <a:effectLst/>
                        </a:rPr>
                        <a:t>15</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Conductor tipo THHN calibre 18 AWG</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50 metros</a:t>
                      </a:r>
                      <a:endParaRPr lang="es-ES" sz="1200">
                        <a:effectLst/>
                        <a:latin typeface="Times New Roman" panose="02020603050405020304" pitchFamily="18" charset="0"/>
                        <a:ea typeface="Times New Roman" panose="02020603050405020304" pitchFamily="18" charset="0"/>
                      </a:endParaRPr>
                    </a:p>
                  </a:txBody>
                  <a:tcPr marL="68580" marR="68580" marT="0" marB="0"/>
                </a:tc>
              </a:tr>
              <a:tr h="382731">
                <a:tc>
                  <a:txBody>
                    <a:bodyPr/>
                    <a:lstStyle/>
                    <a:p>
                      <a:pPr algn="ctr">
                        <a:spcAft>
                          <a:spcPts val="0"/>
                        </a:spcAft>
                      </a:pPr>
                      <a:r>
                        <a:rPr lang="es-ES" sz="1200">
                          <a:effectLst/>
                        </a:rPr>
                        <a:t>16</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dirty="0">
                          <a:effectLst/>
                        </a:rPr>
                        <a:t>Borneras de conexión para calibre 18 AWG</a:t>
                      </a:r>
                      <a:endParaRPr lang="es-E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50 unidades</a:t>
                      </a:r>
                      <a:endParaRPr lang="es-ES" sz="1200">
                        <a:effectLst/>
                        <a:latin typeface="Times New Roman" panose="02020603050405020304" pitchFamily="18" charset="0"/>
                        <a:ea typeface="Times New Roman" panose="02020603050405020304" pitchFamily="18" charset="0"/>
                      </a:endParaRPr>
                    </a:p>
                  </a:txBody>
                  <a:tcPr marL="68580" marR="68580" marT="0" marB="0"/>
                </a:tc>
              </a:tr>
              <a:tr h="382731">
                <a:tc>
                  <a:txBody>
                    <a:bodyPr/>
                    <a:lstStyle/>
                    <a:p>
                      <a:pPr algn="ctr">
                        <a:spcAft>
                          <a:spcPts val="0"/>
                        </a:spcAft>
                      </a:pPr>
                      <a:r>
                        <a:rPr lang="es-ES" sz="1200">
                          <a:effectLst/>
                        </a:rPr>
                        <a:t>17</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Borneras de potencia para calibre 10 AWG</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5 unidades</a:t>
                      </a:r>
                      <a:endParaRPr lang="es-ES" sz="1200">
                        <a:effectLst/>
                        <a:latin typeface="Times New Roman" panose="02020603050405020304" pitchFamily="18" charset="0"/>
                        <a:ea typeface="Times New Roman" panose="02020603050405020304" pitchFamily="18" charset="0"/>
                      </a:endParaRPr>
                    </a:p>
                  </a:txBody>
                  <a:tcPr marL="68580" marR="68580" marT="0" marB="0"/>
                </a:tc>
              </a:tr>
              <a:tr h="209306">
                <a:tc>
                  <a:txBody>
                    <a:bodyPr/>
                    <a:lstStyle/>
                    <a:p>
                      <a:pPr algn="ctr">
                        <a:spcAft>
                          <a:spcPts val="0"/>
                        </a:spcAft>
                      </a:pPr>
                      <a:r>
                        <a:rPr lang="es-ES" sz="1200">
                          <a:effectLst/>
                        </a:rPr>
                        <a:t>18</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Etiquetadora de cables MP150</a:t>
                      </a:r>
                      <a:endParaRPr lang="es-E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dirty="0">
                          <a:effectLst/>
                        </a:rPr>
                        <a:t>1</a:t>
                      </a:r>
                      <a:endParaRPr lang="es-ES"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118400651"/>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06545"/>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Diseño</a:t>
            </a:r>
          </a:p>
        </p:txBody>
      </p:sp>
      <p:pic>
        <p:nvPicPr>
          <p:cNvPr id="7" name="Imagen 6"/>
          <p:cNvPicPr/>
          <p:nvPr/>
        </p:nvPicPr>
        <p:blipFill rotWithShape="1">
          <a:blip r:embed="rId7"/>
          <a:srcRect b="2022"/>
          <a:stretch/>
        </p:blipFill>
        <p:spPr bwMode="auto">
          <a:xfrm>
            <a:off x="2514600" y="1295400"/>
            <a:ext cx="4343400" cy="4648200"/>
          </a:xfrm>
          <a:prstGeom prst="rect">
            <a:avLst/>
          </a:prstGeom>
          <a:ln>
            <a:noFill/>
          </a:ln>
          <a:extLst>
            <a:ext uri="{53640926-AAD7-44D8-BBD7-CCE9431645EC}">
              <a14:shadowObscured xmlns:a14="http://schemas.microsoft.com/office/drawing/2010/main"/>
            </a:ext>
          </a:extLst>
        </p:spPr>
      </p:pic>
      <p:cxnSp>
        <p:nvCxnSpPr>
          <p:cNvPr id="8" name="Conector recto 7"/>
          <p:cNvCxnSpPr/>
          <p:nvPr/>
        </p:nvCxnSpPr>
        <p:spPr>
          <a:xfrm>
            <a:off x="6172200" y="1752600"/>
            <a:ext cx="0" cy="396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2895600" y="1752600"/>
            <a:ext cx="3276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2895600" y="5715000"/>
            <a:ext cx="3276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2895600" y="1752600"/>
            <a:ext cx="0" cy="396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13"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34</a:t>
            </a:r>
          </a:p>
          <a:p>
            <a:endParaRPr lang="es-ES" dirty="0">
              <a:solidFill>
                <a:prstClr val="black"/>
              </a:solidFill>
            </a:endParaRPr>
          </a:p>
        </p:txBody>
      </p:sp>
    </p:spTree>
    <p:extLst>
      <p:ext uri="{BB962C8B-B14F-4D97-AF65-F5344CB8AC3E}">
        <p14:creationId xmlns:p14="http://schemas.microsoft.com/office/powerpoint/2010/main" val="2257151666"/>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800" decel="100000"/>
                                        <p:tgtEl>
                                          <p:spTgt spid="8"/>
                                        </p:tgtEl>
                                      </p:cBhvr>
                                    </p:animEffect>
                                    <p:anim calcmode="lin" valueType="num">
                                      <p:cBhvr>
                                        <p:cTn id="13" dur="800" decel="100000" fill="hold"/>
                                        <p:tgtEl>
                                          <p:spTgt spid="8"/>
                                        </p:tgtEl>
                                        <p:attrNameLst>
                                          <p:attrName>style.rotation</p:attrName>
                                        </p:attrNameLst>
                                      </p:cBhvr>
                                      <p:tavLst>
                                        <p:tav tm="0">
                                          <p:val>
                                            <p:fltVal val="-90"/>
                                          </p:val>
                                        </p:tav>
                                        <p:tav tm="100000">
                                          <p:val>
                                            <p:fltVal val="0"/>
                                          </p:val>
                                        </p:tav>
                                      </p:tavLst>
                                    </p:anim>
                                    <p:anim calcmode="lin" valueType="num">
                                      <p:cBhvr>
                                        <p:cTn id="14" dur="800" decel="100000" fill="hold"/>
                                        <p:tgtEl>
                                          <p:spTgt spid="8"/>
                                        </p:tgtEl>
                                        <p:attrNameLst>
                                          <p:attrName>ppt_x</p:attrName>
                                        </p:attrNameLst>
                                      </p:cBhvr>
                                      <p:tavLst>
                                        <p:tav tm="0">
                                          <p:val>
                                            <p:strVal val="#ppt_x+0.4"/>
                                          </p:val>
                                        </p:tav>
                                        <p:tav tm="100000">
                                          <p:val>
                                            <p:strVal val="#ppt_x-0.05"/>
                                          </p:val>
                                        </p:tav>
                                      </p:tavLst>
                                    </p:anim>
                                    <p:anim calcmode="lin" valueType="num">
                                      <p:cBhvr>
                                        <p:cTn id="15" dur="800" decel="100000" fill="hold"/>
                                        <p:tgtEl>
                                          <p:spTgt spid="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800" decel="100000"/>
                                        <p:tgtEl>
                                          <p:spTgt spid="7"/>
                                        </p:tgtEl>
                                      </p:cBhvr>
                                    </p:animEffect>
                                    <p:anim calcmode="lin" valueType="num">
                                      <p:cBhvr>
                                        <p:cTn id="21" dur="800" decel="100000" fill="hold"/>
                                        <p:tgtEl>
                                          <p:spTgt spid="7"/>
                                        </p:tgtEl>
                                        <p:attrNameLst>
                                          <p:attrName>style.rotation</p:attrName>
                                        </p:attrNameLst>
                                      </p:cBhvr>
                                      <p:tavLst>
                                        <p:tav tm="0">
                                          <p:val>
                                            <p:fltVal val="-90"/>
                                          </p:val>
                                        </p:tav>
                                        <p:tav tm="100000">
                                          <p:val>
                                            <p:fltVal val="0"/>
                                          </p:val>
                                        </p:tav>
                                      </p:tavLst>
                                    </p:anim>
                                    <p:anim calcmode="lin" valueType="num">
                                      <p:cBhvr>
                                        <p:cTn id="22" dur="800" decel="100000" fill="hold"/>
                                        <p:tgtEl>
                                          <p:spTgt spid="7"/>
                                        </p:tgtEl>
                                        <p:attrNameLst>
                                          <p:attrName>ppt_x</p:attrName>
                                        </p:attrNameLst>
                                      </p:cBhvr>
                                      <p:tavLst>
                                        <p:tav tm="0">
                                          <p:val>
                                            <p:strVal val="#ppt_x+0.4"/>
                                          </p:val>
                                        </p:tav>
                                        <p:tav tm="100000">
                                          <p:val>
                                            <p:strVal val="#ppt_x-0.05"/>
                                          </p:val>
                                        </p:tav>
                                      </p:tavLst>
                                    </p:anim>
                                    <p:anim calcmode="lin" valueType="num">
                                      <p:cBhvr>
                                        <p:cTn id="23" dur="800" decel="100000" fill="hold"/>
                                        <p:tgtEl>
                                          <p:spTgt spid="7"/>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26" presetID="3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800" decel="100000"/>
                                        <p:tgtEl>
                                          <p:spTgt spid="16"/>
                                        </p:tgtEl>
                                      </p:cBhvr>
                                    </p:animEffect>
                                    <p:anim calcmode="lin" valueType="num">
                                      <p:cBhvr>
                                        <p:cTn id="29" dur="800" decel="100000" fill="hold"/>
                                        <p:tgtEl>
                                          <p:spTgt spid="16"/>
                                        </p:tgtEl>
                                        <p:attrNameLst>
                                          <p:attrName>style.rotation</p:attrName>
                                        </p:attrNameLst>
                                      </p:cBhvr>
                                      <p:tavLst>
                                        <p:tav tm="0">
                                          <p:val>
                                            <p:fltVal val="-90"/>
                                          </p:val>
                                        </p:tav>
                                        <p:tav tm="100000">
                                          <p:val>
                                            <p:fltVal val="0"/>
                                          </p:val>
                                        </p:tav>
                                      </p:tavLst>
                                    </p:anim>
                                    <p:anim calcmode="lin" valueType="num">
                                      <p:cBhvr>
                                        <p:cTn id="30" dur="800" decel="100000" fill="hold"/>
                                        <p:tgtEl>
                                          <p:spTgt spid="16"/>
                                        </p:tgtEl>
                                        <p:attrNameLst>
                                          <p:attrName>ppt_x</p:attrName>
                                        </p:attrNameLst>
                                      </p:cBhvr>
                                      <p:tavLst>
                                        <p:tav tm="0">
                                          <p:val>
                                            <p:strVal val="#ppt_x+0.4"/>
                                          </p:val>
                                        </p:tav>
                                        <p:tav tm="100000">
                                          <p:val>
                                            <p:strVal val="#ppt_x-0.05"/>
                                          </p:val>
                                        </p:tav>
                                      </p:tavLst>
                                    </p:anim>
                                    <p:anim calcmode="lin" valueType="num">
                                      <p:cBhvr>
                                        <p:cTn id="31" dur="800" decel="100000" fill="hold"/>
                                        <p:tgtEl>
                                          <p:spTgt spid="16"/>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34" presetID="3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800" decel="100000"/>
                                        <p:tgtEl>
                                          <p:spTgt spid="17"/>
                                        </p:tgtEl>
                                      </p:cBhvr>
                                    </p:animEffect>
                                    <p:anim calcmode="lin" valueType="num">
                                      <p:cBhvr>
                                        <p:cTn id="37" dur="800" decel="100000" fill="hold"/>
                                        <p:tgtEl>
                                          <p:spTgt spid="17"/>
                                        </p:tgtEl>
                                        <p:attrNameLst>
                                          <p:attrName>style.rotation</p:attrName>
                                        </p:attrNameLst>
                                      </p:cBhvr>
                                      <p:tavLst>
                                        <p:tav tm="0">
                                          <p:val>
                                            <p:fltVal val="-90"/>
                                          </p:val>
                                        </p:tav>
                                        <p:tav tm="100000">
                                          <p:val>
                                            <p:fltVal val="0"/>
                                          </p:val>
                                        </p:tav>
                                      </p:tavLst>
                                    </p:anim>
                                    <p:anim calcmode="lin" valueType="num">
                                      <p:cBhvr>
                                        <p:cTn id="38" dur="800" decel="100000" fill="hold"/>
                                        <p:tgtEl>
                                          <p:spTgt spid="17"/>
                                        </p:tgtEl>
                                        <p:attrNameLst>
                                          <p:attrName>ppt_x</p:attrName>
                                        </p:attrNameLst>
                                      </p:cBhvr>
                                      <p:tavLst>
                                        <p:tav tm="0">
                                          <p:val>
                                            <p:strVal val="#ppt_x+0.4"/>
                                          </p:val>
                                        </p:tav>
                                        <p:tav tm="100000">
                                          <p:val>
                                            <p:strVal val="#ppt_x-0.05"/>
                                          </p:val>
                                        </p:tav>
                                      </p:tavLst>
                                    </p:anim>
                                    <p:anim calcmode="lin" valueType="num">
                                      <p:cBhvr>
                                        <p:cTn id="39" dur="800" decel="100000" fill="hold"/>
                                        <p:tgtEl>
                                          <p:spTgt spid="17"/>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par>
                                <p:cTn id="42" presetID="30"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800" decel="100000"/>
                                        <p:tgtEl>
                                          <p:spTgt spid="10"/>
                                        </p:tgtEl>
                                      </p:cBhvr>
                                    </p:animEffect>
                                    <p:anim calcmode="lin" valueType="num">
                                      <p:cBhvr>
                                        <p:cTn id="45" dur="800" decel="100000" fill="hold"/>
                                        <p:tgtEl>
                                          <p:spTgt spid="10"/>
                                        </p:tgtEl>
                                        <p:attrNameLst>
                                          <p:attrName>style.rotation</p:attrName>
                                        </p:attrNameLst>
                                      </p:cBhvr>
                                      <p:tavLst>
                                        <p:tav tm="0">
                                          <p:val>
                                            <p:fltVal val="-90"/>
                                          </p:val>
                                        </p:tav>
                                        <p:tav tm="100000">
                                          <p:val>
                                            <p:fltVal val="0"/>
                                          </p:val>
                                        </p:tav>
                                      </p:tavLst>
                                    </p:anim>
                                    <p:anim calcmode="lin" valueType="num">
                                      <p:cBhvr>
                                        <p:cTn id="46" dur="800" decel="100000" fill="hold"/>
                                        <p:tgtEl>
                                          <p:spTgt spid="10"/>
                                        </p:tgtEl>
                                        <p:attrNameLst>
                                          <p:attrName>ppt_x</p:attrName>
                                        </p:attrNameLst>
                                      </p:cBhvr>
                                      <p:tavLst>
                                        <p:tav tm="0">
                                          <p:val>
                                            <p:strVal val="#ppt_x+0.4"/>
                                          </p:val>
                                        </p:tav>
                                        <p:tav tm="100000">
                                          <p:val>
                                            <p:strVal val="#ppt_x-0.05"/>
                                          </p:val>
                                        </p:tav>
                                      </p:tavLst>
                                    </p:anim>
                                    <p:anim calcmode="lin" valueType="num">
                                      <p:cBhvr>
                                        <p:cTn id="47" dur="800" decel="100000" fill="hold"/>
                                        <p:tgtEl>
                                          <p:spTgt spid="10"/>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06545"/>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Diseño</a:t>
            </a:r>
          </a:p>
        </p:txBody>
      </p:sp>
      <p:pic>
        <p:nvPicPr>
          <p:cNvPr id="2" name="Imagen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225172" y="2424567"/>
            <a:ext cx="3650744" cy="2133600"/>
          </a:xfrm>
          <a:prstGeom prst="rect">
            <a:avLst/>
          </a:prstGeom>
        </p:spPr>
      </p:pic>
      <p:pic>
        <p:nvPicPr>
          <p:cNvPr id="3" name="Imagen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2632328" y="2386467"/>
            <a:ext cx="3650744" cy="2209800"/>
          </a:xfrm>
          <a:prstGeom prst="rect">
            <a:avLst/>
          </a:prstGeom>
        </p:spPr>
      </p:pic>
      <p:pic>
        <p:nvPicPr>
          <p:cNvPr id="4" name="Imagen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200000">
            <a:off x="5590818" y="2323577"/>
            <a:ext cx="3582116" cy="2266952"/>
          </a:xfrm>
          <a:prstGeom prst="rect">
            <a:avLst/>
          </a:prstGeom>
        </p:spPr>
      </p:pic>
      <p:sp>
        <p:nvSpPr>
          <p:cNvPr id="9" name="Flecha derecha 8"/>
          <p:cNvSpPr/>
          <p:nvPr/>
        </p:nvSpPr>
        <p:spPr>
          <a:xfrm>
            <a:off x="2699734" y="3051339"/>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3" name="Flecha derecha 12"/>
          <p:cNvSpPr/>
          <p:nvPr/>
        </p:nvSpPr>
        <p:spPr>
          <a:xfrm>
            <a:off x="5638799" y="3034167"/>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2" name="CuadroTexto 11"/>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14"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35</a:t>
            </a:r>
          </a:p>
          <a:p>
            <a:endParaRPr lang="es-ES" dirty="0">
              <a:solidFill>
                <a:prstClr val="black"/>
              </a:solidFill>
            </a:endParaRPr>
          </a:p>
        </p:txBody>
      </p:sp>
    </p:spTree>
    <p:extLst>
      <p:ext uri="{BB962C8B-B14F-4D97-AF65-F5344CB8AC3E}">
        <p14:creationId xmlns:p14="http://schemas.microsoft.com/office/powerpoint/2010/main" val="288711605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9"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06545"/>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Diseño</a:t>
            </a:r>
          </a:p>
        </p:txBody>
      </p:sp>
      <p:pic>
        <p:nvPicPr>
          <p:cNvPr id="7" name="Imagen 6"/>
          <p:cNvPicPr>
            <a:picLocks noChangeAspect="1"/>
          </p:cNvPicPr>
          <p:nvPr/>
        </p:nvPicPr>
        <p:blipFill>
          <a:blip r:embed="rId7"/>
          <a:stretch>
            <a:fillRect/>
          </a:stretch>
        </p:blipFill>
        <p:spPr>
          <a:xfrm>
            <a:off x="685802" y="1437068"/>
            <a:ext cx="3286125" cy="4381500"/>
          </a:xfrm>
          <a:prstGeom prst="rect">
            <a:avLst/>
          </a:prstGeom>
        </p:spPr>
      </p:pic>
      <p:pic>
        <p:nvPicPr>
          <p:cNvPr id="8" name="Imagen 7"/>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5105400" y="1370272"/>
            <a:ext cx="3276600" cy="4448296"/>
          </a:xfrm>
          <a:prstGeom prst="rect">
            <a:avLst/>
          </a:prstGeom>
        </p:spPr>
      </p:pic>
      <p:sp>
        <p:nvSpPr>
          <p:cNvPr id="9" name="Flecha derecha 8"/>
          <p:cNvSpPr/>
          <p:nvPr/>
        </p:nvSpPr>
        <p:spPr>
          <a:xfrm>
            <a:off x="4114800" y="3124200"/>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1" name="CuadroTexto 10"/>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12"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36</a:t>
            </a:r>
          </a:p>
          <a:p>
            <a:endParaRPr lang="es-ES" dirty="0">
              <a:solidFill>
                <a:prstClr val="black"/>
              </a:solidFill>
            </a:endParaRPr>
          </a:p>
        </p:txBody>
      </p:sp>
    </p:spTree>
    <p:extLst>
      <p:ext uri="{BB962C8B-B14F-4D97-AF65-F5344CB8AC3E}">
        <p14:creationId xmlns:p14="http://schemas.microsoft.com/office/powerpoint/2010/main" val="3588403830"/>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06545"/>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Diseño</a:t>
            </a:r>
          </a:p>
        </p:txBody>
      </p:sp>
      <p:pic>
        <p:nvPicPr>
          <p:cNvPr id="2" name="Imagen 1"/>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b="2222"/>
          <a:stretch/>
        </p:blipFill>
        <p:spPr>
          <a:xfrm>
            <a:off x="685800" y="1359336"/>
            <a:ext cx="7634894" cy="4431864"/>
          </a:xfrm>
          <a:prstGeom prst="rect">
            <a:avLst/>
          </a:prstGeom>
        </p:spPr>
      </p:pic>
      <p:sp>
        <p:nvSpPr>
          <p:cNvPr id="8" name="CuadroTexto 7"/>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9"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37</a:t>
            </a:r>
          </a:p>
          <a:p>
            <a:endParaRPr lang="es-ES" dirty="0">
              <a:solidFill>
                <a:prstClr val="black"/>
              </a:solidFill>
            </a:endParaRPr>
          </a:p>
        </p:txBody>
      </p:sp>
    </p:spTree>
    <p:extLst>
      <p:ext uri="{BB962C8B-B14F-4D97-AF65-F5344CB8AC3E}">
        <p14:creationId xmlns:p14="http://schemas.microsoft.com/office/powerpoint/2010/main" val="1209134966"/>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800" decel="100000"/>
                                        <p:tgtEl>
                                          <p:spTgt spid="2"/>
                                        </p:tgtEl>
                                      </p:cBhvr>
                                    </p:animEffect>
                                    <p:anim calcmode="lin" valueType="num">
                                      <p:cBhvr>
                                        <p:cTn id="13" dur="800" decel="100000" fill="hold"/>
                                        <p:tgtEl>
                                          <p:spTgt spid="2"/>
                                        </p:tgtEl>
                                        <p:attrNameLst>
                                          <p:attrName>style.rotation</p:attrName>
                                        </p:attrNameLst>
                                      </p:cBhvr>
                                      <p:tavLst>
                                        <p:tav tm="0">
                                          <p:val>
                                            <p:fltVal val="-90"/>
                                          </p:val>
                                        </p:tav>
                                        <p:tav tm="100000">
                                          <p:val>
                                            <p:fltVal val="0"/>
                                          </p:val>
                                        </p:tav>
                                      </p:tavLst>
                                    </p:anim>
                                    <p:anim calcmode="lin" valueType="num">
                                      <p:cBhvr>
                                        <p:cTn id="14" dur="800" decel="100000" fill="hold"/>
                                        <p:tgtEl>
                                          <p:spTgt spid="2"/>
                                        </p:tgtEl>
                                        <p:attrNameLst>
                                          <p:attrName>ppt_x</p:attrName>
                                        </p:attrNameLst>
                                      </p:cBhvr>
                                      <p:tavLst>
                                        <p:tav tm="0">
                                          <p:val>
                                            <p:strVal val="#ppt_x+0.4"/>
                                          </p:val>
                                        </p:tav>
                                        <p:tav tm="100000">
                                          <p:val>
                                            <p:strVal val="#ppt_x-0.05"/>
                                          </p:val>
                                        </p:tav>
                                      </p:tavLst>
                                    </p:anim>
                                    <p:anim calcmode="lin" valueType="num">
                                      <p:cBhvr>
                                        <p:cTn id="15" dur="800" decel="100000" fill="hold"/>
                                        <p:tgtEl>
                                          <p:spTgt spid="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57200" y="1447800"/>
            <a:ext cx="7848600" cy="4495800"/>
          </a:xfrm>
          <a:prstGeom prst="rect">
            <a:avLst/>
          </a:prstGeom>
          <a:ln>
            <a:noFill/>
          </a:ln>
        </p:spPr>
      </p:pic>
      <p:graphicFrame>
        <p:nvGraphicFramePr>
          <p:cNvPr id="5" name="4 Diagrama"/>
          <p:cNvGraphicFramePr/>
          <p:nvPr>
            <p:extLst/>
          </p:nvPr>
        </p:nvGraphicFramePr>
        <p:xfrm>
          <a:off x="381000" y="606545"/>
          <a:ext cx="8382000" cy="91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Diseño</a:t>
            </a:r>
          </a:p>
        </p:txBody>
      </p:sp>
      <p:sp>
        <p:nvSpPr>
          <p:cNvPr id="8" name="CuadroTexto 7"/>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9"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38</a:t>
            </a:r>
          </a:p>
          <a:p>
            <a:endParaRPr lang="es-ES" dirty="0">
              <a:solidFill>
                <a:prstClr val="black"/>
              </a:solidFill>
            </a:endParaRPr>
          </a:p>
        </p:txBody>
      </p:sp>
    </p:spTree>
    <p:extLst>
      <p:ext uri="{BB962C8B-B14F-4D97-AF65-F5344CB8AC3E}">
        <p14:creationId xmlns:p14="http://schemas.microsoft.com/office/powerpoint/2010/main" val="702547475"/>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800" decel="100000"/>
                                        <p:tgtEl>
                                          <p:spTgt spid="4"/>
                                        </p:tgtEl>
                                      </p:cBhvr>
                                    </p:animEffect>
                                    <p:anim calcmode="lin" valueType="num">
                                      <p:cBhvr>
                                        <p:cTn id="13" dur="800" decel="100000" fill="hold"/>
                                        <p:tgtEl>
                                          <p:spTgt spid="4"/>
                                        </p:tgtEl>
                                        <p:attrNameLst>
                                          <p:attrName>style.rotation</p:attrName>
                                        </p:attrNameLst>
                                      </p:cBhvr>
                                      <p:tavLst>
                                        <p:tav tm="0">
                                          <p:val>
                                            <p:fltVal val="-90"/>
                                          </p:val>
                                        </p:tav>
                                        <p:tav tm="100000">
                                          <p:val>
                                            <p:fltVal val="0"/>
                                          </p:val>
                                        </p:tav>
                                      </p:tavLst>
                                    </p:anim>
                                    <p:anim calcmode="lin" valueType="num">
                                      <p:cBhvr>
                                        <p:cTn id="14" dur="800" decel="100000" fill="hold"/>
                                        <p:tgtEl>
                                          <p:spTgt spid="4"/>
                                        </p:tgtEl>
                                        <p:attrNameLst>
                                          <p:attrName>ppt_x</p:attrName>
                                        </p:attrNameLst>
                                      </p:cBhvr>
                                      <p:tavLst>
                                        <p:tav tm="0">
                                          <p:val>
                                            <p:strVal val="#ppt_x+0.4"/>
                                          </p:val>
                                        </p:tav>
                                        <p:tav tm="100000">
                                          <p:val>
                                            <p:strVal val="#ppt_x-0.05"/>
                                          </p:val>
                                        </p:tav>
                                      </p:tavLst>
                                    </p:anim>
                                    <p:anim calcmode="lin" valueType="num">
                                      <p:cBhvr>
                                        <p:cTn id="15" dur="800" decel="100000" fill="hold"/>
                                        <p:tgtEl>
                                          <p:spTgt spid="4"/>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06545"/>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Diseño</a:t>
            </a:r>
          </a:p>
        </p:txBody>
      </p:sp>
      <p:pic>
        <p:nvPicPr>
          <p:cNvPr id="3" name="Imagen 2"/>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762000" y="1371600"/>
            <a:ext cx="7634288" cy="4495800"/>
          </a:xfrm>
          <a:prstGeom prst="rect">
            <a:avLst/>
          </a:prstGeom>
        </p:spPr>
      </p:pic>
      <p:sp>
        <p:nvSpPr>
          <p:cNvPr id="8" name="CuadroTexto 7"/>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9"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39</a:t>
            </a:r>
          </a:p>
          <a:p>
            <a:endParaRPr lang="es-ES" dirty="0">
              <a:solidFill>
                <a:prstClr val="black"/>
              </a:solidFill>
            </a:endParaRPr>
          </a:p>
        </p:txBody>
      </p:sp>
    </p:spTree>
    <p:extLst>
      <p:ext uri="{BB962C8B-B14F-4D97-AF65-F5344CB8AC3E}">
        <p14:creationId xmlns:p14="http://schemas.microsoft.com/office/powerpoint/2010/main" val="183940509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800" decel="100000"/>
                                        <p:tgtEl>
                                          <p:spTgt spid="3"/>
                                        </p:tgtEl>
                                      </p:cBhvr>
                                    </p:animEffect>
                                    <p:anim calcmode="lin" valueType="num">
                                      <p:cBhvr>
                                        <p:cTn id="13" dur="800" decel="100000" fill="hold"/>
                                        <p:tgtEl>
                                          <p:spTgt spid="3"/>
                                        </p:tgtEl>
                                        <p:attrNameLst>
                                          <p:attrName>style.rotation</p:attrName>
                                        </p:attrNameLst>
                                      </p:cBhvr>
                                      <p:tavLst>
                                        <p:tav tm="0">
                                          <p:val>
                                            <p:fltVal val="-90"/>
                                          </p:val>
                                        </p:tav>
                                        <p:tav tm="100000">
                                          <p:val>
                                            <p:fltVal val="0"/>
                                          </p:val>
                                        </p:tav>
                                      </p:tavLst>
                                    </p:anim>
                                    <p:anim calcmode="lin" valueType="num">
                                      <p:cBhvr>
                                        <p:cTn id="14" dur="800" decel="100000" fill="hold"/>
                                        <p:tgtEl>
                                          <p:spTgt spid="3"/>
                                        </p:tgtEl>
                                        <p:attrNameLst>
                                          <p:attrName>ppt_x</p:attrName>
                                        </p:attrNameLst>
                                      </p:cBhvr>
                                      <p:tavLst>
                                        <p:tav tm="0">
                                          <p:val>
                                            <p:strVal val="#ppt_x+0.4"/>
                                          </p:val>
                                        </p:tav>
                                        <p:tav tm="100000">
                                          <p:val>
                                            <p:strVal val="#ppt_x-0.05"/>
                                          </p:val>
                                        </p:tav>
                                      </p:tavLst>
                                    </p:anim>
                                    <p:anim calcmode="lin" valueType="num">
                                      <p:cBhvr>
                                        <p:cTn id="15" dur="800" decel="100000" fill="hold"/>
                                        <p:tgtEl>
                                          <p:spTgt spid="3"/>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p:nvPr/>
        </p:nvSpPr>
        <p:spPr>
          <a:xfrm>
            <a:off x="838200" y="21772"/>
            <a:ext cx="8153400" cy="584775"/>
          </a:xfrm>
          <a:prstGeom prst="rect">
            <a:avLst/>
          </a:prstGeom>
        </p:spPr>
        <p:txBody>
          <a:bodyPr wrap="square">
            <a:spAutoFit/>
          </a:bodyPr>
          <a:lstStyle/>
          <a:p>
            <a:pPr algn="r"/>
            <a:r>
              <a:rPr lang="es-EC" sz="3200" b="1" spc="50" dirty="0">
                <a:ln w="11430"/>
                <a:solidFill>
                  <a:srgbClr val="C00000"/>
                </a:solidFill>
                <a:effectLst>
                  <a:outerShdw blurRad="76200" dist="50800" dir="5400000" algn="tl" rotWithShape="0">
                    <a:srgbClr val="000000">
                      <a:alpha val="65000"/>
                    </a:srgbClr>
                  </a:outerShdw>
                </a:effectLst>
              </a:rPr>
              <a:t>Introducción</a:t>
            </a:r>
          </a:p>
        </p:txBody>
      </p:sp>
      <p:graphicFrame>
        <p:nvGraphicFramePr>
          <p:cNvPr id="10" name="Diagrama 9"/>
          <p:cNvGraphicFramePr/>
          <p:nvPr>
            <p:extLst/>
          </p:nvPr>
        </p:nvGraphicFramePr>
        <p:xfrm>
          <a:off x="251520" y="685800"/>
          <a:ext cx="8640960" cy="5026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8" name="Marcador de número de diapositiva 6"/>
          <p:cNvSpPr txBox="1">
            <a:spLocks/>
          </p:cNvSpPr>
          <p:nvPr/>
        </p:nvSpPr>
        <p:spPr>
          <a:xfrm>
            <a:off x="228600" y="641965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prstClr val="black"/>
                </a:solidFill>
              </a:rPr>
              <a:t>4</a:t>
            </a:r>
          </a:p>
          <a:p>
            <a:endParaRPr lang="es-ES" dirty="0">
              <a:solidFill>
                <a:prstClr val="black"/>
              </a:solidFill>
            </a:endParaRPr>
          </a:p>
        </p:txBody>
      </p:sp>
    </p:spTree>
    <p:extLst>
      <p:ext uri="{BB962C8B-B14F-4D97-AF65-F5344CB8AC3E}">
        <p14:creationId xmlns:p14="http://schemas.microsoft.com/office/powerpoint/2010/main" val="1731010676"/>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845B47EA-CE7A-43EF-94A4-78DC4535339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graphicEl>
                                              <a:dgm id="{FC8B9B26-8927-4BF6-8306-A45D29079E1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graphicEl>
                                              <a:dgm id="{93B3227C-74C0-445A-A264-D20E980A443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graphicEl>
                                              <a:dgm id="{32E9988E-CEDC-478E-9AAE-8F3DC4C63C5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dgm id="{44A717F4-70C0-44E7-AE8E-B7320C1A241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graphicEl>
                                              <a:dgm id="{5A09EA57-DEC2-4EFF-8ED5-108B9824C166}"/>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graphicEl>
                                              <a:dgm id="{747A8C52-5BA9-4394-836E-85A2509AD07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graphicEl>
                                              <a:dgm id="{4212FCCA-71B9-458D-B16A-3C95A93DABFE}"/>
                                            </p:graphic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0">
                                            <p:graphicEl>
                                              <a:dgm id="{845B47EA-CE7A-43EF-94A4-78DC4535339B}"/>
                                            </p:graphicEl>
                                          </p:spTgt>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0">
                                            <p:graphicEl>
                                              <a:dgm id="{FC8B9B26-8927-4BF6-8306-A45D29079E14}"/>
                                            </p:graphicEl>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0">
                                            <p:graphicEl>
                                              <a:dgm id="{93B3227C-74C0-445A-A264-D20E980A4436}"/>
                                            </p:graphic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10">
                                            <p:graphicEl>
                                              <a:dgm id="{32E9988E-CEDC-478E-9AAE-8F3DC4C63C56}"/>
                                            </p:graphicEl>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10">
                                            <p:graphicEl>
                                              <a:dgm id="{44A717F4-70C0-44E7-AE8E-B7320C1A2416}"/>
                                            </p:graphic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10">
                                            <p:graphicEl>
                                              <a:dgm id="{5A09EA57-DEC2-4EFF-8ED5-108B9824C166}"/>
                                            </p:graphicEl>
                                          </p:spTgt>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10">
                                            <p:graphicEl>
                                              <a:dgm id="{747A8C52-5BA9-4394-836E-85A2509AD072}"/>
                                            </p:graphicEl>
                                          </p:spTgt>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0">
                                            <p:graphicEl>
                                              <a:dgm id="{4212FCCA-71B9-458D-B16A-3C95A93DAB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Graphic spid="10" grpId="1">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06545"/>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Diseño</a:t>
            </a:r>
          </a:p>
        </p:txBody>
      </p:sp>
      <p:pic>
        <p:nvPicPr>
          <p:cNvPr id="2" name="Imagen 1"/>
          <p:cNvPicPr>
            <a:picLocks noChangeAspect="1"/>
          </p:cNvPicPr>
          <p:nvPr/>
        </p:nvPicPr>
        <p:blipFill>
          <a:blip r:embed="rId7"/>
          <a:stretch>
            <a:fillRect/>
          </a:stretch>
        </p:blipFill>
        <p:spPr>
          <a:xfrm>
            <a:off x="814389" y="1447800"/>
            <a:ext cx="7515225" cy="4343400"/>
          </a:xfrm>
          <a:prstGeom prst="rect">
            <a:avLst/>
          </a:prstGeom>
        </p:spPr>
      </p:pic>
      <p:sp>
        <p:nvSpPr>
          <p:cNvPr id="8" name="CuadroTexto 7"/>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9"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40</a:t>
            </a:r>
          </a:p>
          <a:p>
            <a:endParaRPr lang="es-ES" dirty="0">
              <a:solidFill>
                <a:prstClr val="black"/>
              </a:solidFill>
            </a:endParaRPr>
          </a:p>
        </p:txBody>
      </p:sp>
    </p:spTree>
    <p:extLst>
      <p:ext uri="{BB962C8B-B14F-4D97-AF65-F5344CB8AC3E}">
        <p14:creationId xmlns:p14="http://schemas.microsoft.com/office/powerpoint/2010/main" val="4244235701"/>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800" decel="100000"/>
                                        <p:tgtEl>
                                          <p:spTgt spid="2"/>
                                        </p:tgtEl>
                                      </p:cBhvr>
                                    </p:animEffect>
                                    <p:anim calcmode="lin" valueType="num">
                                      <p:cBhvr>
                                        <p:cTn id="13" dur="800" decel="100000" fill="hold"/>
                                        <p:tgtEl>
                                          <p:spTgt spid="2"/>
                                        </p:tgtEl>
                                        <p:attrNameLst>
                                          <p:attrName>style.rotation</p:attrName>
                                        </p:attrNameLst>
                                      </p:cBhvr>
                                      <p:tavLst>
                                        <p:tav tm="0">
                                          <p:val>
                                            <p:fltVal val="-90"/>
                                          </p:val>
                                        </p:tav>
                                        <p:tav tm="100000">
                                          <p:val>
                                            <p:fltVal val="0"/>
                                          </p:val>
                                        </p:tav>
                                      </p:tavLst>
                                    </p:anim>
                                    <p:anim calcmode="lin" valueType="num">
                                      <p:cBhvr>
                                        <p:cTn id="14" dur="800" decel="100000" fill="hold"/>
                                        <p:tgtEl>
                                          <p:spTgt spid="2"/>
                                        </p:tgtEl>
                                        <p:attrNameLst>
                                          <p:attrName>ppt_x</p:attrName>
                                        </p:attrNameLst>
                                      </p:cBhvr>
                                      <p:tavLst>
                                        <p:tav tm="0">
                                          <p:val>
                                            <p:strVal val="#ppt_x+0.4"/>
                                          </p:val>
                                        </p:tav>
                                        <p:tav tm="100000">
                                          <p:val>
                                            <p:strVal val="#ppt_x-0.05"/>
                                          </p:val>
                                        </p:tav>
                                      </p:tavLst>
                                    </p:anim>
                                    <p:anim calcmode="lin" valueType="num">
                                      <p:cBhvr>
                                        <p:cTn id="15" dur="800" decel="100000" fill="hold"/>
                                        <p:tgtEl>
                                          <p:spTgt spid="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06545"/>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Diseño</a:t>
            </a:r>
          </a:p>
        </p:txBody>
      </p:sp>
      <p:pic>
        <p:nvPicPr>
          <p:cNvPr id="3" name="Imagen 2"/>
          <p:cNvPicPr>
            <a:picLocks noChangeAspect="1"/>
          </p:cNvPicPr>
          <p:nvPr/>
        </p:nvPicPr>
        <p:blipFill>
          <a:blip r:embed="rId7"/>
          <a:stretch>
            <a:fillRect/>
          </a:stretch>
        </p:blipFill>
        <p:spPr>
          <a:xfrm>
            <a:off x="990602" y="1524000"/>
            <a:ext cx="7400925" cy="4362450"/>
          </a:xfrm>
          <a:prstGeom prst="rect">
            <a:avLst/>
          </a:prstGeom>
        </p:spPr>
      </p:pic>
      <p:sp>
        <p:nvSpPr>
          <p:cNvPr id="8" name="CuadroTexto 7"/>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9"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41</a:t>
            </a:r>
          </a:p>
          <a:p>
            <a:endParaRPr lang="es-ES" dirty="0">
              <a:solidFill>
                <a:prstClr val="black"/>
              </a:solidFill>
            </a:endParaRPr>
          </a:p>
        </p:txBody>
      </p:sp>
    </p:spTree>
    <p:extLst>
      <p:ext uri="{BB962C8B-B14F-4D97-AF65-F5344CB8AC3E}">
        <p14:creationId xmlns:p14="http://schemas.microsoft.com/office/powerpoint/2010/main" val="322678945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800" decel="100000"/>
                                        <p:tgtEl>
                                          <p:spTgt spid="3"/>
                                        </p:tgtEl>
                                      </p:cBhvr>
                                    </p:animEffect>
                                    <p:anim calcmode="lin" valueType="num">
                                      <p:cBhvr>
                                        <p:cTn id="13" dur="800" decel="100000" fill="hold"/>
                                        <p:tgtEl>
                                          <p:spTgt spid="3"/>
                                        </p:tgtEl>
                                        <p:attrNameLst>
                                          <p:attrName>style.rotation</p:attrName>
                                        </p:attrNameLst>
                                      </p:cBhvr>
                                      <p:tavLst>
                                        <p:tav tm="0">
                                          <p:val>
                                            <p:fltVal val="-90"/>
                                          </p:val>
                                        </p:tav>
                                        <p:tav tm="100000">
                                          <p:val>
                                            <p:fltVal val="0"/>
                                          </p:val>
                                        </p:tav>
                                      </p:tavLst>
                                    </p:anim>
                                    <p:anim calcmode="lin" valueType="num">
                                      <p:cBhvr>
                                        <p:cTn id="14" dur="800" decel="100000" fill="hold"/>
                                        <p:tgtEl>
                                          <p:spTgt spid="3"/>
                                        </p:tgtEl>
                                        <p:attrNameLst>
                                          <p:attrName>ppt_x</p:attrName>
                                        </p:attrNameLst>
                                      </p:cBhvr>
                                      <p:tavLst>
                                        <p:tav tm="0">
                                          <p:val>
                                            <p:strVal val="#ppt_x+0.4"/>
                                          </p:val>
                                        </p:tav>
                                        <p:tav tm="100000">
                                          <p:val>
                                            <p:strVal val="#ppt_x-0.05"/>
                                          </p:val>
                                        </p:tav>
                                      </p:tavLst>
                                    </p:anim>
                                    <p:anim calcmode="lin" valueType="num">
                                      <p:cBhvr>
                                        <p:cTn id="15" dur="800" decel="100000" fill="hold"/>
                                        <p:tgtEl>
                                          <p:spTgt spid="3"/>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06545"/>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Diseño</a:t>
            </a:r>
          </a:p>
        </p:txBody>
      </p:sp>
      <p:sp>
        <p:nvSpPr>
          <p:cNvPr id="8" name="CuadroTexto 7"/>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10"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42</a:t>
            </a:r>
          </a:p>
          <a:p>
            <a:endParaRPr lang="es-ES" dirty="0">
              <a:solidFill>
                <a:prstClr val="black"/>
              </a:solidFill>
            </a:endParaRPr>
          </a:p>
        </p:txBody>
      </p:sp>
      <p:pic>
        <p:nvPicPr>
          <p:cNvPr id="2" name="Imagen 1"/>
          <p:cNvPicPr>
            <a:picLocks noChangeAspect="1"/>
          </p:cNvPicPr>
          <p:nvPr/>
        </p:nvPicPr>
        <p:blipFill>
          <a:blip r:embed="rId7"/>
          <a:stretch>
            <a:fillRect/>
          </a:stretch>
        </p:blipFill>
        <p:spPr>
          <a:xfrm>
            <a:off x="1429555" y="1376636"/>
            <a:ext cx="6754164" cy="4589368"/>
          </a:xfrm>
          <a:prstGeom prst="rect">
            <a:avLst/>
          </a:prstGeom>
        </p:spPr>
      </p:pic>
    </p:spTree>
    <p:extLst>
      <p:ext uri="{BB962C8B-B14F-4D97-AF65-F5344CB8AC3E}">
        <p14:creationId xmlns:p14="http://schemas.microsoft.com/office/powerpoint/2010/main" val="726857314"/>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06545"/>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Diseño</a:t>
            </a:r>
          </a:p>
        </p:txBody>
      </p:sp>
      <p:pic>
        <p:nvPicPr>
          <p:cNvPr id="2" name="Imagen 1"/>
          <p:cNvPicPr>
            <a:picLocks noChangeAspect="1"/>
          </p:cNvPicPr>
          <p:nvPr/>
        </p:nvPicPr>
        <p:blipFill>
          <a:blip r:embed="rId7"/>
          <a:stretch>
            <a:fillRect/>
          </a:stretch>
        </p:blipFill>
        <p:spPr>
          <a:xfrm>
            <a:off x="2471739" y="1524000"/>
            <a:ext cx="3852863" cy="4572000"/>
          </a:xfrm>
          <a:prstGeom prst="rect">
            <a:avLst/>
          </a:prstGeom>
        </p:spPr>
      </p:pic>
      <p:sp>
        <p:nvSpPr>
          <p:cNvPr id="8" name="CuadroTexto 7"/>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9"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43</a:t>
            </a:r>
          </a:p>
          <a:p>
            <a:endParaRPr lang="es-ES" dirty="0">
              <a:solidFill>
                <a:prstClr val="black"/>
              </a:solidFill>
            </a:endParaRPr>
          </a:p>
        </p:txBody>
      </p:sp>
    </p:spTree>
    <p:extLst>
      <p:ext uri="{BB962C8B-B14F-4D97-AF65-F5344CB8AC3E}">
        <p14:creationId xmlns:p14="http://schemas.microsoft.com/office/powerpoint/2010/main" val="675216275"/>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800" decel="100000"/>
                                        <p:tgtEl>
                                          <p:spTgt spid="2"/>
                                        </p:tgtEl>
                                      </p:cBhvr>
                                    </p:animEffect>
                                    <p:anim calcmode="lin" valueType="num">
                                      <p:cBhvr>
                                        <p:cTn id="13" dur="800" decel="100000" fill="hold"/>
                                        <p:tgtEl>
                                          <p:spTgt spid="2"/>
                                        </p:tgtEl>
                                        <p:attrNameLst>
                                          <p:attrName>style.rotation</p:attrName>
                                        </p:attrNameLst>
                                      </p:cBhvr>
                                      <p:tavLst>
                                        <p:tav tm="0">
                                          <p:val>
                                            <p:fltVal val="-90"/>
                                          </p:val>
                                        </p:tav>
                                        <p:tav tm="100000">
                                          <p:val>
                                            <p:fltVal val="0"/>
                                          </p:val>
                                        </p:tav>
                                      </p:tavLst>
                                    </p:anim>
                                    <p:anim calcmode="lin" valueType="num">
                                      <p:cBhvr>
                                        <p:cTn id="14" dur="800" decel="100000" fill="hold"/>
                                        <p:tgtEl>
                                          <p:spTgt spid="2"/>
                                        </p:tgtEl>
                                        <p:attrNameLst>
                                          <p:attrName>ppt_x</p:attrName>
                                        </p:attrNameLst>
                                      </p:cBhvr>
                                      <p:tavLst>
                                        <p:tav tm="0">
                                          <p:val>
                                            <p:strVal val="#ppt_x+0.4"/>
                                          </p:val>
                                        </p:tav>
                                        <p:tav tm="100000">
                                          <p:val>
                                            <p:strVal val="#ppt_x-0.05"/>
                                          </p:val>
                                        </p:tav>
                                      </p:tavLst>
                                    </p:anim>
                                    <p:anim calcmode="lin" valueType="num">
                                      <p:cBhvr>
                                        <p:cTn id="15" dur="800" decel="100000" fill="hold"/>
                                        <p:tgtEl>
                                          <p:spTgt spid="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06545"/>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Diseño</a:t>
            </a:r>
          </a:p>
        </p:txBody>
      </p:sp>
      <p:pic>
        <p:nvPicPr>
          <p:cNvPr id="3" name="Imagen 2"/>
          <p:cNvPicPr>
            <a:picLocks noChangeAspect="1"/>
          </p:cNvPicPr>
          <p:nvPr/>
        </p:nvPicPr>
        <p:blipFill>
          <a:blip r:embed="rId7"/>
          <a:stretch>
            <a:fillRect/>
          </a:stretch>
        </p:blipFill>
        <p:spPr>
          <a:xfrm>
            <a:off x="2286000" y="1371600"/>
            <a:ext cx="4267200" cy="4724400"/>
          </a:xfrm>
          <a:prstGeom prst="rect">
            <a:avLst/>
          </a:prstGeom>
        </p:spPr>
      </p:pic>
      <p:sp>
        <p:nvSpPr>
          <p:cNvPr id="8" name="CuadroTexto 7"/>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9"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44</a:t>
            </a:r>
          </a:p>
          <a:p>
            <a:endParaRPr lang="es-ES" dirty="0">
              <a:solidFill>
                <a:prstClr val="black"/>
              </a:solidFill>
            </a:endParaRPr>
          </a:p>
        </p:txBody>
      </p:sp>
    </p:spTree>
    <p:extLst>
      <p:ext uri="{BB962C8B-B14F-4D97-AF65-F5344CB8AC3E}">
        <p14:creationId xmlns:p14="http://schemas.microsoft.com/office/powerpoint/2010/main" val="3322796963"/>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800" decel="100000"/>
                                        <p:tgtEl>
                                          <p:spTgt spid="3"/>
                                        </p:tgtEl>
                                      </p:cBhvr>
                                    </p:animEffect>
                                    <p:anim calcmode="lin" valueType="num">
                                      <p:cBhvr>
                                        <p:cTn id="13" dur="800" decel="100000" fill="hold"/>
                                        <p:tgtEl>
                                          <p:spTgt spid="3"/>
                                        </p:tgtEl>
                                        <p:attrNameLst>
                                          <p:attrName>style.rotation</p:attrName>
                                        </p:attrNameLst>
                                      </p:cBhvr>
                                      <p:tavLst>
                                        <p:tav tm="0">
                                          <p:val>
                                            <p:fltVal val="-90"/>
                                          </p:val>
                                        </p:tav>
                                        <p:tav tm="100000">
                                          <p:val>
                                            <p:fltVal val="0"/>
                                          </p:val>
                                        </p:tav>
                                      </p:tavLst>
                                    </p:anim>
                                    <p:anim calcmode="lin" valueType="num">
                                      <p:cBhvr>
                                        <p:cTn id="14" dur="800" decel="100000" fill="hold"/>
                                        <p:tgtEl>
                                          <p:spTgt spid="3"/>
                                        </p:tgtEl>
                                        <p:attrNameLst>
                                          <p:attrName>ppt_x</p:attrName>
                                        </p:attrNameLst>
                                      </p:cBhvr>
                                      <p:tavLst>
                                        <p:tav tm="0">
                                          <p:val>
                                            <p:strVal val="#ppt_x+0.4"/>
                                          </p:val>
                                        </p:tav>
                                        <p:tav tm="100000">
                                          <p:val>
                                            <p:strVal val="#ppt_x-0.05"/>
                                          </p:val>
                                        </p:tav>
                                      </p:tavLst>
                                    </p:anim>
                                    <p:anim calcmode="lin" valueType="num">
                                      <p:cBhvr>
                                        <p:cTn id="15" dur="800" decel="100000" fill="hold"/>
                                        <p:tgtEl>
                                          <p:spTgt spid="3"/>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156085" y="3125431"/>
            <a:ext cx="8831833" cy="607138"/>
            <a:chOff x="7366" y="0"/>
            <a:chExt cx="8831833" cy="607138"/>
          </a:xfrm>
        </p:grpSpPr>
        <p:sp>
          <p:nvSpPr>
            <p:cNvPr id="4" name="3 Rectángulo redondeado"/>
            <p:cNvSpPr/>
            <p:nvPr/>
          </p:nvSpPr>
          <p:spPr>
            <a:xfrm>
              <a:off x="7366" y="0"/>
              <a:ext cx="8831833" cy="60713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4 Rectángulo"/>
            <p:cNvSpPr/>
            <p:nvPr/>
          </p:nvSpPr>
          <p:spPr>
            <a:xfrm>
              <a:off x="25148" y="17782"/>
              <a:ext cx="8796269" cy="5715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43180" rIns="64770" bIns="43180" numCol="1" spcCol="1270" anchor="ctr" anchorCtr="0">
              <a:noAutofit/>
            </a:bodyPr>
            <a:lstStyle/>
            <a:p>
              <a:pPr algn="ctr" defTabSz="1511300">
                <a:lnSpc>
                  <a:spcPct val="90000"/>
                </a:lnSpc>
                <a:spcBef>
                  <a:spcPct val="0"/>
                </a:spcBef>
                <a:spcAft>
                  <a:spcPct val="35000"/>
                </a:spcAft>
              </a:pPr>
              <a:r>
                <a:rPr lang="es-EC" sz="3400" dirty="0">
                  <a:solidFill>
                    <a:prstClr val="white"/>
                  </a:solidFill>
                </a:rPr>
                <a:t>IMPLEMENTACIÓN</a:t>
              </a:r>
            </a:p>
          </p:txBody>
        </p:sp>
      </p:grpSp>
      <p:sp>
        <p:nvSpPr>
          <p:cNvPr id="6" name="CuadroTexto 5"/>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7" name="Marcador de número de diapositiva 6"/>
          <p:cNvSpPr txBox="1">
            <a:spLocks/>
          </p:cNvSpPr>
          <p:nvPr/>
        </p:nvSpPr>
        <p:spPr>
          <a:xfrm>
            <a:off x="228600" y="641965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solidFill>
                  <a:prstClr val="black"/>
                </a:solidFill>
              </a:rPr>
              <a:t>45</a:t>
            </a:r>
            <a:endParaRPr lang="es-ES" dirty="0">
              <a:solidFill>
                <a:prstClr val="black"/>
              </a:solidFill>
            </a:endParaRPr>
          </a:p>
          <a:p>
            <a:endParaRPr lang="es-ES" dirty="0">
              <a:solidFill>
                <a:prstClr val="black"/>
              </a:solidFill>
            </a:endParaRPr>
          </a:p>
        </p:txBody>
      </p:sp>
    </p:spTree>
    <p:extLst>
      <p:ext uri="{BB962C8B-B14F-4D97-AF65-F5344CB8AC3E}">
        <p14:creationId xmlns:p14="http://schemas.microsoft.com/office/powerpoint/2010/main" val="4033630949"/>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06545"/>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Implementación</a:t>
            </a:r>
          </a:p>
        </p:txBody>
      </p:sp>
      <p:graphicFrame>
        <p:nvGraphicFramePr>
          <p:cNvPr id="3" name="Tabla 2"/>
          <p:cNvGraphicFramePr>
            <a:graphicFrameLocks noGrp="1"/>
          </p:cNvGraphicFramePr>
          <p:nvPr>
            <p:extLst/>
          </p:nvPr>
        </p:nvGraphicFramePr>
        <p:xfrm>
          <a:off x="1981202" y="1524000"/>
          <a:ext cx="5353555" cy="4389120"/>
        </p:xfrm>
        <a:graphic>
          <a:graphicData uri="http://schemas.openxmlformats.org/drawingml/2006/table">
            <a:tbl>
              <a:tblPr firstRow="1" firstCol="1" bandRow="1">
                <a:tableStyleId>{5C22544A-7EE6-4342-B048-85BDC9FD1C3A}</a:tableStyleId>
              </a:tblPr>
              <a:tblGrid>
                <a:gridCol w="2495472"/>
                <a:gridCol w="2858083"/>
              </a:tblGrid>
              <a:tr h="543917">
                <a:tc>
                  <a:txBody>
                    <a:bodyPr/>
                    <a:lstStyle/>
                    <a:p>
                      <a:pPr algn="ctr">
                        <a:lnSpc>
                          <a:spcPct val="150000"/>
                        </a:lnSpc>
                        <a:spcAft>
                          <a:spcPts val="0"/>
                        </a:spcAft>
                      </a:pPr>
                      <a:r>
                        <a:rPr lang="es-ES" sz="1200" dirty="0">
                          <a:effectLst/>
                        </a:rPr>
                        <a:t>Especificaciones</a:t>
                      </a:r>
                      <a:endParaRPr lang="es-ES" sz="1200" dirty="0">
                        <a:effectLst/>
                        <a:latin typeface="Times New Roman" panose="02020603050405020304" pitchFamily="18" charset="0"/>
                        <a:ea typeface="Times New Roman" panose="02020603050405020304" pitchFamily="18" charset="0"/>
                      </a:endParaRPr>
                    </a:p>
                  </a:txBody>
                  <a:tcPr marL="67990" marR="67990" marT="0" marB="0"/>
                </a:tc>
                <a:tc>
                  <a:txBody>
                    <a:bodyPr/>
                    <a:lstStyle/>
                    <a:p>
                      <a:pPr algn="just">
                        <a:lnSpc>
                          <a:spcPct val="150000"/>
                        </a:lnSpc>
                        <a:spcAft>
                          <a:spcPts val="0"/>
                        </a:spcAft>
                      </a:pPr>
                      <a:r>
                        <a:rPr lang="es-ES" sz="1200">
                          <a:effectLst/>
                        </a:rPr>
                        <a:t>Control electrónico de ascensor de 3 plantas</a:t>
                      </a:r>
                      <a:endParaRPr lang="es-ES" sz="1200">
                        <a:effectLst/>
                        <a:latin typeface="Times New Roman" panose="02020603050405020304" pitchFamily="18" charset="0"/>
                        <a:ea typeface="Times New Roman" panose="02020603050405020304" pitchFamily="18" charset="0"/>
                      </a:endParaRPr>
                    </a:p>
                  </a:txBody>
                  <a:tcPr marL="67990" marR="67990" marT="0" marB="0"/>
                </a:tc>
              </a:tr>
              <a:tr h="271959">
                <a:tc>
                  <a:txBody>
                    <a:bodyPr/>
                    <a:lstStyle/>
                    <a:p>
                      <a:pPr algn="ctr">
                        <a:lnSpc>
                          <a:spcPct val="150000"/>
                        </a:lnSpc>
                        <a:spcAft>
                          <a:spcPts val="0"/>
                        </a:spcAft>
                      </a:pPr>
                      <a:r>
                        <a:rPr lang="es-ES" sz="1200">
                          <a:effectLst/>
                        </a:rPr>
                        <a:t>Tipo de Control</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just">
                        <a:lnSpc>
                          <a:spcPct val="150000"/>
                        </a:lnSpc>
                        <a:spcAft>
                          <a:spcPts val="0"/>
                        </a:spcAft>
                      </a:pPr>
                      <a:r>
                        <a:rPr lang="es-ES" sz="1200">
                          <a:effectLst/>
                        </a:rPr>
                        <a:t>Electrónico</a:t>
                      </a:r>
                      <a:endParaRPr lang="es-ES" sz="1200">
                        <a:effectLst/>
                        <a:latin typeface="Times New Roman" panose="02020603050405020304" pitchFamily="18" charset="0"/>
                        <a:ea typeface="Times New Roman" panose="02020603050405020304" pitchFamily="18" charset="0"/>
                      </a:endParaRPr>
                    </a:p>
                  </a:txBody>
                  <a:tcPr marL="67990" marR="67990" marT="0" marB="0"/>
                </a:tc>
              </a:tr>
              <a:tr h="271959">
                <a:tc>
                  <a:txBody>
                    <a:bodyPr/>
                    <a:lstStyle/>
                    <a:p>
                      <a:pPr algn="ctr">
                        <a:lnSpc>
                          <a:spcPct val="150000"/>
                        </a:lnSpc>
                        <a:spcAft>
                          <a:spcPts val="0"/>
                        </a:spcAft>
                      </a:pPr>
                      <a:r>
                        <a:rPr lang="es-ES" sz="1200">
                          <a:effectLst/>
                        </a:rPr>
                        <a:t>Ubicación</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just">
                        <a:lnSpc>
                          <a:spcPct val="150000"/>
                        </a:lnSpc>
                        <a:spcAft>
                          <a:spcPts val="0"/>
                        </a:spcAft>
                      </a:pPr>
                      <a:r>
                        <a:rPr lang="es-ES" sz="1200">
                          <a:effectLst/>
                        </a:rPr>
                        <a:t>En sala de máquinas</a:t>
                      </a:r>
                      <a:endParaRPr lang="es-ES" sz="1200">
                        <a:effectLst/>
                        <a:latin typeface="Times New Roman" panose="02020603050405020304" pitchFamily="18" charset="0"/>
                        <a:ea typeface="Times New Roman" panose="02020603050405020304" pitchFamily="18" charset="0"/>
                      </a:endParaRPr>
                    </a:p>
                  </a:txBody>
                  <a:tcPr marL="67990" marR="67990" marT="0" marB="0"/>
                </a:tc>
              </a:tr>
              <a:tr h="543917">
                <a:tc>
                  <a:txBody>
                    <a:bodyPr/>
                    <a:lstStyle/>
                    <a:p>
                      <a:pPr algn="ctr">
                        <a:lnSpc>
                          <a:spcPct val="150000"/>
                        </a:lnSpc>
                        <a:spcAft>
                          <a:spcPts val="0"/>
                        </a:spcAft>
                      </a:pPr>
                      <a:r>
                        <a:rPr lang="es-ES" sz="1200">
                          <a:effectLst/>
                        </a:rPr>
                        <a:t>Maniobra de control</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just">
                        <a:lnSpc>
                          <a:spcPct val="150000"/>
                        </a:lnSpc>
                        <a:spcAft>
                          <a:spcPts val="0"/>
                        </a:spcAft>
                      </a:pPr>
                      <a:r>
                        <a:rPr lang="es-ES" sz="1200">
                          <a:effectLst/>
                        </a:rPr>
                        <a:t>Colectivo – selectivo, ascendente y descendente</a:t>
                      </a:r>
                      <a:endParaRPr lang="es-ES" sz="1200">
                        <a:effectLst/>
                        <a:latin typeface="Times New Roman" panose="02020603050405020304" pitchFamily="18" charset="0"/>
                        <a:ea typeface="Times New Roman" panose="02020603050405020304" pitchFamily="18" charset="0"/>
                      </a:endParaRPr>
                    </a:p>
                  </a:txBody>
                  <a:tcPr marL="67990" marR="67990" marT="0" marB="0"/>
                </a:tc>
              </a:tr>
              <a:tr h="271959">
                <a:tc>
                  <a:txBody>
                    <a:bodyPr/>
                    <a:lstStyle/>
                    <a:p>
                      <a:pPr algn="ctr">
                        <a:lnSpc>
                          <a:spcPct val="150000"/>
                        </a:lnSpc>
                        <a:spcAft>
                          <a:spcPts val="0"/>
                        </a:spcAft>
                      </a:pPr>
                      <a:r>
                        <a:rPr lang="es-ES" sz="1200">
                          <a:effectLst/>
                        </a:rPr>
                        <a:t>Tipo de comunicación</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just">
                        <a:lnSpc>
                          <a:spcPct val="150000"/>
                        </a:lnSpc>
                        <a:spcAft>
                          <a:spcPts val="0"/>
                        </a:spcAft>
                      </a:pPr>
                      <a:r>
                        <a:rPr lang="es-ES" sz="1200">
                          <a:effectLst/>
                        </a:rPr>
                        <a:t>Paralela</a:t>
                      </a:r>
                      <a:endParaRPr lang="es-ES" sz="1200">
                        <a:effectLst/>
                        <a:latin typeface="Times New Roman" panose="02020603050405020304" pitchFamily="18" charset="0"/>
                        <a:ea typeface="Times New Roman" panose="02020603050405020304" pitchFamily="18" charset="0"/>
                      </a:endParaRPr>
                    </a:p>
                  </a:txBody>
                  <a:tcPr marL="67990" marR="67990" marT="0" marB="0"/>
                </a:tc>
              </a:tr>
              <a:tr h="271959">
                <a:tc>
                  <a:txBody>
                    <a:bodyPr/>
                    <a:lstStyle/>
                    <a:p>
                      <a:pPr algn="ctr">
                        <a:lnSpc>
                          <a:spcPct val="150000"/>
                        </a:lnSpc>
                        <a:spcAft>
                          <a:spcPts val="0"/>
                        </a:spcAft>
                      </a:pPr>
                      <a:r>
                        <a:rPr lang="es-ES" sz="1200">
                          <a:effectLst/>
                        </a:rPr>
                        <a:t>Entradas digitales</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just">
                        <a:lnSpc>
                          <a:spcPct val="150000"/>
                        </a:lnSpc>
                        <a:spcAft>
                          <a:spcPts val="0"/>
                        </a:spcAft>
                      </a:pPr>
                      <a:r>
                        <a:rPr lang="es-ES" sz="1200">
                          <a:effectLst/>
                        </a:rPr>
                        <a:t>18 </a:t>
                      </a:r>
                      <a:endParaRPr lang="es-ES" sz="1200">
                        <a:effectLst/>
                        <a:latin typeface="Times New Roman" panose="02020603050405020304" pitchFamily="18" charset="0"/>
                        <a:ea typeface="Times New Roman" panose="02020603050405020304" pitchFamily="18" charset="0"/>
                      </a:endParaRPr>
                    </a:p>
                  </a:txBody>
                  <a:tcPr marL="67990" marR="67990" marT="0" marB="0"/>
                </a:tc>
              </a:tr>
              <a:tr h="271959">
                <a:tc>
                  <a:txBody>
                    <a:bodyPr/>
                    <a:lstStyle/>
                    <a:p>
                      <a:pPr algn="ctr">
                        <a:lnSpc>
                          <a:spcPct val="150000"/>
                        </a:lnSpc>
                        <a:spcAft>
                          <a:spcPts val="0"/>
                        </a:spcAft>
                      </a:pPr>
                      <a:r>
                        <a:rPr lang="es-ES" sz="1200">
                          <a:effectLst/>
                        </a:rPr>
                        <a:t>Voltaje entradas digitales</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just">
                        <a:lnSpc>
                          <a:spcPct val="150000"/>
                        </a:lnSpc>
                        <a:spcAft>
                          <a:spcPts val="0"/>
                        </a:spcAft>
                      </a:pPr>
                      <a:r>
                        <a:rPr lang="es-ES" sz="1200">
                          <a:effectLst/>
                        </a:rPr>
                        <a:t>24 V DC</a:t>
                      </a:r>
                      <a:endParaRPr lang="es-ES" sz="1200">
                        <a:effectLst/>
                        <a:latin typeface="Times New Roman" panose="02020603050405020304" pitchFamily="18" charset="0"/>
                        <a:ea typeface="Times New Roman" panose="02020603050405020304" pitchFamily="18" charset="0"/>
                      </a:endParaRPr>
                    </a:p>
                  </a:txBody>
                  <a:tcPr marL="67990" marR="67990" marT="0" marB="0"/>
                </a:tc>
              </a:tr>
              <a:tr h="271959">
                <a:tc>
                  <a:txBody>
                    <a:bodyPr/>
                    <a:lstStyle/>
                    <a:p>
                      <a:pPr algn="ctr">
                        <a:lnSpc>
                          <a:spcPct val="150000"/>
                        </a:lnSpc>
                        <a:spcAft>
                          <a:spcPts val="0"/>
                        </a:spcAft>
                      </a:pPr>
                      <a:r>
                        <a:rPr lang="es-ES" sz="1200">
                          <a:effectLst/>
                        </a:rPr>
                        <a:t>Salidas digitales</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just">
                        <a:lnSpc>
                          <a:spcPct val="150000"/>
                        </a:lnSpc>
                        <a:spcAft>
                          <a:spcPts val="0"/>
                        </a:spcAft>
                      </a:pPr>
                      <a:r>
                        <a:rPr lang="es-ES" sz="1200">
                          <a:effectLst/>
                        </a:rPr>
                        <a:t>15</a:t>
                      </a:r>
                      <a:endParaRPr lang="es-ES" sz="1200">
                        <a:effectLst/>
                        <a:latin typeface="Times New Roman" panose="02020603050405020304" pitchFamily="18" charset="0"/>
                        <a:ea typeface="Times New Roman" panose="02020603050405020304" pitchFamily="18" charset="0"/>
                      </a:endParaRPr>
                    </a:p>
                  </a:txBody>
                  <a:tcPr marL="67990" marR="67990" marT="0" marB="0"/>
                </a:tc>
              </a:tr>
              <a:tr h="271959">
                <a:tc>
                  <a:txBody>
                    <a:bodyPr/>
                    <a:lstStyle/>
                    <a:p>
                      <a:pPr algn="ctr">
                        <a:lnSpc>
                          <a:spcPct val="150000"/>
                        </a:lnSpc>
                        <a:spcAft>
                          <a:spcPts val="0"/>
                        </a:spcAft>
                      </a:pPr>
                      <a:r>
                        <a:rPr lang="es-ES" sz="1200">
                          <a:effectLst/>
                        </a:rPr>
                        <a:t>Voltaje salidas relé</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just">
                        <a:lnSpc>
                          <a:spcPct val="150000"/>
                        </a:lnSpc>
                        <a:spcAft>
                          <a:spcPts val="0"/>
                        </a:spcAft>
                      </a:pPr>
                      <a:r>
                        <a:rPr lang="es-ES" sz="1200">
                          <a:effectLst/>
                        </a:rPr>
                        <a:t>24 V DC / 110 V AC</a:t>
                      </a:r>
                      <a:endParaRPr lang="es-ES" sz="1200">
                        <a:effectLst/>
                        <a:latin typeface="Times New Roman" panose="02020603050405020304" pitchFamily="18" charset="0"/>
                        <a:ea typeface="Times New Roman" panose="02020603050405020304" pitchFamily="18" charset="0"/>
                      </a:endParaRPr>
                    </a:p>
                  </a:txBody>
                  <a:tcPr marL="67990" marR="67990" marT="0" marB="0"/>
                </a:tc>
              </a:tr>
              <a:tr h="543917">
                <a:tc>
                  <a:txBody>
                    <a:bodyPr/>
                    <a:lstStyle/>
                    <a:p>
                      <a:pPr algn="ctr">
                        <a:lnSpc>
                          <a:spcPct val="150000"/>
                        </a:lnSpc>
                        <a:spcAft>
                          <a:spcPts val="0"/>
                        </a:spcAft>
                      </a:pPr>
                      <a:r>
                        <a:rPr lang="es-ES" sz="1200">
                          <a:effectLst/>
                        </a:rPr>
                        <a:t>Interruptores termomagnéticos</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just">
                        <a:lnSpc>
                          <a:spcPct val="150000"/>
                        </a:lnSpc>
                        <a:spcAft>
                          <a:spcPts val="0"/>
                        </a:spcAft>
                      </a:pPr>
                      <a:r>
                        <a:rPr lang="es-ES" sz="1200" dirty="0">
                          <a:effectLst/>
                        </a:rPr>
                        <a:t>3 polos - 25 A, 2 polos 10 A, 1 Polo </a:t>
                      </a:r>
                      <a:r>
                        <a:rPr lang="es-ES" sz="1200" dirty="0" smtClean="0">
                          <a:effectLst/>
                        </a:rPr>
                        <a:t>15 </a:t>
                      </a:r>
                      <a:r>
                        <a:rPr lang="es-ES" sz="1200" dirty="0">
                          <a:effectLst/>
                        </a:rPr>
                        <a:t>A, 1 Polo </a:t>
                      </a:r>
                      <a:r>
                        <a:rPr lang="es-ES" sz="1200" dirty="0" smtClean="0">
                          <a:effectLst/>
                        </a:rPr>
                        <a:t>15 </a:t>
                      </a:r>
                      <a:r>
                        <a:rPr lang="es-ES" sz="1200" dirty="0">
                          <a:effectLst/>
                        </a:rPr>
                        <a:t>A.</a:t>
                      </a:r>
                      <a:endParaRPr lang="es-ES" sz="1200" dirty="0">
                        <a:effectLst/>
                        <a:latin typeface="Times New Roman" panose="02020603050405020304" pitchFamily="18" charset="0"/>
                        <a:ea typeface="Times New Roman" panose="02020603050405020304" pitchFamily="18" charset="0"/>
                      </a:endParaRPr>
                    </a:p>
                  </a:txBody>
                  <a:tcPr marL="67990" marR="67990" marT="0" marB="0"/>
                </a:tc>
              </a:tr>
              <a:tr h="271959">
                <a:tc>
                  <a:txBody>
                    <a:bodyPr/>
                    <a:lstStyle/>
                    <a:p>
                      <a:pPr algn="ctr">
                        <a:lnSpc>
                          <a:spcPct val="150000"/>
                        </a:lnSpc>
                        <a:spcAft>
                          <a:spcPts val="0"/>
                        </a:spcAft>
                      </a:pPr>
                      <a:r>
                        <a:rPr lang="es-ES" sz="1200">
                          <a:effectLst/>
                        </a:rPr>
                        <a:t>Fuente de alimentación</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just">
                        <a:lnSpc>
                          <a:spcPct val="150000"/>
                        </a:lnSpc>
                        <a:spcAft>
                          <a:spcPts val="0"/>
                        </a:spcAft>
                      </a:pPr>
                      <a:r>
                        <a:rPr lang="es-ES" sz="1200">
                          <a:effectLst/>
                        </a:rPr>
                        <a:t>Regulada 24 V DC</a:t>
                      </a:r>
                      <a:endParaRPr lang="es-ES" sz="1200">
                        <a:effectLst/>
                        <a:latin typeface="Times New Roman" panose="02020603050405020304" pitchFamily="18" charset="0"/>
                        <a:ea typeface="Times New Roman" panose="02020603050405020304" pitchFamily="18" charset="0"/>
                      </a:endParaRPr>
                    </a:p>
                  </a:txBody>
                  <a:tcPr marL="67990" marR="67990" marT="0" marB="0"/>
                </a:tc>
              </a:tr>
              <a:tr h="271959">
                <a:tc>
                  <a:txBody>
                    <a:bodyPr/>
                    <a:lstStyle/>
                    <a:p>
                      <a:pPr algn="ctr">
                        <a:lnSpc>
                          <a:spcPct val="150000"/>
                        </a:lnSpc>
                        <a:spcAft>
                          <a:spcPts val="0"/>
                        </a:spcAft>
                      </a:pPr>
                      <a:r>
                        <a:rPr lang="es-ES" sz="1200">
                          <a:effectLst/>
                        </a:rPr>
                        <a:t>Voltaje del Inversor de frecuencia</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just">
                        <a:lnSpc>
                          <a:spcPct val="150000"/>
                        </a:lnSpc>
                        <a:spcAft>
                          <a:spcPts val="0"/>
                        </a:spcAft>
                      </a:pPr>
                      <a:r>
                        <a:rPr lang="es-ES" sz="1200">
                          <a:effectLst/>
                        </a:rPr>
                        <a:t>220 V AC</a:t>
                      </a:r>
                      <a:endParaRPr lang="es-ES" sz="1200">
                        <a:effectLst/>
                        <a:latin typeface="Times New Roman" panose="02020603050405020304" pitchFamily="18" charset="0"/>
                        <a:ea typeface="Times New Roman" panose="02020603050405020304" pitchFamily="18" charset="0"/>
                      </a:endParaRPr>
                    </a:p>
                  </a:txBody>
                  <a:tcPr marL="67990" marR="67990" marT="0" marB="0"/>
                </a:tc>
              </a:tr>
              <a:tr h="271959">
                <a:tc>
                  <a:txBody>
                    <a:bodyPr/>
                    <a:lstStyle/>
                    <a:p>
                      <a:pPr algn="ctr">
                        <a:lnSpc>
                          <a:spcPct val="150000"/>
                        </a:lnSpc>
                        <a:spcAft>
                          <a:spcPts val="0"/>
                        </a:spcAft>
                      </a:pPr>
                      <a:r>
                        <a:rPr lang="es-ES" sz="1200">
                          <a:effectLst/>
                        </a:rPr>
                        <a:t>Potencia del Inversor de frecuencia</a:t>
                      </a:r>
                      <a:endParaRPr lang="es-ES" sz="1200">
                        <a:effectLst/>
                        <a:latin typeface="Times New Roman" panose="02020603050405020304" pitchFamily="18" charset="0"/>
                        <a:ea typeface="Times New Roman" panose="02020603050405020304" pitchFamily="18" charset="0"/>
                      </a:endParaRPr>
                    </a:p>
                  </a:txBody>
                  <a:tcPr marL="67990" marR="67990" marT="0" marB="0"/>
                </a:tc>
                <a:tc>
                  <a:txBody>
                    <a:bodyPr/>
                    <a:lstStyle/>
                    <a:p>
                      <a:pPr algn="just">
                        <a:lnSpc>
                          <a:spcPct val="150000"/>
                        </a:lnSpc>
                        <a:spcAft>
                          <a:spcPts val="0"/>
                        </a:spcAft>
                      </a:pPr>
                      <a:r>
                        <a:rPr lang="es-ES" sz="1200" dirty="0">
                          <a:effectLst/>
                        </a:rPr>
                        <a:t>4 HP</a:t>
                      </a:r>
                      <a:endParaRPr lang="es-ES" sz="1200" dirty="0">
                        <a:effectLst/>
                        <a:latin typeface="Times New Roman" panose="02020603050405020304" pitchFamily="18" charset="0"/>
                        <a:ea typeface="Times New Roman" panose="02020603050405020304" pitchFamily="18" charset="0"/>
                      </a:endParaRPr>
                    </a:p>
                  </a:txBody>
                  <a:tcPr marL="67990" marR="67990" marT="0" marB="0"/>
                </a:tc>
              </a:tr>
            </a:tbl>
          </a:graphicData>
        </a:graphic>
      </p:graphicFrame>
      <p:sp>
        <p:nvSpPr>
          <p:cNvPr id="8" name="CuadroTexto 7"/>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9"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46</a:t>
            </a:r>
          </a:p>
          <a:p>
            <a:endParaRPr lang="es-ES" dirty="0">
              <a:solidFill>
                <a:prstClr val="black"/>
              </a:solidFill>
            </a:endParaRPr>
          </a:p>
        </p:txBody>
      </p:sp>
    </p:spTree>
    <p:extLst>
      <p:ext uri="{BB962C8B-B14F-4D97-AF65-F5344CB8AC3E}">
        <p14:creationId xmlns:p14="http://schemas.microsoft.com/office/powerpoint/2010/main" val="3150326200"/>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06545"/>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Implementación</a:t>
            </a:r>
          </a:p>
        </p:txBody>
      </p:sp>
      <p:pic>
        <p:nvPicPr>
          <p:cNvPr id="8" name="Imagen 7"/>
          <p:cNvPicPr/>
          <p:nvPr/>
        </p:nvPicPr>
        <p:blipFill rotWithShape="1">
          <a:blip r:embed="rId7" cstate="print">
            <a:extLst>
              <a:ext uri="{28A0092B-C50C-407E-A947-70E740481C1C}">
                <a14:useLocalDpi xmlns:a14="http://schemas.microsoft.com/office/drawing/2010/main" val="0"/>
              </a:ext>
            </a:extLst>
          </a:blip>
          <a:srcRect l="2408" r="11691"/>
          <a:stretch/>
        </p:blipFill>
        <p:spPr bwMode="auto">
          <a:xfrm rot="5400000">
            <a:off x="5105401" y="2044523"/>
            <a:ext cx="3581401" cy="3124200"/>
          </a:xfrm>
          <a:prstGeom prst="rect">
            <a:avLst/>
          </a:prstGeom>
          <a:ln>
            <a:noFill/>
          </a:ln>
          <a:extLst>
            <a:ext uri="{53640926-AAD7-44D8-BBD7-CCE9431645EC}">
              <a14:shadowObscured xmlns:a14="http://schemas.microsoft.com/office/drawing/2010/main"/>
            </a:ext>
          </a:extLst>
        </p:spPr>
      </p:pic>
      <p:sp>
        <p:nvSpPr>
          <p:cNvPr id="2" name="Flecha derecha 1"/>
          <p:cNvSpPr/>
          <p:nvPr/>
        </p:nvSpPr>
        <p:spPr>
          <a:xfrm>
            <a:off x="4191000" y="3276600"/>
            <a:ext cx="914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0" name="CuadroTexto 9"/>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11"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47</a:t>
            </a:r>
          </a:p>
          <a:p>
            <a:endParaRPr lang="es-ES" dirty="0">
              <a:solidFill>
                <a:prstClr val="black"/>
              </a:solidFill>
            </a:endParaRPr>
          </a:p>
        </p:txBody>
      </p:sp>
      <p:pic>
        <p:nvPicPr>
          <p:cNvPr id="12" name="Imagen 11"/>
          <p:cNvPicPr/>
          <p:nvPr/>
        </p:nvPicPr>
        <p:blipFill rotWithShape="1">
          <a:blip r:embed="rId8" cstate="print">
            <a:extLst>
              <a:ext uri="{28A0092B-C50C-407E-A947-70E740481C1C}">
                <a14:useLocalDpi xmlns:a14="http://schemas.microsoft.com/office/drawing/2010/main" val="0"/>
              </a:ext>
            </a:extLst>
          </a:blip>
          <a:srcRect l="14157"/>
          <a:stretch/>
        </p:blipFill>
        <p:spPr bwMode="auto">
          <a:xfrm rot="5400000">
            <a:off x="692237" y="2279563"/>
            <a:ext cx="3492326" cy="2743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203764"/>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06545"/>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Implementación</a:t>
            </a:r>
          </a:p>
        </p:txBody>
      </p:sp>
      <p:pic>
        <p:nvPicPr>
          <p:cNvPr id="10" name="Imagen 9"/>
          <p:cNvPicPr/>
          <p:nvPr/>
        </p:nvPicPr>
        <p:blipFill rotWithShape="1">
          <a:blip r:embed="rId7" cstate="print">
            <a:extLst>
              <a:ext uri="{28A0092B-C50C-407E-A947-70E740481C1C}">
                <a14:useLocalDpi xmlns:a14="http://schemas.microsoft.com/office/drawing/2010/main" val="0"/>
              </a:ext>
            </a:extLst>
          </a:blip>
          <a:srcRect l="6838" r="3905"/>
          <a:stretch/>
        </p:blipFill>
        <p:spPr bwMode="auto">
          <a:xfrm>
            <a:off x="1066802" y="1371600"/>
            <a:ext cx="4333875" cy="2319020"/>
          </a:xfrm>
          <a:prstGeom prst="rect">
            <a:avLst/>
          </a:prstGeom>
          <a:ln>
            <a:noFill/>
          </a:ln>
          <a:extLst>
            <a:ext uri="{53640926-AAD7-44D8-BBD7-CCE9431645EC}">
              <a14:shadowObscured xmlns:a14="http://schemas.microsoft.com/office/drawing/2010/main"/>
            </a:ext>
          </a:extLst>
        </p:spPr>
      </p:pic>
      <p:pic>
        <p:nvPicPr>
          <p:cNvPr id="11" name="Imagen 10"/>
          <p:cNvPicPr/>
          <p:nvPr/>
        </p:nvPicPr>
        <p:blipFill>
          <a:blip r:embed="rId8" cstate="print">
            <a:extLst>
              <a:ext uri="{28A0092B-C50C-407E-A947-70E740481C1C}">
                <a14:useLocalDpi xmlns:a14="http://schemas.microsoft.com/office/drawing/2010/main" val="0"/>
              </a:ext>
            </a:extLst>
          </a:blip>
          <a:stretch>
            <a:fillRect/>
          </a:stretch>
        </p:blipFill>
        <p:spPr>
          <a:xfrm>
            <a:off x="4038602" y="3886202"/>
            <a:ext cx="4345305" cy="2047875"/>
          </a:xfrm>
          <a:prstGeom prst="rect">
            <a:avLst/>
          </a:prstGeom>
        </p:spPr>
      </p:pic>
      <p:sp>
        <p:nvSpPr>
          <p:cNvPr id="3" name="Flecha curvada hacia la derecha 2"/>
          <p:cNvSpPr/>
          <p:nvPr/>
        </p:nvSpPr>
        <p:spPr>
          <a:xfrm rot="20606500">
            <a:off x="2307620" y="4224337"/>
            <a:ext cx="1033463" cy="1371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black"/>
              </a:solidFill>
            </a:endParaRPr>
          </a:p>
        </p:txBody>
      </p:sp>
      <p:sp>
        <p:nvSpPr>
          <p:cNvPr id="12" name="CuadroTexto 11"/>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13"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48</a:t>
            </a:r>
          </a:p>
          <a:p>
            <a:endParaRPr lang="es-ES" dirty="0">
              <a:solidFill>
                <a:prstClr val="black"/>
              </a:solidFill>
            </a:endParaRPr>
          </a:p>
        </p:txBody>
      </p:sp>
    </p:spTree>
    <p:extLst>
      <p:ext uri="{BB962C8B-B14F-4D97-AF65-F5344CB8AC3E}">
        <p14:creationId xmlns:p14="http://schemas.microsoft.com/office/powerpoint/2010/main" val="943096867"/>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06545"/>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Implementación</a:t>
            </a:r>
          </a:p>
        </p:txBody>
      </p:sp>
      <p:pic>
        <p:nvPicPr>
          <p:cNvPr id="7" name="Imagen 6"/>
          <p:cNvPicPr/>
          <p:nvPr/>
        </p:nvPicPr>
        <p:blipFill rotWithShape="1">
          <a:blip r:embed="rId7" cstate="print">
            <a:extLst>
              <a:ext uri="{28A0092B-C50C-407E-A947-70E740481C1C}">
                <a14:useLocalDpi xmlns:a14="http://schemas.microsoft.com/office/drawing/2010/main" val="0"/>
              </a:ext>
            </a:extLst>
          </a:blip>
          <a:srcRect t="8182" b="14650"/>
          <a:stretch/>
        </p:blipFill>
        <p:spPr bwMode="auto">
          <a:xfrm>
            <a:off x="2499679" y="1447800"/>
            <a:ext cx="4144645" cy="4419600"/>
          </a:xfrm>
          <a:prstGeom prst="rect">
            <a:avLst/>
          </a:prstGeom>
          <a:ln>
            <a:noFill/>
          </a:ln>
          <a:extLst>
            <a:ext uri="{53640926-AAD7-44D8-BBD7-CCE9431645EC}">
              <a14:shadowObscured xmlns:a14="http://schemas.microsoft.com/office/drawing/2010/main"/>
            </a:ext>
          </a:extLst>
        </p:spPr>
      </p:pic>
      <p:sp>
        <p:nvSpPr>
          <p:cNvPr id="9" name="CuadroTexto 8"/>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10"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49</a:t>
            </a:r>
          </a:p>
          <a:p>
            <a:endParaRPr lang="es-ES" dirty="0">
              <a:solidFill>
                <a:prstClr val="black"/>
              </a:solidFill>
            </a:endParaRPr>
          </a:p>
        </p:txBody>
      </p:sp>
    </p:spTree>
    <p:extLst>
      <p:ext uri="{BB962C8B-B14F-4D97-AF65-F5344CB8AC3E}">
        <p14:creationId xmlns:p14="http://schemas.microsoft.com/office/powerpoint/2010/main" val="339812263"/>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800" decel="100000"/>
                                        <p:tgtEl>
                                          <p:spTgt spid="7"/>
                                        </p:tgtEl>
                                      </p:cBhvr>
                                    </p:animEffect>
                                    <p:anim calcmode="lin" valueType="num">
                                      <p:cBhvr>
                                        <p:cTn id="13" dur="800" decel="100000" fill="hold"/>
                                        <p:tgtEl>
                                          <p:spTgt spid="7"/>
                                        </p:tgtEl>
                                        <p:attrNameLst>
                                          <p:attrName>style.rotation</p:attrName>
                                        </p:attrNameLst>
                                      </p:cBhvr>
                                      <p:tavLst>
                                        <p:tav tm="0">
                                          <p:val>
                                            <p:fltVal val="-90"/>
                                          </p:val>
                                        </p:tav>
                                        <p:tav tm="100000">
                                          <p:val>
                                            <p:fltVal val="0"/>
                                          </p:val>
                                        </p:tav>
                                      </p:tavLst>
                                    </p:anim>
                                    <p:anim calcmode="lin" valueType="num">
                                      <p:cBhvr>
                                        <p:cTn id="14" dur="800" decel="100000" fill="hold"/>
                                        <p:tgtEl>
                                          <p:spTgt spid="7"/>
                                        </p:tgtEl>
                                        <p:attrNameLst>
                                          <p:attrName>ppt_x</p:attrName>
                                        </p:attrNameLst>
                                      </p:cBhvr>
                                      <p:tavLst>
                                        <p:tav tm="0">
                                          <p:val>
                                            <p:strVal val="#ppt_x+0.4"/>
                                          </p:val>
                                        </p:tav>
                                        <p:tav tm="100000">
                                          <p:val>
                                            <p:strVal val="#ppt_x-0.05"/>
                                          </p:val>
                                        </p:tav>
                                      </p:tavLst>
                                    </p:anim>
                                    <p:anim calcmode="lin" valueType="num">
                                      <p:cBhvr>
                                        <p:cTn id="15" dur="800" decel="100000" fill="hold"/>
                                        <p:tgtEl>
                                          <p:spTgt spid="7"/>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156085" y="3125431"/>
            <a:ext cx="8831833" cy="607138"/>
            <a:chOff x="7366" y="0"/>
            <a:chExt cx="8831833" cy="607138"/>
          </a:xfrm>
        </p:grpSpPr>
        <p:sp>
          <p:nvSpPr>
            <p:cNvPr id="4" name="3 Rectángulo redondeado"/>
            <p:cNvSpPr/>
            <p:nvPr/>
          </p:nvSpPr>
          <p:spPr>
            <a:xfrm>
              <a:off x="7366" y="0"/>
              <a:ext cx="8831833" cy="60713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4 Rectángulo"/>
            <p:cNvSpPr/>
            <p:nvPr/>
          </p:nvSpPr>
          <p:spPr>
            <a:xfrm>
              <a:off x="25148" y="17782"/>
              <a:ext cx="8796269" cy="5715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43180" rIns="64770" bIns="43180" numCol="1" spcCol="1270" anchor="ctr" anchorCtr="0">
              <a:noAutofit/>
            </a:bodyPr>
            <a:lstStyle/>
            <a:p>
              <a:pPr algn="ctr" defTabSz="1511300">
                <a:lnSpc>
                  <a:spcPct val="90000"/>
                </a:lnSpc>
                <a:spcBef>
                  <a:spcPct val="0"/>
                </a:spcBef>
                <a:spcAft>
                  <a:spcPct val="35000"/>
                </a:spcAft>
              </a:pPr>
              <a:r>
                <a:rPr lang="es-EC" sz="3400" dirty="0">
                  <a:solidFill>
                    <a:prstClr val="white"/>
                  </a:solidFill>
                </a:rPr>
                <a:t>JUSTIFICACIÓN E IMPORTANCIA</a:t>
              </a:r>
            </a:p>
          </p:txBody>
        </p:sp>
      </p:grpSp>
      <p:sp>
        <p:nvSpPr>
          <p:cNvPr id="6" name="CuadroTexto 5"/>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7" name="Marcador de número de diapositiva 6"/>
          <p:cNvSpPr txBox="1">
            <a:spLocks/>
          </p:cNvSpPr>
          <p:nvPr/>
        </p:nvSpPr>
        <p:spPr>
          <a:xfrm>
            <a:off x="228600" y="641965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prstClr val="black"/>
                </a:solidFill>
              </a:rPr>
              <a:t>5</a:t>
            </a:r>
          </a:p>
          <a:p>
            <a:endParaRPr lang="es-ES" dirty="0">
              <a:solidFill>
                <a:prstClr val="black"/>
              </a:solidFill>
            </a:endParaRPr>
          </a:p>
        </p:txBody>
      </p:sp>
    </p:spTree>
    <p:extLst>
      <p:ext uri="{BB962C8B-B14F-4D97-AF65-F5344CB8AC3E}">
        <p14:creationId xmlns:p14="http://schemas.microsoft.com/office/powerpoint/2010/main" val="1639093926"/>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06545"/>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Implementación</a:t>
            </a:r>
          </a:p>
        </p:txBody>
      </p:sp>
      <p:pic>
        <p:nvPicPr>
          <p:cNvPr id="8" name="Imagen 7"/>
          <p:cNvPicPr/>
          <p:nvPr/>
        </p:nvPicPr>
        <p:blipFill rotWithShape="1">
          <a:blip r:embed="rId7" cstate="print">
            <a:extLst>
              <a:ext uri="{28A0092B-C50C-407E-A947-70E740481C1C}">
                <a14:useLocalDpi xmlns:a14="http://schemas.microsoft.com/office/drawing/2010/main" val="0"/>
              </a:ext>
            </a:extLst>
          </a:blip>
          <a:srcRect l="7678"/>
          <a:stretch/>
        </p:blipFill>
        <p:spPr bwMode="auto">
          <a:xfrm rot="5400000">
            <a:off x="5250497" y="2064705"/>
            <a:ext cx="3663950" cy="3344545"/>
          </a:xfrm>
          <a:prstGeom prst="rect">
            <a:avLst/>
          </a:prstGeom>
          <a:ln>
            <a:noFill/>
          </a:ln>
          <a:extLst>
            <a:ext uri="{53640926-AAD7-44D8-BBD7-CCE9431645EC}">
              <a14:shadowObscured xmlns:a14="http://schemas.microsoft.com/office/drawing/2010/main"/>
            </a:ext>
          </a:extLst>
        </p:spPr>
      </p:pic>
      <p:sp>
        <p:nvSpPr>
          <p:cNvPr id="2" name="CuadroTexto 1"/>
          <p:cNvSpPr txBox="1"/>
          <p:nvPr/>
        </p:nvSpPr>
        <p:spPr>
          <a:xfrm>
            <a:off x="542927" y="1600202"/>
            <a:ext cx="4419599" cy="2031325"/>
          </a:xfrm>
          <a:prstGeom prst="rect">
            <a:avLst/>
          </a:prstGeom>
          <a:noFill/>
        </p:spPr>
        <p:txBody>
          <a:bodyPr wrap="square" rtlCol="0">
            <a:spAutoFit/>
          </a:bodyPr>
          <a:lstStyle/>
          <a:p>
            <a:pPr marL="285750" indent="-285750">
              <a:buFont typeface="Wingdings" panose="05000000000000000000" pitchFamily="2" charset="2"/>
              <a:buChar char="Ø"/>
            </a:pPr>
            <a:r>
              <a:rPr lang="es-ES" dirty="0">
                <a:solidFill>
                  <a:prstClr val="black"/>
                </a:solidFill>
              </a:rPr>
              <a:t>Software de programación: TIA Portal V13</a:t>
            </a:r>
          </a:p>
          <a:p>
            <a:pPr marL="285750" indent="-285750">
              <a:buFont typeface="Wingdings" panose="05000000000000000000" pitchFamily="2" charset="2"/>
              <a:buChar char="Ø"/>
            </a:pPr>
            <a:endParaRPr lang="es-ES" dirty="0">
              <a:solidFill>
                <a:prstClr val="black"/>
              </a:solidFill>
            </a:endParaRPr>
          </a:p>
          <a:p>
            <a:pPr marL="285750" indent="-285750">
              <a:buFont typeface="Wingdings" panose="05000000000000000000" pitchFamily="2" charset="2"/>
              <a:buChar char="Ø"/>
            </a:pPr>
            <a:r>
              <a:rPr lang="es-ES" dirty="0">
                <a:solidFill>
                  <a:prstClr val="black"/>
                </a:solidFill>
              </a:rPr>
              <a:t>Normativa de programación: IEC 61131</a:t>
            </a:r>
          </a:p>
          <a:p>
            <a:pPr marL="285750" indent="-285750">
              <a:buFont typeface="Wingdings" panose="05000000000000000000" pitchFamily="2" charset="2"/>
              <a:buChar char="Ø"/>
            </a:pPr>
            <a:endParaRPr lang="es-ES" dirty="0">
              <a:solidFill>
                <a:prstClr val="black"/>
              </a:solidFill>
            </a:endParaRPr>
          </a:p>
          <a:p>
            <a:pPr marL="285750" indent="-285750">
              <a:buFont typeface="Wingdings" panose="05000000000000000000" pitchFamily="2" charset="2"/>
              <a:buChar char="Ø"/>
            </a:pPr>
            <a:r>
              <a:rPr lang="es-ES" dirty="0">
                <a:solidFill>
                  <a:prstClr val="black"/>
                </a:solidFill>
              </a:rPr>
              <a:t>Lenguaje de programación: escalera</a:t>
            </a:r>
          </a:p>
          <a:p>
            <a:pPr marL="285750" indent="-285750">
              <a:buFont typeface="Wingdings" panose="05000000000000000000" pitchFamily="2" charset="2"/>
              <a:buChar char="Ø"/>
            </a:pPr>
            <a:endParaRPr lang="es-ES" dirty="0">
              <a:solidFill>
                <a:prstClr val="black"/>
              </a:solidFill>
            </a:endParaRPr>
          </a:p>
          <a:p>
            <a:pPr marL="285750" indent="-285750">
              <a:buFont typeface="Wingdings" panose="05000000000000000000" pitchFamily="2" charset="2"/>
              <a:buChar char="Ø"/>
            </a:pPr>
            <a:r>
              <a:rPr lang="es-ES" dirty="0">
                <a:solidFill>
                  <a:prstClr val="black"/>
                </a:solidFill>
              </a:rPr>
              <a:t>Tipo de comunicación: PROFINET</a:t>
            </a:r>
          </a:p>
        </p:txBody>
      </p:sp>
      <p:pic>
        <p:nvPicPr>
          <p:cNvPr id="3" name="Imagen 2"/>
          <p:cNvPicPr>
            <a:picLocks noChangeAspect="1"/>
          </p:cNvPicPr>
          <p:nvPr/>
        </p:nvPicPr>
        <p:blipFill>
          <a:blip r:embed="rId8"/>
          <a:stretch>
            <a:fillRect/>
          </a:stretch>
        </p:blipFill>
        <p:spPr>
          <a:xfrm>
            <a:off x="542925" y="3886202"/>
            <a:ext cx="4238624" cy="1864045"/>
          </a:xfrm>
          <a:prstGeom prst="rect">
            <a:avLst/>
          </a:prstGeom>
        </p:spPr>
      </p:pic>
      <p:sp>
        <p:nvSpPr>
          <p:cNvPr id="10" name="CuadroTexto 9"/>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11"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50</a:t>
            </a:r>
          </a:p>
          <a:p>
            <a:endParaRPr lang="es-ES" dirty="0">
              <a:solidFill>
                <a:prstClr val="black"/>
              </a:solidFill>
            </a:endParaRPr>
          </a:p>
        </p:txBody>
      </p:sp>
    </p:spTree>
    <p:extLst>
      <p:ext uri="{BB962C8B-B14F-4D97-AF65-F5344CB8AC3E}">
        <p14:creationId xmlns:p14="http://schemas.microsoft.com/office/powerpoint/2010/main" val="91346726"/>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800" decel="100000"/>
                                        <p:tgtEl>
                                          <p:spTgt spid="8"/>
                                        </p:tgtEl>
                                      </p:cBhvr>
                                    </p:animEffect>
                                    <p:anim calcmode="lin" valueType="num">
                                      <p:cBhvr>
                                        <p:cTn id="27" dur="800" decel="100000" fill="hold"/>
                                        <p:tgtEl>
                                          <p:spTgt spid="8"/>
                                        </p:tgtEl>
                                        <p:attrNameLst>
                                          <p:attrName>style.rotation</p:attrName>
                                        </p:attrNameLst>
                                      </p:cBhvr>
                                      <p:tavLst>
                                        <p:tav tm="0">
                                          <p:val>
                                            <p:fltVal val="-90"/>
                                          </p:val>
                                        </p:tav>
                                        <p:tav tm="100000">
                                          <p:val>
                                            <p:fltVal val="0"/>
                                          </p:val>
                                        </p:tav>
                                      </p:tavLst>
                                    </p:anim>
                                    <p:anim calcmode="lin" valueType="num">
                                      <p:cBhvr>
                                        <p:cTn id="28" dur="800" decel="100000" fill="hold"/>
                                        <p:tgtEl>
                                          <p:spTgt spid="8"/>
                                        </p:tgtEl>
                                        <p:attrNameLst>
                                          <p:attrName>ppt_x</p:attrName>
                                        </p:attrNameLst>
                                      </p:cBhvr>
                                      <p:tavLst>
                                        <p:tav tm="0">
                                          <p:val>
                                            <p:strVal val="#ppt_x+0.4"/>
                                          </p:val>
                                        </p:tav>
                                        <p:tav tm="100000">
                                          <p:val>
                                            <p:strVal val="#ppt_x-0.05"/>
                                          </p:val>
                                        </p:tav>
                                      </p:tavLst>
                                    </p:anim>
                                    <p:anim calcmode="lin" valueType="num">
                                      <p:cBhvr>
                                        <p:cTn id="29" dur="800" decel="100000" fill="hold"/>
                                        <p:tgtEl>
                                          <p:spTgt spid="8"/>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81000" y="606545"/>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lvl="8"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Implementación</a:t>
            </a:r>
          </a:p>
        </p:txBody>
      </p:sp>
      <p:sp>
        <p:nvSpPr>
          <p:cNvPr id="2" name="CuadroTexto 1"/>
          <p:cNvSpPr txBox="1"/>
          <p:nvPr/>
        </p:nvSpPr>
        <p:spPr>
          <a:xfrm>
            <a:off x="609600" y="1905000"/>
            <a:ext cx="4572000" cy="3416320"/>
          </a:xfrm>
          <a:prstGeom prst="rect">
            <a:avLst/>
          </a:prstGeom>
          <a:noFill/>
        </p:spPr>
        <p:txBody>
          <a:bodyPr wrap="square" rtlCol="0">
            <a:spAutoFit/>
          </a:bodyPr>
          <a:lstStyle/>
          <a:p>
            <a:pPr marL="285750" indent="-285750" algn="just">
              <a:buFont typeface="Wingdings" panose="05000000000000000000" pitchFamily="2" charset="2"/>
              <a:buChar char="Ø"/>
            </a:pPr>
            <a:r>
              <a:rPr lang="es-ES" dirty="0">
                <a:solidFill>
                  <a:prstClr val="black"/>
                </a:solidFill>
              </a:rPr>
              <a:t>Operación sobre la cabina del ascensor mediante la botonera de mantenimiento</a:t>
            </a:r>
          </a:p>
          <a:p>
            <a:pPr marL="285750" indent="-285750">
              <a:buFont typeface="Wingdings" panose="05000000000000000000" pitchFamily="2" charset="2"/>
              <a:buChar char="Ø"/>
            </a:pPr>
            <a:endParaRPr lang="es-ES" dirty="0">
              <a:solidFill>
                <a:prstClr val="black"/>
              </a:solidFill>
            </a:endParaRPr>
          </a:p>
          <a:p>
            <a:pPr marL="285750" indent="-285750">
              <a:buFont typeface="Wingdings" panose="05000000000000000000" pitchFamily="2" charset="2"/>
              <a:buChar char="Ø"/>
            </a:pPr>
            <a:r>
              <a:rPr lang="es-ES" dirty="0">
                <a:solidFill>
                  <a:prstClr val="black"/>
                </a:solidFill>
              </a:rPr>
              <a:t>Velocidad de operación: baja</a:t>
            </a:r>
          </a:p>
          <a:p>
            <a:pPr marL="285750" indent="-285750">
              <a:buFont typeface="Wingdings" panose="05000000000000000000" pitchFamily="2" charset="2"/>
              <a:buChar char="Ø"/>
            </a:pPr>
            <a:endParaRPr lang="es-ES" dirty="0">
              <a:solidFill>
                <a:prstClr val="black"/>
              </a:solidFill>
            </a:endParaRPr>
          </a:p>
          <a:p>
            <a:pPr marL="285750" indent="-285750">
              <a:buFont typeface="Wingdings" panose="05000000000000000000" pitchFamily="2" charset="2"/>
              <a:buChar char="Ø"/>
            </a:pPr>
            <a:r>
              <a:rPr lang="es-ES" dirty="0">
                <a:solidFill>
                  <a:prstClr val="black"/>
                </a:solidFill>
              </a:rPr>
              <a:t>Revisión de la instalación de los sensores: subir, bajar y nivelación.</a:t>
            </a:r>
          </a:p>
          <a:p>
            <a:pPr marL="285750" indent="-285750">
              <a:buFont typeface="Wingdings" panose="05000000000000000000" pitchFamily="2" charset="2"/>
              <a:buChar char="Ø"/>
            </a:pPr>
            <a:endParaRPr lang="es-ES" dirty="0">
              <a:solidFill>
                <a:prstClr val="black"/>
              </a:solidFill>
            </a:endParaRPr>
          </a:p>
          <a:p>
            <a:pPr marL="285750" indent="-285750">
              <a:buFont typeface="Wingdings" panose="05000000000000000000" pitchFamily="2" charset="2"/>
              <a:buChar char="Ø"/>
            </a:pPr>
            <a:r>
              <a:rPr lang="es-ES" dirty="0">
                <a:solidFill>
                  <a:prstClr val="black"/>
                </a:solidFill>
              </a:rPr>
              <a:t>Revisión de los limitadores de ducto y velocidad del ascensor.</a:t>
            </a:r>
          </a:p>
          <a:p>
            <a:pPr marL="285750" indent="-285750">
              <a:buFont typeface="Wingdings" panose="05000000000000000000" pitchFamily="2" charset="2"/>
              <a:buChar char="Ø"/>
            </a:pPr>
            <a:endParaRPr lang="es-ES" dirty="0">
              <a:solidFill>
                <a:prstClr val="black"/>
              </a:solidFill>
            </a:endParaRPr>
          </a:p>
          <a:p>
            <a:pPr marL="285750" indent="-285750">
              <a:buFont typeface="Wingdings" panose="05000000000000000000" pitchFamily="2" charset="2"/>
              <a:buChar char="Ø"/>
            </a:pPr>
            <a:r>
              <a:rPr lang="es-ES" dirty="0">
                <a:solidFill>
                  <a:prstClr val="black"/>
                </a:solidFill>
              </a:rPr>
              <a:t>Revisión del cableado de ducto.</a:t>
            </a:r>
          </a:p>
        </p:txBody>
      </p:sp>
      <p:pic>
        <p:nvPicPr>
          <p:cNvPr id="10" name="Imagen 9"/>
          <p:cNvPicPr/>
          <p:nvPr/>
        </p:nvPicPr>
        <p:blipFill rotWithShape="1">
          <a:blip r:embed="rId7" cstate="print">
            <a:extLst>
              <a:ext uri="{28A0092B-C50C-407E-A947-70E740481C1C}">
                <a14:useLocalDpi xmlns:a14="http://schemas.microsoft.com/office/drawing/2010/main" val="0"/>
              </a:ext>
            </a:extLst>
          </a:blip>
          <a:srcRect l="1434" t="2534" b="22685"/>
          <a:stretch/>
        </p:blipFill>
        <p:spPr bwMode="auto">
          <a:xfrm>
            <a:off x="5334002" y="1507742"/>
            <a:ext cx="3495675" cy="4210839"/>
          </a:xfrm>
          <a:prstGeom prst="rect">
            <a:avLst/>
          </a:prstGeom>
          <a:ln>
            <a:noFill/>
          </a:ln>
          <a:extLst>
            <a:ext uri="{53640926-AAD7-44D8-BBD7-CCE9431645EC}">
              <a14:shadowObscured xmlns:a14="http://schemas.microsoft.com/office/drawing/2010/main"/>
            </a:ext>
          </a:extLst>
        </p:spPr>
      </p:pic>
      <p:sp>
        <p:nvSpPr>
          <p:cNvPr id="9" name="CuadroTexto 8"/>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11"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51</a:t>
            </a:r>
          </a:p>
          <a:p>
            <a:endParaRPr lang="es-ES" dirty="0">
              <a:solidFill>
                <a:prstClr val="black"/>
              </a:solidFill>
            </a:endParaRPr>
          </a:p>
        </p:txBody>
      </p:sp>
    </p:spTree>
    <p:extLst>
      <p:ext uri="{BB962C8B-B14F-4D97-AF65-F5344CB8AC3E}">
        <p14:creationId xmlns:p14="http://schemas.microsoft.com/office/powerpoint/2010/main" val="4196844302"/>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8"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52</a:t>
            </a:r>
          </a:p>
          <a:p>
            <a:endParaRPr lang="es-ES" dirty="0">
              <a:solidFill>
                <a:prstClr val="black"/>
              </a:solidFill>
            </a:endParaRPr>
          </a:p>
        </p:txBody>
      </p:sp>
    </p:spTree>
    <p:extLst>
      <p:ext uri="{BB962C8B-B14F-4D97-AF65-F5344CB8AC3E}">
        <p14:creationId xmlns:p14="http://schemas.microsoft.com/office/powerpoint/2010/main" val="2882444624"/>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Rectángulo"/>
          <p:cNvSpPr/>
          <p:nvPr/>
        </p:nvSpPr>
        <p:spPr>
          <a:xfrm>
            <a:off x="176151" y="152400"/>
            <a:ext cx="8991600" cy="523220"/>
          </a:xfrm>
          <a:prstGeom prst="rect">
            <a:avLst/>
          </a:prstGeom>
        </p:spPr>
        <p:txBody>
          <a:bodyPr wrap="square">
            <a:spAutoFit/>
          </a:bodyPr>
          <a:lstStyle/>
          <a:p>
            <a:pPr algn="r"/>
            <a:r>
              <a:rPr lang="en-US" sz="28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Pruebas</a:t>
            </a:r>
            <a:r>
              <a:rPr lang="en-US" sz="2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 del Sistema </a:t>
            </a:r>
            <a:r>
              <a:rPr lang="en-US" sz="28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implementado</a:t>
            </a:r>
            <a:endParaRPr lang="es-EC" sz="2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8" name="8 Rectángulo"/>
          <p:cNvSpPr/>
          <p:nvPr/>
        </p:nvSpPr>
        <p:spPr>
          <a:xfrm>
            <a:off x="600658" y="838201"/>
            <a:ext cx="3205878" cy="534191"/>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defTabSz="1066800">
              <a:lnSpc>
                <a:spcPct val="90000"/>
              </a:lnSpc>
              <a:spcBef>
                <a:spcPct val="0"/>
              </a:spcBef>
              <a:spcAft>
                <a:spcPct val="35000"/>
              </a:spcAft>
            </a:pPr>
            <a:r>
              <a:rPr lang="es-EC" sz="2000" dirty="0">
                <a:solidFill>
                  <a:prstClr val="black"/>
                </a:solidFill>
              </a:rPr>
              <a:t>Operación de botones dentro de la cabina</a:t>
            </a:r>
          </a:p>
        </p:txBody>
      </p:sp>
      <p:sp>
        <p:nvSpPr>
          <p:cNvPr id="2" name="CuadroTexto 1"/>
          <p:cNvSpPr txBox="1"/>
          <p:nvPr/>
        </p:nvSpPr>
        <p:spPr>
          <a:xfrm>
            <a:off x="747651" y="1426669"/>
            <a:ext cx="7848600" cy="646331"/>
          </a:xfrm>
          <a:prstGeom prst="rect">
            <a:avLst/>
          </a:prstGeom>
          <a:noFill/>
        </p:spPr>
        <p:txBody>
          <a:bodyPr wrap="square" rtlCol="0">
            <a:spAutoFit/>
          </a:bodyPr>
          <a:lstStyle/>
          <a:p>
            <a:pPr marL="285750" indent="-285750">
              <a:buFont typeface="Arial" panose="020B0604020202020204" pitchFamily="34" charset="0"/>
              <a:buChar char="•"/>
            </a:pPr>
            <a:r>
              <a:rPr lang="es-EC" dirty="0">
                <a:solidFill>
                  <a:prstClr val="black"/>
                </a:solidFill>
              </a:rPr>
              <a:t>Botones de llamadas y paradas </a:t>
            </a:r>
          </a:p>
          <a:p>
            <a:r>
              <a:rPr lang="es-EC" dirty="0">
                <a:solidFill>
                  <a:prstClr val="black"/>
                </a:solidFill>
              </a:rPr>
              <a:t>     (pisos marcados)</a:t>
            </a:r>
          </a:p>
        </p:txBody>
      </p:sp>
      <p:sp>
        <p:nvSpPr>
          <p:cNvPr id="9" name="CuadroTexto 8"/>
          <p:cNvSpPr txBox="1"/>
          <p:nvPr/>
        </p:nvSpPr>
        <p:spPr>
          <a:xfrm>
            <a:off x="747651" y="1926153"/>
            <a:ext cx="7848600" cy="923330"/>
          </a:xfrm>
          <a:prstGeom prst="rect">
            <a:avLst/>
          </a:prstGeom>
          <a:noFill/>
        </p:spPr>
        <p:txBody>
          <a:bodyPr wrap="square" rtlCol="0">
            <a:spAutoFit/>
          </a:bodyPr>
          <a:lstStyle/>
          <a:p>
            <a:pPr marL="285750" indent="-285750">
              <a:buFont typeface="Arial" panose="020B0604020202020204" pitchFamily="34" charset="0"/>
              <a:buChar char="•"/>
            </a:pPr>
            <a:r>
              <a:rPr lang="es-EC" dirty="0">
                <a:solidFill>
                  <a:prstClr val="black"/>
                </a:solidFill>
              </a:rPr>
              <a:t>Botones abrir y cerrar dentro de </a:t>
            </a:r>
          </a:p>
          <a:p>
            <a:r>
              <a:rPr lang="es-EC" dirty="0">
                <a:solidFill>
                  <a:prstClr val="black"/>
                </a:solidFill>
              </a:rPr>
              <a:t>     la cabina</a:t>
            </a:r>
          </a:p>
          <a:p>
            <a:pPr marL="285750" indent="-285750">
              <a:buFont typeface="Arial" panose="020B0604020202020204" pitchFamily="34" charset="0"/>
              <a:buChar char="•"/>
            </a:pPr>
            <a:r>
              <a:rPr lang="es-EC" dirty="0">
                <a:solidFill>
                  <a:prstClr val="black"/>
                </a:solidFill>
              </a:rPr>
              <a:t>Botón alarma (usuarios en cabina)</a:t>
            </a:r>
          </a:p>
        </p:txBody>
      </p:sp>
      <p:sp>
        <p:nvSpPr>
          <p:cNvPr id="11" name="CuadroTexto 10"/>
          <p:cNvSpPr txBox="1"/>
          <p:nvPr/>
        </p:nvSpPr>
        <p:spPr>
          <a:xfrm>
            <a:off x="5026463" y="1480945"/>
            <a:ext cx="3736539" cy="646331"/>
          </a:xfrm>
          <a:prstGeom prst="rect">
            <a:avLst/>
          </a:prstGeom>
          <a:noFill/>
        </p:spPr>
        <p:txBody>
          <a:bodyPr wrap="square" rtlCol="0">
            <a:spAutoFit/>
          </a:bodyPr>
          <a:lstStyle/>
          <a:p>
            <a:pPr marL="285750" indent="-285750">
              <a:buFont typeface="Arial" panose="020B0604020202020204" pitchFamily="34" charset="0"/>
              <a:buChar char="•"/>
            </a:pPr>
            <a:r>
              <a:rPr lang="es-EC" dirty="0">
                <a:solidFill>
                  <a:prstClr val="black"/>
                </a:solidFill>
              </a:rPr>
              <a:t>Señales luminosas de los botones de llamadas en cabina</a:t>
            </a:r>
          </a:p>
        </p:txBody>
      </p:sp>
      <p:sp>
        <p:nvSpPr>
          <p:cNvPr id="13" name="8 Rectángulo"/>
          <p:cNvSpPr/>
          <p:nvPr/>
        </p:nvSpPr>
        <p:spPr>
          <a:xfrm>
            <a:off x="5026462" y="846665"/>
            <a:ext cx="3228001" cy="5779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defTabSz="1066800">
              <a:lnSpc>
                <a:spcPct val="90000"/>
              </a:lnSpc>
              <a:spcBef>
                <a:spcPct val="0"/>
              </a:spcBef>
              <a:spcAft>
                <a:spcPct val="35000"/>
              </a:spcAft>
            </a:pPr>
            <a:r>
              <a:rPr lang="es-EC" sz="2000" dirty="0">
                <a:solidFill>
                  <a:prstClr val="black"/>
                </a:solidFill>
              </a:rPr>
              <a:t>Operación de señales luminosas dentro de cabina</a:t>
            </a: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227524" y="3590297"/>
            <a:ext cx="2888852" cy="1624979"/>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59172" y="3564534"/>
            <a:ext cx="2888853" cy="162498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845065" y="3564536"/>
            <a:ext cx="2888855" cy="1624981"/>
          </a:xfrm>
          <a:prstGeom prst="rect">
            <a:avLst/>
          </a:prstGeom>
        </p:spPr>
      </p:pic>
      <p:sp>
        <p:nvSpPr>
          <p:cNvPr id="15" name="CuadroTexto 14"/>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16"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53</a:t>
            </a:r>
          </a:p>
          <a:p>
            <a:endParaRPr lang="es-ES" dirty="0">
              <a:solidFill>
                <a:prstClr val="black"/>
              </a:solidFill>
            </a:endParaRPr>
          </a:p>
        </p:txBody>
      </p:sp>
    </p:spTree>
    <p:extLst>
      <p:ext uri="{BB962C8B-B14F-4D97-AF65-F5344CB8AC3E}">
        <p14:creationId xmlns:p14="http://schemas.microsoft.com/office/powerpoint/2010/main" val="596347831"/>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9" grpId="0"/>
      <p:bldP spid="11" grpId="0"/>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Rectángulo"/>
          <p:cNvSpPr/>
          <p:nvPr/>
        </p:nvSpPr>
        <p:spPr>
          <a:xfrm>
            <a:off x="176151" y="152400"/>
            <a:ext cx="8991600" cy="523220"/>
          </a:xfrm>
          <a:prstGeom prst="rect">
            <a:avLst/>
          </a:prstGeom>
        </p:spPr>
        <p:txBody>
          <a:bodyPr wrap="square">
            <a:spAutoFit/>
          </a:bodyPr>
          <a:lstStyle/>
          <a:p>
            <a:pPr algn="r"/>
            <a:r>
              <a:rPr lang="en-US" sz="28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Pruebas</a:t>
            </a:r>
            <a:r>
              <a:rPr lang="en-US" sz="2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 del Sistema </a:t>
            </a:r>
            <a:r>
              <a:rPr lang="en-US" sz="28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implementado</a:t>
            </a:r>
            <a:endParaRPr lang="es-EC" sz="2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8" name="8 Rectángulo"/>
          <p:cNvSpPr/>
          <p:nvPr/>
        </p:nvSpPr>
        <p:spPr>
          <a:xfrm>
            <a:off x="600658" y="838201"/>
            <a:ext cx="3205878" cy="534191"/>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defTabSz="1066800">
              <a:lnSpc>
                <a:spcPct val="90000"/>
              </a:lnSpc>
              <a:spcBef>
                <a:spcPct val="0"/>
              </a:spcBef>
              <a:spcAft>
                <a:spcPct val="35000"/>
              </a:spcAft>
            </a:pPr>
            <a:r>
              <a:rPr lang="es-EC" sz="2000" dirty="0">
                <a:solidFill>
                  <a:prstClr val="black"/>
                </a:solidFill>
              </a:rPr>
              <a:t>Señalización del indicador de piso</a:t>
            </a:r>
          </a:p>
        </p:txBody>
      </p:sp>
      <p:sp>
        <p:nvSpPr>
          <p:cNvPr id="2" name="CuadroTexto 1"/>
          <p:cNvSpPr txBox="1"/>
          <p:nvPr/>
        </p:nvSpPr>
        <p:spPr>
          <a:xfrm>
            <a:off x="747651" y="1426669"/>
            <a:ext cx="7848600" cy="646331"/>
          </a:xfrm>
          <a:prstGeom prst="rect">
            <a:avLst/>
          </a:prstGeom>
          <a:noFill/>
        </p:spPr>
        <p:txBody>
          <a:bodyPr wrap="square" rtlCol="0">
            <a:spAutoFit/>
          </a:bodyPr>
          <a:lstStyle/>
          <a:p>
            <a:pPr marL="285750" indent="-285750">
              <a:buFont typeface="Arial" panose="020B0604020202020204" pitchFamily="34" charset="0"/>
              <a:buChar char="•"/>
            </a:pPr>
            <a:r>
              <a:rPr lang="es-EC" dirty="0">
                <a:solidFill>
                  <a:prstClr val="black"/>
                </a:solidFill>
              </a:rPr>
              <a:t>Verificación de posición y dirección</a:t>
            </a:r>
          </a:p>
          <a:p>
            <a:r>
              <a:rPr lang="es-EC" dirty="0">
                <a:solidFill>
                  <a:prstClr val="black"/>
                </a:solidFill>
              </a:rPr>
              <a:t>     del ascensor acorde a cada piso</a:t>
            </a:r>
          </a:p>
        </p:txBody>
      </p:sp>
      <p:sp>
        <p:nvSpPr>
          <p:cNvPr id="9" name="CuadroTexto 8"/>
          <p:cNvSpPr txBox="1"/>
          <p:nvPr/>
        </p:nvSpPr>
        <p:spPr>
          <a:xfrm>
            <a:off x="747651" y="1926153"/>
            <a:ext cx="7848600" cy="923330"/>
          </a:xfrm>
          <a:prstGeom prst="rect">
            <a:avLst/>
          </a:prstGeom>
          <a:noFill/>
        </p:spPr>
        <p:txBody>
          <a:bodyPr wrap="square" rtlCol="0">
            <a:spAutoFit/>
          </a:bodyPr>
          <a:lstStyle/>
          <a:p>
            <a:pPr marL="285750" indent="-285750">
              <a:buFont typeface="Arial" panose="020B0604020202020204" pitchFamily="34" charset="0"/>
              <a:buChar char="•"/>
            </a:pPr>
            <a:r>
              <a:rPr lang="es-EC" dirty="0">
                <a:solidFill>
                  <a:prstClr val="black"/>
                </a:solidFill>
              </a:rPr>
              <a:t>Cambiar de forma adecuada la</a:t>
            </a:r>
          </a:p>
          <a:p>
            <a:r>
              <a:rPr lang="es-EC" dirty="0">
                <a:solidFill>
                  <a:prstClr val="black"/>
                </a:solidFill>
              </a:rPr>
              <a:t>      ubicación del ascensor </a:t>
            </a:r>
          </a:p>
          <a:p>
            <a:pPr marL="285750" indent="-285750">
              <a:buFont typeface="Arial" panose="020B0604020202020204" pitchFamily="34" charset="0"/>
              <a:buChar char="•"/>
            </a:pPr>
            <a:r>
              <a:rPr lang="es-EC" dirty="0">
                <a:solidFill>
                  <a:prstClr val="black"/>
                </a:solidFill>
              </a:rPr>
              <a:t>Indicador de matriz de puntos</a:t>
            </a:r>
          </a:p>
        </p:txBody>
      </p:sp>
      <p:sp>
        <p:nvSpPr>
          <p:cNvPr id="11" name="CuadroTexto 10"/>
          <p:cNvSpPr txBox="1"/>
          <p:nvPr/>
        </p:nvSpPr>
        <p:spPr>
          <a:xfrm>
            <a:off x="5026463" y="1480943"/>
            <a:ext cx="3736539" cy="1477328"/>
          </a:xfrm>
          <a:prstGeom prst="rect">
            <a:avLst/>
          </a:prstGeom>
          <a:noFill/>
        </p:spPr>
        <p:txBody>
          <a:bodyPr wrap="square" rtlCol="0">
            <a:spAutoFit/>
          </a:bodyPr>
          <a:lstStyle/>
          <a:p>
            <a:pPr marL="285750" indent="-285750">
              <a:buFont typeface="Arial" panose="020B0604020202020204" pitchFamily="34" charset="0"/>
              <a:buChar char="•"/>
            </a:pPr>
            <a:r>
              <a:rPr lang="es-EC" dirty="0">
                <a:solidFill>
                  <a:prstClr val="black"/>
                </a:solidFill>
              </a:rPr>
              <a:t>Se cortó una seguridad de ducto</a:t>
            </a:r>
          </a:p>
          <a:p>
            <a:pPr marL="285750" indent="-285750">
              <a:buFont typeface="Arial" panose="020B0604020202020204" pitchFamily="34" charset="0"/>
              <a:buChar char="•"/>
            </a:pPr>
            <a:r>
              <a:rPr lang="es-EC" dirty="0">
                <a:solidFill>
                  <a:prstClr val="black"/>
                </a:solidFill>
              </a:rPr>
              <a:t>Accionando límites finales en operación del ascensor</a:t>
            </a:r>
          </a:p>
          <a:p>
            <a:pPr marL="285750" indent="-285750">
              <a:buFont typeface="Arial" panose="020B0604020202020204" pitchFamily="34" charset="0"/>
              <a:buChar char="•"/>
            </a:pPr>
            <a:r>
              <a:rPr lang="es-EC" dirty="0">
                <a:solidFill>
                  <a:prstClr val="black"/>
                </a:solidFill>
              </a:rPr>
              <a:t>Obteniendo paro inmediato del elevador</a:t>
            </a:r>
          </a:p>
        </p:txBody>
      </p:sp>
      <p:sp>
        <p:nvSpPr>
          <p:cNvPr id="13" name="8 Rectángulo"/>
          <p:cNvSpPr/>
          <p:nvPr/>
        </p:nvSpPr>
        <p:spPr>
          <a:xfrm>
            <a:off x="5026462" y="846665"/>
            <a:ext cx="3228001" cy="5779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defTabSz="1066800">
              <a:lnSpc>
                <a:spcPct val="90000"/>
              </a:lnSpc>
              <a:spcBef>
                <a:spcPct val="0"/>
              </a:spcBef>
              <a:spcAft>
                <a:spcPct val="35000"/>
              </a:spcAft>
            </a:pPr>
            <a:r>
              <a:rPr lang="es-EC" sz="2000" dirty="0">
                <a:solidFill>
                  <a:prstClr val="black"/>
                </a:solidFill>
              </a:rPr>
              <a:t>Operación de circuito de seguridad</a:t>
            </a:r>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t="10851" r="68955"/>
          <a:stretch/>
        </p:blipFill>
        <p:spPr>
          <a:xfrm rot="5400000">
            <a:off x="1564055" y="3079023"/>
            <a:ext cx="1616313" cy="2610819"/>
          </a:xfrm>
          <a:prstGeom prst="rect">
            <a:avLst/>
          </a:prstGeom>
        </p:spPr>
      </p:pic>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l="21707" r="15559"/>
          <a:stretch/>
        </p:blipFill>
        <p:spPr>
          <a:xfrm rot="5400000">
            <a:off x="5668002" y="3284503"/>
            <a:ext cx="2453459" cy="2199857"/>
          </a:xfrm>
          <a:prstGeom prst="rect">
            <a:avLst/>
          </a:prstGeom>
        </p:spPr>
      </p:pic>
      <p:sp>
        <p:nvSpPr>
          <p:cNvPr id="14" name="CuadroTexto 13"/>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15"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54</a:t>
            </a:r>
          </a:p>
          <a:p>
            <a:endParaRPr lang="es-ES" dirty="0">
              <a:solidFill>
                <a:prstClr val="black"/>
              </a:solidFill>
            </a:endParaRPr>
          </a:p>
        </p:txBody>
      </p:sp>
    </p:spTree>
    <p:extLst>
      <p:ext uri="{BB962C8B-B14F-4D97-AF65-F5344CB8AC3E}">
        <p14:creationId xmlns:p14="http://schemas.microsoft.com/office/powerpoint/2010/main" val="1333552871"/>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9" grpId="0"/>
      <p:bldP spid="11" grpId="0"/>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Rectángulo"/>
          <p:cNvSpPr/>
          <p:nvPr/>
        </p:nvSpPr>
        <p:spPr>
          <a:xfrm>
            <a:off x="176151" y="152400"/>
            <a:ext cx="8991600" cy="523220"/>
          </a:xfrm>
          <a:prstGeom prst="rect">
            <a:avLst/>
          </a:prstGeom>
        </p:spPr>
        <p:txBody>
          <a:bodyPr wrap="square">
            <a:spAutoFit/>
          </a:bodyPr>
          <a:lstStyle/>
          <a:p>
            <a:pPr algn="r"/>
            <a:r>
              <a:rPr lang="en-US" sz="28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Pruebas</a:t>
            </a:r>
            <a:r>
              <a:rPr lang="en-US" sz="2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 del Sistema </a:t>
            </a:r>
            <a:r>
              <a:rPr lang="en-US" sz="28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implementado</a:t>
            </a:r>
            <a:endParaRPr lang="es-EC" sz="2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8" name="8 Rectángulo"/>
          <p:cNvSpPr/>
          <p:nvPr/>
        </p:nvSpPr>
        <p:spPr>
          <a:xfrm>
            <a:off x="600658" y="838201"/>
            <a:ext cx="3205878" cy="534191"/>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defTabSz="1066800">
              <a:lnSpc>
                <a:spcPct val="90000"/>
              </a:lnSpc>
              <a:spcBef>
                <a:spcPct val="0"/>
              </a:spcBef>
              <a:spcAft>
                <a:spcPct val="35000"/>
              </a:spcAft>
            </a:pPr>
            <a:r>
              <a:rPr lang="es-EC" sz="2000" dirty="0">
                <a:solidFill>
                  <a:prstClr val="black"/>
                </a:solidFill>
              </a:rPr>
              <a:t>Operación de rayo electrónico  (fotocelda) o cortina de luz</a:t>
            </a:r>
          </a:p>
        </p:txBody>
      </p:sp>
      <p:sp>
        <p:nvSpPr>
          <p:cNvPr id="2" name="CuadroTexto 1"/>
          <p:cNvSpPr txBox="1"/>
          <p:nvPr/>
        </p:nvSpPr>
        <p:spPr>
          <a:xfrm>
            <a:off x="747653" y="1426669"/>
            <a:ext cx="3595749" cy="2031325"/>
          </a:xfrm>
          <a:prstGeom prst="rect">
            <a:avLst/>
          </a:prstGeom>
          <a:noFill/>
        </p:spPr>
        <p:txBody>
          <a:bodyPr wrap="square" rtlCol="0">
            <a:spAutoFit/>
          </a:bodyPr>
          <a:lstStyle/>
          <a:p>
            <a:pPr marL="285750" indent="-285750">
              <a:buFont typeface="Arial" panose="020B0604020202020204" pitchFamily="34" charset="0"/>
              <a:buChar char="•"/>
            </a:pPr>
            <a:r>
              <a:rPr lang="es-EC" dirty="0">
                <a:solidFill>
                  <a:prstClr val="black"/>
                </a:solidFill>
              </a:rPr>
              <a:t>Alineación del transmisor y </a:t>
            </a:r>
          </a:p>
          <a:p>
            <a:r>
              <a:rPr lang="es-EC" dirty="0">
                <a:solidFill>
                  <a:prstClr val="black"/>
                </a:solidFill>
              </a:rPr>
              <a:t>      receptor de la cortina de luz </a:t>
            </a:r>
          </a:p>
          <a:p>
            <a:r>
              <a:rPr lang="es-EC" dirty="0">
                <a:solidFill>
                  <a:prstClr val="black"/>
                </a:solidFill>
              </a:rPr>
              <a:t>     (puerta de la cabina)</a:t>
            </a:r>
          </a:p>
          <a:p>
            <a:pPr marL="285750" indent="-285750">
              <a:buFont typeface="Arial" panose="020B0604020202020204" pitchFamily="34" charset="0"/>
              <a:buChar char="•"/>
            </a:pPr>
            <a:r>
              <a:rPr lang="es-EC" dirty="0">
                <a:solidFill>
                  <a:prstClr val="black"/>
                </a:solidFill>
              </a:rPr>
              <a:t>Bloqueo de haz luminoso, se </a:t>
            </a:r>
          </a:p>
          <a:p>
            <a:r>
              <a:rPr lang="es-EC" dirty="0">
                <a:solidFill>
                  <a:prstClr val="black"/>
                </a:solidFill>
              </a:rPr>
              <a:t>      reabre la puerta (tiempo </a:t>
            </a:r>
          </a:p>
          <a:p>
            <a:r>
              <a:rPr lang="es-EC" dirty="0">
                <a:solidFill>
                  <a:prstClr val="black"/>
                </a:solidFill>
              </a:rPr>
              <a:t>     determinado) y cierre automático</a:t>
            </a:r>
          </a:p>
          <a:p>
            <a:endParaRPr lang="es-EC" dirty="0">
              <a:solidFill>
                <a:prstClr val="black"/>
              </a:solidFill>
            </a:endParaRPr>
          </a:p>
        </p:txBody>
      </p:sp>
      <p:sp>
        <p:nvSpPr>
          <p:cNvPr id="11" name="CuadroTexto 10"/>
          <p:cNvSpPr txBox="1"/>
          <p:nvPr/>
        </p:nvSpPr>
        <p:spPr>
          <a:xfrm>
            <a:off x="5026463" y="1480943"/>
            <a:ext cx="3736539" cy="1477328"/>
          </a:xfrm>
          <a:prstGeom prst="rect">
            <a:avLst/>
          </a:prstGeom>
          <a:noFill/>
        </p:spPr>
        <p:txBody>
          <a:bodyPr wrap="square" rtlCol="0">
            <a:spAutoFit/>
          </a:bodyPr>
          <a:lstStyle/>
          <a:p>
            <a:pPr marL="285750" indent="-285750">
              <a:buFont typeface="Arial" panose="020B0604020202020204" pitchFamily="34" charset="0"/>
              <a:buChar char="•"/>
            </a:pPr>
            <a:r>
              <a:rPr lang="es-EC" dirty="0">
                <a:solidFill>
                  <a:prstClr val="black"/>
                </a:solidFill>
              </a:rPr>
              <a:t>Tiempo total que permanece puerta abierta es 10 segundos</a:t>
            </a:r>
          </a:p>
          <a:p>
            <a:pPr marL="285750" indent="-285750">
              <a:buFont typeface="Arial" panose="020B0604020202020204" pitchFamily="34" charset="0"/>
              <a:buChar char="•"/>
            </a:pPr>
            <a:r>
              <a:rPr lang="es-EC" dirty="0">
                <a:solidFill>
                  <a:prstClr val="black"/>
                </a:solidFill>
              </a:rPr>
              <a:t>Usuarios pueden salir de cabina sin inconveniente </a:t>
            </a:r>
          </a:p>
          <a:p>
            <a:pPr marL="285750" indent="-285750">
              <a:buFont typeface="Arial" panose="020B0604020202020204" pitchFamily="34" charset="0"/>
              <a:buChar char="•"/>
            </a:pPr>
            <a:r>
              <a:rPr lang="es-EC" dirty="0">
                <a:solidFill>
                  <a:prstClr val="black"/>
                </a:solidFill>
              </a:rPr>
              <a:t>Luego de llamado de piso</a:t>
            </a:r>
          </a:p>
        </p:txBody>
      </p:sp>
      <p:sp>
        <p:nvSpPr>
          <p:cNvPr id="13" name="8 Rectángulo"/>
          <p:cNvSpPr/>
          <p:nvPr/>
        </p:nvSpPr>
        <p:spPr>
          <a:xfrm>
            <a:off x="5026462" y="846665"/>
            <a:ext cx="3228001" cy="5779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defTabSz="1066800">
              <a:lnSpc>
                <a:spcPct val="90000"/>
              </a:lnSpc>
              <a:spcBef>
                <a:spcPct val="0"/>
              </a:spcBef>
              <a:spcAft>
                <a:spcPct val="35000"/>
              </a:spcAft>
            </a:pPr>
            <a:r>
              <a:rPr lang="es-EC" sz="2000" dirty="0">
                <a:solidFill>
                  <a:prstClr val="black"/>
                </a:solidFill>
              </a:rPr>
              <a:t>Apertura y cierre de puertas</a:t>
            </a:r>
          </a:p>
        </p:txBody>
      </p:sp>
      <p:pic>
        <p:nvPicPr>
          <p:cNvPr id="3" name="Imagen 2"/>
          <p:cNvPicPr>
            <a:picLocks noChangeAspect="1"/>
          </p:cNvPicPr>
          <p:nvPr/>
        </p:nvPicPr>
        <p:blipFill>
          <a:blip r:embed="rId2"/>
          <a:stretch>
            <a:fillRect/>
          </a:stretch>
        </p:blipFill>
        <p:spPr>
          <a:xfrm>
            <a:off x="1012000" y="3482963"/>
            <a:ext cx="3067050" cy="2316097"/>
          </a:xfrm>
          <a:prstGeom prst="rect">
            <a:avLst/>
          </a:prstGeom>
        </p:spPr>
      </p:pic>
      <p:pic>
        <p:nvPicPr>
          <p:cNvPr id="6" name="Imagen 5"/>
          <p:cNvPicPr>
            <a:picLocks noChangeAspect="1"/>
          </p:cNvPicPr>
          <p:nvPr/>
        </p:nvPicPr>
        <p:blipFill>
          <a:blip r:embed="rId3"/>
          <a:stretch>
            <a:fillRect/>
          </a:stretch>
        </p:blipFill>
        <p:spPr>
          <a:xfrm>
            <a:off x="5167137" y="3261829"/>
            <a:ext cx="3455186" cy="2598086"/>
          </a:xfrm>
          <a:prstGeom prst="rect">
            <a:avLst/>
          </a:prstGeom>
        </p:spPr>
      </p:pic>
      <p:sp>
        <p:nvSpPr>
          <p:cNvPr id="14" name="CuadroTexto 13"/>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15"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55</a:t>
            </a:r>
          </a:p>
          <a:p>
            <a:endParaRPr lang="es-ES" dirty="0">
              <a:solidFill>
                <a:prstClr val="black"/>
              </a:solidFill>
            </a:endParaRPr>
          </a:p>
        </p:txBody>
      </p:sp>
    </p:spTree>
    <p:extLst>
      <p:ext uri="{BB962C8B-B14F-4D97-AF65-F5344CB8AC3E}">
        <p14:creationId xmlns:p14="http://schemas.microsoft.com/office/powerpoint/2010/main" val="1809818980"/>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1" grpId="0"/>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Rectángulo"/>
          <p:cNvSpPr/>
          <p:nvPr/>
        </p:nvSpPr>
        <p:spPr>
          <a:xfrm>
            <a:off x="176151" y="152400"/>
            <a:ext cx="8991600" cy="523220"/>
          </a:xfrm>
          <a:prstGeom prst="rect">
            <a:avLst/>
          </a:prstGeom>
        </p:spPr>
        <p:txBody>
          <a:bodyPr wrap="square">
            <a:spAutoFit/>
          </a:bodyPr>
          <a:lstStyle/>
          <a:p>
            <a:pPr algn="r"/>
            <a:r>
              <a:rPr lang="en-US" sz="28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Pruebas</a:t>
            </a:r>
            <a:r>
              <a:rPr lang="en-US" sz="2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 del Sistema </a:t>
            </a:r>
            <a:r>
              <a:rPr lang="en-US" sz="28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implementado</a:t>
            </a:r>
            <a:endParaRPr lang="es-EC" sz="2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8" name="8 Rectángulo"/>
          <p:cNvSpPr/>
          <p:nvPr/>
        </p:nvSpPr>
        <p:spPr>
          <a:xfrm>
            <a:off x="600658" y="838201"/>
            <a:ext cx="3205878" cy="534191"/>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defTabSz="1066800">
              <a:lnSpc>
                <a:spcPct val="90000"/>
              </a:lnSpc>
              <a:spcBef>
                <a:spcPct val="0"/>
              </a:spcBef>
              <a:spcAft>
                <a:spcPct val="35000"/>
              </a:spcAft>
            </a:pPr>
            <a:r>
              <a:rPr lang="es-EC" sz="2000" dirty="0">
                <a:solidFill>
                  <a:prstClr val="black"/>
                </a:solidFill>
              </a:rPr>
              <a:t>Mecanismo del operador de puertas</a:t>
            </a:r>
          </a:p>
        </p:txBody>
      </p:sp>
      <p:sp>
        <p:nvSpPr>
          <p:cNvPr id="2" name="CuadroTexto 1"/>
          <p:cNvSpPr txBox="1"/>
          <p:nvPr/>
        </p:nvSpPr>
        <p:spPr>
          <a:xfrm>
            <a:off x="747653" y="1426669"/>
            <a:ext cx="3595749" cy="1200329"/>
          </a:xfrm>
          <a:prstGeom prst="rect">
            <a:avLst/>
          </a:prstGeom>
          <a:noFill/>
        </p:spPr>
        <p:txBody>
          <a:bodyPr wrap="square" rtlCol="0">
            <a:spAutoFit/>
          </a:bodyPr>
          <a:lstStyle/>
          <a:p>
            <a:pPr marL="285750" indent="-285750">
              <a:buFont typeface="Arial" panose="020B0604020202020204" pitchFamily="34" charset="0"/>
              <a:buChar char="•"/>
            </a:pPr>
            <a:r>
              <a:rPr lang="es-EC" dirty="0">
                <a:solidFill>
                  <a:prstClr val="black"/>
                </a:solidFill>
              </a:rPr>
              <a:t>Puertas de cabina a plomo y alineadas</a:t>
            </a:r>
          </a:p>
          <a:p>
            <a:pPr marL="285750" indent="-285750">
              <a:buFont typeface="Arial" panose="020B0604020202020204" pitchFamily="34" charset="0"/>
              <a:buChar char="•"/>
            </a:pPr>
            <a:r>
              <a:rPr lang="es-EC" dirty="0">
                <a:solidFill>
                  <a:prstClr val="black"/>
                </a:solidFill>
              </a:rPr>
              <a:t>Separación de 6mm (1/4”) entre puerta y pared frontal de cabina</a:t>
            </a:r>
          </a:p>
        </p:txBody>
      </p:sp>
      <p:sp>
        <p:nvSpPr>
          <p:cNvPr id="11" name="CuadroTexto 10"/>
          <p:cNvSpPr txBox="1"/>
          <p:nvPr/>
        </p:nvSpPr>
        <p:spPr>
          <a:xfrm>
            <a:off x="5026463" y="1480943"/>
            <a:ext cx="3736539" cy="1754326"/>
          </a:xfrm>
          <a:prstGeom prst="rect">
            <a:avLst/>
          </a:prstGeom>
          <a:noFill/>
        </p:spPr>
        <p:txBody>
          <a:bodyPr wrap="square" rtlCol="0">
            <a:spAutoFit/>
          </a:bodyPr>
          <a:lstStyle/>
          <a:p>
            <a:pPr marL="285750" indent="-285750">
              <a:buFont typeface="Arial" panose="020B0604020202020204" pitchFamily="34" charset="0"/>
              <a:buChar char="•"/>
            </a:pPr>
            <a:r>
              <a:rPr lang="es-EC" dirty="0">
                <a:solidFill>
                  <a:prstClr val="black"/>
                </a:solidFill>
              </a:rPr>
              <a:t>Arranque, paro, aceleración y desaceleración del elevador es suave (viaje ascendente o descendente)</a:t>
            </a:r>
          </a:p>
          <a:p>
            <a:pPr marL="285750" indent="-285750">
              <a:buFont typeface="Arial" panose="020B0604020202020204" pitchFamily="34" charset="0"/>
              <a:buChar char="•"/>
            </a:pPr>
            <a:r>
              <a:rPr lang="es-EC" dirty="0">
                <a:solidFill>
                  <a:prstClr val="black"/>
                </a:solidFill>
              </a:rPr>
              <a:t>Implementación del drive de velocidad para el motor trifásico</a:t>
            </a:r>
          </a:p>
        </p:txBody>
      </p:sp>
      <p:sp>
        <p:nvSpPr>
          <p:cNvPr id="13" name="8 Rectángulo"/>
          <p:cNvSpPr/>
          <p:nvPr/>
        </p:nvSpPr>
        <p:spPr>
          <a:xfrm>
            <a:off x="5026460" y="846665"/>
            <a:ext cx="3279340" cy="5779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defTabSz="1066800">
              <a:lnSpc>
                <a:spcPct val="90000"/>
              </a:lnSpc>
              <a:spcBef>
                <a:spcPct val="0"/>
              </a:spcBef>
              <a:spcAft>
                <a:spcPct val="35000"/>
              </a:spcAft>
            </a:pPr>
            <a:r>
              <a:rPr lang="es-EC" sz="2000" dirty="0">
                <a:solidFill>
                  <a:prstClr val="black"/>
                </a:solidFill>
              </a:rPr>
              <a:t>Operación de arranque y paro, aceleración y desaceleración</a:t>
            </a:r>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40991" r="21151"/>
          <a:stretch/>
        </p:blipFill>
        <p:spPr>
          <a:xfrm rot="5400000">
            <a:off x="1374927" y="2437544"/>
            <a:ext cx="2341196" cy="3478566"/>
          </a:xfrm>
          <a:prstGeom prst="rect">
            <a:avLst/>
          </a:prstGeom>
        </p:spPr>
      </p:pic>
      <p:pic>
        <p:nvPicPr>
          <p:cNvPr id="6" name="Imagen 5"/>
          <p:cNvPicPr>
            <a:picLocks noChangeAspect="1"/>
          </p:cNvPicPr>
          <p:nvPr/>
        </p:nvPicPr>
        <p:blipFill>
          <a:blip r:embed="rId3"/>
          <a:stretch>
            <a:fillRect/>
          </a:stretch>
        </p:blipFill>
        <p:spPr>
          <a:xfrm>
            <a:off x="5275480" y="3746395"/>
            <a:ext cx="3238500" cy="1590675"/>
          </a:xfrm>
          <a:prstGeom prst="rect">
            <a:avLst/>
          </a:prstGeom>
        </p:spPr>
      </p:pic>
      <p:sp>
        <p:nvSpPr>
          <p:cNvPr id="14" name="CuadroTexto 13"/>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15"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56</a:t>
            </a:r>
          </a:p>
          <a:p>
            <a:endParaRPr lang="es-ES" dirty="0">
              <a:solidFill>
                <a:prstClr val="black"/>
              </a:solidFill>
            </a:endParaRPr>
          </a:p>
        </p:txBody>
      </p:sp>
    </p:spTree>
    <p:extLst>
      <p:ext uri="{BB962C8B-B14F-4D97-AF65-F5344CB8AC3E}">
        <p14:creationId xmlns:p14="http://schemas.microsoft.com/office/powerpoint/2010/main" val="3182874209"/>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1" grpId="0"/>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Rectángulo"/>
          <p:cNvSpPr/>
          <p:nvPr/>
        </p:nvSpPr>
        <p:spPr>
          <a:xfrm>
            <a:off x="176151" y="152400"/>
            <a:ext cx="8991600" cy="523220"/>
          </a:xfrm>
          <a:prstGeom prst="rect">
            <a:avLst/>
          </a:prstGeom>
        </p:spPr>
        <p:txBody>
          <a:bodyPr wrap="square">
            <a:spAutoFit/>
          </a:bodyPr>
          <a:lstStyle/>
          <a:p>
            <a:pPr algn="r"/>
            <a:r>
              <a:rPr lang="en-US" sz="28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Pruebas</a:t>
            </a:r>
            <a:r>
              <a:rPr lang="en-US" sz="2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 del Sistema </a:t>
            </a:r>
            <a:r>
              <a:rPr lang="en-US" sz="28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implementado</a:t>
            </a:r>
            <a:endParaRPr lang="es-EC" sz="2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8" name="8 Rectángulo"/>
          <p:cNvSpPr/>
          <p:nvPr/>
        </p:nvSpPr>
        <p:spPr>
          <a:xfrm>
            <a:off x="600658" y="838201"/>
            <a:ext cx="3205878" cy="534191"/>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defTabSz="1066800">
              <a:lnSpc>
                <a:spcPct val="90000"/>
              </a:lnSpc>
              <a:spcBef>
                <a:spcPct val="0"/>
              </a:spcBef>
              <a:spcAft>
                <a:spcPct val="35000"/>
              </a:spcAft>
            </a:pPr>
            <a:r>
              <a:rPr lang="es-EC" sz="2000" dirty="0">
                <a:solidFill>
                  <a:prstClr val="black"/>
                </a:solidFill>
              </a:rPr>
              <a:t>Nivelación de pisos</a:t>
            </a:r>
          </a:p>
        </p:txBody>
      </p:sp>
      <p:sp>
        <p:nvSpPr>
          <p:cNvPr id="2" name="CuadroTexto 1"/>
          <p:cNvSpPr txBox="1"/>
          <p:nvPr/>
        </p:nvSpPr>
        <p:spPr>
          <a:xfrm>
            <a:off x="747653" y="1426669"/>
            <a:ext cx="3595749" cy="1200329"/>
          </a:xfrm>
          <a:prstGeom prst="rect">
            <a:avLst/>
          </a:prstGeom>
          <a:noFill/>
        </p:spPr>
        <p:txBody>
          <a:bodyPr wrap="square" rtlCol="0">
            <a:spAutoFit/>
          </a:bodyPr>
          <a:lstStyle/>
          <a:p>
            <a:pPr marL="285750" indent="-285750">
              <a:buFont typeface="Arial" panose="020B0604020202020204" pitchFamily="34" charset="0"/>
              <a:buChar char="•"/>
            </a:pPr>
            <a:r>
              <a:rPr lang="es-EC" dirty="0">
                <a:solidFill>
                  <a:prstClr val="black"/>
                </a:solidFill>
              </a:rPr>
              <a:t>Reajuste de pantallas de nivelación en cada piso del ducto</a:t>
            </a:r>
          </a:p>
          <a:p>
            <a:pPr marL="285750" indent="-285750">
              <a:buFont typeface="Arial" panose="020B0604020202020204" pitchFamily="34" charset="0"/>
              <a:buChar char="•"/>
            </a:pPr>
            <a:r>
              <a:rPr lang="es-EC" dirty="0">
                <a:solidFill>
                  <a:prstClr val="black"/>
                </a:solidFill>
              </a:rPr>
              <a:t>Se consigue un nivel de +/- 10 mm (diferentes cargas en cabina)</a:t>
            </a:r>
          </a:p>
        </p:txBody>
      </p:sp>
      <p:sp>
        <p:nvSpPr>
          <p:cNvPr id="11" name="CuadroTexto 10"/>
          <p:cNvSpPr txBox="1"/>
          <p:nvPr/>
        </p:nvSpPr>
        <p:spPr>
          <a:xfrm>
            <a:off x="5026463" y="1480943"/>
            <a:ext cx="3736539" cy="1754326"/>
          </a:xfrm>
          <a:prstGeom prst="rect">
            <a:avLst/>
          </a:prstGeom>
          <a:noFill/>
        </p:spPr>
        <p:txBody>
          <a:bodyPr wrap="square" rtlCol="0">
            <a:spAutoFit/>
          </a:bodyPr>
          <a:lstStyle/>
          <a:p>
            <a:pPr marL="285750" indent="-285750">
              <a:buFont typeface="Arial" panose="020B0604020202020204" pitchFamily="34" charset="0"/>
              <a:buChar char="•"/>
            </a:pPr>
            <a:r>
              <a:rPr lang="es-EC" dirty="0">
                <a:solidFill>
                  <a:prstClr val="black"/>
                </a:solidFill>
              </a:rPr>
              <a:t>Al estar cerrando las puertas se oprime el botón llamador de piso o de cabina</a:t>
            </a:r>
          </a:p>
          <a:p>
            <a:pPr marL="285750" indent="-285750">
              <a:buFont typeface="Arial" panose="020B0604020202020204" pitchFamily="34" charset="0"/>
              <a:buChar char="•"/>
            </a:pPr>
            <a:r>
              <a:rPr lang="es-EC" dirty="0">
                <a:solidFill>
                  <a:prstClr val="black"/>
                </a:solidFill>
              </a:rPr>
              <a:t>La puerta reinicia la apertura</a:t>
            </a:r>
          </a:p>
          <a:p>
            <a:pPr marL="285750" indent="-285750">
              <a:buFont typeface="Arial" panose="020B0604020202020204" pitchFamily="34" charset="0"/>
              <a:buChar char="•"/>
            </a:pPr>
            <a:r>
              <a:rPr lang="es-EC" dirty="0">
                <a:solidFill>
                  <a:prstClr val="black"/>
                </a:solidFill>
              </a:rPr>
              <a:t>Cada botón de piso corresponde a la posición de viaje determinada</a:t>
            </a:r>
          </a:p>
        </p:txBody>
      </p:sp>
      <p:sp>
        <p:nvSpPr>
          <p:cNvPr id="13" name="8 Rectángulo"/>
          <p:cNvSpPr/>
          <p:nvPr/>
        </p:nvSpPr>
        <p:spPr>
          <a:xfrm>
            <a:off x="5026460" y="846665"/>
            <a:ext cx="3279340" cy="5779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defTabSz="1066800">
              <a:lnSpc>
                <a:spcPct val="90000"/>
              </a:lnSpc>
              <a:spcBef>
                <a:spcPct val="0"/>
              </a:spcBef>
              <a:spcAft>
                <a:spcPct val="35000"/>
              </a:spcAft>
            </a:pPr>
            <a:r>
              <a:rPr lang="es-EC" sz="2000" dirty="0">
                <a:solidFill>
                  <a:prstClr val="black"/>
                </a:solidFill>
              </a:rPr>
              <a:t>Operación de botones de llamadas en los pasillos</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55393" y="3519859"/>
            <a:ext cx="2980267" cy="1676400"/>
          </a:xfrm>
          <a:prstGeom prst="rect">
            <a:avLst/>
          </a:prstGeom>
        </p:spPr>
      </p:pic>
      <p:pic>
        <p:nvPicPr>
          <p:cNvPr id="5" name="Imagen 4"/>
          <p:cNvPicPr>
            <a:picLocks noChangeAspect="1"/>
          </p:cNvPicPr>
          <p:nvPr/>
        </p:nvPicPr>
        <p:blipFill>
          <a:blip r:embed="rId3"/>
          <a:stretch>
            <a:fillRect/>
          </a:stretch>
        </p:blipFill>
        <p:spPr>
          <a:xfrm>
            <a:off x="6094630" y="3429000"/>
            <a:ext cx="1600200" cy="2229286"/>
          </a:xfrm>
          <a:prstGeom prst="rect">
            <a:avLst/>
          </a:prstGeom>
        </p:spPr>
      </p:pic>
      <p:sp>
        <p:nvSpPr>
          <p:cNvPr id="14" name="CuadroTexto 13"/>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15"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57</a:t>
            </a:r>
          </a:p>
          <a:p>
            <a:endParaRPr lang="es-ES" dirty="0">
              <a:solidFill>
                <a:prstClr val="black"/>
              </a:solidFill>
            </a:endParaRPr>
          </a:p>
        </p:txBody>
      </p:sp>
    </p:spTree>
    <p:extLst>
      <p:ext uri="{BB962C8B-B14F-4D97-AF65-F5344CB8AC3E}">
        <p14:creationId xmlns:p14="http://schemas.microsoft.com/office/powerpoint/2010/main" val="796344527"/>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1" grpId="0"/>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8 Rectángulo"/>
          <p:cNvSpPr/>
          <p:nvPr/>
        </p:nvSpPr>
        <p:spPr>
          <a:xfrm>
            <a:off x="176152" y="675620"/>
            <a:ext cx="3710049"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defTabSz="1066800">
              <a:lnSpc>
                <a:spcPct val="90000"/>
              </a:lnSpc>
              <a:spcBef>
                <a:spcPct val="0"/>
              </a:spcBef>
              <a:spcAft>
                <a:spcPct val="35000"/>
              </a:spcAft>
            </a:pPr>
            <a:r>
              <a:rPr lang="en-US" sz="2000" dirty="0">
                <a:solidFill>
                  <a:prstClr val="black"/>
                </a:solidFill>
              </a:rPr>
              <a:t>15 </a:t>
            </a:r>
            <a:r>
              <a:rPr lang="en-US" sz="2000" dirty="0" err="1">
                <a:solidFill>
                  <a:prstClr val="black"/>
                </a:solidFill>
              </a:rPr>
              <a:t>Análisis</a:t>
            </a:r>
            <a:r>
              <a:rPr lang="en-US" sz="2000" dirty="0">
                <a:solidFill>
                  <a:prstClr val="black"/>
                </a:solidFill>
              </a:rPr>
              <a:t> de </a:t>
            </a:r>
            <a:r>
              <a:rPr lang="en-US" sz="2000" dirty="0" err="1">
                <a:solidFill>
                  <a:prstClr val="black"/>
                </a:solidFill>
              </a:rPr>
              <a:t>fallos</a:t>
            </a:r>
            <a:r>
              <a:rPr lang="en-US" sz="2000" dirty="0">
                <a:solidFill>
                  <a:prstClr val="black"/>
                </a:solidFill>
              </a:rPr>
              <a:t> del </a:t>
            </a:r>
            <a:r>
              <a:rPr lang="en-US" sz="2000" dirty="0" err="1">
                <a:solidFill>
                  <a:prstClr val="black"/>
                </a:solidFill>
              </a:rPr>
              <a:t>sistema</a:t>
            </a:r>
            <a:endParaRPr lang="es-EC" sz="2000" dirty="0">
              <a:solidFill>
                <a:prstClr val="black"/>
              </a:solidFill>
            </a:endParaRPr>
          </a:p>
        </p:txBody>
      </p:sp>
      <p:sp>
        <p:nvSpPr>
          <p:cNvPr id="7" name="5 Rectángulo"/>
          <p:cNvSpPr/>
          <p:nvPr/>
        </p:nvSpPr>
        <p:spPr>
          <a:xfrm>
            <a:off x="176151" y="152400"/>
            <a:ext cx="8991600" cy="523220"/>
          </a:xfrm>
          <a:prstGeom prst="rect">
            <a:avLst/>
          </a:prstGeom>
        </p:spPr>
        <p:txBody>
          <a:bodyPr wrap="square">
            <a:spAutoFit/>
          </a:bodyPr>
          <a:lstStyle/>
          <a:p>
            <a:pPr algn="r"/>
            <a:r>
              <a:rPr lang="en-US" sz="28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Pruebas</a:t>
            </a:r>
            <a:r>
              <a:rPr lang="en-US" sz="2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 del Sistema </a:t>
            </a:r>
            <a:r>
              <a:rPr lang="en-US" sz="28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implementado</a:t>
            </a:r>
            <a:endParaRPr lang="es-EC" sz="2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nvPr>
            </p:nvGraphicFramePr>
            <p:xfrm>
              <a:off x="176153" y="1204702"/>
              <a:ext cx="8510647" cy="4827570"/>
            </p:xfrm>
            <a:graphic>
              <a:graphicData uri="http://schemas.openxmlformats.org/drawingml/2006/table">
                <a:tbl>
                  <a:tblPr firstRow="1" firstCol="1" bandRow="1">
                    <a:tableStyleId>{5C22544A-7EE6-4342-B048-85BDC9FD1C3A}</a:tableStyleId>
                  </a:tblPr>
                  <a:tblGrid>
                    <a:gridCol w="5767449"/>
                    <a:gridCol w="1371599"/>
                    <a:gridCol w="1371599"/>
                  </a:tblGrid>
                  <a:tr h="470625">
                    <a:tc>
                      <a:txBody>
                        <a:bodyPr/>
                        <a:lstStyle/>
                        <a:p>
                          <a:pPr>
                            <a:lnSpc>
                              <a:spcPct val="150000"/>
                            </a:lnSpc>
                            <a:spcAft>
                              <a:spcPts val="0"/>
                            </a:spcAft>
                          </a:pPr>
                          <a:r>
                            <a:rPr lang="es-ES" sz="1200" dirty="0">
                              <a:effectLst/>
                            </a:rPr>
                            <a:t>Fallo del ascensor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lgn="just">
                            <a:lnSpc>
                              <a:spcPct val="150000"/>
                            </a:lnSpc>
                            <a:spcAft>
                              <a:spcPts val="0"/>
                            </a:spcAft>
                          </a:pPr>
                          <a:r>
                            <a:rPr lang="es-ES" sz="1200">
                              <a:effectLst/>
                            </a:rPr>
                            <a:t>Fallo Superado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lgn="just">
                            <a:lnSpc>
                              <a:spcPct val="150000"/>
                            </a:lnSpc>
                            <a:spcAft>
                              <a:spcPts val="0"/>
                            </a:spcAft>
                          </a:pPr>
                          <a:r>
                            <a:rPr lang="es-ES" sz="1200">
                              <a:effectLst/>
                            </a:rPr>
                            <a:t>Fallo No Superado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r>
                  <a:tr h="281278">
                    <a:tc>
                      <a:txBody>
                        <a:bodyPr/>
                        <a:lstStyle/>
                        <a:p>
                          <a:pPr algn="just">
                            <a:lnSpc>
                              <a:spcPct val="150000"/>
                            </a:lnSpc>
                            <a:spcAft>
                              <a:spcPts val="0"/>
                            </a:spcAft>
                          </a:pPr>
                          <a:r>
                            <a:rPr lang="es-ES" sz="1200">
                              <a:effectLst/>
                            </a:rPr>
                            <a:t>Llamada no atendida.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lgn="ctr">
                            <a:lnSpc>
                              <a:spcPct val="150000"/>
                            </a:lnSpc>
                            <a:spcAft>
                              <a:spcPts val="0"/>
                            </a:spcAft>
                          </a:pPr>
                          <a:r>
                            <a:rPr lang="es-E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r>
                  <a:tr h="261710">
                    <a:tc>
                      <a:txBody>
                        <a:bodyPr/>
                        <a:lstStyle/>
                        <a:p>
                          <a:pPr algn="just">
                            <a:lnSpc>
                              <a:spcPct val="150000"/>
                            </a:lnSpc>
                            <a:spcAft>
                              <a:spcPts val="0"/>
                            </a:spcAft>
                          </a:pPr>
                          <a:r>
                            <a:rPr lang="es-ES" sz="1200">
                              <a:effectLst/>
                            </a:rPr>
                            <a:t>No cambia la dirección del viaje y se queda parado.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lgn="just">
                            <a:lnSpc>
                              <a:spcPct val="150000"/>
                            </a:lnSpc>
                            <a:spcAft>
                              <a:spcPts val="0"/>
                            </a:spcAft>
                          </a:pPr>
                          <a:r>
                            <a:rPr lang="es-E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r>
                  <a:tr h="523420">
                    <a:tc>
                      <a:txBody>
                        <a:bodyPr/>
                        <a:lstStyle/>
                        <a:p>
                          <a:pPr algn="just">
                            <a:lnSpc>
                              <a:spcPct val="150000"/>
                            </a:lnSpc>
                            <a:spcAft>
                              <a:spcPts val="0"/>
                            </a:spcAft>
                          </a:pPr>
                          <a:r>
                            <a:rPr lang="es-ES" sz="1200">
                              <a:effectLst/>
                            </a:rPr>
                            <a:t>Cambia la dirección del viaje antes de terminar de atender llamadas en una sola dirección.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lgn="just">
                            <a:lnSpc>
                              <a:spcPct val="150000"/>
                            </a:lnSpc>
                            <a:spcAft>
                              <a:spcPts val="0"/>
                            </a:spcAft>
                          </a:pPr>
                          <a:r>
                            <a:rPr lang="es-E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r>
                  <a:tr h="385137">
                    <a:tc>
                      <a:txBody>
                        <a:bodyPr/>
                        <a:lstStyle/>
                        <a:p>
                          <a:pPr algn="just">
                            <a:lnSpc>
                              <a:spcPct val="150000"/>
                            </a:lnSpc>
                            <a:spcAft>
                              <a:spcPts val="0"/>
                            </a:spcAft>
                          </a:pPr>
                          <a:r>
                            <a:rPr lang="es-ES" sz="1200" dirty="0">
                              <a:effectLst/>
                            </a:rPr>
                            <a:t>No para en pisos intermedios o se sobrepasa en pisos extremos.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lgn="just">
                            <a:lnSpc>
                              <a:spcPct val="150000"/>
                            </a:lnSpc>
                            <a:spcAft>
                              <a:spcPts val="0"/>
                            </a:spcAft>
                          </a:pPr>
                          <a:r>
                            <a:rPr lang="es-E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r>
                  <a:tr h="261710">
                    <a:tc>
                      <a:txBody>
                        <a:bodyPr/>
                        <a:lstStyle/>
                        <a:p>
                          <a:pPr algn="just">
                            <a:lnSpc>
                              <a:spcPct val="150000"/>
                            </a:lnSpc>
                            <a:spcAft>
                              <a:spcPts val="0"/>
                            </a:spcAft>
                          </a:pPr>
                          <a:r>
                            <a:rPr lang="es-ES" sz="1200" dirty="0">
                              <a:effectLst/>
                            </a:rPr>
                            <a:t>Para fuera de nivel.</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lgn="just">
                            <a:lnSpc>
                              <a:spcPct val="150000"/>
                            </a:lnSpc>
                            <a:spcAft>
                              <a:spcPts val="0"/>
                            </a:spcAft>
                          </a:pPr>
                          <a:r>
                            <a:rPr lang="es-E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r>
                  <a:tr h="261710">
                    <a:tc>
                      <a:txBody>
                        <a:bodyPr/>
                        <a:lstStyle/>
                        <a:p>
                          <a:pPr algn="just">
                            <a:lnSpc>
                              <a:spcPct val="150000"/>
                            </a:lnSpc>
                            <a:spcAft>
                              <a:spcPts val="0"/>
                            </a:spcAft>
                          </a:pPr>
                          <a:r>
                            <a:rPr lang="es-ES" sz="1200">
                              <a:effectLst/>
                            </a:rPr>
                            <a:t>Para fuera de la zona de nivelación.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lgn="just">
                            <a:lnSpc>
                              <a:spcPct val="150000"/>
                            </a:lnSpc>
                            <a:spcAft>
                              <a:spcPts val="0"/>
                            </a:spcAft>
                          </a:pPr>
                          <a:r>
                            <a:rPr lang="es-E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r>
                  <a:tr h="261710">
                    <a:tc>
                      <a:txBody>
                        <a:bodyPr/>
                        <a:lstStyle/>
                        <a:p>
                          <a:pPr algn="just">
                            <a:lnSpc>
                              <a:spcPct val="150000"/>
                            </a:lnSpc>
                            <a:spcAft>
                              <a:spcPts val="0"/>
                            </a:spcAft>
                          </a:pPr>
                          <a:r>
                            <a:rPr lang="es-ES" sz="1200">
                              <a:effectLst/>
                            </a:rPr>
                            <a:t>No cancela llamadas.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lgn="just">
                            <a:lnSpc>
                              <a:spcPct val="150000"/>
                            </a:lnSpc>
                            <a:spcAft>
                              <a:spcPts val="0"/>
                            </a:spcAft>
                          </a:pPr>
                          <a:r>
                            <a:rPr lang="es-E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r>
                  <a:tr h="261710">
                    <a:tc>
                      <a:txBody>
                        <a:bodyPr/>
                        <a:lstStyle/>
                        <a:p>
                          <a:pPr algn="just">
                            <a:lnSpc>
                              <a:spcPct val="150000"/>
                            </a:lnSpc>
                            <a:spcAft>
                              <a:spcPts val="0"/>
                            </a:spcAft>
                          </a:pPr>
                          <a:r>
                            <a:rPr lang="es-ES" sz="1200">
                              <a:effectLst/>
                            </a:rPr>
                            <a:t>Alejándose desde un piso hay fallas en el movimiento.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lgn="just">
                            <a:lnSpc>
                              <a:spcPct val="150000"/>
                            </a:lnSpc>
                            <a:spcAft>
                              <a:spcPts val="0"/>
                            </a:spcAft>
                          </a:pPr>
                          <a:r>
                            <a:rPr lang="es-E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r>
                  <a:tr h="385137">
                    <a:tc>
                      <a:txBody>
                        <a:bodyPr/>
                        <a:lstStyle/>
                        <a:p>
                          <a:pPr algn="just">
                            <a:lnSpc>
                              <a:spcPct val="150000"/>
                            </a:lnSpc>
                            <a:spcAft>
                              <a:spcPts val="0"/>
                            </a:spcAft>
                          </a:pPr>
                          <a:r>
                            <a:rPr lang="es-ES" sz="1200">
                              <a:effectLst/>
                            </a:rPr>
                            <a:t>Irregularidad de movimiento de cabina en viaje.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lgn="just">
                            <a:lnSpc>
                              <a:spcPct val="150000"/>
                            </a:lnSpc>
                            <a:spcAft>
                              <a:spcPts val="0"/>
                            </a:spcAft>
                          </a:pPr>
                          <a:r>
                            <a:rPr lang="es-E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r>
                  <a:tr h="261710">
                    <a:tc>
                      <a:txBody>
                        <a:bodyPr/>
                        <a:lstStyle/>
                        <a:p>
                          <a:pPr algn="just">
                            <a:lnSpc>
                              <a:spcPct val="150000"/>
                            </a:lnSpc>
                            <a:spcAft>
                              <a:spcPts val="0"/>
                            </a:spcAft>
                          </a:pPr>
                          <a:r>
                            <a:rPr lang="es-ES" sz="1200">
                              <a:effectLst/>
                            </a:rPr>
                            <a:t>Cabina viaja lentamente.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lgn="just">
                            <a:lnSpc>
                              <a:spcPct val="150000"/>
                            </a:lnSpc>
                            <a:spcAft>
                              <a:spcPts val="0"/>
                            </a:spcAft>
                          </a:pPr>
                          <a:r>
                            <a:rPr lang="es-E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r>
                  <a:tr h="261710">
                    <a:tc>
                      <a:txBody>
                        <a:bodyPr/>
                        <a:lstStyle/>
                        <a:p>
                          <a:pPr algn="just">
                            <a:lnSpc>
                              <a:spcPct val="150000"/>
                            </a:lnSpc>
                            <a:spcAft>
                              <a:spcPts val="0"/>
                            </a:spcAft>
                          </a:pPr>
                          <a:r>
                            <a:rPr lang="es-ES" sz="1200">
                              <a:effectLst/>
                            </a:rPr>
                            <a:t>Botones y luces indicadoras de señal fallan.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lgn="just">
                            <a:lnSpc>
                              <a:spcPct val="150000"/>
                            </a:lnSpc>
                            <a:spcAft>
                              <a:spcPts val="0"/>
                            </a:spcAft>
                          </a:pPr>
                          <a:r>
                            <a:rPr lang="es-E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r>
                  <a:tr h="261710">
                    <a:tc>
                      <a:txBody>
                        <a:bodyPr/>
                        <a:lstStyle/>
                        <a:p>
                          <a:pPr algn="just">
                            <a:lnSpc>
                              <a:spcPct val="150000"/>
                            </a:lnSpc>
                            <a:spcAft>
                              <a:spcPts val="0"/>
                            </a:spcAft>
                          </a:pPr>
                          <a:r>
                            <a:rPr lang="es-ES" sz="1200">
                              <a:effectLst/>
                            </a:rPr>
                            <a:t>Interruptores de seguridad no operan.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lgn="just">
                            <a:lnSpc>
                              <a:spcPct val="150000"/>
                            </a:lnSpc>
                            <a:spcAft>
                              <a:spcPts val="0"/>
                            </a:spcAft>
                          </a:pPr>
                          <a:r>
                            <a:rPr lang="es-E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r>
                  <a:tr h="261710">
                    <a:tc>
                      <a:txBody>
                        <a:bodyPr/>
                        <a:lstStyle/>
                        <a:p>
                          <a:pPr algn="just">
                            <a:lnSpc>
                              <a:spcPct val="150000"/>
                            </a:lnSpc>
                            <a:spcAft>
                              <a:spcPts val="0"/>
                            </a:spcAft>
                          </a:pPr>
                          <a:r>
                            <a:rPr lang="es-ES" sz="1200">
                              <a:effectLst/>
                            </a:rPr>
                            <a:t>Golpea al abrir o cerrar puertas.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lgn="just">
                            <a:lnSpc>
                              <a:spcPct val="150000"/>
                            </a:lnSpc>
                            <a:spcAft>
                              <a:spcPts val="0"/>
                            </a:spcAft>
                          </a:pPr>
                          <a:r>
                            <a:rPr lang="es-E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r>
                  <a:tr h="261710">
                    <a:tc>
                      <a:txBody>
                        <a:bodyPr/>
                        <a:lstStyle/>
                        <a:p>
                          <a:pPr algn="just">
                            <a:lnSpc>
                              <a:spcPct val="150000"/>
                            </a:lnSpc>
                            <a:spcAft>
                              <a:spcPts val="0"/>
                            </a:spcAft>
                          </a:pPr>
                          <a:r>
                            <a:rPr lang="es-ES" sz="1200" dirty="0">
                              <a:effectLst/>
                            </a:rPr>
                            <a:t>No reabre en pisos o dentro de cabina.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lgn="just">
                            <a:lnSpc>
                              <a:spcPct val="150000"/>
                            </a:lnSpc>
                            <a:spcAft>
                              <a:spcPts val="0"/>
                            </a:spcAft>
                          </a:pPr>
                          <a:r>
                            <a:rPr lang="es-E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r>
                </a:tbl>
              </a:graphicData>
            </a:graphic>
          </p:graphicFrame>
        </mc:Choice>
        <mc:Fallback xmlns="">
          <p:graphicFrame>
            <p:nvGraphicFramePr>
              <p:cNvPr id="2" name="Tabla 1"/>
              <p:cNvGraphicFramePr>
                <a:graphicFrameLocks noGrp="1"/>
              </p:cNvGraphicFramePr>
              <p:nvPr>
                <p:extLst/>
              </p:nvPr>
            </p:nvGraphicFramePr>
            <p:xfrm>
              <a:off x="176153" y="1204702"/>
              <a:ext cx="8510647" cy="4827570"/>
            </p:xfrm>
            <a:graphic>
              <a:graphicData uri="http://schemas.openxmlformats.org/drawingml/2006/table">
                <a:tbl>
                  <a:tblPr firstRow="1" firstCol="1" bandRow="1">
                    <a:tableStyleId>{5C22544A-7EE6-4342-B048-85BDC9FD1C3A}</a:tableStyleId>
                  </a:tblPr>
                  <a:tblGrid>
                    <a:gridCol w="5767449"/>
                    <a:gridCol w="1371599"/>
                    <a:gridCol w="1371599"/>
                  </a:tblGrid>
                  <a:tr h="470625">
                    <a:tc>
                      <a:txBody>
                        <a:bodyPr/>
                        <a:lstStyle/>
                        <a:p>
                          <a:pPr>
                            <a:lnSpc>
                              <a:spcPct val="150000"/>
                            </a:lnSpc>
                            <a:spcAft>
                              <a:spcPts val="0"/>
                            </a:spcAft>
                          </a:pPr>
                          <a:r>
                            <a:rPr lang="es-ES" sz="1200" dirty="0">
                              <a:effectLst/>
                            </a:rPr>
                            <a:t>Fallo del ascensor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lgn="just">
                            <a:lnSpc>
                              <a:spcPct val="150000"/>
                            </a:lnSpc>
                            <a:spcAft>
                              <a:spcPts val="0"/>
                            </a:spcAft>
                          </a:pPr>
                          <a:r>
                            <a:rPr lang="es-ES" sz="1200">
                              <a:effectLst/>
                            </a:rPr>
                            <a:t>Fallo Superado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pPr algn="just">
                            <a:lnSpc>
                              <a:spcPct val="150000"/>
                            </a:lnSpc>
                            <a:spcAft>
                              <a:spcPts val="0"/>
                            </a:spcAft>
                          </a:pPr>
                          <a:r>
                            <a:rPr lang="es-ES" sz="1200">
                              <a:effectLst/>
                            </a:rPr>
                            <a:t>Fallo No Superado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r>
                  <a:tr h="294831">
                    <a:tc>
                      <a:txBody>
                        <a:bodyPr/>
                        <a:lstStyle/>
                        <a:p>
                          <a:pPr algn="just">
                            <a:lnSpc>
                              <a:spcPct val="150000"/>
                            </a:lnSpc>
                            <a:spcAft>
                              <a:spcPts val="0"/>
                            </a:spcAft>
                          </a:pPr>
                          <a:r>
                            <a:rPr lang="es-ES" sz="1200">
                              <a:effectLst/>
                            </a:rPr>
                            <a:t>Llamada no atendida.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endParaRPr lang="es-ES"/>
                        </a:p>
                      </a:txBody>
                      <a:tcPr marL="37415" marR="37415" marT="0" marB="0">
                        <a:blipFill rotWithShape="0">
                          <a:blip r:embed="rId2"/>
                          <a:stretch>
                            <a:fillRect l="-421333" t="-159184" r="-102222" b="-1383673"/>
                          </a:stretch>
                        </a:blipFill>
                      </a:tcPr>
                    </a:tc>
                    <a:tc>
                      <a:txBody>
                        <a:bodyPr/>
                        <a:lstStyle/>
                        <a:p>
                          <a:pPr algn="ctr">
                            <a:lnSpc>
                              <a:spcPct val="150000"/>
                            </a:lnSpc>
                            <a:spcAft>
                              <a:spcPts val="0"/>
                            </a:spcAft>
                          </a:pPr>
                          <a:r>
                            <a:rPr lang="es-E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r>
                  <a:tr h="274320">
                    <a:tc>
                      <a:txBody>
                        <a:bodyPr/>
                        <a:lstStyle/>
                        <a:p>
                          <a:pPr algn="just">
                            <a:lnSpc>
                              <a:spcPct val="150000"/>
                            </a:lnSpc>
                            <a:spcAft>
                              <a:spcPts val="0"/>
                            </a:spcAft>
                          </a:pPr>
                          <a:r>
                            <a:rPr lang="es-ES" sz="1200">
                              <a:effectLst/>
                            </a:rPr>
                            <a:t>No cambia la dirección del viaje y se queda parado.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endParaRPr lang="es-ES"/>
                        </a:p>
                      </a:txBody>
                      <a:tcPr marL="37415" marR="37415" marT="0" marB="0">
                        <a:blipFill rotWithShape="0">
                          <a:blip r:embed="rId2"/>
                          <a:stretch>
                            <a:fillRect l="-421333" t="-282222" r="-102222" b="-1406667"/>
                          </a:stretch>
                        </a:blipFill>
                      </a:tcPr>
                    </a:tc>
                    <a:tc>
                      <a:txBody>
                        <a:bodyPr/>
                        <a:lstStyle/>
                        <a:p>
                          <a:pPr algn="just">
                            <a:lnSpc>
                              <a:spcPct val="150000"/>
                            </a:lnSpc>
                            <a:spcAft>
                              <a:spcPts val="0"/>
                            </a:spcAft>
                          </a:pPr>
                          <a:r>
                            <a:rPr lang="es-E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r>
                  <a:tr h="548640">
                    <a:tc>
                      <a:txBody>
                        <a:bodyPr/>
                        <a:lstStyle/>
                        <a:p>
                          <a:pPr algn="just">
                            <a:lnSpc>
                              <a:spcPct val="150000"/>
                            </a:lnSpc>
                            <a:spcAft>
                              <a:spcPts val="0"/>
                            </a:spcAft>
                          </a:pPr>
                          <a:r>
                            <a:rPr lang="es-ES" sz="1200">
                              <a:effectLst/>
                            </a:rPr>
                            <a:t>Cambia la dirección del viaje antes de terminar de atender llamadas en una sola dirección.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endParaRPr lang="es-ES"/>
                        </a:p>
                      </a:txBody>
                      <a:tcPr marL="37415" marR="37415" marT="0" marB="0">
                        <a:blipFill rotWithShape="0">
                          <a:blip r:embed="rId2"/>
                          <a:stretch>
                            <a:fillRect l="-421333" t="-191111" r="-102222" b="-603333"/>
                          </a:stretch>
                        </a:blipFill>
                      </a:tcPr>
                    </a:tc>
                    <a:tc>
                      <a:txBody>
                        <a:bodyPr/>
                        <a:lstStyle/>
                        <a:p>
                          <a:pPr algn="just">
                            <a:lnSpc>
                              <a:spcPct val="150000"/>
                            </a:lnSpc>
                            <a:spcAft>
                              <a:spcPts val="0"/>
                            </a:spcAft>
                          </a:pPr>
                          <a:r>
                            <a:rPr lang="es-E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r>
                  <a:tr h="385137">
                    <a:tc>
                      <a:txBody>
                        <a:bodyPr/>
                        <a:lstStyle/>
                        <a:p>
                          <a:pPr algn="just">
                            <a:lnSpc>
                              <a:spcPct val="150000"/>
                            </a:lnSpc>
                            <a:spcAft>
                              <a:spcPts val="0"/>
                            </a:spcAft>
                          </a:pPr>
                          <a:r>
                            <a:rPr lang="es-ES" sz="1200" dirty="0">
                              <a:effectLst/>
                            </a:rPr>
                            <a:t>No para en pisos intermedios o se sobrepasa en pisos extremos.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endParaRPr lang="es-ES"/>
                        </a:p>
                      </a:txBody>
                      <a:tcPr marL="37415" marR="37415" marT="0" marB="0">
                        <a:blipFill rotWithShape="0">
                          <a:blip r:embed="rId2"/>
                          <a:stretch>
                            <a:fillRect l="-421333" t="-415873" r="-102222" b="-761905"/>
                          </a:stretch>
                        </a:blipFill>
                      </a:tcPr>
                    </a:tc>
                    <a:tc>
                      <a:txBody>
                        <a:bodyPr/>
                        <a:lstStyle/>
                        <a:p>
                          <a:pPr algn="just">
                            <a:lnSpc>
                              <a:spcPct val="150000"/>
                            </a:lnSpc>
                            <a:spcAft>
                              <a:spcPts val="0"/>
                            </a:spcAft>
                          </a:pPr>
                          <a:r>
                            <a:rPr lang="es-E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r>
                  <a:tr h="274320">
                    <a:tc>
                      <a:txBody>
                        <a:bodyPr/>
                        <a:lstStyle/>
                        <a:p>
                          <a:pPr algn="just">
                            <a:lnSpc>
                              <a:spcPct val="150000"/>
                            </a:lnSpc>
                            <a:spcAft>
                              <a:spcPts val="0"/>
                            </a:spcAft>
                          </a:pPr>
                          <a:r>
                            <a:rPr lang="es-ES" sz="1200" dirty="0">
                              <a:effectLst/>
                            </a:rPr>
                            <a:t>Para fuera de nivel.</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endParaRPr lang="es-ES"/>
                        </a:p>
                      </a:txBody>
                      <a:tcPr marL="37415" marR="37415" marT="0" marB="0">
                        <a:blipFill rotWithShape="0">
                          <a:blip r:embed="rId2"/>
                          <a:stretch>
                            <a:fillRect l="-421333" t="-722222" r="-102222" b="-966667"/>
                          </a:stretch>
                        </a:blipFill>
                      </a:tcPr>
                    </a:tc>
                    <a:tc>
                      <a:txBody>
                        <a:bodyPr/>
                        <a:lstStyle/>
                        <a:p>
                          <a:pPr algn="just">
                            <a:lnSpc>
                              <a:spcPct val="150000"/>
                            </a:lnSpc>
                            <a:spcAft>
                              <a:spcPts val="0"/>
                            </a:spcAft>
                          </a:pPr>
                          <a:r>
                            <a:rPr lang="es-E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r>
                  <a:tr h="274320">
                    <a:tc>
                      <a:txBody>
                        <a:bodyPr/>
                        <a:lstStyle/>
                        <a:p>
                          <a:pPr algn="just">
                            <a:lnSpc>
                              <a:spcPct val="150000"/>
                            </a:lnSpc>
                            <a:spcAft>
                              <a:spcPts val="0"/>
                            </a:spcAft>
                          </a:pPr>
                          <a:r>
                            <a:rPr lang="es-ES" sz="1200">
                              <a:effectLst/>
                            </a:rPr>
                            <a:t>Para fuera de la zona de nivelación.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endParaRPr lang="es-ES"/>
                        </a:p>
                      </a:txBody>
                      <a:tcPr marL="37415" marR="37415" marT="0" marB="0">
                        <a:blipFill rotWithShape="0">
                          <a:blip r:embed="rId2"/>
                          <a:stretch>
                            <a:fillRect l="-421333" t="-822222" r="-102222" b="-866667"/>
                          </a:stretch>
                        </a:blipFill>
                      </a:tcPr>
                    </a:tc>
                    <a:tc>
                      <a:txBody>
                        <a:bodyPr/>
                        <a:lstStyle/>
                        <a:p>
                          <a:pPr algn="just">
                            <a:lnSpc>
                              <a:spcPct val="150000"/>
                            </a:lnSpc>
                            <a:spcAft>
                              <a:spcPts val="0"/>
                            </a:spcAft>
                          </a:pPr>
                          <a:r>
                            <a:rPr lang="es-E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r>
                  <a:tr h="274320">
                    <a:tc>
                      <a:txBody>
                        <a:bodyPr/>
                        <a:lstStyle/>
                        <a:p>
                          <a:pPr algn="just">
                            <a:lnSpc>
                              <a:spcPct val="150000"/>
                            </a:lnSpc>
                            <a:spcAft>
                              <a:spcPts val="0"/>
                            </a:spcAft>
                          </a:pPr>
                          <a:r>
                            <a:rPr lang="es-ES" sz="1200">
                              <a:effectLst/>
                            </a:rPr>
                            <a:t>No cancela llamadas.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endParaRPr lang="es-ES"/>
                        </a:p>
                      </a:txBody>
                      <a:tcPr marL="37415" marR="37415" marT="0" marB="0">
                        <a:blipFill rotWithShape="0">
                          <a:blip r:embed="rId2"/>
                          <a:stretch>
                            <a:fillRect l="-421333" t="-922222" r="-102222" b="-766667"/>
                          </a:stretch>
                        </a:blipFill>
                      </a:tcPr>
                    </a:tc>
                    <a:tc>
                      <a:txBody>
                        <a:bodyPr/>
                        <a:lstStyle/>
                        <a:p>
                          <a:pPr algn="just">
                            <a:lnSpc>
                              <a:spcPct val="150000"/>
                            </a:lnSpc>
                            <a:spcAft>
                              <a:spcPts val="0"/>
                            </a:spcAft>
                          </a:pPr>
                          <a:r>
                            <a:rPr lang="es-E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r>
                  <a:tr h="274320">
                    <a:tc>
                      <a:txBody>
                        <a:bodyPr/>
                        <a:lstStyle/>
                        <a:p>
                          <a:pPr algn="just">
                            <a:lnSpc>
                              <a:spcPct val="150000"/>
                            </a:lnSpc>
                            <a:spcAft>
                              <a:spcPts val="0"/>
                            </a:spcAft>
                          </a:pPr>
                          <a:r>
                            <a:rPr lang="es-ES" sz="1200">
                              <a:effectLst/>
                            </a:rPr>
                            <a:t>Alejándose desde un piso hay fallas en el movimiento.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endParaRPr lang="es-ES"/>
                        </a:p>
                      </a:txBody>
                      <a:tcPr marL="37415" marR="37415" marT="0" marB="0">
                        <a:blipFill rotWithShape="0">
                          <a:blip r:embed="rId2"/>
                          <a:stretch>
                            <a:fillRect l="-421333" t="-1022222" r="-102222" b="-666667"/>
                          </a:stretch>
                        </a:blipFill>
                      </a:tcPr>
                    </a:tc>
                    <a:tc>
                      <a:txBody>
                        <a:bodyPr/>
                        <a:lstStyle/>
                        <a:p>
                          <a:pPr algn="just">
                            <a:lnSpc>
                              <a:spcPct val="150000"/>
                            </a:lnSpc>
                            <a:spcAft>
                              <a:spcPts val="0"/>
                            </a:spcAft>
                          </a:pPr>
                          <a:r>
                            <a:rPr lang="es-E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r>
                  <a:tr h="385137">
                    <a:tc>
                      <a:txBody>
                        <a:bodyPr/>
                        <a:lstStyle/>
                        <a:p>
                          <a:pPr algn="just">
                            <a:lnSpc>
                              <a:spcPct val="150000"/>
                            </a:lnSpc>
                            <a:spcAft>
                              <a:spcPts val="0"/>
                            </a:spcAft>
                          </a:pPr>
                          <a:r>
                            <a:rPr lang="es-ES" sz="1200">
                              <a:effectLst/>
                            </a:rPr>
                            <a:t>Irregularidad de movimiento de cabina en viaje.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endParaRPr lang="es-ES"/>
                        </a:p>
                      </a:txBody>
                      <a:tcPr marL="37415" marR="37415" marT="0" marB="0">
                        <a:blipFill rotWithShape="0">
                          <a:blip r:embed="rId2"/>
                          <a:stretch>
                            <a:fillRect l="-421333" t="-789063" r="-102222" b="-368750"/>
                          </a:stretch>
                        </a:blipFill>
                      </a:tcPr>
                    </a:tc>
                    <a:tc>
                      <a:txBody>
                        <a:bodyPr/>
                        <a:lstStyle/>
                        <a:p>
                          <a:pPr algn="just">
                            <a:lnSpc>
                              <a:spcPct val="150000"/>
                            </a:lnSpc>
                            <a:spcAft>
                              <a:spcPts val="0"/>
                            </a:spcAft>
                          </a:pPr>
                          <a:r>
                            <a:rPr lang="es-E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r>
                  <a:tr h="274320">
                    <a:tc>
                      <a:txBody>
                        <a:bodyPr/>
                        <a:lstStyle/>
                        <a:p>
                          <a:pPr algn="just">
                            <a:lnSpc>
                              <a:spcPct val="150000"/>
                            </a:lnSpc>
                            <a:spcAft>
                              <a:spcPts val="0"/>
                            </a:spcAft>
                          </a:pPr>
                          <a:r>
                            <a:rPr lang="es-ES" sz="1200">
                              <a:effectLst/>
                            </a:rPr>
                            <a:t>Cabina viaja lentamente.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endParaRPr lang="es-ES"/>
                        </a:p>
                      </a:txBody>
                      <a:tcPr marL="37415" marR="37415" marT="0" marB="0">
                        <a:blipFill rotWithShape="0">
                          <a:blip r:embed="rId2"/>
                          <a:stretch>
                            <a:fillRect l="-421333" t="-1264444" r="-102222" b="-424444"/>
                          </a:stretch>
                        </a:blipFill>
                      </a:tcPr>
                    </a:tc>
                    <a:tc>
                      <a:txBody>
                        <a:bodyPr/>
                        <a:lstStyle/>
                        <a:p>
                          <a:pPr algn="just">
                            <a:lnSpc>
                              <a:spcPct val="150000"/>
                            </a:lnSpc>
                            <a:spcAft>
                              <a:spcPts val="0"/>
                            </a:spcAft>
                          </a:pPr>
                          <a:r>
                            <a:rPr lang="es-E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r>
                  <a:tr h="274320">
                    <a:tc>
                      <a:txBody>
                        <a:bodyPr/>
                        <a:lstStyle/>
                        <a:p>
                          <a:pPr algn="just">
                            <a:lnSpc>
                              <a:spcPct val="150000"/>
                            </a:lnSpc>
                            <a:spcAft>
                              <a:spcPts val="0"/>
                            </a:spcAft>
                          </a:pPr>
                          <a:r>
                            <a:rPr lang="es-ES" sz="1200">
                              <a:effectLst/>
                            </a:rPr>
                            <a:t>Botones y luces indicadoras de señal fallan.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endParaRPr lang="es-ES"/>
                        </a:p>
                      </a:txBody>
                      <a:tcPr marL="37415" marR="37415" marT="0" marB="0">
                        <a:blipFill rotWithShape="0">
                          <a:blip r:embed="rId2"/>
                          <a:stretch>
                            <a:fillRect l="-421333" t="-1364444" r="-102222" b="-324444"/>
                          </a:stretch>
                        </a:blipFill>
                      </a:tcPr>
                    </a:tc>
                    <a:tc>
                      <a:txBody>
                        <a:bodyPr/>
                        <a:lstStyle/>
                        <a:p>
                          <a:pPr algn="just">
                            <a:lnSpc>
                              <a:spcPct val="150000"/>
                            </a:lnSpc>
                            <a:spcAft>
                              <a:spcPts val="0"/>
                            </a:spcAft>
                          </a:pPr>
                          <a:r>
                            <a:rPr lang="es-E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r>
                  <a:tr h="274320">
                    <a:tc>
                      <a:txBody>
                        <a:bodyPr/>
                        <a:lstStyle/>
                        <a:p>
                          <a:pPr algn="just">
                            <a:lnSpc>
                              <a:spcPct val="150000"/>
                            </a:lnSpc>
                            <a:spcAft>
                              <a:spcPts val="0"/>
                            </a:spcAft>
                          </a:pPr>
                          <a:r>
                            <a:rPr lang="es-ES" sz="1200">
                              <a:effectLst/>
                            </a:rPr>
                            <a:t>Interruptores de seguridad no operan.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endParaRPr lang="es-ES"/>
                        </a:p>
                      </a:txBody>
                      <a:tcPr marL="37415" marR="37415" marT="0" marB="0">
                        <a:blipFill rotWithShape="0">
                          <a:blip r:embed="rId2"/>
                          <a:stretch>
                            <a:fillRect l="-421333" t="-1464444" r="-102222" b="-224444"/>
                          </a:stretch>
                        </a:blipFill>
                      </a:tcPr>
                    </a:tc>
                    <a:tc>
                      <a:txBody>
                        <a:bodyPr/>
                        <a:lstStyle/>
                        <a:p>
                          <a:pPr algn="just">
                            <a:lnSpc>
                              <a:spcPct val="150000"/>
                            </a:lnSpc>
                            <a:spcAft>
                              <a:spcPts val="0"/>
                            </a:spcAft>
                          </a:pPr>
                          <a:r>
                            <a:rPr lang="es-E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r>
                  <a:tr h="274320">
                    <a:tc>
                      <a:txBody>
                        <a:bodyPr/>
                        <a:lstStyle/>
                        <a:p>
                          <a:pPr algn="just">
                            <a:lnSpc>
                              <a:spcPct val="150000"/>
                            </a:lnSpc>
                            <a:spcAft>
                              <a:spcPts val="0"/>
                            </a:spcAft>
                          </a:pPr>
                          <a:r>
                            <a:rPr lang="es-ES" sz="1200">
                              <a:effectLst/>
                            </a:rPr>
                            <a:t>Golpea al abrir o cerrar puertas.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endParaRPr lang="es-ES"/>
                        </a:p>
                      </a:txBody>
                      <a:tcPr marL="37415" marR="37415" marT="0" marB="0">
                        <a:blipFill rotWithShape="0">
                          <a:blip r:embed="rId2"/>
                          <a:stretch>
                            <a:fillRect l="-421333" t="-1564444" r="-102222" b="-124444"/>
                          </a:stretch>
                        </a:blipFill>
                      </a:tcPr>
                    </a:tc>
                    <a:tc>
                      <a:txBody>
                        <a:bodyPr/>
                        <a:lstStyle/>
                        <a:p>
                          <a:pPr algn="just">
                            <a:lnSpc>
                              <a:spcPct val="150000"/>
                            </a:lnSpc>
                            <a:spcAft>
                              <a:spcPts val="0"/>
                            </a:spcAft>
                          </a:pPr>
                          <a:r>
                            <a:rPr lang="es-E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r>
                  <a:tr h="274320">
                    <a:tc>
                      <a:txBody>
                        <a:bodyPr/>
                        <a:lstStyle/>
                        <a:p>
                          <a:pPr algn="just">
                            <a:lnSpc>
                              <a:spcPct val="150000"/>
                            </a:lnSpc>
                            <a:spcAft>
                              <a:spcPts val="0"/>
                            </a:spcAft>
                          </a:pPr>
                          <a:r>
                            <a:rPr lang="es-ES" sz="1200" dirty="0">
                              <a:effectLst/>
                            </a:rPr>
                            <a:t>No reabre en pisos o dentro de cabina.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c>
                      <a:txBody>
                        <a:bodyPr/>
                        <a:lstStyle/>
                        <a:p>
                          <a:endParaRPr lang="es-ES"/>
                        </a:p>
                      </a:txBody>
                      <a:tcPr marL="37415" marR="37415" marT="0" marB="0">
                        <a:blipFill rotWithShape="0">
                          <a:blip r:embed="rId2"/>
                          <a:stretch>
                            <a:fillRect l="-421333" t="-1664444" r="-102222" b="-24444"/>
                          </a:stretch>
                        </a:blipFill>
                      </a:tcPr>
                    </a:tc>
                    <a:tc>
                      <a:txBody>
                        <a:bodyPr/>
                        <a:lstStyle/>
                        <a:p>
                          <a:pPr algn="just">
                            <a:lnSpc>
                              <a:spcPct val="150000"/>
                            </a:lnSpc>
                            <a:spcAft>
                              <a:spcPts val="0"/>
                            </a:spcAft>
                          </a:pPr>
                          <a:r>
                            <a:rPr lang="es-E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415" marR="37415" marT="0" marB="0"/>
                    </a:tc>
                  </a:tr>
                </a:tbl>
              </a:graphicData>
            </a:graphic>
          </p:graphicFrame>
        </mc:Fallback>
      </mc:AlternateContent>
      <p:sp>
        <p:nvSpPr>
          <p:cNvPr id="9" name="CuadroTexto 8"/>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10"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58</a:t>
            </a:r>
          </a:p>
          <a:p>
            <a:endParaRPr lang="es-ES" dirty="0">
              <a:solidFill>
                <a:prstClr val="black"/>
              </a:solidFill>
            </a:endParaRPr>
          </a:p>
        </p:txBody>
      </p:sp>
    </p:spTree>
    <p:extLst>
      <p:ext uri="{BB962C8B-B14F-4D97-AF65-F5344CB8AC3E}">
        <p14:creationId xmlns:p14="http://schemas.microsoft.com/office/powerpoint/2010/main" val="2853602869"/>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amond(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universidad de las fuerzas armadas esp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66" r="7219"/>
          <a:stretch/>
        </p:blipFill>
        <p:spPr bwMode="auto">
          <a:xfrm>
            <a:off x="6629400" y="5848194"/>
            <a:ext cx="2438400" cy="803165"/>
          </a:xfrm>
          <a:prstGeom prst="rect">
            <a:avLst/>
          </a:prstGeom>
          <a:noFill/>
          <a:extLst>
            <a:ext uri="{909E8E84-426E-40DD-AFC4-6F175D3DCCD1}">
              <a14:hiddenFill xmlns:a14="http://schemas.microsoft.com/office/drawing/2010/main">
                <a:solidFill>
                  <a:srgbClr val="FFFFFF"/>
                </a:solidFill>
              </a14:hiddenFill>
            </a:ext>
          </a:extLst>
        </p:spPr>
      </p:pic>
      <p:sp>
        <p:nvSpPr>
          <p:cNvPr id="7" name="5 Rectángulo"/>
          <p:cNvSpPr/>
          <p:nvPr/>
        </p:nvSpPr>
        <p:spPr>
          <a:xfrm>
            <a:off x="176151" y="152400"/>
            <a:ext cx="8991600" cy="523220"/>
          </a:xfrm>
          <a:prstGeom prst="rect">
            <a:avLst/>
          </a:prstGeom>
        </p:spPr>
        <p:txBody>
          <a:bodyPr wrap="square">
            <a:spAutoFit/>
          </a:bodyPr>
          <a:lstStyle/>
          <a:p>
            <a:pPr algn="r"/>
            <a:r>
              <a:rPr lang="en-US" sz="28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Análisis</a:t>
            </a:r>
            <a:r>
              <a:rPr lang="en-US" sz="2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 de </a:t>
            </a:r>
            <a:r>
              <a:rPr lang="en-US" sz="28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Resultados</a:t>
            </a:r>
            <a:endParaRPr lang="es-EC" sz="2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2" name="Tabla 1"/>
          <p:cNvGraphicFramePr>
            <a:graphicFrameLocks noGrp="1"/>
          </p:cNvGraphicFramePr>
          <p:nvPr>
            <p:extLst>
              <p:ext uri="{D42A27DB-BD31-4B8C-83A1-F6EECF244321}">
                <p14:modId xmlns:p14="http://schemas.microsoft.com/office/powerpoint/2010/main" val="1294731634"/>
              </p:ext>
            </p:extLst>
          </p:nvPr>
        </p:nvGraphicFramePr>
        <p:xfrm>
          <a:off x="568874" y="1390920"/>
          <a:ext cx="8206153" cy="4457273"/>
        </p:xfrm>
        <a:graphic>
          <a:graphicData uri="http://schemas.openxmlformats.org/drawingml/2006/table">
            <a:tbl>
              <a:tblPr firstRow="1" firstCol="1" bandRow="1">
                <a:tableStyleId>{5C22544A-7EE6-4342-B048-85BDC9FD1C3A}</a:tableStyleId>
              </a:tblPr>
              <a:tblGrid>
                <a:gridCol w="3057060"/>
                <a:gridCol w="2783160"/>
                <a:gridCol w="2365933"/>
              </a:tblGrid>
              <a:tr h="255367">
                <a:tc>
                  <a:txBody>
                    <a:bodyPr/>
                    <a:lstStyle/>
                    <a:p>
                      <a:pPr algn="ctr">
                        <a:lnSpc>
                          <a:spcPct val="150000"/>
                        </a:lnSpc>
                        <a:spcAft>
                          <a:spcPts val="0"/>
                        </a:spcAft>
                      </a:pPr>
                      <a:r>
                        <a:rPr lang="es-ES" sz="1050" dirty="0">
                          <a:effectLst/>
                        </a:rPr>
                        <a:t>Condiciones de operación</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lgn="ctr">
                        <a:lnSpc>
                          <a:spcPct val="150000"/>
                        </a:lnSpc>
                        <a:spcAft>
                          <a:spcPts val="0"/>
                        </a:spcAft>
                      </a:pPr>
                      <a:r>
                        <a:rPr lang="es-ES" sz="1050">
                          <a:effectLst/>
                        </a:rPr>
                        <a:t>Nuevo sistema</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lgn="ctr">
                        <a:lnSpc>
                          <a:spcPct val="150000"/>
                        </a:lnSpc>
                        <a:spcAft>
                          <a:spcPts val="0"/>
                        </a:spcAft>
                      </a:pPr>
                      <a:r>
                        <a:rPr lang="es-ES" sz="1050">
                          <a:effectLst/>
                        </a:rPr>
                        <a:t>Antiguo sistema</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r>
              <a:tr h="369089">
                <a:tc>
                  <a:txBody>
                    <a:bodyPr/>
                    <a:lstStyle/>
                    <a:p>
                      <a:pPr algn="ctr">
                        <a:lnSpc>
                          <a:spcPct val="150000"/>
                        </a:lnSpc>
                        <a:spcAft>
                          <a:spcPts val="0"/>
                        </a:spcAft>
                      </a:pPr>
                      <a:r>
                        <a:rPr lang="es-ES" sz="1050" dirty="0">
                          <a:effectLst/>
                        </a:rPr>
                        <a:t>Gabinete de control</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lgn="ctr">
                        <a:lnSpc>
                          <a:spcPct val="150000"/>
                        </a:lnSpc>
                        <a:spcAft>
                          <a:spcPts val="0"/>
                        </a:spcAft>
                      </a:pPr>
                      <a:r>
                        <a:rPr lang="es-ES" sz="1050" dirty="0">
                          <a:effectLst/>
                        </a:rPr>
                        <a:t>Nuevo</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lgn="ctr">
                        <a:lnSpc>
                          <a:spcPct val="150000"/>
                        </a:lnSpc>
                        <a:spcAft>
                          <a:spcPts val="0"/>
                        </a:spcAft>
                      </a:pPr>
                      <a:r>
                        <a:rPr lang="es-ES" sz="1050" dirty="0">
                          <a:effectLst/>
                        </a:rPr>
                        <a:t>Pequeño y en mal estado</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r>
              <a:tr h="273629">
                <a:tc>
                  <a:txBody>
                    <a:bodyPr/>
                    <a:lstStyle/>
                    <a:p>
                      <a:pPr algn="ctr">
                        <a:lnSpc>
                          <a:spcPct val="150000"/>
                        </a:lnSpc>
                        <a:spcAft>
                          <a:spcPts val="0"/>
                        </a:spcAft>
                      </a:pPr>
                      <a:r>
                        <a:rPr lang="es-ES" sz="1050">
                          <a:effectLst/>
                        </a:rPr>
                        <a:t>Controlador</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lgn="ctr">
                        <a:lnSpc>
                          <a:spcPct val="150000"/>
                        </a:lnSpc>
                        <a:spcAft>
                          <a:spcPts val="0"/>
                        </a:spcAft>
                      </a:pPr>
                      <a:r>
                        <a:rPr lang="es-ES" sz="1050">
                          <a:effectLst/>
                        </a:rPr>
                        <a:t>PLC</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lgn="ctr">
                        <a:lnSpc>
                          <a:spcPct val="150000"/>
                        </a:lnSpc>
                        <a:spcAft>
                          <a:spcPts val="0"/>
                        </a:spcAft>
                      </a:pPr>
                      <a:r>
                        <a:rPr lang="es-ES" sz="1050" dirty="0">
                          <a:effectLst/>
                        </a:rPr>
                        <a:t>Memorias de programa</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r>
              <a:tr h="369089">
                <a:tc>
                  <a:txBody>
                    <a:bodyPr/>
                    <a:lstStyle/>
                    <a:p>
                      <a:pPr algn="ctr">
                        <a:lnSpc>
                          <a:spcPct val="150000"/>
                        </a:lnSpc>
                        <a:spcAft>
                          <a:spcPts val="0"/>
                        </a:spcAft>
                      </a:pPr>
                      <a:r>
                        <a:rPr lang="es-ES" sz="1050">
                          <a:effectLst/>
                        </a:rPr>
                        <a:t>Maniobra</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lgn="ctr">
                        <a:lnSpc>
                          <a:spcPct val="150000"/>
                        </a:lnSpc>
                        <a:spcAft>
                          <a:spcPts val="0"/>
                        </a:spcAft>
                      </a:pPr>
                      <a:r>
                        <a:rPr lang="es-ES" sz="1050" dirty="0">
                          <a:effectLst/>
                        </a:rPr>
                        <a:t>Colectiva – selectiva, ascendente y descendente.</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lgn="ctr">
                        <a:lnSpc>
                          <a:spcPct val="150000"/>
                        </a:lnSpc>
                        <a:spcAft>
                          <a:spcPts val="0"/>
                        </a:spcAft>
                      </a:pPr>
                      <a:r>
                        <a:rPr lang="es-ES" sz="1050">
                          <a:effectLst/>
                        </a:rPr>
                        <a:t>Universal</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r>
              <a:tr h="255367">
                <a:tc>
                  <a:txBody>
                    <a:bodyPr/>
                    <a:lstStyle/>
                    <a:p>
                      <a:pPr algn="ctr">
                        <a:lnSpc>
                          <a:spcPct val="150000"/>
                        </a:lnSpc>
                        <a:spcAft>
                          <a:spcPts val="0"/>
                        </a:spcAft>
                      </a:pPr>
                      <a:r>
                        <a:rPr lang="es-ES" sz="1050">
                          <a:effectLst/>
                        </a:rPr>
                        <a:t>Regulación de velocidad</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lgn="ctr">
                        <a:lnSpc>
                          <a:spcPct val="150000"/>
                        </a:lnSpc>
                        <a:spcAft>
                          <a:spcPts val="0"/>
                        </a:spcAft>
                      </a:pPr>
                      <a:r>
                        <a:rPr lang="es-ES" sz="1050" dirty="0">
                          <a:effectLst/>
                        </a:rPr>
                        <a:t>Frecuencia variable</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lgn="ctr">
                        <a:lnSpc>
                          <a:spcPct val="150000"/>
                        </a:lnSpc>
                        <a:spcAft>
                          <a:spcPts val="0"/>
                        </a:spcAft>
                      </a:pPr>
                      <a:r>
                        <a:rPr lang="es-ES" sz="1050" dirty="0">
                          <a:effectLst/>
                        </a:rPr>
                        <a:t>1 velocidad</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r>
              <a:tr h="255367">
                <a:tc>
                  <a:txBody>
                    <a:bodyPr/>
                    <a:lstStyle/>
                    <a:p>
                      <a:pPr algn="ctr">
                        <a:lnSpc>
                          <a:spcPct val="150000"/>
                        </a:lnSpc>
                        <a:spcAft>
                          <a:spcPts val="0"/>
                        </a:spcAft>
                      </a:pPr>
                      <a:r>
                        <a:rPr lang="es-ES" sz="1050">
                          <a:effectLst/>
                        </a:rPr>
                        <a:t>Capacidad</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lgn="ctr">
                        <a:lnSpc>
                          <a:spcPct val="150000"/>
                        </a:lnSpc>
                        <a:spcAft>
                          <a:spcPts val="0"/>
                        </a:spcAft>
                      </a:pPr>
                      <a:r>
                        <a:rPr lang="es-ES" sz="1050" dirty="0" smtClean="0">
                          <a:effectLst/>
                        </a:rPr>
                        <a:t>225 Kg</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lgn="ctr">
                        <a:lnSpc>
                          <a:spcPct val="150000"/>
                        </a:lnSpc>
                        <a:spcAft>
                          <a:spcPts val="0"/>
                        </a:spcAft>
                      </a:pPr>
                      <a:r>
                        <a:rPr lang="es-ES" sz="1050" dirty="0" smtClean="0">
                          <a:effectLst/>
                        </a:rPr>
                        <a:t>225 </a:t>
                      </a:r>
                      <a:r>
                        <a:rPr lang="es-ES" sz="1050" dirty="0">
                          <a:effectLst/>
                        </a:rPr>
                        <a:t>Kg</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r>
              <a:tr h="369089">
                <a:tc>
                  <a:txBody>
                    <a:bodyPr/>
                    <a:lstStyle/>
                    <a:p>
                      <a:pPr algn="ctr">
                        <a:lnSpc>
                          <a:spcPct val="150000"/>
                        </a:lnSpc>
                        <a:spcAft>
                          <a:spcPts val="0"/>
                        </a:spcAft>
                      </a:pPr>
                      <a:r>
                        <a:rPr lang="es-ES" sz="1050">
                          <a:effectLst/>
                        </a:rPr>
                        <a:t>Fallos presentes</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lgn="ctr">
                        <a:lnSpc>
                          <a:spcPct val="150000"/>
                        </a:lnSpc>
                        <a:spcAft>
                          <a:spcPts val="0"/>
                        </a:spcAft>
                      </a:pPr>
                      <a:r>
                        <a:rPr lang="es-ES" sz="1050" dirty="0">
                          <a:effectLst/>
                        </a:rPr>
                        <a:t>No presenta fallos en 15 días de funcionamiento</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lgn="ctr">
                        <a:lnSpc>
                          <a:spcPct val="150000"/>
                        </a:lnSpc>
                        <a:spcAft>
                          <a:spcPts val="0"/>
                        </a:spcAft>
                      </a:pPr>
                      <a:r>
                        <a:rPr lang="es-ES" sz="1050" dirty="0">
                          <a:effectLst/>
                        </a:rPr>
                        <a:t>15 fallos, presentaba 1 fallo cada día</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r>
              <a:tr h="369089">
                <a:tc>
                  <a:txBody>
                    <a:bodyPr/>
                    <a:lstStyle/>
                    <a:p>
                      <a:pPr algn="ctr">
                        <a:lnSpc>
                          <a:spcPct val="150000"/>
                        </a:lnSpc>
                        <a:spcAft>
                          <a:spcPts val="0"/>
                        </a:spcAft>
                      </a:pPr>
                      <a:r>
                        <a:rPr lang="es-ES" sz="1050">
                          <a:effectLst/>
                        </a:rPr>
                        <a:t>Seguridad de los usuarios</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lgn="ctr">
                        <a:lnSpc>
                          <a:spcPct val="150000"/>
                        </a:lnSpc>
                        <a:spcAft>
                          <a:spcPts val="0"/>
                        </a:spcAft>
                      </a:pPr>
                      <a:r>
                        <a:rPr lang="es-ES" sz="1050">
                          <a:effectLst/>
                        </a:rPr>
                        <a:t>Sistema redundante</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lgn="ctr">
                        <a:lnSpc>
                          <a:spcPct val="150000"/>
                        </a:lnSpc>
                        <a:spcAft>
                          <a:spcPts val="0"/>
                        </a:spcAft>
                      </a:pPr>
                      <a:r>
                        <a:rPr lang="es-ES" sz="1050" dirty="0">
                          <a:effectLst/>
                        </a:rPr>
                        <a:t>Únicamente en el controlador</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r>
              <a:tr h="315094">
                <a:tc>
                  <a:txBody>
                    <a:bodyPr/>
                    <a:lstStyle/>
                    <a:p>
                      <a:pPr algn="ctr">
                        <a:lnSpc>
                          <a:spcPct val="150000"/>
                        </a:lnSpc>
                        <a:spcAft>
                          <a:spcPts val="0"/>
                        </a:spcAft>
                      </a:pPr>
                      <a:r>
                        <a:rPr lang="es-ES" sz="1050">
                          <a:effectLst/>
                        </a:rPr>
                        <a:t>Estado del cableado del control</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lgn="ctr">
                        <a:lnSpc>
                          <a:spcPct val="150000"/>
                        </a:lnSpc>
                        <a:spcAft>
                          <a:spcPts val="0"/>
                        </a:spcAft>
                      </a:pPr>
                      <a:r>
                        <a:rPr lang="es-ES" sz="1050">
                          <a:effectLst/>
                        </a:rPr>
                        <a:t>Nuevo</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lgn="ctr">
                        <a:lnSpc>
                          <a:spcPct val="150000"/>
                        </a:lnSpc>
                        <a:spcAft>
                          <a:spcPts val="0"/>
                        </a:spcAft>
                      </a:pPr>
                      <a:r>
                        <a:rPr lang="es-ES" sz="1050">
                          <a:effectLst/>
                        </a:rPr>
                        <a:t>En condiciones deficientes de operación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r>
              <a:tr h="377181">
                <a:tc>
                  <a:txBody>
                    <a:bodyPr/>
                    <a:lstStyle/>
                    <a:p>
                      <a:pPr algn="ctr">
                        <a:lnSpc>
                          <a:spcPct val="150000"/>
                        </a:lnSpc>
                        <a:spcAft>
                          <a:spcPts val="0"/>
                        </a:spcAft>
                      </a:pPr>
                      <a:r>
                        <a:rPr lang="es-ES" sz="1050">
                          <a:effectLst/>
                        </a:rPr>
                        <a:t>Estado del cableado de ducto</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lgn="ctr">
                        <a:lnSpc>
                          <a:spcPct val="150000"/>
                        </a:lnSpc>
                        <a:spcAft>
                          <a:spcPts val="0"/>
                        </a:spcAft>
                      </a:pPr>
                      <a:r>
                        <a:rPr lang="es-ES" sz="1050">
                          <a:effectLst/>
                        </a:rPr>
                        <a:t>Nuevo</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lgn="ctr">
                        <a:lnSpc>
                          <a:spcPct val="150000"/>
                        </a:lnSpc>
                        <a:spcAft>
                          <a:spcPts val="0"/>
                        </a:spcAft>
                      </a:pPr>
                      <a:r>
                        <a:rPr lang="es-ES" sz="1050">
                          <a:effectLst/>
                        </a:rPr>
                        <a:t>En condiciones deficientes de operación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r>
              <a:tr h="255367">
                <a:tc>
                  <a:txBody>
                    <a:bodyPr/>
                    <a:lstStyle/>
                    <a:p>
                      <a:pPr algn="ctr">
                        <a:lnSpc>
                          <a:spcPct val="150000"/>
                        </a:lnSpc>
                        <a:spcAft>
                          <a:spcPts val="0"/>
                        </a:spcAft>
                      </a:pPr>
                      <a:r>
                        <a:rPr lang="es-ES" sz="1050">
                          <a:effectLst/>
                        </a:rPr>
                        <a:t>Sensores de desaceleración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lgn="ctr">
                        <a:lnSpc>
                          <a:spcPct val="150000"/>
                        </a:lnSpc>
                        <a:spcAft>
                          <a:spcPts val="0"/>
                        </a:spcAft>
                      </a:pPr>
                      <a:r>
                        <a:rPr lang="es-ES" sz="1050">
                          <a:effectLst/>
                        </a:rPr>
                        <a:t>Electrónicos</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lgn="ctr">
                        <a:lnSpc>
                          <a:spcPct val="150000"/>
                        </a:lnSpc>
                        <a:spcAft>
                          <a:spcPts val="0"/>
                        </a:spcAft>
                      </a:pPr>
                      <a:r>
                        <a:rPr lang="es-ES" sz="1050">
                          <a:effectLst/>
                        </a:rPr>
                        <a:t>Electromecánicos</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r>
              <a:tr h="255367">
                <a:tc>
                  <a:txBody>
                    <a:bodyPr/>
                    <a:lstStyle/>
                    <a:p>
                      <a:pPr algn="ctr">
                        <a:lnSpc>
                          <a:spcPct val="150000"/>
                        </a:lnSpc>
                        <a:spcAft>
                          <a:spcPts val="0"/>
                        </a:spcAft>
                      </a:pPr>
                      <a:r>
                        <a:rPr lang="es-ES" sz="1050">
                          <a:effectLst/>
                        </a:rPr>
                        <a:t>Sensor de nivelación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lgn="ctr">
                        <a:lnSpc>
                          <a:spcPct val="150000"/>
                        </a:lnSpc>
                        <a:spcAft>
                          <a:spcPts val="0"/>
                        </a:spcAft>
                      </a:pPr>
                      <a:r>
                        <a:rPr lang="es-ES" sz="1050">
                          <a:effectLst/>
                        </a:rPr>
                        <a:t>Electrónico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lgn="ctr">
                        <a:lnSpc>
                          <a:spcPct val="150000"/>
                        </a:lnSpc>
                        <a:spcAft>
                          <a:spcPts val="0"/>
                        </a:spcAft>
                      </a:pPr>
                      <a:r>
                        <a:rPr lang="es-ES" sz="1050">
                          <a:effectLst/>
                        </a:rPr>
                        <a:t>Electromecánico</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r>
              <a:tr h="369089">
                <a:tc>
                  <a:txBody>
                    <a:bodyPr/>
                    <a:lstStyle/>
                    <a:p>
                      <a:pPr algn="ctr">
                        <a:lnSpc>
                          <a:spcPct val="150000"/>
                        </a:lnSpc>
                        <a:spcAft>
                          <a:spcPts val="0"/>
                        </a:spcAft>
                      </a:pPr>
                      <a:r>
                        <a:rPr lang="es-ES" sz="1050">
                          <a:effectLst/>
                        </a:rPr>
                        <a:t>Programación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lgn="ctr">
                        <a:lnSpc>
                          <a:spcPct val="150000"/>
                        </a:lnSpc>
                        <a:spcAft>
                          <a:spcPts val="0"/>
                        </a:spcAft>
                      </a:pPr>
                      <a:r>
                        <a:rPr lang="es-ES" sz="1050">
                          <a:effectLst/>
                        </a:rPr>
                        <a:t>Puede realizarse</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lgn="ctr">
                        <a:lnSpc>
                          <a:spcPct val="150000"/>
                        </a:lnSpc>
                        <a:spcAft>
                          <a:spcPts val="0"/>
                        </a:spcAft>
                      </a:pPr>
                      <a:r>
                        <a:rPr lang="es-ES" sz="1050">
                          <a:effectLst/>
                        </a:rPr>
                        <a:t>No permite ninguna modificación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r>
              <a:tr h="369089">
                <a:tc>
                  <a:txBody>
                    <a:bodyPr/>
                    <a:lstStyle/>
                    <a:p>
                      <a:pPr algn="ctr">
                        <a:lnSpc>
                          <a:spcPct val="150000"/>
                        </a:lnSpc>
                        <a:spcAft>
                          <a:spcPts val="0"/>
                        </a:spcAft>
                      </a:pPr>
                      <a:r>
                        <a:rPr lang="es-ES" sz="1050" dirty="0">
                          <a:effectLst/>
                        </a:rPr>
                        <a:t>Extensión de entradas </a:t>
                      </a:r>
                      <a:r>
                        <a:rPr lang="es-ES" sz="1050" dirty="0" smtClean="0">
                          <a:effectLst/>
                        </a:rPr>
                        <a:t>y</a:t>
                      </a:r>
                      <a:r>
                        <a:rPr lang="es-ES" sz="1050" baseline="0" dirty="0" smtClean="0">
                          <a:effectLst/>
                        </a:rPr>
                        <a:t> salidas</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lgn="ctr">
                        <a:lnSpc>
                          <a:spcPct val="150000"/>
                        </a:lnSpc>
                        <a:spcAft>
                          <a:spcPts val="0"/>
                        </a:spcAft>
                      </a:pPr>
                      <a:r>
                        <a:rPr lang="es-ES" sz="1050">
                          <a:effectLst/>
                        </a:rPr>
                        <a:t>Puede realizarse</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algn="ctr">
                        <a:lnSpc>
                          <a:spcPct val="150000"/>
                        </a:lnSpc>
                        <a:spcAft>
                          <a:spcPts val="0"/>
                        </a:spcAft>
                      </a:pPr>
                      <a:r>
                        <a:rPr lang="es-ES" sz="1050" dirty="0">
                          <a:effectLst/>
                        </a:rPr>
                        <a:t>No permite ninguna modificación</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r>
            </a:tbl>
          </a:graphicData>
        </a:graphic>
      </p:graphicFrame>
      <p:sp>
        <p:nvSpPr>
          <p:cNvPr id="8" name="CuadroTexto 7"/>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9"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59</a:t>
            </a:r>
          </a:p>
          <a:p>
            <a:endParaRPr lang="es-ES" dirty="0">
              <a:solidFill>
                <a:prstClr val="black"/>
              </a:solidFill>
            </a:endParaRPr>
          </a:p>
        </p:txBody>
      </p:sp>
      <p:sp>
        <p:nvSpPr>
          <p:cNvPr id="10" name="8 Rectángulo"/>
          <p:cNvSpPr/>
          <p:nvPr/>
        </p:nvSpPr>
        <p:spPr>
          <a:xfrm>
            <a:off x="507175" y="778651"/>
            <a:ext cx="4283766"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defTabSz="1066800">
              <a:lnSpc>
                <a:spcPct val="90000"/>
              </a:lnSpc>
              <a:spcBef>
                <a:spcPct val="0"/>
              </a:spcBef>
              <a:spcAft>
                <a:spcPct val="35000"/>
              </a:spcAft>
            </a:pPr>
            <a:r>
              <a:rPr lang="en-US" sz="2000" dirty="0" err="1" smtClean="0">
                <a:solidFill>
                  <a:prstClr val="black"/>
                </a:solidFill>
              </a:rPr>
              <a:t>Cuadro</a:t>
            </a:r>
            <a:r>
              <a:rPr lang="en-US" sz="2000" dirty="0" smtClean="0">
                <a:solidFill>
                  <a:prstClr val="black"/>
                </a:solidFill>
              </a:rPr>
              <a:t> </a:t>
            </a:r>
            <a:r>
              <a:rPr lang="en-US" sz="2000" dirty="0" err="1" smtClean="0">
                <a:solidFill>
                  <a:prstClr val="black"/>
                </a:solidFill>
              </a:rPr>
              <a:t>comparativo</a:t>
            </a:r>
            <a:r>
              <a:rPr lang="en-US" sz="2000" dirty="0" smtClean="0">
                <a:solidFill>
                  <a:prstClr val="black"/>
                </a:solidFill>
              </a:rPr>
              <a:t> de los dos </a:t>
            </a:r>
            <a:r>
              <a:rPr lang="en-US" sz="2000" dirty="0" err="1" smtClean="0">
                <a:solidFill>
                  <a:prstClr val="black"/>
                </a:solidFill>
              </a:rPr>
              <a:t>sistemas</a:t>
            </a:r>
            <a:endParaRPr lang="es-EC" sz="2000" dirty="0">
              <a:solidFill>
                <a:prstClr val="black"/>
              </a:solidFill>
            </a:endParaRPr>
          </a:p>
        </p:txBody>
      </p:sp>
    </p:spTree>
    <p:extLst>
      <p:ext uri="{BB962C8B-B14F-4D97-AF65-F5344CB8AC3E}">
        <p14:creationId xmlns:p14="http://schemas.microsoft.com/office/powerpoint/2010/main" val="158611558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p:nvPr/>
        </p:nvSpPr>
        <p:spPr>
          <a:xfrm>
            <a:off x="838200" y="21772"/>
            <a:ext cx="8153400" cy="584775"/>
          </a:xfrm>
          <a:prstGeom prst="rect">
            <a:avLst/>
          </a:prstGeom>
        </p:spPr>
        <p:txBody>
          <a:bodyPr wrap="square">
            <a:spAutoFit/>
          </a:bodyPr>
          <a:lstStyle/>
          <a:p>
            <a:pPr algn="r"/>
            <a:r>
              <a:rPr lang="es-EC" sz="3200" b="1" spc="50" dirty="0">
                <a:ln w="11430"/>
                <a:solidFill>
                  <a:srgbClr val="C00000"/>
                </a:solidFill>
                <a:effectLst>
                  <a:outerShdw blurRad="76200" dist="50800" dir="5400000" algn="tl" rotWithShape="0">
                    <a:srgbClr val="000000">
                      <a:alpha val="65000"/>
                    </a:srgbClr>
                  </a:outerShdw>
                </a:effectLst>
              </a:rPr>
              <a:t>Justificación e Importancia</a:t>
            </a:r>
          </a:p>
        </p:txBody>
      </p:sp>
      <p:graphicFrame>
        <p:nvGraphicFramePr>
          <p:cNvPr id="2" name="Diagrama 1"/>
          <p:cNvGraphicFramePr/>
          <p:nvPr>
            <p:extLst/>
          </p:nvPr>
        </p:nvGraphicFramePr>
        <p:xfrm>
          <a:off x="1123950" y="762000"/>
          <a:ext cx="68961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8" name="Marcador de número de diapositiva 6"/>
          <p:cNvSpPr txBox="1">
            <a:spLocks/>
          </p:cNvSpPr>
          <p:nvPr/>
        </p:nvSpPr>
        <p:spPr>
          <a:xfrm>
            <a:off x="228600" y="641965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prstClr val="black"/>
                </a:solidFill>
              </a:rPr>
              <a:t>6</a:t>
            </a:r>
          </a:p>
          <a:p>
            <a:endParaRPr lang="es-ES" dirty="0">
              <a:solidFill>
                <a:prstClr val="black"/>
              </a:solidFill>
            </a:endParaRPr>
          </a:p>
        </p:txBody>
      </p:sp>
    </p:spTree>
    <p:extLst>
      <p:ext uri="{BB962C8B-B14F-4D97-AF65-F5344CB8AC3E}">
        <p14:creationId xmlns:p14="http://schemas.microsoft.com/office/powerpoint/2010/main" val="89587894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graphicEl>
                                              <a:dgm id="{10C649E1-74B2-4B8F-A497-0DBBBC6C8E9D}"/>
                                            </p:graphicEl>
                                          </p:spTgt>
                                        </p:tgtEl>
                                        <p:attrNameLst>
                                          <p:attrName>style.visibility</p:attrName>
                                        </p:attrNameLst>
                                      </p:cBhvr>
                                      <p:to>
                                        <p:strVal val="visible"/>
                                      </p:to>
                                    </p:set>
                                    <p:animEffect transition="in" filter="fade">
                                      <p:cBhvr>
                                        <p:cTn id="7" dur="1000"/>
                                        <p:tgtEl>
                                          <p:spTgt spid="2">
                                            <p:graphicEl>
                                              <a:dgm id="{10C649E1-74B2-4B8F-A497-0DBBBC6C8E9D}"/>
                                            </p:graphicEl>
                                          </p:spTgt>
                                        </p:tgtEl>
                                      </p:cBhvr>
                                    </p:animEffect>
                                    <p:anim calcmode="lin" valueType="num">
                                      <p:cBhvr>
                                        <p:cTn id="8" dur="1000" fill="hold"/>
                                        <p:tgtEl>
                                          <p:spTgt spid="2">
                                            <p:graphicEl>
                                              <a:dgm id="{10C649E1-74B2-4B8F-A497-0DBBBC6C8E9D}"/>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2">
                                            <p:graphicEl>
                                              <a:dgm id="{10C649E1-74B2-4B8F-A497-0DBBBC6C8E9D}"/>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graphicEl>
                                              <a:dgm id="{10C649E1-74B2-4B8F-A497-0DBBBC6C8E9D}"/>
                                            </p:graphic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graphicEl>
                                              <a:dgm id="{72C0A67F-EF3D-48EB-B3BC-738F4B064F3A}"/>
                                            </p:graphicEl>
                                          </p:spTgt>
                                        </p:tgtEl>
                                        <p:attrNameLst>
                                          <p:attrName>style.visibility</p:attrName>
                                        </p:attrNameLst>
                                      </p:cBhvr>
                                      <p:to>
                                        <p:strVal val="visible"/>
                                      </p:to>
                                    </p:set>
                                    <p:animEffect transition="in" filter="fade">
                                      <p:cBhvr>
                                        <p:cTn id="15" dur="1000"/>
                                        <p:tgtEl>
                                          <p:spTgt spid="2">
                                            <p:graphicEl>
                                              <a:dgm id="{72C0A67F-EF3D-48EB-B3BC-738F4B064F3A}"/>
                                            </p:graphicEl>
                                          </p:spTgt>
                                        </p:tgtEl>
                                      </p:cBhvr>
                                    </p:animEffect>
                                    <p:anim calcmode="lin" valueType="num">
                                      <p:cBhvr>
                                        <p:cTn id="16" dur="1000" fill="hold"/>
                                        <p:tgtEl>
                                          <p:spTgt spid="2">
                                            <p:graphicEl>
                                              <a:dgm id="{72C0A67F-EF3D-48EB-B3BC-738F4B064F3A}"/>
                                            </p:graphic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graphicEl>
                                              <a:dgm id="{72C0A67F-EF3D-48EB-B3BC-738F4B064F3A}"/>
                                            </p:graphic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graphicEl>
                                              <a:dgm id="{72C0A67F-EF3D-48EB-B3BC-738F4B064F3A}"/>
                                            </p:graphic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graphicEl>
                                              <a:dgm id="{AF7ECBE7-3FB8-4757-9B2F-77401BFC0250}"/>
                                            </p:graphicEl>
                                          </p:spTgt>
                                        </p:tgtEl>
                                        <p:attrNameLst>
                                          <p:attrName>style.visibility</p:attrName>
                                        </p:attrNameLst>
                                      </p:cBhvr>
                                      <p:to>
                                        <p:strVal val="visible"/>
                                      </p:to>
                                    </p:set>
                                    <p:animEffect transition="in" filter="fade">
                                      <p:cBhvr>
                                        <p:cTn id="23" dur="1000"/>
                                        <p:tgtEl>
                                          <p:spTgt spid="2">
                                            <p:graphicEl>
                                              <a:dgm id="{AF7ECBE7-3FB8-4757-9B2F-77401BFC0250}"/>
                                            </p:graphicEl>
                                          </p:spTgt>
                                        </p:tgtEl>
                                      </p:cBhvr>
                                    </p:animEffect>
                                    <p:anim calcmode="lin" valueType="num">
                                      <p:cBhvr>
                                        <p:cTn id="24" dur="1000" fill="hold"/>
                                        <p:tgtEl>
                                          <p:spTgt spid="2">
                                            <p:graphicEl>
                                              <a:dgm id="{AF7ECBE7-3FB8-4757-9B2F-77401BFC0250}"/>
                                            </p:graphicEl>
                                          </p:spTgt>
                                        </p:tgtEl>
                                        <p:attrNameLst>
                                          <p:attrName>ppt_x</p:attrName>
                                        </p:attrNameLst>
                                      </p:cBhvr>
                                      <p:tavLst>
                                        <p:tav tm="0">
                                          <p:val>
                                            <p:strVal val="#ppt_x"/>
                                          </p:val>
                                        </p:tav>
                                        <p:tav tm="100000">
                                          <p:val>
                                            <p:strVal val="#ppt_x"/>
                                          </p:val>
                                        </p:tav>
                                      </p:tavLst>
                                    </p:anim>
                                    <p:anim calcmode="lin" valueType="num">
                                      <p:cBhvr>
                                        <p:cTn id="25" dur="900" decel="100000" fill="hold"/>
                                        <p:tgtEl>
                                          <p:spTgt spid="2">
                                            <p:graphicEl>
                                              <a:dgm id="{AF7ECBE7-3FB8-4757-9B2F-77401BFC0250}"/>
                                            </p:graphic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
                                            <p:graphicEl>
                                              <a:dgm id="{AF7ECBE7-3FB8-4757-9B2F-77401BFC0250}"/>
                                            </p:graphic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
                                            <p:graphicEl>
                                              <a:dgm id="{AB05B3E4-1DEC-40E5-A1AE-68EBCA66F5DE}"/>
                                            </p:graphicEl>
                                          </p:spTgt>
                                        </p:tgtEl>
                                        <p:attrNameLst>
                                          <p:attrName>style.visibility</p:attrName>
                                        </p:attrNameLst>
                                      </p:cBhvr>
                                      <p:to>
                                        <p:strVal val="visible"/>
                                      </p:to>
                                    </p:set>
                                    <p:animEffect transition="in" filter="fade">
                                      <p:cBhvr>
                                        <p:cTn id="31" dur="1000"/>
                                        <p:tgtEl>
                                          <p:spTgt spid="2">
                                            <p:graphicEl>
                                              <a:dgm id="{AB05B3E4-1DEC-40E5-A1AE-68EBCA66F5DE}"/>
                                            </p:graphicEl>
                                          </p:spTgt>
                                        </p:tgtEl>
                                      </p:cBhvr>
                                    </p:animEffect>
                                    <p:anim calcmode="lin" valueType="num">
                                      <p:cBhvr>
                                        <p:cTn id="32" dur="1000" fill="hold"/>
                                        <p:tgtEl>
                                          <p:spTgt spid="2">
                                            <p:graphicEl>
                                              <a:dgm id="{AB05B3E4-1DEC-40E5-A1AE-68EBCA66F5DE}"/>
                                            </p:graphicEl>
                                          </p:spTgt>
                                        </p:tgtEl>
                                        <p:attrNameLst>
                                          <p:attrName>ppt_x</p:attrName>
                                        </p:attrNameLst>
                                      </p:cBhvr>
                                      <p:tavLst>
                                        <p:tav tm="0">
                                          <p:val>
                                            <p:strVal val="#ppt_x"/>
                                          </p:val>
                                        </p:tav>
                                        <p:tav tm="100000">
                                          <p:val>
                                            <p:strVal val="#ppt_x"/>
                                          </p:val>
                                        </p:tav>
                                      </p:tavLst>
                                    </p:anim>
                                    <p:anim calcmode="lin" valueType="num">
                                      <p:cBhvr>
                                        <p:cTn id="33" dur="900" decel="100000" fill="hold"/>
                                        <p:tgtEl>
                                          <p:spTgt spid="2">
                                            <p:graphicEl>
                                              <a:dgm id="{AB05B3E4-1DEC-40E5-A1AE-68EBCA66F5DE}"/>
                                            </p:graphic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graphicEl>
                                              <a:dgm id="{AB05B3E4-1DEC-40E5-A1AE-68EBCA66F5DE}"/>
                                            </p:graphic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
                                            <p:graphicEl>
                                              <a:dgm id="{71DDC67A-C94B-48F1-B3EC-52AF2C4A5543}"/>
                                            </p:graphicEl>
                                          </p:spTgt>
                                        </p:tgtEl>
                                        <p:attrNameLst>
                                          <p:attrName>style.visibility</p:attrName>
                                        </p:attrNameLst>
                                      </p:cBhvr>
                                      <p:to>
                                        <p:strVal val="visible"/>
                                      </p:to>
                                    </p:set>
                                    <p:animEffect transition="in" filter="fade">
                                      <p:cBhvr>
                                        <p:cTn id="39" dur="1000"/>
                                        <p:tgtEl>
                                          <p:spTgt spid="2">
                                            <p:graphicEl>
                                              <a:dgm id="{71DDC67A-C94B-48F1-B3EC-52AF2C4A5543}"/>
                                            </p:graphicEl>
                                          </p:spTgt>
                                        </p:tgtEl>
                                      </p:cBhvr>
                                    </p:animEffect>
                                    <p:anim calcmode="lin" valueType="num">
                                      <p:cBhvr>
                                        <p:cTn id="40" dur="1000" fill="hold"/>
                                        <p:tgtEl>
                                          <p:spTgt spid="2">
                                            <p:graphicEl>
                                              <a:dgm id="{71DDC67A-C94B-48F1-B3EC-52AF2C4A5543}"/>
                                            </p:graphicEl>
                                          </p:spTgt>
                                        </p:tgtEl>
                                        <p:attrNameLst>
                                          <p:attrName>ppt_x</p:attrName>
                                        </p:attrNameLst>
                                      </p:cBhvr>
                                      <p:tavLst>
                                        <p:tav tm="0">
                                          <p:val>
                                            <p:strVal val="#ppt_x"/>
                                          </p:val>
                                        </p:tav>
                                        <p:tav tm="100000">
                                          <p:val>
                                            <p:strVal val="#ppt_x"/>
                                          </p:val>
                                        </p:tav>
                                      </p:tavLst>
                                    </p:anim>
                                    <p:anim calcmode="lin" valueType="num">
                                      <p:cBhvr>
                                        <p:cTn id="41" dur="900" decel="100000" fill="hold"/>
                                        <p:tgtEl>
                                          <p:spTgt spid="2">
                                            <p:graphicEl>
                                              <a:dgm id="{71DDC67A-C94B-48F1-B3EC-52AF2C4A5543}"/>
                                            </p:graphic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
                                            <p:graphicEl>
                                              <a:dgm id="{71DDC67A-C94B-48F1-B3EC-52AF2C4A5543}"/>
                                            </p:graphic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
                                            <p:graphicEl>
                                              <a:dgm id="{5DCDB49C-C4B8-4F33-B872-72FF12051DFE}"/>
                                            </p:graphicEl>
                                          </p:spTgt>
                                        </p:tgtEl>
                                        <p:attrNameLst>
                                          <p:attrName>style.visibility</p:attrName>
                                        </p:attrNameLst>
                                      </p:cBhvr>
                                      <p:to>
                                        <p:strVal val="visible"/>
                                      </p:to>
                                    </p:set>
                                    <p:animEffect transition="in" filter="fade">
                                      <p:cBhvr>
                                        <p:cTn id="47" dur="1000"/>
                                        <p:tgtEl>
                                          <p:spTgt spid="2">
                                            <p:graphicEl>
                                              <a:dgm id="{5DCDB49C-C4B8-4F33-B872-72FF12051DFE}"/>
                                            </p:graphicEl>
                                          </p:spTgt>
                                        </p:tgtEl>
                                      </p:cBhvr>
                                    </p:animEffect>
                                    <p:anim calcmode="lin" valueType="num">
                                      <p:cBhvr>
                                        <p:cTn id="48" dur="1000" fill="hold"/>
                                        <p:tgtEl>
                                          <p:spTgt spid="2">
                                            <p:graphicEl>
                                              <a:dgm id="{5DCDB49C-C4B8-4F33-B872-72FF12051DFE}"/>
                                            </p:graphicEl>
                                          </p:spTgt>
                                        </p:tgtEl>
                                        <p:attrNameLst>
                                          <p:attrName>ppt_x</p:attrName>
                                        </p:attrNameLst>
                                      </p:cBhvr>
                                      <p:tavLst>
                                        <p:tav tm="0">
                                          <p:val>
                                            <p:strVal val="#ppt_x"/>
                                          </p:val>
                                        </p:tav>
                                        <p:tav tm="100000">
                                          <p:val>
                                            <p:strVal val="#ppt_x"/>
                                          </p:val>
                                        </p:tav>
                                      </p:tavLst>
                                    </p:anim>
                                    <p:anim calcmode="lin" valueType="num">
                                      <p:cBhvr>
                                        <p:cTn id="49" dur="900" decel="100000" fill="hold"/>
                                        <p:tgtEl>
                                          <p:spTgt spid="2">
                                            <p:graphicEl>
                                              <a:dgm id="{5DCDB49C-C4B8-4F33-B872-72FF12051DFE}"/>
                                            </p:graphic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
                                            <p:graphicEl>
                                              <a:dgm id="{5DCDB49C-C4B8-4F33-B872-72FF12051DFE}"/>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8"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60</a:t>
            </a:r>
          </a:p>
          <a:p>
            <a:endParaRPr lang="es-ES" dirty="0">
              <a:solidFill>
                <a:prstClr val="black"/>
              </a:solidFill>
            </a:endParaRPr>
          </a:p>
        </p:txBody>
      </p:sp>
    </p:spTree>
    <p:extLst>
      <p:ext uri="{BB962C8B-B14F-4D97-AF65-F5344CB8AC3E}">
        <p14:creationId xmlns:p14="http://schemas.microsoft.com/office/powerpoint/2010/main" val="44120881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Conclusiones y Recomendaciones</a:t>
            </a:r>
          </a:p>
        </p:txBody>
      </p:sp>
      <p:pic>
        <p:nvPicPr>
          <p:cNvPr id="4"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48194"/>
            <a:ext cx="2438400" cy="803165"/>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9"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61</a:t>
            </a:r>
          </a:p>
          <a:p>
            <a:endParaRPr lang="es-ES" dirty="0">
              <a:solidFill>
                <a:prstClr val="black"/>
              </a:solidFill>
            </a:endParaRPr>
          </a:p>
        </p:txBody>
      </p:sp>
    </p:spTree>
    <p:extLst>
      <p:ext uri="{BB962C8B-B14F-4D97-AF65-F5344CB8AC3E}">
        <p14:creationId xmlns:p14="http://schemas.microsoft.com/office/powerpoint/2010/main" val="2908546254"/>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12BE8CB9-A304-48E1-A0A4-DD3D72DCCB9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F506CCAA-5106-4A92-B91F-D5EC7D15D9A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4F700CD2-19C1-4E88-85FC-77EE243C0AB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18D82CCF-39A9-47E6-964A-1C9FA568ABC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4AEF72A8-7831-4AF0-A049-1B78C63EBF7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B98FC4BC-18FF-48D3-B49E-04098428A64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467823486"/>
              </p:ext>
            </p:extLst>
          </p:nvPr>
        </p:nvGraphicFramePr>
        <p:xfrm>
          <a:off x="228600" y="762000"/>
          <a:ext cx="8382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Conclusiones y Recomendaciones</a:t>
            </a:r>
          </a:p>
        </p:txBody>
      </p:sp>
      <p:sp>
        <p:nvSpPr>
          <p:cNvPr id="8" name="CuadroTexto 7"/>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9"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62</a:t>
            </a:r>
          </a:p>
          <a:p>
            <a:endParaRPr lang="es-ES" dirty="0">
              <a:solidFill>
                <a:prstClr val="black"/>
              </a:solidFill>
            </a:endParaRPr>
          </a:p>
        </p:txBody>
      </p:sp>
    </p:spTree>
    <p:extLst>
      <p:ext uri="{BB962C8B-B14F-4D97-AF65-F5344CB8AC3E}">
        <p14:creationId xmlns:p14="http://schemas.microsoft.com/office/powerpoint/2010/main" val="2381031773"/>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12BE8CB9-A304-48E1-A0A4-DD3D72DCCB9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F506CCAA-5106-4A92-B91F-D5EC7D15D9A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685802"/>
          <a:ext cx="8382000" cy="5615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Conclusiones y Recomendaciones</a:t>
            </a:r>
          </a:p>
        </p:txBody>
      </p:sp>
      <p:sp>
        <p:nvSpPr>
          <p:cNvPr id="8" name="CuadroTexto 7"/>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9"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63</a:t>
            </a:r>
          </a:p>
          <a:p>
            <a:endParaRPr lang="es-ES" dirty="0">
              <a:solidFill>
                <a:prstClr val="black"/>
              </a:solidFill>
            </a:endParaRPr>
          </a:p>
        </p:txBody>
      </p:sp>
    </p:spTree>
    <p:extLst>
      <p:ext uri="{BB962C8B-B14F-4D97-AF65-F5344CB8AC3E}">
        <p14:creationId xmlns:p14="http://schemas.microsoft.com/office/powerpoint/2010/main" val="635513033"/>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12BE8CB9-A304-48E1-A0A4-DD3D72DCCB9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F506CCAA-5106-4A92-B91F-D5EC7D15D9A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4F700CD2-19C1-4E88-85FC-77EE243C0AB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18D82CCF-39A9-47E6-964A-1C9FA568ABC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DA11732-B26D-4449-9961-1F7A4375C290}"/>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8D7C5C01-D205-4556-B08F-0EBF5C15497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Conclusiones y Recomendaciones</a:t>
            </a:r>
          </a:p>
        </p:txBody>
      </p:sp>
      <p:sp>
        <p:nvSpPr>
          <p:cNvPr id="8" name="CuadroTexto 7"/>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9"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64</a:t>
            </a:r>
          </a:p>
          <a:p>
            <a:endParaRPr lang="es-ES" dirty="0">
              <a:solidFill>
                <a:prstClr val="black"/>
              </a:solidFill>
            </a:endParaRPr>
          </a:p>
        </p:txBody>
      </p:sp>
    </p:spTree>
    <p:extLst>
      <p:ext uri="{BB962C8B-B14F-4D97-AF65-F5344CB8AC3E}">
        <p14:creationId xmlns:p14="http://schemas.microsoft.com/office/powerpoint/2010/main" val="4097372324"/>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12BE8CB9-A304-48E1-A0A4-DD3D72DCCB9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F506CCAA-5106-4A92-B91F-D5EC7D15D9A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algn="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Conclusiones y Recomendaciones</a:t>
            </a:r>
          </a:p>
        </p:txBody>
      </p:sp>
      <p:sp>
        <p:nvSpPr>
          <p:cNvPr id="8" name="CuadroTexto 7"/>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9"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65</a:t>
            </a:r>
          </a:p>
          <a:p>
            <a:endParaRPr lang="es-ES" dirty="0">
              <a:solidFill>
                <a:prstClr val="black"/>
              </a:solidFill>
            </a:endParaRPr>
          </a:p>
        </p:txBody>
      </p:sp>
    </p:spTree>
    <p:extLst>
      <p:ext uri="{BB962C8B-B14F-4D97-AF65-F5344CB8AC3E}">
        <p14:creationId xmlns:p14="http://schemas.microsoft.com/office/powerpoint/2010/main" val="2239076449"/>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12BE8CB9-A304-48E1-A0A4-DD3D72DCCB9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F506CCAA-5106-4A92-B91F-D5EC7D15D9A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4F700CD2-19C1-4E88-85FC-77EE243C0AB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18D82CCF-39A9-47E6-964A-1C9FA568ABC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6F251140-1A7C-468F-B2C0-2739946F94D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977392BE-E402-462B-8B37-13616444DCF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2"/>
            <a:ext cx="8153400" cy="584775"/>
          </a:xfrm>
          <a:prstGeom prst="rect">
            <a:avLst/>
          </a:prstGeom>
        </p:spPr>
        <p:txBody>
          <a:bodyPr wrap="square">
            <a:spAutoFit/>
          </a:bodyPr>
          <a:lstStyle/>
          <a:p>
            <a:pPr algn="ctr"/>
            <a:r>
              <a:rPr lang="es-EC"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Conclusiones y Recomendaciones</a:t>
            </a:r>
          </a:p>
        </p:txBody>
      </p:sp>
      <p:sp>
        <p:nvSpPr>
          <p:cNvPr id="8" name="CuadroTexto 7"/>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9"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66</a:t>
            </a:r>
          </a:p>
          <a:p>
            <a:endParaRPr lang="es-ES" dirty="0">
              <a:solidFill>
                <a:prstClr val="black"/>
              </a:solidFill>
            </a:endParaRPr>
          </a:p>
        </p:txBody>
      </p:sp>
    </p:spTree>
    <p:extLst>
      <p:ext uri="{BB962C8B-B14F-4D97-AF65-F5344CB8AC3E}">
        <p14:creationId xmlns:p14="http://schemas.microsoft.com/office/powerpoint/2010/main" val="224170609"/>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12BE8CB9-A304-48E1-A0A4-DD3D72DCCB9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F506CCAA-5106-4A92-B91F-D5EC7D15D9A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4F700CD2-19C1-4E88-85FC-77EE243C0AB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18D82CCF-39A9-47E6-964A-1C9FA568ABC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6F251140-1A7C-468F-B2C0-2739946F94D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977392BE-E402-462B-8B37-13616444DCF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7" name="Marcador de número de diapositiva 6"/>
          <p:cNvSpPr>
            <a:spLocks noGrp="1"/>
          </p:cNvSpPr>
          <p:nvPr>
            <p:ph type="sldNum" sz="quarter" idx="12"/>
          </p:nvPr>
        </p:nvSpPr>
        <p:spPr>
          <a:xfrm>
            <a:off x="228600" y="6419654"/>
            <a:ext cx="2133600" cy="365125"/>
          </a:xfrm>
        </p:spPr>
        <p:txBody>
          <a:bodyPr/>
          <a:lstStyle/>
          <a:p>
            <a:r>
              <a:rPr lang="es-ES" dirty="0" smtClean="0">
                <a:solidFill>
                  <a:prstClr val="black"/>
                </a:solidFill>
              </a:rPr>
              <a:t>67</a:t>
            </a:r>
          </a:p>
          <a:p>
            <a:endParaRPr lang="es-ES" dirty="0">
              <a:solidFill>
                <a:prstClr val="black"/>
              </a:solidFill>
            </a:endParaRPr>
          </a:p>
        </p:txBody>
      </p:sp>
    </p:spTree>
    <p:extLst>
      <p:ext uri="{BB962C8B-B14F-4D97-AF65-F5344CB8AC3E}">
        <p14:creationId xmlns:p14="http://schemas.microsoft.com/office/powerpoint/2010/main" val="3035158255"/>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156085" y="3125431"/>
            <a:ext cx="8831833" cy="607138"/>
            <a:chOff x="7366" y="0"/>
            <a:chExt cx="8831833" cy="607138"/>
          </a:xfrm>
        </p:grpSpPr>
        <p:sp>
          <p:nvSpPr>
            <p:cNvPr id="4" name="3 Rectángulo redondeado"/>
            <p:cNvSpPr/>
            <p:nvPr/>
          </p:nvSpPr>
          <p:spPr>
            <a:xfrm>
              <a:off x="7366" y="0"/>
              <a:ext cx="8831833" cy="60713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4 Rectángulo"/>
            <p:cNvSpPr/>
            <p:nvPr/>
          </p:nvSpPr>
          <p:spPr>
            <a:xfrm>
              <a:off x="25148" y="17782"/>
              <a:ext cx="8796269" cy="5715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43180" rIns="64770" bIns="43180" numCol="1" spcCol="1270" anchor="ctr" anchorCtr="0">
              <a:noAutofit/>
            </a:bodyPr>
            <a:lstStyle/>
            <a:p>
              <a:pPr algn="ctr" defTabSz="1511300">
                <a:lnSpc>
                  <a:spcPct val="90000"/>
                </a:lnSpc>
                <a:spcBef>
                  <a:spcPct val="0"/>
                </a:spcBef>
                <a:spcAft>
                  <a:spcPct val="35000"/>
                </a:spcAft>
              </a:pPr>
              <a:r>
                <a:rPr lang="es-EC" sz="3400" dirty="0">
                  <a:solidFill>
                    <a:prstClr val="white"/>
                  </a:solidFill>
                </a:rPr>
                <a:t>ALCANCE</a:t>
              </a:r>
            </a:p>
          </p:txBody>
        </p:sp>
      </p:grpSp>
      <p:sp>
        <p:nvSpPr>
          <p:cNvPr id="6" name="CuadroTexto 5"/>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7" name="Marcador de número de diapositiva 6"/>
          <p:cNvSpPr txBox="1">
            <a:spLocks/>
          </p:cNvSpPr>
          <p:nvPr/>
        </p:nvSpPr>
        <p:spPr>
          <a:xfrm>
            <a:off x="228600" y="641965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prstClr val="black"/>
                </a:solidFill>
              </a:rPr>
              <a:t>7</a:t>
            </a:r>
          </a:p>
          <a:p>
            <a:endParaRPr lang="es-ES" dirty="0">
              <a:solidFill>
                <a:prstClr val="black"/>
              </a:solidFill>
            </a:endParaRPr>
          </a:p>
        </p:txBody>
      </p:sp>
    </p:spTree>
    <p:extLst>
      <p:ext uri="{BB962C8B-B14F-4D97-AF65-F5344CB8AC3E}">
        <p14:creationId xmlns:p14="http://schemas.microsoft.com/office/powerpoint/2010/main" val="4279194913"/>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p:nvPr/>
        </p:nvSpPr>
        <p:spPr>
          <a:xfrm>
            <a:off x="838200" y="21772"/>
            <a:ext cx="8153400" cy="584775"/>
          </a:xfrm>
          <a:prstGeom prst="rect">
            <a:avLst/>
          </a:prstGeom>
        </p:spPr>
        <p:txBody>
          <a:bodyPr wrap="square">
            <a:spAutoFit/>
          </a:bodyPr>
          <a:lstStyle/>
          <a:p>
            <a:pPr algn="r"/>
            <a:r>
              <a:rPr lang="es-EC" sz="3200" b="1" spc="50" dirty="0">
                <a:ln w="11430"/>
                <a:solidFill>
                  <a:srgbClr val="C00000"/>
                </a:solidFill>
                <a:effectLst>
                  <a:outerShdw blurRad="76200" dist="50800" dir="5400000" algn="tl" rotWithShape="0">
                    <a:srgbClr val="000000">
                      <a:alpha val="65000"/>
                    </a:srgbClr>
                  </a:outerShdw>
                </a:effectLst>
              </a:rPr>
              <a:t>Alcance</a:t>
            </a:r>
          </a:p>
        </p:txBody>
      </p:sp>
      <p:graphicFrame>
        <p:nvGraphicFramePr>
          <p:cNvPr id="2" name="Diagrama 1"/>
          <p:cNvGraphicFramePr/>
          <p:nvPr>
            <p:extLst/>
          </p:nvPr>
        </p:nvGraphicFramePr>
        <p:xfrm>
          <a:off x="304800" y="963178"/>
          <a:ext cx="8534400" cy="4599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8" name="Marcador de número de diapositiva 6"/>
          <p:cNvSpPr txBox="1">
            <a:spLocks/>
          </p:cNvSpPr>
          <p:nvPr/>
        </p:nvSpPr>
        <p:spPr>
          <a:xfrm>
            <a:off x="228600" y="641965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prstClr val="black"/>
                </a:solidFill>
              </a:rPr>
              <a:t>8</a:t>
            </a:r>
          </a:p>
          <a:p>
            <a:endParaRPr lang="es-ES" dirty="0">
              <a:solidFill>
                <a:prstClr val="black"/>
              </a:solidFill>
            </a:endParaRPr>
          </a:p>
        </p:txBody>
      </p:sp>
    </p:spTree>
    <p:extLst>
      <p:ext uri="{BB962C8B-B14F-4D97-AF65-F5344CB8AC3E}">
        <p14:creationId xmlns:p14="http://schemas.microsoft.com/office/powerpoint/2010/main" val="3900623916"/>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graphicEl>
                                              <a:dgm id="{F25F39C1-75CC-4C21-A658-B4C7547DC89D}"/>
                                            </p:graphicEl>
                                          </p:spTgt>
                                        </p:tgtEl>
                                        <p:attrNameLst>
                                          <p:attrName>style.visibility</p:attrName>
                                        </p:attrNameLst>
                                      </p:cBhvr>
                                      <p:to>
                                        <p:strVal val="visible"/>
                                      </p:to>
                                    </p:set>
                                    <p:animEffect transition="in" filter="barn(outVertical)">
                                      <p:cBhvr>
                                        <p:cTn id="7" dur="500"/>
                                        <p:tgtEl>
                                          <p:spTgt spid="2">
                                            <p:graphicEl>
                                              <a:dgm id="{F25F39C1-75CC-4C21-A658-B4C7547DC89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
                                            <p:graphicEl>
                                              <a:dgm id="{55B20A5F-0DDE-4C53-B08C-5991D9AB716A}"/>
                                            </p:graphicEl>
                                          </p:spTgt>
                                        </p:tgtEl>
                                        <p:attrNameLst>
                                          <p:attrName>style.visibility</p:attrName>
                                        </p:attrNameLst>
                                      </p:cBhvr>
                                      <p:to>
                                        <p:strVal val="visible"/>
                                      </p:to>
                                    </p:set>
                                    <p:animEffect transition="in" filter="barn(outVertical)">
                                      <p:cBhvr>
                                        <p:cTn id="12" dur="500"/>
                                        <p:tgtEl>
                                          <p:spTgt spid="2">
                                            <p:graphicEl>
                                              <a:dgm id="{55B20A5F-0DDE-4C53-B08C-5991D9AB716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
                                            <p:graphicEl>
                                              <a:dgm id="{C44E6BE0-4D99-46F7-9CE9-30D80F294BB3}"/>
                                            </p:graphicEl>
                                          </p:spTgt>
                                        </p:tgtEl>
                                        <p:attrNameLst>
                                          <p:attrName>style.visibility</p:attrName>
                                        </p:attrNameLst>
                                      </p:cBhvr>
                                      <p:to>
                                        <p:strVal val="visible"/>
                                      </p:to>
                                    </p:set>
                                    <p:animEffect transition="in" filter="barn(outVertical)">
                                      <p:cBhvr>
                                        <p:cTn id="17" dur="500"/>
                                        <p:tgtEl>
                                          <p:spTgt spid="2">
                                            <p:graphicEl>
                                              <a:dgm id="{C44E6BE0-4D99-46F7-9CE9-30D80F294BB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
                                            <p:graphicEl>
                                              <a:dgm id="{A8151AED-57D3-41B2-9548-7934CDBC034F}"/>
                                            </p:graphicEl>
                                          </p:spTgt>
                                        </p:tgtEl>
                                        <p:attrNameLst>
                                          <p:attrName>style.visibility</p:attrName>
                                        </p:attrNameLst>
                                      </p:cBhvr>
                                      <p:to>
                                        <p:strVal val="visible"/>
                                      </p:to>
                                    </p:set>
                                    <p:animEffect transition="in" filter="barn(outVertical)">
                                      <p:cBhvr>
                                        <p:cTn id="22" dur="500"/>
                                        <p:tgtEl>
                                          <p:spTgt spid="2">
                                            <p:graphicEl>
                                              <a:dgm id="{A8151AED-57D3-41B2-9548-7934CDBC034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2">
                                            <p:graphicEl>
                                              <a:dgm id="{368ADA1F-3926-4247-9F83-53C1A486024C}"/>
                                            </p:graphicEl>
                                          </p:spTgt>
                                        </p:tgtEl>
                                        <p:attrNameLst>
                                          <p:attrName>style.visibility</p:attrName>
                                        </p:attrNameLst>
                                      </p:cBhvr>
                                      <p:to>
                                        <p:strVal val="visible"/>
                                      </p:to>
                                    </p:set>
                                    <p:animEffect transition="in" filter="barn(outVertical)">
                                      <p:cBhvr>
                                        <p:cTn id="27" dur="500"/>
                                        <p:tgtEl>
                                          <p:spTgt spid="2">
                                            <p:graphicEl>
                                              <a:dgm id="{368ADA1F-3926-4247-9F83-53C1A486024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p:nvPr/>
        </p:nvSpPr>
        <p:spPr>
          <a:xfrm>
            <a:off x="838200" y="21772"/>
            <a:ext cx="8153400" cy="584775"/>
          </a:xfrm>
          <a:prstGeom prst="rect">
            <a:avLst/>
          </a:prstGeom>
        </p:spPr>
        <p:txBody>
          <a:bodyPr wrap="square">
            <a:spAutoFit/>
          </a:bodyPr>
          <a:lstStyle/>
          <a:p>
            <a:pPr algn="r"/>
            <a:r>
              <a:rPr lang="es-EC" sz="3200" b="1" spc="50" dirty="0">
                <a:ln w="11430"/>
                <a:solidFill>
                  <a:srgbClr val="C00000"/>
                </a:solidFill>
                <a:effectLst>
                  <a:outerShdw blurRad="76200" dist="50800" dir="5400000" algn="tl" rotWithShape="0">
                    <a:srgbClr val="000000">
                      <a:alpha val="65000"/>
                    </a:srgbClr>
                  </a:outerShdw>
                </a:effectLst>
              </a:rPr>
              <a:t>Alcance</a:t>
            </a:r>
          </a:p>
        </p:txBody>
      </p:sp>
      <p:graphicFrame>
        <p:nvGraphicFramePr>
          <p:cNvPr id="2" name="Diagrama 1"/>
          <p:cNvGraphicFramePr/>
          <p:nvPr>
            <p:extLst/>
          </p:nvPr>
        </p:nvGraphicFramePr>
        <p:xfrm>
          <a:off x="228600" y="1066800"/>
          <a:ext cx="8763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3657600" y="6477002"/>
            <a:ext cx="2438400" cy="307777"/>
          </a:xfrm>
          <a:prstGeom prst="rect">
            <a:avLst/>
          </a:prstGeom>
          <a:noFill/>
        </p:spPr>
        <p:txBody>
          <a:bodyPr wrap="square" rtlCol="0">
            <a:spAutoFit/>
          </a:bodyPr>
          <a:lstStyle/>
          <a:p>
            <a:r>
              <a:rPr lang="es-EC" sz="1400" dirty="0">
                <a:solidFill>
                  <a:prstClr val="black"/>
                </a:solidFill>
              </a:rPr>
              <a:t>Autor: Alexis Vizuete R.</a:t>
            </a:r>
            <a:endParaRPr lang="en-US" sz="1400" dirty="0">
              <a:solidFill>
                <a:prstClr val="black"/>
              </a:solidFill>
            </a:endParaRPr>
          </a:p>
        </p:txBody>
      </p:sp>
      <p:sp>
        <p:nvSpPr>
          <p:cNvPr id="8" name="Marcador de número de diapositiva 6"/>
          <p:cNvSpPr txBox="1">
            <a:spLocks/>
          </p:cNvSpPr>
          <p:nvPr/>
        </p:nvSpPr>
        <p:spPr>
          <a:xfrm>
            <a:off x="228600" y="641965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prstClr val="black"/>
                </a:solidFill>
              </a:rPr>
              <a:t>9</a:t>
            </a:r>
          </a:p>
          <a:p>
            <a:endParaRPr lang="es-ES" dirty="0">
              <a:solidFill>
                <a:prstClr val="black"/>
              </a:solidFill>
            </a:endParaRPr>
          </a:p>
        </p:txBody>
      </p:sp>
    </p:spTree>
    <p:extLst>
      <p:ext uri="{BB962C8B-B14F-4D97-AF65-F5344CB8AC3E}">
        <p14:creationId xmlns:p14="http://schemas.microsoft.com/office/powerpoint/2010/main" val="1389701523"/>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graphicEl>
                                              <a:dgm id="{B9477170-3709-44AE-8628-105CD3AE2C6D}"/>
                                            </p:graphicEl>
                                          </p:spTgt>
                                        </p:tgtEl>
                                        <p:attrNameLst>
                                          <p:attrName>style.visibility</p:attrName>
                                        </p:attrNameLst>
                                      </p:cBhvr>
                                      <p:to>
                                        <p:strVal val="visible"/>
                                      </p:to>
                                    </p:set>
                                    <p:animEffect transition="in" filter="barn(outVertical)">
                                      <p:cBhvr>
                                        <p:cTn id="7" dur="500"/>
                                        <p:tgtEl>
                                          <p:spTgt spid="2">
                                            <p:graphicEl>
                                              <a:dgm id="{B9477170-3709-44AE-8628-105CD3AE2C6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
                                            <p:graphicEl>
                                              <a:dgm id="{4EFE81B8-DA9C-4BE3-A5AF-C1FDC4307955}"/>
                                            </p:graphicEl>
                                          </p:spTgt>
                                        </p:tgtEl>
                                        <p:attrNameLst>
                                          <p:attrName>style.visibility</p:attrName>
                                        </p:attrNameLst>
                                      </p:cBhvr>
                                      <p:to>
                                        <p:strVal val="visible"/>
                                      </p:to>
                                    </p:set>
                                    <p:animEffect transition="in" filter="barn(outVertical)">
                                      <p:cBhvr>
                                        <p:cTn id="12" dur="500"/>
                                        <p:tgtEl>
                                          <p:spTgt spid="2">
                                            <p:graphicEl>
                                              <a:dgm id="{4EFE81B8-DA9C-4BE3-A5AF-C1FDC430795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
                                            <p:graphicEl>
                                              <a:dgm id="{C1E47AC3-16FA-4516-AD47-A3E69B7E14C3}"/>
                                            </p:graphicEl>
                                          </p:spTgt>
                                        </p:tgtEl>
                                        <p:attrNameLst>
                                          <p:attrName>style.visibility</p:attrName>
                                        </p:attrNameLst>
                                      </p:cBhvr>
                                      <p:to>
                                        <p:strVal val="visible"/>
                                      </p:to>
                                    </p:set>
                                    <p:animEffect transition="in" filter="barn(outVertical)">
                                      <p:cBhvr>
                                        <p:cTn id="17" dur="500"/>
                                        <p:tgtEl>
                                          <p:spTgt spid="2">
                                            <p:graphicEl>
                                              <a:dgm id="{C1E47AC3-16FA-4516-AD47-A3E69B7E14C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
                                            <p:graphicEl>
                                              <a:dgm id="{74EEEA22-5DFB-4253-8BD9-09D1B9B418DB}"/>
                                            </p:graphicEl>
                                          </p:spTgt>
                                        </p:tgtEl>
                                        <p:attrNameLst>
                                          <p:attrName>style.visibility</p:attrName>
                                        </p:attrNameLst>
                                      </p:cBhvr>
                                      <p:to>
                                        <p:strVal val="visible"/>
                                      </p:to>
                                    </p:set>
                                    <p:animEffect transition="in" filter="barn(outVertical)">
                                      <p:cBhvr>
                                        <p:cTn id="22" dur="500"/>
                                        <p:tgtEl>
                                          <p:spTgt spid="2">
                                            <p:graphicEl>
                                              <a:dgm id="{74EEEA22-5DFB-4253-8BD9-09D1B9B418D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4198</Words>
  <Application>Microsoft Office PowerPoint</Application>
  <PresentationFormat>Presentación en pantalla (4:3)</PresentationFormat>
  <Paragraphs>946</Paragraphs>
  <Slides>67</Slides>
  <Notes>10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67</vt:i4>
      </vt:variant>
    </vt:vector>
  </HeadingPairs>
  <TitlesOfParts>
    <vt:vector size="74" baseType="lpstr">
      <vt:lpstr>Arial</vt:lpstr>
      <vt:lpstr>Calibri</vt:lpstr>
      <vt:lpstr>Cambria Math</vt:lpstr>
      <vt:lpstr>Symbol</vt:lpstr>
      <vt:lpstr>Times New Roman</vt:lpstr>
      <vt:lpstr>Wingdings</vt:lpstr>
      <vt:lpstr>Theme1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JV ASCENSORES ideas a otro nivel</dc:creator>
  <cp:lastModifiedBy>JV ASCENSORES ideas a otro nivel</cp:lastModifiedBy>
  <cp:revision>9</cp:revision>
  <dcterms:created xsi:type="dcterms:W3CDTF">2017-03-09T23:02:43Z</dcterms:created>
  <dcterms:modified xsi:type="dcterms:W3CDTF">2017-03-13T16:56:49Z</dcterms:modified>
</cp:coreProperties>
</file>