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26"/>
  </p:notesMasterIdLst>
  <p:sldIdLst>
    <p:sldId id="256" r:id="rId2"/>
    <p:sldId id="257" r:id="rId3"/>
    <p:sldId id="259" r:id="rId4"/>
    <p:sldId id="279" r:id="rId5"/>
    <p:sldId id="258" r:id="rId6"/>
    <p:sldId id="260" r:id="rId7"/>
    <p:sldId id="264" r:id="rId8"/>
    <p:sldId id="280" r:id="rId9"/>
    <p:sldId id="265" r:id="rId10"/>
    <p:sldId id="272" r:id="rId11"/>
    <p:sldId id="281" r:id="rId12"/>
    <p:sldId id="283" r:id="rId13"/>
    <p:sldId id="267" r:id="rId14"/>
    <p:sldId id="268" r:id="rId15"/>
    <p:sldId id="269" r:id="rId16"/>
    <p:sldId id="270" r:id="rId17"/>
    <p:sldId id="271" r:id="rId18"/>
    <p:sldId id="284" r:id="rId19"/>
    <p:sldId id="285" r:id="rId20"/>
    <p:sldId id="273" r:id="rId21"/>
    <p:sldId id="274"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5064" autoAdjust="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Hoja_de_c_lculo_de_Microsoft_Excel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B'!$C$3:$C$4</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B'!$B$5:$B$9</c:f>
              <c:strCache>
                <c:ptCount val="5"/>
                <c:pt idx="0">
                  <c:v>Siempre</c:v>
                </c:pt>
                <c:pt idx="1">
                  <c:v>Frecuentemente</c:v>
                </c:pt>
                <c:pt idx="2">
                  <c:v>Ocasionalmente</c:v>
                </c:pt>
                <c:pt idx="3">
                  <c:v>Rara vez</c:v>
                </c:pt>
                <c:pt idx="4">
                  <c:v>No Ocurre</c:v>
                </c:pt>
              </c:strCache>
            </c:strRef>
          </c:cat>
          <c:val>
            <c:numRef>
              <c:f>'Comp Grupo A y B'!$C$5:$C$9</c:f>
              <c:numCache>
                <c:formatCode>0%</c:formatCode>
                <c:ptCount val="5"/>
                <c:pt idx="0">
                  <c:v>0.05</c:v>
                </c:pt>
                <c:pt idx="1">
                  <c:v>0.15</c:v>
                </c:pt>
                <c:pt idx="2">
                  <c:v>0.3</c:v>
                </c:pt>
                <c:pt idx="3">
                  <c:v>0.42</c:v>
                </c:pt>
                <c:pt idx="4">
                  <c:v>0.08</c:v>
                </c:pt>
              </c:numCache>
            </c:numRef>
          </c:val>
          <c:extLst xmlns:c16r2="http://schemas.microsoft.com/office/drawing/2015/06/chart">
            <c:ext xmlns:c16="http://schemas.microsoft.com/office/drawing/2014/chart" uri="{C3380CC4-5D6E-409C-BE32-E72D297353CC}">
              <c16:uniqueId val="{00000000-0B60-446E-A23F-7658396FE7C8}"/>
            </c:ext>
          </c:extLst>
        </c:ser>
        <c:ser>
          <c:idx val="1"/>
          <c:order val="1"/>
          <c:tx>
            <c:strRef>
              <c:f>'Comp Grupo A y B'!$D$3:$D$4</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B'!$B$5:$B$9</c:f>
              <c:strCache>
                <c:ptCount val="5"/>
                <c:pt idx="0">
                  <c:v>Siempre</c:v>
                </c:pt>
                <c:pt idx="1">
                  <c:v>Frecuentemente</c:v>
                </c:pt>
                <c:pt idx="2">
                  <c:v>Ocasionalmente</c:v>
                </c:pt>
                <c:pt idx="3">
                  <c:v>Rara vez</c:v>
                </c:pt>
                <c:pt idx="4">
                  <c:v>No Ocurre</c:v>
                </c:pt>
              </c:strCache>
            </c:strRef>
          </c:cat>
          <c:val>
            <c:numRef>
              <c:f>'Comp Grupo A y B'!$D$5:$D$9</c:f>
              <c:numCache>
                <c:formatCode>0%</c:formatCode>
                <c:ptCount val="5"/>
                <c:pt idx="0">
                  <c:v>0.53</c:v>
                </c:pt>
                <c:pt idx="1">
                  <c:v>0.28000000000000003</c:v>
                </c:pt>
                <c:pt idx="2">
                  <c:v>0.15</c:v>
                </c:pt>
                <c:pt idx="3">
                  <c:v>0.04</c:v>
                </c:pt>
                <c:pt idx="4">
                  <c:v>0</c:v>
                </c:pt>
              </c:numCache>
            </c:numRef>
          </c:val>
          <c:extLst xmlns:c16r2="http://schemas.microsoft.com/office/drawing/2015/06/chart">
            <c:ext xmlns:c16="http://schemas.microsoft.com/office/drawing/2014/chart" uri="{C3380CC4-5D6E-409C-BE32-E72D297353CC}">
              <c16:uniqueId val="{00000001-0B60-446E-A23F-7658396FE7C8}"/>
            </c:ext>
          </c:extLst>
        </c:ser>
        <c:ser>
          <c:idx val="2"/>
          <c:order val="2"/>
          <c:tx>
            <c:strRef>
              <c:f>'Comp Grupo A y B'!$E$3:$E$4</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B'!$B$5:$B$9</c:f>
              <c:strCache>
                <c:ptCount val="5"/>
                <c:pt idx="0">
                  <c:v>Siempre</c:v>
                </c:pt>
                <c:pt idx="1">
                  <c:v>Frecuentemente</c:v>
                </c:pt>
                <c:pt idx="2">
                  <c:v>Ocasionalmente</c:v>
                </c:pt>
                <c:pt idx="3">
                  <c:v>Rara vez</c:v>
                </c:pt>
                <c:pt idx="4">
                  <c:v>No Ocurre</c:v>
                </c:pt>
              </c:strCache>
            </c:strRef>
          </c:cat>
          <c:val>
            <c:numRef>
              <c:f>'Comp Grupo A y B'!$E$5:$E$9</c:f>
              <c:numCache>
                <c:formatCode>0%</c:formatCode>
                <c:ptCount val="5"/>
                <c:pt idx="0">
                  <c:v>0.34</c:v>
                </c:pt>
                <c:pt idx="1">
                  <c:v>0.19</c:v>
                </c:pt>
                <c:pt idx="2">
                  <c:v>0.23</c:v>
                </c:pt>
                <c:pt idx="3">
                  <c:v>0.15</c:v>
                </c:pt>
                <c:pt idx="4">
                  <c:v>0.09</c:v>
                </c:pt>
              </c:numCache>
            </c:numRef>
          </c:val>
          <c:extLst xmlns:c16r2="http://schemas.microsoft.com/office/drawing/2015/06/chart">
            <c:ext xmlns:c16="http://schemas.microsoft.com/office/drawing/2014/chart" uri="{C3380CC4-5D6E-409C-BE32-E72D297353CC}">
              <c16:uniqueId val="{00000002-0B60-446E-A23F-7658396FE7C8}"/>
            </c:ext>
          </c:extLst>
        </c:ser>
        <c:ser>
          <c:idx val="3"/>
          <c:order val="3"/>
          <c:tx>
            <c:strRef>
              <c:f>'Comp Grupo A y B'!$F$3:$F$4</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B'!$B$5:$B$9</c:f>
              <c:strCache>
                <c:ptCount val="5"/>
                <c:pt idx="0">
                  <c:v>Siempre</c:v>
                </c:pt>
                <c:pt idx="1">
                  <c:v>Frecuentemente</c:v>
                </c:pt>
                <c:pt idx="2">
                  <c:v>Ocasionalmente</c:v>
                </c:pt>
                <c:pt idx="3">
                  <c:v>Rara vez</c:v>
                </c:pt>
                <c:pt idx="4">
                  <c:v>No Ocurre</c:v>
                </c:pt>
              </c:strCache>
            </c:strRef>
          </c:cat>
          <c:val>
            <c:numRef>
              <c:f>'Comp Grupo A y B'!$F$5:$F$9</c:f>
              <c:numCache>
                <c:formatCode>0%</c:formatCode>
                <c:ptCount val="5"/>
                <c:pt idx="0">
                  <c:v>0.28000000000000003</c:v>
                </c:pt>
                <c:pt idx="1">
                  <c:v>0.22</c:v>
                </c:pt>
                <c:pt idx="2">
                  <c:v>0.26</c:v>
                </c:pt>
                <c:pt idx="3">
                  <c:v>0.14000000000000001</c:v>
                </c:pt>
                <c:pt idx="4">
                  <c:v>0.1</c:v>
                </c:pt>
              </c:numCache>
            </c:numRef>
          </c:val>
          <c:extLst xmlns:c16r2="http://schemas.microsoft.com/office/drawing/2015/06/chart">
            <c:ext xmlns:c16="http://schemas.microsoft.com/office/drawing/2014/chart" uri="{C3380CC4-5D6E-409C-BE32-E72D297353CC}">
              <c16:uniqueId val="{00000003-0B60-446E-A23F-7658396FE7C8}"/>
            </c:ext>
          </c:extLst>
        </c:ser>
        <c:dLbls>
          <c:dLblPos val="inEnd"/>
          <c:showLegendKey val="0"/>
          <c:showVal val="1"/>
          <c:showCatName val="0"/>
          <c:showSerName val="0"/>
          <c:showPercent val="0"/>
          <c:showBubbleSize val="0"/>
        </c:dLbls>
        <c:gapWidth val="65"/>
        <c:axId val="127516672"/>
        <c:axId val="127518208"/>
      </c:barChart>
      <c:catAx>
        <c:axId val="127516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27518208"/>
        <c:crosses val="autoZero"/>
        <c:auto val="1"/>
        <c:lblAlgn val="ctr"/>
        <c:lblOffset val="100"/>
        <c:noMultiLvlLbl val="0"/>
      </c:catAx>
      <c:valAx>
        <c:axId val="1275182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275166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B'!$C$141:$C$142</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B'!$B$143:$B$147</c:f>
              <c:strCache>
                <c:ptCount val="5"/>
                <c:pt idx="0">
                  <c:v>Siempre</c:v>
                </c:pt>
                <c:pt idx="1">
                  <c:v>Frecuentemente</c:v>
                </c:pt>
                <c:pt idx="2">
                  <c:v>Ocasionalmente</c:v>
                </c:pt>
                <c:pt idx="3">
                  <c:v>Rara vez</c:v>
                </c:pt>
                <c:pt idx="4">
                  <c:v>No Ocurre</c:v>
                </c:pt>
              </c:strCache>
            </c:strRef>
          </c:cat>
          <c:val>
            <c:numRef>
              <c:f>'Comp Grupo A y B'!$C$143:$C$147</c:f>
              <c:numCache>
                <c:formatCode>0%</c:formatCode>
                <c:ptCount val="5"/>
                <c:pt idx="0">
                  <c:v>0.03</c:v>
                </c:pt>
                <c:pt idx="1">
                  <c:v>0.04</c:v>
                </c:pt>
                <c:pt idx="2">
                  <c:v>0.1</c:v>
                </c:pt>
                <c:pt idx="3">
                  <c:v>0.68</c:v>
                </c:pt>
                <c:pt idx="4">
                  <c:v>0.15</c:v>
                </c:pt>
              </c:numCache>
            </c:numRef>
          </c:val>
          <c:extLst xmlns:c16r2="http://schemas.microsoft.com/office/drawing/2015/06/chart">
            <c:ext xmlns:c16="http://schemas.microsoft.com/office/drawing/2014/chart" uri="{C3380CC4-5D6E-409C-BE32-E72D297353CC}">
              <c16:uniqueId val="{00000000-1B29-48DE-99F9-43BCF9FF9BCC}"/>
            </c:ext>
          </c:extLst>
        </c:ser>
        <c:ser>
          <c:idx val="1"/>
          <c:order val="1"/>
          <c:tx>
            <c:strRef>
              <c:f>'Comp Grupo A y B'!$D$141:$D$142</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B'!$B$143:$B$147</c:f>
              <c:strCache>
                <c:ptCount val="5"/>
                <c:pt idx="0">
                  <c:v>Siempre</c:v>
                </c:pt>
                <c:pt idx="1">
                  <c:v>Frecuentemente</c:v>
                </c:pt>
                <c:pt idx="2">
                  <c:v>Ocasionalmente</c:v>
                </c:pt>
                <c:pt idx="3">
                  <c:v>Rara vez</c:v>
                </c:pt>
                <c:pt idx="4">
                  <c:v>No Ocurre</c:v>
                </c:pt>
              </c:strCache>
            </c:strRef>
          </c:cat>
          <c:val>
            <c:numRef>
              <c:f>'Comp Grupo A y B'!$D$143:$D$147</c:f>
              <c:numCache>
                <c:formatCode>0%</c:formatCode>
                <c:ptCount val="5"/>
                <c:pt idx="0">
                  <c:v>0.15</c:v>
                </c:pt>
                <c:pt idx="1">
                  <c:v>0.38</c:v>
                </c:pt>
                <c:pt idx="2">
                  <c:v>0.25</c:v>
                </c:pt>
                <c:pt idx="3">
                  <c:v>0.13</c:v>
                </c:pt>
                <c:pt idx="4">
                  <c:v>0.08</c:v>
                </c:pt>
              </c:numCache>
            </c:numRef>
          </c:val>
          <c:extLst xmlns:c16r2="http://schemas.microsoft.com/office/drawing/2015/06/chart">
            <c:ext xmlns:c16="http://schemas.microsoft.com/office/drawing/2014/chart" uri="{C3380CC4-5D6E-409C-BE32-E72D297353CC}">
              <c16:uniqueId val="{00000001-1B29-48DE-99F9-43BCF9FF9BCC}"/>
            </c:ext>
          </c:extLst>
        </c:ser>
        <c:ser>
          <c:idx val="2"/>
          <c:order val="2"/>
          <c:tx>
            <c:strRef>
              <c:f>'Comp Grupo A y B'!$E$141:$E$142</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B'!$B$143:$B$147</c:f>
              <c:strCache>
                <c:ptCount val="5"/>
                <c:pt idx="0">
                  <c:v>Siempre</c:v>
                </c:pt>
                <c:pt idx="1">
                  <c:v>Frecuentemente</c:v>
                </c:pt>
                <c:pt idx="2">
                  <c:v>Ocasionalmente</c:v>
                </c:pt>
                <c:pt idx="3">
                  <c:v>Rara vez</c:v>
                </c:pt>
                <c:pt idx="4">
                  <c:v>No Ocurre</c:v>
                </c:pt>
              </c:strCache>
            </c:strRef>
          </c:cat>
          <c:val>
            <c:numRef>
              <c:f>'Comp Grupo A y B'!$E$143:$E$147</c:f>
              <c:numCache>
                <c:formatCode>0%</c:formatCode>
                <c:ptCount val="5"/>
                <c:pt idx="0">
                  <c:v>0.09</c:v>
                </c:pt>
                <c:pt idx="1">
                  <c:v>0.08</c:v>
                </c:pt>
                <c:pt idx="2">
                  <c:v>0.22</c:v>
                </c:pt>
                <c:pt idx="3">
                  <c:v>0.53</c:v>
                </c:pt>
                <c:pt idx="4">
                  <c:v>0.08</c:v>
                </c:pt>
              </c:numCache>
            </c:numRef>
          </c:val>
          <c:extLst xmlns:c16r2="http://schemas.microsoft.com/office/drawing/2015/06/chart">
            <c:ext xmlns:c16="http://schemas.microsoft.com/office/drawing/2014/chart" uri="{C3380CC4-5D6E-409C-BE32-E72D297353CC}">
              <c16:uniqueId val="{00000002-1B29-48DE-99F9-43BCF9FF9BCC}"/>
            </c:ext>
          </c:extLst>
        </c:ser>
        <c:ser>
          <c:idx val="3"/>
          <c:order val="3"/>
          <c:tx>
            <c:strRef>
              <c:f>'Comp Grupo A y B'!$F$141:$F$142</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B'!$B$143:$B$147</c:f>
              <c:strCache>
                <c:ptCount val="5"/>
                <c:pt idx="0">
                  <c:v>Siempre</c:v>
                </c:pt>
                <c:pt idx="1">
                  <c:v>Frecuentemente</c:v>
                </c:pt>
                <c:pt idx="2">
                  <c:v>Ocasionalmente</c:v>
                </c:pt>
                <c:pt idx="3">
                  <c:v>Rara vez</c:v>
                </c:pt>
                <c:pt idx="4">
                  <c:v>No Ocurre</c:v>
                </c:pt>
              </c:strCache>
            </c:strRef>
          </c:cat>
          <c:val>
            <c:numRef>
              <c:f>'Comp Grupo A y B'!$F$143:$F$147</c:f>
              <c:numCache>
                <c:formatCode>0%</c:formatCode>
                <c:ptCount val="5"/>
                <c:pt idx="0">
                  <c:v>7.0000000000000007E-2</c:v>
                </c:pt>
                <c:pt idx="1">
                  <c:v>0.1</c:v>
                </c:pt>
                <c:pt idx="2">
                  <c:v>0.22</c:v>
                </c:pt>
                <c:pt idx="3">
                  <c:v>0.53</c:v>
                </c:pt>
                <c:pt idx="4">
                  <c:v>0.08</c:v>
                </c:pt>
              </c:numCache>
            </c:numRef>
          </c:val>
          <c:extLst xmlns:c16r2="http://schemas.microsoft.com/office/drawing/2015/06/chart">
            <c:ext xmlns:c16="http://schemas.microsoft.com/office/drawing/2014/chart" uri="{C3380CC4-5D6E-409C-BE32-E72D297353CC}">
              <c16:uniqueId val="{00000003-1B29-48DE-99F9-43BCF9FF9BCC}"/>
            </c:ext>
          </c:extLst>
        </c:ser>
        <c:dLbls>
          <c:dLblPos val="inEnd"/>
          <c:showLegendKey val="0"/>
          <c:showVal val="1"/>
          <c:showCatName val="0"/>
          <c:showSerName val="0"/>
          <c:showPercent val="0"/>
          <c:showBubbleSize val="0"/>
        </c:dLbls>
        <c:gapWidth val="65"/>
        <c:axId val="151079552"/>
        <c:axId val="151085440"/>
      </c:barChart>
      <c:catAx>
        <c:axId val="1510795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51085440"/>
        <c:crosses val="autoZero"/>
        <c:auto val="1"/>
        <c:lblAlgn val="ctr"/>
        <c:lblOffset val="100"/>
        <c:noMultiLvlLbl val="0"/>
      </c:catAx>
      <c:valAx>
        <c:axId val="151085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10795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74708171206226E-2"/>
          <c:y val="0"/>
          <c:w val="0.94293125810635536"/>
          <c:h val="0.62534702682805465"/>
        </c:manualLayout>
      </c:layout>
      <c:barChart>
        <c:barDir val="col"/>
        <c:grouping val="clustered"/>
        <c:varyColors val="0"/>
        <c:ser>
          <c:idx val="0"/>
          <c:order val="0"/>
          <c:tx>
            <c:strRef>
              <c:f>'Comp Grupo A y B'!$C$20:$C$21</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B'!$B$22:$B$26</c:f>
              <c:strCache>
                <c:ptCount val="5"/>
                <c:pt idx="0">
                  <c:v>Siempre</c:v>
                </c:pt>
                <c:pt idx="1">
                  <c:v>Frecuentemente</c:v>
                </c:pt>
                <c:pt idx="2">
                  <c:v>Ocasionalmente</c:v>
                </c:pt>
                <c:pt idx="3">
                  <c:v>Rara vez</c:v>
                </c:pt>
                <c:pt idx="4">
                  <c:v>No Ocurre</c:v>
                </c:pt>
              </c:strCache>
            </c:strRef>
          </c:cat>
          <c:val>
            <c:numRef>
              <c:f>'Comp Grupo A y B'!$C$22:$C$26</c:f>
              <c:numCache>
                <c:formatCode>0%</c:formatCode>
                <c:ptCount val="5"/>
                <c:pt idx="0">
                  <c:v>0.05</c:v>
                </c:pt>
                <c:pt idx="1">
                  <c:v>0.08</c:v>
                </c:pt>
                <c:pt idx="2">
                  <c:v>0.68</c:v>
                </c:pt>
                <c:pt idx="3">
                  <c:v>0.08</c:v>
                </c:pt>
                <c:pt idx="4">
                  <c:v>0.11</c:v>
                </c:pt>
              </c:numCache>
            </c:numRef>
          </c:val>
          <c:extLst xmlns:c16r2="http://schemas.microsoft.com/office/drawing/2015/06/chart">
            <c:ext xmlns:c16="http://schemas.microsoft.com/office/drawing/2014/chart" uri="{C3380CC4-5D6E-409C-BE32-E72D297353CC}">
              <c16:uniqueId val="{00000000-6002-4FEF-9DE6-DC239B944A2E}"/>
            </c:ext>
          </c:extLst>
        </c:ser>
        <c:ser>
          <c:idx val="1"/>
          <c:order val="1"/>
          <c:tx>
            <c:strRef>
              <c:f>'Comp Grupo A y B'!$D$20:$D$21</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B'!$B$22:$B$26</c:f>
              <c:strCache>
                <c:ptCount val="5"/>
                <c:pt idx="0">
                  <c:v>Siempre</c:v>
                </c:pt>
                <c:pt idx="1">
                  <c:v>Frecuentemente</c:v>
                </c:pt>
                <c:pt idx="2">
                  <c:v>Ocasionalmente</c:v>
                </c:pt>
                <c:pt idx="3">
                  <c:v>Rara vez</c:v>
                </c:pt>
                <c:pt idx="4">
                  <c:v>No Ocurre</c:v>
                </c:pt>
              </c:strCache>
            </c:strRef>
          </c:cat>
          <c:val>
            <c:numRef>
              <c:f>'Comp Grupo A y B'!$D$22:$D$26</c:f>
              <c:numCache>
                <c:formatCode>0%</c:formatCode>
                <c:ptCount val="5"/>
                <c:pt idx="0">
                  <c:v>0.68</c:v>
                </c:pt>
                <c:pt idx="1">
                  <c:v>0.15</c:v>
                </c:pt>
                <c:pt idx="2">
                  <c:v>0.13</c:v>
                </c:pt>
                <c:pt idx="3">
                  <c:v>0.04</c:v>
                </c:pt>
                <c:pt idx="4">
                  <c:v>0</c:v>
                </c:pt>
              </c:numCache>
            </c:numRef>
          </c:val>
          <c:extLst xmlns:c16r2="http://schemas.microsoft.com/office/drawing/2015/06/chart">
            <c:ext xmlns:c16="http://schemas.microsoft.com/office/drawing/2014/chart" uri="{C3380CC4-5D6E-409C-BE32-E72D297353CC}">
              <c16:uniqueId val="{00000001-6002-4FEF-9DE6-DC239B944A2E}"/>
            </c:ext>
          </c:extLst>
        </c:ser>
        <c:ser>
          <c:idx val="2"/>
          <c:order val="2"/>
          <c:tx>
            <c:strRef>
              <c:f>'Comp Grupo A y B'!$E$20:$E$21</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B'!$B$22:$B$26</c:f>
              <c:strCache>
                <c:ptCount val="5"/>
                <c:pt idx="0">
                  <c:v>Siempre</c:v>
                </c:pt>
                <c:pt idx="1">
                  <c:v>Frecuentemente</c:v>
                </c:pt>
                <c:pt idx="2">
                  <c:v>Ocasionalmente</c:v>
                </c:pt>
                <c:pt idx="3">
                  <c:v>Rara vez</c:v>
                </c:pt>
                <c:pt idx="4">
                  <c:v>No Ocurre</c:v>
                </c:pt>
              </c:strCache>
            </c:strRef>
          </c:cat>
          <c:val>
            <c:numRef>
              <c:f>'Comp Grupo A y B'!$E$22:$E$26</c:f>
              <c:numCache>
                <c:formatCode>0%</c:formatCode>
                <c:ptCount val="5"/>
                <c:pt idx="0">
                  <c:v>7.0000000000000007E-2</c:v>
                </c:pt>
                <c:pt idx="1">
                  <c:v>0.09</c:v>
                </c:pt>
                <c:pt idx="2">
                  <c:v>0.28999999999999998</c:v>
                </c:pt>
                <c:pt idx="3">
                  <c:v>0.38</c:v>
                </c:pt>
                <c:pt idx="4">
                  <c:v>0.17</c:v>
                </c:pt>
              </c:numCache>
            </c:numRef>
          </c:val>
          <c:extLst xmlns:c16r2="http://schemas.microsoft.com/office/drawing/2015/06/chart">
            <c:ext xmlns:c16="http://schemas.microsoft.com/office/drawing/2014/chart" uri="{C3380CC4-5D6E-409C-BE32-E72D297353CC}">
              <c16:uniqueId val="{00000002-6002-4FEF-9DE6-DC239B944A2E}"/>
            </c:ext>
          </c:extLst>
        </c:ser>
        <c:ser>
          <c:idx val="3"/>
          <c:order val="3"/>
          <c:tx>
            <c:strRef>
              <c:f>'Comp Grupo A y B'!$F$20:$F$21</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B'!$B$22:$B$26</c:f>
              <c:strCache>
                <c:ptCount val="5"/>
                <c:pt idx="0">
                  <c:v>Siempre</c:v>
                </c:pt>
                <c:pt idx="1">
                  <c:v>Frecuentemente</c:v>
                </c:pt>
                <c:pt idx="2">
                  <c:v>Ocasionalmente</c:v>
                </c:pt>
                <c:pt idx="3">
                  <c:v>Rara vez</c:v>
                </c:pt>
                <c:pt idx="4">
                  <c:v>No Ocurre</c:v>
                </c:pt>
              </c:strCache>
            </c:strRef>
          </c:cat>
          <c:val>
            <c:numRef>
              <c:f>'Comp Grupo A y B'!$F$22:$F$26</c:f>
              <c:numCache>
                <c:formatCode>0%</c:formatCode>
                <c:ptCount val="5"/>
                <c:pt idx="0">
                  <c:v>0.09</c:v>
                </c:pt>
                <c:pt idx="1">
                  <c:v>0.11</c:v>
                </c:pt>
                <c:pt idx="2">
                  <c:v>0.26</c:v>
                </c:pt>
                <c:pt idx="3">
                  <c:v>0.36</c:v>
                </c:pt>
                <c:pt idx="4">
                  <c:v>0.18</c:v>
                </c:pt>
              </c:numCache>
            </c:numRef>
          </c:val>
          <c:extLst xmlns:c16r2="http://schemas.microsoft.com/office/drawing/2015/06/chart">
            <c:ext xmlns:c16="http://schemas.microsoft.com/office/drawing/2014/chart" uri="{C3380CC4-5D6E-409C-BE32-E72D297353CC}">
              <c16:uniqueId val="{00000003-6002-4FEF-9DE6-DC239B944A2E}"/>
            </c:ext>
          </c:extLst>
        </c:ser>
        <c:dLbls>
          <c:dLblPos val="inEnd"/>
          <c:showLegendKey val="0"/>
          <c:showVal val="1"/>
          <c:showCatName val="0"/>
          <c:showSerName val="0"/>
          <c:showPercent val="0"/>
          <c:showBubbleSize val="0"/>
        </c:dLbls>
        <c:gapWidth val="65"/>
        <c:axId val="127572608"/>
        <c:axId val="131187072"/>
      </c:barChart>
      <c:catAx>
        <c:axId val="127572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31187072"/>
        <c:crosses val="autoZero"/>
        <c:auto val="1"/>
        <c:lblAlgn val="ctr"/>
        <c:lblOffset val="100"/>
        <c:noMultiLvlLbl val="0"/>
      </c:catAx>
      <c:valAx>
        <c:axId val="131187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275726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B'!$C$36:$C$37</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B'!$B$38:$B$42</c:f>
              <c:strCache>
                <c:ptCount val="5"/>
                <c:pt idx="0">
                  <c:v>Siempre</c:v>
                </c:pt>
                <c:pt idx="1">
                  <c:v>Frecuentemente</c:v>
                </c:pt>
                <c:pt idx="2">
                  <c:v>Ocasionalmente</c:v>
                </c:pt>
                <c:pt idx="3">
                  <c:v>Rara vez</c:v>
                </c:pt>
                <c:pt idx="4">
                  <c:v>No Ocurre</c:v>
                </c:pt>
              </c:strCache>
            </c:strRef>
          </c:cat>
          <c:val>
            <c:numRef>
              <c:f>'Comp Grupo A y B'!$C$38:$C$42</c:f>
              <c:numCache>
                <c:formatCode>0%</c:formatCode>
                <c:ptCount val="5"/>
                <c:pt idx="0">
                  <c:v>0.04</c:v>
                </c:pt>
                <c:pt idx="1">
                  <c:v>7.0000000000000007E-2</c:v>
                </c:pt>
                <c:pt idx="2">
                  <c:v>0.15</c:v>
                </c:pt>
                <c:pt idx="3">
                  <c:v>0.38</c:v>
                </c:pt>
                <c:pt idx="4">
                  <c:v>0.36</c:v>
                </c:pt>
              </c:numCache>
            </c:numRef>
          </c:val>
          <c:extLst xmlns:c16r2="http://schemas.microsoft.com/office/drawing/2015/06/chart">
            <c:ext xmlns:c16="http://schemas.microsoft.com/office/drawing/2014/chart" uri="{C3380CC4-5D6E-409C-BE32-E72D297353CC}">
              <c16:uniqueId val="{00000000-1D3A-403A-82F1-A0835F893542}"/>
            </c:ext>
          </c:extLst>
        </c:ser>
        <c:ser>
          <c:idx val="1"/>
          <c:order val="1"/>
          <c:tx>
            <c:strRef>
              <c:f>'Comp Grupo A y B'!$D$36:$D$37</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B'!$B$38:$B$42</c:f>
              <c:strCache>
                <c:ptCount val="5"/>
                <c:pt idx="0">
                  <c:v>Siempre</c:v>
                </c:pt>
                <c:pt idx="1">
                  <c:v>Frecuentemente</c:v>
                </c:pt>
                <c:pt idx="2">
                  <c:v>Ocasionalmente</c:v>
                </c:pt>
                <c:pt idx="3">
                  <c:v>Rara vez</c:v>
                </c:pt>
                <c:pt idx="4">
                  <c:v>No Ocurre</c:v>
                </c:pt>
              </c:strCache>
            </c:strRef>
          </c:cat>
          <c:val>
            <c:numRef>
              <c:f>'Comp Grupo A y B'!$D$38:$D$42</c:f>
              <c:numCache>
                <c:formatCode>0%</c:formatCode>
                <c:ptCount val="5"/>
                <c:pt idx="0">
                  <c:v>0.71</c:v>
                </c:pt>
                <c:pt idx="1">
                  <c:v>0.15</c:v>
                </c:pt>
                <c:pt idx="2">
                  <c:v>0.08</c:v>
                </c:pt>
                <c:pt idx="3">
                  <c:v>0.06</c:v>
                </c:pt>
                <c:pt idx="4">
                  <c:v>0</c:v>
                </c:pt>
              </c:numCache>
            </c:numRef>
          </c:val>
          <c:extLst xmlns:c16r2="http://schemas.microsoft.com/office/drawing/2015/06/chart">
            <c:ext xmlns:c16="http://schemas.microsoft.com/office/drawing/2014/chart" uri="{C3380CC4-5D6E-409C-BE32-E72D297353CC}">
              <c16:uniqueId val="{00000001-1D3A-403A-82F1-A0835F893542}"/>
            </c:ext>
          </c:extLst>
        </c:ser>
        <c:ser>
          <c:idx val="2"/>
          <c:order val="2"/>
          <c:tx>
            <c:strRef>
              <c:f>'Comp Grupo A y B'!$E$36:$E$37</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B'!$B$38:$B$42</c:f>
              <c:strCache>
                <c:ptCount val="5"/>
                <c:pt idx="0">
                  <c:v>Siempre</c:v>
                </c:pt>
                <c:pt idx="1">
                  <c:v>Frecuentemente</c:v>
                </c:pt>
                <c:pt idx="2">
                  <c:v>Ocasionalmente</c:v>
                </c:pt>
                <c:pt idx="3">
                  <c:v>Rara vez</c:v>
                </c:pt>
                <c:pt idx="4">
                  <c:v>No Ocurre</c:v>
                </c:pt>
              </c:strCache>
            </c:strRef>
          </c:cat>
          <c:val>
            <c:numRef>
              <c:f>'Comp Grupo A y B'!$E$38:$E$42</c:f>
              <c:numCache>
                <c:formatCode>0%</c:formatCode>
                <c:ptCount val="5"/>
                <c:pt idx="0">
                  <c:v>0.08</c:v>
                </c:pt>
                <c:pt idx="1">
                  <c:v>0.14000000000000001</c:v>
                </c:pt>
                <c:pt idx="2">
                  <c:v>0.38</c:v>
                </c:pt>
                <c:pt idx="3">
                  <c:v>0.28999999999999998</c:v>
                </c:pt>
                <c:pt idx="4">
                  <c:v>0.11</c:v>
                </c:pt>
              </c:numCache>
            </c:numRef>
          </c:val>
          <c:extLst xmlns:c16r2="http://schemas.microsoft.com/office/drawing/2015/06/chart">
            <c:ext xmlns:c16="http://schemas.microsoft.com/office/drawing/2014/chart" uri="{C3380CC4-5D6E-409C-BE32-E72D297353CC}">
              <c16:uniqueId val="{00000002-1D3A-403A-82F1-A0835F893542}"/>
            </c:ext>
          </c:extLst>
        </c:ser>
        <c:ser>
          <c:idx val="3"/>
          <c:order val="3"/>
          <c:tx>
            <c:strRef>
              <c:f>'Comp Grupo A y B'!$F$36:$F$37</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B'!$B$38:$B$42</c:f>
              <c:strCache>
                <c:ptCount val="5"/>
                <c:pt idx="0">
                  <c:v>Siempre</c:v>
                </c:pt>
                <c:pt idx="1">
                  <c:v>Frecuentemente</c:v>
                </c:pt>
                <c:pt idx="2">
                  <c:v>Ocasionalmente</c:v>
                </c:pt>
                <c:pt idx="3">
                  <c:v>Rara vez</c:v>
                </c:pt>
                <c:pt idx="4">
                  <c:v>No Ocurre</c:v>
                </c:pt>
              </c:strCache>
            </c:strRef>
          </c:cat>
          <c:val>
            <c:numRef>
              <c:f>'Comp Grupo A y B'!$F$38:$F$42</c:f>
              <c:numCache>
                <c:formatCode>0%</c:formatCode>
                <c:ptCount val="5"/>
                <c:pt idx="0">
                  <c:v>0.14000000000000001</c:v>
                </c:pt>
                <c:pt idx="1">
                  <c:v>0.12</c:v>
                </c:pt>
                <c:pt idx="2">
                  <c:v>0.36</c:v>
                </c:pt>
                <c:pt idx="3">
                  <c:v>0.33</c:v>
                </c:pt>
                <c:pt idx="4">
                  <c:v>0.05</c:v>
                </c:pt>
              </c:numCache>
            </c:numRef>
          </c:val>
          <c:extLst xmlns:c16r2="http://schemas.microsoft.com/office/drawing/2015/06/chart">
            <c:ext xmlns:c16="http://schemas.microsoft.com/office/drawing/2014/chart" uri="{C3380CC4-5D6E-409C-BE32-E72D297353CC}">
              <c16:uniqueId val="{00000003-1D3A-403A-82F1-A0835F893542}"/>
            </c:ext>
          </c:extLst>
        </c:ser>
        <c:dLbls>
          <c:dLblPos val="inEnd"/>
          <c:showLegendKey val="0"/>
          <c:showVal val="1"/>
          <c:showCatName val="0"/>
          <c:showSerName val="0"/>
          <c:showPercent val="0"/>
          <c:showBubbleSize val="0"/>
        </c:dLbls>
        <c:gapWidth val="65"/>
        <c:axId val="131308544"/>
        <c:axId val="146932480"/>
      </c:barChart>
      <c:catAx>
        <c:axId val="131308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6932480"/>
        <c:crosses val="autoZero"/>
        <c:auto val="1"/>
        <c:lblAlgn val="ctr"/>
        <c:lblOffset val="100"/>
        <c:noMultiLvlLbl val="0"/>
      </c:catAx>
      <c:valAx>
        <c:axId val="1469324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313085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B'!$C$50:$C$51</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B'!$B$52:$B$56</c:f>
              <c:strCache>
                <c:ptCount val="5"/>
                <c:pt idx="0">
                  <c:v>Siempre</c:v>
                </c:pt>
                <c:pt idx="1">
                  <c:v>Frecuentemente</c:v>
                </c:pt>
                <c:pt idx="2">
                  <c:v>Ocasionalmente</c:v>
                </c:pt>
                <c:pt idx="3">
                  <c:v>Rara vez</c:v>
                </c:pt>
                <c:pt idx="4">
                  <c:v>No Ocurre</c:v>
                </c:pt>
              </c:strCache>
            </c:strRef>
          </c:cat>
          <c:val>
            <c:numRef>
              <c:f>'Comp Grupo A y B'!$C$52:$C$56</c:f>
              <c:numCache>
                <c:formatCode>0%</c:formatCode>
                <c:ptCount val="5"/>
                <c:pt idx="0">
                  <c:v>0.04</c:v>
                </c:pt>
                <c:pt idx="1">
                  <c:v>0.06</c:v>
                </c:pt>
                <c:pt idx="2">
                  <c:v>0.23</c:v>
                </c:pt>
                <c:pt idx="3">
                  <c:v>0.6</c:v>
                </c:pt>
                <c:pt idx="4">
                  <c:v>7.0000000000000007E-2</c:v>
                </c:pt>
              </c:numCache>
            </c:numRef>
          </c:val>
          <c:extLst xmlns:c16r2="http://schemas.microsoft.com/office/drawing/2015/06/chart">
            <c:ext xmlns:c16="http://schemas.microsoft.com/office/drawing/2014/chart" uri="{C3380CC4-5D6E-409C-BE32-E72D297353CC}">
              <c16:uniqueId val="{00000000-1598-4104-880C-A86E858CFD47}"/>
            </c:ext>
          </c:extLst>
        </c:ser>
        <c:ser>
          <c:idx val="1"/>
          <c:order val="1"/>
          <c:tx>
            <c:strRef>
              <c:f>'Comp Grupo A y B'!$D$50:$D$51</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B'!$B$52:$B$56</c:f>
              <c:strCache>
                <c:ptCount val="5"/>
                <c:pt idx="0">
                  <c:v>Siempre</c:v>
                </c:pt>
                <c:pt idx="1">
                  <c:v>Frecuentemente</c:v>
                </c:pt>
                <c:pt idx="2">
                  <c:v>Ocasionalmente</c:v>
                </c:pt>
                <c:pt idx="3">
                  <c:v>Rara vez</c:v>
                </c:pt>
                <c:pt idx="4">
                  <c:v>No Ocurre</c:v>
                </c:pt>
              </c:strCache>
            </c:strRef>
          </c:cat>
          <c:val>
            <c:numRef>
              <c:f>'Comp Grupo A y B'!$D$52:$D$56</c:f>
              <c:numCache>
                <c:formatCode>0%</c:formatCode>
                <c:ptCount val="5"/>
                <c:pt idx="0">
                  <c:v>0.52</c:v>
                </c:pt>
                <c:pt idx="1">
                  <c:v>0.3</c:v>
                </c:pt>
                <c:pt idx="2">
                  <c:v>0.1</c:v>
                </c:pt>
                <c:pt idx="3">
                  <c:v>0.04</c:v>
                </c:pt>
                <c:pt idx="4">
                  <c:v>0.04</c:v>
                </c:pt>
              </c:numCache>
            </c:numRef>
          </c:val>
          <c:extLst xmlns:c16r2="http://schemas.microsoft.com/office/drawing/2015/06/chart">
            <c:ext xmlns:c16="http://schemas.microsoft.com/office/drawing/2014/chart" uri="{C3380CC4-5D6E-409C-BE32-E72D297353CC}">
              <c16:uniqueId val="{00000001-1598-4104-880C-A86E858CFD47}"/>
            </c:ext>
          </c:extLst>
        </c:ser>
        <c:ser>
          <c:idx val="2"/>
          <c:order val="2"/>
          <c:tx>
            <c:strRef>
              <c:f>'Comp Grupo A y B'!$E$50:$E$51</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B'!$B$52:$B$56</c:f>
              <c:strCache>
                <c:ptCount val="5"/>
                <c:pt idx="0">
                  <c:v>Siempre</c:v>
                </c:pt>
                <c:pt idx="1">
                  <c:v>Frecuentemente</c:v>
                </c:pt>
                <c:pt idx="2">
                  <c:v>Ocasionalmente</c:v>
                </c:pt>
                <c:pt idx="3">
                  <c:v>Rara vez</c:v>
                </c:pt>
                <c:pt idx="4">
                  <c:v>No Ocurre</c:v>
                </c:pt>
              </c:strCache>
            </c:strRef>
          </c:cat>
          <c:val>
            <c:numRef>
              <c:f>'Comp Grupo A y B'!$E$52:$E$56</c:f>
              <c:numCache>
                <c:formatCode>0%</c:formatCode>
                <c:ptCount val="5"/>
                <c:pt idx="0">
                  <c:v>0.08</c:v>
                </c:pt>
                <c:pt idx="1">
                  <c:v>0.1</c:v>
                </c:pt>
                <c:pt idx="2">
                  <c:v>0.22</c:v>
                </c:pt>
                <c:pt idx="3">
                  <c:v>0.36</c:v>
                </c:pt>
                <c:pt idx="4">
                  <c:v>0.24</c:v>
                </c:pt>
              </c:numCache>
            </c:numRef>
          </c:val>
          <c:extLst xmlns:c16r2="http://schemas.microsoft.com/office/drawing/2015/06/chart">
            <c:ext xmlns:c16="http://schemas.microsoft.com/office/drawing/2014/chart" uri="{C3380CC4-5D6E-409C-BE32-E72D297353CC}">
              <c16:uniqueId val="{00000002-1598-4104-880C-A86E858CFD47}"/>
            </c:ext>
          </c:extLst>
        </c:ser>
        <c:ser>
          <c:idx val="3"/>
          <c:order val="3"/>
          <c:tx>
            <c:strRef>
              <c:f>'Comp Grupo A y B'!$F$50:$F$51</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B'!$B$52:$B$56</c:f>
              <c:strCache>
                <c:ptCount val="5"/>
                <c:pt idx="0">
                  <c:v>Siempre</c:v>
                </c:pt>
                <c:pt idx="1">
                  <c:v>Frecuentemente</c:v>
                </c:pt>
                <c:pt idx="2">
                  <c:v>Ocasionalmente</c:v>
                </c:pt>
                <c:pt idx="3">
                  <c:v>Rara vez</c:v>
                </c:pt>
                <c:pt idx="4">
                  <c:v>No Ocurre</c:v>
                </c:pt>
              </c:strCache>
            </c:strRef>
          </c:cat>
          <c:val>
            <c:numRef>
              <c:f>'Comp Grupo A y B'!$F$52:$F$56</c:f>
              <c:numCache>
                <c:formatCode>0%</c:formatCode>
                <c:ptCount val="5"/>
                <c:pt idx="0">
                  <c:v>0.14000000000000001</c:v>
                </c:pt>
                <c:pt idx="1">
                  <c:v>0.24</c:v>
                </c:pt>
                <c:pt idx="2">
                  <c:v>0.19</c:v>
                </c:pt>
                <c:pt idx="3">
                  <c:v>0.28999999999999998</c:v>
                </c:pt>
                <c:pt idx="4">
                  <c:v>0.14000000000000001</c:v>
                </c:pt>
              </c:numCache>
            </c:numRef>
          </c:val>
          <c:extLst xmlns:c16r2="http://schemas.microsoft.com/office/drawing/2015/06/chart">
            <c:ext xmlns:c16="http://schemas.microsoft.com/office/drawing/2014/chart" uri="{C3380CC4-5D6E-409C-BE32-E72D297353CC}">
              <c16:uniqueId val="{00000003-1598-4104-880C-A86E858CFD47}"/>
            </c:ext>
          </c:extLst>
        </c:ser>
        <c:dLbls>
          <c:dLblPos val="inEnd"/>
          <c:showLegendKey val="0"/>
          <c:showVal val="1"/>
          <c:showCatName val="0"/>
          <c:showSerName val="0"/>
          <c:showPercent val="0"/>
          <c:showBubbleSize val="0"/>
        </c:dLbls>
        <c:gapWidth val="65"/>
        <c:axId val="147093376"/>
        <c:axId val="147094912"/>
      </c:barChart>
      <c:catAx>
        <c:axId val="147093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7094912"/>
        <c:crosses val="autoZero"/>
        <c:auto val="1"/>
        <c:lblAlgn val="ctr"/>
        <c:lblOffset val="100"/>
        <c:noMultiLvlLbl val="0"/>
      </c:catAx>
      <c:valAx>
        <c:axId val="1470949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70933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B'!$C$66:$C$67</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B'!$B$68:$B$72</c:f>
              <c:strCache>
                <c:ptCount val="5"/>
                <c:pt idx="0">
                  <c:v>Siempre</c:v>
                </c:pt>
                <c:pt idx="1">
                  <c:v>Frecuentemente</c:v>
                </c:pt>
                <c:pt idx="2">
                  <c:v>Ocasionalmente</c:v>
                </c:pt>
                <c:pt idx="3">
                  <c:v>Rara vez</c:v>
                </c:pt>
                <c:pt idx="4">
                  <c:v>No Ocurre</c:v>
                </c:pt>
              </c:strCache>
            </c:strRef>
          </c:cat>
          <c:val>
            <c:numRef>
              <c:f>'Comp Grupo A y B'!$C$68:$C$72</c:f>
              <c:numCache>
                <c:formatCode>0%</c:formatCode>
                <c:ptCount val="5"/>
                <c:pt idx="0">
                  <c:v>7.0000000000000007E-2</c:v>
                </c:pt>
                <c:pt idx="1">
                  <c:v>0.09</c:v>
                </c:pt>
                <c:pt idx="2">
                  <c:v>0.22</c:v>
                </c:pt>
                <c:pt idx="3">
                  <c:v>0.3</c:v>
                </c:pt>
                <c:pt idx="4">
                  <c:v>0.32</c:v>
                </c:pt>
              </c:numCache>
            </c:numRef>
          </c:val>
          <c:extLst xmlns:c16r2="http://schemas.microsoft.com/office/drawing/2015/06/chart">
            <c:ext xmlns:c16="http://schemas.microsoft.com/office/drawing/2014/chart" uri="{C3380CC4-5D6E-409C-BE32-E72D297353CC}">
              <c16:uniqueId val="{00000000-802D-4115-8D2C-7921BB424B7E}"/>
            </c:ext>
          </c:extLst>
        </c:ser>
        <c:ser>
          <c:idx val="1"/>
          <c:order val="1"/>
          <c:tx>
            <c:strRef>
              <c:f>'Comp Grupo A y B'!$D$66:$D$67</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B'!$B$68:$B$72</c:f>
              <c:strCache>
                <c:ptCount val="5"/>
                <c:pt idx="0">
                  <c:v>Siempre</c:v>
                </c:pt>
                <c:pt idx="1">
                  <c:v>Frecuentemente</c:v>
                </c:pt>
                <c:pt idx="2">
                  <c:v>Ocasionalmente</c:v>
                </c:pt>
                <c:pt idx="3">
                  <c:v>Rara vez</c:v>
                </c:pt>
                <c:pt idx="4">
                  <c:v>No Ocurre</c:v>
                </c:pt>
              </c:strCache>
            </c:strRef>
          </c:cat>
          <c:val>
            <c:numRef>
              <c:f>'Comp Grupo A y B'!$D$68:$D$72</c:f>
              <c:numCache>
                <c:formatCode>0%</c:formatCode>
                <c:ptCount val="5"/>
                <c:pt idx="0">
                  <c:v>0.65</c:v>
                </c:pt>
                <c:pt idx="1">
                  <c:v>0.17</c:v>
                </c:pt>
                <c:pt idx="2">
                  <c:v>0.11</c:v>
                </c:pt>
                <c:pt idx="3">
                  <c:v>0.05</c:v>
                </c:pt>
                <c:pt idx="4">
                  <c:v>0.02</c:v>
                </c:pt>
              </c:numCache>
            </c:numRef>
          </c:val>
          <c:extLst xmlns:c16r2="http://schemas.microsoft.com/office/drawing/2015/06/chart">
            <c:ext xmlns:c16="http://schemas.microsoft.com/office/drawing/2014/chart" uri="{C3380CC4-5D6E-409C-BE32-E72D297353CC}">
              <c16:uniqueId val="{00000001-802D-4115-8D2C-7921BB424B7E}"/>
            </c:ext>
          </c:extLst>
        </c:ser>
        <c:ser>
          <c:idx val="2"/>
          <c:order val="2"/>
          <c:tx>
            <c:strRef>
              <c:f>'Comp Grupo A y B'!$E$66:$E$67</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B'!$B$68:$B$72</c:f>
              <c:strCache>
                <c:ptCount val="5"/>
                <c:pt idx="0">
                  <c:v>Siempre</c:v>
                </c:pt>
                <c:pt idx="1">
                  <c:v>Frecuentemente</c:v>
                </c:pt>
                <c:pt idx="2">
                  <c:v>Ocasionalmente</c:v>
                </c:pt>
                <c:pt idx="3">
                  <c:v>Rara vez</c:v>
                </c:pt>
                <c:pt idx="4">
                  <c:v>No Ocurre</c:v>
                </c:pt>
              </c:strCache>
            </c:strRef>
          </c:cat>
          <c:val>
            <c:numRef>
              <c:f>'Comp Grupo A y B'!$E$68:$E$72</c:f>
              <c:numCache>
                <c:formatCode>0%</c:formatCode>
                <c:ptCount val="5"/>
                <c:pt idx="0">
                  <c:v>0.08</c:v>
                </c:pt>
                <c:pt idx="1">
                  <c:v>0.15</c:v>
                </c:pt>
                <c:pt idx="2">
                  <c:v>0.32</c:v>
                </c:pt>
                <c:pt idx="3">
                  <c:v>0.28999999999999998</c:v>
                </c:pt>
                <c:pt idx="4">
                  <c:v>0.15</c:v>
                </c:pt>
              </c:numCache>
            </c:numRef>
          </c:val>
          <c:extLst xmlns:c16r2="http://schemas.microsoft.com/office/drawing/2015/06/chart">
            <c:ext xmlns:c16="http://schemas.microsoft.com/office/drawing/2014/chart" uri="{C3380CC4-5D6E-409C-BE32-E72D297353CC}">
              <c16:uniqueId val="{00000002-802D-4115-8D2C-7921BB424B7E}"/>
            </c:ext>
          </c:extLst>
        </c:ser>
        <c:ser>
          <c:idx val="3"/>
          <c:order val="3"/>
          <c:tx>
            <c:strRef>
              <c:f>'Comp Grupo A y B'!$F$66:$F$67</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B'!$B$68:$B$72</c:f>
              <c:strCache>
                <c:ptCount val="5"/>
                <c:pt idx="0">
                  <c:v>Siempre</c:v>
                </c:pt>
                <c:pt idx="1">
                  <c:v>Frecuentemente</c:v>
                </c:pt>
                <c:pt idx="2">
                  <c:v>Ocasionalmente</c:v>
                </c:pt>
                <c:pt idx="3">
                  <c:v>Rara vez</c:v>
                </c:pt>
                <c:pt idx="4">
                  <c:v>No Ocurre</c:v>
                </c:pt>
              </c:strCache>
            </c:strRef>
          </c:cat>
          <c:val>
            <c:numRef>
              <c:f>'Comp Grupo A y B'!$F$68:$F$72</c:f>
              <c:numCache>
                <c:formatCode>0%</c:formatCode>
                <c:ptCount val="5"/>
                <c:pt idx="0">
                  <c:v>0.13</c:v>
                </c:pt>
                <c:pt idx="1">
                  <c:v>0.15</c:v>
                </c:pt>
                <c:pt idx="2">
                  <c:v>0.4</c:v>
                </c:pt>
                <c:pt idx="3">
                  <c:v>0.24</c:v>
                </c:pt>
                <c:pt idx="4">
                  <c:v>0.08</c:v>
                </c:pt>
              </c:numCache>
            </c:numRef>
          </c:val>
          <c:extLst xmlns:c16r2="http://schemas.microsoft.com/office/drawing/2015/06/chart">
            <c:ext xmlns:c16="http://schemas.microsoft.com/office/drawing/2014/chart" uri="{C3380CC4-5D6E-409C-BE32-E72D297353CC}">
              <c16:uniqueId val="{00000003-802D-4115-8D2C-7921BB424B7E}"/>
            </c:ext>
          </c:extLst>
        </c:ser>
        <c:dLbls>
          <c:dLblPos val="inEnd"/>
          <c:showLegendKey val="0"/>
          <c:showVal val="1"/>
          <c:showCatName val="0"/>
          <c:showSerName val="0"/>
          <c:showPercent val="0"/>
          <c:showBubbleSize val="0"/>
        </c:dLbls>
        <c:gapWidth val="65"/>
        <c:axId val="147642240"/>
        <c:axId val="147643776"/>
      </c:barChart>
      <c:catAx>
        <c:axId val="1476422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7643776"/>
        <c:crosses val="autoZero"/>
        <c:auto val="1"/>
        <c:lblAlgn val="ctr"/>
        <c:lblOffset val="100"/>
        <c:noMultiLvlLbl val="0"/>
      </c:catAx>
      <c:valAx>
        <c:axId val="1476437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76422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B'!$C$80:$C$81</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B'!$B$82:$B$86</c:f>
              <c:strCache>
                <c:ptCount val="5"/>
                <c:pt idx="0">
                  <c:v>Siempre</c:v>
                </c:pt>
                <c:pt idx="1">
                  <c:v>Frecuentemente</c:v>
                </c:pt>
                <c:pt idx="2">
                  <c:v>Ocasionalmente</c:v>
                </c:pt>
                <c:pt idx="3">
                  <c:v>Rara vez</c:v>
                </c:pt>
                <c:pt idx="4">
                  <c:v>No Ocurre</c:v>
                </c:pt>
              </c:strCache>
            </c:strRef>
          </c:cat>
          <c:val>
            <c:numRef>
              <c:f>'Comp Grupo A y B'!$C$82:$C$86</c:f>
              <c:numCache>
                <c:formatCode>0%</c:formatCode>
                <c:ptCount val="5"/>
                <c:pt idx="0">
                  <c:v>0.15</c:v>
                </c:pt>
                <c:pt idx="1">
                  <c:v>0.32</c:v>
                </c:pt>
                <c:pt idx="2">
                  <c:v>0.3</c:v>
                </c:pt>
                <c:pt idx="3">
                  <c:v>0.15</c:v>
                </c:pt>
                <c:pt idx="4">
                  <c:v>0.08</c:v>
                </c:pt>
              </c:numCache>
            </c:numRef>
          </c:val>
          <c:extLst xmlns:c16r2="http://schemas.microsoft.com/office/drawing/2015/06/chart">
            <c:ext xmlns:c16="http://schemas.microsoft.com/office/drawing/2014/chart" uri="{C3380CC4-5D6E-409C-BE32-E72D297353CC}">
              <c16:uniqueId val="{00000000-2FF8-4AE4-9A64-7D55BD9B0F13}"/>
            </c:ext>
          </c:extLst>
        </c:ser>
        <c:ser>
          <c:idx val="1"/>
          <c:order val="1"/>
          <c:tx>
            <c:strRef>
              <c:f>'Comp Grupo A y B'!$D$80:$D$81</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B'!$B$82:$B$86</c:f>
              <c:strCache>
                <c:ptCount val="5"/>
                <c:pt idx="0">
                  <c:v>Siempre</c:v>
                </c:pt>
                <c:pt idx="1">
                  <c:v>Frecuentemente</c:v>
                </c:pt>
                <c:pt idx="2">
                  <c:v>Ocasionalmente</c:v>
                </c:pt>
                <c:pt idx="3">
                  <c:v>Rara vez</c:v>
                </c:pt>
                <c:pt idx="4">
                  <c:v>No Ocurre</c:v>
                </c:pt>
              </c:strCache>
            </c:strRef>
          </c:cat>
          <c:val>
            <c:numRef>
              <c:f>'Comp Grupo A y B'!$D$82:$D$86</c:f>
              <c:numCache>
                <c:formatCode>0%</c:formatCode>
                <c:ptCount val="5"/>
                <c:pt idx="0">
                  <c:v>0.67</c:v>
                </c:pt>
                <c:pt idx="1">
                  <c:v>0.22</c:v>
                </c:pt>
                <c:pt idx="2">
                  <c:v>7.0000000000000007E-2</c:v>
                </c:pt>
                <c:pt idx="3">
                  <c:v>0.04</c:v>
                </c:pt>
                <c:pt idx="4">
                  <c:v>0</c:v>
                </c:pt>
              </c:numCache>
            </c:numRef>
          </c:val>
          <c:extLst xmlns:c16r2="http://schemas.microsoft.com/office/drawing/2015/06/chart">
            <c:ext xmlns:c16="http://schemas.microsoft.com/office/drawing/2014/chart" uri="{C3380CC4-5D6E-409C-BE32-E72D297353CC}">
              <c16:uniqueId val="{00000001-2FF8-4AE4-9A64-7D55BD9B0F13}"/>
            </c:ext>
          </c:extLst>
        </c:ser>
        <c:ser>
          <c:idx val="2"/>
          <c:order val="2"/>
          <c:tx>
            <c:strRef>
              <c:f>'Comp Grupo A y B'!$E$80:$E$81</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B'!$B$82:$B$86</c:f>
              <c:strCache>
                <c:ptCount val="5"/>
                <c:pt idx="0">
                  <c:v>Siempre</c:v>
                </c:pt>
                <c:pt idx="1">
                  <c:v>Frecuentemente</c:v>
                </c:pt>
                <c:pt idx="2">
                  <c:v>Ocasionalmente</c:v>
                </c:pt>
                <c:pt idx="3">
                  <c:v>Rara vez</c:v>
                </c:pt>
                <c:pt idx="4">
                  <c:v>No Ocurre</c:v>
                </c:pt>
              </c:strCache>
            </c:strRef>
          </c:cat>
          <c:val>
            <c:numRef>
              <c:f>'Comp Grupo A y B'!$E$82:$E$86</c:f>
              <c:numCache>
                <c:formatCode>0%</c:formatCode>
                <c:ptCount val="5"/>
                <c:pt idx="0">
                  <c:v>0.36</c:v>
                </c:pt>
                <c:pt idx="1">
                  <c:v>0.22</c:v>
                </c:pt>
                <c:pt idx="2">
                  <c:v>0.22</c:v>
                </c:pt>
                <c:pt idx="3">
                  <c:v>0.15</c:v>
                </c:pt>
                <c:pt idx="4">
                  <c:v>0.05</c:v>
                </c:pt>
              </c:numCache>
            </c:numRef>
          </c:val>
          <c:extLst xmlns:c16r2="http://schemas.microsoft.com/office/drawing/2015/06/chart">
            <c:ext xmlns:c16="http://schemas.microsoft.com/office/drawing/2014/chart" uri="{C3380CC4-5D6E-409C-BE32-E72D297353CC}">
              <c16:uniqueId val="{00000002-2FF8-4AE4-9A64-7D55BD9B0F13}"/>
            </c:ext>
          </c:extLst>
        </c:ser>
        <c:ser>
          <c:idx val="3"/>
          <c:order val="3"/>
          <c:tx>
            <c:strRef>
              <c:f>'Comp Grupo A y B'!$F$80:$F$81</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B'!$B$82:$B$86</c:f>
              <c:strCache>
                <c:ptCount val="5"/>
                <c:pt idx="0">
                  <c:v>Siempre</c:v>
                </c:pt>
                <c:pt idx="1">
                  <c:v>Frecuentemente</c:v>
                </c:pt>
                <c:pt idx="2">
                  <c:v>Ocasionalmente</c:v>
                </c:pt>
                <c:pt idx="3">
                  <c:v>Rara vez</c:v>
                </c:pt>
                <c:pt idx="4">
                  <c:v>No Ocurre</c:v>
                </c:pt>
              </c:strCache>
            </c:strRef>
          </c:cat>
          <c:val>
            <c:numRef>
              <c:f>'Comp Grupo A y B'!$F$82:$F$86</c:f>
              <c:numCache>
                <c:formatCode>0%</c:formatCode>
                <c:ptCount val="5"/>
                <c:pt idx="0">
                  <c:v>0.39</c:v>
                </c:pt>
                <c:pt idx="1">
                  <c:v>0.24</c:v>
                </c:pt>
                <c:pt idx="2">
                  <c:v>0.21</c:v>
                </c:pt>
                <c:pt idx="3">
                  <c:v>0.13</c:v>
                </c:pt>
                <c:pt idx="4">
                  <c:v>0.03</c:v>
                </c:pt>
              </c:numCache>
            </c:numRef>
          </c:val>
          <c:extLst xmlns:c16r2="http://schemas.microsoft.com/office/drawing/2015/06/chart">
            <c:ext xmlns:c16="http://schemas.microsoft.com/office/drawing/2014/chart" uri="{C3380CC4-5D6E-409C-BE32-E72D297353CC}">
              <c16:uniqueId val="{00000003-2FF8-4AE4-9A64-7D55BD9B0F13}"/>
            </c:ext>
          </c:extLst>
        </c:ser>
        <c:dLbls>
          <c:dLblPos val="inEnd"/>
          <c:showLegendKey val="0"/>
          <c:showVal val="1"/>
          <c:showCatName val="0"/>
          <c:showSerName val="0"/>
          <c:showPercent val="0"/>
          <c:showBubbleSize val="0"/>
        </c:dLbls>
        <c:gapWidth val="65"/>
        <c:axId val="148144896"/>
        <c:axId val="148146432"/>
      </c:barChart>
      <c:catAx>
        <c:axId val="148144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8146432"/>
        <c:crosses val="autoZero"/>
        <c:auto val="1"/>
        <c:lblAlgn val="ctr"/>
        <c:lblOffset val="100"/>
        <c:noMultiLvlLbl val="0"/>
      </c:catAx>
      <c:valAx>
        <c:axId val="1481464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81448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B'!$C$97:$C$98</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B'!$B$99:$B$103</c:f>
              <c:strCache>
                <c:ptCount val="5"/>
                <c:pt idx="0">
                  <c:v>Siempre</c:v>
                </c:pt>
                <c:pt idx="1">
                  <c:v>Frecuentemente</c:v>
                </c:pt>
                <c:pt idx="2">
                  <c:v>Ocasionalmente</c:v>
                </c:pt>
                <c:pt idx="3">
                  <c:v>Rara vez</c:v>
                </c:pt>
                <c:pt idx="4">
                  <c:v>No Ocurre</c:v>
                </c:pt>
              </c:strCache>
            </c:strRef>
          </c:cat>
          <c:val>
            <c:numRef>
              <c:f>'Comp Grupo A y B'!$C$99:$C$103</c:f>
              <c:numCache>
                <c:formatCode>0%</c:formatCode>
                <c:ptCount val="5"/>
                <c:pt idx="0">
                  <c:v>0.04</c:v>
                </c:pt>
                <c:pt idx="1">
                  <c:v>0.06</c:v>
                </c:pt>
                <c:pt idx="2">
                  <c:v>0.15</c:v>
                </c:pt>
                <c:pt idx="3">
                  <c:v>0.68</c:v>
                </c:pt>
                <c:pt idx="4">
                  <c:v>7.0000000000000007E-2</c:v>
                </c:pt>
              </c:numCache>
            </c:numRef>
          </c:val>
          <c:extLst xmlns:c16r2="http://schemas.microsoft.com/office/drawing/2015/06/chart">
            <c:ext xmlns:c16="http://schemas.microsoft.com/office/drawing/2014/chart" uri="{C3380CC4-5D6E-409C-BE32-E72D297353CC}">
              <c16:uniqueId val="{00000000-6AF9-49AC-B9FB-EF0CBC335F30}"/>
            </c:ext>
          </c:extLst>
        </c:ser>
        <c:ser>
          <c:idx val="1"/>
          <c:order val="1"/>
          <c:tx>
            <c:strRef>
              <c:f>'Comp Grupo A y B'!$D$97:$D$98</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B'!$B$99:$B$103</c:f>
              <c:strCache>
                <c:ptCount val="5"/>
                <c:pt idx="0">
                  <c:v>Siempre</c:v>
                </c:pt>
                <c:pt idx="1">
                  <c:v>Frecuentemente</c:v>
                </c:pt>
                <c:pt idx="2">
                  <c:v>Ocasionalmente</c:v>
                </c:pt>
                <c:pt idx="3">
                  <c:v>Rara vez</c:v>
                </c:pt>
                <c:pt idx="4">
                  <c:v>No Ocurre</c:v>
                </c:pt>
              </c:strCache>
            </c:strRef>
          </c:cat>
          <c:val>
            <c:numRef>
              <c:f>'Comp Grupo A y B'!$D$99:$D$103</c:f>
              <c:numCache>
                <c:formatCode>0%</c:formatCode>
                <c:ptCount val="5"/>
                <c:pt idx="0">
                  <c:v>0.43</c:v>
                </c:pt>
                <c:pt idx="1">
                  <c:v>0.32</c:v>
                </c:pt>
                <c:pt idx="2">
                  <c:v>0.14000000000000001</c:v>
                </c:pt>
                <c:pt idx="3">
                  <c:v>0.09</c:v>
                </c:pt>
                <c:pt idx="4">
                  <c:v>0.02</c:v>
                </c:pt>
              </c:numCache>
            </c:numRef>
          </c:val>
          <c:extLst xmlns:c16r2="http://schemas.microsoft.com/office/drawing/2015/06/chart">
            <c:ext xmlns:c16="http://schemas.microsoft.com/office/drawing/2014/chart" uri="{C3380CC4-5D6E-409C-BE32-E72D297353CC}">
              <c16:uniqueId val="{00000001-6AF9-49AC-B9FB-EF0CBC335F30}"/>
            </c:ext>
          </c:extLst>
        </c:ser>
        <c:ser>
          <c:idx val="2"/>
          <c:order val="2"/>
          <c:tx>
            <c:strRef>
              <c:f>'Comp Grupo A y B'!$E$97:$E$98</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B'!$B$99:$B$103</c:f>
              <c:strCache>
                <c:ptCount val="5"/>
                <c:pt idx="0">
                  <c:v>Siempre</c:v>
                </c:pt>
                <c:pt idx="1">
                  <c:v>Frecuentemente</c:v>
                </c:pt>
                <c:pt idx="2">
                  <c:v>Ocasionalmente</c:v>
                </c:pt>
                <c:pt idx="3">
                  <c:v>Rara vez</c:v>
                </c:pt>
                <c:pt idx="4">
                  <c:v>No Ocurre</c:v>
                </c:pt>
              </c:strCache>
            </c:strRef>
          </c:cat>
          <c:val>
            <c:numRef>
              <c:f>'Comp Grupo A y B'!$E$99:$E$103</c:f>
              <c:numCache>
                <c:formatCode>0%</c:formatCode>
                <c:ptCount val="5"/>
                <c:pt idx="0">
                  <c:v>0.04</c:v>
                </c:pt>
                <c:pt idx="1">
                  <c:v>0.09</c:v>
                </c:pt>
                <c:pt idx="2">
                  <c:v>0.53</c:v>
                </c:pt>
                <c:pt idx="3">
                  <c:v>0.26</c:v>
                </c:pt>
                <c:pt idx="4">
                  <c:v>0.08</c:v>
                </c:pt>
              </c:numCache>
            </c:numRef>
          </c:val>
          <c:extLst xmlns:c16r2="http://schemas.microsoft.com/office/drawing/2015/06/chart">
            <c:ext xmlns:c16="http://schemas.microsoft.com/office/drawing/2014/chart" uri="{C3380CC4-5D6E-409C-BE32-E72D297353CC}">
              <c16:uniqueId val="{00000002-6AF9-49AC-B9FB-EF0CBC335F30}"/>
            </c:ext>
          </c:extLst>
        </c:ser>
        <c:ser>
          <c:idx val="3"/>
          <c:order val="3"/>
          <c:tx>
            <c:strRef>
              <c:f>'Comp Grupo A y B'!$F$97:$F$98</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B'!$B$99:$B$103</c:f>
              <c:strCache>
                <c:ptCount val="5"/>
                <c:pt idx="0">
                  <c:v>Siempre</c:v>
                </c:pt>
                <c:pt idx="1">
                  <c:v>Frecuentemente</c:v>
                </c:pt>
                <c:pt idx="2">
                  <c:v>Ocasionalmente</c:v>
                </c:pt>
                <c:pt idx="3">
                  <c:v>Rara vez</c:v>
                </c:pt>
                <c:pt idx="4">
                  <c:v>No Ocurre</c:v>
                </c:pt>
              </c:strCache>
            </c:strRef>
          </c:cat>
          <c:val>
            <c:numRef>
              <c:f>'Comp Grupo A y B'!$F$99:$F$103</c:f>
              <c:numCache>
                <c:formatCode>0%</c:formatCode>
                <c:ptCount val="5"/>
                <c:pt idx="0">
                  <c:v>7.0000000000000007E-2</c:v>
                </c:pt>
                <c:pt idx="1">
                  <c:v>0.11</c:v>
                </c:pt>
                <c:pt idx="2">
                  <c:v>0.44</c:v>
                </c:pt>
                <c:pt idx="3">
                  <c:v>0.32</c:v>
                </c:pt>
                <c:pt idx="4">
                  <c:v>0.06</c:v>
                </c:pt>
              </c:numCache>
            </c:numRef>
          </c:val>
          <c:extLst xmlns:c16r2="http://schemas.microsoft.com/office/drawing/2015/06/chart">
            <c:ext xmlns:c16="http://schemas.microsoft.com/office/drawing/2014/chart" uri="{C3380CC4-5D6E-409C-BE32-E72D297353CC}">
              <c16:uniqueId val="{00000003-6AF9-49AC-B9FB-EF0CBC335F30}"/>
            </c:ext>
          </c:extLst>
        </c:ser>
        <c:dLbls>
          <c:dLblPos val="inEnd"/>
          <c:showLegendKey val="0"/>
          <c:showVal val="1"/>
          <c:showCatName val="0"/>
          <c:showSerName val="0"/>
          <c:showPercent val="0"/>
          <c:showBubbleSize val="0"/>
        </c:dLbls>
        <c:gapWidth val="65"/>
        <c:axId val="149193472"/>
        <c:axId val="149195008"/>
      </c:barChart>
      <c:catAx>
        <c:axId val="149193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9195008"/>
        <c:crosses val="autoZero"/>
        <c:auto val="1"/>
        <c:lblAlgn val="ctr"/>
        <c:lblOffset val="100"/>
        <c:noMultiLvlLbl val="0"/>
      </c:catAx>
      <c:valAx>
        <c:axId val="149195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9193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B'!$C$112:$C$113</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B'!$B$114:$B$118</c:f>
              <c:strCache>
                <c:ptCount val="5"/>
                <c:pt idx="0">
                  <c:v>Siempre</c:v>
                </c:pt>
                <c:pt idx="1">
                  <c:v>Frecuentemente</c:v>
                </c:pt>
                <c:pt idx="2">
                  <c:v>Ocasionalmente</c:v>
                </c:pt>
                <c:pt idx="3">
                  <c:v>Rara vez</c:v>
                </c:pt>
                <c:pt idx="4">
                  <c:v>No Ocurre</c:v>
                </c:pt>
              </c:strCache>
            </c:strRef>
          </c:cat>
          <c:val>
            <c:numRef>
              <c:f>'Comp Grupo A y B'!$C$114:$C$118</c:f>
              <c:numCache>
                <c:formatCode>0%</c:formatCode>
                <c:ptCount val="5"/>
                <c:pt idx="0">
                  <c:v>0.05</c:v>
                </c:pt>
                <c:pt idx="1">
                  <c:v>0.09</c:v>
                </c:pt>
                <c:pt idx="2">
                  <c:v>0.59</c:v>
                </c:pt>
                <c:pt idx="3">
                  <c:v>0.23</c:v>
                </c:pt>
                <c:pt idx="4">
                  <c:v>0.04</c:v>
                </c:pt>
              </c:numCache>
            </c:numRef>
          </c:val>
          <c:extLst xmlns:c16r2="http://schemas.microsoft.com/office/drawing/2015/06/chart">
            <c:ext xmlns:c16="http://schemas.microsoft.com/office/drawing/2014/chart" uri="{C3380CC4-5D6E-409C-BE32-E72D297353CC}">
              <c16:uniqueId val="{00000000-0FB3-4D87-B94B-BDA467542BBE}"/>
            </c:ext>
          </c:extLst>
        </c:ser>
        <c:ser>
          <c:idx val="1"/>
          <c:order val="1"/>
          <c:tx>
            <c:strRef>
              <c:f>'Comp Grupo A y B'!$D$112:$D$113</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B'!$B$114:$B$118</c:f>
              <c:strCache>
                <c:ptCount val="5"/>
                <c:pt idx="0">
                  <c:v>Siempre</c:v>
                </c:pt>
                <c:pt idx="1">
                  <c:v>Frecuentemente</c:v>
                </c:pt>
                <c:pt idx="2">
                  <c:v>Ocasionalmente</c:v>
                </c:pt>
                <c:pt idx="3">
                  <c:v>Rara vez</c:v>
                </c:pt>
                <c:pt idx="4">
                  <c:v>No Ocurre</c:v>
                </c:pt>
              </c:strCache>
            </c:strRef>
          </c:cat>
          <c:val>
            <c:numRef>
              <c:f>'Comp Grupo A y B'!$D$114:$D$118</c:f>
              <c:numCache>
                <c:formatCode>0%</c:formatCode>
                <c:ptCount val="5"/>
                <c:pt idx="0">
                  <c:v>0.66</c:v>
                </c:pt>
                <c:pt idx="1">
                  <c:v>0.25</c:v>
                </c:pt>
                <c:pt idx="2">
                  <c:v>0.09</c:v>
                </c:pt>
                <c:pt idx="3">
                  <c:v>0</c:v>
                </c:pt>
                <c:pt idx="4">
                  <c:v>0</c:v>
                </c:pt>
              </c:numCache>
            </c:numRef>
          </c:val>
          <c:extLst xmlns:c16r2="http://schemas.microsoft.com/office/drawing/2015/06/chart">
            <c:ext xmlns:c16="http://schemas.microsoft.com/office/drawing/2014/chart" uri="{C3380CC4-5D6E-409C-BE32-E72D297353CC}">
              <c16:uniqueId val="{00000001-0FB3-4D87-B94B-BDA467542BBE}"/>
            </c:ext>
          </c:extLst>
        </c:ser>
        <c:ser>
          <c:idx val="2"/>
          <c:order val="2"/>
          <c:tx>
            <c:strRef>
              <c:f>'Comp Grupo A y B'!$E$112:$E$113</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B'!$B$114:$B$118</c:f>
              <c:strCache>
                <c:ptCount val="5"/>
                <c:pt idx="0">
                  <c:v>Siempre</c:v>
                </c:pt>
                <c:pt idx="1">
                  <c:v>Frecuentemente</c:v>
                </c:pt>
                <c:pt idx="2">
                  <c:v>Ocasionalmente</c:v>
                </c:pt>
                <c:pt idx="3">
                  <c:v>Rara vez</c:v>
                </c:pt>
                <c:pt idx="4">
                  <c:v>No Ocurre</c:v>
                </c:pt>
              </c:strCache>
            </c:strRef>
          </c:cat>
          <c:val>
            <c:numRef>
              <c:f>'Comp Grupo A y B'!$E$114:$E$118</c:f>
              <c:numCache>
                <c:formatCode>0%</c:formatCode>
                <c:ptCount val="5"/>
                <c:pt idx="0">
                  <c:v>0.12</c:v>
                </c:pt>
                <c:pt idx="1">
                  <c:v>0.08</c:v>
                </c:pt>
                <c:pt idx="2">
                  <c:v>0.44</c:v>
                </c:pt>
                <c:pt idx="3">
                  <c:v>0.28999999999999998</c:v>
                </c:pt>
                <c:pt idx="4">
                  <c:v>7.0000000000000007E-2</c:v>
                </c:pt>
              </c:numCache>
            </c:numRef>
          </c:val>
          <c:extLst xmlns:c16r2="http://schemas.microsoft.com/office/drawing/2015/06/chart">
            <c:ext xmlns:c16="http://schemas.microsoft.com/office/drawing/2014/chart" uri="{C3380CC4-5D6E-409C-BE32-E72D297353CC}">
              <c16:uniqueId val="{00000002-0FB3-4D87-B94B-BDA467542BBE}"/>
            </c:ext>
          </c:extLst>
        </c:ser>
        <c:ser>
          <c:idx val="3"/>
          <c:order val="3"/>
          <c:tx>
            <c:strRef>
              <c:f>'Comp Grupo A y B'!$F$112:$F$113</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B'!$B$114:$B$118</c:f>
              <c:strCache>
                <c:ptCount val="5"/>
                <c:pt idx="0">
                  <c:v>Siempre</c:v>
                </c:pt>
                <c:pt idx="1">
                  <c:v>Frecuentemente</c:v>
                </c:pt>
                <c:pt idx="2">
                  <c:v>Ocasionalmente</c:v>
                </c:pt>
                <c:pt idx="3">
                  <c:v>Rara vez</c:v>
                </c:pt>
                <c:pt idx="4">
                  <c:v>No Ocurre</c:v>
                </c:pt>
              </c:strCache>
            </c:strRef>
          </c:cat>
          <c:val>
            <c:numRef>
              <c:f>'Comp Grupo A y B'!$F$114:$F$118</c:f>
              <c:numCache>
                <c:formatCode>0%</c:formatCode>
                <c:ptCount val="5"/>
                <c:pt idx="0">
                  <c:v>0.14000000000000001</c:v>
                </c:pt>
                <c:pt idx="1">
                  <c:v>0.1</c:v>
                </c:pt>
                <c:pt idx="2">
                  <c:v>0.37</c:v>
                </c:pt>
                <c:pt idx="3">
                  <c:v>0.32</c:v>
                </c:pt>
                <c:pt idx="4">
                  <c:v>7.0000000000000007E-2</c:v>
                </c:pt>
              </c:numCache>
            </c:numRef>
          </c:val>
          <c:extLst xmlns:c16r2="http://schemas.microsoft.com/office/drawing/2015/06/chart">
            <c:ext xmlns:c16="http://schemas.microsoft.com/office/drawing/2014/chart" uri="{C3380CC4-5D6E-409C-BE32-E72D297353CC}">
              <c16:uniqueId val="{00000003-0FB3-4D87-B94B-BDA467542BBE}"/>
            </c:ext>
          </c:extLst>
        </c:ser>
        <c:dLbls>
          <c:dLblPos val="inEnd"/>
          <c:showLegendKey val="0"/>
          <c:showVal val="1"/>
          <c:showCatName val="0"/>
          <c:showSerName val="0"/>
          <c:showPercent val="0"/>
          <c:showBubbleSize val="0"/>
        </c:dLbls>
        <c:gapWidth val="65"/>
        <c:axId val="149286272"/>
        <c:axId val="149689472"/>
      </c:barChart>
      <c:catAx>
        <c:axId val="1492862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49689472"/>
        <c:crosses val="autoZero"/>
        <c:auto val="1"/>
        <c:lblAlgn val="ctr"/>
        <c:lblOffset val="100"/>
        <c:noMultiLvlLbl val="0"/>
      </c:catAx>
      <c:valAx>
        <c:axId val="1496894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492862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 Grupo A y B'!$C$127:$C$128</c:f>
              <c:strCache>
                <c:ptCount val="2"/>
                <c:pt idx="0">
                  <c:v>GRUPO A</c:v>
                </c:pt>
                <c:pt idx="1">
                  <c:v>Porcentaje 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B'!$B$129:$B$133</c:f>
              <c:strCache>
                <c:ptCount val="5"/>
                <c:pt idx="0">
                  <c:v>Siempre</c:v>
                </c:pt>
                <c:pt idx="1">
                  <c:v>Frecuentemente</c:v>
                </c:pt>
                <c:pt idx="2">
                  <c:v>Ocasionalmente</c:v>
                </c:pt>
                <c:pt idx="3">
                  <c:v>Rara vez</c:v>
                </c:pt>
                <c:pt idx="4">
                  <c:v>No Ocurre</c:v>
                </c:pt>
              </c:strCache>
            </c:strRef>
          </c:cat>
          <c:val>
            <c:numRef>
              <c:f>'Comp Grupo A y B'!$C$129:$C$133</c:f>
              <c:numCache>
                <c:formatCode>0%</c:formatCode>
                <c:ptCount val="5"/>
                <c:pt idx="0">
                  <c:v>0.04</c:v>
                </c:pt>
                <c:pt idx="1">
                  <c:v>0.09</c:v>
                </c:pt>
                <c:pt idx="2">
                  <c:v>0.37</c:v>
                </c:pt>
                <c:pt idx="3">
                  <c:v>0.45</c:v>
                </c:pt>
                <c:pt idx="4">
                  <c:v>0.05</c:v>
                </c:pt>
              </c:numCache>
            </c:numRef>
          </c:val>
          <c:extLst xmlns:c16r2="http://schemas.microsoft.com/office/drawing/2015/06/chart">
            <c:ext xmlns:c16="http://schemas.microsoft.com/office/drawing/2014/chart" uri="{C3380CC4-5D6E-409C-BE32-E72D297353CC}">
              <c16:uniqueId val="{00000000-09DE-4A09-A391-6C11423E8A28}"/>
            </c:ext>
          </c:extLst>
        </c:ser>
        <c:ser>
          <c:idx val="1"/>
          <c:order val="1"/>
          <c:tx>
            <c:strRef>
              <c:f>'Comp Grupo A y B'!$D$127:$D$128</c:f>
              <c:strCache>
                <c:ptCount val="2"/>
                <c:pt idx="0">
                  <c:v>GRUPO A</c:v>
                </c:pt>
                <c:pt idx="1">
                  <c:v>Porcentaje Post Test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B'!$B$129:$B$133</c:f>
              <c:strCache>
                <c:ptCount val="5"/>
                <c:pt idx="0">
                  <c:v>Siempre</c:v>
                </c:pt>
                <c:pt idx="1">
                  <c:v>Frecuentemente</c:v>
                </c:pt>
                <c:pt idx="2">
                  <c:v>Ocasionalmente</c:v>
                </c:pt>
                <c:pt idx="3">
                  <c:v>Rara vez</c:v>
                </c:pt>
                <c:pt idx="4">
                  <c:v>No Ocurre</c:v>
                </c:pt>
              </c:strCache>
            </c:strRef>
          </c:cat>
          <c:val>
            <c:numRef>
              <c:f>'Comp Grupo A y B'!$D$129:$D$133</c:f>
              <c:numCache>
                <c:formatCode>0%</c:formatCode>
                <c:ptCount val="5"/>
                <c:pt idx="0">
                  <c:v>0.64</c:v>
                </c:pt>
                <c:pt idx="1">
                  <c:v>0.26</c:v>
                </c:pt>
                <c:pt idx="2">
                  <c:v>0.05</c:v>
                </c:pt>
                <c:pt idx="3">
                  <c:v>0.02</c:v>
                </c:pt>
                <c:pt idx="4">
                  <c:v>0.02</c:v>
                </c:pt>
              </c:numCache>
            </c:numRef>
          </c:val>
          <c:extLst xmlns:c16r2="http://schemas.microsoft.com/office/drawing/2015/06/chart">
            <c:ext xmlns:c16="http://schemas.microsoft.com/office/drawing/2014/chart" uri="{C3380CC4-5D6E-409C-BE32-E72D297353CC}">
              <c16:uniqueId val="{00000001-09DE-4A09-A391-6C11423E8A28}"/>
            </c:ext>
          </c:extLst>
        </c:ser>
        <c:ser>
          <c:idx val="2"/>
          <c:order val="2"/>
          <c:tx>
            <c:strRef>
              <c:f>'Comp Grupo A y B'!$E$127:$E$128</c:f>
              <c:strCache>
                <c:ptCount val="2"/>
                <c:pt idx="0">
                  <c:v>GRUPO B</c:v>
                </c:pt>
                <c:pt idx="1">
                  <c:v>Porcentaje Pre Test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B'!$B$129:$B$133</c:f>
              <c:strCache>
                <c:ptCount val="5"/>
                <c:pt idx="0">
                  <c:v>Siempre</c:v>
                </c:pt>
                <c:pt idx="1">
                  <c:v>Frecuentemente</c:v>
                </c:pt>
                <c:pt idx="2">
                  <c:v>Ocasionalmente</c:v>
                </c:pt>
                <c:pt idx="3">
                  <c:v>Rara vez</c:v>
                </c:pt>
                <c:pt idx="4">
                  <c:v>No Ocurre</c:v>
                </c:pt>
              </c:strCache>
            </c:strRef>
          </c:cat>
          <c:val>
            <c:numRef>
              <c:f>'Comp Grupo A y B'!$E$129:$E$133</c:f>
              <c:numCache>
                <c:formatCode>0%</c:formatCode>
                <c:ptCount val="5"/>
                <c:pt idx="0">
                  <c:v>0.28999999999999998</c:v>
                </c:pt>
                <c:pt idx="1">
                  <c:v>0.23</c:v>
                </c:pt>
                <c:pt idx="2">
                  <c:v>0.33</c:v>
                </c:pt>
                <c:pt idx="3">
                  <c:v>0.12</c:v>
                </c:pt>
                <c:pt idx="4">
                  <c:v>0.03</c:v>
                </c:pt>
              </c:numCache>
            </c:numRef>
          </c:val>
          <c:extLst xmlns:c16r2="http://schemas.microsoft.com/office/drawing/2015/06/chart">
            <c:ext xmlns:c16="http://schemas.microsoft.com/office/drawing/2014/chart" uri="{C3380CC4-5D6E-409C-BE32-E72D297353CC}">
              <c16:uniqueId val="{00000002-09DE-4A09-A391-6C11423E8A28}"/>
            </c:ext>
          </c:extLst>
        </c:ser>
        <c:ser>
          <c:idx val="3"/>
          <c:order val="3"/>
          <c:tx>
            <c:strRef>
              <c:f>'Comp Grupo A y B'!$F$127:$F$128</c:f>
              <c:strCache>
                <c:ptCount val="2"/>
                <c:pt idx="0">
                  <c:v>GRUPO B</c:v>
                </c:pt>
                <c:pt idx="1">
                  <c:v>Porcentaje Post Test</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'Comp Grupo A y B'!$B$129:$B$133</c:f>
              <c:strCache>
                <c:ptCount val="5"/>
                <c:pt idx="0">
                  <c:v>Siempre</c:v>
                </c:pt>
                <c:pt idx="1">
                  <c:v>Frecuentemente</c:v>
                </c:pt>
                <c:pt idx="2">
                  <c:v>Ocasionalmente</c:v>
                </c:pt>
                <c:pt idx="3">
                  <c:v>Rara vez</c:v>
                </c:pt>
                <c:pt idx="4">
                  <c:v>No Ocurre</c:v>
                </c:pt>
              </c:strCache>
            </c:strRef>
          </c:cat>
          <c:val>
            <c:numRef>
              <c:f>'Comp Grupo A y B'!$F$129:$F$133</c:f>
              <c:numCache>
                <c:formatCode>0%</c:formatCode>
                <c:ptCount val="5"/>
                <c:pt idx="0">
                  <c:v>0.31</c:v>
                </c:pt>
                <c:pt idx="1">
                  <c:v>0.26</c:v>
                </c:pt>
                <c:pt idx="2">
                  <c:v>0.28000000000000003</c:v>
                </c:pt>
                <c:pt idx="3">
                  <c:v>0.13</c:v>
                </c:pt>
                <c:pt idx="4">
                  <c:v>0.02</c:v>
                </c:pt>
              </c:numCache>
            </c:numRef>
          </c:val>
          <c:extLst xmlns:c16r2="http://schemas.microsoft.com/office/drawing/2015/06/chart">
            <c:ext xmlns:c16="http://schemas.microsoft.com/office/drawing/2014/chart" uri="{C3380CC4-5D6E-409C-BE32-E72D297353CC}">
              <c16:uniqueId val="{00000003-09DE-4A09-A391-6C11423E8A28}"/>
            </c:ext>
          </c:extLst>
        </c:ser>
        <c:dLbls>
          <c:dLblPos val="inEnd"/>
          <c:showLegendKey val="0"/>
          <c:showVal val="1"/>
          <c:showCatName val="0"/>
          <c:showSerName val="0"/>
          <c:showPercent val="0"/>
          <c:showBubbleSize val="0"/>
        </c:dLbls>
        <c:gapWidth val="65"/>
        <c:axId val="150216704"/>
        <c:axId val="150218240"/>
      </c:barChart>
      <c:catAx>
        <c:axId val="15021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50218240"/>
        <c:crosses val="autoZero"/>
        <c:auto val="1"/>
        <c:lblAlgn val="ctr"/>
        <c:lblOffset val="100"/>
        <c:noMultiLvlLbl val="0"/>
      </c:catAx>
      <c:valAx>
        <c:axId val="150218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502167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D4D25-6BCB-4717-A7CB-AAD76C64EF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75C489AF-5632-49C4-901F-49DA6DFE4141}">
      <dgm:prSet phldrT="[Text]" custT="1"/>
      <dgm:spPr/>
      <dgm:t>
        <a:bodyPr/>
        <a:lstStyle/>
        <a:p>
          <a:r>
            <a:rPr lang="en-US" sz="3200" dirty="0">
              <a:latin typeface="+mj-lt"/>
              <a:cs typeface="Times New Roman" panose="02020603050405020304" pitchFamily="18" charset="0"/>
            </a:rPr>
            <a:t>OBJETIVOS</a:t>
          </a:r>
        </a:p>
      </dgm:t>
    </dgm:pt>
    <dgm:pt modelId="{780302D1-8C07-4240-BA34-15F7A0C0172C}" type="parTrans" cxnId="{739C397F-D694-49C4-AF02-594A43746395}">
      <dgm:prSet/>
      <dgm:spPr/>
      <dgm:t>
        <a:bodyPr/>
        <a:lstStyle/>
        <a:p>
          <a:endParaRPr lang="en-US"/>
        </a:p>
      </dgm:t>
    </dgm:pt>
    <dgm:pt modelId="{51AC4044-E04C-4353-BC44-B6BFF0BB8508}" type="sibTrans" cxnId="{739C397F-D694-49C4-AF02-594A43746395}">
      <dgm:prSet/>
      <dgm:spPr/>
      <dgm:t>
        <a:bodyPr/>
        <a:lstStyle/>
        <a:p>
          <a:endParaRPr lang="en-US"/>
        </a:p>
      </dgm:t>
    </dgm:pt>
    <dgm:pt modelId="{5C5772EC-424B-4AE4-B8C7-AD7C5AC87A1E}" type="asst">
      <dgm:prSet custT="1"/>
      <dgm:spPr/>
      <dgm:t>
        <a:bodyPr/>
        <a:lstStyle/>
        <a:p>
          <a:r>
            <a:rPr lang="en-US" sz="2400" dirty="0">
              <a:latin typeface="+mj-lt"/>
              <a:cs typeface="Times New Roman" panose="02020603050405020304" pitchFamily="18" charset="0"/>
            </a:rPr>
            <a:t>GENERAL</a:t>
          </a:r>
        </a:p>
      </dgm:t>
    </dgm:pt>
    <dgm:pt modelId="{46628A5D-6467-4E5F-B9A8-462A87A82432}" type="parTrans" cxnId="{7B6D9DD9-FC96-4C05-B607-EBFF0C5272A6}">
      <dgm:prSet/>
      <dgm:spPr/>
      <dgm:t>
        <a:bodyPr/>
        <a:lstStyle/>
        <a:p>
          <a:endParaRPr lang="en-US"/>
        </a:p>
      </dgm:t>
    </dgm:pt>
    <dgm:pt modelId="{8625D13C-1A21-4965-BF28-12F7C8CD900F}" type="sibTrans" cxnId="{7B6D9DD9-FC96-4C05-B607-EBFF0C5272A6}">
      <dgm:prSet/>
      <dgm:spPr/>
      <dgm:t>
        <a:bodyPr/>
        <a:lstStyle/>
        <a:p>
          <a:endParaRPr lang="en-US"/>
        </a:p>
      </dgm:t>
    </dgm:pt>
    <dgm:pt modelId="{2754406B-5629-442B-8C9E-9DA13AF05A07}">
      <dgm:prSet custT="1"/>
      <dgm:spPr/>
      <dgm:t>
        <a:bodyPr/>
        <a:lstStyle/>
        <a:p>
          <a:r>
            <a:rPr lang="en-US" sz="2400" dirty="0">
              <a:latin typeface="+mj-lt"/>
              <a:cs typeface="Times New Roman" panose="02020603050405020304" pitchFamily="18" charset="0"/>
            </a:rPr>
            <a:t>ESPECÍFICOS</a:t>
          </a:r>
        </a:p>
      </dgm:t>
    </dgm:pt>
    <dgm:pt modelId="{0541EDDD-D30C-46D2-9952-E8896AE71319}" type="parTrans" cxnId="{97BF1DE8-3138-479D-ADCE-B27498A51565}">
      <dgm:prSet/>
      <dgm:spPr/>
      <dgm:t>
        <a:bodyPr/>
        <a:lstStyle/>
        <a:p>
          <a:endParaRPr lang="en-US"/>
        </a:p>
      </dgm:t>
    </dgm:pt>
    <dgm:pt modelId="{1059242A-F99D-478B-8A4F-411A046429DA}" type="sibTrans" cxnId="{97BF1DE8-3138-479D-ADCE-B27498A51565}">
      <dgm:prSet/>
      <dgm:spPr/>
      <dgm:t>
        <a:bodyPr/>
        <a:lstStyle/>
        <a:p>
          <a:endParaRPr lang="en-US"/>
        </a:p>
      </dgm:t>
    </dgm:pt>
    <dgm:pt modelId="{A9ECBA41-2A07-4C79-AFE7-ACDFA305319C}">
      <dgm:prSet custT="1"/>
      <dgm:spPr/>
      <dgm:t>
        <a:bodyPr/>
        <a:lstStyle/>
        <a:p>
          <a:r>
            <a:rPr lang="es-EC" sz="1400" dirty="0">
              <a:latin typeface="+mj-lt"/>
              <a:cs typeface="Times New Roman" panose="02020603050405020304" pitchFamily="18" charset="0"/>
            </a:rPr>
            <a:t>Investigar la forma en que la utilización del Coaching Educativo como estrategia metodológica incide en</a:t>
          </a:r>
          <a:r>
            <a:rPr lang="es-EC" sz="1400" b="1" dirty="0">
              <a:latin typeface="+mj-lt"/>
              <a:cs typeface="Times New Roman" panose="02020603050405020304" pitchFamily="18" charset="0"/>
            </a:rPr>
            <a:t> </a:t>
          </a:r>
          <a:r>
            <a:rPr lang="es-EC" sz="1400" dirty="0">
              <a:latin typeface="+mj-lt"/>
              <a:cs typeface="Times New Roman" panose="02020603050405020304" pitchFamily="18" charset="0"/>
            </a:rPr>
            <a:t>el rendimiento académico de los estudiantes</a:t>
          </a:r>
        </a:p>
      </dgm:t>
    </dgm:pt>
    <dgm:pt modelId="{9112DCC9-1273-45FE-B6AB-611AA296DE55}" type="parTrans" cxnId="{D8F06200-1F77-4173-926C-F86E326986B0}">
      <dgm:prSet/>
      <dgm:spPr/>
      <dgm:t>
        <a:bodyPr/>
        <a:lstStyle/>
        <a:p>
          <a:endParaRPr lang="en-US"/>
        </a:p>
      </dgm:t>
    </dgm:pt>
    <dgm:pt modelId="{41EDF57F-C97B-44FE-8FBA-A8C59C266309}" type="sibTrans" cxnId="{D8F06200-1F77-4173-926C-F86E326986B0}">
      <dgm:prSet/>
      <dgm:spPr/>
      <dgm:t>
        <a:bodyPr/>
        <a:lstStyle/>
        <a:p>
          <a:endParaRPr lang="en-US"/>
        </a:p>
      </dgm:t>
    </dgm:pt>
    <dgm:pt modelId="{9F72D83B-CE0B-43CF-84E1-C8B4CC515604}">
      <dgm:prSet/>
      <dgm:spPr/>
      <dgm:t>
        <a:bodyPr/>
        <a:lstStyle/>
        <a:p>
          <a:pPr>
            <a:buFont typeface="Symbol" panose="05050102010706020507" pitchFamily="18" charset="2"/>
            <a:buChar char=""/>
          </a:pPr>
          <a:r>
            <a:rPr lang="es-ES" dirty="0">
              <a:uFillTx/>
            </a:rPr>
            <a:t>Indagar el grado de exposición de los estudiantes a estrategias de coaching por parte sus docentes.  </a:t>
          </a:r>
          <a:endParaRPr lang="es-EC" dirty="0">
            <a:uFillTx/>
          </a:endParaRPr>
        </a:p>
      </dgm:t>
    </dgm:pt>
    <dgm:pt modelId="{7F906A55-91B5-43CD-B166-1D30C289BEB8}" type="parTrans" cxnId="{11D2AF92-EE12-469D-B638-38C94E840D04}">
      <dgm:prSet/>
      <dgm:spPr/>
      <dgm:t>
        <a:bodyPr/>
        <a:lstStyle/>
        <a:p>
          <a:endParaRPr lang="en-US"/>
        </a:p>
      </dgm:t>
    </dgm:pt>
    <dgm:pt modelId="{79A39754-1B9D-48A0-870B-E84B5207FD5B}" type="sibTrans" cxnId="{11D2AF92-EE12-469D-B638-38C94E840D04}">
      <dgm:prSet/>
      <dgm:spPr/>
      <dgm:t>
        <a:bodyPr/>
        <a:lstStyle/>
        <a:p>
          <a:endParaRPr lang="en-US"/>
        </a:p>
      </dgm:t>
    </dgm:pt>
    <dgm:pt modelId="{8A8C50D8-F2E2-423B-B6A8-C46B09DE61C8}">
      <dgm:prSet/>
      <dgm:spPr/>
      <dgm:t>
        <a:bodyPr/>
        <a:lstStyle/>
        <a:p>
          <a:pPr>
            <a:buFont typeface="Symbol" panose="05050102010706020507" pitchFamily="18" charset="2"/>
            <a:buChar char=""/>
          </a:pPr>
          <a:r>
            <a:rPr lang="es-ES">
              <a:uFillTx/>
            </a:rPr>
            <a:t>Capacitar al docente del grupo experimental “A” en el que se aplicará la investigación sobre Coaching Educativo. </a:t>
          </a:r>
          <a:endParaRPr lang="es-EC">
            <a:uFillTx/>
          </a:endParaRPr>
        </a:p>
      </dgm:t>
    </dgm:pt>
    <dgm:pt modelId="{93893692-1481-45D4-A69C-77529BD77A22}" type="parTrans" cxnId="{2DFDACF2-9EB3-4F67-9191-D138EEA20AA7}">
      <dgm:prSet/>
      <dgm:spPr/>
      <dgm:t>
        <a:bodyPr/>
        <a:lstStyle/>
        <a:p>
          <a:endParaRPr lang="en-US"/>
        </a:p>
      </dgm:t>
    </dgm:pt>
    <dgm:pt modelId="{778D60EC-57D2-4056-A3D0-1AE11F4B1F8C}" type="sibTrans" cxnId="{2DFDACF2-9EB3-4F67-9191-D138EEA20AA7}">
      <dgm:prSet/>
      <dgm:spPr/>
      <dgm:t>
        <a:bodyPr/>
        <a:lstStyle/>
        <a:p>
          <a:endParaRPr lang="en-US"/>
        </a:p>
      </dgm:t>
    </dgm:pt>
    <dgm:pt modelId="{02C29483-0B2E-4F1B-9384-C437F2CE509B}">
      <dgm:prSet/>
      <dgm:spPr/>
      <dgm:t>
        <a:bodyPr/>
        <a:lstStyle/>
        <a:p>
          <a:pPr>
            <a:buFont typeface="Symbol" panose="05050102010706020507" pitchFamily="18" charset="2"/>
            <a:buChar char=""/>
          </a:pPr>
          <a:r>
            <a:rPr lang="es-ES" dirty="0">
              <a:uFillTx/>
            </a:rPr>
            <a:t>Aplicar por el lapso de dos unidades el Coaching Educativo como estrategia metodológica</a:t>
          </a:r>
          <a:endParaRPr lang="es-EC" dirty="0">
            <a:uFillTx/>
          </a:endParaRPr>
        </a:p>
      </dgm:t>
    </dgm:pt>
    <dgm:pt modelId="{C218BA9C-7AA1-454A-B550-5863F52FB0B3}" type="parTrans" cxnId="{8CD5FDDA-0573-4C7A-AEDB-0901EC4AEA97}">
      <dgm:prSet/>
      <dgm:spPr/>
      <dgm:t>
        <a:bodyPr/>
        <a:lstStyle/>
        <a:p>
          <a:endParaRPr lang="en-US"/>
        </a:p>
      </dgm:t>
    </dgm:pt>
    <dgm:pt modelId="{E41614F4-8954-43F0-A6AA-85C890E15076}" type="sibTrans" cxnId="{8CD5FDDA-0573-4C7A-AEDB-0901EC4AEA97}">
      <dgm:prSet/>
      <dgm:spPr/>
      <dgm:t>
        <a:bodyPr/>
        <a:lstStyle/>
        <a:p>
          <a:endParaRPr lang="en-US"/>
        </a:p>
      </dgm:t>
    </dgm:pt>
    <dgm:pt modelId="{9D9A8B6F-C47F-4EB8-8419-03D7E3D68F36}">
      <dgm:prSet/>
      <dgm:spPr/>
      <dgm:t>
        <a:bodyPr/>
        <a:lstStyle/>
        <a:p>
          <a:pPr>
            <a:buFont typeface="Symbol" panose="05050102010706020507" pitchFamily="18" charset="2"/>
            <a:buChar char=""/>
          </a:pPr>
          <a:r>
            <a:rPr lang="es-ES" dirty="0">
              <a:uFillTx/>
            </a:rPr>
            <a:t>Identificar si la aplicación del Coaching Educativo aporta de manera positiva al grupo experimental</a:t>
          </a:r>
          <a:endParaRPr lang="es-EC" dirty="0">
            <a:uFillTx/>
          </a:endParaRPr>
        </a:p>
      </dgm:t>
    </dgm:pt>
    <dgm:pt modelId="{8E1F1888-B796-4BF2-8810-88F45A1DD047}" type="parTrans" cxnId="{D80C4CF8-302C-4C2C-9F20-658EEB0857D0}">
      <dgm:prSet/>
      <dgm:spPr/>
      <dgm:t>
        <a:bodyPr/>
        <a:lstStyle/>
        <a:p>
          <a:endParaRPr lang="en-US"/>
        </a:p>
      </dgm:t>
    </dgm:pt>
    <dgm:pt modelId="{08C5BD13-BF6B-4816-A604-8ADCEDFB638E}" type="sibTrans" cxnId="{D80C4CF8-302C-4C2C-9F20-658EEB0857D0}">
      <dgm:prSet/>
      <dgm:spPr/>
      <dgm:t>
        <a:bodyPr/>
        <a:lstStyle/>
        <a:p>
          <a:endParaRPr lang="en-US"/>
        </a:p>
      </dgm:t>
    </dgm:pt>
    <dgm:pt modelId="{0FDFE342-20D5-4769-BACC-4F67A0B86311}" type="pres">
      <dgm:prSet presAssocID="{287D4D25-6BCB-4717-A7CB-AAD76C64EFC9}" presName="Name0" presStyleCnt="0">
        <dgm:presLayoutVars>
          <dgm:chPref val="1"/>
          <dgm:dir/>
          <dgm:animOne val="branch"/>
          <dgm:animLvl val="lvl"/>
          <dgm:resizeHandles val="exact"/>
        </dgm:presLayoutVars>
      </dgm:prSet>
      <dgm:spPr/>
      <dgm:t>
        <a:bodyPr/>
        <a:lstStyle/>
        <a:p>
          <a:endParaRPr lang="es-EC"/>
        </a:p>
      </dgm:t>
    </dgm:pt>
    <dgm:pt modelId="{E45BC07F-4516-44D1-AA07-AF93D9EE72FC}" type="pres">
      <dgm:prSet presAssocID="{75C489AF-5632-49C4-901F-49DA6DFE4141}" presName="root1" presStyleCnt="0"/>
      <dgm:spPr/>
    </dgm:pt>
    <dgm:pt modelId="{D4F08397-4987-4E02-A198-CB204BA73CC3}" type="pres">
      <dgm:prSet presAssocID="{75C489AF-5632-49C4-901F-49DA6DFE4141}" presName="LevelOneTextNode" presStyleLbl="node0" presStyleIdx="0" presStyleCnt="1" custLinFactNeighborX="1607" custLinFactNeighborY="611">
        <dgm:presLayoutVars>
          <dgm:chPref val="3"/>
        </dgm:presLayoutVars>
      </dgm:prSet>
      <dgm:spPr/>
      <dgm:t>
        <a:bodyPr/>
        <a:lstStyle/>
        <a:p>
          <a:endParaRPr lang="es-EC"/>
        </a:p>
      </dgm:t>
    </dgm:pt>
    <dgm:pt modelId="{4CD1C379-48E3-4931-87DA-464A84627E30}" type="pres">
      <dgm:prSet presAssocID="{75C489AF-5632-49C4-901F-49DA6DFE4141}" presName="level2hierChild" presStyleCnt="0"/>
      <dgm:spPr/>
    </dgm:pt>
    <dgm:pt modelId="{80997348-F27B-4BCA-94D8-2723859CFF4B}" type="pres">
      <dgm:prSet presAssocID="{46628A5D-6467-4E5F-B9A8-462A87A82432}" presName="conn2-1" presStyleLbl="parChTrans1D2" presStyleIdx="0" presStyleCnt="2"/>
      <dgm:spPr/>
      <dgm:t>
        <a:bodyPr/>
        <a:lstStyle/>
        <a:p>
          <a:endParaRPr lang="es-EC"/>
        </a:p>
      </dgm:t>
    </dgm:pt>
    <dgm:pt modelId="{D9A67DB2-540A-480E-9118-87DA0BC58F5E}" type="pres">
      <dgm:prSet presAssocID="{46628A5D-6467-4E5F-B9A8-462A87A82432}" presName="connTx" presStyleLbl="parChTrans1D2" presStyleIdx="0" presStyleCnt="2"/>
      <dgm:spPr/>
      <dgm:t>
        <a:bodyPr/>
        <a:lstStyle/>
        <a:p>
          <a:endParaRPr lang="es-EC"/>
        </a:p>
      </dgm:t>
    </dgm:pt>
    <dgm:pt modelId="{70EA3A84-1704-4EDA-8CCD-10A3450BE03F}" type="pres">
      <dgm:prSet presAssocID="{5C5772EC-424B-4AE4-B8C7-AD7C5AC87A1E}" presName="root2" presStyleCnt="0"/>
      <dgm:spPr/>
    </dgm:pt>
    <dgm:pt modelId="{829EF2A5-9AD2-499F-8D00-1AFE9CE5FA87}" type="pres">
      <dgm:prSet presAssocID="{5C5772EC-424B-4AE4-B8C7-AD7C5AC87A1E}" presName="LevelTwoTextNode" presStyleLbl="asst1" presStyleIdx="0" presStyleCnt="1">
        <dgm:presLayoutVars>
          <dgm:chPref val="3"/>
        </dgm:presLayoutVars>
      </dgm:prSet>
      <dgm:spPr/>
      <dgm:t>
        <a:bodyPr/>
        <a:lstStyle/>
        <a:p>
          <a:endParaRPr lang="es-EC"/>
        </a:p>
      </dgm:t>
    </dgm:pt>
    <dgm:pt modelId="{9F3EC6DE-A039-4395-907C-4B5B86D21A4D}" type="pres">
      <dgm:prSet presAssocID="{5C5772EC-424B-4AE4-B8C7-AD7C5AC87A1E}" presName="level3hierChild" presStyleCnt="0"/>
      <dgm:spPr/>
    </dgm:pt>
    <dgm:pt modelId="{32205289-4EF5-41B1-93B5-C36CB3A93A14}" type="pres">
      <dgm:prSet presAssocID="{9112DCC9-1273-45FE-B6AB-611AA296DE55}" presName="conn2-1" presStyleLbl="parChTrans1D3" presStyleIdx="0" presStyleCnt="5"/>
      <dgm:spPr/>
      <dgm:t>
        <a:bodyPr/>
        <a:lstStyle/>
        <a:p>
          <a:endParaRPr lang="es-EC"/>
        </a:p>
      </dgm:t>
    </dgm:pt>
    <dgm:pt modelId="{5A3AEF3A-00CF-4FE2-A8FD-33E60E7FF8DE}" type="pres">
      <dgm:prSet presAssocID="{9112DCC9-1273-45FE-B6AB-611AA296DE55}" presName="connTx" presStyleLbl="parChTrans1D3" presStyleIdx="0" presStyleCnt="5"/>
      <dgm:spPr/>
      <dgm:t>
        <a:bodyPr/>
        <a:lstStyle/>
        <a:p>
          <a:endParaRPr lang="es-EC"/>
        </a:p>
      </dgm:t>
    </dgm:pt>
    <dgm:pt modelId="{A5C6036E-84A4-4486-A37C-97EECCA9530A}" type="pres">
      <dgm:prSet presAssocID="{A9ECBA41-2A07-4C79-AFE7-ACDFA305319C}" presName="root2" presStyleCnt="0"/>
      <dgm:spPr/>
    </dgm:pt>
    <dgm:pt modelId="{8BC20EA6-3818-46AE-A2CA-71D75F035BDB}" type="pres">
      <dgm:prSet presAssocID="{A9ECBA41-2A07-4C79-AFE7-ACDFA305319C}" presName="LevelTwoTextNode" presStyleLbl="node3" presStyleIdx="0" presStyleCnt="5" custScaleX="105508" custScaleY="184061">
        <dgm:presLayoutVars>
          <dgm:chPref val="3"/>
        </dgm:presLayoutVars>
      </dgm:prSet>
      <dgm:spPr/>
      <dgm:t>
        <a:bodyPr/>
        <a:lstStyle/>
        <a:p>
          <a:endParaRPr lang="es-EC"/>
        </a:p>
      </dgm:t>
    </dgm:pt>
    <dgm:pt modelId="{246F3872-6613-478A-B443-5F0C222FB78F}" type="pres">
      <dgm:prSet presAssocID="{A9ECBA41-2A07-4C79-AFE7-ACDFA305319C}" presName="level3hierChild" presStyleCnt="0"/>
      <dgm:spPr/>
    </dgm:pt>
    <dgm:pt modelId="{5C1D7BA1-DA92-4E81-AD56-EB29B14AFB23}" type="pres">
      <dgm:prSet presAssocID="{0541EDDD-D30C-46D2-9952-E8896AE71319}" presName="conn2-1" presStyleLbl="parChTrans1D2" presStyleIdx="1" presStyleCnt="2"/>
      <dgm:spPr/>
      <dgm:t>
        <a:bodyPr/>
        <a:lstStyle/>
        <a:p>
          <a:endParaRPr lang="es-EC"/>
        </a:p>
      </dgm:t>
    </dgm:pt>
    <dgm:pt modelId="{ECE3518C-2097-4218-842C-3D01E981C741}" type="pres">
      <dgm:prSet presAssocID="{0541EDDD-D30C-46D2-9952-E8896AE71319}" presName="connTx" presStyleLbl="parChTrans1D2" presStyleIdx="1" presStyleCnt="2"/>
      <dgm:spPr/>
      <dgm:t>
        <a:bodyPr/>
        <a:lstStyle/>
        <a:p>
          <a:endParaRPr lang="es-EC"/>
        </a:p>
      </dgm:t>
    </dgm:pt>
    <dgm:pt modelId="{06BDA62A-BDF0-450A-B2CA-9AE600E761FE}" type="pres">
      <dgm:prSet presAssocID="{2754406B-5629-442B-8C9E-9DA13AF05A07}" presName="root2" presStyleCnt="0"/>
      <dgm:spPr/>
    </dgm:pt>
    <dgm:pt modelId="{69BFC1FA-1CBA-43E7-A5B4-2367F850C4BC}" type="pres">
      <dgm:prSet presAssocID="{2754406B-5629-442B-8C9E-9DA13AF05A07}" presName="LevelTwoTextNode" presStyleLbl="node2" presStyleIdx="0" presStyleCnt="1">
        <dgm:presLayoutVars>
          <dgm:chPref val="3"/>
        </dgm:presLayoutVars>
      </dgm:prSet>
      <dgm:spPr/>
      <dgm:t>
        <a:bodyPr/>
        <a:lstStyle/>
        <a:p>
          <a:endParaRPr lang="es-EC"/>
        </a:p>
      </dgm:t>
    </dgm:pt>
    <dgm:pt modelId="{A5C24D6B-0212-4BCE-A5FB-2CA6260EEB0B}" type="pres">
      <dgm:prSet presAssocID="{2754406B-5629-442B-8C9E-9DA13AF05A07}" presName="level3hierChild" presStyleCnt="0"/>
      <dgm:spPr/>
    </dgm:pt>
    <dgm:pt modelId="{0EE36ADD-DD05-42AD-AD5A-AF1D74F23EA4}" type="pres">
      <dgm:prSet presAssocID="{7F906A55-91B5-43CD-B166-1D30C289BEB8}" presName="conn2-1" presStyleLbl="parChTrans1D3" presStyleIdx="1" presStyleCnt="5"/>
      <dgm:spPr/>
      <dgm:t>
        <a:bodyPr/>
        <a:lstStyle/>
        <a:p>
          <a:endParaRPr lang="es-EC"/>
        </a:p>
      </dgm:t>
    </dgm:pt>
    <dgm:pt modelId="{E694C658-D013-49AE-876E-DDA0D3E14FC3}" type="pres">
      <dgm:prSet presAssocID="{7F906A55-91B5-43CD-B166-1D30C289BEB8}" presName="connTx" presStyleLbl="parChTrans1D3" presStyleIdx="1" presStyleCnt="5"/>
      <dgm:spPr/>
      <dgm:t>
        <a:bodyPr/>
        <a:lstStyle/>
        <a:p>
          <a:endParaRPr lang="es-EC"/>
        </a:p>
      </dgm:t>
    </dgm:pt>
    <dgm:pt modelId="{D630651E-F9C7-4138-82BB-6FD2CF5E79B7}" type="pres">
      <dgm:prSet presAssocID="{9F72D83B-CE0B-43CF-84E1-C8B4CC515604}" presName="root2" presStyleCnt="0"/>
      <dgm:spPr/>
    </dgm:pt>
    <dgm:pt modelId="{91BB4FC2-B80F-443A-9D27-EBD5CC85F729}" type="pres">
      <dgm:prSet presAssocID="{9F72D83B-CE0B-43CF-84E1-C8B4CC515604}" presName="LevelTwoTextNode" presStyleLbl="node3" presStyleIdx="1" presStyleCnt="5">
        <dgm:presLayoutVars>
          <dgm:chPref val="3"/>
        </dgm:presLayoutVars>
      </dgm:prSet>
      <dgm:spPr/>
      <dgm:t>
        <a:bodyPr/>
        <a:lstStyle/>
        <a:p>
          <a:endParaRPr lang="es-EC"/>
        </a:p>
      </dgm:t>
    </dgm:pt>
    <dgm:pt modelId="{105BD0E2-F3F3-4BF0-8478-F36BCA97F5AD}" type="pres">
      <dgm:prSet presAssocID="{9F72D83B-CE0B-43CF-84E1-C8B4CC515604}" presName="level3hierChild" presStyleCnt="0"/>
      <dgm:spPr/>
    </dgm:pt>
    <dgm:pt modelId="{4711E804-6072-4A2B-802F-9342D4C3679E}" type="pres">
      <dgm:prSet presAssocID="{93893692-1481-45D4-A69C-77529BD77A22}" presName="conn2-1" presStyleLbl="parChTrans1D3" presStyleIdx="2" presStyleCnt="5"/>
      <dgm:spPr/>
      <dgm:t>
        <a:bodyPr/>
        <a:lstStyle/>
        <a:p>
          <a:endParaRPr lang="es-EC"/>
        </a:p>
      </dgm:t>
    </dgm:pt>
    <dgm:pt modelId="{D030680A-F2E2-445F-858A-B707DFDECC4E}" type="pres">
      <dgm:prSet presAssocID="{93893692-1481-45D4-A69C-77529BD77A22}" presName="connTx" presStyleLbl="parChTrans1D3" presStyleIdx="2" presStyleCnt="5"/>
      <dgm:spPr/>
      <dgm:t>
        <a:bodyPr/>
        <a:lstStyle/>
        <a:p>
          <a:endParaRPr lang="es-EC"/>
        </a:p>
      </dgm:t>
    </dgm:pt>
    <dgm:pt modelId="{1907D340-CAD4-4838-903F-DFBBB6F1FEF6}" type="pres">
      <dgm:prSet presAssocID="{8A8C50D8-F2E2-423B-B6A8-C46B09DE61C8}" presName="root2" presStyleCnt="0"/>
      <dgm:spPr/>
    </dgm:pt>
    <dgm:pt modelId="{3F8E4198-3284-46F0-B039-BAF65BC2A754}" type="pres">
      <dgm:prSet presAssocID="{8A8C50D8-F2E2-423B-B6A8-C46B09DE61C8}" presName="LevelTwoTextNode" presStyleLbl="node3" presStyleIdx="2" presStyleCnt="5">
        <dgm:presLayoutVars>
          <dgm:chPref val="3"/>
        </dgm:presLayoutVars>
      </dgm:prSet>
      <dgm:spPr/>
      <dgm:t>
        <a:bodyPr/>
        <a:lstStyle/>
        <a:p>
          <a:endParaRPr lang="es-EC"/>
        </a:p>
      </dgm:t>
    </dgm:pt>
    <dgm:pt modelId="{C4246A6B-87ED-42EA-B304-17888F2AFDE0}" type="pres">
      <dgm:prSet presAssocID="{8A8C50D8-F2E2-423B-B6A8-C46B09DE61C8}" presName="level3hierChild" presStyleCnt="0"/>
      <dgm:spPr/>
    </dgm:pt>
    <dgm:pt modelId="{998AA60D-ED32-46BF-8A1A-D86EBBC8C6F6}" type="pres">
      <dgm:prSet presAssocID="{C218BA9C-7AA1-454A-B550-5863F52FB0B3}" presName="conn2-1" presStyleLbl="parChTrans1D3" presStyleIdx="3" presStyleCnt="5"/>
      <dgm:spPr/>
      <dgm:t>
        <a:bodyPr/>
        <a:lstStyle/>
        <a:p>
          <a:endParaRPr lang="es-EC"/>
        </a:p>
      </dgm:t>
    </dgm:pt>
    <dgm:pt modelId="{51E66B3A-2C8A-481F-AF45-6F20CB213FC0}" type="pres">
      <dgm:prSet presAssocID="{C218BA9C-7AA1-454A-B550-5863F52FB0B3}" presName="connTx" presStyleLbl="parChTrans1D3" presStyleIdx="3" presStyleCnt="5"/>
      <dgm:spPr/>
      <dgm:t>
        <a:bodyPr/>
        <a:lstStyle/>
        <a:p>
          <a:endParaRPr lang="es-EC"/>
        </a:p>
      </dgm:t>
    </dgm:pt>
    <dgm:pt modelId="{FB2C1612-98F1-4C63-B71E-390CC5D70E50}" type="pres">
      <dgm:prSet presAssocID="{02C29483-0B2E-4F1B-9384-C437F2CE509B}" presName="root2" presStyleCnt="0"/>
      <dgm:spPr/>
    </dgm:pt>
    <dgm:pt modelId="{7A00412A-265D-4AA3-B536-4D4CFE726A9D}" type="pres">
      <dgm:prSet presAssocID="{02C29483-0B2E-4F1B-9384-C437F2CE509B}" presName="LevelTwoTextNode" presStyleLbl="node3" presStyleIdx="3" presStyleCnt="5">
        <dgm:presLayoutVars>
          <dgm:chPref val="3"/>
        </dgm:presLayoutVars>
      </dgm:prSet>
      <dgm:spPr/>
      <dgm:t>
        <a:bodyPr/>
        <a:lstStyle/>
        <a:p>
          <a:endParaRPr lang="es-EC"/>
        </a:p>
      </dgm:t>
    </dgm:pt>
    <dgm:pt modelId="{071D787B-3443-409D-B953-FC105AF83C05}" type="pres">
      <dgm:prSet presAssocID="{02C29483-0B2E-4F1B-9384-C437F2CE509B}" presName="level3hierChild" presStyleCnt="0"/>
      <dgm:spPr/>
    </dgm:pt>
    <dgm:pt modelId="{41534A4D-0C2B-445F-BCE1-B44ACFB9DB00}" type="pres">
      <dgm:prSet presAssocID="{8E1F1888-B796-4BF2-8810-88F45A1DD047}" presName="conn2-1" presStyleLbl="parChTrans1D3" presStyleIdx="4" presStyleCnt="5"/>
      <dgm:spPr/>
      <dgm:t>
        <a:bodyPr/>
        <a:lstStyle/>
        <a:p>
          <a:endParaRPr lang="es-EC"/>
        </a:p>
      </dgm:t>
    </dgm:pt>
    <dgm:pt modelId="{FC55678D-1939-4235-8B74-B7CCEBE3672E}" type="pres">
      <dgm:prSet presAssocID="{8E1F1888-B796-4BF2-8810-88F45A1DD047}" presName="connTx" presStyleLbl="parChTrans1D3" presStyleIdx="4" presStyleCnt="5"/>
      <dgm:spPr/>
      <dgm:t>
        <a:bodyPr/>
        <a:lstStyle/>
        <a:p>
          <a:endParaRPr lang="es-EC"/>
        </a:p>
      </dgm:t>
    </dgm:pt>
    <dgm:pt modelId="{0728E173-A530-49D2-896C-993789C7FFB8}" type="pres">
      <dgm:prSet presAssocID="{9D9A8B6F-C47F-4EB8-8419-03D7E3D68F36}" presName="root2" presStyleCnt="0"/>
      <dgm:spPr/>
    </dgm:pt>
    <dgm:pt modelId="{D0390C81-1453-43BC-8B6E-7975E6632C61}" type="pres">
      <dgm:prSet presAssocID="{9D9A8B6F-C47F-4EB8-8419-03D7E3D68F36}" presName="LevelTwoTextNode" presStyleLbl="node3" presStyleIdx="4" presStyleCnt="5">
        <dgm:presLayoutVars>
          <dgm:chPref val="3"/>
        </dgm:presLayoutVars>
      </dgm:prSet>
      <dgm:spPr/>
      <dgm:t>
        <a:bodyPr/>
        <a:lstStyle/>
        <a:p>
          <a:endParaRPr lang="es-EC"/>
        </a:p>
      </dgm:t>
    </dgm:pt>
    <dgm:pt modelId="{849A7062-DD02-4AA0-9A94-CC8DD320C8F4}" type="pres">
      <dgm:prSet presAssocID="{9D9A8B6F-C47F-4EB8-8419-03D7E3D68F36}" presName="level3hierChild" presStyleCnt="0"/>
      <dgm:spPr/>
    </dgm:pt>
  </dgm:ptLst>
  <dgm:cxnLst>
    <dgm:cxn modelId="{DFF2F9D1-09D0-44A9-AF0F-421BC1ECF4A9}" type="presOf" srcId="{8E1F1888-B796-4BF2-8810-88F45A1DD047}" destId="{41534A4D-0C2B-445F-BCE1-B44ACFB9DB00}" srcOrd="0" destOrd="0" presId="urn:microsoft.com/office/officeart/2008/layout/HorizontalMultiLevelHierarchy"/>
    <dgm:cxn modelId="{1A9E26AC-5B65-4DC2-A266-179B40D11A3D}" type="presOf" srcId="{9D9A8B6F-C47F-4EB8-8419-03D7E3D68F36}" destId="{D0390C81-1453-43BC-8B6E-7975E6632C61}" srcOrd="0" destOrd="0" presId="urn:microsoft.com/office/officeart/2008/layout/HorizontalMultiLevelHierarchy"/>
    <dgm:cxn modelId="{0D237842-5FD8-4E98-97B9-3974D9F84B48}" type="presOf" srcId="{A9ECBA41-2A07-4C79-AFE7-ACDFA305319C}" destId="{8BC20EA6-3818-46AE-A2CA-71D75F035BDB}" srcOrd="0" destOrd="0" presId="urn:microsoft.com/office/officeart/2008/layout/HorizontalMultiLevelHierarchy"/>
    <dgm:cxn modelId="{11D2AF92-EE12-469D-B638-38C94E840D04}" srcId="{2754406B-5629-442B-8C9E-9DA13AF05A07}" destId="{9F72D83B-CE0B-43CF-84E1-C8B4CC515604}" srcOrd="0" destOrd="0" parTransId="{7F906A55-91B5-43CD-B166-1D30C289BEB8}" sibTransId="{79A39754-1B9D-48A0-870B-E84B5207FD5B}"/>
    <dgm:cxn modelId="{4592EA67-10CD-4B80-B443-544775C1F430}" type="presOf" srcId="{93893692-1481-45D4-A69C-77529BD77A22}" destId="{D030680A-F2E2-445F-858A-B707DFDECC4E}" srcOrd="1" destOrd="0" presId="urn:microsoft.com/office/officeart/2008/layout/HorizontalMultiLevelHierarchy"/>
    <dgm:cxn modelId="{605263D1-4964-41DA-8CB6-49834D99369D}" type="presOf" srcId="{75C489AF-5632-49C4-901F-49DA6DFE4141}" destId="{D4F08397-4987-4E02-A198-CB204BA73CC3}" srcOrd="0" destOrd="0" presId="urn:microsoft.com/office/officeart/2008/layout/HorizontalMultiLevelHierarchy"/>
    <dgm:cxn modelId="{7B6D9DD9-FC96-4C05-B607-EBFF0C5272A6}" srcId="{75C489AF-5632-49C4-901F-49DA6DFE4141}" destId="{5C5772EC-424B-4AE4-B8C7-AD7C5AC87A1E}" srcOrd="0" destOrd="0" parTransId="{46628A5D-6467-4E5F-B9A8-462A87A82432}" sibTransId="{8625D13C-1A21-4965-BF28-12F7C8CD900F}"/>
    <dgm:cxn modelId="{215CE49A-67F7-418A-A944-3B514DF664FE}" type="presOf" srcId="{0541EDDD-D30C-46D2-9952-E8896AE71319}" destId="{5C1D7BA1-DA92-4E81-AD56-EB29B14AFB23}" srcOrd="0" destOrd="0" presId="urn:microsoft.com/office/officeart/2008/layout/HorizontalMultiLevelHierarchy"/>
    <dgm:cxn modelId="{2DFDACF2-9EB3-4F67-9191-D138EEA20AA7}" srcId="{2754406B-5629-442B-8C9E-9DA13AF05A07}" destId="{8A8C50D8-F2E2-423B-B6A8-C46B09DE61C8}" srcOrd="1" destOrd="0" parTransId="{93893692-1481-45D4-A69C-77529BD77A22}" sibTransId="{778D60EC-57D2-4056-A3D0-1AE11F4B1F8C}"/>
    <dgm:cxn modelId="{CCC8E65F-E082-4E51-A531-B65311CBC343}" type="presOf" srcId="{9112DCC9-1273-45FE-B6AB-611AA296DE55}" destId="{32205289-4EF5-41B1-93B5-C36CB3A93A14}" srcOrd="0" destOrd="0" presId="urn:microsoft.com/office/officeart/2008/layout/HorizontalMultiLevelHierarchy"/>
    <dgm:cxn modelId="{5E92EC0B-C1F3-4125-983C-57F06E4F8987}" type="presOf" srcId="{7F906A55-91B5-43CD-B166-1D30C289BEB8}" destId="{E694C658-D013-49AE-876E-DDA0D3E14FC3}" srcOrd="1" destOrd="0" presId="urn:microsoft.com/office/officeart/2008/layout/HorizontalMultiLevelHierarchy"/>
    <dgm:cxn modelId="{2DAE4B5B-67BF-4D09-84B4-897A697D4060}" type="presOf" srcId="{8E1F1888-B796-4BF2-8810-88F45A1DD047}" destId="{FC55678D-1939-4235-8B74-B7CCEBE3672E}" srcOrd="1" destOrd="0" presId="urn:microsoft.com/office/officeart/2008/layout/HorizontalMultiLevelHierarchy"/>
    <dgm:cxn modelId="{24EE7BAD-6727-4E31-98A6-A94D122F81E0}" type="presOf" srcId="{9112DCC9-1273-45FE-B6AB-611AA296DE55}" destId="{5A3AEF3A-00CF-4FE2-A8FD-33E60E7FF8DE}" srcOrd="1" destOrd="0" presId="urn:microsoft.com/office/officeart/2008/layout/HorizontalMultiLevelHierarchy"/>
    <dgm:cxn modelId="{7447A0FD-278E-40EC-B3DA-27A6DABA07BF}" type="presOf" srcId="{287D4D25-6BCB-4717-A7CB-AAD76C64EFC9}" destId="{0FDFE342-20D5-4769-BACC-4F67A0B86311}" srcOrd="0" destOrd="0" presId="urn:microsoft.com/office/officeart/2008/layout/HorizontalMultiLevelHierarchy"/>
    <dgm:cxn modelId="{147D6C6E-DF5B-4CB9-9629-4F8059DFBBC4}" type="presOf" srcId="{93893692-1481-45D4-A69C-77529BD77A22}" destId="{4711E804-6072-4A2B-802F-9342D4C3679E}" srcOrd="0" destOrd="0" presId="urn:microsoft.com/office/officeart/2008/layout/HorizontalMultiLevelHierarchy"/>
    <dgm:cxn modelId="{0CB67D66-3CC8-492A-8C3F-D6F3B97C066B}" type="presOf" srcId="{C218BA9C-7AA1-454A-B550-5863F52FB0B3}" destId="{998AA60D-ED32-46BF-8A1A-D86EBBC8C6F6}" srcOrd="0" destOrd="0" presId="urn:microsoft.com/office/officeart/2008/layout/HorizontalMultiLevelHierarchy"/>
    <dgm:cxn modelId="{8CD5FDDA-0573-4C7A-AEDB-0901EC4AEA97}" srcId="{2754406B-5629-442B-8C9E-9DA13AF05A07}" destId="{02C29483-0B2E-4F1B-9384-C437F2CE509B}" srcOrd="2" destOrd="0" parTransId="{C218BA9C-7AA1-454A-B550-5863F52FB0B3}" sibTransId="{E41614F4-8954-43F0-A6AA-85C890E15076}"/>
    <dgm:cxn modelId="{430C50B2-406A-44B4-9B12-8C004B3E7FBC}" type="presOf" srcId="{9F72D83B-CE0B-43CF-84E1-C8B4CC515604}" destId="{91BB4FC2-B80F-443A-9D27-EBD5CC85F729}" srcOrd="0" destOrd="0" presId="urn:microsoft.com/office/officeart/2008/layout/HorizontalMultiLevelHierarchy"/>
    <dgm:cxn modelId="{97BF1DE8-3138-479D-ADCE-B27498A51565}" srcId="{75C489AF-5632-49C4-901F-49DA6DFE4141}" destId="{2754406B-5629-442B-8C9E-9DA13AF05A07}" srcOrd="1" destOrd="0" parTransId="{0541EDDD-D30C-46D2-9952-E8896AE71319}" sibTransId="{1059242A-F99D-478B-8A4F-411A046429DA}"/>
    <dgm:cxn modelId="{0B378218-CA8C-4BF3-B4DF-9407BCB68D96}" type="presOf" srcId="{8A8C50D8-F2E2-423B-B6A8-C46B09DE61C8}" destId="{3F8E4198-3284-46F0-B039-BAF65BC2A754}" srcOrd="0" destOrd="0" presId="urn:microsoft.com/office/officeart/2008/layout/HorizontalMultiLevelHierarchy"/>
    <dgm:cxn modelId="{C8E98771-FCD4-477E-A437-D5C101E1B2E1}" type="presOf" srcId="{02C29483-0B2E-4F1B-9384-C437F2CE509B}" destId="{7A00412A-265D-4AA3-B536-4D4CFE726A9D}" srcOrd="0" destOrd="0" presId="urn:microsoft.com/office/officeart/2008/layout/HorizontalMultiLevelHierarchy"/>
    <dgm:cxn modelId="{25714450-0F85-4705-9923-B7F58196816D}" type="presOf" srcId="{46628A5D-6467-4E5F-B9A8-462A87A82432}" destId="{D9A67DB2-540A-480E-9118-87DA0BC58F5E}" srcOrd="1" destOrd="0" presId="urn:microsoft.com/office/officeart/2008/layout/HorizontalMultiLevelHierarchy"/>
    <dgm:cxn modelId="{F0139512-D226-47EE-9AB9-961458A82920}" type="presOf" srcId="{46628A5D-6467-4E5F-B9A8-462A87A82432}" destId="{80997348-F27B-4BCA-94D8-2723859CFF4B}" srcOrd="0" destOrd="0" presId="urn:microsoft.com/office/officeart/2008/layout/HorizontalMultiLevelHierarchy"/>
    <dgm:cxn modelId="{CA4DA23D-CADA-4B49-831C-69B9F29F3215}" type="presOf" srcId="{7F906A55-91B5-43CD-B166-1D30C289BEB8}" destId="{0EE36ADD-DD05-42AD-AD5A-AF1D74F23EA4}" srcOrd="0" destOrd="0" presId="urn:microsoft.com/office/officeart/2008/layout/HorizontalMultiLevelHierarchy"/>
    <dgm:cxn modelId="{739C397F-D694-49C4-AF02-594A43746395}" srcId="{287D4D25-6BCB-4717-A7CB-AAD76C64EFC9}" destId="{75C489AF-5632-49C4-901F-49DA6DFE4141}" srcOrd="0" destOrd="0" parTransId="{780302D1-8C07-4240-BA34-15F7A0C0172C}" sibTransId="{51AC4044-E04C-4353-BC44-B6BFF0BB8508}"/>
    <dgm:cxn modelId="{DF371C20-D9A0-46B1-A706-93F07774C3F6}" type="presOf" srcId="{C218BA9C-7AA1-454A-B550-5863F52FB0B3}" destId="{51E66B3A-2C8A-481F-AF45-6F20CB213FC0}" srcOrd="1" destOrd="0" presId="urn:microsoft.com/office/officeart/2008/layout/HorizontalMultiLevelHierarchy"/>
    <dgm:cxn modelId="{D80C4CF8-302C-4C2C-9F20-658EEB0857D0}" srcId="{2754406B-5629-442B-8C9E-9DA13AF05A07}" destId="{9D9A8B6F-C47F-4EB8-8419-03D7E3D68F36}" srcOrd="3" destOrd="0" parTransId="{8E1F1888-B796-4BF2-8810-88F45A1DD047}" sibTransId="{08C5BD13-BF6B-4816-A604-8ADCEDFB638E}"/>
    <dgm:cxn modelId="{9CB1068B-059A-4438-8B6A-0FA1792AB785}" type="presOf" srcId="{2754406B-5629-442B-8C9E-9DA13AF05A07}" destId="{69BFC1FA-1CBA-43E7-A5B4-2367F850C4BC}" srcOrd="0" destOrd="0" presId="urn:microsoft.com/office/officeart/2008/layout/HorizontalMultiLevelHierarchy"/>
    <dgm:cxn modelId="{5CD2035A-8BC8-429D-94DA-CA88EBD848C1}" type="presOf" srcId="{0541EDDD-D30C-46D2-9952-E8896AE71319}" destId="{ECE3518C-2097-4218-842C-3D01E981C741}" srcOrd="1" destOrd="0" presId="urn:microsoft.com/office/officeart/2008/layout/HorizontalMultiLevelHierarchy"/>
    <dgm:cxn modelId="{D8F06200-1F77-4173-926C-F86E326986B0}" srcId="{5C5772EC-424B-4AE4-B8C7-AD7C5AC87A1E}" destId="{A9ECBA41-2A07-4C79-AFE7-ACDFA305319C}" srcOrd="0" destOrd="0" parTransId="{9112DCC9-1273-45FE-B6AB-611AA296DE55}" sibTransId="{41EDF57F-C97B-44FE-8FBA-A8C59C266309}"/>
    <dgm:cxn modelId="{701D90F2-0559-41AE-A5CF-0FFD0B054D2F}" type="presOf" srcId="{5C5772EC-424B-4AE4-B8C7-AD7C5AC87A1E}" destId="{829EF2A5-9AD2-499F-8D00-1AFE9CE5FA87}" srcOrd="0" destOrd="0" presId="urn:microsoft.com/office/officeart/2008/layout/HorizontalMultiLevelHierarchy"/>
    <dgm:cxn modelId="{0F8A8043-677A-4730-BB5A-73D4602E0890}" type="presParOf" srcId="{0FDFE342-20D5-4769-BACC-4F67A0B86311}" destId="{E45BC07F-4516-44D1-AA07-AF93D9EE72FC}" srcOrd="0" destOrd="0" presId="urn:microsoft.com/office/officeart/2008/layout/HorizontalMultiLevelHierarchy"/>
    <dgm:cxn modelId="{F6F92322-DD0C-43EE-9F4F-6D9596B861B3}" type="presParOf" srcId="{E45BC07F-4516-44D1-AA07-AF93D9EE72FC}" destId="{D4F08397-4987-4E02-A198-CB204BA73CC3}" srcOrd="0" destOrd="0" presId="urn:microsoft.com/office/officeart/2008/layout/HorizontalMultiLevelHierarchy"/>
    <dgm:cxn modelId="{66083074-2448-46A8-8946-F602FA33D2EA}" type="presParOf" srcId="{E45BC07F-4516-44D1-AA07-AF93D9EE72FC}" destId="{4CD1C379-48E3-4931-87DA-464A84627E30}" srcOrd="1" destOrd="0" presId="urn:microsoft.com/office/officeart/2008/layout/HorizontalMultiLevelHierarchy"/>
    <dgm:cxn modelId="{8D24FDB6-1F5C-4468-9F58-BA1A1906316A}" type="presParOf" srcId="{4CD1C379-48E3-4931-87DA-464A84627E30}" destId="{80997348-F27B-4BCA-94D8-2723859CFF4B}" srcOrd="0" destOrd="0" presId="urn:microsoft.com/office/officeart/2008/layout/HorizontalMultiLevelHierarchy"/>
    <dgm:cxn modelId="{2B00AB09-C3BD-414E-B094-AAE64E17C773}" type="presParOf" srcId="{80997348-F27B-4BCA-94D8-2723859CFF4B}" destId="{D9A67DB2-540A-480E-9118-87DA0BC58F5E}" srcOrd="0" destOrd="0" presId="urn:microsoft.com/office/officeart/2008/layout/HorizontalMultiLevelHierarchy"/>
    <dgm:cxn modelId="{70F7C1EA-996A-4EEC-8DDF-8925A618AA5F}" type="presParOf" srcId="{4CD1C379-48E3-4931-87DA-464A84627E30}" destId="{70EA3A84-1704-4EDA-8CCD-10A3450BE03F}" srcOrd="1" destOrd="0" presId="urn:microsoft.com/office/officeart/2008/layout/HorizontalMultiLevelHierarchy"/>
    <dgm:cxn modelId="{BFB8139A-12D5-405F-8954-86D6EB226833}" type="presParOf" srcId="{70EA3A84-1704-4EDA-8CCD-10A3450BE03F}" destId="{829EF2A5-9AD2-499F-8D00-1AFE9CE5FA87}" srcOrd="0" destOrd="0" presId="urn:microsoft.com/office/officeart/2008/layout/HorizontalMultiLevelHierarchy"/>
    <dgm:cxn modelId="{10FF6FF7-F904-4F79-8AE1-05D625C09BF2}" type="presParOf" srcId="{70EA3A84-1704-4EDA-8CCD-10A3450BE03F}" destId="{9F3EC6DE-A039-4395-907C-4B5B86D21A4D}" srcOrd="1" destOrd="0" presId="urn:microsoft.com/office/officeart/2008/layout/HorizontalMultiLevelHierarchy"/>
    <dgm:cxn modelId="{1FE929C2-9D79-43DE-977C-82B5152E6499}" type="presParOf" srcId="{9F3EC6DE-A039-4395-907C-4B5B86D21A4D}" destId="{32205289-4EF5-41B1-93B5-C36CB3A93A14}" srcOrd="0" destOrd="0" presId="urn:microsoft.com/office/officeart/2008/layout/HorizontalMultiLevelHierarchy"/>
    <dgm:cxn modelId="{CCFAFC5E-4FCC-46D3-BE2C-2F13ADE49412}" type="presParOf" srcId="{32205289-4EF5-41B1-93B5-C36CB3A93A14}" destId="{5A3AEF3A-00CF-4FE2-A8FD-33E60E7FF8DE}" srcOrd="0" destOrd="0" presId="urn:microsoft.com/office/officeart/2008/layout/HorizontalMultiLevelHierarchy"/>
    <dgm:cxn modelId="{596F9C38-92FF-4110-9CED-F76B6DA68529}" type="presParOf" srcId="{9F3EC6DE-A039-4395-907C-4B5B86D21A4D}" destId="{A5C6036E-84A4-4486-A37C-97EECCA9530A}" srcOrd="1" destOrd="0" presId="urn:microsoft.com/office/officeart/2008/layout/HorizontalMultiLevelHierarchy"/>
    <dgm:cxn modelId="{51AD0F5A-9F56-4793-BFB8-618082DE0014}" type="presParOf" srcId="{A5C6036E-84A4-4486-A37C-97EECCA9530A}" destId="{8BC20EA6-3818-46AE-A2CA-71D75F035BDB}" srcOrd="0" destOrd="0" presId="urn:microsoft.com/office/officeart/2008/layout/HorizontalMultiLevelHierarchy"/>
    <dgm:cxn modelId="{98FB5EDF-D3BB-4362-BF8A-8986448DA9BA}" type="presParOf" srcId="{A5C6036E-84A4-4486-A37C-97EECCA9530A}" destId="{246F3872-6613-478A-B443-5F0C222FB78F}" srcOrd="1" destOrd="0" presId="urn:microsoft.com/office/officeart/2008/layout/HorizontalMultiLevelHierarchy"/>
    <dgm:cxn modelId="{4E8E6222-98E2-4B39-9A55-C40B0A59B336}" type="presParOf" srcId="{4CD1C379-48E3-4931-87DA-464A84627E30}" destId="{5C1D7BA1-DA92-4E81-AD56-EB29B14AFB23}" srcOrd="2" destOrd="0" presId="urn:microsoft.com/office/officeart/2008/layout/HorizontalMultiLevelHierarchy"/>
    <dgm:cxn modelId="{D93C77D7-AE29-46ED-AEC4-DC96563CE43F}" type="presParOf" srcId="{5C1D7BA1-DA92-4E81-AD56-EB29B14AFB23}" destId="{ECE3518C-2097-4218-842C-3D01E981C741}" srcOrd="0" destOrd="0" presId="urn:microsoft.com/office/officeart/2008/layout/HorizontalMultiLevelHierarchy"/>
    <dgm:cxn modelId="{539679BA-C3F6-4E4D-B2DB-E616C50CC844}" type="presParOf" srcId="{4CD1C379-48E3-4931-87DA-464A84627E30}" destId="{06BDA62A-BDF0-450A-B2CA-9AE600E761FE}" srcOrd="3" destOrd="0" presId="urn:microsoft.com/office/officeart/2008/layout/HorizontalMultiLevelHierarchy"/>
    <dgm:cxn modelId="{D0275DA6-0414-4B3D-9412-A225C6F17CFD}" type="presParOf" srcId="{06BDA62A-BDF0-450A-B2CA-9AE600E761FE}" destId="{69BFC1FA-1CBA-43E7-A5B4-2367F850C4BC}" srcOrd="0" destOrd="0" presId="urn:microsoft.com/office/officeart/2008/layout/HorizontalMultiLevelHierarchy"/>
    <dgm:cxn modelId="{7421E195-C3A7-457C-A4D2-D099D56DE5C6}" type="presParOf" srcId="{06BDA62A-BDF0-450A-B2CA-9AE600E761FE}" destId="{A5C24D6B-0212-4BCE-A5FB-2CA6260EEB0B}" srcOrd="1" destOrd="0" presId="urn:microsoft.com/office/officeart/2008/layout/HorizontalMultiLevelHierarchy"/>
    <dgm:cxn modelId="{FDC146FB-5723-4A9E-9B19-29F1621F9C9D}" type="presParOf" srcId="{A5C24D6B-0212-4BCE-A5FB-2CA6260EEB0B}" destId="{0EE36ADD-DD05-42AD-AD5A-AF1D74F23EA4}" srcOrd="0" destOrd="0" presId="urn:microsoft.com/office/officeart/2008/layout/HorizontalMultiLevelHierarchy"/>
    <dgm:cxn modelId="{331F2600-51BB-424D-BEF7-C18E5A5DA665}" type="presParOf" srcId="{0EE36ADD-DD05-42AD-AD5A-AF1D74F23EA4}" destId="{E694C658-D013-49AE-876E-DDA0D3E14FC3}" srcOrd="0" destOrd="0" presId="urn:microsoft.com/office/officeart/2008/layout/HorizontalMultiLevelHierarchy"/>
    <dgm:cxn modelId="{9E864A1F-8FF0-4E2C-8368-3C293AF97805}" type="presParOf" srcId="{A5C24D6B-0212-4BCE-A5FB-2CA6260EEB0B}" destId="{D630651E-F9C7-4138-82BB-6FD2CF5E79B7}" srcOrd="1" destOrd="0" presId="urn:microsoft.com/office/officeart/2008/layout/HorizontalMultiLevelHierarchy"/>
    <dgm:cxn modelId="{2416C6FE-0074-4DF0-9C14-4698637D718F}" type="presParOf" srcId="{D630651E-F9C7-4138-82BB-6FD2CF5E79B7}" destId="{91BB4FC2-B80F-443A-9D27-EBD5CC85F729}" srcOrd="0" destOrd="0" presId="urn:microsoft.com/office/officeart/2008/layout/HorizontalMultiLevelHierarchy"/>
    <dgm:cxn modelId="{2B948232-4607-4A21-8879-EC62E513113D}" type="presParOf" srcId="{D630651E-F9C7-4138-82BB-6FD2CF5E79B7}" destId="{105BD0E2-F3F3-4BF0-8478-F36BCA97F5AD}" srcOrd="1" destOrd="0" presId="urn:microsoft.com/office/officeart/2008/layout/HorizontalMultiLevelHierarchy"/>
    <dgm:cxn modelId="{25ADBEFB-D04E-4544-A1DC-D14BEF7FB2E0}" type="presParOf" srcId="{A5C24D6B-0212-4BCE-A5FB-2CA6260EEB0B}" destId="{4711E804-6072-4A2B-802F-9342D4C3679E}" srcOrd="2" destOrd="0" presId="urn:microsoft.com/office/officeart/2008/layout/HorizontalMultiLevelHierarchy"/>
    <dgm:cxn modelId="{C794BAF5-2321-46A7-821C-2FF6ED35ADA1}" type="presParOf" srcId="{4711E804-6072-4A2B-802F-9342D4C3679E}" destId="{D030680A-F2E2-445F-858A-B707DFDECC4E}" srcOrd="0" destOrd="0" presId="urn:microsoft.com/office/officeart/2008/layout/HorizontalMultiLevelHierarchy"/>
    <dgm:cxn modelId="{3DFABDFB-30CA-46B0-892D-96E309B9BA82}" type="presParOf" srcId="{A5C24D6B-0212-4BCE-A5FB-2CA6260EEB0B}" destId="{1907D340-CAD4-4838-903F-DFBBB6F1FEF6}" srcOrd="3" destOrd="0" presId="urn:microsoft.com/office/officeart/2008/layout/HorizontalMultiLevelHierarchy"/>
    <dgm:cxn modelId="{AAB01E4B-4A3A-411C-84D7-F69B6EE8A183}" type="presParOf" srcId="{1907D340-CAD4-4838-903F-DFBBB6F1FEF6}" destId="{3F8E4198-3284-46F0-B039-BAF65BC2A754}" srcOrd="0" destOrd="0" presId="urn:microsoft.com/office/officeart/2008/layout/HorizontalMultiLevelHierarchy"/>
    <dgm:cxn modelId="{482ED172-9407-4F8C-8CCF-B5DE702B1437}" type="presParOf" srcId="{1907D340-CAD4-4838-903F-DFBBB6F1FEF6}" destId="{C4246A6B-87ED-42EA-B304-17888F2AFDE0}" srcOrd="1" destOrd="0" presId="urn:microsoft.com/office/officeart/2008/layout/HorizontalMultiLevelHierarchy"/>
    <dgm:cxn modelId="{BC76D139-2D34-4398-B42B-18062BD981FE}" type="presParOf" srcId="{A5C24D6B-0212-4BCE-A5FB-2CA6260EEB0B}" destId="{998AA60D-ED32-46BF-8A1A-D86EBBC8C6F6}" srcOrd="4" destOrd="0" presId="urn:microsoft.com/office/officeart/2008/layout/HorizontalMultiLevelHierarchy"/>
    <dgm:cxn modelId="{F95644DC-BAB9-4EE7-932B-D88A9A8E3601}" type="presParOf" srcId="{998AA60D-ED32-46BF-8A1A-D86EBBC8C6F6}" destId="{51E66B3A-2C8A-481F-AF45-6F20CB213FC0}" srcOrd="0" destOrd="0" presId="urn:microsoft.com/office/officeart/2008/layout/HorizontalMultiLevelHierarchy"/>
    <dgm:cxn modelId="{4005176F-22B4-4887-B1D3-45CF53785F7C}" type="presParOf" srcId="{A5C24D6B-0212-4BCE-A5FB-2CA6260EEB0B}" destId="{FB2C1612-98F1-4C63-B71E-390CC5D70E50}" srcOrd="5" destOrd="0" presId="urn:microsoft.com/office/officeart/2008/layout/HorizontalMultiLevelHierarchy"/>
    <dgm:cxn modelId="{FEC9C32F-D566-4AB9-81DF-CC7BFE4A38E0}" type="presParOf" srcId="{FB2C1612-98F1-4C63-B71E-390CC5D70E50}" destId="{7A00412A-265D-4AA3-B536-4D4CFE726A9D}" srcOrd="0" destOrd="0" presId="urn:microsoft.com/office/officeart/2008/layout/HorizontalMultiLevelHierarchy"/>
    <dgm:cxn modelId="{F791A86B-F125-4125-A2DA-4F3EB5A25191}" type="presParOf" srcId="{FB2C1612-98F1-4C63-B71E-390CC5D70E50}" destId="{071D787B-3443-409D-B953-FC105AF83C05}" srcOrd="1" destOrd="0" presId="urn:microsoft.com/office/officeart/2008/layout/HorizontalMultiLevelHierarchy"/>
    <dgm:cxn modelId="{BCFF9C6F-CD58-4344-BA43-52E463556DE5}" type="presParOf" srcId="{A5C24D6B-0212-4BCE-A5FB-2CA6260EEB0B}" destId="{41534A4D-0C2B-445F-BCE1-B44ACFB9DB00}" srcOrd="6" destOrd="0" presId="urn:microsoft.com/office/officeart/2008/layout/HorizontalMultiLevelHierarchy"/>
    <dgm:cxn modelId="{D262E553-AC67-4E2F-BD76-785CB7A04DA4}" type="presParOf" srcId="{41534A4D-0C2B-445F-BCE1-B44ACFB9DB00}" destId="{FC55678D-1939-4235-8B74-B7CCEBE3672E}" srcOrd="0" destOrd="0" presId="urn:microsoft.com/office/officeart/2008/layout/HorizontalMultiLevelHierarchy"/>
    <dgm:cxn modelId="{74920DCD-2667-438C-BFE9-9564FD5F87A5}" type="presParOf" srcId="{A5C24D6B-0212-4BCE-A5FB-2CA6260EEB0B}" destId="{0728E173-A530-49D2-896C-993789C7FFB8}" srcOrd="7" destOrd="0" presId="urn:microsoft.com/office/officeart/2008/layout/HorizontalMultiLevelHierarchy"/>
    <dgm:cxn modelId="{11E30FAF-3744-4472-84AB-22A9C986C541}" type="presParOf" srcId="{0728E173-A530-49D2-896C-993789C7FFB8}" destId="{D0390C81-1453-43BC-8B6E-7975E6632C61}" srcOrd="0" destOrd="0" presId="urn:microsoft.com/office/officeart/2008/layout/HorizontalMultiLevelHierarchy"/>
    <dgm:cxn modelId="{EB68EEA4-A7BA-4B33-B35F-804C399D49AC}" type="presParOf" srcId="{0728E173-A530-49D2-896C-993789C7FFB8}" destId="{849A7062-DD02-4AA0-9A94-CC8DD320C8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8822D-0F7E-4A3E-94AE-5BC0B1F890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589C9AD-8282-4A17-BE31-2D0213034DF8}">
      <dgm:prSet custT="1"/>
      <dgm:spPr/>
      <dgm:t>
        <a:bodyPr/>
        <a:lstStyle/>
        <a:p>
          <a:pPr>
            <a:buFont typeface="+mj-lt"/>
            <a:buAutoNum type="arabicPeriod"/>
          </a:pPr>
          <a:r>
            <a:rPr lang="es-EC" sz="2000" dirty="0">
              <a:latin typeface="+mj-lt"/>
              <a:cs typeface="Times New Roman" panose="02020603050405020304" pitchFamily="18" charset="0"/>
            </a:rPr>
            <a:t>COACHING EDUCATIVO</a:t>
          </a:r>
        </a:p>
      </dgm:t>
    </dgm:pt>
    <dgm:pt modelId="{209AE793-17FB-4E46-83D5-A4BE62E47A88}" type="sibTrans" cxnId="{DD875713-6420-4616-81BD-11D18FF7DEE4}">
      <dgm:prSet/>
      <dgm:spPr/>
      <dgm:t>
        <a:bodyPr/>
        <a:lstStyle/>
        <a:p>
          <a:endParaRPr lang="en-US"/>
        </a:p>
      </dgm:t>
    </dgm:pt>
    <dgm:pt modelId="{AA72BE51-EC6C-4A72-AB09-8C00888D6F5A}" type="parTrans" cxnId="{DD875713-6420-4616-81BD-11D18FF7DEE4}">
      <dgm:prSet/>
      <dgm:spPr/>
      <dgm:t>
        <a:bodyPr/>
        <a:lstStyle/>
        <a:p>
          <a:endParaRPr lang="en-US"/>
        </a:p>
      </dgm:t>
    </dgm:pt>
    <dgm:pt modelId="{065A6A9B-E39A-4252-A0B1-79C4E256B158}" type="asst">
      <dgm:prSet phldrT="[Text]" custT="1"/>
      <dgm:spPr/>
      <dgm:t>
        <a:bodyPr/>
        <a:lstStyle/>
        <a:p>
          <a:r>
            <a:rPr lang="en-US" sz="1200" dirty="0">
              <a:latin typeface="Times New Roman" panose="02020603050405020304" pitchFamily="18" charset="0"/>
              <a:cs typeface="Times New Roman" panose="02020603050405020304" pitchFamily="18" charset="0"/>
            </a:rPr>
            <a:t>“</a:t>
          </a:r>
          <a:r>
            <a:rPr lang="en-US" sz="1600" dirty="0" err="1">
              <a:latin typeface="+mj-lt"/>
              <a:cs typeface="Times New Roman" panose="02020603050405020304" pitchFamily="18" charset="0"/>
            </a:rPr>
            <a:t>Arte</a:t>
          </a:r>
          <a:r>
            <a:rPr lang="en-US" sz="1600" dirty="0">
              <a:latin typeface="+mj-lt"/>
              <a:cs typeface="Times New Roman" panose="02020603050405020304" pitchFamily="18" charset="0"/>
            </a:rPr>
            <a:t> de </a:t>
          </a:r>
          <a:r>
            <a:rPr lang="en-US" sz="1600" dirty="0" err="1">
              <a:latin typeface="+mj-lt"/>
              <a:cs typeface="Times New Roman" panose="02020603050405020304" pitchFamily="18" charset="0"/>
            </a:rPr>
            <a:t>dirigir</a:t>
          </a:r>
          <a:r>
            <a:rPr lang="en-US" sz="1600" dirty="0">
              <a:latin typeface="+mj-lt"/>
              <a:cs typeface="Times New Roman" panose="02020603050405020304" pitchFamily="18" charset="0"/>
            </a:rPr>
            <a:t> un plan de </a:t>
          </a:r>
          <a:r>
            <a:rPr lang="es-EC" sz="1600" dirty="0">
              <a:latin typeface="+mj-lt"/>
              <a:cs typeface="Times New Roman" panose="02020603050405020304" pitchFamily="18" charset="0"/>
            </a:rPr>
            <a:t>acción ordenado a un fin determinado” (Aguirre, 2009, pág.39</a:t>
          </a:r>
          <a:r>
            <a:rPr lang="es-EC"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dgm:t>
    </dgm:pt>
    <dgm:pt modelId="{6D73AD0A-D731-4CE1-8877-939D688361E1}" type="sibTrans" cxnId="{4EA04FFD-0711-4FAA-8550-F535186D40F4}">
      <dgm:prSet/>
      <dgm:spPr/>
      <dgm:t>
        <a:bodyPr/>
        <a:lstStyle/>
        <a:p>
          <a:endParaRPr lang="en-US"/>
        </a:p>
      </dgm:t>
    </dgm:pt>
    <dgm:pt modelId="{7BFF7460-71EF-4D34-8330-7FFD7D3B7627}" type="parTrans" cxnId="{4EA04FFD-0711-4FAA-8550-F535186D40F4}">
      <dgm:prSet/>
      <dgm:spPr/>
      <dgm:t>
        <a:bodyPr/>
        <a:lstStyle/>
        <a:p>
          <a:endParaRPr lang="en-US"/>
        </a:p>
      </dgm:t>
    </dgm:pt>
    <dgm:pt modelId="{050FB58E-1419-4994-A6F2-C9A96FF64FD7}">
      <dgm:prSet phldrT="[Text]" custT="1"/>
      <dgm:spPr/>
      <dgm:t>
        <a:bodyPr/>
        <a:lstStyle/>
        <a:p>
          <a:r>
            <a:rPr lang="en-US" sz="2000" dirty="0">
              <a:latin typeface="+mj-lt"/>
              <a:cs typeface="Times New Roman" panose="02020603050405020304" pitchFamily="18" charset="0"/>
            </a:rPr>
            <a:t>ESTRATEGIAS</a:t>
          </a:r>
        </a:p>
        <a:p>
          <a:r>
            <a:rPr lang="en-US" sz="2000" dirty="0">
              <a:latin typeface="+mj-lt"/>
              <a:cs typeface="Times New Roman" panose="02020603050405020304" pitchFamily="18" charset="0"/>
            </a:rPr>
            <a:t>METODOLÓGICAS</a:t>
          </a:r>
        </a:p>
      </dgm:t>
    </dgm:pt>
    <dgm:pt modelId="{6A9BEE81-60CB-4E76-B699-41C0138D4864}" type="sibTrans" cxnId="{80B27D7E-A417-4970-96E5-DF15C121C6A2}">
      <dgm:prSet/>
      <dgm:spPr/>
      <dgm:t>
        <a:bodyPr/>
        <a:lstStyle/>
        <a:p>
          <a:endParaRPr lang="en-US"/>
        </a:p>
      </dgm:t>
    </dgm:pt>
    <dgm:pt modelId="{66C04042-1B73-4A50-8ECF-CE22F0AAC40C}" type="parTrans" cxnId="{80B27D7E-A417-4970-96E5-DF15C121C6A2}">
      <dgm:prSet/>
      <dgm:spPr/>
      <dgm:t>
        <a:bodyPr/>
        <a:lstStyle/>
        <a:p>
          <a:endParaRPr lang="en-US"/>
        </a:p>
      </dgm:t>
    </dgm:pt>
    <dgm:pt modelId="{9125FFE0-722E-4108-9142-E770A5183CD0}" type="pres">
      <dgm:prSet presAssocID="{38E8822D-0F7E-4A3E-94AE-5BC0B1F89040}" presName="hierChild1" presStyleCnt="0">
        <dgm:presLayoutVars>
          <dgm:orgChart val="1"/>
          <dgm:chPref val="1"/>
          <dgm:dir/>
          <dgm:animOne val="branch"/>
          <dgm:animLvl val="lvl"/>
          <dgm:resizeHandles/>
        </dgm:presLayoutVars>
      </dgm:prSet>
      <dgm:spPr/>
      <dgm:t>
        <a:bodyPr/>
        <a:lstStyle/>
        <a:p>
          <a:endParaRPr lang="es-EC"/>
        </a:p>
      </dgm:t>
    </dgm:pt>
    <dgm:pt modelId="{4402E8C0-0BB3-47B4-A18C-527942A1E1A5}" type="pres">
      <dgm:prSet presAssocID="{050FB58E-1419-4994-A6F2-C9A96FF64FD7}" presName="hierRoot1" presStyleCnt="0">
        <dgm:presLayoutVars>
          <dgm:hierBranch val="init"/>
        </dgm:presLayoutVars>
      </dgm:prSet>
      <dgm:spPr/>
    </dgm:pt>
    <dgm:pt modelId="{0FD8C509-8BF2-43A4-B124-B222DE5B5E1A}" type="pres">
      <dgm:prSet presAssocID="{050FB58E-1419-4994-A6F2-C9A96FF64FD7}" presName="rootComposite1" presStyleCnt="0"/>
      <dgm:spPr/>
    </dgm:pt>
    <dgm:pt modelId="{5CEABCA9-1724-4D31-9614-3A980059B792}" type="pres">
      <dgm:prSet presAssocID="{050FB58E-1419-4994-A6F2-C9A96FF64FD7}" presName="rootText1" presStyleLbl="node0" presStyleIdx="0" presStyleCnt="1" custScaleX="150188" custScaleY="151061" custLinFactNeighborX="-702" custLinFactNeighborY="1405">
        <dgm:presLayoutVars>
          <dgm:chPref val="3"/>
        </dgm:presLayoutVars>
      </dgm:prSet>
      <dgm:spPr/>
      <dgm:t>
        <a:bodyPr/>
        <a:lstStyle/>
        <a:p>
          <a:endParaRPr lang="es-EC"/>
        </a:p>
      </dgm:t>
    </dgm:pt>
    <dgm:pt modelId="{5362A7D8-5672-4537-B755-ADDB2E5393C4}" type="pres">
      <dgm:prSet presAssocID="{050FB58E-1419-4994-A6F2-C9A96FF64FD7}" presName="rootConnector1" presStyleLbl="node1" presStyleIdx="0" presStyleCnt="0"/>
      <dgm:spPr/>
      <dgm:t>
        <a:bodyPr/>
        <a:lstStyle/>
        <a:p>
          <a:endParaRPr lang="es-EC"/>
        </a:p>
      </dgm:t>
    </dgm:pt>
    <dgm:pt modelId="{17B60E54-1386-4E58-8BD6-C8CCF49F1168}" type="pres">
      <dgm:prSet presAssocID="{050FB58E-1419-4994-A6F2-C9A96FF64FD7}" presName="hierChild2" presStyleCnt="0"/>
      <dgm:spPr/>
    </dgm:pt>
    <dgm:pt modelId="{7141D58E-3B61-415E-B3DC-6435D997854A}" type="pres">
      <dgm:prSet presAssocID="{AA72BE51-EC6C-4A72-AB09-8C00888D6F5A}" presName="Name37" presStyleLbl="parChTrans1D2" presStyleIdx="0" presStyleCnt="2"/>
      <dgm:spPr/>
      <dgm:t>
        <a:bodyPr/>
        <a:lstStyle/>
        <a:p>
          <a:endParaRPr lang="es-EC"/>
        </a:p>
      </dgm:t>
    </dgm:pt>
    <dgm:pt modelId="{42E527C6-4C10-425E-9B4E-ECF8FCF9F444}" type="pres">
      <dgm:prSet presAssocID="{8589C9AD-8282-4A17-BE31-2D0213034DF8}" presName="hierRoot2" presStyleCnt="0">
        <dgm:presLayoutVars>
          <dgm:hierBranch val="init"/>
        </dgm:presLayoutVars>
      </dgm:prSet>
      <dgm:spPr/>
    </dgm:pt>
    <dgm:pt modelId="{1B3F597B-88FE-4A02-8AD4-EBC8D1CE8EC5}" type="pres">
      <dgm:prSet presAssocID="{8589C9AD-8282-4A17-BE31-2D0213034DF8}" presName="rootComposite" presStyleCnt="0"/>
      <dgm:spPr/>
    </dgm:pt>
    <dgm:pt modelId="{286DC423-5162-45A6-A114-CDAA5773FB77}" type="pres">
      <dgm:prSet presAssocID="{8589C9AD-8282-4A17-BE31-2D0213034DF8}" presName="rootText" presStyleLbl="node2" presStyleIdx="0" presStyleCnt="1" custScaleY="158191">
        <dgm:presLayoutVars>
          <dgm:chPref val="3"/>
        </dgm:presLayoutVars>
      </dgm:prSet>
      <dgm:spPr/>
      <dgm:t>
        <a:bodyPr/>
        <a:lstStyle/>
        <a:p>
          <a:endParaRPr lang="es-EC"/>
        </a:p>
      </dgm:t>
    </dgm:pt>
    <dgm:pt modelId="{78AF40C8-0749-4A64-BE15-F123918E7D60}" type="pres">
      <dgm:prSet presAssocID="{8589C9AD-8282-4A17-BE31-2D0213034DF8}" presName="rootConnector" presStyleLbl="node2" presStyleIdx="0" presStyleCnt="1"/>
      <dgm:spPr/>
      <dgm:t>
        <a:bodyPr/>
        <a:lstStyle/>
        <a:p>
          <a:endParaRPr lang="es-EC"/>
        </a:p>
      </dgm:t>
    </dgm:pt>
    <dgm:pt modelId="{C96E6192-20E8-4E91-A036-9A31A26245F0}" type="pres">
      <dgm:prSet presAssocID="{8589C9AD-8282-4A17-BE31-2D0213034DF8}" presName="hierChild4" presStyleCnt="0"/>
      <dgm:spPr/>
    </dgm:pt>
    <dgm:pt modelId="{742E912D-9A6A-4147-8AE5-70A939EF9A34}" type="pres">
      <dgm:prSet presAssocID="{8589C9AD-8282-4A17-BE31-2D0213034DF8}" presName="hierChild5" presStyleCnt="0"/>
      <dgm:spPr/>
    </dgm:pt>
    <dgm:pt modelId="{D1967A6F-324E-4696-9A57-37F4073E183C}" type="pres">
      <dgm:prSet presAssocID="{050FB58E-1419-4994-A6F2-C9A96FF64FD7}" presName="hierChild3" presStyleCnt="0"/>
      <dgm:spPr/>
    </dgm:pt>
    <dgm:pt modelId="{1444CE7D-5697-4463-B4B3-C8BD5D8B5872}" type="pres">
      <dgm:prSet presAssocID="{7BFF7460-71EF-4D34-8330-7FFD7D3B7627}" presName="Name111" presStyleLbl="parChTrans1D2" presStyleIdx="1" presStyleCnt="2"/>
      <dgm:spPr/>
      <dgm:t>
        <a:bodyPr/>
        <a:lstStyle/>
        <a:p>
          <a:endParaRPr lang="es-EC"/>
        </a:p>
      </dgm:t>
    </dgm:pt>
    <dgm:pt modelId="{34BD4E2C-EC97-468F-96E6-89518DA9842F}" type="pres">
      <dgm:prSet presAssocID="{065A6A9B-E39A-4252-A0B1-79C4E256B158}" presName="hierRoot3" presStyleCnt="0">
        <dgm:presLayoutVars>
          <dgm:hierBranch val="init"/>
        </dgm:presLayoutVars>
      </dgm:prSet>
      <dgm:spPr/>
    </dgm:pt>
    <dgm:pt modelId="{60C522C4-5317-46A8-B2C2-F5E38133CB64}" type="pres">
      <dgm:prSet presAssocID="{065A6A9B-E39A-4252-A0B1-79C4E256B158}" presName="rootComposite3" presStyleCnt="0"/>
      <dgm:spPr/>
    </dgm:pt>
    <dgm:pt modelId="{D727CAFD-3F56-4969-AD3D-9A45D04AC81C}" type="pres">
      <dgm:prSet presAssocID="{065A6A9B-E39A-4252-A0B1-79C4E256B158}" presName="rootText3" presStyleLbl="asst1" presStyleIdx="0" presStyleCnt="1" custScaleX="129735" custScaleY="162903">
        <dgm:presLayoutVars>
          <dgm:chPref val="3"/>
        </dgm:presLayoutVars>
      </dgm:prSet>
      <dgm:spPr/>
      <dgm:t>
        <a:bodyPr/>
        <a:lstStyle/>
        <a:p>
          <a:endParaRPr lang="es-EC"/>
        </a:p>
      </dgm:t>
    </dgm:pt>
    <dgm:pt modelId="{EE9E35A8-7BF6-4E93-9F9C-FD9330FAF112}" type="pres">
      <dgm:prSet presAssocID="{065A6A9B-E39A-4252-A0B1-79C4E256B158}" presName="rootConnector3" presStyleLbl="asst1" presStyleIdx="0" presStyleCnt="1"/>
      <dgm:spPr/>
      <dgm:t>
        <a:bodyPr/>
        <a:lstStyle/>
        <a:p>
          <a:endParaRPr lang="es-EC"/>
        </a:p>
      </dgm:t>
    </dgm:pt>
    <dgm:pt modelId="{97EA9BED-8FA9-426A-9205-5A40F46F6E54}" type="pres">
      <dgm:prSet presAssocID="{065A6A9B-E39A-4252-A0B1-79C4E256B158}" presName="hierChild6" presStyleCnt="0"/>
      <dgm:spPr/>
    </dgm:pt>
    <dgm:pt modelId="{2B30A5B5-D8F6-441F-A3F5-CFC9B46266DD}" type="pres">
      <dgm:prSet presAssocID="{065A6A9B-E39A-4252-A0B1-79C4E256B158}" presName="hierChild7" presStyleCnt="0"/>
      <dgm:spPr/>
    </dgm:pt>
  </dgm:ptLst>
  <dgm:cxnLst>
    <dgm:cxn modelId="{746763D3-A7D2-42DE-8460-894340E48223}" type="presOf" srcId="{050FB58E-1419-4994-A6F2-C9A96FF64FD7}" destId="{5CEABCA9-1724-4D31-9614-3A980059B792}" srcOrd="0" destOrd="0" presId="urn:microsoft.com/office/officeart/2005/8/layout/orgChart1"/>
    <dgm:cxn modelId="{74FD15EC-DF1C-408D-856B-0B04F3BD9811}" type="presOf" srcId="{8589C9AD-8282-4A17-BE31-2D0213034DF8}" destId="{286DC423-5162-45A6-A114-CDAA5773FB77}" srcOrd="0" destOrd="0" presId="urn:microsoft.com/office/officeart/2005/8/layout/orgChart1"/>
    <dgm:cxn modelId="{54CBB2C6-B941-4429-86A1-69DBA31E1E96}" type="presOf" srcId="{050FB58E-1419-4994-A6F2-C9A96FF64FD7}" destId="{5362A7D8-5672-4537-B755-ADDB2E5393C4}" srcOrd="1" destOrd="0" presId="urn:microsoft.com/office/officeart/2005/8/layout/orgChart1"/>
    <dgm:cxn modelId="{4EA04FFD-0711-4FAA-8550-F535186D40F4}" srcId="{050FB58E-1419-4994-A6F2-C9A96FF64FD7}" destId="{065A6A9B-E39A-4252-A0B1-79C4E256B158}" srcOrd="0" destOrd="0" parTransId="{7BFF7460-71EF-4D34-8330-7FFD7D3B7627}" sibTransId="{6D73AD0A-D731-4CE1-8877-939D688361E1}"/>
    <dgm:cxn modelId="{C68531BC-5394-45A8-A8FD-B5191E27125D}" type="presOf" srcId="{38E8822D-0F7E-4A3E-94AE-5BC0B1F89040}" destId="{9125FFE0-722E-4108-9142-E770A5183CD0}" srcOrd="0" destOrd="0" presId="urn:microsoft.com/office/officeart/2005/8/layout/orgChart1"/>
    <dgm:cxn modelId="{8FE41E13-5978-43F8-83F6-BAFD1A39CEDF}" type="presOf" srcId="{8589C9AD-8282-4A17-BE31-2D0213034DF8}" destId="{78AF40C8-0749-4A64-BE15-F123918E7D60}" srcOrd="1" destOrd="0" presId="urn:microsoft.com/office/officeart/2005/8/layout/orgChart1"/>
    <dgm:cxn modelId="{B43A233F-055F-42B0-8113-9E4E6998A9E6}" type="presOf" srcId="{065A6A9B-E39A-4252-A0B1-79C4E256B158}" destId="{EE9E35A8-7BF6-4E93-9F9C-FD9330FAF112}" srcOrd="1" destOrd="0" presId="urn:microsoft.com/office/officeart/2005/8/layout/orgChart1"/>
    <dgm:cxn modelId="{A54F7FAD-CA2A-4A5C-8141-11EA8789B1A5}" type="presOf" srcId="{AA72BE51-EC6C-4A72-AB09-8C00888D6F5A}" destId="{7141D58E-3B61-415E-B3DC-6435D997854A}" srcOrd="0" destOrd="0" presId="urn:microsoft.com/office/officeart/2005/8/layout/orgChart1"/>
    <dgm:cxn modelId="{DD875713-6420-4616-81BD-11D18FF7DEE4}" srcId="{050FB58E-1419-4994-A6F2-C9A96FF64FD7}" destId="{8589C9AD-8282-4A17-BE31-2D0213034DF8}" srcOrd="1" destOrd="0" parTransId="{AA72BE51-EC6C-4A72-AB09-8C00888D6F5A}" sibTransId="{209AE793-17FB-4E46-83D5-A4BE62E47A88}"/>
    <dgm:cxn modelId="{80B27D7E-A417-4970-96E5-DF15C121C6A2}" srcId="{38E8822D-0F7E-4A3E-94AE-5BC0B1F89040}" destId="{050FB58E-1419-4994-A6F2-C9A96FF64FD7}" srcOrd="0" destOrd="0" parTransId="{66C04042-1B73-4A50-8ECF-CE22F0AAC40C}" sibTransId="{6A9BEE81-60CB-4E76-B699-41C0138D4864}"/>
    <dgm:cxn modelId="{478213D2-D378-4C73-83D9-4BB28DF2AB8B}" type="presOf" srcId="{7BFF7460-71EF-4D34-8330-7FFD7D3B7627}" destId="{1444CE7D-5697-4463-B4B3-C8BD5D8B5872}" srcOrd="0" destOrd="0" presId="urn:microsoft.com/office/officeart/2005/8/layout/orgChart1"/>
    <dgm:cxn modelId="{A9370414-58A3-46FD-863D-335B9734C852}" type="presOf" srcId="{065A6A9B-E39A-4252-A0B1-79C4E256B158}" destId="{D727CAFD-3F56-4969-AD3D-9A45D04AC81C}" srcOrd="0" destOrd="0" presId="urn:microsoft.com/office/officeart/2005/8/layout/orgChart1"/>
    <dgm:cxn modelId="{66BE8724-6F9B-4F70-94D2-F249FE65B8A2}" type="presParOf" srcId="{9125FFE0-722E-4108-9142-E770A5183CD0}" destId="{4402E8C0-0BB3-47B4-A18C-527942A1E1A5}" srcOrd="0" destOrd="0" presId="urn:microsoft.com/office/officeart/2005/8/layout/orgChart1"/>
    <dgm:cxn modelId="{E9104AD7-4A7C-4D39-AB68-4100278699CE}" type="presParOf" srcId="{4402E8C0-0BB3-47B4-A18C-527942A1E1A5}" destId="{0FD8C509-8BF2-43A4-B124-B222DE5B5E1A}" srcOrd="0" destOrd="0" presId="urn:microsoft.com/office/officeart/2005/8/layout/orgChart1"/>
    <dgm:cxn modelId="{327D30C8-4855-49BD-98CE-3DF34C447344}" type="presParOf" srcId="{0FD8C509-8BF2-43A4-B124-B222DE5B5E1A}" destId="{5CEABCA9-1724-4D31-9614-3A980059B792}" srcOrd="0" destOrd="0" presId="urn:microsoft.com/office/officeart/2005/8/layout/orgChart1"/>
    <dgm:cxn modelId="{63349B94-A7EE-4AAB-BD1F-D739D0B14A16}" type="presParOf" srcId="{0FD8C509-8BF2-43A4-B124-B222DE5B5E1A}" destId="{5362A7D8-5672-4537-B755-ADDB2E5393C4}" srcOrd="1" destOrd="0" presId="urn:microsoft.com/office/officeart/2005/8/layout/orgChart1"/>
    <dgm:cxn modelId="{E6643B58-1EBB-4430-8E4E-74E5F301BA83}" type="presParOf" srcId="{4402E8C0-0BB3-47B4-A18C-527942A1E1A5}" destId="{17B60E54-1386-4E58-8BD6-C8CCF49F1168}" srcOrd="1" destOrd="0" presId="urn:microsoft.com/office/officeart/2005/8/layout/orgChart1"/>
    <dgm:cxn modelId="{88C6476B-AA55-405C-BC29-F1D54B68B926}" type="presParOf" srcId="{17B60E54-1386-4E58-8BD6-C8CCF49F1168}" destId="{7141D58E-3B61-415E-B3DC-6435D997854A}" srcOrd="0" destOrd="0" presId="urn:microsoft.com/office/officeart/2005/8/layout/orgChart1"/>
    <dgm:cxn modelId="{F6F2198A-04FA-428F-A089-34B519C9EB44}" type="presParOf" srcId="{17B60E54-1386-4E58-8BD6-C8CCF49F1168}" destId="{42E527C6-4C10-425E-9B4E-ECF8FCF9F444}" srcOrd="1" destOrd="0" presId="urn:microsoft.com/office/officeart/2005/8/layout/orgChart1"/>
    <dgm:cxn modelId="{A0A92088-CFAA-4DD5-8665-6937AD836B70}" type="presParOf" srcId="{42E527C6-4C10-425E-9B4E-ECF8FCF9F444}" destId="{1B3F597B-88FE-4A02-8AD4-EBC8D1CE8EC5}" srcOrd="0" destOrd="0" presId="urn:microsoft.com/office/officeart/2005/8/layout/orgChart1"/>
    <dgm:cxn modelId="{6C454360-B52A-4727-A51D-CE3B833C9382}" type="presParOf" srcId="{1B3F597B-88FE-4A02-8AD4-EBC8D1CE8EC5}" destId="{286DC423-5162-45A6-A114-CDAA5773FB77}" srcOrd="0" destOrd="0" presId="urn:microsoft.com/office/officeart/2005/8/layout/orgChart1"/>
    <dgm:cxn modelId="{8A29CC46-7032-41EB-AF5D-AACBADE398B7}" type="presParOf" srcId="{1B3F597B-88FE-4A02-8AD4-EBC8D1CE8EC5}" destId="{78AF40C8-0749-4A64-BE15-F123918E7D60}" srcOrd="1" destOrd="0" presId="urn:microsoft.com/office/officeart/2005/8/layout/orgChart1"/>
    <dgm:cxn modelId="{CEF61CCD-9D78-498C-9BA7-A7308F955DC5}" type="presParOf" srcId="{42E527C6-4C10-425E-9B4E-ECF8FCF9F444}" destId="{C96E6192-20E8-4E91-A036-9A31A26245F0}" srcOrd="1" destOrd="0" presId="urn:microsoft.com/office/officeart/2005/8/layout/orgChart1"/>
    <dgm:cxn modelId="{3555094F-4EAE-4D04-86BE-1CDCC638EE61}" type="presParOf" srcId="{42E527C6-4C10-425E-9B4E-ECF8FCF9F444}" destId="{742E912D-9A6A-4147-8AE5-70A939EF9A34}" srcOrd="2" destOrd="0" presId="urn:microsoft.com/office/officeart/2005/8/layout/orgChart1"/>
    <dgm:cxn modelId="{CFE9D9F6-3993-4885-99AD-869611CB5F44}" type="presParOf" srcId="{4402E8C0-0BB3-47B4-A18C-527942A1E1A5}" destId="{D1967A6F-324E-4696-9A57-37F4073E183C}" srcOrd="2" destOrd="0" presId="urn:microsoft.com/office/officeart/2005/8/layout/orgChart1"/>
    <dgm:cxn modelId="{411F206F-8419-4161-A11A-45D8D9020686}" type="presParOf" srcId="{D1967A6F-324E-4696-9A57-37F4073E183C}" destId="{1444CE7D-5697-4463-B4B3-C8BD5D8B5872}" srcOrd="0" destOrd="0" presId="urn:microsoft.com/office/officeart/2005/8/layout/orgChart1"/>
    <dgm:cxn modelId="{247EDED9-A5AF-4F1A-A897-327AA1972F0E}" type="presParOf" srcId="{D1967A6F-324E-4696-9A57-37F4073E183C}" destId="{34BD4E2C-EC97-468F-96E6-89518DA9842F}" srcOrd="1" destOrd="0" presId="urn:microsoft.com/office/officeart/2005/8/layout/orgChart1"/>
    <dgm:cxn modelId="{F797E1F1-8052-4FBA-B865-9C8A1BF4776F}" type="presParOf" srcId="{34BD4E2C-EC97-468F-96E6-89518DA9842F}" destId="{60C522C4-5317-46A8-B2C2-F5E38133CB64}" srcOrd="0" destOrd="0" presId="urn:microsoft.com/office/officeart/2005/8/layout/orgChart1"/>
    <dgm:cxn modelId="{D159DFE5-BD59-4444-A506-FE61306CAED3}" type="presParOf" srcId="{60C522C4-5317-46A8-B2C2-F5E38133CB64}" destId="{D727CAFD-3F56-4969-AD3D-9A45D04AC81C}" srcOrd="0" destOrd="0" presId="urn:microsoft.com/office/officeart/2005/8/layout/orgChart1"/>
    <dgm:cxn modelId="{3349BAFB-7D34-416B-B9F6-212C596F8534}" type="presParOf" srcId="{60C522C4-5317-46A8-B2C2-F5E38133CB64}" destId="{EE9E35A8-7BF6-4E93-9F9C-FD9330FAF112}" srcOrd="1" destOrd="0" presId="urn:microsoft.com/office/officeart/2005/8/layout/orgChart1"/>
    <dgm:cxn modelId="{92BE6BA2-082D-4F6F-8FA7-6C986CADAD27}" type="presParOf" srcId="{34BD4E2C-EC97-468F-96E6-89518DA9842F}" destId="{97EA9BED-8FA9-426A-9205-5A40F46F6E54}" srcOrd="1" destOrd="0" presId="urn:microsoft.com/office/officeart/2005/8/layout/orgChart1"/>
    <dgm:cxn modelId="{FC1255AE-AA89-4550-A775-A2133418B8CB}" type="presParOf" srcId="{34BD4E2C-EC97-468F-96E6-89518DA9842F}" destId="{2B30A5B5-D8F6-441F-A3F5-CFC9B46266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36A41-E7AF-4603-B0CD-11DA5B78D5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939E61-22B7-46C6-90B2-5E774D13E250}">
      <dgm:prSet phldrT="[Text]" custT="1"/>
      <dgm:spPr/>
      <dgm:t>
        <a:bodyPr/>
        <a:lstStyle/>
        <a:p>
          <a:r>
            <a:rPr lang="en-US" sz="1800" dirty="0">
              <a:latin typeface="Times New Roman" panose="02020603050405020304" pitchFamily="18" charset="0"/>
              <a:cs typeface="Times New Roman" panose="02020603050405020304" pitchFamily="18" charset="0"/>
            </a:rPr>
            <a:t>COACHING EDUCATIVO</a:t>
          </a:r>
        </a:p>
      </dgm:t>
    </dgm:pt>
    <dgm:pt modelId="{6591751C-3129-43EB-8EC3-ACBE2E7E74E8}" type="parTrans" cxnId="{30AAB23D-E09E-4D20-9880-A7B3CF5E9048}">
      <dgm:prSet/>
      <dgm:spPr/>
      <dgm:t>
        <a:bodyPr/>
        <a:lstStyle/>
        <a:p>
          <a:endParaRPr lang="en-US"/>
        </a:p>
      </dgm:t>
    </dgm:pt>
    <dgm:pt modelId="{3BAEE5F8-C2E0-45F7-B085-E3946CC81449}" type="sibTrans" cxnId="{30AAB23D-E09E-4D20-9880-A7B3CF5E9048}">
      <dgm:prSet/>
      <dgm:spPr/>
      <dgm:t>
        <a:bodyPr/>
        <a:lstStyle/>
        <a:p>
          <a:endParaRPr lang="en-US"/>
        </a:p>
      </dgm:t>
    </dgm:pt>
    <dgm:pt modelId="{712C0D1B-CD92-482D-856C-FD70F5DF4D80}" type="asst">
      <dgm:prSet phldrT="[Text]"/>
      <dgm:spPr/>
      <dgm:t>
        <a:bodyPr/>
        <a:lstStyle/>
        <a:p>
          <a:r>
            <a:rPr lang="en-US" dirty="0"/>
            <a:t>“El Coaching </a:t>
          </a:r>
          <a:r>
            <a:rPr lang="en-US" dirty="0" err="1"/>
            <a:t>Educativo</a:t>
          </a:r>
          <a:r>
            <a:rPr lang="en-US" dirty="0"/>
            <a:t> </a:t>
          </a:r>
          <a:r>
            <a:rPr lang="en-US" dirty="0" err="1"/>
            <a:t>es</a:t>
          </a:r>
          <a:r>
            <a:rPr lang="en-US" dirty="0"/>
            <a:t> </a:t>
          </a:r>
          <a:r>
            <a:rPr lang="en-US" dirty="0" err="1"/>
            <a:t>una</a:t>
          </a:r>
          <a:r>
            <a:rPr lang="en-US" dirty="0"/>
            <a:t> </a:t>
          </a:r>
          <a:r>
            <a:rPr lang="en-US" dirty="0" err="1"/>
            <a:t>actividad</a:t>
          </a:r>
          <a:r>
            <a:rPr lang="en-US" dirty="0"/>
            <a:t> de </a:t>
          </a:r>
          <a:r>
            <a:rPr lang="es-EC" dirty="0"/>
            <a:t>acompañamiento orientada a desarrollar la reflexión de cara a una modificación del comporta miento y a optimizar el potencial del joven para controlar su escolaridad” (</a:t>
          </a:r>
          <a:r>
            <a:rPr lang="es-EC" dirty="0" err="1"/>
            <a:t>Gaetan</a:t>
          </a:r>
          <a:r>
            <a:rPr lang="es-EC" dirty="0"/>
            <a:t>, 2012)</a:t>
          </a:r>
          <a:endParaRPr lang="en-US" dirty="0"/>
        </a:p>
      </dgm:t>
    </dgm:pt>
    <dgm:pt modelId="{B93CCAF6-592C-4187-8C67-0C7B60741923}" type="parTrans" cxnId="{93AD3B71-5EF1-4624-A029-DA2F6FBBC69E}">
      <dgm:prSet/>
      <dgm:spPr/>
      <dgm:t>
        <a:bodyPr/>
        <a:lstStyle/>
        <a:p>
          <a:endParaRPr lang="en-US"/>
        </a:p>
      </dgm:t>
    </dgm:pt>
    <dgm:pt modelId="{321CCDFB-4F43-4720-BADA-6E5DF863B173}" type="sibTrans" cxnId="{93AD3B71-5EF1-4624-A029-DA2F6FBBC69E}">
      <dgm:prSet/>
      <dgm:spPr/>
      <dgm:t>
        <a:bodyPr/>
        <a:lstStyle/>
        <a:p>
          <a:endParaRPr lang="en-US"/>
        </a:p>
      </dgm:t>
    </dgm:pt>
    <dgm:pt modelId="{35C38AA6-795E-4E8E-AD2A-61FF19D61BC2}">
      <dgm:prSet/>
      <dgm:spPr/>
      <dgm:t>
        <a:bodyPr/>
        <a:lstStyle/>
        <a:p>
          <a:r>
            <a:rPr lang="es-ES_tradnl" dirty="0"/>
            <a:t>Incrementar la capacidad de conciencia de las personas que participan en todo proceso de aprendizaje</a:t>
          </a:r>
          <a:endParaRPr lang="es-EC" dirty="0"/>
        </a:p>
      </dgm:t>
    </dgm:pt>
    <dgm:pt modelId="{AE0909F7-40D6-457D-BBCD-0AED218BCF5C}" type="parTrans" cxnId="{F14247A1-207E-4E3A-B68C-00B033FA2B97}">
      <dgm:prSet/>
      <dgm:spPr/>
      <dgm:t>
        <a:bodyPr/>
        <a:lstStyle/>
        <a:p>
          <a:endParaRPr lang="en-US"/>
        </a:p>
      </dgm:t>
    </dgm:pt>
    <dgm:pt modelId="{E2CDE027-4916-4FB8-B897-0128DA011709}" type="sibTrans" cxnId="{F14247A1-207E-4E3A-B68C-00B033FA2B97}">
      <dgm:prSet/>
      <dgm:spPr/>
      <dgm:t>
        <a:bodyPr/>
        <a:lstStyle/>
        <a:p>
          <a:endParaRPr lang="en-US"/>
        </a:p>
      </dgm:t>
    </dgm:pt>
    <dgm:pt modelId="{F556B957-6E49-4896-A72A-BD7B0FEC1D88}">
      <dgm:prSet/>
      <dgm:spPr/>
      <dgm:t>
        <a:bodyPr/>
        <a:lstStyle/>
        <a:p>
          <a:r>
            <a:rPr lang="es-ES_tradnl" dirty="0"/>
            <a:t>Obtener mejores resultados que los obtenidos anteriormente</a:t>
          </a:r>
          <a:endParaRPr lang="es-EC" dirty="0"/>
        </a:p>
      </dgm:t>
    </dgm:pt>
    <dgm:pt modelId="{2CE07CF9-80A9-4267-97C6-C1B80CFB204C}" type="parTrans" cxnId="{AAAAEDD8-4A29-4F23-9EEA-A59932B39B70}">
      <dgm:prSet/>
      <dgm:spPr/>
      <dgm:t>
        <a:bodyPr/>
        <a:lstStyle/>
        <a:p>
          <a:endParaRPr lang="en-US"/>
        </a:p>
      </dgm:t>
    </dgm:pt>
    <dgm:pt modelId="{69079902-F676-46CA-8CB7-C52A57A9B543}" type="sibTrans" cxnId="{AAAAEDD8-4A29-4F23-9EEA-A59932B39B70}">
      <dgm:prSet/>
      <dgm:spPr/>
      <dgm:t>
        <a:bodyPr/>
        <a:lstStyle/>
        <a:p>
          <a:endParaRPr lang="en-US"/>
        </a:p>
      </dgm:t>
    </dgm:pt>
    <dgm:pt modelId="{D2EDB29D-2BC4-4D8E-8FD0-0EA27301F753}" type="pres">
      <dgm:prSet presAssocID="{0BA36A41-E7AF-4603-B0CD-11DA5B78D554}" presName="hierChild1" presStyleCnt="0">
        <dgm:presLayoutVars>
          <dgm:orgChart val="1"/>
          <dgm:chPref val="1"/>
          <dgm:dir/>
          <dgm:animOne val="branch"/>
          <dgm:animLvl val="lvl"/>
          <dgm:resizeHandles/>
        </dgm:presLayoutVars>
      </dgm:prSet>
      <dgm:spPr/>
      <dgm:t>
        <a:bodyPr/>
        <a:lstStyle/>
        <a:p>
          <a:endParaRPr lang="es-EC"/>
        </a:p>
      </dgm:t>
    </dgm:pt>
    <dgm:pt modelId="{96518DB7-2B5B-41CF-9F5E-82459BA2FDA7}" type="pres">
      <dgm:prSet presAssocID="{68939E61-22B7-46C6-90B2-5E774D13E250}" presName="hierRoot1" presStyleCnt="0">
        <dgm:presLayoutVars>
          <dgm:hierBranch val="init"/>
        </dgm:presLayoutVars>
      </dgm:prSet>
      <dgm:spPr/>
    </dgm:pt>
    <dgm:pt modelId="{1B7313A7-18EE-4982-B4EE-56A53EDD2FC1}" type="pres">
      <dgm:prSet presAssocID="{68939E61-22B7-46C6-90B2-5E774D13E250}" presName="rootComposite1" presStyleCnt="0"/>
      <dgm:spPr/>
    </dgm:pt>
    <dgm:pt modelId="{1F50686B-19E4-4DC5-8D32-43A9F1EB9D24}" type="pres">
      <dgm:prSet presAssocID="{68939E61-22B7-46C6-90B2-5E774D13E250}" presName="rootText1" presStyleLbl="node0" presStyleIdx="0" presStyleCnt="1" custScaleX="111537" custScaleY="131578">
        <dgm:presLayoutVars>
          <dgm:chPref val="3"/>
        </dgm:presLayoutVars>
      </dgm:prSet>
      <dgm:spPr/>
      <dgm:t>
        <a:bodyPr/>
        <a:lstStyle/>
        <a:p>
          <a:endParaRPr lang="es-EC"/>
        </a:p>
      </dgm:t>
    </dgm:pt>
    <dgm:pt modelId="{9428E72A-035A-43EE-8726-9782BF846137}" type="pres">
      <dgm:prSet presAssocID="{68939E61-22B7-46C6-90B2-5E774D13E250}" presName="rootConnector1" presStyleLbl="node1" presStyleIdx="0" presStyleCnt="0"/>
      <dgm:spPr/>
      <dgm:t>
        <a:bodyPr/>
        <a:lstStyle/>
        <a:p>
          <a:endParaRPr lang="es-EC"/>
        </a:p>
      </dgm:t>
    </dgm:pt>
    <dgm:pt modelId="{36BDEF7A-5BDC-416C-8F28-D4CE03920EB5}" type="pres">
      <dgm:prSet presAssocID="{68939E61-22B7-46C6-90B2-5E774D13E250}" presName="hierChild2" presStyleCnt="0"/>
      <dgm:spPr/>
    </dgm:pt>
    <dgm:pt modelId="{4D6061FE-D677-47A8-97DE-A701316AFD27}" type="pres">
      <dgm:prSet presAssocID="{AE0909F7-40D6-457D-BBCD-0AED218BCF5C}" presName="Name37" presStyleLbl="parChTrans1D2" presStyleIdx="0" presStyleCnt="3"/>
      <dgm:spPr/>
      <dgm:t>
        <a:bodyPr/>
        <a:lstStyle/>
        <a:p>
          <a:endParaRPr lang="es-EC"/>
        </a:p>
      </dgm:t>
    </dgm:pt>
    <dgm:pt modelId="{A4699E42-B010-4BE3-9655-AA85CF3A180C}" type="pres">
      <dgm:prSet presAssocID="{35C38AA6-795E-4E8E-AD2A-61FF19D61BC2}" presName="hierRoot2" presStyleCnt="0">
        <dgm:presLayoutVars>
          <dgm:hierBranch val="init"/>
        </dgm:presLayoutVars>
      </dgm:prSet>
      <dgm:spPr/>
    </dgm:pt>
    <dgm:pt modelId="{9DDFB123-0D9E-4DBA-8F26-00038BBA02EC}" type="pres">
      <dgm:prSet presAssocID="{35C38AA6-795E-4E8E-AD2A-61FF19D61BC2}" presName="rootComposite" presStyleCnt="0"/>
      <dgm:spPr/>
    </dgm:pt>
    <dgm:pt modelId="{876388F2-DFF4-4F01-B4BE-5CD0AF6D8FFE}" type="pres">
      <dgm:prSet presAssocID="{35C38AA6-795E-4E8E-AD2A-61FF19D61BC2}" presName="rootText" presStyleLbl="node2" presStyleIdx="0" presStyleCnt="2" custScaleX="103930" custScaleY="161638">
        <dgm:presLayoutVars>
          <dgm:chPref val="3"/>
        </dgm:presLayoutVars>
      </dgm:prSet>
      <dgm:spPr/>
      <dgm:t>
        <a:bodyPr/>
        <a:lstStyle/>
        <a:p>
          <a:endParaRPr lang="es-EC"/>
        </a:p>
      </dgm:t>
    </dgm:pt>
    <dgm:pt modelId="{F86FCA22-B8C9-4101-BC70-8D248FDAEBAA}" type="pres">
      <dgm:prSet presAssocID="{35C38AA6-795E-4E8E-AD2A-61FF19D61BC2}" presName="rootConnector" presStyleLbl="node2" presStyleIdx="0" presStyleCnt="2"/>
      <dgm:spPr/>
      <dgm:t>
        <a:bodyPr/>
        <a:lstStyle/>
        <a:p>
          <a:endParaRPr lang="es-EC"/>
        </a:p>
      </dgm:t>
    </dgm:pt>
    <dgm:pt modelId="{7190C1B3-E647-41DC-AA61-219731C88321}" type="pres">
      <dgm:prSet presAssocID="{35C38AA6-795E-4E8E-AD2A-61FF19D61BC2}" presName="hierChild4" presStyleCnt="0"/>
      <dgm:spPr/>
    </dgm:pt>
    <dgm:pt modelId="{33A93630-F82C-4A28-800D-CD1744C2C841}" type="pres">
      <dgm:prSet presAssocID="{35C38AA6-795E-4E8E-AD2A-61FF19D61BC2}" presName="hierChild5" presStyleCnt="0"/>
      <dgm:spPr/>
    </dgm:pt>
    <dgm:pt modelId="{419E119D-12FD-4067-A7C8-6F1312F80868}" type="pres">
      <dgm:prSet presAssocID="{2CE07CF9-80A9-4267-97C6-C1B80CFB204C}" presName="Name37" presStyleLbl="parChTrans1D2" presStyleIdx="1" presStyleCnt="3"/>
      <dgm:spPr/>
      <dgm:t>
        <a:bodyPr/>
        <a:lstStyle/>
        <a:p>
          <a:endParaRPr lang="es-EC"/>
        </a:p>
      </dgm:t>
    </dgm:pt>
    <dgm:pt modelId="{0A94DFA3-75EE-4284-8E58-ED0B2D352FF2}" type="pres">
      <dgm:prSet presAssocID="{F556B957-6E49-4896-A72A-BD7B0FEC1D88}" presName="hierRoot2" presStyleCnt="0">
        <dgm:presLayoutVars>
          <dgm:hierBranch val="init"/>
        </dgm:presLayoutVars>
      </dgm:prSet>
      <dgm:spPr/>
    </dgm:pt>
    <dgm:pt modelId="{302DA499-B4F4-4CD9-963F-25A59AAA411E}" type="pres">
      <dgm:prSet presAssocID="{F556B957-6E49-4896-A72A-BD7B0FEC1D88}" presName="rootComposite" presStyleCnt="0"/>
      <dgm:spPr/>
    </dgm:pt>
    <dgm:pt modelId="{058C3925-6D31-4CDB-8385-E2D29EF8F080}" type="pres">
      <dgm:prSet presAssocID="{F556B957-6E49-4896-A72A-BD7B0FEC1D88}" presName="rootText" presStyleLbl="node2" presStyleIdx="1" presStyleCnt="2" custScaleX="95865" custScaleY="161723">
        <dgm:presLayoutVars>
          <dgm:chPref val="3"/>
        </dgm:presLayoutVars>
      </dgm:prSet>
      <dgm:spPr/>
      <dgm:t>
        <a:bodyPr/>
        <a:lstStyle/>
        <a:p>
          <a:endParaRPr lang="es-EC"/>
        </a:p>
      </dgm:t>
    </dgm:pt>
    <dgm:pt modelId="{F17F39B2-52CD-4A51-B792-A2E6C498CCF5}" type="pres">
      <dgm:prSet presAssocID="{F556B957-6E49-4896-A72A-BD7B0FEC1D88}" presName="rootConnector" presStyleLbl="node2" presStyleIdx="1" presStyleCnt="2"/>
      <dgm:spPr/>
      <dgm:t>
        <a:bodyPr/>
        <a:lstStyle/>
        <a:p>
          <a:endParaRPr lang="es-EC"/>
        </a:p>
      </dgm:t>
    </dgm:pt>
    <dgm:pt modelId="{F94AAB32-F886-42CF-9A5A-B0B31CF8486A}" type="pres">
      <dgm:prSet presAssocID="{F556B957-6E49-4896-A72A-BD7B0FEC1D88}" presName="hierChild4" presStyleCnt="0"/>
      <dgm:spPr/>
    </dgm:pt>
    <dgm:pt modelId="{4D061DCD-BEB3-492E-AF32-37A5138315B0}" type="pres">
      <dgm:prSet presAssocID="{F556B957-6E49-4896-A72A-BD7B0FEC1D88}" presName="hierChild5" presStyleCnt="0"/>
      <dgm:spPr/>
    </dgm:pt>
    <dgm:pt modelId="{F56082B2-0EA1-451A-B13D-A14EBA6C9ADB}" type="pres">
      <dgm:prSet presAssocID="{68939E61-22B7-46C6-90B2-5E774D13E250}" presName="hierChild3" presStyleCnt="0"/>
      <dgm:spPr/>
    </dgm:pt>
    <dgm:pt modelId="{7D6B2642-FF0F-4C8E-BAEB-8C22DE732CFC}" type="pres">
      <dgm:prSet presAssocID="{B93CCAF6-592C-4187-8C67-0C7B60741923}" presName="Name111" presStyleLbl="parChTrans1D2" presStyleIdx="2" presStyleCnt="3"/>
      <dgm:spPr/>
      <dgm:t>
        <a:bodyPr/>
        <a:lstStyle/>
        <a:p>
          <a:endParaRPr lang="es-EC"/>
        </a:p>
      </dgm:t>
    </dgm:pt>
    <dgm:pt modelId="{6EB6FFCC-5992-4A7F-BFB8-1B5A4EAC482D}" type="pres">
      <dgm:prSet presAssocID="{712C0D1B-CD92-482D-856C-FD70F5DF4D80}" presName="hierRoot3" presStyleCnt="0">
        <dgm:presLayoutVars>
          <dgm:hierBranch val="init"/>
        </dgm:presLayoutVars>
      </dgm:prSet>
      <dgm:spPr/>
    </dgm:pt>
    <dgm:pt modelId="{3E664F20-A251-465B-95A7-4F0A83B7EB61}" type="pres">
      <dgm:prSet presAssocID="{712C0D1B-CD92-482D-856C-FD70F5DF4D80}" presName="rootComposite3" presStyleCnt="0"/>
      <dgm:spPr/>
    </dgm:pt>
    <dgm:pt modelId="{9FB307A1-BEDE-45B4-B84C-490C74A60A71}" type="pres">
      <dgm:prSet presAssocID="{712C0D1B-CD92-482D-856C-FD70F5DF4D80}" presName="rootText3" presStyleLbl="asst1" presStyleIdx="0" presStyleCnt="1" custScaleX="110962" custScaleY="123248">
        <dgm:presLayoutVars>
          <dgm:chPref val="3"/>
        </dgm:presLayoutVars>
      </dgm:prSet>
      <dgm:spPr/>
      <dgm:t>
        <a:bodyPr/>
        <a:lstStyle/>
        <a:p>
          <a:endParaRPr lang="es-EC"/>
        </a:p>
      </dgm:t>
    </dgm:pt>
    <dgm:pt modelId="{85BC9B0B-1668-4D14-BB91-6AB4EACF84F7}" type="pres">
      <dgm:prSet presAssocID="{712C0D1B-CD92-482D-856C-FD70F5DF4D80}" presName="rootConnector3" presStyleLbl="asst1" presStyleIdx="0" presStyleCnt="1"/>
      <dgm:spPr/>
      <dgm:t>
        <a:bodyPr/>
        <a:lstStyle/>
        <a:p>
          <a:endParaRPr lang="es-EC"/>
        </a:p>
      </dgm:t>
    </dgm:pt>
    <dgm:pt modelId="{8A209818-898E-4011-ADB3-77A48F873164}" type="pres">
      <dgm:prSet presAssocID="{712C0D1B-CD92-482D-856C-FD70F5DF4D80}" presName="hierChild6" presStyleCnt="0"/>
      <dgm:spPr/>
    </dgm:pt>
    <dgm:pt modelId="{5DAB5D34-4A28-408C-8F15-DA598C46009D}" type="pres">
      <dgm:prSet presAssocID="{712C0D1B-CD92-482D-856C-FD70F5DF4D80}" presName="hierChild7" presStyleCnt="0"/>
      <dgm:spPr/>
    </dgm:pt>
  </dgm:ptLst>
  <dgm:cxnLst>
    <dgm:cxn modelId="{86E77EE2-9316-4897-A7D6-A47B84484367}" type="presOf" srcId="{712C0D1B-CD92-482D-856C-FD70F5DF4D80}" destId="{9FB307A1-BEDE-45B4-B84C-490C74A60A71}" srcOrd="0" destOrd="0" presId="urn:microsoft.com/office/officeart/2005/8/layout/orgChart1"/>
    <dgm:cxn modelId="{F14247A1-207E-4E3A-B68C-00B033FA2B97}" srcId="{68939E61-22B7-46C6-90B2-5E774D13E250}" destId="{35C38AA6-795E-4E8E-AD2A-61FF19D61BC2}" srcOrd="1" destOrd="0" parTransId="{AE0909F7-40D6-457D-BBCD-0AED218BCF5C}" sibTransId="{E2CDE027-4916-4FB8-B897-0128DA011709}"/>
    <dgm:cxn modelId="{097F9663-F883-4B82-8D2B-1B127B168ACC}" type="presOf" srcId="{35C38AA6-795E-4E8E-AD2A-61FF19D61BC2}" destId="{876388F2-DFF4-4F01-B4BE-5CD0AF6D8FFE}" srcOrd="0" destOrd="0" presId="urn:microsoft.com/office/officeart/2005/8/layout/orgChart1"/>
    <dgm:cxn modelId="{93AD3B71-5EF1-4624-A029-DA2F6FBBC69E}" srcId="{68939E61-22B7-46C6-90B2-5E774D13E250}" destId="{712C0D1B-CD92-482D-856C-FD70F5DF4D80}" srcOrd="0" destOrd="0" parTransId="{B93CCAF6-592C-4187-8C67-0C7B60741923}" sibTransId="{321CCDFB-4F43-4720-BADA-6E5DF863B173}"/>
    <dgm:cxn modelId="{4F5975BC-E2DF-4179-81D2-B4D1D3108A01}" type="presOf" srcId="{F556B957-6E49-4896-A72A-BD7B0FEC1D88}" destId="{F17F39B2-52CD-4A51-B792-A2E6C498CCF5}" srcOrd="1" destOrd="0" presId="urn:microsoft.com/office/officeart/2005/8/layout/orgChart1"/>
    <dgm:cxn modelId="{2F21B1FE-8651-484C-BF87-E7D8FC77FC07}" type="presOf" srcId="{F556B957-6E49-4896-A72A-BD7B0FEC1D88}" destId="{058C3925-6D31-4CDB-8385-E2D29EF8F080}" srcOrd="0" destOrd="0" presId="urn:microsoft.com/office/officeart/2005/8/layout/orgChart1"/>
    <dgm:cxn modelId="{971E402B-77C0-44B5-91A3-7C2FD71B9716}" type="presOf" srcId="{35C38AA6-795E-4E8E-AD2A-61FF19D61BC2}" destId="{F86FCA22-B8C9-4101-BC70-8D248FDAEBAA}" srcOrd="1" destOrd="0" presId="urn:microsoft.com/office/officeart/2005/8/layout/orgChart1"/>
    <dgm:cxn modelId="{E156B3AB-4640-4A6D-A6F6-042DFB7B0556}" type="presOf" srcId="{2CE07CF9-80A9-4267-97C6-C1B80CFB204C}" destId="{419E119D-12FD-4067-A7C8-6F1312F80868}" srcOrd="0" destOrd="0" presId="urn:microsoft.com/office/officeart/2005/8/layout/orgChart1"/>
    <dgm:cxn modelId="{371A449E-C104-4066-92FD-BF0E4D3C70E8}" type="presOf" srcId="{68939E61-22B7-46C6-90B2-5E774D13E250}" destId="{1F50686B-19E4-4DC5-8D32-43A9F1EB9D24}" srcOrd="0" destOrd="0" presId="urn:microsoft.com/office/officeart/2005/8/layout/orgChart1"/>
    <dgm:cxn modelId="{AAAAEDD8-4A29-4F23-9EEA-A59932B39B70}" srcId="{68939E61-22B7-46C6-90B2-5E774D13E250}" destId="{F556B957-6E49-4896-A72A-BD7B0FEC1D88}" srcOrd="2" destOrd="0" parTransId="{2CE07CF9-80A9-4267-97C6-C1B80CFB204C}" sibTransId="{69079902-F676-46CA-8CB7-C52A57A9B543}"/>
    <dgm:cxn modelId="{2EA350CC-9EA4-4174-B777-FE861A14DE71}" type="presOf" srcId="{712C0D1B-CD92-482D-856C-FD70F5DF4D80}" destId="{85BC9B0B-1668-4D14-BB91-6AB4EACF84F7}" srcOrd="1" destOrd="0" presId="urn:microsoft.com/office/officeart/2005/8/layout/orgChart1"/>
    <dgm:cxn modelId="{E84E640D-431C-4942-B5B8-55D4517B5A24}" type="presOf" srcId="{0BA36A41-E7AF-4603-B0CD-11DA5B78D554}" destId="{D2EDB29D-2BC4-4D8E-8FD0-0EA27301F753}" srcOrd="0" destOrd="0" presId="urn:microsoft.com/office/officeart/2005/8/layout/orgChart1"/>
    <dgm:cxn modelId="{15788909-FA9D-41C7-B3EF-1773BE536F84}" type="presOf" srcId="{AE0909F7-40D6-457D-BBCD-0AED218BCF5C}" destId="{4D6061FE-D677-47A8-97DE-A701316AFD27}" srcOrd="0" destOrd="0" presId="urn:microsoft.com/office/officeart/2005/8/layout/orgChart1"/>
    <dgm:cxn modelId="{05FE5529-5B4C-4706-857C-EA6FF8BF8DF9}" type="presOf" srcId="{68939E61-22B7-46C6-90B2-5E774D13E250}" destId="{9428E72A-035A-43EE-8726-9782BF846137}" srcOrd="1" destOrd="0" presId="urn:microsoft.com/office/officeart/2005/8/layout/orgChart1"/>
    <dgm:cxn modelId="{77F295FD-2E1B-4BEC-91C4-490F5592916D}" type="presOf" srcId="{B93CCAF6-592C-4187-8C67-0C7B60741923}" destId="{7D6B2642-FF0F-4C8E-BAEB-8C22DE732CFC}" srcOrd="0" destOrd="0" presId="urn:microsoft.com/office/officeart/2005/8/layout/orgChart1"/>
    <dgm:cxn modelId="{30AAB23D-E09E-4D20-9880-A7B3CF5E9048}" srcId="{0BA36A41-E7AF-4603-B0CD-11DA5B78D554}" destId="{68939E61-22B7-46C6-90B2-5E774D13E250}" srcOrd="0" destOrd="0" parTransId="{6591751C-3129-43EB-8EC3-ACBE2E7E74E8}" sibTransId="{3BAEE5F8-C2E0-45F7-B085-E3946CC81449}"/>
    <dgm:cxn modelId="{A0F18329-8DA9-4ED2-9EE3-8A15F31A855D}" type="presParOf" srcId="{D2EDB29D-2BC4-4D8E-8FD0-0EA27301F753}" destId="{96518DB7-2B5B-41CF-9F5E-82459BA2FDA7}" srcOrd="0" destOrd="0" presId="urn:microsoft.com/office/officeart/2005/8/layout/orgChart1"/>
    <dgm:cxn modelId="{BE8096E5-188B-481C-A367-A37FFEA2F6D1}" type="presParOf" srcId="{96518DB7-2B5B-41CF-9F5E-82459BA2FDA7}" destId="{1B7313A7-18EE-4982-B4EE-56A53EDD2FC1}" srcOrd="0" destOrd="0" presId="urn:microsoft.com/office/officeart/2005/8/layout/orgChart1"/>
    <dgm:cxn modelId="{F1624005-57F0-4E77-870C-EFC2E9FDCD3B}" type="presParOf" srcId="{1B7313A7-18EE-4982-B4EE-56A53EDD2FC1}" destId="{1F50686B-19E4-4DC5-8D32-43A9F1EB9D24}" srcOrd="0" destOrd="0" presId="urn:microsoft.com/office/officeart/2005/8/layout/orgChart1"/>
    <dgm:cxn modelId="{6CC79B6C-06BB-42D8-9D1D-5B95A3B0B547}" type="presParOf" srcId="{1B7313A7-18EE-4982-B4EE-56A53EDD2FC1}" destId="{9428E72A-035A-43EE-8726-9782BF846137}" srcOrd="1" destOrd="0" presId="urn:microsoft.com/office/officeart/2005/8/layout/orgChart1"/>
    <dgm:cxn modelId="{101E23CF-078D-459F-AAE2-B73D6A6E87C5}" type="presParOf" srcId="{96518DB7-2B5B-41CF-9F5E-82459BA2FDA7}" destId="{36BDEF7A-5BDC-416C-8F28-D4CE03920EB5}" srcOrd="1" destOrd="0" presId="urn:microsoft.com/office/officeart/2005/8/layout/orgChart1"/>
    <dgm:cxn modelId="{BF30BA4E-58CF-4179-96E4-3A40A6A53A34}" type="presParOf" srcId="{36BDEF7A-5BDC-416C-8F28-D4CE03920EB5}" destId="{4D6061FE-D677-47A8-97DE-A701316AFD27}" srcOrd="0" destOrd="0" presId="urn:microsoft.com/office/officeart/2005/8/layout/orgChart1"/>
    <dgm:cxn modelId="{AF7CFFC5-CFD4-4B4B-AC5E-A75C2AF0A8A9}" type="presParOf" srcId="{36BDEF7A-5BDC-416C-8F28-D4CE03920EB5}" destId="{A4699E42-B010-4BE3-9655-AA85CF3A180C}" srcOrd="1" destOrd="0" presId="urn:microsoft.com/office/officeart/2005/8/layout/orgChart1"/>
    <dgm:cxn modelId="{6D2EEC02-8241-43E0-9EDD-56417F5FF796}" type="presParOf" srcId="{A4699E42-B010-4BE3-9655-AA85CF3A180C}" destId="{9DDFB123-0D9E-4DBA-8F26-00038BBA02EC}" srcOrd="0" destOrd="0" presId="urn:microsoft.com/office/officeart/2005/8/layout/orgChart1"/>
    <dgm:cxn modelId="{3E9ADDE9-0683-4EE8-A278-F49B5B4F57A9}" type="presParOf" srcId="{9DDFB123-0D9E-4DBA-8F26-00038BBA02EC}" destId="{876388F2-DFF4-4F01-B4BE-5CD0AF6D8FFE}" srcOrd="0" destOrd="0" presId="urn:microsoft.com/office/officeart/2005/8/layout/orgChart1"/>
    <dgm:cxn modelId="{F2B35CE3-B11B-43EE-B6BE-6C6B316F63BE}" type="presParOf" srcId="{9DDFB123-0D9E-4DBA-8F26-00038BBA02EC}" destId="{F86FCA22-B8C9-4101-BC70-8D248FDAEBAA}" srcOrd="1" destOrd="0" presId="urn:microsoft.com/office/officeart/2005/8/layout/orgChart1"/>
    <dgm:cxn modelId="{30EF04D6-FD52-4DAD-98CE-F90E50E05793}" type="presParOf" srcId="{A4699E42-B010-4BE3-9655-AA85CF3A180C}" destId="{7190C1B3-E647-41DC-AA61-219731C88321}" srcOrd="1" destOrd="0" presId="urn:microsoft.com/office/officeart/2005/8/layout/orgChart1"/>
    <dgm:cxn modelId="{3C781A29-974F-4CF6-8B0A-F54BB9EB7DDA}" type="presParOf" srcId="{A4699E42-B010-4BE3-9655-AA85CF3A180C}" destId="{33A93630-F82C-4A28-800D-CD1744C2C841}" srcOrd="2" destOrd="0" presId="urn:microsoft.com/office/officeart/2005/8/layout/orgChart1"/>
    <dgm:cxn modelId="{21931671-FE2E-4CEB-8387-DDCE1E64F604}" type="presParOf" srcId="{36BDEF7A-5BDC-416C-8F28-D4CE03920EB5}" destId="{419E119D-12FD-4067-A7C8-6F1312F80868}" srcOrd="2" destOrd="0" presId="urn:microsoft.com/office/officeart/2005/8/layout/orgChart1"/>
    <dgm:cxn modelId="{15D623EB-F12B-40F3-9788-413FCE3DC7C9}" type="presParOf" srcId="{36BDEF7A-5BDC-416C-8F28-D4CE03920EB5}" destId="{0A94DFA3-75EE-4284-8E58-ED0B2D352FF2}" srcOrd="3" destOrd="0" presId="urn:microsoft.com/office/officeart/2005/8/layout/orgChart1"/>
    <dgm:cxn modelId="{7788E8CE-B9D9-4B28-873C-5FD933C342CC}" type="presParOf" srcId="{0A94DFA3-75EE-4284-8E58-ED0B2D352FF2}" destId="{302DA499-B4F4-4CD9-963F-25A59AAA411E}" srcOrd="0" destOrd="0" presId="urn:microsoft.com/office/officeart/2005/8/layout/orgChart1"/>
    <dgm:cxn modelId="{0081229D-C6AF-4EDD-B823-7B9D9D6C06CA}" type="presParOf" srcId="{302DA499-B4F4-4CD9-963F-25A59AAA411E}" destId="{058C3925-6D31-4CDB-8385-E2D29EF8F080}" srcOrd="0" destOrd="0" presId="urn:microsoft.com/office/officeart/2005/8/layout/orgChart1"/>
    <dgm:cxn modelId="{BC217614-47A5-47EB-BE97-9D354E4B55AA}" type="presParOf" srcId="{302DA499-B4F4-4CD9-963F-25A59AAA411E}" destId="{F17F39B2-52CD-4A51-B792-A2E6C498CCF5}" srcOrd="1" destOrd="0" presId="urn:microsoft.com/office/officeart/2005/8/layout/orgChart1"/>
    <dgm:cxn modelId="{CABDFFF8-0340-4B1A-A5BE-C7DDCC0D33AF}" type="presParOf" srcId="{0A94DFA3-75EE-4284-8E58-ED0B2D352FF2}" destId="{F94AAB32-F886-42CF-9A5A-B0B31CF8486A}" srcOrd="1" destOrd="0" presId="urn:microsoft.com/office/officeart/2005/8/layout/orgChart1"/>
    <dgm:cxn modelId="{57A76BFB-4B54-4C1A-9EF1-D57529E2CCA4}" type="presParOf" srcId="{0A94DFA3-75EE-4284-8E58-ED0B2D352FF2}" destId="{4D061DCD-BEB3-492E-AF32-37A5138315B0}" srcOrd="2" destOrd="0" presId="urn:microsoft.com/office/officeart/2005/8/layout/orgChart1"/>
    <dgm:cxn modelId="{73B53C12-CAC6-403A-9AA6-0D432D94301B}" type="presParOf" srcId="{96518DB7-2B5B-41CF-9F5E-82459BA2FDA7}" destId="{F56082B2-0EA1-451A-B13D-A14EBA6C9ADB}" srcOrd="2" destOrd="0" presId="urn:microsoft.com/office/officeart/2005/8/layout/orgChart1"/>
    <dgm:cxn modelId="{B2A6D3C4-7384-44F5-BBFB-D1DCC555237A}" type="presParOf" srcId="{F56082B2-0EA1-451A-B13D-A14EBA6C9ADB}" destId="{7D6B2642-FF0F-4C8E-BAEB-8C22DE732CFC}" srcOrd="0" destOrd="0" presId="urn:microsoft.com/office/officeart/2005/8/layout/orgChart1"/>
    <dgm:cxn modelId="{302F3D21-C655-4C91-893A-3C7D3DCE210C}" type="presParOf" srcId="{F56082B2-0EA1-451A-B13D-A14EBA6C9ADB}" destId="{6EB6FFCC-5992-4A7F-BFB8-1B5A4EAC482D}" srcOrd="1" destOrd="0" presId="urn:microsoft.com/office/officeart/2005/8/layout/orgChart1"/>
    <dgm:cxn modelId="{272ECE41-6FDA-45E9-8D43-3C99A5ACEC62}" type="presParOf" srcId="{6EB6FFCC-5992-4A7F-BFB8-1B5A4EAC482D}" destId="{3E664F20-A251-465B-95A7-4F0A83B7EB61}" srcOrd="0" destOrd="0" presId="urn:microsoft.com/office/officeart/2005/8/layout/orgChart1"/>
    <dgm:cxn modelId="{519E5281-9642-4CDA-AA79-455577394BD1}" type="presParOf" srcId="{3E664F20-A251-465B-95A7-4F0A83B7EB61}" destId="{9FB307A1-BEDE-45B4-B84C-490C74A60A71}" srcOrd="0" destOrd="0" presId="urn:microsoft.com/office/officeart/2005/8/layout/orgChart1"/>
    <dgm:cxn modelId="{CDC86B03-908F-4B52-A655-6CB556562E4B}" type="presParOf" srcId="{3E664F20-A251-465B-95A7-4F0A83B7EB61}" destId="{85BC9B0B-1668-4D14-BB91-6AB4EACF84F7}" srcOrd="1" destOrd="0" presId="urn:microsoft.com/office/officeart/2005/8/layout/orgChart1"/>
    <dgm:cxn modelId="{1F36FE39-83B7-475F-8DD9-4B2D8B4A88F2}" type="presParOf" srcId="{6EB6FFCC-5992-4A7F-BFB8-1B5A4EAC482D}" destId="{8A209818-898E-4011-ADB3-77A48F873164}" srcOrd="1" destOrd="0" presId="urn:microsoft.com/office/officeart/2005/8/layout/orgChart1"/>
    <dgm:cxn modelId="{8FE31CFF-573B-4766-B55D-A85AE500CB93}" type="presParOf" srcId="{6EB6FFCC-5992-4A7F-BFB8-1B5A4EAC482D}" destId="{5DAB5D34-4A28-408C-8F15-DA598C46009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B3253-678F-4977-A6F5-7CCC6498DFF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AA1C43A-F4BA-44AC-AEC2-0E3AEBE73364}">
      <dgm:prSet phldrT="[Text]" custT="1"/>
      <dgm:spPr/>
      <dgm:t>
        <a:bodyPr/>
        <a:lstStyle/>
        <a:p>
          <a:r>
            <a:rPr lang="en-US" sz="2400" dirty="0" err="1">
              <a:latin typeface="+mj-lt"/>
              <a:cs typeface="Times New Roman" panose="02020603050405020304" pitchFamily="18" charset="0"/>
            </a:rPr>
            <a:t>Rendimiento</a:t>
          </a:r>
          <a:r>
            <a:rPr lang="en-US" sz="2400" dirty="0">
              <a:latin typeface="+mj-lt"/>
              <a:cs typeface="Times New Roman" panose="02020603050405020304" pitchFamily="18" charset="0"/>
            </a:rPr>
            <a:t> </a:t>
          </a:r>
          <a:r>
            <a:rPr lang="es-EC" sz="2400" dirty="0">
              <a:latin typeface="+mj-lt"/>
              <a:cs typeface="Times New Roman" panose="02020603050405020304" pitchFamily="18" charset="0"/>
            </a:rPr>
            <a:t>Académico </a:t>
          </a:r>
          <a:endParaRPr lang="en-US" sz="2400" dirty="0">
            <a:latin typeface="+mj-lt"/>
            <a:cs typeface="Times New Roman" panose="02020603050405020304" pitchFamily="18" charset="0"/>
          </a:endParaRPr>
        </a:p>
      </dgm:t>
    </dgm:pt>
    <dgm:pt modelId="{196B302F-400B-458A-BF37-4355391A568C}" type="parTrans" cxnId="{FB4D28BF-67C3-4018-90D3-2FDAAAB2ED02}">
      <dgm:prSet/>
      <dgm:spPr/>
      <dgm:t>
        <a:bodyPr/>
        <a:lstStyle/>
        <a:p>
          <a:endParaRPr lang="en-US"/>
        </a:p>
      </dgm:t>
    </dgm:pt>
    <dgm:pt modelId="{828ADFB8-EAC4-4974-B33B-75C56C448651}" type="sibTrans" cxnId="{FB4D28BF-67C3-4018-90D3-2FDAAAB2ED02}">
      <dgm:prSet/>
      <dgm:spPr/>
      <dgm:t>
        <a:bodyPr/>
        <a:lstStyle/>
        <a:p>
          <a:endParaRPr lang="en-US"/>
        </a:p>
      </dgm:t>
    </dgm:pt>
    <dgm:pt modelId="{B2E9898C-B988-484F-97D9-43578146007A}" type="asst">
      <dgm:prSet phldrT="[Text]" custT="1"/>
      <dgm:spPr/>
      <dgm:t>
        <a:bodyPr/>
        <a:lstStyle/>
        <a:p>
          <a:r>
            <a:rPr lang="en-US" sz="1200" dirty="0">
              <a:latin typeface="+mj-lt"/>
              <a:cs typeface="Times New Roman" panose="02020603050405020304" pitchFamily="18" charset="0"/>
            </a:rPr>
            <a:t>El </a:t>
          </a:r>
          <a:r>
            <a:rPr lang="en-US" sz="1200" dirty="0" err="1">
              <a:latin typeface="+mj-lt"/>
              <a:cs typeface="Times New Roman" panose="02020603050405020304" pitchFamily="18" charset="0"/>
            </a:rPr>
            <a:t>Rendimiento</a:t>
          </a:r>
          <a:r>
            <a:rPr lang="en-US" sz="1200" dirty="0">
              <a:latin typeface="+mj-lt"/>
              <a:cs typeface="Times New Roman" panose="02020603050405020304" pitchFamily="18" charset="0"/>
            </a:rPr>
            <a:t> </a:t>
          </a:r>
          <a:r>
            <a:rPr lang="es-EC" sz="1200" dirty="0">
              <a:latin typeface="+mj-lt"/>
              <a:cs typeface="Times New Roman" panose="02020603050405020304" pitchFamily="18" charset="0"/>
            </a:rPr>
            <a:t>Académico  se define como el producto de la asimilación del contenido de los programas de estudio, expresado en calificaciones dentro de una escala convencional. (Figueroa 2004).</a:t>
          </a:r>
          <a:endParaRPr lang="en-US" sz="1200" dirty="0">
            <a:latin typeface="+mj-lt"/>
            <a:cs typeface="Times New Roman" panose="02020603050405020304" pitchFamily="18" charset="0"/>
          </a:endParaRPr>
        </a:p>
      </dgm:t>
    </dgm:pt>
    <dgm:pt modelId="{429FA79F-ABE1-4423-A08A-2C4FC670C260}" type="parTrans" cxnId="{12ED3EA4-BEFE-44A4-9985-D15856225BC1}">
      <dgm:prSet/>
      <dgm:spPr/>
      <dgm:t>
        <a:bodyPr/>
        <a:lstStyle/>
        <a:p>
          <a:endParaRPr lang="en-US"/>
        </a:p>
      </dgm:t>
    </dgm:pt>
    <dgm:pt modelId="{89EAC5FD-6DE4-4ACA-A863-472E69A82884}" type="sibTrans" cxnId="{12ED3EA4-BEFE-44A4-9985-D15856225BC1}">
      <dgm:prSet/>
      <dgm:spPr/>
      <dgm:t>
        <a:bodyPr/>
        <a:lstStyle/>
        <a:p>
          <a:endParaRPr lang="en-US"/>
        </a:p>
      </dgm:t>
    </dgm:pt>
    <dgm:pt modelId="{18A15612-1CC4-4980-919B-3B83001CF862}">
      <dgm:prSet custT="1"/>
      <dgm:spPr/>
      <dgm:t>
        <a:bodyPr/>
        <a:lstStyle/>
        <a:p>
          <a:r>
            <a:rPr lang="es-EC" sz="1600" b="1" dirty="0">
              <a:latin typeface="+mj-lt"/>
              <a:cs typeface="Times New Roman" panose="02020603050405020304" pitchFamily="18" charset="0"/>
            </a:rPr>
            <a:t>Factores cognitivos</a:t>
          </a:r>
          <a:endParaRPr lang="es-EC" sz="1600" dirty="0">
            <a:latin typeface="+mj-lt"/>
            <a:cs typeface="Times New Roman" panose="02020603050405020304" pitchFamily="18" charset="0"/>
          </a:endParaRPr>
        </a:p>
      </dgm:t>
    </dgm:pt>
    <dgm:pt modelId="{38BE3892-C06B-440A-ABB3-FE0B7F1C39D8}" type="parTrans" cxnId="{8E562F56-182E-4390-80E3-B04C12A2E3AA}">
      <dgm:prSet/>
      <dgm:spPr/>
      <dgm:t>
        <a:bodyPr/>
        <a:lstStyle/>
        <a:p>
          <a:endParaRPr lang="en-US"/>
        </a:p>
      </dgm:t>
    </dgm:pt>
    <dgm:pt modelId="{5921A392-1550-4762-B1DE-18CE1F94E691}" type="sibTrans" cxnId="{8E562F56-182E-4390-80E3-B04C12A2E3AA}">
      <dgm:prSet/>
      <dgm:spPr/>
      <dgm:t>
        <a:bodyPr/>
        <a:lstStyle/>
        <a:p>
          <a:endParaRPr lang="en-US"/>
        </a:p>
      </dgm:t>
    </dgm:pt>
    <dgm:pt modelId="{A50299DD-2D71-4661-AF4A-A8340FF3B2E5}">
      <dgm:prSet custT="1"/>
      <dgm:spPr/>
      <dgm:t>
        <a:bodyPr/>
        <a:lstStyle/>
        <a:p>
          <a:pPr>
            <a:buFont typeface="+mj-lt"/>
            <a:buAutoNum type="arabicPeriod" startAt="5"/>
          </a:pPr>
          <a:r>
            <a:rPr lang="en-US" sz="1600" b="1" dirty="0" err="1">
              <a:latin typeface="+mj-lt"/>
              <a:cs typeface="Times New Roman" panose="02020603050405020304" pitchFamily="18" charset="0"/>
            </a:rPr>
            <a:t>Factores</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motivacionales</a:t>
          </a:r>
          <a:r>
            <a:rPr lang="en-US" sz="1600" b="1" dirty="0">
              <a:latin typeface="+mj-lt"/>
              <a:cs typeface="Times New Roman" panose="02020603050405020304" pitchFamily="18" charset="0"/>
            </a:rPr>
            <a:t> </a:t>
          </a:r>
          <a:endParaRPr lang="es-EC" sz="1600" dirty="0">
            <a:latin typeface="+mj-lt"/>
            <a:cs typeface="Times New Roman" panose="02020603050405020304" pitchFamily="18" charset="0"/>
          </a:endParaRPr>
        </a:p>
      </dgm:t>
    </dgm:pt>
    <dgm:pt modelId="{9DEE36D3-6B09-427D-BEFD-CF665B21D17B}" type="parTrans" cxnId="{79C16FA0-CEFB-4B84-BADB-1ACED5FB015F}">
      <dgm:prSet/>
      <dgm:spPr/>
      <dgm:t>
        <a:bodyPr/>
        <a:lstStyle/>
        <a:p>
          <a:endParaRPr lang="en-US"/>
        </a:p>
      </dgm:t>
    </dgm:pt>
    <dgm:pt modelId="{98F78D26-BEBF-4195-8610-722E307AA5B4}" type="sibTrans" cxnId="{79C16FA0-CEFB-4B84-BADB-1ACED5FB015F}">
      <dgm:prSet/>
      <dgm:spPr/>
      <dgm:t>
        <a:bodyPr/>
        <a:lstStyle/>
        <a:p>
          <a:endParaRPr lang="en-US"/>
        </a:p>
      </dgm:t>
    </dgm:pt>
    <dgm:pt modelId="{DAECEE3F-9543-4778-95FF-BED7A92C34C8}">
      <dgm:prSet custT="1"/>
      <dgm:spPr/>
      <dgm:t>
        <a:bodyPr/>
        <a:lstStyle/>
        <a:p>
          <a:pPr>
            <a:buFont typeface="+mj-lt"/>
            <a:buAutoNum type="arabicPeriod" startAt="5"/>
          </a:pPr>
          <a:r>
            <a:rPr lang="en-US" sz="1600" b="1" dirty="0" err="1">
              <a:latin typeface="+mj-lt"/>
              <a:cs typeface="Times New Roman" panose="02020603050405020304" pitchFamily="18" charset="0"/>
            </a:rPr>
            <a:t>Factores</a:t>
          </a:r>
          <a:r>
            <a:rPr lang="en-US" sz="1600" b="1" dirty="0">
              <a:latin typeface="+mj-lt"/>
              <a:cs typeface="Times New Roman" panose="02020603050405020304" pitchFamily="18" charset="0"/>
            </a:rPr>
            <a:t> socio – </a:t>
          </a:r>
          <a:r>
            <a:rPr lang="en-US" sz="1600" b="1" dirty="0" err="1">
              <a:latin typeface="+mj-lt"/>
              <a:cs typeface="Times New Roman" panose="02020603050405020304" pitchFamily="18" charset="0"/>
            </a:rPr>
            <a:t>ambientales</a:t>
          </a:r>
          <a:r>
            <a:rPr lang="en-US" sz="1600" b="1" dirty="0">
              <a:latin typeface="+mj-lt"/>
              <a:cs typeface="Times New Roman" panose="02020603050405020304" pitchFamily="18" charset="0"/>
            </a:rPr>
            <a:t> </a:t>
          </a:r>
          <a:endParaRPr lang="es-EC" sz="1600" dirty="0">
            <a:latin typeface="+mj-lt"/>
            <a:cs typeface="Times New Roman" panose="02020603050405020304" pitchFamily="18" charset="0"/>
          </a:endParaRPr>
        </a:p>
      </dgm:t>
    </dgm:pt>
    <dgm:pt modelId="{4E1B0544-5B4C-4F00-B570-FB7806A7502A}" type="parTrans" cxnId="{8191B16E-B252-4069-BD7D-2C5F03DFE409}">
      <dgm:prSet/>
      <dgm:spPr/>
      <dgm:t>
        <a:bodyPr/>
        <a:lstStyle/>
        <a:p>
          <a:endParaRPr lang="en-US"/>
        </a:p>
      </dgm:t>
    </dgm:pt>
    <dgm:pt modelId="{C97115A9-96BB-4346-BE6C-E18D47CF6A2A}" type="sibTrans" cxnId="{8191B16E-B252-4069-BD7D-2C5F03DFE409}">
      <dgm:prSet/>
      <dgm:spPr/>
      <dgm:t>
        <a:bodyPr/>
        <a:lstStyle/>
        <a:p>
          <a:endParaRPr lang="en-US"/>
        </a:p>
      </dgm:t>
    </dgm:pt>
    <dgm:pt modelId="{A863B716-1382-4214-A786-2265F77B8D42}" type="pres">
      <dgm:prSet presAssocID="{536B3253-678F-4977-A6F5-7CCC6498DFFF}" presName="hierChild1" presStyleCnt="0">
        <dgm:presLayoutVars>
          <dgm:orgChart val="1"/>
          <dgm:chPref val="1"/>
          <dgm:dir/>
          <dgm:animOne val="branch"/>
          <dgm:animLvl val="lvl"/>
          <dgm:resizeHandles/>
        </dgm:presLayoutVars>
      </dgm:prSet>
      <dgm:spPr/>
      <dgm:t>
        <a:bodyPr/>
        <a:lstStyle/>
        <a:p>
          <a:endParaRPr lang="es-EC"/>
        </a:p>
      </dgm:t>
    </dgm:pt>
    <dgm:pt modelId="{94429121-7C0A-4FE3-9648-DD55E4257EB7}" type="pres">
      <dgm:prSet presAssocID="{CAA1C43A-F4BA-44AC-AEC2-0E3AEBE73364}" presName="hierRoot1" presStyleCnt="0">
        <dgm:presLayoutVars>
          <dgm:hierBranch val="init"/>
        </dgm:presLayoutVars>
      </dgm:prSet>
      <dgm:spPr/>
    </dgm:pt>
    <dgm:pt modelId="{40372A3A-3629-4BD5-A746-8EB3325C9A88}" type="pres">
      <dgm:prSet presAssocID="{CAA1C43A-F4BA-44AC-AEC2-0E3AEBE73364}" presName="rootComposite1" presStyleCnt="0"/>
      <dgm:spPr/>
    </dgm:pt>
    <dgm:pt modelId="{E434AB59-B8AC-4573-B717-18C00BA2FC9E}" type="pres">
      <dgm:prSet presAssocID="{CAA1C43A-F4BA-44AC-AEC2-0E3AEBE73364}" presName="rootText1" presStyleLbl="node0" presStyleIdx="0" presStyleCnt="1">
        <dgm:presLayoutVars>
          <dgm:chPref val="3"/>
        </dgm:presLayoutVars>
      </dgm:prSet>
      <dgm:spPr/>
      <dgm:t>
        <a:bodyPr/>
        <a:lstStyle/>
        <a:p>
          <a:endParaRPr lang="es-EC"/>
        </a:p>
      </dgm:t>
    </dgm:pt>
    <dgm:pt modelId="{A3B7E99E-ECE8-427A-81D7-88D6CE6F7802}" type="pres">
      <dgm:prSet presAssocID="{CAA1C43A-F4BA-44AC-AEC2-0E3AEBE73364}" presName="rootConnector1" presStyleLbl="node1" presStyleIdx="0" presStyleCnt="0"/>
      <dgm:spPr/>
      <dgm:t>
        <a:bodyPr/>
        <a:lstStyle/>
        <a:p>
          <a:endParaRPr lang="es-EC"/>
        </a:p>
      </dgm:t>
    </dgm:pt>
    <dgm:pt modelId="{285D604D-EFCA-4946-AA85-C9D2036570AF}" type="pres">
      <dgm:prSet presAssocID="{CAA1C43A-F4BA-44AC-AEC2-0E3AEBE73364}" presName="hierChild2" presStyleCnt="0"/>
      <dgm:spPr/>
    </dgm:pt>
    <dgm:pt modelId="{20D91825-5AB6-4121-B1B8-295953FA7050}" type="pres">
      <dgm:prSet presAssocID="{38BE3892-C06B-440A-ABB3-FE0B7F1C39D8}" presName="Name37" presStyleLbl="parChTrans1D2" presStyleIdx="0" presStyleCnt="4"/>
      <dgm:spPr/>
      <dgm:t>
        <a:bodyPr/>
        <a:lstStyle/>
        <a:p>
          <a:endParaRPr lang="es-EC"/>
        </a:p>
      </dgm:t>
    </dgm:pt>
    <dgm:pt modelId="{168FDC1E-153F-4898-9D8C-4211344BC0C8}" type="pres">
      <dgm:prSet presAssocID="{18A15612-1CC4-4980-919B-3B83001CF862}" presName="hierRoot2" presStyleCnt="0">
        <dgm:presLayoutVars>
          <dgm:hierBranch val="init"/>
        </dgm:presLayoutVars>
      </dgm:prSet>
      <dgm:spPr/>
    </dgm:pt>
    <dgm:pt modelId="{A5269F76-500B-4E95-BE0E-07F1354FDD21}" type="pres">
      <dgm:prSet presAssocID="{18A15612-1CC4-4980-919B-3B83001CF862}" presName="rootComposite" presStyleCnt="0"/>
      <dgm:spPr/>
    </dgm:pt>
    <dgm:pt modelId="{47CAF3E4-0102-45C0-A101-EC70050B475E}" type="pres">
      <dgm:prSet presAssocID="{18A15612-1CC4-4980-919B-3B83001CF862}" presName="rootText" presStyleLbl="node2" presStyleIdx="0" presStyleCnt="3">
        <dgm:presLayoutVars>
          <dgm:chPref val="3"/>
        </dgm:presLayoutVars>
      </dgm:prSet>
      <dgm:spPr/>
      <dgm:t>
        <a:bodyPr/>
        <a:lstStyle/>
        <a:p>
          <a:endParaRPr lang="es-EC"/>
        </a:p>
      </dgm:t>
    </dgm:pt>
    <dgm:pt modelId="{A8D504B5-5C28-476B-81FC-37D00B48F6D9}" type="pres">
      <dgm:prSet presAssocID="{18A15612-1CC4-4980-919B-3B83001CF862}" presName="rootConnector" presStyleLbl="node2" presStyleIdx="0" presStyleCnt="3"/>
      <dgm:spPr/>
      <dgm:t>
        <a:bodyPr/>
        <a:lstStyle/>
        <a:p>
          <a:endParaRPr lang="es-EC"/>
        </a:p>
      </dgm:t>
    </dgm:pt>
    <dgm:pt modelId="{EE8FD2D7-D735-4316-B889-9B50E85CA868}" type="pres">
      <dgm:prSet presAssocID="{18A15612-1CC4-4980-919B-3B83001CF862}" presName="hierChild4" presStyleCnt="0"/>
      <dgm:spPr/>
    </dgm:pt>
    <dgm:pt modelId="{33BED1FE-2A71-4699-B9F9-C1CF1907814D}" type="pres">
      <dgm:prSet presAssocID="{18A15612-1CC4-4980-919B-3B83001CF862}" presName="hierChild5" presStyleCnt="0"/>
      <dgm:spPr/>
    </dgm:pt>
    <dgm:pt modelId="{C4215B8D-E489-4EA2-839C-6997B89B65C7}" type="pres">
      <dgm:prSet presAssocID="{9DEE36D3-6B09-427D-BEFD-CF665B21D17B}" presName="Name37" presStyleLbl="parChTrans1D2" presStyleIdx="1" presStyleCnt="4"/>
      <dgm:spPr/>
      <dgm:t>
        <a:bodyPr/>
        <a:lstStyle/>
        <a:p>
          <a:endParaRPr lang="es-EC"/>
        </a:p>
      </dgm:t>
    </dgm:pt>
    <dgm:pt modelId="{DF6CD7D7-D929-4BE6-841B-C6F18F91F855}" type="pres">
      <dgm:prSet presAssocID="{A50299DD-2D71-4661-AF4A-A8340FF3B2E5}" presName="hierRoot2" presStyleCnt="0">
        <dgm:presLayoutVars>
          <dgm:hierBranch val="init"/>
        </dgm:presLayoutVars>
      </dgm:prSet>
      <dgm:spPr/>
    </dgm:pt>
    <dgm:pt modelId="{40F4C0BF-5C36-451D-B232-71E344AE268B}" type="pres">
      <dgm:prSet presAssocID="{A50299DD-2D71-4661-AF4A-A8340FF3B2E5}" presName="rootComposite" presStyleCnt="0"/>
      <dgm:spPr/>
    </dgm:pt>
    <dgm:pt modelId="{5231BD68-9F77-4226-8D24-1E400E66EC9B}" type="pres">
      <dgm:prSet presAssocID="{A50299DD-2D71-4661-AF4A-A8340FF3B2E5}" presName="rootText" presStyleLbl="node2" presStyleIdx="1" presStyleCnt="3">
        <dgm:presLayoutVars>
          <dgm:chPref val="3"/>
        </dgm:presLayoutVars>
      </dgm:prSet>
      <dgm:spPr/>
      <dgm:t>
        <a:bodyPr/>
        <a:lstStyle/>
        <a:p>
          <a:endParaRPr lang="es-EC"/>
        </a:p>
      </dgm:t>
    </dgm:pt>
    <dgm:pt modelId="{9EA9AF57-9CBF-497E-99B9-B6D882129DEF}" type="pres">
      <dgm:prSet presAssocID="{A50299DD-2D71-4661-AF4A-A8340FF3B2E5}" presName="rootConnector" presStyleLbl="node2" presStyleIdx="1" presStyleCnt="3"/>
      <dgm:spPr/>
      <dgm:t>
        <a:bodyPr/>
        <a:lstStyle/>
        <a:p>
          <a:endParaRPr lang="es-EC"/>
        </a:p>
      </dgm:t>
    </dgm:pt>
    <dgm:pt modelId="{08D0ACDB-B12B-4924-98CD-80EB26912FED}" type="pres">
      <dgm:prSet presAssocID="{A50299DD-2D71-4661-AF4A-A8340FF3B2E5}" presName="hierChild4" presStyleCnt="0"/>
      <dgm:spPr/>
    </dgm:pt>
    <dgm:pt modelId="{D9A3DEEF-F920-43C9-A913-023E7B59DE41}" type="pres">
      <dgm:prSet presAssocID="{A50299DD-2D71-4661-AF4A-A8340FF3B2E5}" presName="hierChild5" presStyleCnt="0"/>
      <dgm:spPr/>
    </dgm:pt>
    <dgm:pt modelId="{63EA5E64-671A-4E30-87E2-6604BC7CCCDB}" type="pres">
      <dgm:prSet presAssocID="{4E1B0544-5B4C-4F00-B570-FB7806A7502A}" presName="Name37" presStyleLbl="parChTrans1D2" presStyleIdx="2" presStyleCnt="4"/>
      <dgm:spPr/>
      <dgm:t>
        <a:bodyPr/>
        <a:lstStyle/>
        <a:p>
          <a:endParaRPr lang="es-EC"/>
        </a:p>
      </dgm:t>
    </dgm:pt>
    <dgm:pt modelId="{779D9D12-5426-45AB-B522-9EE97D326ED2}" type="pres">
      <dgm:prSet presAssocID="{DAECEE3F-9543-4778-95FF-BED7A92C34C8}" presName="hierRoot2" presStyleCnt="0">
        <dgm:presLayoutVars>
          <dgm:hierBranch val="init"/>
        </dgm:presLayoutVars>
      </dgm:prSet>
      <dgm:spPr/>
    </dgm:pt>
    <dgm:pt modelId="{359741FA-314B-417B-AD3D-925351FB9E65}" type="pres">
      <dgm:prSet presAssocID="{DAECEE3F-9543-4778-95FF-BED7A92C34C8}" presName="rootComposite" presStyleCnt="0"/>
      <dgm:spPr/>
    </dgm:pt>
    <dgm:pt modelId="{B3EC6F00-914B-4995-A599-FF60477C9465}" type="pres">
      <dgm:prSet presAssocID="{DAECEE3F-9543-4778-95FF-BED7A92C34C8}" presName="rootText" presStyleLbl="node2" presStyleIdx="2" presStyleCnt="3">
        <dgm:presLayoutVars>
          <dgm:chPref val="3"/>
        </dgm:presLayoutVars>
      </dgm:prSet>
      <dgm:spPr/>
      <dgm:t>
        <a:bodyPr/>
        <a:lstStyle/>
        <a:p>
          <a:endParaRPr lang="es-EC"/>
        </a:p>
      </dgm:t>
    </dgm:pt>
    <dgm:pt modelId="{0E74F782-8EA0-4DE8-9A01-0F2485EFD76C}" type="pres">
      <dgm:prSet presAssocID="{DAECEE3F-9543-4778-95FF-BED7A92C34C8}" presName="rootConnector" presStyleLbl="node2" presStyleIdx="2" presStyleCnt="3"/>
      <dgm:spPr/>
      <dgm:t>
        <a:bodyPr/>
        <a:lstStyle/>
        <a:p>
          <a:endParaRPr lang="es-EC"/>
        </a:p>
      </dgm:t>
    </dgm:pt>
    <dgm:pt modelId="{035E8FF6-9CFD-4A38-96DF-94DCDC895460}" type="pres">
      <dgm:prSet presAssocID="{DAECEE3F-9543-4778-95FF-BED7A92C34C8}" presName="hierChild4" presStyleCnt="0"/>
      <dgm:spPr/>
    </dgm:pt>
    <dgm:pt modelId="{B9057306-BA42-477C-A274-ACAD4871C9DD}" type="pres">
      <dgm:prSet presAssocID="{DAECEE3F-9543-4778-95FF-BED7A92C34C8}" presName="hierChild5" presStyleCnt="0"/>
      <dgm:spPr/>
    </dgm:pt>
    <dgm:pt modelId="{0273396E-6581-46A2-98EC-24B98E05D1C7}" type="pres">
      <dgm:prSet presAssocID="{CAA1C43A-F4BA-44AC-AEC2-0E3AEBE73364}" presName="hierChild3" presStyleCnt="0"/>
      <dgm:spPr/>
    </dgm:pt>
    <dgm:pt modelId="{D966415D-64F2-40DC-BA43-5968A3201C4F}" type="pres">
      <dgm:prSet presAssocID="{429FA79F-ABE1-4423-A08A-2C4FC670C260}" presName="Name111" presStyleLbl="parChTrans1D2" presStyleIdx="3" presStyleCnt="4"/>
      <dgm:spPr/>
      <dgm:t>
        <a:bodyPr/>
        <a:lstStyle/>
        <a:p>
          <a:endParaRPr lang="es-EC"/>
        </a:p>
      </dgm:t>
    </dgm:pt>
    <dgm:pt modelId="{7CDFF68F-B117-41DD-8AB5-58AB0A605D1C}" type="pres">
      <dgm:prSet presAssocID="{B2E9898C-B988-484F-97D9-43578146007A}" presName="hierRoot3" presStyleCnt="0">
        <dgm:presLayoutVars>
          <dgm:hierBranch val="init"/>
        </dgm:presLayoutVars>
      </dgm:prSet>
      <dgm:spPr/>
    </dgm:pt>
    <dgm:pt modelId="{FF0333AE-EBBD-4D06-A4DA-CE7165AB50BC}" type="pres">
      <dgm:prSet presAssocID="{B2E9898C-B988-484F-97D9-43578146007A}" presName="rootComposite3" presStyleCnt="0"/>
      <dgm:spPr/>
    </dgm:pt>
    <dgm:pt modelId="{4BB3FCD5-B772-4513-8C99-263A602ED775}" type="pres">
      <dgm:prSet presAssocID="{B2E9898C-B988-484F-97D9-43578146007A}" presName="rootText3" presStyleLbl="asst1" presStyleIdx="0" presStyleCnt="1">
        <dgm:presLayoutVars>
          <dgm:chPref val="3"/>
        </dgm:presLayoutVars>
      </dgm:prSet>
      <dgm:spPr/>
      <dgm:t>
        <a:bodyPr/>
        <a:lstStyle/>
        <a:p>
          <a:endParaRPr lang="es-EC"/>
        </a:p>
      </dgm:t>
    </dgm:pt>
    <dgm:pt modelId="{035754AC-5390-4238-9C59-F39AFCBCA050}" type="pres">
      <dgm:prSet presAssocID="{B2E9898C-B988-484F-97D9-43578146007A}" presName="rootConnector3" presStyleLbl="asst1" presStyleIdx="0" presStyleCnt="1"/>
      <dgm:spPr/>
      <dgm:t>
        <a:bodyPr/>
        <a:lstStyle/>
        <a:p>
          <a:endParaRPr lang="es-EC"/>
        </a:p>
      </dgm:t>
    </dgm:pt>
    <dgm:pt modelId="{DA8F70A2-7D7E-4604-AF14-FB1C8621387A}" type="pres">
      <dgm:prSet presAssocID="{B2E9898C-B988-484F-97D9-43578146007A}" presName="hierChild6" presStyleCnt="0"/>
      <dgm:spPr/>
    </dgm:pt>
    <dgm:pt modelId="{793EA1CB-77EE-4BDD-AC26-6CA78B380EF1}" type="pres">
      <dgm:prSet presAssocID="{B2E9898C-B988-484F-97D9-43578146007A}" presName="hierChild7" presStyleCnt="0"/>
      <dgm:spPr/>
    </dgm:pt>
  </dgm:ptLst>
  <dgm:cxnLst>
    <dgm:cxn modelId="{A30EF736-C13B-4320-817F-0B233DD79FB2}" type="presOf" srcId="{9DEE36D3-6B09-427D-BEFD-CF665B21D17B}" destId="{C4215B8D-E489-4EA2-839C-6997B89B65C7}" srcOrd="0" destOrd="0" presId="urn:microsoft.com/office/officeart/2005/8/layout/orgChart1"/>
    <dgm:cxn modelId="{2D027C0D-A38B-4563-A1E6-063A99AD35D2}" type="presOf" srcId="{38BE3892-C06B-440A-ABB3-FE0B7F1C39D8}" destId="{20D91825-5AB6-4121-B1B8-295953FA7050}" srcOrd="0" destOrd="0" presId="urn:microsoft.com/office/officeart/2005/8/layout/orgChart1"/>
    <dgm:cxn modelId="{8E351F54-132E-461A-B7E8-6CE3B5EE1D6E}" type="presOf" srcId="{CAA1C43A-F4BA-44AC-AEC2-0E3AEBE73364}" destId="{E434AB59-B8AC-4573-B717-18C00BA2FC9E}" srcOrd="0" destOrd="0" presId="urn:microsoft.com/office/officeart/2005/8/layout/orgChart1"/>
    <dgm:cxn modelId="{FB4D28BF-67C3-4018-90D3-2FDAAAB2ED02}" srcId="{536B3253-678F-4977-A6F5-7CCC6498DFFF}" destId="{CAA1C43A-F4BA-44AC-AEC2-0E3AEBE73364}" srcOrd="0" destOrd="0" parTransId="{196B302F-400B-458A-BF37-4355391A568C}" sibTransId="{828ADFB8-EAC4-4974-B33B-75C56C448651}"/>
    <dgm:cxn modelId="{E53B3380-ADE5-453A-93E1-D61A6171A6D0}" type="presOf" srcId="{B2E9898C-B988-484F-97D9-43578146007A}" destId="{4BB3FCD5-B772-4513-8C99-263A602ED775}" srcOrd="0" destOrd="0" presId="urn:microsoft.com/office/officeart/2005/8/layout/orgChart1"/>
    <dgm:cxn modelId="{8191B16E-B252-4069-BD7D-2C5F03DFE409}" srcId="{CAA1C43A-F4BA-44AC-AEC2-0E3AEBE73364}" destId="{DAECEE3F-9543-4778-95FF-BED7A92C34C8}" srcOrd="3" destOrd="0" parTransId="{4E1B0544-5B4C-4F00-B570-FB7806A7502A}" sibTransId="{C97115A9-96BB-4346-BE6C-E18D47CF6A2A}"/>
    <dgm:cxn modelId="{A7757B64-2347-4252-AB27-21DBC4D81DD7}" type="presOf" srcId="{18A15612-1CC4-4980-919B-3B83001CF862}" destId="{A8D504B5-5C28-476B-81FC-37D00B48F6D9}" srcOrd="1" destOrd="0" presId="urn:microsoft.com/office/officeart/2005/8/layout/orgChart1"/>
    <dgm:cxn modelId="{046C9011-F635-41F6-89C0-BFDE5318331F}" type="presOf" srcId="{536B3253-678F-4977-A6F5-7CCC6498DFFF}" destId="{A863B716-1382-4214-A786-2265F77B8D42}" srcOrd="0" destOrd="0" presId="urn:microsoft.com/office/officeart/2005/8/layout/orgChart1"/>
    <dgm:cxn modelId="{8E562F56-182E-4390-80E3-B04C12A2E3AA}" srcId="{CAA1C43A-F4BA-44AC-AEC2-0E3AEBE73364}" destId="{18A15612-1CC4-4980-919B-3B83001CF862}" srcOrd="1" destOrd="0" parTransId="{38BE3892-C06B-440A-ABB3-FE0B7F1C39D8}" sibTransId="{5921A392-1550-4762-B1DE-18CE1F94E691}"/>
    <dgm:cxn modelId="{79C16FA0-CEFB-4B84-BADB-1ACED5FB015F}" srcId="{CAA1C43A-F4BA-44AC-AEC2-0E3AEBE73364}" destId="{A50299DD-2D71-4661-AF4A-A8340FF3B2E5}" srcOrd="2" destOrd="0" parTransId="{9DEE36D3-6B09-427D-BEFD-CF665B21D17B}" sibTransId="{98F78D26-BEBF-4195-8610-722E307AA5B4}"/>
    <dgm:cxn modelId="{C05E1D97-1337-47CE-B6D9-620BB79EF169}" type="presOf" srcId="{B2E9898C-B988-484F-97D9-43578146007A}" destId="{035754AC-5390-4238-9C59-F39AFCBCA050}" srcOrd="1" destOrd="0" presId="urn:microsoft.com/office/officeart/2005/8/layout/orgChart1"/>
    <dgm:cxn modelId="{12ED3EA4-BEFE-44A4-9985-D15856225BC1}" srcId="{CAA1C43A-F4BA-44AC-AEC2-0E3AEBE73364}" destId="{B2E9898C-B988-484F-97D9-43578146007A}" srcOrd="0" destOrd="0" parTransId="{429FA79F-ABE1-4423-A08A-2C4FC670C260}" sibTransId="{89EAC5FD-6DE4-4ACA-A863-472E69A82884}"/>
    <dgm:cxn modelId="{2F95700E-3CAF-4DE7-B554-C1C87C317BF5}" type="presOf" srcId="{18A15612-1CC4-4980-919B-3B83001CF862}" destId="{47CAF3E4-0102-45C0-A101-EC70050B475E}" srcOrd="0" destOrd="0" presId="urn:microsoft.com/office/officeart/2005/8/layout/orgChart1"/>
    <dgm:cxn modelId="{50F06A0A-502F-436F-B480-5839682D8454}" type="presOf" srcId="{DAECEE3F-9543-4778-95FF-BED7A92C34C8}" destId="{B3EC6F00-914B-4995-A599-FF60477C9465}" srcOrd="0" destOrd="0" presId="urn:microsoft.com/office/officeart/2005/8/layout/orgChart1"/>
    <dgm:cxn modelId="{00A7251D-361B-48DD-BE13-38EA611D88EF}" type="presOf" srcId="{4E1B0544-5B4C-4F00-B570-FB7806A7502A}" destId="{63EA5E64-671A-4E30-87E2-6604BC7CCCDB}" srcOrd="0" destOrd="0" presId="urn:microsoft.com/office/officeart/2005/8/layout/orgChart1"/>
    <dgm:cxn modelId="{FFA93A5E-2F69-4416-B17E-893CA55B6DEB}" type="presOf" srcId="{A50299DD-2D71-4661-AF4A-A8340FF3B2E5}" destId="{5231BD68-9F77-4226-8D24-1E400E66EC9B}" srcOrd="0" destOrd="0" presId="urn:microsoft.com/office/officeart/2005/8/layout/orgChart1"/>
    <dgm:cxn modelId="{80D91378-E243-49D4-B01C-0CCAC6A5F89B}" type="presOf" srcId="{DAECEE3F-9543-4778-95FF-BED7A92C34C8}" destId="{0E74F782-8EA0-4DE8-9A01-0F2485EFD76C}" srcOrd="1" destOrd="0" presId="urn:microsoft.com/office/officeart/2005/8/layout/orgChart1"/>
    <dgm:cxn modelId="{C37CB846-2859-491A-B535-7DA0587E81E3}" type="presOf" srcId="{429FA79F-ABE1-4423-A08A-2C4FC670C260}" destId="{D966415D-64F2-40DC-BA43-5968A3201C4F}" srcOrd="0" destOrd="0" presId="urn:microsoft.com/office/officeart/2005/8/layout/orgChart1"/>
    <dgm:cxn modelId="{2EBAE41F-3F83-40DD-96CF-2EF52874706C}" type="presOf" srcId="{CAA1C43A-F4BA-44AC-AEC2-0E3AEBE73364}" destId="{A3B7E99E-ECE8-427A-81D7-88D6CE6F7802}" srcOrd="1" destOrd="0" presId="urn:microsoft.com/office/officeart/2005/8/layout/orgChart1"/>
    <dgm:cxn modelId="{9A934934-6996-4217-847E-CA5D889979EC}" type="presOf" srcId="{A50299DD-2D71-4661-AF4A-A8340FF3B2E5}" destId="{9EA9AF57-9CBF-497E-99B9-B6D882129DEF}" srcOrd="1" destOrd="0" presId="urn:microsoft.com/office/officeart/2005/8/layout/orgChart1"/>
    <dgm:cxn modelId="{973F356C-630F-43D6-A2A4-F4F8F4C1547E}" type="presParOf" srcId="{A863B716-1382-4214-A786-2265F77B8D42}" destId="{94429121-7C0A-4FE3-9648-DD55E4257EB7}" srcOrd="0" destOrd="0" presId="urn:microsoft.com/office/officeart/2005/8/layout/orgChart1"/>
    <dgm:cxn modelId="{B1AAB26F-D33F-46FD-AD37-3C343F108F30}" type="presParOf" srcId="{94429121-7C0A-4FE3-9648-DD55E4257EB7}" destId="{40372A3A-3629-4BD5-A746-8EB3325C9A88}" srcOrd="0" destOrd="0" presId="urn:microsoft.com/office/officeart/2005/8/layout/orgChart1"/>
    <dgm:cxn modelId="{F1BD9557-61E1-442B-B324-568E39116867}" type="presParOf" srcId="{40372A3A-3629-4BD5-A746-8EB3325C9A88}" destId="{E434AB59-B8AC-4573-B717-18C00BA2FC9E}" srcOrd="0" destOrd="0" presId="urn:microsoft.com/office/officeart/2005/8/layout/orgChart1"/>
    <dgm:cxn modelId="{51B292BC-FC95-473C-AF83-E8B230DED72D}" type="presParOf" srcId="{40372A3A-3629-4BD5-A746-8EB3325C9A88}" destId="{A3B7E99E-ECE8-427A-81D7-88D6CE6F7802}" srcOrd="1" destOrd="0" presId="urn:microsoft.com/office/officeart/2005/8/layout/orgChart1"/>
    <dgm:cxn modelId="{F6290A30-B778-4EC0-954C-E6B96209CF38}" type="presParOf" srcId="{94429121-7C0A-4FE3-9648-DD55E4257EB7}" destId="{285D604D-EFCA-4946-AA85-C9D2036570AF}" srcOrd="1" destOrd="0" presId="urn:microsoft.com/office/officeart/2005/8/layout/orgChart1"/>
    <dgm:cxn modelId="{DB95092C-A508-4082-8F18-C47BC9917FE9}" type="presParOf" srcId="{285D604D-EFCA-4946-AA85-C9D2036570AF}" destId="{20D91825-5AB6-4121-B1B8-295953FA7050}" srcOrd="0" destOrd="0" presId="urn:microsoft.com/office/officeart/2005/8/layout/orgChart1"/>
    <dgm:cxn modelId="{F82F326E-5960-4F5A-BC9C-39B8247ED7DE}" type="presParOf" srcId="{285D604D-EFCA-4946-AA85-C9D2036570AF}" destId="{168FDC1E-153F-4898-9D8C-4211344BC0C8}" srcOrd="1" destOrd="0" presId="urn:microsoft.com/office/officeart/2005/8/layout/orgChart1"/>
    <dgm:cxn modelId="{9C17337F-BADC-40EF-911F-5A5F0CD9BCE7}" type="presParOf" srcId="{168FDC1E-153F-4898-9D8C-4211344BC0C8}" destId="{A5269F76-500B-4E95-BE0E-07F1354FDD21}" srcOrd="0" destOrd="0" presId="urn:microsoft.com/office/officeart/2005/8/layout/orgChart1"/>
    <dgm:cxn modelId="{103C468C-7342-4CCA-BBEF-5C43ED9C2767}" type="presParOf" srcId="{A5269F76-500B-4E95-BE0E-07F1354FDD21}" destId="{47CAF3E4-0102-45C0-A101-EC70050B475E}" srcOrd="0" destOrd="0" presId="urn:microsoft.com/office/officeart/2005/8/layout/orgChart1"/>
    <dgm:cxn modelId="{F28C5F68-2BBD-44C8-BD5D-15401D9DC5C2}" type="presParOf" srcId="{A5269F76-500B-4E95-BE0E-07F1354FDD21}" destId="{A8D504B5-5C28-476B-81FC-37D00B48F6D9}" srcOrd="1" destOrd="0" presId="urn:microsoft.com/office/officeart/2005/8/layout/orgChart1"/>
    <dgm:cxn modelId="{0B3E3E92-E607-417E-BA19-518107D159F6}" type="presParOf" srcId="{168FDC1E-153F-4898-9D8C-4211344BC0C8}" destId="{EE8FD2D7-D735-4316-B889-9B50E85CA868}" srcOrd="1" destOrd="0" presId="urn:microsoft.com/office/officeart/2005/8/layout/orgChart1"/>
    <dgm:cxn modelId="{D6C86C48-46B9-466F-9E5B-3737BDEFB75E}" type="presParOf" srcId="{168FDC1E-153F-4898-9D8C-4211344BC0C8}" destId="{33BED1FE-2A71-4699-B9F9-C1CF1907814D}" srcOrd="2" destOrd="0" presId="urn:microsoft.com/office/officeart/2005/8/layout/orgChart1"/>
    <dgm:cxn modelId="{F70CF3D9-F6E8-42B5-9132-A76F7238B30A}" type="presParOf" srcId="{285D604D-EFCA-4946-AA85-C9D2036570AF}" destId="{C4215B8D-E489-4EA2-839C-6997B89B65C7}" srcOrd="2" destOrd="0" presId="urn:microsoft.com/office/officeart/2005/8/layout/orgChart1"/>
    <dgm:cxn modelId="{9DF011B1-94C0-4D6E-9327-8A7008C5376D}" type="presParOf" srcId="{285D604D-EFCA-4946-AA85-C9D2036570AF}" destId="{DF6CD7D7-D929-4BE6-841B-C6F18F91F855}" srcOrd="3" destOrd="0" presId="urn:microsoft.com/office/officeart/2005/8/layout/orgChart1"/>
    <dgm:cxn modelId="{0AF0F1A2-D068-40EE-8C71-E1A475AA916E}" type="presParOf" srcId="{DF6CD7D7-D929-4BE6-841B-C6F18F91F855}" destId="{40F4C0BF-5C36-451D-B232-71E344AE268B}" srcOrd="0" destOrd="0" presId="urn:microsoft.com/office/officeart/2005/8/layout/orgChart1"/>
    <dgm:cxn modelId="{D68D74D7-13F2-42F8-BF50-943508EB857C}" type="presParOf" srcId="{40F4C0BF-5C36-451D-B232-71E344AE268B}" destId="{5231BD68-9F77-4226-8D24-1E400E66EC9B}" srcOrd="0" destOrd="0" presId="urn:microsoft.com/office/officeart/2005/8/layout/orgChart1"/>
    <dgm:cxn modelId="{710E673A-668D-4711-8D7E-A1C3ABB3CAC1}" type="presParOf" srcId="{40F4C0BF-5C36-451D-B232-71E344AE268B}" destId="{9EA9AF57-9CBF-497E-99B9-B6D882129DEF}" srcOrd="1" destOrd="0" presId="urn:microsoft.com/office/officeart/2005/8/layout/orgChart1"/>
    <dgm:cxn modelId="{3753BFF4-78F9-4FF5-8332-A526263FC1B5}" type="presParOf" srcId="{DF6CD7D7-D929-4BE6-841B-C6F18F91F855}" destId="{08D0ACDB-B12B-4924-98CD-80EB26912FED}" srcOrd="1" destOrd="0" presId="urn:microsoft.com/office/officeart/2005/8/layout/orgChart1"/>
    <dgm:cxn modelId="{E2DE21E4-68BD-4240-B0B6-79EBE498D991}" type="presParOf" srcId="{DF6CD7D7-D929-4BE6-841B-C6F18F91F855}" destId="{D9A3DEEF-F920-43C9-A913-023E7B59DE41}" srcOrd="2" destOrd="0" presId="urn:microsoft.com/office/officeart/2005/8/layout/orgChart1"/>
    <dgm:cxn modelId="{2D4EBC67-1AC8-447E-834C-B81B3841FDEF}" type="presParOf" srcId="{285D604D-EFCA-4946-AA85-C9D2036570AF}" destId="{63EA5E64-671A-4E30-87E2-6604BC7CCCDB}" srcOrd="4" destOrd="0" presId="urn:microsoft.com/office/officeart/2005/8/layout/orgChart1"/>
    <dgm:cxn modelId="{A6668F3A-959B-41A5-84AB-1A4FB475399D}" type="presParOf" srcId="{285D604D-EFCA-4946-AA85-C9D2036570AF}" destId="{779D9D12-5426-45AB-B522-9EE97D326ED2}" srcOrd="5" destOrd="0" presId="urn:microsoft.com/office/officeart/2005/8/layout/orgChart1"/>
    <dgm:cxn modelId="{9EB387CE-B9FB-4B65-B3A3-0399CB15E949}" type="presParOf" srcId="{779D9D12-5426-45AB-B522-9EE97D326ED2}" destId="{359741FA-314B-417B-AD3D-925351FB9E65}" srcOrd="0" destOrd="0" presId="urn:microsoft.com/office/officeart/2005/8/layout/orgChart1"/>
    <dgm:cxn modelId="{DAD74B24-B08F-4728-AA34-D97D93D3FBD0}" type="presParOf" srcId="{359741FA-314B-417B-AD3D-925351FB9E65}" destId="{B3EC6F00-914B-4995-A599-FF60477C9465}" srcOrd="0" destOrd="0" presId="urn:microsoft.com/office/officeart/2005/8/layout/orgChart1"/>
    <dgm:cxn modelId="{9471A246-8522-42DE-A3D9-BE645F10031B}" type="presParOf" srcId="{359741FA-314B-417B-AD3D-925351FB9E65}" destId="{0E74F782-8EA0-4DE8-9A01-0F2485EFD76C}" srcOrd="1" destOrd="0" presId="urn:microsoft.com/office/officeart/2005/8/layout/orgChart1"/>
    <dgm:cxn modelId="{18246E08-68EA-4579-AE2D-C57F87D6E203}" type="presParOf" srcId="{779D9D12-5426-45AB-B522-9EE97D326ED2}" destId="{035E8FF6-9CFD-4A38-96DF-94DCDC895460}" srcOrd="1" destOrd="0" presId="urn:microsoft.com/office/officeart/2005/8/layout/orgChart1"/>
    <dgm:cxn modelId="{E9448062-621A-4048-BAD2-25A80BFA324F}" type="presParOf" srcId="{779D9D12-5426-45AB-B522-9EE97D326ED2}" destId="{B9057306-BA42-477C-A274-ACAD4871C9DD}" srcOrd="2" destOrd="0" presId="urn:microsoft.com/office/officeart/2005/8/layout/orgChart1"/>
    <dgm:cxn modelId="{B093ED6D-90BA-45BC-A1E1-40942D8A8970}" type="presParOf" srcId="{94429121-7C0A-4FE3-9648-DD55E4257EB7}" destId="{0273396E-6581-46A2-98EC-24B98E05D1C7}" srcOrd="2" destOrd="0" presId="urn:microsoft.com/office/officeart/2005/8/layout/orgChart1"/>
    <dgm:cxn modelId="{3DBD270B-489C-4976-A5CE-6E3A7017FEFE}" type="presParOf" srcId="{0273396E-6581-46A2-98EC-24B98E05D1C7}" destId="{D966415D-64F2-40DC-BA43-5968A3201C4F}" srcOrd="0" destOrd="0" presId="urn:microsoft.com/office/officeart/2005/8/layout/orgChart1"/>
    <dgm:cxn modelId="{14FA1D04-2FB2-410E-9568-310EBB8D5326}" type="presParOf" srcId="{0273396E-6581-46A2-98EC-24B98E05D1C7}" destId="{7CDFF68F-B117-41DD-8AB5-58AB0A605D1C}" srcOrd="1" destOrd="0" presId="urn:microsoft.com/office/officeart/2005/8/layout/orgChart1"/>
    <dgm:cxn modelId="{AA692E4A-F51E-4085-A290-80BEB68606DA}" type="presParOf" srcId="{7CDFF68F-B117-41DD-8AB5-58AB0A605D1C}" destId="{FF0333AE-EBBD-4D06-A4DA-CE7165AB50BC}" srcOrd="0" destOrd="0" presId="urn:microsoft.com/office/officeart/2005/8/layout/orgChart1"/>
    <dgm:cxn modelId="{C6B26FDB-9704-451D-B5E5-10E6775AF4C0}" type="presParOf" srcId="{FF0333AE-EBBD-4D06-A4DA-CE7165AB50BC}" destId="{4BB3FCD5-B772-4513-8C99-263A602ED775}" srcOrd="0" destOrd="0" presId="urn:microsoft.com/office/officeart/2005/8/layout/orgChart1"/>
    <dgm:cxn modelId="{B2094AF4-2304-48C5-8E7D-AE2743E0339D}" type="presParOf" srcId="{FF0333AE-EBBD-4D06-A4DA-CE7165AB50BC}" destId="{035754AC-5390-4238-9C59-F39AFCBCA050}" srcOrd="1" destOrd="0" presId="urn:microsoft.com/office/officeart/2005/8/layout/orgChart1"/>
    <dgm:cxn modelId="{ABA67ACA-64FB-478D-BFA6-F682B756E2F3}" type="presParOf" srcId="{7CDFF68F-B117-41DD-8AB5-58AB0A605D1C}" destId="{DA8F70A2-7D7E-4604-AF14-FB1C8621387A}" srcOrd="1" destOrd="0" presId="urn:microsoft.com/office/officeart/2005/8/layout/orgChart1"/>
    <dgm:cxn modelId="{BF2E5049-6F65-4E72-821A-5ED1489C111A}" type="presParOf" srcId="{7CDFF68F-B117-41DD-8AB5-58AB0A605D1C}" destId="{793EA1CB-77EE-4BDD-AC26-6CA78B380E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5DE343-AB45-41D0-AECC-A886189B25C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97EFF7C-822C-4396-AC5C-0223B3A0EC26}">
      <dgm:prSet phldrT="[Text]" custT="1"/>
      <dgm:spPr/>
      <dgm:t>
        <a:bodyPr/>
        <a:lstStyle/>
        <a:p>
          <a:r>
            <a:rPr lang="en-US" sz="1400" dirty="0"/>
            <a:t>Pre</a:t>
          </a:r>
          <a:r>
            <a:rPr lang="en-US" sz="1400" baseline="0" dirty="0"/>
            <a:t> test</a:t>
          </a:r>
          <a:endParaRPr lang="en-US" sz="1400" dirty="0"/>
        </a:p>
      </dgm:t>
    </dgm:pt>
    <dgm:pt modelId="{766D45A8-6F38-4842-BA10-2389A9C7626B}" type="parTrans" cxnId="{645D1BC2-0EE2-4907-BD9E-3A085BAF8C71}">
      <dgm:prSet/>
      <dgm:spPr/>
      <dgm:t>
        <a:bodyPr/>
        <a:lstStyle/>
        <a:p>
          <a:endParaRPr lang="en-US"/>
        </a:p>
      </dgm:t>
    </dgm:pt>
    <dgm:pt modelId="{6088A55E-9021-4535-87B1-2C527A1D8D91}" type="sibTrans" cxnId="{645D1BC2-0EE2-4907-BD9E-3A085BAF8C71}">
      <dgm:prSet/>
      <dgm:spPr/>
      <dgm:t>
        <a:bodyPr/>
        <a:lstStyle/>
        <a:p>
          <a:endParaRPr lang="en-US"/>
        </a:p>
      </dgm:t>
    </dgm:pt>
    <dgm:pt modelId="{6CB1FD77-6802-4FC2-8B89-806488DFA60F}">
      <dgm:prSet phldrT="[Text]" custT="1"/>
      <dgm:spPr/>
      <dgm:t>
        <a:bodyPr/>
        <a:lstStyle/>
        <a:p>
          <a:r>
            <a:rPr lang="en-US" sz="1400" dirty="0"/>
            <a:t>Variables de </a:t>
          </a:r>
          <a:r>
            <a:rPr lang="en-US" sz="1400" dirty="0" err="1"/>
            <a:t>interés</a:t>
          </a:r>
          <a:endParaRPr lang="en-US" sz="1400" dirty="0"/>
        </a:p>
      </dgm:t>
    </dgm:pt>
    <dgm:pt modelId="{19D09F26-613C-4D5F-9B30-8503DE6365B4}" type="parTrans" cxnId="{8F387E5D-85BC-4B2F-A6D5-163DB37FB111}">
      <dgm:prSet/>
      <dgm:spPr/>
      <dgm:t>
        <a:bodyPr/>
        <a:lstStyle/>
        <a:p>
          <a:endParaRPr lang="en-US"/>
        </a:p>
      </dgm:t>
    </dgm:pt>
    <dgm:pt modelId="{C63A4383-9048-4366-9653-8A96C7D634BE}" type="sibTrans" cxnId="{8F387E5D-85BC-4B2F-A6D5-163DB37FB111}">
      <dgm:prSet/>
      <dgm:spPr/>
      <dgm:t>
        <a:bodyPr/>
        <a:lstStyle/>
        <a:p>
          <a:endParaRPr lang="en-US"/>
        </a:p>
      </dgm:t>
    </dgm:pt>
    <dgm:pt modelId="{4243807F-383A-4711-9FB3-B5C8007FB9FE}">
      <dgm:prSet phldrT="[Text]" custT="1"/>
      <dgm:spPr/>
      <dgm:t>
        <a:bodyPr/>
        <a:lstStyle/>
        <a:p>
          <a:r>
            <a:rPr lang="en-US" sz="1200" dirty="0" err="1"/>
            <a:t>Capacitación</a:t>
          </a:r>
          <a:r>
            <a:rPr lang="en-US" sz="1200" dirty="0"/>
            <a:t> </a:t>
          </a:r>
          <a:r>
            <a:rPr lang="en-US" sz="1200" dirty="0" err="1"/>
            <a:t>docente</a:t>
          </a:r>
          <a:endParaRPr lang="en-US" sz="1200" dirty="0"/>
        </a:p>
      </dgm:t>
    </dgm:pt>
    <dgm:pt modelId="{441C5250-E456-41C1-A98D-2B7D5D170DEE}" type="parTrans" cxnId="{172F89E6-8EDC-4814-BCD4-D1F944C22C08}">
      <dgm:prSet/>
      <dgm:spPr/>
      <dgm:t>
        <a:bodyPr/>
        <a:lstStyle/>
        <a:p>
          <a:endParaRPr lang="en-US"/>
        </a:p>
      </dgm:t>
    </dgm:pt>
    <dgm:pt modelId="{2583A878-0230-458E-B3C6-4100936D9DEF}" type="sibTrans" cxnId="{172F89E6-8EDC-4814-BCD4-D1F944C22C08}">
      <dgm:prSet/>
      <dgm:spPr/>
      <dgm:t>
        <a:bodyPr/>
        <a:lstStyle/>
        <a:p>
          <a:endParaRPr lang="en-US"/>
        </a:p>
      </dgm:t>
    </dgm:pt>
    <dgm:pt modelId="{66BA782B-650B-4413-9132-9BD29D596A42}">
      <dgm:prSet phldrT="[Text]" custT="1"/>
      <dgm:spPr/>
      <dgm:t>
        <a:bodyPr/>
        <a:lstStyle/>
        <a:p>
          <a:r>
            <a:rPr lang="en-US" sz="1200" dirty="0" err="1"/>
            <a:t>Aplicación</a:t>
          </a:r>
          <a:r>
            <a:rPr lang="en-US" sz="1200" baseline="0" dirty="0"/>
            <a:t> Coaching </a:t>
          </a:r>
          <a:r>
            <a:rPr lang="en-US" sz="1200" baseline="0" dirty="0" err="1"/>
            <a:t>Educativo</a:t>
          </a:r>
          <a:endParaRPr lang="en-US" sz="1200" dirty="0"/>
        </a:p>
      </dgm:t>
    </dgm:pt>
    <dgm:pt modelId="{BE3A1BD0-F9AC-4B39-ABDF-F4A0021256C8}" type="parTrans" cxnId="{617FCFB6-AFF9-47ED-974F-801965751E81}">
      <dgm:prSet/>
      <dgm:spPr/>
      <dgm:t>
        <a:bodyPr/>
        <a:lstStyle/>
        <a:p>
          <a:endParaRPr lang="en-US"/>
        </a:p>
      </dgm:t>
    </dgm:pt>
    <dgm:pt modelId="{8D196CA9-CED8-4F03-B21C-652EA266A84D}" type="sibTrans" cxnId="{617FCFB6-AFF9-47ED-974F-801965751E81}">
      <dgm:prSet/>
      <dgm:spPr/>
      <dgm:t>
        <a:bodyPr/>
        <a:lstStyle/>
        <a:p>
          <a:endParaRPr lang="en-US"/>
        </a:p>
      </dgm:t>
    </dgm:pt>
    <dgm:pt modelId="{3DEC8734-6CC2-4717-82C5-9B9E0BA18274}">
      <dgm:prSet phldrT="[Text]" custT="1"/>
      <dgm:spPr/>
      <dgm:t>
        <a:bodyPr/>
        <a:lstStyle/>
        <a:p>
          <a:r>
            <a:rPr lang="en-US" sz="1200" dirty="0" err="1"/>
            <a:t>Observación</a:t>
          </a:r>
          <a:endParaRPr lang="en-US" sz="1200" dirty="0"/>
        </a:p>
      </dgm:t>
    </dgm:pt>
    <dgm:pt modelId="{3BB39782-0D1C-4594-A3AF-8C675CCE564F}" type="parTrans" cxnId="{C654500B-3027-434E-95D7-D706CBDCC93B}">
      <dgm:prSet/>
      <dgm:spPr/>
      <dgm:t>
        <a:bodyPr/>
        <a:lstStyle/>
        <a:p>
          <a:endParaRPr lang="en-US"/>
        </a:p>
      </dgm:t>
    </dgm:pt>
    <dgm:pt modelId="{DF19839E-0934-40CE-BF9D-AB7858A584EF}" type="sibTrans" cxnId="{C654500B-3027-434E-95D7-D706CBDCC93B}">
      <dgm:prSet/>
      <dgm:spPr/>
      <dgm:t>
        <a:bodyPr/>
        <a:lstStyle/>
        <a:p>
          <a:endParaRPr lang="en-US"/>
        </a:p>
      </dgm:t>
    </dgm:pt>
    <dgm:pt modelId="{D1603B8C-FB84-424A-8757-4C1091A3C887}">
      <dgm:prSet phldrT="[Text]" custT="1"/>
      <dgm:spPr/>
      <dgm:t>
        <a:bodyPr/>
        <a:lstStyle/>
        <a:p>
          <a:r>
            <a:rPr lang="en-US" sz="1200" dirty="0"/>
            <a:t>Post Test / </a:t>
          </a:r>
          <a:r>
            <a:rPr lang="en-US" sz="1200" dirty="0" err="1"/>
            <a:t>Rendimiento</a:t>
          </a:r>
          <a:r>
            <a:rPr lang="en-US" sz="1200" dirty="0"/>
            <a:t> </a:t>
          </a:r>
          <a:r>
            <a:rPr lang="en-US" sz="1200" dirty="0" err="1"/>
            <a:t>Académico</a:t>
          </a:r>
          <a:endParaRPr lang="en-US" sz="1200" dirty="0"/>
        </a:p>
      </dgm:t>
    </dgm:pt>
    <dgm:pt modelId="{F94BE906-2CE5-4A2C-9494-025343C62063}" type="parTrans" cxnId="{0C9FB61F-327D-4AD8-B339-33DCCEE3A2F3}">
      <dgm:prSet/>
      <dgm:spPr/>
      <dgm:t>
        <a:bodyPr/>
        <a:lstStyle/>
        <a:p>
          <a:endParaRPr lang="en-US"/>
        </a:p>
      </dgm:t>
    </dgm:pt>
    <dgm:pt modelId="{58DB1130-A1C4-4658-806B-7D5B34CCA0A6}" type="sibTrans" cxnId="{0C9FB61F-327D-4AD8-B339-33DCCEE3A2F3}">
      <dgm:prSet/>
      <dgm:spPr/>
      <dgm:t>
        <a:bodyPr/>
        <a:lstStyle/>
        <a:p>
          <a:endParaRPr lang="en-US"/>
        </a:p>
      </dgm:t>
    </dgm:pt>
    <dgm:pt modelId="{C80C6012-6253-4AEF-9BAC-EFFC991C0152}">
      <dgm:prSet phldrT="[Text]" custT="1"/>
      <dgm:spPr/>
      <dgm:t>
        <a:bodyPr/>
        <a:lstStyle/>
        <a:p>
          <a:r>
            <a:rPr lang="en-US" sz="1400" dirty="0" err="1"/>
            <a:t>Análisis</a:t>
          </a:r>
          <a:r>
            <a:rPr lang="en-US" sz="1400" dirty="0"/>
            <a:t> de </a:t>
          </a:r>
          <a:r>
            <a:rPr lang="en-US" sz="1400" dirty="0" err="1"/>
            <a:t>Resultados</a:t>
          </a:r>
          <a:endParaRPr lang="en-US" sz="1400" dirty="0"/>
        </a:p>
      </dgm:t>
    </dgm:pt>
    <dgm:pt modelId="{1E4A4BA3-DCEB-4A7E-8992-3143D949D57C}" type="parTrans" cxnId="{E7E147DA-5299-497E-968C-C6BCC8EEFBC7}">
      <dgm:prSet/>
      <dgm:spPr/>
      <dgm:t>
        <a:bodyPr/>
        <a:lstStyle/>
        <a:p>
          <a:endParaRPr lang="en-US"/>
        </a:p>
      </dgm:t>
    </dgm:pt>
    <dgm:pt modelId="{E9F5CA74-F1A8-4A40-AA96-4B29614D9C96}" type="sibTrans" cxnId="{E7E147DA-5299-497E-968C-C6BCC8EEFBC7}">
      <dgm:prSet/>
      <dgm:spPr/>
      <dgm:t>
        <a:bodyPr/>
        <a:lstStyle/>
        <a:p>
          <a:endParaRPr lang="en-US"/>
        </a:p>
      </dgm:t>
    </dgm:pt>
    <dgm:pt modelId="{803DE322-9051-4383-A9E2-F23D2D848783}" type="pres">
      <dgm:prSet presAssocID="{535DE343-AB45-41D0-AECC-A886189B25C6}" presName="cycle" presStyleCnt="0">
        <dgm:presLayoutVars>
          <dgm:dir/>
          <dgm:resizeHandles val="exact"/>
        </dgm:presLayoutVars>
      </dgm:prSet>
      <dgm:spPr/>
      <dgm:t>
        <a:bodyPr/>
        <a:lstStyle/>
        <a:p>
          <a:endParaRPr lang="es-EC"/>
        </a:p>
      </dgm:t>
    </dgm:pt>
    <dgm:pt modelId="{8955BFE9-077B-4093-BD79-F41074EDB21D}" type="pres">
      <dgm:prSet presAssocID="{097EFF7C-822C-4396-AC5C-0223B3A0EC26}" presName="node" presStyleLbl="node1" presStyleIdx="0" presStyleCnt="7" custScaleX="113404" custScaleY="113765">
        <dgm:presLayoutVars>
          <dgm:bulletEnabled val="1"/>
        </dgm:presLayoutVars>
      </dgm:prSet>
      <dgm:spPr/>
      <dgm:t>
        <a:bodyPr/>
        <a:lstStyle/>
        <a:p>
          <a:endParaRPr lang="es-EC"/>
        </a:p>
      </dgm:t>
    </dgm:pt>
    <dgm:pt modelId="{875766DD-1B55-4B13-BD9A-EA14BF819796}" type="pres">
      <dgm:prSet presAssocID="{6088A55E-9021-4535-87B1-2C527A1D8D91}" presName="sibTrans" presStyleLbl="sibTrans2D1" presStyleIdx="0" presStyleCnt="7"/>
      <dgm:spPr/>
      <dgm:t>
        <a:bodyPr/>
        <a:lstStyle/>
        <a:p>
          <a:endParaRPr lang="es-EC"/>
        </a:p>
      </dgm:t>
    </dgm:pt>
    <dgm:pt modelId="{21D87F64-DF1D-401F-8F8C-729D9BED5A8B}" type="pres">
      <dgm:prSet presAssocID="{6088A55E-9021-4535-87B1-2C527A1D8D91}" presName="connectorText" presStyleLbl="sibTrans2D1" presStyleIdx="0" presStyleCnt="7"/>
      <dgm:spPr/>
      <dgm:t>
        <a:bodyPr/>
        <a:lstStyle/>
        <a:p>
          <a:endParaRPr lang="es-EC"/>
        </a:p>
      </dgm:t>
    </dgm:pt>
    <dgm:pt modelId="{6F88C756-4AB9-4EF6-B650-82DB780579D6}" type="pres">
      <dgm:prSet presAssocID="{6CB1FD77-6802-4FC2-8B89-806488DFA60F}" presName="node" presStyleLbl="node1" presStyleIdx="1" presStyleCnt="7" custScaleX="111640" custScaleY="113148">
        <dgm:presLayoutVars>
          <dgm:bulletEnabled val="1"/>
        </dgm:presLayoutVars>
      </dgm:prSet>
      <dgm:spPr/>
      <dgm:t>
        <a:bodyPr/>
        <a:lstStyle/>
        <a:p>
          <a:endParaRPr lang="es-EC"/>
        </a:p>
      </dgm:t>
    </dgm:pt>
    <dgm:pt modelId="{A40B2742-C097-4BCA-8526-61E82F5D02C7}" type="pres">
      <dgm:prSet presAssocID="{C63A4383-9048-4366-9653-8A96C7D634BE}" presName="sibTrans" presStyleLbl="sibTrans2D1" presStyleIdx="1" presStyleCnt="7"/>
      <dgm:spPr/>
      <dgm:t>
        <a:bodyPr/>
        <a:lstStyle/>
        <a:p>
          <a:endParaRPr lang="es-EC"/>
        </a:p>
      </dgm:t>
    </dgm:pt>
    <dgm:pt modelId="{006F501F-7F23-48B1-A2D8-963007F7C50E}" type="pres">
      <dgm:prSet presAssocID="{C63A4383-9048-4366-9653-8A96C7D634BE}" presName="connectorText" presStyleLbl="sibTrans2D1" presStyleIdx="1" presStyleCnt="7"/>
      <dgm:spPr/>
      <dgm:t>
        <a:bodyPr/>
        <a:lstStyle/>
        <a:p>
          <a:endParaRPr lang="es-EC"/>
        </a:p>
      </dgm:t>
    </dgm:pt>
    <dgm:pt modelId="{C1BD487B-5DB5-4F06-83D2-563CC0512F87}" type="pres">
      <dgm:prSet presAssocID="{4243807F-383A-4711-9FB3-B5C8007FB9FE}" presName="node" presStyleLbl="node1" presStyleIdx="2" presStyleCnt="7" custScaleX="116350" custScaleY="121681" custRadScaleRad="102868" custRadScaleInc="2761">
        <dgm:presLayoutVars>
          <dgm:bulletEnabled val="1"/>
        </dgm:presLayoutVars>
      </dgm:prSet>
      <dgm:spPr/>
      <dgm:t>
        <a:bodyPr/>
        <a:lstStyle/>
        <a:p>
          <a:endParaRPr lang="es-EC"/>
        </a:p>
      </dgm:t>
    </dgm:pt>
    <dgm:pt modelId="{6439EF48-895D-4B1F-AE23-82F9B3BFA84B}" type="pres">
      <dgm:prSet presAssocID="{2583A878-0230-458E-B3C6-4100936D9DEF}" presName="sibTrans" presStyleLbl="sibTrans2D1" presStyleIdx="2" presStyleCnt="7"/>
      <dgm:spPr/>
      <dgm:t>
        <a:bodyPr/>
        <a:lstStyle/>
        <a:p>
          <a:endParaRPr lang="es-EC"/>
        </a:p>
      </dgm:t>
    </dgm:pt>
    <dgm:pt modelId="{54318BC6-B572-421B-AA77-E09D62AAE8CB}" type="pres">
      <dgm:prSet presAssocID="{2583A878-0230-458E-B3C6-4100936D9DEF}" presName="connectorText" presStyleLbl="sibTrans2D1" presStyleIdx="2" presStyleCnt="7"/>
      <dgm:spPr/>
      <dgm:t>
        <a:bodyPr/>
        <a:lstStyle/>
        <a:p>
          <a:endParaRPr lang="es-EC"/>
        </a:p>
      </dgm:t>
    </dgm:pt>
    <dgm:pt modelId="{8AF97E2C-8F15-403F-B2DE-68E54C648CE3}" type="pres">
      <dgm:prSet presAssocID="{66BA782B-650B-4413-9132-9BD29D596A42}" presName="node" presStyleLbl="node1" presStyleIdx="3" presStyleCnt="7" custScaleX="112229" custScaleY="108013" custRadScaleRad="100565" custRadScaleInc="602">
        <dgm:presLayoutVars>
          <dgm:bulletEnabled val="1"/>
        </dgm:presLayoutVars>
      </dgm:prSet>
      <dgm:spPr/>
      <dgm:t>
        <a:bodyPr/>
        <a:lstStyle/>
        <a:p>
          <a:endParaRPr lang="es-EC"/>
        </a:p>
      </dgm:t>
    </dgm:pt>
    <dgm:pt modelId="{9767293C-C928-46B0-A8D1-241A50C40C5A}" type="pres">
      <dgm:prSet presAssocID="{8D196CA9-CED8-4F03-B21C-652EA266A84D}" presName="sibTrans" presStyleLbl="sibTrans2D1" presStyleIdx="3" presStyleCnt="7"/>
      <dgm:spPr/>
      <dgm:t>
        <a:bodyPr/>
        <a:lstStyle/>
        <a:p>
          <a:endParaRPr lang="es-EC"/>
        </a:p>
      </dgm:t>
    </dgm:pt>
    <dgm:pt modelId="{7BA66515-1B88-46D7-ABBB-593AB90C2212}" type="pres">
      <dgm:prSet presAssocID="{8D196CA9-CED8-4F03-B21C-652EA266A84D}" presName="connectorText" presStyleLbl="sibTrans2D1" presStyleIdx="3" presStyleCnt="7"/>
      <dgm:spPr/>
      <dgm:t>
        <a:bodyPr/>
        <a:lstStyle/>
        <a:p>
          <a:endParaRPr lang="es-EC"/>
        </a:p>
      </dgm:t>
    </dgm:pt>
    <dgm:pt modelId="{793853A6-FAD8-4E45-89B8-328B5CA4ED24}" type="pres">
      <dgm:prSet presAssocID="{3DEC8734-6CC2-4717-82C5-9B9E0BA18274}" presName="node" presStyleLbl="node1" presStyleIdx="4" presStyleCnt="7" custScaleX="110879" custScaleY="112065">
        <dgm:presLayoutVars>
          <dgm:bulletEnabled val="1"/>
        </dgm:presLayoutVars>
      </dgm:prSet>
      <dgm:spPr/>
      <dgm:t>
        <a:bodyPr/>
        <a:lstStyle/>
        <a:p>
          <a:endParaRPr lang="es-EC"/>
        </a:p>
      </dgm:t>
    </dgm:pt>
    <dgm:pt modelId="{893A9EB0-F226-4058-91D7-3BC08EDFB708}" type="pres">
      <dgm:prSet presAssocID="{DF19839E-0934-40CE-BF9D-AB7858A584EF}" presName="sibTrans" presStyleLbl="sibTrans2D1" presStyleIdx="4" presStyleCnt="7"/>
      <dgm:spPr/>
      <dgm:t>
        <a:bodyPr/>
        <a:lstStyle/>
        <a:p>
          <a:endParaRPr lang="es-EC"/>
        </a:p>
      </dgm:t>
    </dgm:pt>
    <dgm:pt modelId="{BECCB26D-24D9-43A2-A6DD-90E05FA3C4DE}" type="pres">
      <dgm:prSet presAssocID="{DF19839E-0934-40CE-BF9D-AB7858A584EF}" presName="connectorText" presStyleLbl="sibTrans2D1" presStyleIdx="4" presStyleCnt="7"/>
      <dgm:spPr/>
      <dgm:t>
        <a:bodyPr/>
        <a:lstStyle/>
        <a:p>
          <a:endParaRPr lang="es-EC"/>
        </a:p>
      </dgm:t>
    </dgm:pt>
    <dgm:pt modelId="{74B574E8-0946-4EC8-B7A4-540DFA730ABB}" type="pres">
      <dgm:prSet presAssocID="{D1603B8C-FB84-424A-8757-4C1091A3C887}" presName="node" presStyleLbl="node1" presStyleIdx="5" presStyleCnt="7" custScaleX="119786" custScaleY="120522">
        <dgm:presLayoutVars>
          <dgm:bulletEnabled val="1"/>
        </dgm:presLayoutVars>
      </dgm:prSet>
      <dgm:spPr/>
      <dgm:t>
        <a:bodyPr/>
        <a:lstStyle/>
        <a:p>
          <a:endParaRPr lang="es-EC"/>
        </a:p>
      </dgm:t>
    </dgm:pt>
    <dgm:pt modelId="{20E8FCAE-887F-4AFB-B737-0079C1C77839}" type="pres">
      <dgm:prSet presAssocID="{58DB1130-A1C4-4658-806B-7D5B34CCA0A6}" presName="sibTrans" presStyleLbl="sibTrans2D1" presStyleIdx="5" presStyleCnt="7"/>
      <dgm:spPr/>
      <dgm:t>
        <a:bodyPr/>
        <a:lstStyle/>
        <a:p>
          <a:endParaRPr lang="es-EC"/>
        </a:p>
      </dgm:t>
    </dgm:pt>
    <dgm:pt modelId="{88E64F8A-797C-47A3-9282-92EB75458835}" type="pres">
      <dgm:prSet presAssocID="{58DB1130-A1C4-4658-806B-7D5B34CCA0A6}" presName="connectorText" presStyleLbl="sibTrans2D1" presStyleIdx="5" presStyleCnt="7"/>
      <dgm:spPr/>
      <dgm:t>
        <a:bodyPr/>
        <a:lstStyle/>
        <a:p>
          <a:endParaRPr lang="es-EC"/>
        </a:p>
      </dgm:t>
    </dgm:pt>
    <dgm:pt modelId="{7B58D457-E63C-4ADD-AFB2-C209F07F9E82}" type="pres">
      <dgm:prSet presAssocID="{C80C6012-6253-4AEF-9BAC-EFFC991C0152}" presName="node" presStyleLbl="node1" presStyleIdx="6" presStyleCnt="7" custScaleX="116738" custScaleY="119645">
        <dgm:presLayoutVars>
          <dgm:bulletEnabled val="1"/>
        </dgm:presLayoutVars>
      </dgm:prSet>
      <dgm:spPr/>
      <dgm:t>
        <a:bodyPr/>
        <a:lstStyle/>
        <a:p>
          <a:endParaRPr lang="es-EC"/>
        </a:p>
      </dgm:t>
    </dgm:pt>
    <dgm:pt modelId="{BB4F449B-9142-4691-B6F0-16D2BC5463DB}" type="pres">
      <dgm:prSet presAssocID="{E9F5CA74-F1A8-4A40-AA96-4B29614D9C96}" presName="sibTrans" presStyleLbl="sibTrans2D1" presStyleIdx="6" presStyleCnt="7"/>
      <dgm:spPr/>
      <dgm:t>
        <a:bodyPr/>
        <a:lstStyle/>
        <a:p>
          <a:endParaRPr lang="es-EC"/>
        </a:p>
      </dgm:t>
    </dgm:pt>
    <dgm:pt modelId="{0F3CE2CD-4252-42E8-9765-07211D570109}" type="pres">
      <dgm:prSet presAssocID="{E9F5CA74-F1A8-4A40-AA96-4B29614D9C96}" presName="connectorText" presStyleLbl="sibTrans2D1" presStyleIdx="6" presStyleCnt="7"/>
      <dgm:spPr/>
      <dgm:t>
        <a:bodyPr/>
        <a:lstStyle/>
        <a:p>
          <a:endParaRPr lang="es-EC"/>
        </a:p>
      </dgm:t>
    </dgm:pt>
  </dgm:ptLst>
  <dgm:cxnLst>
    <dgm:cxn modelId="{91F62F18-CF0C-4932-AE07-ED98B0BE9D9E}" type="presOf" srcId="{2583A878-0230-458E-B3C6-4100936D9DEF}" destId="{54318BC6-B572-421B-AA77-E09D62AAE8CB}" srcOrd="1" destOrd="0" presId="urn:microsoft.com/office/officeart/2005/8/layout/cycle2"/>
    <dgm:cxn modelId="{8F387E5D-85BC-4B2F-A6D5-163DB37FB111}" srcId="{535DE343-AB45-41D0-AECC-A886189B25C6}" destId="{6CB1FD77-6802-4FC2-8B89-806488DFA60F}" srcOrd="1" destOrd="0" parTransId="{19D09F26-613C-4D5F-9B30-8503DE6365B4}" sibTransId="{C63A4383-9048-4366-9653-8A96C7D634BE}"/>
    <dgm:cxn modelId="{B7B233DF-623D-4CF0-8C2D-9318D920099B}" type="presOf" srcId="{D1603B8C-FB84-424A-8757-4C1091A3C887}" destId="{74B574E8-0946-4EC8-B7A4-540DFA730ABB}" srcOrd="0" destOrd="0" presId="urn:microsoft.com/office/officeart/2005/8/layout/cycle2"/>
    <dgm:cxn modelId="{E7E147DA-5299-497E-968C-C6BCC8EEFBC7}" srcId="{535DE343-AB45-41D0-AECC-A886189B25C6}" destId="{C80C6012-6253-4AEF-9BAC-EFFC991C0152}" srcOrd="6" destOrd="0" parTransId="{1E4A4BA3-DCEB-4A7E-8992-3143D949D57C}" sibTransId="{E9F5CA74-F1A8-4A40-AA96-4B29614D9C96}"/>
    <dgm:cxn modelId="{0246E39E-84DB-4D23-BFF4-631F1A464646}" type="presOf" srcId="{E9F5CA74-F1A8-4A40-AA96-4B29614D9C96}" destId="{0F3CE2CD-4252-42E8-9765-07211D570109}" srcOrd="1" destOrd="0" presId="urn:microsoft.com/office/officeart/2005/8/layout/cycle2"/>
    <dgm:cxn modelId="{C654500B-3027-434E-95D7-D706CBDCC93B}" srcId="{535DE343-AB45-41D0-AECC-A886189B25C6}" destId="{3DEC8734-6CC2-4717-82C5-9B9E0BA18274}" srcOrd="4" destOrd="0" parTransId="{3BB39782-0D1C-4594-A3AF-8C675CCE564F}" sibTransId="{DF19839E-0934-40CE-BF9D-AB7858A584EF}"/>
    <dgm:cxn modelId="{645D1BC2-0EE2-4907-BD9E-3A085BAF8C71}" srcId="{535DE343-AB45-41D0-AECC-A886189B25C6}" destId="{097EFF7C-822C-4396-AC5C-0223B3A0EC26}" srcOrd="0" destOrd="0" parTransId="{766D45A8-6F38-4842-BA10-2389A9C7626B}" sibTransId="{6088A55E-9021-4535-87B1-2C527A1D8D91}"/>
    <dgm:cxn modelId="{612295AF-7A90-49D6-8402-9F19D950F82A}" type="presOf" srcId="{66BA782B-650B-4413-9132-9BD29D596A42}" destId="{8AF97E2C-8F15-403F-B2DE-68E54C648CE3}" srcOrd="0" destOrd="0" presId="urn:microsoft.com/office/officeart/2005/8/layout/cycle2"/>
    <dgm:cxn modelId="{617FCFB6-AFF9-47ED-974F-801965751E81}" srcId="{535DE343-AB45-41D0-AECC-A886189B25C6}" destId="{66BA782B-650B-4413-9132-9BD29D596A42}" srcOrd="3" destOrd="0" parTransId="{BE3A1BD0-F9AC-4B39-ABDF-F4A0021256C8}" sibTransId="{8D196CA9-CED8-4F03-B21C-652EA266A84D}"/>
    <dgm:cxn modelId="{363E1086-4CEA-4A89-A1D9-00553F51F202}" type="presOf" srcId="{58DB1130-A1C4-4658-806B-7D5B34CCA0A6}" destId="{20E8FCAE-887F-4AFB-B737-0079C1C77839}" srcOrd="0" destOrd="0" presId="urn:microsoft.com/office/officeart/2005/8/layout/cycle2"/>
    <dgm:cxn modelId="{D71C12F8-7F65-4614-98E3-71E6DC40EC7C}" type="presOf" srcId="{2583A878-0230-458E-B3C6-4100936D9DEF}" destId="{6439EF48-895D-4B1F-AE23-82F9B3BFA84B}" srcOrd="0" destOrd="0" presId="urn:microsoft.com/office/officeart/2005/8/layout/cycle2"/>
    <dgm:cxn modelId="{E10129DB-2204-4FA8-AFD1-DB92D4D9D0B3}" type="presOf" srcId="{3DEC8734-6CC2-4717-82C5-9B9E0BA18274}" destId="{793853A6-FAD8-4E45-89B8-328B5CA4ED24}" srcOrd="0" destOrd="0" presId="urn:microsoft.com/office/officeart/2005/8/layout/cycle2"/>
    <dgm:cxn modelId="{66E8A9D5-8FDA-4368-8331-C8D8B52893FB}" type="presOf" srcId="{6088A55E-9021-4535-87B1-2C527A1D8D91}" destId="{875766DD-1B55-4B13-BD9A-EA14BF819796}" srcOrd="0" destOrd="0" presId="urn:microsoft.com/office/officeart/2005/8/layout/cycle2"/>
    <dgm:cxn modelId="{172F89E6-8EDC-4814-BCD4-D1F944C22C08}" srcId="{535DE343-AB45-41D0-AECC-A886189B25C6}" destId="{4243807F-383A-4711-9FB3-B5C8007FB9FE}" srcOrd="2" destOrd="0" parTransId="{441C5250-E456-41C1-A98D-2B7D5D170DEE}" sibTransId="{2583A878-0230-458E-B3C6-4100936D9DEF}"/>
    <dgm:cxn modelId="{758BDFC5-CB60-4104-951C-89A9BBF34F22}" type="presOf" srcId="{C63A4383-9048-4366-9653-8A96C7D634BE}" destId="{A40B2742-C097-4BCA-8526-61E82F5D02C7}" srcOrd="0" destOrd="0" presId="urn:microsoft.com/office/officeart/2005/8/layout/cycle2"/>
    <dgm:cxn modelId="{0C9FB61F-327D-4AD8-B339-33DCCEE3A2F3}" srcId="{535DE343-AB45-41D0-AECC-A886189B25C6}" destId="{D1603B8C-FB84-424A-8757-4C1091A3C887}" srcOrd="5" destOrd="0" parTransId="{F94BE906-2CE5-4A2C-9494-025343C62063}" sibTransId="{58DB1130-A1C4-4658-806B-7D5B34CCA0A6}"/>
    <dgm:cxn modelId="{710BEB95-BA92-4553-909F-7C10C4B883F3}" type="presOf" srcId="{6088A55E-9021-4535-87B1-2C527A1D8D91}" destId="{21D87F64-DF1D-401F-8F8C-729D9BED5A8B}" srcOrd="1" destOrd="0" presId="urn:microsoft.com/office/officeart/2005/8/layout/cycle2"/>
    <dgm:cxn modelId="{FEC21E99-E7BF-49C3-8202-478201ACE4FC}" type="presOf" srcId="{DF19839E-0934-40CE-BF9D-AB7858A584EF}" destId="{BECCB26D-24D9-43A2-A6DD-90E05FA3C4DE}" srcOrd="1" destOrd="0" presId="urn:microsoft.com/office/officeart/2005/8/layout/cycle2"/>
    <dgm:cxn modelId="{EC88AFE7-F83A-4FD0-B128-DE032656D62E}" type="presOf" srcId="{E9F5CA74-F1A8-4A40-AA96-4B29614D9C96}" destId="{BB4F449B-9142-4691-B6F0-16D2BC5463DB}" srcOrd="0" destOrd="0" presId="urn:microsoft.com/office/officeart/2005/8/layout/cycle2"/>
    <dgm:cxn modelId="{E6100E4D-CBBD-4F4C-BE3E-C464F6B57EA4}" type="presOf" srcId="{DF19839E-0934-40CE-BF9D-AB7858A584EF}" destId="{893A9EB0-F226-4058-91D7-3BC08EDFB708}" srcOrd="0" destOrd="0" presId="urn:microsoft.com/office/officeart/2005/8/layout/cycle2"/>
    <dgm:cxn modelId="{EABBD485-EE9B-44E4-B252-35AE6061E9F7}" type="presOf" srcId="{097EFF7C-822C-4396-AC5C-0223B3A0EC26}" destId="{8955BFE9-077B-4093-BD79-F41074EDB21D}" srcOrd="0" destOrd="0" presId="urn:microsoft.com/office/officeart/2005/8/layout/cycle2"/>
    <dgm:cxn modelId="{382BFFE0-A4A2-4EBB-87DF-C559497B1055}" type="presOf" srcId="{6CB1FD77-6802-4FC2-8B89-806488DFA60F}" destId="{6F88C756-4AB9-4EF6-B650-82DB780579D6}" srcOrd="0" destOrd="0" presId="urn:microsoft.com/office/officeart/2005/8/layout/cycle2"/>
    <dgm:cxn modelId="{4763CFFB-6D78-47A3-906E-6300CAF8F80F}" type="presOf" srcId="{58DB1130-A1C4-4658-806B-7D5B34CCA0A6}" destId="{88E64F8A-797C-47A3-9282-92EB75458835}" srcOrd="1" destOrd="0" presId="urn:microsoft.com/office/officeart/2005/8/layout/cycle2"/>
    <dgm:cxn modelId="{3403AA6F-08CA-4622-B20A-4D7CDCC770E9}" type="presOf" srcId="{535DE343-AB45-41D0-AECC-A886189B25C6}" destId="{803DE322-9051-4383-A9E2-F23D2D848783}" srcOrd="0" destOrd="0" presId="urn:microsoft.com/office/officeart/2005/8/layout/cycle2"/>
    <dgm:cxn modelId="{256C14A1-D70E-4881-9927-00EC653827C4}" type="presOf" srcId="{8D196CA9-CED8-4F03-B21C-652EA266A84D}" destId="{9767293C-C928-46B0-A8D1-241A50C40C5A}" srcOrd="0" destOrd="0" presId="urn:microsoft.com/office/officeart/2005/8/layout/cycle2"/>
    <dgm:cxn modelId="{1730499F-1080-4631-841F-6B39D4F47E5D}" type="presOf" srcId="{4243807F-383A-4711-9FB3-B5C8007FB9FE}" destId="{C1BD487B-5DB5-4F06-83D2-563CC0512F87}" srcOrd="0" destOrd="0" presId="urn:microsoft.com/office/officeart/2005/8/layout/cycle2"/>
    <dgm:cxn modelId="{39414204-7A82-4A36-B597-EA4423EED385}" type="presOf" srcId="{C63A4383-9048-4366-9653-8A96C7D634BE}" destId="{006F501F-7F23-48B1-A2D8-963007F7C50E}" srcOrd="1" destOrd="0" presId="urn:microsoft.com/office/officeart/2005/8/layout/cycle2"/>
    <dgm:cxn modelId="{F1542543-AEA2-4649-9B15-901E1A0FDEC7}" type="presOf" srcId="{C80C6012-6253-4AEF-9BAC-EFFC991C0152}" destId="{7B58D457-E63C-4ADD-AFB2-C209F07F9E82}" srcOrd="0" destOrd="0" presId="urn:microsoft.com/office/officeart/2005/8/layout/cycle2"/>
    <dgm:cxn modelId="{8C11D5DF-0335-439A-8366-627EE379CCD1}" type="presOf" srcId="{8D196CA9-CED8-4F03-B21C-652EA266A84D}" destId="{7BA66515-1B88-46D7-ABBB-593AB90C2212}" srcOrd="1" destOrd="0" presId="urn:microsoft.com/office/officeart/2005/8/layout/cycle2"/>
    <dgm:cxn modelId="{52BA9132-F8B3-4B68-B6F5-ACC1E55D30F4}" type="presParOf" srcId="{803DE322-9051-4383-A9E2-F23D2D848783}" destId="{8955BFE9-077B-4093-BD79-F41074EDB21D}" srcOrd="0" destOrd="0" presId="urn:microsoft.com/office/officeart/2005/8/layout/cycle2"/>
    <dgm:cxn modelId="{591AB93D-8777-47DD-B2BB-EC6FFE9FE24C}" type="presParOf" srcId="{803DE322-9051-4383-A9E2-F23D2D848783}" destId="{875766DD-1B55-4B13-BD9A-EA14BF819796}" srcOrd="1" destOrd="0" presId="urn:microsoft.com/office/officeart/2005/8/layout/cycle2"/>
    <dgm:cxn modelId="{EE8C9C00-0F4B-4246-BCC8-67EF1F1F3CEC}" type="presParOf" srcId="{875766DD-1B55-4B13-BD9A-EA14BF819796}" destId="{21D87F64-DF1D-401F-8F8C-729D9BED5A8B}" srcOrd="0" destOrd="0" presId="urn:microsoft.com/office/officeart/2005/8/layout/cycle2"/>
    <dgm:cxn modelId="{7105FFD9-B272-4C3D-96A2-6D813DB15B12}" type="presParOf" srcId="{803DE322-9051-4383-A9E2-F23D2D848783}" destId="{6F88C756-4AB9-4EF6-B650-82DB780579D6}" srcOrd="2" destOrd="0" presId="urn:microsoft.com/office/officeart/2005/8/layout/cycle2"/>
    <dgm:cxn modelId="{E587CEAE-3CCA-4D56-8AEE-60C549D7A494}" type="presParOf" srcId="{803DE322-9051-4383-A9E2-F23D2D848783}" destId="{A40B2742-C097-4BCA-8526-61E82F5D02C7}" srcOrd="3" destOrd="0" presId="urn:microsoft.com/office/officeart/2005/8/layout/cycle2"/>
    <dgm:cxn modelId="{54781BAE-6D42-4584-9BC6-A0AF415C8C98}" type="presParOf" srcId="{A40B2742-C097-4BCA-8526-61E82F5D02C7}" destId="{006F501F-7F23-48B1-A2D8-963007F7C50E}" srcOrd="0" destOrd="0" presId="urn:microsoft.com/office/officeart/2005/8/layout/cycle2"/>
    <dgm:cxn modelId="{A4CFE3F3-A45F-428A-A866-EF058841B852}" type="presParOf" srcId="{803DE322-9051-4383-A9E2-F23D2D848783}" destId="{C1BD487B-5DB5-4F06-83D2-563CC0512F87}" srcOrd="4" destOrd="0" presId="urn:microsoft.com/office/officeart/2005/8/layout/cycle2"/>
    <dgm:cxn modelId="{D1D14F4B-F6FA-40EF-92A2-69A7D9EA6A28}" type="presParOf" srcId="{803DE322-9051-4383-A9E2-F23D2D848783}" destId="{6439EF48-895D-4B1F-AE23-82F9B3BFA84B}" srcOrd="5" destOrd="0" presId="urn:microsoft.com/office/officeart/2005/8/layout/cycle2"/>
    <dgm:cxn modelId="{39CC5461-5C2B-4389-B890-38C5946DD47C}" type="presParOf" srcId="{6439EF48-895D-4B1F-AE23-82F9B3BFA84B}" destId="{54318BC6-B572-421B-AA77-E09D62AAE8CB}" srcOrd="0" destOrd="0" presId="urn:microsoft.com/office/officeart/2005/8/layout/cycle2"/>
    <dgm:cxn modelId="{0008315D-9FCF-4F33-B821-082E410767B8}" type="presParOf" srcId="{803DE322-9051-4383-A9E2-F23D2D848783}" destId="{8AF97E2C-8F15-403F-B2DE-68E54C648CE3}" srcOrd="6" destOrd="0" presId="urn:microsoft.com/office/officeart/2005/8/layout/cycle2"/>
    <dgm:cxn modelId="{ED0AAB89-BA7D-4B16-9637-FA0CA273FC13}" type="presParOf" srcId="{803DE322-9051-4383-A9E2-F23D2D848783}" destId="{9767293C-C928-46B0-A8D1-241A50C40C5A}" srcOrd="7" destOrd="0" presId="urn:microsoft.com/office/officeart/2005/8/layout/cycle2"/>
    <dgm:cxn modelId="{EBC536F7-FAEC-4F99-84F9-6186F12A79B0}" type="presParOf" srcId="{9767293C-C928-46B0-A8D1-241A50C40C5A}" destId="{7BA66515-1B88-46D7-ABBB-593AB90C2212}" srcOrd="0" destOrd="0" presId="urn:microsoft.com/office/officeart/2005/8/layout/cycle2"/>
    <dgm:cxn modelId="{1C32F57B-AE9F-4C92-A576-CEBC01BC10CF}" type="presParOf" srcId="{803DE322-9051-4383-A9E2-F23D2D848783}" destId="{793853A6-FAD8-4E45-89B8-328B5CA4ED24}" srcOrd="8" destOrd="0" presId="urn:microsoft.com/office/officeart/2005/8/layout/cycle2"/>
    <dgm:cxn modelId="{2D065C42-4B2C-44F4-A2B9-466DD2FEA96C}" type="presParOf" srcId="{803DE322-9051-4383-A9E2-F23D2D848783}" destId="{893A9EB0-F226-4058-91D7-3BC08EDFB708}" srcOrd="9" destOrd="0" presId="urn:microsoft.com/office/officeart/2005/8/layout/cycle2"/>
    <dgm:cxn modelId="{B028AC4F-4D2E-4C8A-8361-F2CD3DBF574A}" type="presParOf" srcId="{893A9EB0-F226-4058-91D7-3BC08EDFB708}" destId="{BECCB26D-24D9-43A2-A6DD-90E05FA3C4DE}" srcOrd="0" destOrd="0" presId="urn:microsoft.com/office/officeart/2005/8/layout/cycle2"/>
    <dgm:cxn modelId="{E9CDDD71-BCA6-4B24-9CB1-4082AC5E1B0D}" type="presParOf" srcId="{803DE322-9051-4383-A9E2-F23D2D848783}" destId="{74B574E8-0946-4EC8-B7A4-540DFA730ABB}" srcOrd="10" destOrd="0" presId="urn:microsoft.com/office/officeart/2005/8/layout/cycle2"/>
    <dgm:cxn modelId="{86CA01CD-CCE3-414C-AC65-939F1CE58A25}" type="presParOf" srcId="{803DE322-9051-4383-A9E2-F23D2D848783}" destId="{20E8FCAE-887F-4AFB-B737-0079C1C77839}" srcOrd="11" destOrd="0" presId="urn:microsoft.com/office/officeart/2005/8/layout/cycle2"/>
    <dgm:cxn modelId="{9617BD59-2E15-4876-8DD4-655986938B66}" type="presParOf" srcId="{20E8FCAE-887F-4AFB-B737-0079C1C77839}" destId="{88E64F8A-797C-47A3-9282-92EB75458835}" srcOrd="0" destOrd="0" presId="urn:microsoft.com/office/officeart/2005/8/layout/cycle2"/>
    <dgm:cxn modelId="{758F4C39-CC05-4748-8D69-76408F92B443}" type="presParOf" srcId="{803DE322-9051-4383-A9E2-F23D2D848783}" destId="{7B58D457-E63C-4ADD-AFB2-C209F07F9E82}" srcOrd="12" destOrd="0" presId="urn:microsoft.com/office/officeart/2005/8/layout/cycle2"/>
    <dgm:cxn modelId="{F83F9BA4-BD36-4003-9FAA-38D637D3143F}" type="presParOf" srcId="{803DE322-9051-4383-A9E2-F23D2D848783}" destId="{BB4F449B-9142-4691-B6F0-16D2BC5463DB}" srcOrd="13" destOrd="0" presId="urn:microsoft.com/office/officeart/2005/8/layout/cycle2"/>
    <dgm:cxn modelId="{87C8854C-76BE-4341-8D48-B66DA392C68B}" type="presParOf" srcId="{BB4F449B-9142-4691-B6F0-16D2BC5463DB}" destId="{0F3CE2CD-4252-42E8-9765-07211D57010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14891D-DD23-468C-9C06-43874B51C2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6F0C159-93E2-433D-A2CB-4522EA676968}">
      <dgm:prSet phldrT="[Text]"/>
      <dgm:spPr/>
      <dgm:t>
        <a:bodyPr/>
        <a:lstStyle/>
        <a:p>
          <a:r>
            <a:rPr lang="en-US" dirty="0" err="1"/>
            <a:t>Calibración</a:t>
          </a:r>
          <a:endParaRPr lang="en-US" dirty="0"/>
        </a:p>
      </dgm:t>
    </dgm:pt>
    <dgm:pt modelId="{54BE16E6-A6EE-42A7-9066-C906C9E831AF}" type="parTrans" cxnId="{6936EA79-B1C9-47B0-9A1F-B16C6AFE62EC}">
      <dgm:prSet/>
      <dgm:spPr/>
      <dgm:t>
        <a:bodyPr/>
        <a:lstStyle/>
        <a:p>
          <a:endParaRPr lang="en-US"/>
        </a:p>
      </dgm:t>
    </dgm:pt>
    <dgm:pt modelId="{FC6DA98D-2DC6-4679-BD4D-D6853D77E02F}" type="sibTrans" cxnId="{6936EA79-B1C9-47B0-9A1F-B16C6AFE62EC}">
      <dgm:prSet/>
      <dgm:spPr/>
      <dgm:t>
        <a:bodyPr/>
        <a:lstStyle/>
        <a:p>
          <a:endParaRPr lang="en-US"/>
        </a:p>
      </dgm:t>
    </dgm:pt>
    <dgm:pt modelId="{148F24A3-7FBD-441C-9E6B-CB6B39D4C491}">
      <dgm:prSet phldrT="[Text]"/>
      <dgm:spPr/>
      <dgm:t>
        <a:bodyPr/>
        <a:lstStyle/>
        <a:p>
          <a:r>
            <a:rPr lang="en-US" dirty="0" err="1"/>
            <a:t>Contexto</a:t>
          </a:r>
          <a:endParaRPr lang="en-US" dirty="0"/>
        </a:p>
      </dgm:t>
    </dgm:pt>
    <dgm:pt modelId="{4733F02D-AA5A-40A5-BB71-E7F8BFB83F92}" type="parTrans" cxnId="{94639EBD-93AB-4A62-88ED-B84D0475435F}">
      <dgm:prSet/>
      <dgm:spPr/>
      <dgm:t>
        <a:bodyPr/>
        <a:lstStyle/>
        <a:p>
          <a:endParaRPr lang="en-US"/>
        </a:p>
      </dgm:t>
    </dgm:pt>
    <dgm:pt modelId="{C9B1682A-B15C-49F3-9191-49E5F44CEC8C}" type="sibTrans" cxnId="{94639EBD-93AB-4A62-88ED-B84D0475435F}">
      <dgm:prSet/>
      <dgm:spPr/>
      <dgm:t>
        <a:bodyPr/>
        <a:lstStyle/>
        <a:p>
          <a:endParaRPr lang="en-US"/>
        </a:p>
      </dgm:t>
    </dgm:pt>
    <dgm:pt modelId="{28227AFE-6460-463E-845C-3E07AD3B428F}">
      <dgm:prSet phldrT="[Text]"/>
      <dgm:spPr/>
      <dgm:t>
        <a:bodyPr/>
        <a:lstStyle/>
        <a:p>
          <a:r>
            <a:rPr lang="en-US" dirty="0" err="1"/>
            <a:t>Comunicación</a:t>
          </a:r>
          <a:endParaRPr lang="en-US" dirty="0"/>
        </a:p>
      </dgm:t>
    </dgm:pt>
    <dgm:pt modelId="{1D6EF8CE-8D2D-4871-B274-63F93C21EEF5}" type="parTrans" cxnId="{3AA2E982-304C-4B06-AE2C-C8026A1AD3A4}">
      <dgm:prSet/>
      <dgm:spPr/>
      <dgm:t>
        <a:bodyPr/>
        <a:lstStyle/>
        <a:p>
          <a:endParaRPr lang="en-US"/>
        </a:p>
      </dgm:t>
    </dgm:pt>
    <dgm:pt modelId="{89A79632-D78E-4D2D-8588-94178B464569}" type="sibTrans" cxnId="{3AA2E982-304C-4B06-AE2C-C8026A1AD3A4}">
      <dgm:prSet/>
      <dgm:spPr/>
      <dgm:t>
        <a:bodyPr/>
        <a:lstStyle/>
        <a:p>
          <a:endParaRPr lang="en-US"/>
        </a:p>
      </dgm:t>
    </dgm:pt>
    <dgm:pt modelId="{81EEBA38-C822-4AB2-AC52-3AF1099238B4}">
      <dgm:prSet phldrT="[Text]"/>
      <dgm:spPr/>
      <dgm:t>
        <a:bodyPr/>
        <a:lstStyle/>
        <a:p>
          <a:r>
            <a:rPr lang="en-US" dirty="0" err="1"/>
            <a:t>Proceso</a:t>
          </a:r>
          <a:endParaRPr lang="en-US" dirty="0"/>
        </a:p>
      </dgm:t>
    </dgm:pt>
    <dgm:pt modelId="{87169603-2023-4BAD-BBEC-A85810E382A3}" type="parTrans" cxnId="{39AA4D0E-48D5-427C-BF91-FD5819EDDA83}">
      <dgm:prSet/>
      <dgm:spPr/>
      <dgm:t>
        <a:bodyPr/>
        <a:lstStyle/>
        <a:p>
          <a:endParaRPr lang="en-US"/>
        </a:p>
      </dgm:t>
    </dgm:pt>
    <dgm:pt modelId="{C14472FA-C68F-4C0C-BAE6-20504053C602}" type="sibTrans" cxnId="{39AA4D0E-48D5-427C-BF91-FD5819EDDA83}">
      <dgm:prSet/>
      <dgm:spPr/>
      <dgm:t>
        <a:bodyPr/>
        <a:lstStyle/>
        <a:p>
          <a:endParaRPr lang="en-US"/>
        </a:p>
      </dgm:t>
    </dgm:pt>
    <dgm:pt modelId="{92181B7E-CE93-4840-9F50-5F018816A619}" type="pres">
      <dgm:prSet presAssocID="{6214891D-DD23-468C-9C06-43874B51C22C}" presName="diagram" presStyleCnt="0">
        <dgm:presLayoutVars>
          <dgm:dir/>
          <dgm:resizeHandles val="exact"/>
        </dgm:presLayoutVars>
      </dgm:prSet>
      <dgm:spPr/>
      <dgm:t>
        <a:bodyPr/>
        <a:lstStyle/>
        <a:p>
          <a:endParaRPr lang="es-EC"/>
        </a:p>
      </dgm:t>
    </dgm:pt>
    <dgm:pt modelId="{9316648B-1940-47E6-9615-FB95BE4B4E93}" type="pres">
      <dgm:prSet presAssocID="{66F0C159-93E2-433D-A2CB-4522EA676968}" presName="node" presStyleLbl="node1" presStyleIdx="0" presStyleCnt="4" custLinFactNeighborX="2019" custLinFactNeighborY="2906">
        <dgm:presLayoutVars>
          <dgm:bulletEnabled val="1"/>
        </dgm:presLayoutVars>
      </dgm:prSet>
      <dgm:spPr/>
      <dgm:t>
        <a:bodyPr/>
        <a:lstStyle/>
        <a:p>
          <a:endParaRPr lang="es-EC"/>
        </a:p>
      </dgm:t>
    </dgm:pt>
    <dgm:pt modelId="{FCB9AA84-D440-4E89-8FBD-6509EAA1F8BD}" type="pres">
      <dgm:prSet presAssocID="{FC6DA98D-2DC6-4679-BD4D-D6853D77E02F}" presName="sibTrans" presStyleCnt="0"/>
      <dgm:spPr/>
    </dgm:pt>
    <dgm:pt modelId="{19DAFABF-8DC9-4C57-A9E4-6DE9263BE9B4}" type="pres">
      <dgm:prSet presAssocID="{148F24A3-7FBD-441C-9E6B-CB6B39D4C491}" presName="node" presStyleLbl="node1" presStyleIdx="1" presStyleCnt="4" custLinFactNeighborX="10469" custLinFactNeighborY="2906">
        <dgm:presLayoutVars>
          <dgm:bulletEnabled val="1"/>
        </dgm:presLayoutVars>
      </dgm:prSet>
      <dgm:spPr/>
      <dgm:t>
        <a:bodyPr/>
        <a:lstStyle/>
        <a:p>
          <a:endParaRPr lang="es-EC"/>
        </a:p>
      </dgm:t>
    </dgm:pt>
    <dgm:pt modelId="{418B0D8C-DE0B-4682-82BD-EECCE54785D9}" type="pres">
      <dgm:prSet presAssocID="{C9B1682A-B15C-49F3-9191-49E5F44CEC8C}" presName="sibTrans" presStyleCnt="0"/>
      <dgm:spPr/>
    </dgm:pt>
    <dgm:pt modelId="{9FFD6BA0-48DC-4B05-A78D-1CC538B217AF}" type="pres">
      <dgm:prSet presAssocID="{28227AFE-6460-463E-845C-3E07AD3B428F}" presName="node" presStyleLbl="node1" presStyleIdx="2" presStyleCnt="4">
        <dgm:presLayoutVars>
          <dgm:bulletEnabled val="1"/>
        </dgm:presLayoutVars>
      </dgm:prSet>
      <dgm:spPr/>
      <dgm:t>
        <a:bodyPr/>
        <a:lstStyle/>
        <a:p>
          <a:endParaRPr lang="es-EC"/>
        </a:p>
      </dgm:t>
    </dgm:pt>
    <dgm:pt modelId="{535B1E9D-27C9-4667-83B1-E9EB1359958D}" type="pres">
      <dgm:prSet presAssocID="{89A79632-D78E-4D2D-8588-94178B464569}" presName="sibTrans" presStyleCnt="0"/>
      <dgm:spPr/>
    </dgm:pt>
    <dgm:pt modelId="{007F50D3-0F36-48C3-AE5A-EAA4C0D9A620}" type="pres">
      <dgm:prSet presAssocID="{81EEBA38-C822-4AB2-AC52-3AF1099238B4}" presName="node" presStyleLbl="node1" presStyleIdx="3" presStyleCnt="4" custLinFactNeighborX="8859" custLinFactNeighborY="-5045">
        <dgm:presLayoutVars>
          <dgm:bulletEnabled val="1"/>
        </dgm:presLayoutVars>
      </dgm:prSet>
      <dgm:spPr/>
      <dgm:t>
        <a:bodyPr/>
        <a:lstStyle/>
        <a:p>
          <a:endParaRPr lang="es-EC"/>
        </a:p>
      </dgm:t>
    </dgm:pt>
  </dgm:ptLst>
  <dgm:cxnLst>
    <dgm:cxn modelId="{39AA4D0E-48D5-427C-BF91-FD5819EDDA83}" srcId="{6214891D-DD23-468C-9C06-43874B51C22C}" destId="{81EEBA38-C822-4AB2-AC52-3AF1099238B4}" srcOrd="3" destOrd="0" parTransId="{87169603-2023-4BAD-BBEC-A85810E382A3}" sibTransId="{C14472FA-C68F-4C0C-BAE6-20504053C602}"/>
    <dgm:cxn modelId="{8FC7E322-B781-47D1-BDD4-74E6E5F46071}" type="presOf" srcId="{148F24A3-7FBD-441C-9E6B-CB6B39D4C491}" destId="{19DAFABF-8DC9-4C57-A9E4-6DE9263BE9B4}" srcOrd="0" destOrd="0" presId="urn:microsoft.com/office/officeart/2005/8/layout/default"/>
    <dgm:cxn modelId="{5070D507-9775-4602-967C-608690C731C8}" type="presOf" srcId="{81EEBA38-C822-4AB2-AC52-3AF1099238B4}" destId="{007F50D3-0F36-48C3-AE5A-EAA4C0D9A620}" srcOrd="0" destOrd="0" presId="urn:microsoft.com/office/officeart/2005/8/layout/default"/>
    <dgm:cxn modelId="{6789CDFA-EB66-4DD4-8E48-D072041BB8D1}" type="presOf" srcId="{66F0C159-93E2-433D-A2CB-4522EA676968}" destId="{9316648B-1940-47E6-9615-FB95BE4B4E93}" srcOrd="0" destOrd="0" presId="urn:microsoft.com/office/officeart/2005/8/layout/default"/>
    <dgm:cxn modelId="{94639EBD-93AB-4A62-88ED-B84D0475435F}" srcId="{6214891D-DD23-468C-9C06-43874B51C22C}" destId="{148F24A3-7FBD-441C-9E6B-CB6B39D4C491}" srcOrd="1" destOrd="0" parTransId="{4733F02D-AA5A-40A5-BB71-E7F8BFB83F92}" sibTransId="{C9B1682A-B15C-49F3-9191-49E5F44CEC8C}"/>
    <dgm:cxn modelId="{6936EA79-B1C9-47B0-9A1F-B16C6AFE62EC}" srcId="{6214891D-DD23-468C-9C06-43874B51C22C}" destId="{66F0C159-93E2-433D-A2CB-4522EA676968}" srcOrd="0" destOrd="0" parTransId="{54BE16E6-A6EE-42A7-9066-C906C9E831AF}" sibTransId="{FC6DA98D-2DC6-4679-BD4D-D6853D77E02F}"/>
    <dgm:cxn modelId="{CAA8E36F-EAF1-4DFE-940A-82ECD3548676}" type="presOf" srcId="{6214891D-DD23-468C-9C06-43874B51C22C}" destId="{92181B7E-CE93-4840-9F50-5F018816A619}" srcOrd="0" destOrd="0" presId="urn:microsoft.com/office/officeart/2005/8/layout/default"/>
    <dgm:cxn modelId="{25B3E8B0-CC5A-4698-B1FD-1DB0CD1D8E0F}" type="presOf" srcId="{28227AFE-6460-463E-845C-3E07AD3B428F}" destId="{9FFD6BA0-48DC-4B05-A78D-1CC538B217AF}" srcOrd="0" destOrd="0" presId="urn:microsoft.com/office/officeart/2005/8/layout/default"/>
    <dgm:cxn modelId="{3AA2E982-304C-4B06-AE2C-C8026A1AD3A4}" srcId="{6214891D-DD23-468C-9C06-43874B51C22C}" destId="{28227AFE-6460-463E-845C-3E07AD3B428F}" srcOrd="2" destOrd="0" parTransId="{1D6EF8CE-8D2D-4871-B274-63F93C21EEF5}" sibTransId="{89A79632-D78E-4D2D-8588-94178B464569}"/>
    <dgm:cxn modelId="{6B442D96-A826-437A-9CB1-092FEA3F553A}" type="presParOf" srcId="{92181B7E-CE93-4840-9F50-5F018816A619}" destId="{9316648B-1940-47E6-9615-FB95BE4B4E93}" srcOrd="0" destOrd="0" presId="urn:microsoft.com/office/officeart/2005/8/layout/default"/>
    <dgm:cxn modelId="{883ACDA3-4E18-4755-B9AE-72F2345690E0}" type="presParOf" srcId="{92181B7E-CE93-4840-9F50-5F018816A619}" destId="{FCB9AA84-D440-4E89-8FBD-6509EAA1F8BD}" srcOrd="1" destOrd="0" presId="urn:microsoft.com/office/officeart/2005/8/layout/default"/>
    <dgm:cxn modelId="{708EC4F1-8C2C-4A86-9204-FC7C637B127F}" type="presParOf" srcId="{92181B7E-CE93-4840-9F50-5F018816A619}" destId="{19DAFABF-8DC9-4C57-A9E4-6DE9263BE9B4}" srcOrd="2" destOrd="0" presId="urn:microsoft.com/office/officeart/2005/8/layout/default"/>
    <dgm:cxn modelId="{83232371-3FF4-4616-9618-BF0389A0B084}" type="presParOf" srcId="{92181B7E-CE93-4840-9F50-5F018816A619}" destId="{418B0D8C-DE0B-4682-82BD-EECCE54785D9}" srcOrd="3" destOrd="0" presId="urn:microsoft.com/office/officeart/2005/8/layout/default"/>
    <dgm:cxn modelId="{8B86D2D7-A8B5-4236-B9B9-B2098602E466}" type="presParOf" srcId="{92181B7E-CE93-4840-9F50-5F018816A619}" destId="{9FFD6BA0-48DC-4B05-A78D-1CC538B217AF}" srcOrd="4" destOrd="0" presId="urn:microsoft.com/office/officeart/2005/8/layout/default"/>
    <dgm:cxn modelId="{0EB8D783-C285-4791-984C-91F2DC12B92A}" type="presParOf" srcId="{92181B7E-CE93-4840-9F50-5F018816A619}" destId="{535B1E9D-27C9-4667-83B1-E9EB1359958D}" srcOrd="5" destOrd="0" presId="urn:microsoft.com/office/officeart/2005/8/layout/default"/>
    <dgm:cxn modelId="{4BF54402-416F-4972-9A62-AF1C58500ED2}" type="presParOf" srcId="{92181B7E-CE93-4840-9F50-5F018816A619}" destId="{007F50D3-0F36-48C3-AE5A-EAA4C0D9A6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34A4D-0C2B-445F-BCE1-B44ACFB9DB00}">
      <dsp:nvSpPr>
        <dsp:cNvPr id="0" name=""/>
        <dsp:cNvSpPr/>
      </dsp:nvSpPr>
      <dsp:spPr>
        <a:xfrm>
          <a:off x="4404941" y="3698247"/>
          <a:ext cx="542411" cy="1550337"/>
        </a:xfrm>
        <a:custGeom>
          <a:avLst/>
          <a:gdLst/>
          <a:ahLst/>
          <a:cxnLst/>
          <a:rect l="0" t="0" r="0" b="0"/>
          <a:pathLst>
            <a:path>
              <a:moveTo>
                <a:pt x="0" y="0"/>
              </a:moveTo>
              <a:lnTo>
                <a:pt x="271205" y="0"/>
              </a:lnTo>
              <a:lnTo>
                <a:pt x="271205" y="1550337"/>
              </a:lnTo>
              <a:lnTo>
                <a:pt x="542411" y="155033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5085" y="4432354"/>
        <a:ext cx="82124" cy="82124"/>
      </dsp:txXfrm>
    </dsp:sp>
    <dsp:sp modelId="{998AA60D-ED32-46BF-8A1A-D86EBBC8C6F6}">
      <dsp:nvSpPr>
        <dsp:cNvPr id="0" name=""/>
        <dsp:cNvSpPr/>
      </dsp:nvSpPr>
      <dsp:spPr>
        <a:xfrm>
          <a:off x="4404941" y="3698247"/>
          <a:ext cx="542411" cy="516779"/>
        </a:xfrm>
        <a:custGeom>
          <a:avLst/>
          <a:gdLst/>
          <a:ahLst/>
          <a:cxnLst/>
          <a:rect l="0" t="0" r="0" b="0"/>
          <a:pathLst>
            <a:path>
              <a:moveTo>
                <a:pt x="0" y="0"/>
              </a:moveTo>
              <a:lnTo>
                <a:pt x="271205" y="0"/>
              </a:lnTo>
              <a:lnTo>
                <a:pt x="271205" y="516779"/>
              </a:lnTo>
              <a:lnTo>
                <a:pt x="542411" y="51677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7417" y="3937907"/>
        <a:ext cx="37458" cy="37458"/>
      </dsp:txXfrm>
    </dsp:sp>
    <dsp:sp modelId="{4711E804-6072-4A2B-802F-9342D4C3679E}">
      <dsp:nvSpPr>
        <dsp:cNvPr id="0" name=""/>
        <dsp:cNvSpPr/>
      </dsp:nvSpPr>
      <dsp:spPr>
        <a:xfrm>
          <a:off x="4404941" y="3181468"/>
          <a:ext cx="542411" cy="516779"/>
        </a:xfrm>
        <a:custGeom>
          <a:avLst/>
          <a:gdLst/>
          <a:ahLst/>
          <a:cxnLst/>
          <a:rect l="0" t="0" r="0" b="0"/>
          <a:pathLst>
            <a:path>
              <a:moveTo>
                <a:pt x="0" y="516779"/>
              </a:moveTo>
              <a:lnTo>
                <a:pt x="271205" y="516779"/>
              </a:lnTo>
              <a:lnTo>
                <a:pt x="271205" y="0"/>
              </a:lnTo>
              <a:lnTo>
                <a:pt x="542411"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7417" y="3421128"/>
        <a:ext cx="37458" cy="37458"/>
      </dsp:txXfrm>
    </dsp:sp>
    <dsp:sp modelId="{0EE36ADD-DD05-42AD-AD5A-AF1D74F23EA4}">
      <dsp:nvSpPr>
        <dsp:cNvPr id="0" name=""/>
        <dsp:cNvSpPr/>
      </dsp:nvSpPr>
      <dsp:spPr>
        <a:xfrm>
          <a:off x="4404941" y="2147910"/>
          <a:ext cx="542411" cy="1550337"/>
        </a:xfrm>
        <a:custGeom>
          <a:avLst/>
          <a:gdLst/>
          <a:ahLst/>
          <a:cxnLst/>
          <a:rect l="0" t="0" r="0" b="0"/>
          <a:pathLst>
            <a:path>
              <a:moveTo>
                <a:pt x="0" y="1550337"/>
              </a:moveTo>
              <a:lnTo>
                <a:pt x="271205" y="1550337"/>
              </a:lnTo>
              <a:lnTo>
                <a:pt x="271205" y="0"/>
              </a:lnTo>
              <a:lnTo>
                <a:pt x="542411"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5085" y="2882017"/>
        <a:ext cx="82124" cy="82124"/>
      </dsp:txXfrm>
    </dsp:sp>
    <dsp:sp modelId="{5C1D7BA1-DA92-4E81-AD56-EB29B14AFB23}">
      <dsp:nvSpPr>
        <dsp:cNvPr id="0" name=""/>
        <dsp:cNvSpPr/>
      </dsp:nvSpPr>
      <dsp:spPr>
        <a:xfrm>
          <a:off x="1163761" y="2259125"/>
          <a:ext cx="529123" cy="1439121"/>
        </a:xfrm>
        <a:custGeom>
          <a:avLst/>
          <a:gdLst/>
          <a:ahLst/>
          <a:cxnLst/>
          <a:rect l="0" t="0" r="0" b="0"/>
          <a:pathLst>
            <a:path>
              <a:moveTo>
                <a:pt x="0" y="0"/>
              </a:moveTo>
              <a:lnTo>
                <a:pt x="264561" y="0"/>
              </a:lnTo>
              <a:lnTo>
                <a:pt x="264561" y="1439121"/>
              </a:lnTo>
              <a:lnTo>
                <a:pt x="529123" y="14391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9990" y="2940354"/>
        <a:ext cx="76665" cy="76665"/>
      </dsp:txXfrm>
    </dsp:sp>
    <dsp:sp modelId="{32205289-4EF5-41B1-93B5-C36CB3A93A14}">
      <dsp:nvSpPr>
        <dsp:cNvPr id="0" name=""/>
        <dsp:cNvSpPr/>
      </dsp:nvSpPr>
      <dsp:spPr>
        <a:xfrm>
          <a:off x="4404941" y="721104"/>
          <a:ext cx="542411" cy="91440"/>
        </a:xfrm>
        <a:custGeom>
          <a:avLst/>
          <a:gdLst/>
          <a:ahLst/>
          <a:cxnLst/>
          <a:rect l="0" t="0" r="0" b="0"/>
          <a:pathLst>
            <a:path>
              <a:moveTo>
                <a:pt x="0" y="45720"/>
              </a:moveTo>
              <a:lnTo>
                <a:pt x="542411"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2587" y="753264"/>
        <a:ext cx="27120" cy="27120"/>
      </dsp:txXfrm>
    </dsp:sp>
    <dsp:sp modelId="{80997348-F27B-4BCA-94D8-2723859CFF4B}">
      <dsp:nvSpPr>
        <dsp:cNvPr id="0" name=""/>
        <dsp:cNvSpPr/>
      </dsp:nvSpPr>
      <dsp:spPr>
        <a:xfrm>
          <a:off x="1163761" y="766824"/>
          <a:ext cx="529123" cy="1492301"/>
        </a:xfrm>
        <a:custGeom>
          <a:avLst/>
          <a:gdLst/>
          <a:ahLst/>
          <a:cxnLst/>
          <a:rect l="0" t="0" r="0" b="0"/>
          <a:pathLst>
            <a:path>
              <a:moveTo>
                <a:pt x="0" y="1492301"/>
              </a:moveTo>
              <a:lnTo>
                <a:pt x="264561" y="1492301"/>
              </a:lnTo>
              <a:lnTo>
                <a:pt x="264561" y="0"/>
              </a:lnTo>
              <a:lnTo>
                <a:pt x="529123"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8740" y="1473392"/>
        <a:ext cx="79166" cy="79166"/>
      </dsp:txXfrm>
    </dsp:sp>
    <dsp:sp modelId="{D4F08397-4987-4E02-A198-CB204BA73CC3}">
      <dsp:nvSpPr>
        <dsp:cNvPr id="0" name=""/>
        <dsp:cNvSpPr/>
      </dsp:nvSpPr>
      <dsp:spPr>
        <a:xfrm rot="16200000">
          <a:off x="-1425573" y="1845702"/>
          <a:ext cx="4351823"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latin typeface="+mj-lt"/>
              <a:cs typeface="Times New Roman" panose="02020603050405020304" pitchFamily="18" charset="0"/>
            </a:rPr>
            <a:t>OBJETIVOS</a:t>
          </a:r>
        </a:p>
      </dsp:txBody>
      <dsp:txXfrm>
        <a:off x="-1425573" y="1845702"/>
        <a:ext cx="4351823" cy="826846"/>
      </dsp:txXfrm>
    </dsp:sp>
    <dsp:sp modelId="{829EF2A5-9AD2-499F-8D00-1AFE9CE5FA87}">
      <dsp:nvSpPr>
        <dsp:cNvPr id="0" name=""/>
        <dsp:cNvSpPr/>
      </dsp:nvSpPr>
      <dsp:spPr>
        <a:xfrm>
          <a:off x="1692885" y="353401"/>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mj-lt"/>
              <a:cs typeface="Times New Roman" panose="02020603050405020304" pitchFamily="18" charset="0"/>
            </a:rPr>
            <a:t>GENERAL</a:t>
          </a:r>
        </a:p>
      </dsp:txBody>
      <dsp:txXfrm>
        <a:off x="1692885" y="353401"/>
        <a:ext cx="2712056" cy="826846"/>
      </dsp:txXfrm>
    </dsp:sp>
    <dsp:sp modelId="{8BC20EA6-3818-46AE-A2CA-71D75F035BDB}">
      <dsp:nvSpPr>
        <dsp:cNvPr id="0" name=""/>
        <dsp:cNvSpPr/>
      </dsp:nvSpPr>
      <dsp:spPr>
        <a:xfrm>
          <a:off x="4947352" y="5874"/>
          <a:ext cx="2861436" cy="15219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mj-lt"/>
              <a:cs typeface="Times New Roman" panose="02020603050405020304" pitchFamily="18" charset="0"/>
            </a:rPr>
            <a:t>Investigar la forma en que la utilización del Coaching Educativo como estrategia metodológica incide en</a:t>
          </a:r>
          <a:r>
            <a:rPr lang="es-EC" sz="1400" b="1" kern="1200" dirty="0">
              <a:latin typeface="+mj-lt"/>
              <a:cs typeface="Times New Roman" panose="02020603050405020304" pitchFamily="18" charset="0"/>
            </a:rPr>
            <a:t> </a:t>
          </a:r>
          <a:r>
            <a:rPr lang="es-EC" sz="1400" kern="1200" dirty="0">
              <a:latin typeface="+mj-lt"/>
              <a:cs typeface="Times New Roman" panose="02020603050405020304" pitchFamily="18" charset="0"/>
            </a:rPr>
            <a:t>el rendimiento académico de los estudiantes</a:t>
          </a:r>
        </a:p>
      </dsp:txBody>
      <dsp:txXfrm>
        <a:off x="4947352" y="5874"/>
        <a:ext cx="2861436" cy="1521901"/>
      </dsp:txXfrm>
    </dsp:sp>
    <dsp:sp modelId="{69BFC1FA-1CBA-43E7-A5B4-2367F850C4BC}">
      <dsp:nvSpPr>
        <dsp:cNvPr id="0" name=""/>
        <dsp:cNvSpPr/>
      </dsp:nvSpPr>
      <dsp:spPr>
        <a:xfrm>
          <a:off x="1692885" y="3284824"/>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mj-lt"/>
              <a:cs typeface="Times New Roman" panose="02020603050405020304" pitchFamily="18" charset="0"/>
            </a:rPr>
            <a:t>ESPECÍFICOS</a:t>
          </a:r>
        </a:p>
      </dsp:txBody>
      <dsp:txXfrm>
        <a:off x="1692885" y="3284824"/>
        <a:ext cx="2712056" cy="826846"/>
      </dsp:txXfrm>
    </dsp:sp>
    <dsp:sp modelId="{91BB4FC2-B80F-443A-9D27-EBD5CC85F729}">
      <dsp:nvSpPr>
        <dsp:cNvPr id="0" name=""/>
        <dsp:cNvSpPr/>
      </dsp:nvSpPr>
      <dsp:spPr>
        <a:xfrm>
          <a:off x="4947352" y="1734487"/>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Symbol" panose="05050102010706020507" pitchFamily="18" charset="2"/>
            <a:buChar char=""/>
          </a:pPr>
          <a:r>
            <a:rPr lang="es-ES" sz="1400" kern="1200" dirty="0">
              <a:uFillTx/>
            </a:rPr>
            <a:t>Indagar el grado de exposición de los estudiantes a estrategias de coaching por parte sus docentes.  </a:t>
          </a:r>
          <a:endParaRPr lang="es-EC" sz="1400" kern="1200" dirty="0">
            <a:uFillTx/>
          </a:endParaRPr>
        </a:p>
      </dsp:txBody>
      <dsp:txXfrm>
        <a:off x="4947352" y="1734487"/>
        <a:ext cx="2712056" cy="826846"/>
      </dsp:txXfrm>
    </dsp:sp>
    <dsp:sp modelId="{3F8E4198-3284-46F0-B039-BAF65BC2A754}">
      <dsp:nvSpPr>
        <dsp:cNvPr id="0" name=""/>
        <dsp:cNvSpPr/>
      </dsp:nvSpPr>
      <dsp:spPr>
        <a:xfrm>
          <a:off x="4947352" y="2768045"/>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Symbol" panose="05050102010706020507" pitchFamily="18" charset="2"/>
            <a:buChar char=""/>
          </a:pPr>
          <a:r>
            <a:rPr lang="es-ES" sz="1400" kern="1200">
              <a:uFillTx/>
            </a:rPr>
            <a:t>Capacitar al docente del grupo experimental “A” en el que se aplicará la investigación sobre Coaching Educativo. </a:t>
          </a:r>
          <a:endParaRPr lang="es-EC" sz="1400" kern="1200">
            <a:uFillTx/>
          </a:endParaRPr>
        </a:p>
      </dsp:txBody>
      <dsp:txXfrm>
        <a:off x="4947352" y="2768045"/>
        <a:ext cx="2712056" cy="826846"/>
      </dsp:txXfrm>
    </dsp:sp>
    <dsp:sp modelId="{7A00412A-265D-4AA3-B536-4D4CFE726A9D}">
      <dsp:nvSpPr>
        <dsp:cNvPr id="0" name=""/>
        <dsp:cNvSpPr/>
      </dsp:nvSpPr>
      <dsp:spPr>
        <a:xfrm>
          <a:off x="4947352" y="3801603"/>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Symbol" panose="05050102010706020507" pitchFamily="18" charset="2"/>
            <a:buChar char=""/>
          </a:pPr>
          <a:r>
            <a:rPr lang="es-ES" sz="1400" kern="1200" dirty="0">
              <a:uFillTx/>
            </a:rPr>
            <a:t>Aplicar por el lapso de dos unidades el Coaching Educativo como estrategia metodológica</a:t>
          </a:r>
          <a:endParaRPr lang="es-EC" sz="1400" kern="1200" dirty="0">
            <a:uFillTx/>
          </a:endParaRPr>
        </a:p>
      </dsp:txBody>
      <dsp:txXfrm>
        <a:off x="4947352" y="3801603"/>
        <a:ext cx="2712056" cy="826846"/>
      </dsp:txXfrm>
    </dsp:sp>
    <dsp:sp modelId="{D0390C81-1453-43BC-8B6E-7975E6632C61}">
      <dsp:nvSpPr>
        <dsp:cNvPr id="0" name=""/>
        <dsp:cNvSpPr/>
      </dsp:nvSpPr>
      <dsp:spPr>
        <a:xfrm>
          <a:off x="4947352" y="4835161"/>
          <a:ext cx="2712056" cy="8268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Symbol" panose="05050102010706020507" pitchFamily="18" charset="2"/>
            <a:buChar char=""/>
          </a:pPr>
          <a:r>
            <a:rPr lang="es-ES" sz="1400" kern="1200" dirty="0">
              <a:uFillTx/>
            </a:rPr>
            <a:t>Identificar si la aplicación del Coaching Educativo aporta de manera positiva al grupo experimental</a:t>
          </a:r>
          <a:endParaRPr lang="es-EC" sz="1400" kern="1200" dirty="0">
            <a:uFillTx/>
          </a:endParaRPr>
        </a:p>
      </dsp:txBody>
      <dsp:txXfrm>
        <a:off x="4947352" y="4835161"/>
        <a:ext cx="2712056" cy="82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4CE7D-5697-4463-B4B3-C8BD5D8B5872}">
      <dsp:nvSpPr>
        <dsp:cNvPr id="0" name=""/>
        <dsp:cNvSpPr/>
      </dsp:nvSpPr>
      <dsp:spPr>
        <a:xfrm>
          <a:off x="5297021" y="1704402"/>
          <a:ext cx="218911" cy="1363406"/>
        </a:xfrm>
        <a:custGeom>
          <a:avLst/>
          <a:gdLst/>
          <a:ahLst/>
          <a:cxnLst/>
          <a:rect l="0" t="0" r="0" b="0"/>
          <a:pathLst>
            <a:path>
              <a:moveTo>
                <a:pt x="218911" y="0"/>
              </a:moveTo>
              <a:lnTo>
                <a:pt x="218911" y="1363406"/>
              </a:lnTo>
              <a:lnTo>
                <a:pt x="0" y="13634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1D58E-3B61-415E-B3DC-6435D997854A}">
      <dsp:nvSpPr>
        <dsp:cNvPr id="0" name=""/>
        <dsp:cNvSpPr/>
      </dsp:nvSpPr>
      <dsp:spPr>
        <a:xfrm>
          <a:off x="5470212" y="1704402"/>
          <a:ext cx="91440" cy="2742509"/>
        </a:xfrm>
        <a:custGeom>
          <a:avLst/>
          <a:gdLst/>
          <a:ahLst/>
          <a:cxnLst/>
          <a:rect l="0" t="0" r="0" b="0"/>
          <a:pathLst>
            <a:path>
              <a:moveTo>
                <a:pt x="45720" y="0"/>
              </a:moveTo>
              <a:lnTo>
                <a:pt x="45720" y="2507914"/>
              </a:lnTo>
              <a:lnTo>
                <a:pt x="61404" y="2507914"/>
              </a:lnTo>
              <a:lnTo>
                <a:pt x="61404" y="274250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BCA9-1724-4D31-9614-3A980059B792}">
      <dsp:nvSpPr>
        <dsp:cNvPr id="0" name=""/>
        <dsp:cNvSpPr/>
      </dsp:nvSpPr>
      <dsp:spPr>
        <a:xfrm>
          <a:off x="3838150" y="16868"/>
          <a:ext cx="3355563" cy="168753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j-lt"/>
              <a:cs typeface="Times New Roman" panose="02020603050405020304" pitchFamily="18" charset="0"/>
            </a:rPr>
            <a:t>ESTRATEGIAS</a:t>
          </a:r>
        </a:p>
        <a:p>
          <a:pPr lvl="0" algn="ctr" defTabSz="889000">
            <a:lnSpc>
              <a:spcPct val="90000"/>
            </a:lnSpc>
            <a:spcBef>
              <a:spcPct val="0"/>
            </a:spcBef>
            <a:spcAft>
              <a:spcPct val="35000"/>
            </a:spcAft>
          </a:pPr>
          <a:r>
            <a:rPr lang="en-US" sz="2000" kern="1200" dirty="0">
              <a:latin typeface="+mj-lt"/>
              <a:cs typeface="Times New Roman" panose="02020603050405020304" pitchFamily="18" charset="0"/>
            </a:rPr>
            <a:t>METODOLÓGICAS</a:t>
          </a:r>
        </a:p>
      </dsp:txBody>
      <dsp:txXfrm>
        <a:off x="3838150" y="16868"/>
        <a:ext cx="3355563" cy="1687533"/>
      </dsp:txXfrm>
    </dsp:sp>
    <dsp:sp modelId="{286DC423-5162-45A6-A114-CDAA5773FB77}">
      <dsp:nvSpPr>
        <dsp:cNvPr id="0" name=""/>
        <dsp:cNvSpPr/>
      </dsp:nvSpPr>
      <dsp:spPr>
        <a:xfrm>
          <a:off x="4414495" y="4446912"/>
          <a:ext cx="2234241" cy="176718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Font typeface="+mj-lt"/>
            <a:buAutoNum type="arabicPeriod"/>
          </a:pPr>
          <a:r>
            <a:rPr lang="es-EC" sz="2000" kern="1200" dirty="0">
              <a:latin typeface="+mj-lt"/>
              <a:cs typeface="Times New Roman" panose="02020603050405020304" pitchFamily="18" charset="0"/>
            </a:rPr>
            <a:t>COACHING EDUCATIVO</a:t>
          </a:r>
        </a:p>
      </dsp:txBody>
      <dsp:txXfrm>
        <a:off x="4414495" y="4446912"/>
        <a:ext cx="2234241" cy="1767184"/>
      </dsp:txXfrm>
    </dsp:sp>
    <dsp:sp modelId="{D727CAFD-3F56-4969-AD3D-9A45D04AC81C}">
      <dsp:nvSpPr>
        <dsp:cNvPr id="0" name=""/>
        <dsp:cNvSpPr/>
      </dsp:nvSpPr>
      <dsp:spPr>
        <a:xfrm>
          <a:off x="2398427" y="2157897"/>
          <a:ext cx="2898593" cy="18198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Times New Roman" panose="02020603050405020304" pitchFamily="18" charset="0"/>
              <a:cs typeface="Times New Roman" panose="02020603050405020304" pitchFamily="18" charset="0"/>
            </a:rPr>
            <a:t>“</a:t>
          </a:r>
          <a:r>
            <a:rPr lang="en-US" sz="1600" kern="1200" dirty="0" err="1">
              <a:latin typeface="+mj-lt"/>
              <a:cs typeface="Times New Roman" panose="02020603050405020304" pitchFamily="18" charset="0"/>
            </a:rPr>
            <a:t>Arte</a:t>
          </a:r>
          <a:r>
            <a:rPr lang="en-US" sz="1600" kern="1200" dirty="0">
              <a:latin typeface="+mj-lt"/>
              <a:cs typeface="Times New Roman" panose="02020603050405020304" pitchFamily="18" charset="0"/>
            </a:rPr>
            <a:t> de </a:t>
          </a:r>
          <a:r>
            <a:rPr lang="en-US" sz="1600" kern="1200" dirty="0" err="1">
              <a:latin typeface="+mj-lt"/>
              <a:cs typeface="Times New Roman" panose="02020603050405020304" pitchFamily="18" charset="0"/>
            </a:rPr>
            <a:t>dirigir</a:t>
          </a:r>
          <a:r>
            <a:rPr lang="en-US" sz="1600" kern="1200" dirty="0">
              <a:latin typeface="+mj-lt"/>
              <a:cs typeface="Times New Roman" panose="02020603050405020304" pitchFamily="18" charset="0"/>
            </a:rPr>
            <a:t> un plan de </a:t>
          </a:r>
          <a:r>
            <a:rPr lang="es-EC" sz="1600" kern="1200" dirty="0">
              <a:latin typeface="+mj-lt"/>
              <a:cs typeface="Times New Roman" panose="02020603050405020304" pitchFamily="18" charset="0"/>
            </a:rPr>
            <a:t>acción ordenado a un fin determinado” (Aguirre, 2009, pág.39</a:t>
          </a:r>
          <a:r>
            <a:rPr lang="es-EC" sz="1200" kern="1200" dirty="0">
              <a:latin typeface="Times New Roman" panose="02020603050405020304" pitchFamily="18" charset="0"/>
              <a:cs typeface="Times New Roman" panose="02020603050405020304" pitchFamily="18" charset="0"/>
            </a:rPr>
            <a:t>)</a:t>
          </a:r>
          <a:endParaRPr lang="en-US" sz="1200" kern="1200" dirty="0">
            <a:latin typeface="Times New Roman" panose="02020603050405020304" pitchFamily="18" charset="0"/>
            <a:cs typeface="Times New Roman" panose="02020603050405020304" pitchFamily="18" charset="0"/>
          </a:endParaRPr>
        </a:p>
      </dsp:txBody>
      <dsp:txXfrm>
        <a:off x="2398427" y="2157897"/>
        <a:ext cx="2898593" cy="1819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B2642-FF0F-4C8E-BAEB-8C22DE732CFC}">
      <dsp:nvSpPr>
        <dsp:cNvPr id="0" name=""/>
        <dsp:cNvSpPr/>
      </dsp:nvSpPr>
      <dsp:spPr>
        <a:xfrm>
          <a:off x="3995625" y="1549230"/>
          <a:ext cx="247222" cy="1219912"/>
        </a:xfrm>
        <a:custGeom>
          <a:avLst/>
          <a:gdLst/>
          <a:ahLst/>
          <a:cxnLst/>
          <a:rect l="0" t="0" r="0" b="0"/>
          <a:pathLst>
            <a:path>
              <a:moveTo>
                <a:pt x="247222" y="0"/>
              </a:moveTo>
              <a:lnTo>
                <a:pt x="247222" y="1219912"/>
              </a:lnTo>
              <a:lnTo>
                <a:pt x="0" y="12199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E119D-12FD-4067-A7C8-6F1312F80868}">
      <dsp:nvSpPr>
        <dsp:cNvPr id="0" name=""/>
        <dsp:cNvSpPr/>
      </dsp:nvSpPr>
      <dsp:spPr>
        <a:xfrm>
          <a:off x="4242847" y="1549230"/>
          <a:ext cx="1470737" cy="2439825"/>
        </a:xfrm>
        <a:custGeom>
          <a:avLst/>
          <a:gdLst/>
          <a:ahLst/>
          <a:cxnLst/>
          <a:rect l="0" t="0" r="0" b="0"/>
          <a:pathLst>
            <a:path>
              <a:moveTo>
                <a:pt x="0" y="0"/>
              </a:moveTo>
              <a:lnTo>
                <a:pt x="0" y="2192603"/>
              </a:lnTo>
              <a:lnTo>
                <a:pt x="1470737" y="2192603"/>
              </a:lnTo>
              <a:lnTo>
                <a:pt x="1470737" y="24398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061FE-D677-47A8-97DE-A701316AFD27}">
      <dsp:nvSpPr>
        <dsp:cNvPr id="0" name=""/>
        <dsp:cNvSpPr/>
      </dsp:nvSpPr>
      <dsp:spPr>
        <a:xfrm>
          <a:off x="2867055" y="1549230"/>
          <a:ext cx="1375792" cy="2439825"/>
        </a:xfrm>
        <a:custGeom>
          <a:avLst/>
          <a:gdLst/>
          <a:ahLst/>
          <a:cxnLst/>
          <a:rect l="0" t="0" r="0" b="0"/>
          <a:pathLst>
            <a:path>
              <a:moveTo>
                <a:pt x="1375792" y="0"/>
              </a:moveTo>
              <a:lnTo>
                <a:pt x="1375792" y="2192603"/>
              </a:lnTo>
              <a:lnTo>
                <a:pt x="0" y="2192603"/>
              </a:lnTo>
              <a:lnTo>
                <a:pt x="0" y="24398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0686B-19E4-4DC5-8D32-43A9F1EB9D24}">
      <dsp:nvSpPr>
        <dsp:cNvPr id="0" name=""/>
        <dsp:cNvSpPr/>
      </dsp:nvSpPr>
      <dsp:spPr>
        <a:xfrm>
          <a:off x="2929779" y="229"/>
          <a:ext cx="2626137" cy="15490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COACHING EDUCATIVO</a:t>
          </a:r>
        </a:p>
      </dsp:txBody>
      <dsp:txXfrm>
        <a:off x="2929779" y="229"/>
        <a:ext cx="2626137" cy="1549001"/>
      </dsp:txXfrm>
    </dsp:sp>
    <dsp:sp modelId="{876388F2-DFF4-4F01-B4BE-5CD0AF6D8FFE}">
      <dsp:nvSpPr>
        <dsp:cNvPr id="0" name=""/>
        <dsp:cNvSpPr/>
      </dsp:nvSpPr>
      <dsp:spPr>
        <a:xfrm>
          <a:off x="1643540" y="3989056"/>
          <a:ext cx="2447030" cy="190288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t>Incrementar la capacidad de conciencia de las personas que participan en todo proceso de aprendizaje</a:t>
          </a:r>
          <a:endParaRPr lang="es-EC" sz="1400" kern="1200" dirty="0"/>
        </a:p>
      </dsp:txBody>
      <dsp:txXfrm>
        <a:off x="1643540" y="3989056"/>
        <a:ext cx="2447030" cy="1902882"/>
      </dsp:txXfrm>
    </dsp:sp>
    <dsp:sp modelId="{058C3925-6D31-4CDB-8385-E2D29EF8F080}">
      <dsp:nvSpPr>
        <dsp:cNvPr id="0" name=""/>
        <dsp:cNvSpPr/>
      </dsp:nvSpPr>
      <dsp:spPr>
        <a:xfrm>
          <a:off x="4585015" y="3989056"/>
          <a:ext cx="2257139" cy="190388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a:t>Obtener mejores resultados que los obtenidos anteriormente</a:t>
          </a:r>
          <a:endParaRPr lang="es-EC" sz="1400" kern="1200" dirty="0"/>
        </a:p>
      </dsp:txBody>
      <dsp:txXfrm>
        <a:off x="4585015" y="3989056"/>
        <a:ext cx="2257139" cy="1903882"/>
      </dsp:txXfrm>
    </dsp:sp>
    <dsp:sp modelId="{9FB307A1-BEDE-45B4-B84C-490C74A60A71}">
      <dsp:nvSpPr>
        <dsp:cNvPr id="0" name=""/>
        <dsp:cNvSpPr/>
      </dsp:nvSpPr>
      <dsp:spPr>
        <a:xfrm>
          <a:off x="1383026" y="2043675"/>
          <a:ext cx="2612598" cy="14509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“El Coaching </a:t>
          </a:r>
          <a:r>
            <a:rPr lang="en-US" sz="1400" kern="1200" dirty="0" err="1"/>
            <a:t>Educativo</a:t>
          </a:r>
          <a:r>
            <a:rPr lang="en-US" sz="1400" kern="1200" dirty="0"/>
            <a:t> </a:t>
          </a:r>
          <a:r>
            <a:rPr lang="en-US" sz="1400" kern="1200" dirty="0" err="1"/>
            <a:t>es</a:t>
          </a:r>
          <a:r>
            <a:rPr lang="en-US" sz="1400" kern="1200" dirty="0"/>
            <a:t> </a:t>
          </a:r>
          <a:r>
            <a:rPr lang="en-US" sz="1400" kern="1200" dirty="0" err="1"/>
            <a:t>una</a:t>
          </a:r>
          <a:r>
            <a:rPr lang="en-US" sz="1400" kern="1200" dirty="0"/>
            <a:t> </a:t>
          </a:r>
          <a:r>
            <a:rPr lang="en-US" sz="1400" kern="1200" dirty="0" err="1"/>
            <a:t>actividad</a:t>
          </a:r>
          <a:r>
            <a:rPr lang="en-US" sz="1400" kern="1200" dirty="0"/>
            <a:t> de </a:t>
          </a:r>
          <a:r>
            <a:rPr lang="es-EC" sz="1400" kern="1200" dirty="0"/>
            <a:t>acompañamiento orientada a desarrollar la reflexión de cara a una modificación del comporta miento y a optimizar el potencial del joven para controlar su escolaridad” (</a:t>
          </a:r>
          <a:r>
            <a:rPr lang="es-EC" sz="1400" kern="1200" dirty="0" err="1"/>
            <a:t>Gaetan</a:t>
          </a:r>
          <a:r>
            <a:rPr lang="es-EC" sz="1400" kern="1200" dirty="0"/>
            <a:t>, 2012)</a:t>
          </a:r>
          <a:endParaRPr lang="en-US" sz="1400" kern="1200" dirty="0"/>
        </a:p>
      </dsp:txBody>
      <dsp:txXfrm>
        <a:off x="1383026" y="2043675"/>
        <a:ext cx="2612598" cy="1450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6415D-64F2-40DC-BA43-5968A3201C4F}">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A5E64-671A-4E30-87E2-6604BC7CCCDB}">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15B8D-E489-4EA2-839C-6997B89B65C7}">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91825-5AB6-4121-B1B8-295953FA7050}">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4AB59-B8AC-4573-B717-18C00BA2FC9E}">
      <dsp:nvSpPr>
        <dsp:cNvPr id="0" name=""/>
        <dsp:cNvSpPr/>
      </dsp:nvSpPr>
      <dsp:spPr>
        <a:xfrm>
          <a:off x="2875855" y="428096"/>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latin typeface="+mj-lt"/>
              <a:cs typeface="Times New Roman" panose="02020603050405020304" pitchFamily="18" charset="0"/>
            </a:rPr>
            <a:t>Rendimiento</a:t>
          </a:r>
          <a:r>
            <a:rPr lang="en-US" sz="2400" kern="1200" dirty="0">
              <a:latin typeface="+mj-lt"/>
              <a:cs typeface="Times New Roman" panose="02020603050405020304" pitchFamily="18" charset="0"/>
            </a:rPr>
            <a:t> </a:t>
          </a:r>
          <a:r>
            <a:rPr lang="es-EC" sz="2400" kern="1200" dirty="0">
              <a:latin typeface="+mj-lt"/>
              <a:cs typeface="Times New Roman" panose="02020603050405020304" pitchFamily="18" charset="0"/>
            </a:rPr>
            <a:t>Académico </a:t>
          </a:r>
          <a:endParaRPr lang="en-US" sz="2400" kern="1200" dirty="0">
            <a:latin typeface="+mj-lt"/>
            <a:cs typeface="Times New Roman" panose="02020603050405020304" pitchFamily="18" charset="0"/>
          </a:endParaRPr>
        </a:p>
      </dsp:txBody>
      <dsp:txXfrm>
        <a:off x="2875855" y="428096"/>
        <a:ext cx="2376289" cy="1188144"/>
      </dsp:txXfrm>
    </dsp:sp>
    <dsp:sp modelId="{47CAF3E4-0102-45C0-A101-EC70050B475E}">
      <dsp:nvSpPr>
        <dsp:cNvPr id="0" name=""/>
        <dsp:cNvSpPr/>
      </dsp:nvSpPr>
      <dsp:spPr>
        <a:xfrm>
          <a:off x="545" y="3802426"/>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latin typeface="+mj-lt"/>
              <a:cs typeface="Times New Roman" panose="02020603050405020304" pitchFamily="18" charset="0"/>
            </a:rPr>
            <a:t>Factores cognitivos</a:t>
          </a:r>
          <a:endParaRPr lang="es-EC" sz="1600" kern="1200" dirty="0">
            <a:latin typeface="+mj-lt"/>
            <a:cs typeface="Times New Roman" panose="02020603050405020304" pitchFamily="18" charset="0"/>
          </a:endParaRPr>
        </a:p>
      </dsp:txBody>
      <dsp:txXfrm>
        <a:off x="545" y="3802426"/>
        <a:ext cx="2376289" cy="1188144"/>
      </dsp:txXfrm>
    </dsp:sp>
    <dsp:sp modelId="{5231BD68-9F77-4226-8D24-1E400E66EC9B}">
      <dsp:nvSpPr>
        <dsp:cNvPr id="0" name=""/>
        <dsp:cNvSpPr/>
      </dsp:nvSpPr>
      <dsp:spPr>
        <a:xfrm>
          <a:off x="2875855" y="3802426"/>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mj-lt"/>
            <a:buAutoNum type="arabicPeriod" startAt="5"/>
          </a:pPr>
          <a:r>
            <a:rPr lang="en-US" sz="1600" b="1" kern="1200" dirty="0" err="1">
              <a:latin typeface="+mj-lt"/>
              <a:cs typeface="Times New Roman" panose="02020603050405020304" pitchFamily="18" charset="0"/>
            </a:rPr>
            <a:t>Factores</a:t>
          </a:r>
          <a:r>
            <a:rPr lang="en-US" sz="1600" b="1" kern="1200" dirty="0">
              <a:latin typeface="+mj-lt"/>
              <a:cs typeface="Times New Roman" panose="02020603050405020304" pitchFamily="18" charset="0"/>
            </a:rPr>
            <a:t> </a:t>
          </a:r>
          <a:r>
            <a:rPr lang="en-US" sz="1600" b="1" kern="1200" dirty="0" err="1">
              <a:latin typeface="+mj-lt"/>
              <a:cs typeface="Times New Roman" panose="02020603050405020304" pitchFamily="18" charset="0"/>
            </a:rPr>
            <a:t>motivacionales</a:t>
          </a:r>
          <a:r>
            <a:rPr lang="en-US" sz="1600" b="1" kern="1200" dirty="0">
              <a:latin typeface="+mj-lt"/>
              <a:cs typeface="Times New Roman" panose="02020603050405020304" pitchFamily="18" charset="0"/>
            </a:rPr>
            <a:t> </a:t>
          </a:r>
          <a:endParaRPr lang="es-EC" sz="1600" kern="1200" dirty="0">
            <a:latin typeface="+mj-lt"/>
            <a:cs typeface="Times New Roman" panose="02020603050405020304" pitchFamily="18" charset="0"/>
          </a:endParaRPr>
        </a:p>
      </dsp:txBody>
      <dsp:txXfrm>
        <a:off x="2875855" y="3802426"/>
        <a:ext cx="2376289" cy="1188144"/>
      </dsp:txXfrm>
    </dsp:sp>
    <dsp:sp modelId="{B3EC6F00-914B-4995-A599-FF60477C9465}">
      <dsp:nvSpPr>
        <dsp:cNvPr id="0" name=""/>
        <dsp:cNvSpPr/>
      </dsp:nvSpPr>
      <dsp:spPr>
        <a:xfrm>
          <a:off x="5751165" y="3802426"/>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mj-lt"/>
            <a:buAutoNum type="arabicPeriod" startAt="5"/>
          </a:pPr>
          <a:r>
            <a:rPr lang="en-US" sz="1600" b="1" kern="1200" dirty="0" err="1">
              <a:latin typeface="+mj-lt"/>
              <a:cs typeface="Times New Roman" panose="02020603050405020304" pitchFamily="18" charset="0"/>
            </a:rPr>
            <a:t>Factores</a:t>
          </a:r>
          <a:r>
            <a:rPr lang="en-US" sz="1600" b="1" kern="1200" dirty="0">
              <a:latin typeface="+mj-lt"/>
              <a:cs typeface="Times New Roman" panose="02020603050405020304" pitchFamily="18" charset="0"/>
            </a:rPr>
            <a:t> socio – </a:t>
          </a:r>
          <a:r>
            <a:rPr lang="en-US" sz="1600" b="1" kern="1200" dirty="0" err="1">
              <a:latin typeface="+mj-lt"/>
              <a:cs typeface="Times New Roman" panose="02020603050405020304" pitchFamily="18" charset="0"/>
            </a:rPr>
            <a:t>ambientales</a:t>
          </a:r>
          <a:r>
            <a:rPr lang="en-US" sz="1600" b="1" kern="1200" dirty="0">
              <a:latin typeface="+mj-lt"/>
              <a:cs typeface="Times New Roman" panose="02020603050405020304" pitchFamily="18" charset="0"/>
            </a:rPr>
            <a:t> </a:t>
          </a:r>
          <a:endParaRPr lang="es-EC" sz="1600" kern="1200" dirty="0">
            <a:latin typeface="+mj-lt"/>
            <a:cs typeface="Times New Roman" panose="02020603050405020304" pitchFamily="18" charset="0"/>
          </a:endParaRPr>
        </a:p>
      </dsp:txBody>
      <dsp:txXfrm>
        <a:off x="5751165" y="3802426"/>
        <a:ext cx="2376289" cy="1188144"/>
      </dsp:txXfrm>
    </dsp:sp>
    <dsp:sp modelId="{4BB3FCD5-B772-4513-8C99-263A602ED775}">
      <dsp:nvSpPr>
        <dsp:cNvPr id="0" name=""/>
        <dsp:cNvSpPr/>
      </dsp:nvSpPr>
      <dsp:spPr>
        <a:xfrm>
          <a:off x="1438200" y="2115261"/>
          <a:ext cx="2376289" cy="11881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mj-lt"/>
              <a:cs typeface="Times New Roman" panose="02020603050405020304" pitchFamily="18" charset="0"/>
            </a:rPr>
            <a:t>El </a:t>
          </a:r>
          <a:r>
            <a:rPr lang="en-US" sz="1200" kern="1200" dirty="0" err="1">
              <a:latin typeface="+mj-lt"/>
              <a:cs typeface="Times New Roman" panose="02020603050405020304" pitchFamily="18" charset="0"/>
            </a:rPr>
            <a:t>Rendimiento</a:t>
          </a:r>
          <a:r>
            <a:rPr lang="en-US" sz="1200" kern="1200" dirty="0">
              <a:latin typeface="+mj-lt"/>
              <a:cs typeface="Times New Roman" panose="02020603050405020304" pitchFamily="18" charset="0"/>
            </a:rPr>
            <a:t> </a:t>
          </a:r>
          <a:r>
            <a:rPr lang="es-EC" sz="1200" kern="1200" dirty="0">
              <a:latin typeface="+mj-lt"/>
              <a:cs typeface="Times New Roman" panose="02020603050405020304" pitchFamily="18" charset="0"/>
            </a:rPr>
            <a:t>Académico  se define como el producto de la asimilación del contenido de los programas de estudio, expresado en calificaciones dentro de una escala convencional. (Figueroa 2004).</a:t>
          </a:r>
          <a:endParaRPr lang="en-US" sz="1200" kern="1200" dirty="0">
            <a:latin typeface="+mj-lt"/>
            <a:cs typeface="Times New Roman" panose="02020603050405020304" pitchFamily="18" charset="0"/>
          </a:endParaRPr>
        </a:p>
      </dsp:txBody>
      <dsp:txXfrm>
        <a:off x="1438200" y="2115261"/>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BFE9-077B-4093-BD79-F41074EDB21D}">
      <dsp:nvSpPr>
        <dsp:cNvPr id="0" name=""/>
        <dsp:cNvSpPr/>
      </dsp:nvSpPr>
      <dsp:spPr>
        <a:xfrm>
          <a:off x="3196087" y="-67099"/>
          <a:ext cx="1196889" cy="120069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Pre</a:t>
          </a:r>
          <a:r>
            <a:rPr lang="en-US" sz="1400" kern="1200" baseline="0" dirty="0"/>
            <a:t> test</a:t>
          </a:r>
          <a:endParaRPr lang="en-US" sz="1400" kern="1200" dirty="0"/>
        </a:p>
      </dsp:txBody>
      <dsp:txXfrm>
        <a:off x="3371367" y="108739"/>
        <a:ext cx="846329" cy="849023"/>
      </dsp:txXfrm>
    </dsp:sp>
    <dsp:sp modelId="{875766DD-1B55-4B13-BD9A-EA14BF819796}">
      <dsp:nvSpPr>
        <dsp:cNvPr id="0" name=""/>
        <dsp:cNvSpPr/>
      </dsp:nvSpPr>
      <dsp:spPr>
        <a:xfrm rot="1542857">
          <a:off x="4401794" y="697874"/>
          <a:ext cx="208835"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404896" y="755524"/>
        <a:ext cx="146185" cy="213722"/>
      </dsp:txXfrm>
    </dsp:sp>
    <dsp:sp modelId="{6F88C756-4AB9-4EF6-B650-82DB780579D6}">
      <dsp:nvSpPr>
        <dsp:cNvPr id="0" name=""/>
        <dsp:cNvSpPr/>
      </dsp:nvSpPr>
      <dsp:spPr>
        <a:xfrm>
          <a:off x="4632026" y="623184"/>
          <a:ext cx="1178271" cy="119418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Variables de </a:t>
          </a:r>
          <a:r>
            <a:rPr lang="en-US" sz="1400" kern="1200" dirty="0" err="1"/>
            <a:t>interés</a:t>
          </a:r>
          <a:endParaRPr lang="en-US" sz="1400" kern="1200" dirty="0"/>
        </a:p>
      </dsp:txBody>
      <dsp:txXfrm>
        <a:off x="4804580" y="798069"/>
        <a:ext cx="833163" cy="844417"/>
      </dsp:txXfrm>
    </dsp:sp>
    <dsp:sp modelId="{A40B2742-C097-4BCA-8526-61E82F5D02C7}">
      <dsp:nvSpPr>
        <dsp:cNvPr id="0" name=""/>
        <dsp:cNvSpPr/>
      </dsp:nvSpPr>
      <dsp:spPr>
        <a:xfrm rot="4550558">
          <a:off x="5309921" y="1804313"/>
          <a:ext cx="206975"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33374" y="1845451"/>
        <a:ext cx="144883" cy="213722"/>
      </dsp:txXfrm>
    </dsp:sp>
    <dsp:sp modelId="{C1BD487B-5DB5-4F06-83D2-563CC0512F87}">
      <dsp:nvSpPr>
        <dsp:cNvPr id="0" name=""/>
        <dsp:cNvSpPr/>
      </dsp:nvSpPr>
      <dsp:spPr>
        <a:xfrm>
          <a:off x="5005224" y="2156183"/>
          <a:ext cx="1227981" cy="128424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t>Capacitación</a:t>
          </a:r>
          <a:r>
            <a:rPr lang="en-US" sz="1200" kern="1200" dirty="0"/>
            <a:t> </a:t>
          </a:r>
          <a:r>
            <a:rPr lang="en-US" sz="1200" kern="1200" dirty="0" err="1"/>
            <a:t>docente</a:t>
          </a:r>
          <a:endParaRPr lang="en-US" sz="1200" kern="1200" dirty="0"/>
        </a:p>
      </dsp:txBody>
      <dsp:txXfrm>
        <a:off x="5185058" y="2344256"/>
        <a:ext cx="868313" cy="908100"/>
      </dsp:txXfrm>
    </dsp:sp>
    <dsp:sp modelId="{6439EF48-895D-4B1F-AE23-82F9B3BFA84B}">
      <dsp:nvSpPr>
        <dsp:cNvPr id="0" name=""/>
        <dsp:cNvSpPr/>
      </dsp:nvSpPr>
      <dsp:spPr>
        <a:xfrm rot="7838089">
          <a:off x="4989956" y="3236959"/>
          <a:ext cx="199972"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039486" y="3285437"/>
        <a:ext cx="139980" cy="213722"/>
      </dsp:txXfrm>
    </dsp:sp>
    <dsp:sp modelId="{8AF97E2C-8F15-403F-B2DE-68E54C648CE3}">
      <dsp:nvSpPr>
        <dsp:cNvPr id="0" name=""/>
        <dsp:cNvSpPr/>
      </dsp:nvSpPr>
      <dsp:spPr>
        <a:xfrm>
          <a:off x="3994011" y="3432005"/>
          <a:ext cx="1184487" cy="11399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t>Aplicación</a:t>
          </a:r>
          <a:r>
            <a:rPr lang="en-US" sz="1200" kern="1200" baseline="0" dirty="0"/>
            <a:t> Coaching </a:t>
          </a:r>
          <a:r>
            <a:rPr lang="en-US" sz="1200" kern="1200" baseline="0" dirty="0" err="1"/>
            <a:t>Educativo</a:t>
          </a:r>
          <a:endParaRPr lang="en-US" sz="1200" kern="1200" dirty="0"/>
        </a:p>
      </dsp:txBody>
      <dsp:txXfrm>
        <a:off x="4167475" y="3598953"/>
        <a:ext cx="837559" cy="806095"/>
      </dsp:txXfrm>
    </dsp:sp>
    <dsp:sp modelId="{9767293C-C928-46B0-A8D1-241A50C40C5A}">
      <dsp:nvSpPr>
        <dsp:cNvPr id="0" name=""/>
        <dsp:cNvSpPr/>
      </dsp:nvSpPr>
      <dsp:spPr>
        <a:xfrm rot="10800000">
          <a:off x="3689451" y="3823899"/>
          <a:ext cx="215222"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54018" y="3895140"/>
        <a:ext cx="150655" cy="213722"/>
      </dsp:txXfrm>
    </dsp:sp>
    <dsp:sp modelId="{793853A6-FAD8-4E45-89B8-328B5CA4ED24}">
      <dsp:nvSpPr>
        <dsp:cNvPr id="0" name=""/>
        <dsp:cNvSpPr/>
      </dsp:nvSpPr>
      <dsp:spPr>
        <a:xfrm>
          <a:off x="2417692" y="3410622"/>
          <a:ext cx="1170239" cy="11827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a:t>Observación</a:t>
          </a:r>
          <a:endParaRPr lang="en-US" sz="1200" kern="1200" dirty="0"/>
        </a:p>
      </dsp:txBody>
      <dsp:txXfrm>
        <a:off x="2589070" y="3583833"/>
        <a:ext cx="827483" cy="836334"/>
      </dsp:txXfrm>
    </dsp:sp>
    <dsp:sp modelId="{893A9EB0-F226-4058-91D7-3BC08EDFB708}">
      <dsp:nvSpPr>
        <dsp:cNvPr id="0" name=""/>
        <dsp:cNvSpPr/>
      </dsp:nvSpPr>
      <dsp:spPr>
        <a:xfrm rot="13885714">
          <a:off x="2431347" y="3226942"/>
          <a:ext cx="190815"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77815" y="3320561"/>
        <a:ext cx="133571" cy="213722"/>
      </dsp:txXfrm>
    </dsp:sp>
    <dsp:sp modelId="{74B574E8-0946-4EC8-B7A4-540DFA730ABB}">
      <dsp:nvSpPr>
        <dsp:cNvPr id="0" name=""/>
        <dsp:cNvSpPr/>
      </dsp:nvSpPr>
      <dsp:spPr>
        <a:xfrm>
          <a:off x="1383430" y="2128011"/>
          <a:ext cx="1264245" cy="127201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Post Test / </a:t>
          </a:r>
          <a:r>
            <a:rPr lang="en-US" sz="1200" kern="1200" dirty="0" err="1"/>
            <a:t>Rendimiento</a:t>
          </a:r>
          <a:r>
            <a:rPr lang="en-US" sz="1200" kern="1200" dirty="0"/>
            <a:t> </a:t>
          </a:r>
          <a:r>
            <a:rPr lang="en-US" sz="1200" kern="1200" dirty="0" err="1"/>
            <a:t>Académico</a:t>
          </a:r>
          <a:endParaRPr lang="en-US" sz="1200" kern="1200" dirty="0"/>
        </a:p>
      </dsp:txBody>
      <dsp:txXfrm>
        <a:off x="1568574" y="2314293"/>
        <a:ext cx="893957" cy="899449"/>
      </dsp:txXfrm>
    </dsp:sp>
    <dsp:sp modelId="{20E8FCAE-887F-4AFB-B737-0079C1C77839}">
      <dsp:nvSpPr>
        <dsp:cNvPr id="0" name=""/>
        <dsp:cNvSpPr/>
      </dsp:nvSpPr>
      <dsp:spPr>
        <a:xfrm rot="16971429">
          <a:off x="2107236" y="1816137"/>
          <a:ext cx="168028"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26832" y="1911950"/>
        <a:ext cx="117620" cy="213722"/>
      </dsp:txXfrm>
    </dsp:sp>
    <dsp:sp modelId="{7B58D457-E63C-4ADD-AFB2-C209F07F9E82}">
      <dsp:nvSpPr>
        <dsp:cNvPr id="0" name=""/>
        <dsp:cNvSpPr/>
      </dsp:nvSpPr>
      <dsp:spPr>
        <a:xfrm>
          <a:off x="1751863" y="588899"/>
          <a:ext cx="1232076" cy="12627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a:t>Análisis</a:t>
          </a:r>
          <a:r>
            <a:rPr lang="en-US" sz="1400" kern="1200" dirty="0"/>
            <a:t> de </a:t>
          </a:r>
          <a:r>
            <a:rPr lang="en-US" sz="1400" kern="1200" dirty="0" err="1"/>
            <a:t>Resultados</a:t>
          </a:r>
          <a:endParaRPr lang="en-US" sz="1400" kern="1200" dirty="0"/>
        </a:p>
      </dsp:txBody>
      <dsp:txXfrm>
        <a:off x="1932296" y="773825"/>
        <a:ext cx="871210" cy="892905"/>
      </dsp:txXfrm>
    </dsp:sp>
    <dsp:sp modelId="{BB4F449B-9142-4691-B6F0-16D2BC5463DB}">
      <dsp:nvSpPr>
        <dsp:cNvPr id="0" name=""/>
        <dsp:cNvSpPr/>
      </dsp:nvSpPr>
      <dsp:spPr>
        <a:xfrm rot="20057143">
          <a:off x="2988364" y="696695"/>
          <a:ext cx="193872" cy="356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91244" y="780554"/>
        <a:ext cx="135710" cy="213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6648B-1940-47E6-9615-FB95BE4B4E93}">
      <dsp:nvSpPr>
        <dsp:cNvPr id="0" name=""/>
        <dsp:cNvSpPr/>
      </dsp:nvSpPr>
      <dsp:spPr>
        <a:xfrm>
          <a:off x="502928" y="33698"/>
          <a:ext cx="1887923" cy="11327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a:t>Calibración</a:t>
          </a:r>
          <a:endParaRPr lang="en-US" sz="2200" kern="1200" dirty="0"/>
        </a:p>
      </dsp:txBody>
      <dsp:txXfrm>
        <a:off x="502928" y="33698"/>
        <a:ext cx="1887923" cy="1132753"/>
      </dsp:txXfrm>
    </dsp:sp>
    <dsp:sp modelId="{19DAFABF-8DC9-4C57-A9E4-6DE9263BE9B4}">
      <dsp:nvSpPr>
        <dsp:cNvPr id="0" name=""/>
        <dsp:cNvSpPr/>
      </dsp:nvSpPr>
      <dsp:spPr>
        <a:xfrm>
          <a:off x="2739173" y="33698"/>
          <a:ext cx="1887923" cy="11327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a:t>Contexto</a:t>
          </a:r>
          <a:endParaRPr lang="en-US" sz="2200" kern="1200" dirty="0"/>
        </a:p>
      </dsp:txBody>
      <dsp:txXfrm>
        <a:off x="2739173" y="33698"/>
        <a:ext cx="1887923" cy="1132753"/>
      </dsp:txXfrm>
    </dsp:sp>
    <dsp:sp modelId="{9FFD6BA0-48DC-4B05-A78D-1CC538B217AF}">
      <dsp:nvSpPr>
        <dsp:cNvPr id="0" name=""/>
        <dsp:cNvSpPr/>
      </dsp:nvSpPr>
      <dsp:spPr>
        <a:xfrm>
          <a:off x="464811" y="1322327"/>
          <a:ext cx="1887923" cy="11327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a:t>Comunicación</a:t>
          </a:r>
          <a:endParaRPr lang="en-US" sz="2200" kern="1200" dirty="0"/>
        </a:p>
      </dsp:txBody>
      <dsp:txXfrm>
        <a:off x="464811" y="1322327"/>
        <a:ext cx="1887923" cy="1132753"/>
      </dsp:txXfrm>
    </dsp:sp>
    <dsp:sp modelId="{007F50D3-0F36-48C3-AE5A-EAA4C0D9A620}">
      <dsp:nvSpPr>
        <dsp:cNvPr id="0" name=""/>
        <dsp:cNvSpPr/>
      </dsp:nvSpPr>
      <dsp:spPr>
        <a:xfrm>
          <a:off x="2708778" y="1265179"/>
          <a:ext cx="1887923" cy="11327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a:t>Proceso</a:t>
          </a:r>
          <a:endParaRPr lang="en-US" sz="2200" kern="1200" dirty="0"/>
        </a:p>
      </dsp:txBody>
      <dsp:txXfrm>
        <a:off x="2708778" y="1265179"/>
        <a:ext cx="1887923" cy="11327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BB442-32D9-41D2-A333-12B473CBFA59}" type="datetimeFigureOut">
              <a:rPr lang="es-EC" smtClean="0"/>
              <a:t>22/03/2017</a:t>
            </a:fld>
            <a:endParaRPr lang="es-E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D9D15-B404-4131-B651-6E5B3BE6443D}" type="slidenum">
              <a:rPr lang="es-EC" smtClean="0"/>
              <a:t>‹Nº›</a:t>
            </a:fld>
            <a:endParaRPr lang="es-EC"/>
          </a:p>
        </p:txBody>
      </p:sp>
    </p:spTree>
    <p:extLst>
      <p:ext uri="{BB962C8B-B14F-4D97-AF65-F5344CB8AC3E}">
        <p14:creationId xmlns:p14="http://schemas.microsoft.com/office/powerpoint/2010/main" val="386473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A89D9D15-B404-4131-B651-6E5B3BE6443D}" type="slidenum">
              <a:rPr lang="es-EC" smtClean="0"/>
              <a:t>2</a:t>
            </a:fld>
            <a:endParaRPr lang="es-EC"/>
          </a:p>
        </p:txBody>
      </p:sp>
    </p:spTree>
    <p:extLst>
      <p:ext uri="{BB962C8B-B14F-4D97-AF65-F5344CB8AC3E}">
        <p14:creationId xmlns:p14="http://schemas.microsoft.com/office/powerpoint/2010/main" val="273850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184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9830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416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657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0949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166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107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06918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226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151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5676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79618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137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7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219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74963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940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3/22/2017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64808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p:nvPr/>
        </p:nvPicPr>
        <p:blipFill>
          <a:blip r:embed="rId2">
            <a:extLst>
              <a:ext uri="{28A0092B-C50C-407E-A947-70E740481C1C}">
                <a14:useLocalDpi xmlns:a14="http://schemas.microsoft.com/office/drawing/2010/main" val="0"/>
              </a:ext>
            </a:extLst>
          </a:blip>
          <a:stretch>
            <a:fillRect/>
          </a:stretch>
        </p:blipFill>
        <p:spPr>
          <a:xfrm>
            <a:off x="4681171" y="492553"/>
            <a:ext cx="4752975" cy="1238250"/>
          </a:xfrm>
          <a:prstGeom prst="rect">
            <a:avLst/>
          </a:prstGeom>
          <a:ln w="12700" cap="flat">
            <a:noFill/>
            <a:miter lim="400000"/>
          </a:ln>
          <a:effectLst/>
        </p:spPr>
      </p:pic>
      <p:sp>
        <p:nvSpPr>
          <p:cNvPr id="7" name="Rectangle 6"/>
          <p:cNvSpPr/>
          <p:nvPr/>
        </p:nvSpPr>
        <p:spPr>
          <a:xfrm>
            <a:off x="3728168" y="1730803"/>
            <a:ext cx="7288695" cy="3631763"/>
          </a:xfrm>
          <a:prstGeom prst="rect">
            <a:avLst/>
          </a:prstGeom>
        </p:spPr>
        <p:txBody>
          <a:bodyPr wrap="square">
            <a:spAutoFit/>
          </a:bodyPr>
          <a:lstStyle/>
          <a:p>
            <a:pPr algn="ctr">
              <a:spcAft>
                <a:spcPts val="1200"/>
              </a:spcAft>
            </a:pPr>
            <a:endParaRPr lang="es-ES_tradnl" sz="1400" b="1" dirty="0">
              <a:solidFill>
                <a:srgbClr val="000000"/>
              </a:solidFill>
              <a:uFill>
                <a:solidFill>
                  <a:srgbClr val="000000"/>
                </a:solidFill>
              </a:uFill>
              <a:latin typeface="Times New Roman" panose="02020603050405020304" pitchFamily="18" charset="0"/>
              <a:ea typeface="Arial Unicode MS"/>
              <a:cs typeface="Arial Unicode MS"/>
            </a:endParaRPr>
          </a:p>
          <a:p>
            <a:pPr algn="ctr">
              <a:spcAft>
                <a:spcPts val="1200"/>
              </a:spcAft>
            </a:pPr>
            <a:r>
              <a:rPr lang="es-ES_tradnl" sz="1400" b="1" dirty="0">
                <a:solidFill>
                  <a:srgbClr val="000000"/>
                </a:solidFill>
                <a:uFill>
                  <a:solidFill>
                    <a:srgbClr val="000000"/>
                  </a:solidFill>
                </a:uFill>
                <a:latin typeface="+mj-lt"/>
                <a:ea typeface="Arial Unicode MS"/>
                <a:cs typeface="Arial Unicode MS"/>
              </a:rPr>
              <a:t>VICERRECTORADO DE INVESTIGACIÓN INNOVACIÓN Y TRANSFERENCIA DE TECNOLOGÍA</a:t>
            </a:r>
            <a:endParaRPr lang="es-EC" sz="1400" dirty="0">
              <a:solidFill>
                <a:srgbClr val="000000"/>
              </a:solidFill>
              <a:uFill>
                <a:solidFill>
                  <a:srgbClr val="000000"/>
                </a:solidFill>
              </a:uFill>
              <a:latin typeface="+mj-lt"/>
              <a:ea typeface="Arial Unicode MS"/>
              <a:cs typeface="Arial Unicode MS"/>
            </a:endParaRPr>
          </a:p>
          <a:p>
            <a:pPr algn="ctr">
              <a:lnSpc>
                <a:spcPct val="150000"/>
              </a:lnSpc>
              <a:spcAft>
                <a:spcPts val="1200"/>
              </a:spcAft>
            </a:pPr>
            <a:r>
              <a:rPr lang="es-ES_tradnl" sz="1400" b="1" dirty="0">
                <a:solidFill>
                  <a:srgbClr val="000000"/>
                </a:solidFill>
                <a:uFill>
                  <a:solidFill>
                    <a:srgbClr val="000000"/>
                  </a:solidFill>
                </a:uFill>
                <a:latin typeface="+mj-lt"/>
                <a:ea typeface="Arial Unicode MS"/>
                <a:cs typeface="Arial Unicode MS"/>
              </a:rPr>
              <a:t>DEPARTAMENTO DE CIENCIAS HUMANAS Y SOCIALES CENTRO DE POSTGRADOS</a:t>
            </a:r>
            <a:endParaRPr lang="es-EC" sz="1400" dirty="0">
              <a:solidFill>
                <a:srgbClr val="000000"/>
              </a:solidFill>
              <a:uFill>
                <a:solidFill>
                  <a:srgbClr val="000000"/>
                </a:solidFill>
              </a:uFill>
              <a:latin typeface="+mj-lt"/>
              <a:ea typeface="Arial Unicode MS"/>
              <a:cs typeface="Arial Unicode MS"/>
            </a:endParaRPr>
          </a:p>
          <a:p>
            <a:pPr algn="ctr">
              <a:lnSpc>
                <a:spcPct val="150000"/>
              </a:lnSpc>
              <a:spcAft>
                <a:spcPts val="1200"/>
              </a:spcAft>
            </a:pPr>
            <a:r>
              <a:rPr lang="es-ES_tradnl" sz="1400" b="1" dirty="0">
                <a:solidFill>
                  <a:srgbClr val="000000"/>
                </a:solidFill>
                <a:uFill>
                  <a:solidFill>
                    <a:srgbClr val="000000"/>
                  </a:solidFill>
                </a:uFill>
                <a:latin typeface="+mj-lt"/>
                <a:ea typeface="Arial Unicode MS"/>
                <a:cs typeface="Arial Unicode MS"/>
              </a:rPr>
              <a:t>MAESTRIA EN DOCENCIA UNIVERSITARIA</a:t>
            </a:r>
            <a:endParaRPr lang="es-EC" sz="1400" dirty="0">
              <a:solidFill>
                <a:srgbClr val="000000"/>
              </a:solidFill>
              <a:uFill>
                <a:solidFill>
                  <a:srgbClr val="000000"/>
                </a:solidFill>
              </a:uFill>
              <a:latin typeface="+mj-lt"/>
              <a:ea typeface="Arial Unicode MS"/>
              <a:cs typeface="Arial Unicode MS"/>
            </a:endParaRPr>
          </a:p>
          <a:p>
            <a:endParaRPr lang="es-ES_tradnl" sz="1400" b="1" dirty="0">
              <a:latin typeface="+mj-lt"/>
              <a:cs typeface="Times New Roman" panose="02020603050405020304" pitchFamily="18" charset="0"/>
            </a:endParaRPr>
          </a:p>
          <a:p>
            <a:r>
              <a:rPr lang="es-ES_tradnl" sz="1400" b="1" dirty="0">
                <a:latin typeface="+mj-lt"/>
                <a:cs typeface="Times New Roman" panose="02020603050405020304" pitchFamily="18" charset="0"/>
              </a:rPr>
              <a:t>TEMA: </a:t>
            </a:r>
            <a:r>
              <a:rPr lang="es-ES_tradnl" sz="1400" dirty="0">
                <a:latin typeface="+mj-lt"/>
                <a:cs typeface="Times New Roman" panose="02020603050405020304" pitchFamily="18" charset="0"/>
              </a:rPr>
              <a:t>“Incidencia del Coaching Educativo como estrategia metodológica en el rendimiento académico de los estudiantes de la asignatura institucional Apreciación de la Escultura de la Universidad de las Fuerzas Armadas ESPE en el semestre octubre 2016 – febrero 2017”</a:t>
            </a:r>
            <a:endParaRPr lang="es-EC" sz="1400" dirty="0">
              <a:latin typeface="+mj-lt"/>
              <a:cs typeface="Times New Roman" panose="02020603050405020304" pitchFamily="18" charset="0"/>
            </a:endParaRPr>
          </a:p>
          <a:p>
            <a:r>
              <a:rPr lang="es-ES_tradnl" sz="1400" b="1" dirty="0">
                <a:latin typeface="+mj-lt"/>
                <a:cs typeface="Times New Roman" panose="02020603050405020304" pitchFamily="18" charset="0"/>
              </a:rPr>
              <a:t> </a:t>
            </a:r>
            <a:endParaRPr lang="es-EC" sz="1400" dirty="0">
              <a:latin typeface="+mj-lt"/>
              <a:cs typeface="Times New Roman" panose="02020603050405020304" pitchFamily="18" charset="0"/>
            </a:endParaRPr>
          </a:p>
          <a:p>
            <a:r>
              <a:rPr lang="es-ES_tradnl" sz="1200" b="1" dirty="0">
                <a:latin typeface="+mj-lt"/>
                <a:cs typeface="Times New Roman" panose="02020603050405020304" pitchFamily="18" charset="0"/>
              </a:rPr>
              <a:t>AUTORAS:    </a:t>
            </a:r>
            <a:r>
              <a:rPr lang="es-ES_tradnl" sz="1200" dirty="0">
                <a:latin typeface="+mj-lt"/>
                <a:cs typeface="Times New Roman" panose="02020603050405020304" pitchFamily="18" charset="0"/>
              </a:rPr>
              <a:t>Ing. Andrea Paola Chiriboga Toro</a:t>
            </a:r>
            <a:endParaRPr lang="es-EC" sz="1200" dirty="0">
              <a:latin typeface="+mj-lt"/>
              <a:cs typeface="Times New Roman" panose="02020603050405020304" pitchFamily="18" charset="0"/>
            </a:endParaRPr>
          </a:p>
          <a:p>
            <a:r>
              <a:rPr lang="es-ES_tradnl" sz="1200" dirty="0">
                <a:latin typeface="+mj-lt"/>
                <a:cs typeface="Times New Roman" panose="02020603050405020304" pitchFamily="18" charset="0"/>
              </a:rPr>
              <a:t>		 Lic. Nancy Victoria </a:t>
            </a:r>
            <a:r>
              <a:rPr lang="es-ES_tradnl" sz="1200" dirty="0" err="1">
                <a:latin typeface="+mj-lt"/>
                <a:cs typeface="Times New Roman" panose="02020603050405020304" pitchFamily="18" charset="0"/>
              </a:rPr>
              <a:t>Gualán</a:t>
            </a:r>
            <a:r>
              <a:rPr lang="es-ES_tradnl" sz="1200" dirty="0">
                <a:latin typeface="+mj-lt"/>
                <a:cs typeface="Times New Roman" panose="02020603050405020304" pitchFamily="18" charset="0"/>
              </a:rPr>
              <a:t> </a:t>
            </a:r>
            <a:r>
              <a:rPr lang="es-ES_tradnl" sz="1200" dirty="0" err="1">
                <a:latin typeface="+mj-lt"/>
                <a:cs typeface="Times New Roman" panose="02020603050405020304" pitchFamily="18" charset="0"/>
              </a:rPr>
              <a:t>Masache</a:t>
            </a:r>
            <a:endParaRPr lang="es-EC" sz="1200" dirty="0">
              <a:latin typeface="+mj-lt"/>
              <a:cs typeface="Times New Roman" panose="02020603050405020304" pitchFamily="18" charset="0"/>
            </a:endParaRPr>
          </a:p>
          <a:p>
            <a:r>
              <a:rPr lang="es-ES_tradnl" sz="1200" b="1" dirty="0">
                <a:latin typeface="+mj-lt"/>
                <a:cs typeface="Times New Roman" panose="02020603050405020304" pitchFamily="18" charset="0"/>
              </a:rPr>
              <a:t>DIRECTOR: </a:t>
            </a:r>
            <a:r>
              <a:rPr lang="es-ES_tradnl" sz="1200" dirty="0" err="1">
                <a:latin typeface="+mj-lt"/>
                <a:cs typeface="Times New Roman" panose="02020603050405020304" pitchFamily="18" charset="0"/>
              </a:rPr>
              <a:t>MSc</a:t>
            </a:r>
            <a:r>
              <a:rPr lang="es-ES_tradnl" sz="1200" dirty="0">
                <a:latin typeface="+mj-lt"/>
                <a:cs typeface="Times New Roman" panose="02020603050405020304" pitchFamily="18" charset="0"/>
              </a:rPr>
              <a:t>. Verónica Tejada </a:t>
            </a:r>
            <a:endParaRPr lang="es-EC" sz="1200" dirty="0">
              <a:latin typeface="+mj-lt"/>
              <a:cs typeface="Times New Roman" panose="02020603050405020304" pitchFamily="18" charset="0"/>
            </a:endParaRPr>
          </a:p>
          <a:p>
            <a:pPr algn="ctr">
              <a:spcAft>
                <a:spcPts val="1200"/>
              </a:spcAft>
            </a:pPr>
            <a:endParaRPr lang="es-EC" sz="1400" dirty="0">
              <a:solidFill>
                <a:srgbClr val="000000"/>
              </a:solidFill>
              <a:effectLst/>
              <a:uFill>
                <a:solidFill>
                  <a:srgbClr val="000000"/>
                </a:solidFill>
              </a:uFill>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3137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8871269" cy="875666"/>
          </a:xfrm>
        </p:spPr>
        <p:txBody>
          <a:bodyPr>
            <a:normAutofit fontScale="90000"/>
          </a:bodyPr>
          <a:lstStyle/>
          <a:p>
            <a:r>
              <a:rPr lang="es-EC" dirty="0"/>
              <a:t>Actividades Coaching Educativo Grupo Experimental</a:t>
            </a:r>
          </a:p>
        </p:txBody>
      </p:sp>
      <p:sp>
        <p:nvSpPr>
          <p:cNvPr id="3" name="Text Placeholder 2"/>
          <p:cNvSpPr>
            <a:spLocks noGrp="1"/>
          </p:cNvSpPr>
          <p:nvPr>
            <p:ph type="body" idx="1"/>
          </p:nvPr>
        </p:nvSpPr>
        <p:spPr>
          <a:xfrm>
            <a:off x="1247245" y="1747441"/>
            <a:ext cx="4185623" cy="576262"/>
          </a:xfrm>
        </p:spPr>
        <p:txBody>
          <a:bodyPr/>
          <a:lstStyle/>
          <a:p>
            <a:r>
              <a:rPr lang="es-EC" dirty="0"/>
              <a:t>Primer Parcial</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28876945"/>
              </p:ext>
            </p:extLst>
          </p:nvPr>
        </p:nvGraphicFramePr>
        <p:xfrm>
          <a:off x="194122" y="2785269"/>
          <a:ext cx="4894262" cy="245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a:xfrm>
            <a:off x="6584223" y="1650048"/>
            <a:ext cx="4107642" cy="576262"/>
          </a:xfrm>
        </p:spPr>
        <p:txBody>
          <a:bodyPr/>
          <a:lstStyle/>
          <a:p>
            <a:r>
              <a:rPr lang="es-EC" dirty="0"/>
              <a:t>Segundo Parcial</a:t>
            </a:r>
          </a:p>
        </p:txBody>
      </p:sp>
      <p:pic>
        <p:nvPicPr>
          <p:cNvPr id="8" name="Imagen 6" descr="https://scontent.fuio4-1.fna.fbcdn.net/v/t1.0-0/p526x296/16195336_1296501880491326_2792279713484460678_n.jpg?oh=2ef9790e66fd406607def4bc50202c51&amp;oe=5930790E"/>
          <p:cNvPicPr>
            <a:picLocks noGrp="1"/>
          </p:cNvPicPr>
          <p:nvPr>
            <p:ph sz="quarter" idx="4"/>
          </p:nvPr>
        </p:nvPicPr>
        <p:blipFill rotWithShape="1">
          <a:blip r:embed="rId7">
            <a:extLst>
              <a:ext uri="{28A0092B-C50C-407E-A947-70E740481C1C}">
                <a14:useLocalDpi xmlns:a14="http://schemas.microsoft.com/office/drawing/2010/main" val="0"/>
              </a:ext>
            </a:extLst>
          </a:blip>
          <a:srcRect t="6274" r="-571" b="23575"/>
          <a:stretch/>
        </p:blipFill>
        <p:spPr bwMode="auto">
          <a:xfrm>
            <a:off x="6182182" y="2504439"/>
            <a:ext cx="2455862" cy="1768934"/>
          </a:xfrm>
          <a:prstGeom prst="rect">
            <a:avLst/>
          </a:prstGeom>
          <a:noFill/>
          <a:ln>
            <a:noFill/>
          </a:ln>
          <a:extLst>
            <a:ext uri="{53640926-AAD7-44D8-BBD7-CCE9431645EC}">
              <a14:shadowObscured xmlns:a14="http://schemas.microsoft.com/office/drawing/2010/main"/>
            </a:ext>
          </a:extLst>
        </p:spPr>
      </p:pic>
      <p:pic>
        <p:nvPicPr>
          <p:cNvPr id="9" name="Imagen 2" descr="La imagen puede contener: una o varias personas"/>
          <p:cNvPicPr/>
          <p:nvPr/>
        </p:nvPicPr>
        <p:blipFill rotWithShape="1">
          <a:blip r:embed="rId8">
            <a:extLst>
              <a:ext uri="{28A0092B-C50C-407E-A947-70E740481C1C}">
                <a14:useLocalDpi xmlns:a14="http://schemas.microsoft.com/office/drawing/2010/main" val="0"/>
              </a:ext>
            </a:extLst>
          </a:blip>
          <a:srcRect t="9530" r="1012" b="34676"/>
          <a:stretch/>
        </p:blipFill>
        <p:spPr bwMode="auto">
          <a:xfrm>
            <a:off x="9196026" y="2504439"/>
            <a:ext cx="1754505" cy="2435542"/>
          </a:xfrm>
          <a:prstGeom prst="rect">
            <a:avLst/>
          </a:prstGeom>
          <a:noFill/>
          <a:ln>
            <a:noFill/>
          </a:ln>
          <a:extLst>
            <a:ext uri="{53640926-AAD7-44D8-BBD7-CCE9431645EC}">
              <a14:shadowObscured xmlns:a14="http://schemas.microsoft.com/office/drawing/2010/main"/>
            </a:ext>
          </a:extLst>
        </p:spPr>
      </p:pic>
      <p:pic>
        <p:nvPicPr>
          <p:cNvPr id="10" name="Imagen 5" descr="https://scontent.fuio4-1.fna.fbcdn.net/v/t1.0-0/p235x350/16473224_1341111905911884_8413164209017361506_n.jpg?oh=e886e70cf4c77c7633de629acd65382c&amp;oe=592BD04A"/>
          <p:cNvPicPr/>
          <p:nvPr/>
        </p:nvPicPr>
        <p:blipFill>
          <a:blip r:embed="rId9">
            <a:extLst>
              <a:ext uri="{28A0092B-C50C-407E-A947-70E740481C1C}">
                <a14:useLocalDpi xmlns:a14="http://schemas.microsoft.com/office/drawing/2010/main" val="0"/>
              </a:ext>
            </a:extLst>
          </a:blip>
          <a:srcRect/>
          <a:stretch>
            <a:fillRect/>
          </a:stretch>
        </p:blipFill>
        <p:spPr bwMode="auto">
          <a:xfrm>
            <a:off x="6013769" y="4361955"/>
            <a:ext cx="2976563" cy="1844675"/>
          </a:xfrm>
          <a:prstGeom prst="rect">
            <a:avLst/>
          </a:prstGeom>
          <a:noFill/>
          <a:ln>
            <a:noFill/>
          </a:ln>
        </p:spPr>
      </p:pic>
    </p:spTree>
    <p:extLst>
      <p:ext uri="{BB962C8B-B14F-4D97-AF65-F5344CB8AC3E}">
        <p14:creationId xmlns:p14="http://schemas.microsoft.com/office/powerpoint/2010/main" val="12461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71650" y="491490"/>
            <a:ext cx="8686800" cy="5806440"/>
          </a:xfrm>
          <a:prstGeom prst="rect">
            <a:avLst/>
          </a:prstGeom>
          <a:noFill/>
          <a:ln>
            <a:noFill/>
          </a:ln>
        </p:spPr>
      </p:pic>
    </p:spTree>
    <p:extLst>
      <p:ext uri="{BB962C8B-B14F-4D97-AF65-F5344CB8AC3E}">
        <p14:creationId xmlns:p14="http://schemas.microsoft.com/office/powerpoint/2010/main" val="40868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71" y="2617470"/>
            <a:ext cx="10002839" cy="2720340"/>
          </a:xfrm>
        </p:spPr>
        <p:txBody>
          <a:bodyPr>
            <a:normAutofit fontScale="90000"/>
          </a:bodyPr>
          <a:lstStyle/>
          <a:p>
            <a:r>
              <a:rPr lang="es-EC" sz="7200" dirty="0"/>
              <a:t>ANÁLISIS E INTERPRETACIÓN DE RESULTADOS</a:t>
            </a:r>
          </a:p>
        </p:txBody>
      </p:sp>
    </p:spTree>
    <p:extLst>
      <p:ext uri="{BB962C8B-B14F-4D97-AF65-F5344CB8AC3E}">
        <p14:creationId xmlns:p14="http://schemas.microsoft.com/office/powerpoint/2010/main" val="19860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Pre Test y Post Test</a:t>
            </a:r>
          </a:p>
        </p:txBody>
      </p:sp>
      <p:sp>
        <p:nvSpPr>
          <p:cNvPr id="3" name="Text Placeholder 2"/>
          <p:cNvSpPr>
            <a:spLocks noGrp="1"/>
          </p:cNvSpPr>
          <p:nvPr>
            <p:ph type="body" idx="1"/>
          </p:nvPr>
        </p:nvSpPr>
        <p:spPr>
          <a:xfrm>
            <a:off x="1612562" y="2264569"/>
            <a:ext cx="4185623" cy="576262"/>
          </a:xfrm>
        </p:spPr>
        <p:txBody>
          <a:bodyPr/>
          <a:lstStyle/>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r>
              <a:rPr lang="es-EC" sz="1600" dirty="0">
                <a:latin typeface="+mj-lt"/>
                <a:cs typeface="Times New Roman" panose="02020603050405020304" pitchFamily="18" charset="0"/>
              </a:rPr>
              <a:t>1.-En clase, los docentes, le han motivado para que participe con sus opiniones</a:t>
            </a:r>
          </a:p>
        </p:txBody>
      </p:sp>
      <p:graphicFrame>
        <p:nvGraphicFramePr>
          <p:cNvPr id="9" name="Content Placeholder 8">
            <a:extLst/>
          </p:cNvPr>
          <p:cNvGraphicFramePr>
            <a:graphicFrameLocks noGrp="1"/>
          </p:cNvGraphicFramePr>
          <p:nvPr>
            <p:ph sz="half" idx="2"/>
            <p:extLst>
              <p:ext uri="{D42A27DB-BD31-4B8C-83A1-F6EECF244321}">
                <p14:modId xmlns:p14="http://schemas.microsoft.com/office/powerpoint/2010/main" val="3694925959"/>
              </p:ext>
            </p:extLst>
          </p:nvPr>
        </p:nvGraphicFramePr>
        <p:xfrm>
          <a:off x="1484313" y="3335338"/>
          <a:ext cx="4894262" cy="2455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880487" y="2264569"/>
            <a:ext cx="4622537" cy="576262"/>
          </a:xfrm>
        </p:spPr>
        <p:txBody>
          <a:bodyPr/>
          <a:lstStyle/>
          <a:p>
            <a:r>
              <a:rPr lang="es-EC" sz="1600" dirty="0">
                <a:latin typeface="+mj-lt"/>
                <a:cs typeface="Times New Roman" panose="02020603050405020304" pitchFamily="18" charset="0"/>
              </a:rPr>
              <a:t>2.- Los docentes utilizan herramientas que promueven el aprendizaje</a:t>
            </a:r>
          </a:p>
        </p:txBody>
      </p:sp>
      <p:graphicFrame>
        <p:nvGraphicFramePr>
          <p:cNvPr id="10" name="Content Placeholder 9">
            <a:extLst>
              <a:ext uri="{FF2B5EF4-FFF2-40B4-BE49-F238E27FC236}">
                <a16:creationId xmlns:a16="http://schemas.microsoft.com/office/drawing/2014/main" xmlns="" id="{4BC612C7-9062-4FE1-A6C7-A2A6F534816D}"/>
              </a:ext>
            </a:extLst>
          </p:cNvPr>
          <p:cNvGraphicFramePr>
            <a:graphicFrameLocks noGrp="1"/>
          </p:cNvGraphicFramePr>
          <p:nvPr>
            <p:ph sz="quarter" idx="4"/>
            <p:extLst>
              <p:ext uri="{D42A27DB-BD31-4B8C-83A1-F6EECF244321}">
                <p14:modId xmlns:p14="http://schemas.microsoft.com/office/powerpoint/2010/main" val="791985497"/>
              </p:ext>
            </p:extLst>
          </p:nvPr>
        </p:nvGraphicFramePr>
        <p:xfrm>
          <a:off x="6607175" y="3335338"/>
          <a:ext cx="4895850" cy="245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9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circle(in)">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9" grpId="0">
        <p:bldAsOne/>
      </p:bldGraphic>
      <p:bldP spid="5" grpId="0" build="p"/>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7284" y="1486613"/>
            <a:ext cx="4319166" cy="736282"/>
          </a:xfrm>
        </p:spPr>
        <p:txBody>
          <a:bodyPr/>
          <a:lstStyle/>
          <a:p>
            <a:r>
              <a:rPr lang="es-EC" sz="1600" dirty="0">
                <a:latin typeface="+mj-lt"/>
                <a:cs typeface="Times New Roman" panose="02020603050405020304" pitchFamily="18" charset="0"/>
              </a:rPr>
              <a:t>3.- El docente da retroalimentación en temas que no están bien entendidos por los estudiantes </a:t>
            </a:r>
          </a:p>
        </p:txBody>
      </p:sp>
      <p:graphicFrame>
        <p:nvGraphicFramePr>
          <p:cNvPr id="7" name="Content Placeholder 6">
            <a:extLst>
              <a:ext uri="{FF2B5EF4-FFF2-40B4-BE49-F238E27FC236}">
                <a16:creationId xmlns:a16="http://schemas.microsoft.com/office/drawing/2014/main" xmlns="" id="{78D1DFF2-5155-440F-888B-3B6AF98D79DF}"/>
              </a:ext>
            </a:extLst>
          </p:cNvPr>
          <p:cNvGraphicFramePr>
            <a:graphicFrameLocks noGrp="1"/>
          </p:cNvGraphicFramePr>
          <p:nvPr>
            <p:ph sz="half" idx="2"/>
            <p:extLst>
              <p:ext uri="{D42A27DB-BD31-4B8C-83A1-F6EECF244321}">
                <p14:modId xmlns:p14="http://schemas.microsoft.com/office/powerpoint/2010/main" val="714425877"/>
              </p:ext>
            </p:extLst>
          </p:nvPr>
        </p:nvGraphicFramePr>
        <p:xfrm>
          <a:off x="1453515" y="2449512"/>
          <a:ext cx="4184650" cy="33035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551423" y="1646633"/>
            <a:ext cx="4185618" cy="576262"/>
          </a:xfrm>
        </p:spPr>
        <p:txBody>
          <a:bodyPr/>
          <a:lstStyle/>
          <a:p>
            <a:r>
              <a:rPr lang="es-EC" sz="1600" dirty="0">
                <a:latin typeface="+mj-lt"/>
                <a:cs typeface="Times New Roman" panose="02020603050405020304" pitchFamily="18" charset="0"/>
              </a:rPr>
              <a:t>4.- El docente respeta los criterios de los estudiantes </a:t>
            </a:r>
          </a:p>
        </p:txBody>
      </p:sp>
      <p:graphicFrame>
        <p:nvGraphicFramePr>
          <p:cNvPr id="8" name="Content Placeholder 7">
            <a:extLst>
              <a:ext uri="{FF2B5EF4-FFF2-40B4-BE49-F238E27FC236}">
                <a16:creationId xmlns:a16="http://schemas.microsoft.com/office/drawing/2014/main" xmlns="" id="{5B4DEF1F-3674-4B1C-958F-8BE65AE869F4}"/>
              </a:ext>
            </a:extLst>
          </p:cNvPr>
          <p:cNvGraphicFramePr>
            <a:graphicFrameLocks noGrp="1"/>
          </p:cNvGraphicFramePr>
          <p:nvPr>
            <p:ph sz="quarter" idx="4"/>
            <p:extLst>
              <p:ext uri="{D42A27DB-BD31-4B8C-83A1-F6EECF244321}">
                <p14:modId xmlns:p14="http://schemas.microsoft.com/office/powerpoint/2010/main" val="1338293997"/>
              </p:ext>
            </p:extLst>
          </p:nvPr>
        </p:nvGraphicFramePr>
        <p:xfrm>
          <a:off x="6425248" y="2449513"/>
          <a:ext cx="4186237" cy="3303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004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5" grpId="0" build="p"/>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8302" y="1395886"/>
            <a:ext cx="4185623" cy="576262"/>
          </a:xfrm>
        </p:spPr>
        <p:txBody>
          <a:bodyPr/>
          <a:lstStyle/>
          <a:p>
            <a:r>
              <a:rPr lang="es-EC" sz="1600" dirty="0">
                <a:latin typeface="+mj-lt"/>
                <a:cs typeface="Times New Roman" panose="02020603050405020304" pitchFamily="18" charset="0"/>
              </a:rPr>
              <a:t>5.- El docente genera un ambiente de confianza en sus clases </a:t>
            </a:r>
          </a:p>
        </p:txBody>
      </p:sp>
      <p:graphicFrame>
        <p:nvGraphicFramePr>
          <p:cNvPr id="7" name="Content Placeholder 6">
            <a:extLst>
              <a:ext uri="{FF2B5EF4-FFF2-40B4-BE49-F238E27FC236}">
                <a16:creationId xmlns:a16="http://schemas.microsoft.com/office/drawing/2014/main" xmlns="" id="{346FA7C4-6758-448C-88BB-BB475DEBCC96}"/>
              </a:ext>
            </a:extLst>
          </p:cNvPr>
          <p:cNvGraphicFramePr>
            <a:graphicFrameLocks noGrp="1"/>
          </p:cNvGraphicFramePr>
          <p:nvPr>
            <p:ph sz="half" idx="2"/>
            <p:extLst>
              <p:ext uri="{D42A27DB-BD31-4B8C-83A1-F6EECF244321}">
                <p14:modId xmlns:p14="http://schemas.microsoft.com/office/powerpoint/2010/main" val="21190133"/>
              </p:ext>
            </p:extLst>
          </p:nvPr>
        </p:nvGraphicFramePr>
        <p:xfrm>
          <a:off x="1819275" y="2336799"/>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322997" y="1395886"/>
            <a:ext cx="4185618" cy="576262"/>
          </a:xfrm>
        </p:spPr>
        <p:txBody>
          <a:bodyPr/>
          <a:lstStyle/>
          <a:p>
            <a:r>
              <a:rPr lang="es-EC" sz="1600" dirty="0">
                <a:latin typeface="+mj-lt"/>
                <a:cs typeface="Times New Roman" panose="02020603050405020304" pitchFamily="18" charset="0"/>
              </a:rPr>
              <a:t>6.-Se promueve la práctica de valores por parte de docentes y estudiantes </a:t>
            </a:r>
          </a:p>
        </p:txBody>
      </p:sp>
      <p:graphicFrame>
        <p:nvGraphicFramePr>
          <p:cNvPr id="8" name="Content Placeholder 7">
            <a:extLst>
              <a:ext uri="{FF2B5EF4-FFF2-40B4-BE49-F238E27FC236}">
                <a16:creationId xmlns:a16="http://schemas.microsoft.com/office/drawing/2014/main" xmlns="" id="{39A7BBC7-DB9E-41DD-8311-2406FEA846A4}"/>
              </a:ext>
            </a:extLst>
          </p:cNvPr>
          <p:cNvGraphicFramePr>
            <a:graphicFrameLocks noGrp="1"/>
          </p:cNvGraphicFramePr>
          <p:nvPr>
            <p:ph sz="quarter" idx="4"/>
            <p:extLst>
              <p:ext uri="{D42A27DB-BD31-4B8C-83A1-F6EECF244321}">
                <p14:modId xmlns:p14="http://schemas.microsoft.com/office/powerpoint/2010/main" val="3207865040"/>
              </p:ext>
            </p:extLst>
          </p:nvPr>
        </p:nvGraphicFramePr>
        <p:xfrm>
          <a:off x="6322378" y="2336800"/>
          <a:ext cx="4186237" cy="330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5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5" grpId="0" build="p"/>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4955" y="1384456"/>
            <a:ext cx="4185623" cy="576262"/>
          </a:xfrm>
        </p:spPr>
        <p:txBody>
          <a:bodyPr/>
          <a:lstStyle/>
          <a:p>
            <a:r>
              <a:rPr lang="es-EC" sz="1600" dirty="0">
                <a:latin typeface="+mj-lt"/>
                <a:cs typeface="Times New Roman" panose="02020603050405020304" pitchFamily="18" charset="0"/>
              </a:rPr>
              <a:t>7.- Usted participa activamente en el proceso de aprendizaje </a:t>
            </a:r>
          </a:p>
        </p:txBody>
      </p:sp>
      <p:graphicFrame>
        <p:nvGraphicFramePr>
          <p:cNvPr id="7" name="Content Placeholder 6">
            <a:extLst>
              <a:ext uri="{FF2B5EF4-FFF2-40B4-BE49-F238E27FC236}">
                <a16:creationId xmlns:a16="http://schemas.microsoft.com/office/drawing/2014/main" xmlns="" id="{EBCA47DA-91EA-47D3-B213-EA854CC4AFB3}"/>
              </a:ext>
            </a:extLst>
          </p:cNvPr>
          <p:cNvGraphicFramePr>
            <a:graphicFrameLocks noGrp="1"/>
          </p:cNvGraphicFramePr>
          <p:nvPr>
            <p:ph sz="half" idx="2"/>
            <p:extLst>
              <p:ext uri="{D42A27DB-BD31-4B8C-83A1-F6EECF244321}">
                <p14:modId xmlns:p14="http://schemas.microsoft.com/office/powerpoint/2010/main" val="1165707227"/>
              </p:ext>
            </p:extLst>
          </p:nvPr>
        </p:nvGraphicFramePr>
        <p:xfrm>
          <a:off x="1544955" y="2449513"/>
          <a:ext cx="4184650" cy="33035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277277" y="1372312"/>
            <a:ext cx="4185618" cy="753667"/>
          </a:xfrm>
        </p:spPr>
        <p:txBody>
          <a:bodyPr/>
          <a:lstStyle/>
          <a:p>
            <a:r>
              <a:rPr lang="es-EC" sz="1600" dirty="0">
                <a:latin typeface="+mj-lt"/>
                <a:cs typeface="Times New Roman" panose="02020603050405020304" pitchFamily="18" charset="0"/>
              </a:rPr>
              <a:t>8.- Usted tiene buena predisposición para realizar las actividades planificadas dentro y fuera de clase </a:t>
            </a:r>
          </a:p>
        </p:txBody>
      </p:sp>
      <p:graphicFrame>
        <p:nvGraphicFramePr>
          <p:cNvPr id="8" name="Content Placeholder 7">
            <a:extLst>
              <a:ext uri="{FF2B5EF4-FFF2-40B4-BE49-F238E27FC236}">
                <a16:creationId xmlns:a16="http://schemas.microsoft.com/office/drawing/2014/main" xmlns="" id="{00B0B031-4261-4E14-BB61-816E48ED851A}"/>
              </a:ext>
            </a:extLst>
          </p:cNvPr>
          <p:cNvGraphicFramePr>
            <a:graphicFrameLocks noGrp="1"/>
          </p:cNvGraphicFramePr>
          <p:nvPr>
            <p:ph sz="quarter" idx="4"/>
            <p:extLst>
              <p:ext uri="{D42A27DB-BD31-4B8C-83A1-F6EECF244321}">
                <p14:modId xmlns:p14="http://schemas.microsoft.com/office/powerpoint/2010/main" val="2582351891"/>
              </p:ext>
            </p:extLst>
          </p:nvPr>
        </p:nvGraphicFramePr>
        <p:xfrm>
          <a:off x="6276658" y="2449513"/>
          <a:ext cx="4186237" cy="3303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5" grpId="0" build="p"/>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32552" y="1384456"/>
            <a:ext cx="4185623" cy="576262"/>
          </a:xfrm>
        </p:spPr>
        <p:txBody>
          <a:bodyPr/>
          <a:lstStyle/>
          <a:p>
            <a:r>
              <a:rPr lang="es-EC" sz="1600" dirty="0">
                <a:latin typeface="+mj-lt"/>
                <a:cs typeface="Times New Roman" panose="02020603050405020304" pitchFamily="18" charset="0"/>
              </a:rPr>
              <a:t>9.- Usted mantiene una buena comunicación con sus compañeros y docentes </a:t>
            </a:r>
          </a:p>
        </p:txBody>
      </p:sp>
      <p:graphicFrame>
        <p:nvGraphicFramePr>
          <p:cNvPr id="7" name="Content Placeholder 6">
            <a:extLst>
              <a:ext uri="{FF2B5EF4-FFF2-40B4-BE49-F238E27FC236}">
                <a16:creationId xmlns:a16="http://schemas.microsoft.com/office/drawing/2014/main" xmlns="" id="{5E18A2EB-F31D-4409-9B8B-D31BDE562F26}"/>
              </a:ext>
            </a:extLst>
          </p:cNvPr>
          <p:cNvGraphicFramePr>
            <a:graphicFrameLocks noGrp="1"/>
          </p:cNvGraphicFramePr>
          <p:nvPr>
            <p:ph sz="half" idx="2"/>
            <p:extLst>
              <p:ext uri="{D42A27DB-BD31-4B8C-83A1-F6EECF244321}">
                <p14:modId xmlns:p14="http://schemas.microsoft.com/office/powerpoint/2010/main" val="3721529834"/>
              </p:ext>
            </p:extLst>
          </p:nvPr>
        </p:nvGraphicFramePr>
        <p:xfrm>
          <a:off x="1533525" y="2449512"/>
          <a:ext cx="4184650" cy="33035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265672" y="1384456"/>
            <a:ext cx="4204207" cy="764384"/>
          </a:xfrm>
        </p:spPr>
        <p:txBody>
          <a:bodyPr/>
          <a:lstStyle/>
          <a:p>
            <a:r>
              <a:rPr lang="es-EC" sz="1600" dirty="0">
                <a:latin typeface="+mj-lt"/>
                <a:cs typeface="Times New Roman" panose="02020603050405020304" pitchFamily="18" charset="0"/>
              </a:rPr>
              <a:t>10.- Usted propone alternativas cuando no está de acuerdo con algún criterio de su docente o compañeros </a:t>
            </a:r>
          </a:p>
        </p:txBody>
      </p:sp>
      <p:graphicFrame>
        <p:nvGraphicFramePr>
          <p:cNvPr id="8" name="Content Placeholder 7">
            <a:extLst>
              <a:ext uri="{FF2B5EF4-FFF2-40B4-BE49-F238E27FC236}">
                <a16:creationId xmlns:a16="http://schemas.microsoft.com/office/drawing/2014/main" xmlns="" id="{BAFA85FD-02CD-4B06-87AC-9C3BB1E06646}"/>
              </a:ext>
            </a:extLst>
          </p:cNvPr>
          <p:cNvGraphicFramePr>
            <a:graphicFrameLocks noGrp="1"/>
          </p:cNvGraphicFramePr>
          <p:nvPr>
            <p:ph sz="quarter" idx="4"/>
            <p:extLst>
              <p:ext uri="{D42A27DB-BD31-4B8C-83A1-F6EECF244321}">
                <p14:modId xmlns:p14="http://schemas.microsoft.com/office/powerpoint/2010/main" val="938807364"/>
              </p:ext>
            </p:extLst>
          </p:nvPr>
        </p:nvGraphicFramePr>
        <p:xfrm>
          <a:off x="6162358" y="2449513"/>
          <a:ext cx="4186237" cy="3303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7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5" grpId="0" build="p"/>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Ficha de Observación</a:t>
            </a:r>
          </a:p>
        </p:txBody>
      </p:sp>
      <p:sp>
        <p:nvSpPr>
          <p:cNvPr id="3" name="Text Placeholder 2"/>
          <p:cNvSpPr>
            <a:spLocks noGrp="1"/>
          </p:cNvSpPr>
          <p:nvPr>
            <p:ph type="body" idx="1"/>
          </p:nvPr>
        </p:nvSpPr>
        <p:spPr>
          <a:xfrm>
            <a:off x="1612562" y="2264569"/>
            <a:ext cx="4185623" cy="576262"/>
          </a:xfrm>
        </p:spPr>
        <p:txBody>
          <a:bodyPr/>
          <a:lstStyle/>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600" dirty="0">
              <a:latin typeface="+mj-lt"/>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1482032" y="2132934"/>
            <a:ext cx="4802652" cy="2507645"/>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672747" y="3720940"/>
            <a:ext cx="4820840" cy="2542699"/>
          </a:xfrm>
          <a:prstGeom prst="rect">
            <a:avLst/>
          </a:prstGeom>
        </p:spPr>
      </p:pic>
    </p:spTree>
    <p:extLst>
      <p:ext uri="{BB962C8B-B14F-4D97-AF65-F5344CB8AC3E}">
        <p14:creationId xmlns:p14="http://schemas.microsoft.com/office/powerpoint/2010/main" val="22087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12562" y="2264569"/>
            <a:ext cx="4185623" cy="576262"/>
          </a:xfrm>
        </p:spPr>
        <p:txBody>
          <a:bodyPr/>
          <a:lstStyle/>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000" b="1" dirty="0">
              <a:solidFill>
                <a:srgbClr val="000000"/>
              </a:solidFill>
              <a:latin typeface="Times New Roman" panose="02020603050405020304" pitchFamily="18" charset="0"/>
            </a:endParaRPr>
          </a:p>
          <a:p>
            <a:endParaRPr lang="es-EC" sz="1600" dirty="0">
              <a:latin typeface="+mj-lt"/>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1726182" y="925830"/>
            <a:ext cx="4680138" cy="2468880"/>
          </a:xfrm>
          <a:prstGeom prst="rect">
            <a:avLst/>
          </a:prstGeom>
        </p:spPr>
      </p:pic>
      <p:pic>
        <p:nvPicPr>
          <p:cNvPr id="11" name="Content Placeholder 10"/>
          <p:cNvPicPr>
            <a:picLocks noGrp="1" noChangeAspect="1"/>
          </p:cNvPicPr>
          <p:nvPr>
            <p:ph sz="quarter" idx="4"/>
          </p:nvPr>
        </p:nvPicPr>
        <p:blipFill>
          <a:blip r:embed="rId3"/>
          <a:stretch>
            <a:fillRect/>
          </a:stretch>
        </p:blipFill>
        <p:spPr>
          <a:xfrm>
            <a:off x="6605233" y="3272881"/>
            <a:ext cx="4875192" cy="2567849"/>
          </a:xfrm>
          <a:prstGeom prst="rect">
            <a:avLst/>
          </a:prstGeom>
        </p:spPr>
      </p:pic>
    </p:spTree>
    <p:extLst>
      <p:ext uri="{BB962C8B-B14F-4D97-AF65-F5344CB8AC3E}">
        <p14:creationId xmlns:p14="http://schemas.microsoft.com/office/powerpoint/2010/main" val="23914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4700" y="1543050"/>
            <a:ext cx="2731770"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JUSTIFICACIÓN E IMPORTANCIA</a:t>
            </a:r>
          </a:p>
        </p:txBody>
      </p:sp>
      <p:sp>
        <p:nvSpPr>
          <p:cNvPr id="6" name="Rectangle 5"/>
          <p:cNvSpPr/>
          <p:nvPr/>
        </p:nvSpPr>
        <p:spPr>
          <a:xfrm>
            <a:off x="6758940" y="3764280"/>
            <a:ext cx="2731770"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p>
        </p:txBody>
      </p:sp>
    </p:spTree>
    <p:extLst>
      <p:ext uri="{BB962C8B-B14F-4D97-AF65-F5344CB8AC3E}">
        <p14:creationId xmlns:p14="http://schemas.microsoft.com/office/powerpoint/2010/main" val="42674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t>Rendimiento Académico</a:t>
            </a:r>
          </a:p>
        </p:txBody>
      </p:sp>
      <p:sp>
        <p:nvSpPr>
          <p:cNvPr id="3" name="Text Placeholder 2"/>
          <p:cNvSpPr>
            <a:spLocks noGrp="1"/>
          </p:cNvSpPr>
          <p:nvPr>
            <p:ph type="body" idx="1"/>
          </p:nvPr>
        </p:nvSpPr>
        <p:spPr>
          <a:xfrm>
            <a:off x="1748790" y="2246977"/>
            <a:ext cx="4185623" cy="576262"/>
          </a:xfrm>
        </p:spPr>
        <p:txBody>
          <a:bodyPr/>
          <a:lstStyle/>
          <a:p>
            <a:r>
              <a:rPr lang="es-EC" dirty="0"/>
              <a:t>Grupo Experimental “A”</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896113835"/>
              </p:ext>
            </p:extLst>
          </p:nvPr>
        </p:nvGraphicFramePr>
        <p:xfrm>
          <a:off x="1748790" y="3450448"/>
          <a:ext cx="3783330" cy="2641742"/>
        </p:xfrm>
        <a:graphic>
          <a:graphicData uri="http://schemas.openxmlformats.org/drawingml/2006/table">
            <a:tbl>
              <a:tblPr firstRow="1" firstCol="1" bandRow="1">
                <a:tableStyleId>{5C22544A-7EE6-4342-B048-85BDC9FD1C3A}</a:tableStyleId>
              </a:tblPr>
              <a:tblGrid>
                <a:gridCol w="982636">
                  <a:extLst>
                    <a:ext uri="{9D8B030D-6E8A-4147-A177-3AD203B41FA5}">
                      <a16:colId xmlns:a16="http://schemas.microsoft.com/office/drawing/2014/main" xmlns="" val="1908579155"/>
                    </a:ext>
                  </a:extLst>
                </a:gridCol>
                <a:gridCol w="897253">
                  <a:extLst>
                    <a:ext uri="{9D8B030D-6E8A-4147-A177-3AD203B41FA5}">
                      <a16:colId xmlns:a16="http://schemas.microsoft.com/office/drawing/2014/main" xmlns="" val="3681460130"/>
                    </a:ext>
                  </a:extLst>
                </a:gridCol>
                <a:gridCol w="897253">
                  <a:extLst>
                    <a:ext uri="{9D8B030D-6E8A-4147-A177-3AD203B41FA5}">
                      <a16:colId xmlns:a16="http://schemas.microsoft.com/office/drawing/2014/main" xmlns="" val="3088823099"/>
                    </a:ext>
                  </a:extLst>
                </a:gridCol>
                <a:gridCol w="1006188">
                  <a:extLst>
                    <a:ext uri="{9D8B030D-6E8A-4147-A177-3AD203B41FA5}">
                      <a16:colId xmlns:a16="http://schemas.microsoft.com/office/drawing/2014/main" xmlns="" val="1003254523"/>
                    </a:ext>
                  </a:extLst>
                </a:gridCol>
              </a:tblGrid>
              <a:tr h="227158">
                <a:tc gridSpan="4">
                  <a:txBody>
                    <a:bodyPr/>
                    <a:lstStyle/>
                    <a:p>
                      <a:pPr algn="ctr">
                        <a:lnSpc>
                          <a:spcPct val="107000"/>
                        </a:lnSpc>
                        <a:spcAft>
                          <a:spcPts val="0"/>
                        </a:spcAft>
                      </a:pPr>
                      <a:r>
                        <a:rPr lang="es-EC" sz="1100" dirty="0">
                          <a:effectLst/>
                        </a:rPr>
                        <a:t>GRUPO A</a:t>
                      </a:r>
                      <a:endParaRPr lang="es-EC" sz="1200" dirty="0">
                        <a:effectLst/>
                        <a:latin typeface="Times New Roman" panose="02020603050405020304" pitchFamily="18" charset="0"/>
                        <a:ea typeface="Arial Unicode MS"/>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577175454"/>
                  </a:ext>
                </a:extLst>
              </a:tr>
              <a:tr h="301823">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100">
                          <a:effectLst/>
                        </a:rPr>
                        <a:t>UNIDAD 1</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a:effectLst/>
                        </a:rPr>
                        <a:t>UNIDAD 2</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a:effectLst/>
                        </a:rPr>
                        <a:t>PROMEDIO</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887656453"/>
                  </a:ext>
                </a:extLst>
              </a:tr>
              <a:tr h="301823">
                <a:tc>
                  <a:txBody>
                    <a:bodyPr/>
                    <a:lstStyle/>
                    <a:p>
                      <a:pPr>
                        <a:lnSpc>
                          <a:spcPct val="107000"/>
                        </a:lnSpc>
                        <a:spcAft>
                          <a:spcPts val="0"/>
                        </a:spcAft>
                      </a:pPr>
                      <a:r>
                        <a:rPr lang="es-EC" sz="1100">
                          <a:effectLst/>
                        </a:rPr>
                        <a:t>A1</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3866766697"/>
                  </a:ext>
                </a:extLst>
              </a:tr>
              <a:tr h="301823">
                <a:tc>
                  <a:txBody>
                    <a:bodyPr/>
                    <a:lstStyle/>
                    <a:p>
                      <a:pPr>
                        <a:lnSpc>
                          <a:spcPct val="107000"/>
                        </a:lnSpc>
                        <a:spcAft>
                          <a:spcPts val="0"/>
                        </a:spcAft>
                      </a:pPr>
                      <a:r>
                        <a:rPr lang="es-EC" sz="1100">
                          <a:effectLst/>
                        </a:rPr>
                        <a:t>A2</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18</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956054230"/>
                  </a:ext>
                </a:extLst>
              </a:tr>
              <a:tr h="301823">
                <a:tc>
                  <a:txBody>
                    <a:bodyPr/>
                    <a:lstStyle/>
                    <a:p>
                      <a:pPr>
                        <a:lnSpc>
                          <a:spcPct val="107000"/>
                        </a:lnSpc>
                        <a:spcAft>
                          <a:spcPts val="0"/>
                        </a:spcAft>
                      </a:pPr>
                      <a:r>
                        <a:rPr lang="es-EC" sz="1100">
                          <a:effectLst/>
                        </a:rPr>
                        <a:t>A3</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011056233"/>
                  </a:ext>
                </a:extLst>
              </a:tr>
              <a:tr h="301823">
                <a:tc>
                  <a:txBody>
                    <a:bodyPr/>
                    <a:lstStyle/>
                    <a:p>
                      <a:pPr>
                        <a:lnSpc>
                          <a:spcPct val="107000"/>
                        </a:lnSpc>
                        <a:spcAft>
                          <a:spcPts val="0"/>
                        </a:spcAft>
                      </a:pPr>
                      <a:r>
                        <a:rPr lang="es-EC" sz="1100">
                          <a:effectLst/>
                        </a:rPr>
                        <a:t>A4</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18</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204953381"/>
                  </a:ext>
                </a:extLst>
              </a:tr>
              <a:tr h="301823">
                <a:tc>
                  <a:txBody>
                    <a:bodyPr/>
                    <a:lstStyle/>
                    <a:p>
                      <a:pPr>
                        <a:lnSpc>
                          <a:spcPct val="107000"/>
                        </a:lnSpc>
                        <a:spcAft>
                          <a:spcPts val="0"/>
                        </a:spcAft>
                      </a:pPr>
                      <a:r>
                        <a:rPr lang="es-EC" sz="1100">
                          <a:effectLst/>
                        </a:rPr>
                        <a:t>A5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730486549"/>
                  </a:ext>
                </a:extLst>
              </a:tr>
              <a:tr h="301823">
                <a:tc>
                  <a:txBody>
                    <a:bodyPr/>
                    <a:lstStyle/>
                    <a:p>
                      <a:pPr>
                        <a:lnSpc>
                          <a:spcPct val="107000"/>
                        </a:lnSpc>
                        <a:spcAft>
                          <a:spcPts val="0"/>
                        </a:spcAft>
                      </a:pPr>
                      <a:r>
                        <a:rPr lang="es-EC" sz="1100">
                          <a:effectLst/>
                        </a:rPr>
                        <a:t>A6</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588312783"/>
                  </a:ext>
                </a:extLst>
              </a:tr>
              <a:tr h="301823">
                <a:tc>
                  <a:txBody>
                    <a:bodyPr/>
                    <a:lstStyle/>
                    <a:p>
                      <a:pPr>
                        <a:lnSpc>
                          <a:spcPct val="107000"/>
                        </a:lnSpc>
                        <a:spcAft>
                          <a:spcPts val="0"/>
                        </a:spcAft>
                      </a:pPr>
                      <a:r>
                        <a:rPr lang="es-EC" sz="1100">
                          <a:effectLst/>
                        </a:rPr>
                        <a:t>PROMEDIO</a:t>
                      </a:r>
                      <a:endParaRPr lang="es-EC" sz="1200">
                        <a:effectLst/>
                        <a:latin typeface="Times New Roman" panose="02020603050405020304" pitchFamily="18" charset="0"/>
                        <a:ea typeface="Arial Unicode MS"/>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Arial Unicode MS"/>
                      </a:endParaRPr>
                    </a:p>
                  </a:txBody>
                  <a:tcPr marL="44450" marR="44450" marT="0" marB="0" anchor="b"/>
                </a:tc>
                <a:tc>
                  <a:txBody>
                    <a:bodyPr/>
                    <a:lstStyle/>
                    <a:p>
                      <a:pPr>
                        <a:lnSpc>
                          <a:spcPct val="107000"/>
                        </a:lnSpc>
                        <a:spcAft>
                          <a:spcPts val="0"/>
                        </a:spcAft>
                      </a:pPr>
                      <a:r>
                        <a:rPr lang="es-EC" sz="1100">
                          <a:effectLst/>
                        </a:rPr>
                        <a:t> </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dirty="0">
                          <a:effectLst/>
                        </a:rPr>
                        <a:t>16,75</a:t>
                      </a:r>
                      <a:endParaRPr lang="es-EC" sz="1200" dirty="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195249793"/>
                  </a:ext>
                </a:extLst>
              </a:tr>
            </a:tbl>
          </a:graphicData>
        </a:graphic>
      </p:graphicFrame>
      <p:sp>
        <p:nvSpPr>
          <p:cNvPr id="5" name="Text Placeholder 4"/>
          <p:cNvSpPr>
            <a:spLocks noGrp="1"/>
          </p:cNvSpPr>
          <p:nvPr>
            <p:ph type="body" sz="quarter" idx="3"/>
          </p:nvPr>
        </p:nvSpPr>
        <p:spPr>
          <a:xfrm>
            <a:off x="6926580" y="2246977"/>
            <a:ext cx="4185618" cy="576262"/>
          </a:xfrm>
        </p:spPr>
        <p:txBody>
          <a:bodyPr/>
          <a:lstStyle/>
          <a:p>
            <a:r>
              <a:rPr lang="es-EC" dirty="0"/>
              <a:t>Grupo Control “B”</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828422930"/>
              </p:ext>
            </p:extLst>
          </p:nvPr>
        </p:nvGraphicFramePr>
        <p:xfrm>
          <a:off x="6926580" y="3450448"/>
          <a:ext cx="3874770" cy="2641744"/>
        </p:xfrm>
        <a:graphic>
          <a:graphicData uri="http://schemas.openxmlformats.org/drawingml/2006/table">
            <a:tbl>
              <a:tblPr firstRow="1" firstCol="1" bandRow="1">
                <a:tableStyleId>{5C22544A-7EE6-4342-B048-85BDC9FD1C3A}</a:tableStyleId>
              </a:tblPr>
              <a:tblGrid>
                <a:gridCol w="1006383">
                  <a:extLst>
                    <a:ext uri="{9D8B030D-6E8A-4147-A177-3AD203B41FA5}">
                      <a16:colId xmlns:a16="http://schemas.microsoft.com/office/drawing/2014/main" xmlns="" val="1688778268"/>
                    </a:ext>
                  </a:extLst>
                </a:gridCol>
                <a:gridCol w="918940">
                  <a:extLst>
                    <a:ext uri="{9D8B030D-6E8A-4147-A177-3AD203B41FA5}">
                      <a16:colId xmlns:a16="http://schemas.microsoft.com/office/drawing/2014/main" xmlns="" val="1072413789"/>
                    </a:ext>
                  </a:extLst>
                </a:gridCol>
                <a:gridCol w="918940">
                  <a:extLst>
                    <a:ext uri="{9D8B030D-6E8A-4147-A177-3AD203B41FA5}">
                      <a16:colId xmlns:a16="http://schemas.microsoft.com/office/drawing/2014/main" xmlns="" val="1771352137"/>
                    </a:ext>
                  </a:extLst>
                </a:gridCol>
                <a:gridCol w="1030507">
                  <a:extLst>
                    <a:ext uri="{9D8B030D-6E8A-4147-A177-3AD203B41FA5}">
                      <a16:colId xmlns:a16="http://schemas.microsoft.com/office/drawing/2014/main" xmlns="" val="1968610897"/>
                    </a:ext>
                  </a:extLst>
                </a:gridCol>
              </a:tblGrid>
              <a:tr h="330218">
                <a:tc gridSpan="4">
                  <a:txBody>
                    <a:bodyPr/>
                    <a:lstStyle/>
                    <a:p>
                      <a:pPr algn="ctr">
                        <a:lnSpc>
                          <a:spcPct val="107000"/>
                        </a:lnSpc>
                        <a:spcAft>
                          <a:spcPts val="0"/>
                        </a:spcAft>
                      </a:pPr>
                      <a:r>
                        <a:rPr lang="es-EC" sz="1100">
                          <a:effectLst/>
                        </a:rPr>
                        <a:t>GRUPO B</a:t>
                      </a:r>
                      <a:endParaRPr lang="es-EC" sz="1200">
                        <a:effectLst/>
                        <a:latin typeface="Times New Roman" panose="02020603050405020304" pitchFamily="18" charset="0"/>
                        <a:ea typeface="Arial Unicode MS"/>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409765247"/>
                  </a:ext>
                </a:extLst>
              </a:tr>
              <a:tr h="330218">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C" sz="1100">
                          <a:effectLst/>
                        </a:rPr>
                        <a:t>UNIDAD 1</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a:effectLst/>
                        </a:rPr>
                        <a:t>UNIDAD 2</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a:effectLst/>
                        </a:rPr>
                        <a:t>PROMEDIO</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434183348"/>
                  </a:ext>
                </a:extLst>
              </a:tr>
              <a:tr h="330218">
                <a:tc>
                  <a:txBody>
                    <a:bodyPr/>
                    <a:lstStyle/>
                    <a:p>
                      <a:pPr>
                        <a:lnSpc>
                          <a:spcPct val="107000"/>
                        </a:lnSpc>
                        <a:spcAft>
                          <a:spcPts val="0"/>
                        </a:spcAft>
                      </a:pPr>
                      <a:r>
                        <a:rPr lang="es-EC" sz="1100">
                          <a:effectLst/>
                        </a:rPr>
                        <a:t>B1</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14</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257950998"/>
                  </a:ext>
                </a:extLst>
              </a:tr>
              <a:tr h="330218">
                <a:tc>
                  <a:txBody>
                    <a:bodyPr/>
                    <a:lstStyle/>
                    <a:p>
                      <a:pPr>
                        <a:lnSpc>
                          <a:spcPct val="107000"/>
                        </a:lnSpc>
                        <a:spcAft>
                          <a:spcPts val="0"/>
                        </a:spcAft>
                      </a:pPr>
                      <a:r>
                        <a:rPr lang="es-EC" sz="1100">
                          <a:effectLst/>
                        </a:rPr>
                        <a:t>B2</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17,5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16,25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745878862"/>
                  </a:ext>
                </a:extLst>
              </a:tr>
              <a:tr h="330218">
                <a:tc>
                  <a:txBody>
                    <a:bodyPr/>
                    <a:lstStyle/>
                    <a:p>
                      <a:pPr>
                        <a:lnSpc>
                          <a:spcPct val="107000"/>
                        </a:lnSpc>
                        <a:spcAft>
                          <a:spcPts val="0"/>
                        </a:spcAft>
                      </a:pPr>
                      <a:r>
                        <a:rPr lang="es-EC" sz="1100">
                          <a:effectLst/>
                        </a:rPr>
                        <a:t>B3</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780696356"/>
                  </a:ext>
                </a:extLst>
              </a:tr>
              <a:tr h="330218">
                <a:tc>
                  <a:txBody>
                    <a:bodyPr/>
                    <a:lstStyle/>
                    <a:p>
                      <a:pPr>
                        <a:lnSpc>
                          <a:spcPct val="107000"/>
                        </a:lnSpc>
                        <a:spcAft>
                          <a:spcPts val="0"/>
                        </a:spcAft>
                      </a:pPr>
                      <a:r>
                        <a:rPr lang="es-EC" sz="1100">
                          <a:effectLst/>
                        </a:rPr>
                        <a:t>B4</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14</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15</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3532465523"/>
                  </a:ext>
                </a:extLst>
              </a:tr>
              <a:tr h="330218">
                <a:tc>
                  <a:txBody>
                    <a:bodyPr/>
                    <a:lstStyle/>
                    <a:p>
                      <a:pPr>
                        <a:lnSpc>
                          <a:spcPct val="107000"/>
                        </a:lnSpc>
                        <a:spcAft>
                          <a:spcPts val="0"/>
                        </a:spcAft>
                      </a:pPr>
                      <a:r>
                        <a:rPr lang="es-EC" sz="1100">
                          <a:effectLst/>
                        </a:rPr>
                        <a:t>B5</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16,12</a:t>
                      </a:r>
                      <a:endParaRPr lang="es-EC" sz="1200">
                        <a:effectLst/>
                        <a:latin typeface="Times New Roman" panose="02020603050405020304" pitchFamily="18" charset="0"/>
                        <a:ea typeface="Arial Unicode MS"/>
                      </a:endParaRPr>
                    </a:p>
                  </a:txBody>
                  <a:tcPr marL="44450" marR="44450" marT="0" marB="0" anchor="b"/>
                </a:tc>
                <a:tc>
                  <a:txBody>
                    <a:bodyPr/>
                    <a:lstStyle/>
                    <a:p>
                      <a:pPr algn="r">
                        <a:lnSpc>
                          <a:spcPct val="107000"/>
                        </a:lnSpc>
                        <a:spcAft>
                          <a:spcPts val="0"/>
                        </a:spcAft>
                      </a:pPr>
                      <a:r>
                        <a:rPr lang="es-EC" sz="1100">
                          <a:effectLst/>
                        </a:rPr>
                        <a:t>16,06</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3034478602"/>
                  </a:ext>
                </a:extLst>
              </a:tr>
              <a:tr h="330218">
                <a:tc>
                  <a:txBody>
                    <a:bodyPr/>
                    <a:lstStyle/>
                    <a:p>
                      <a:pPr>
                        <a:lnSpc>
                          <a:spcPct val="107000"/>
                        </a:lnSpc>
                        <a:spcAft>
                          <a:spcPts val="0"/>
                        </a:spcAft>
                      </a:pPr>
                      <a:r>
                        <a:rPr lang="es-EC" sz="1100">
                          <a:effectLst/>
                        </a:rPr>
                        <a:t>PROMEDIO</a:t>
                      </a:r>
                      <a:endParaRPr lang="es-EC" sz="1200">
                        <a:effectLst/>
                        <a:latin typeface="Times New Roman" panose="02020603050405020304" pitchFamily="18" charset="0"/>
                        <a:ea typeface="Arial Unicode MS"/>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nSpc>
                          <a:spcPct val="107000"/>
                        </a:lnSpc>
                      </a:pPr>
                      <a:endParaRPr lang="es-EC" sz="1100">
                        <a:effectLst/>
                        <a:latin typeface="Calibri" panose="020F0502020204030204" pitchFamily="34" charset="0"/>
                      </a:endParaRPr>
                    </a:p>
                  </a:txBody>
                  <a:tcPr marL="44450" marR="44450" marT="0" marB="0" anchor="b"/>
                </a:tc>
                <a:tc>
                  <a:txBody>
                    <a:bodyPr/>
                    <a:lstStyle/>
                    <a:p>
                      <a:pPr algn="r">
                        <a:lnSpc>
                          <a:spcPct val="107000"/>
                        </a:lnSpc>
                        <a:spcAft>
                          <a:spcPts val="0"/>
                        </a:spcAft>
                      </a:pPr>
                      <a:r>
                        <a:rPr lang="es-EC" sz="1100" dirty="0">
                          <a:effectLst/>
                        </a:rPr>
                        <a:t>15,662</a:t>
                      </a:r>
                      <a:endParaRPr lang="es-EC" sz="1200" dirty="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1898149106"/>
                  </a:ext>
                </a:extLst>
              </a:tr>
            </a:tbl>
          </a:graphicData>
        </a:graphic>
      </p:graphicFrame>
    </p:spTree>
    <p:extLst>
      <p:ext uri="{BB962C8B-B14F-4D97-AF65-F5344CB8AC3E}">
        <p14:creationId xmlns:p14="http://schemas.microsoft.com/office/powerpoint/2010/main" val="12898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41" y="125730"/>
            <a:ext cx="10018713" cy="1752599"/>
          </a:xfrm>
        </p:spPr>
        <p:txBody>
          <a:bodyPr/>
          <a:lstStyle/>
          <a:p>
            <a:r>
              <a:rPr lang="es-EC" dirty="0"/>
              <a:t>Comprobación de Hipótesis</a:t>
            </a:r>
          </a:p>
        </p:txBody>
      </p:sp>
      <p:sp>
        <p:nvSpPr>
          <p:cNvPr id="7" name="Rectangle 6"/>
          <p:cNvSpPr/>
          <p:nvPr/>
        </p:nvSpPr>
        <p:spPr>
          <a:xfrm>
            <a:off x="3342797" y="1609934"/>
            <a:ext cx="6096000" cy="5078313"/>
          </a:xfrm>
          <a:prstGeom prst="rect">
            <a:avLst/>
          </a:prstGeom>
        </p:spPr>
        <p:txBody>
          <a:bodyPr>
            <a:spAutoFit/>
          </a:bodyPr>
          <a:lstStyle/>
          <a:p>
            <a:pPr algn="just">
              <a:lnSpc>
                <a:spcPct val="150000"/>
              </a:lnSpc>
              <a:spcAft>
                <a:spcPts val="0"/>
              </a:spcAft>
            </a:pPr>
            <a:r>
              <a:rPr lang="es-EC" b="1" dirty="0">
                <a:solidFill>
                  <a:srgbClr val="000000"/>
                </a:solidFill>
                <a:latin typeface="Times New Roman" panose="02020603050405020304" pitchFamily="18" charset="0"/>
                <a:ea typeface="Times New Roman" panose="02020603050405020304" pitchFamily="18" charset="0"/>
              </a:rPr>
              <a:t>Ho=</a:t>
            </a:r>
            <a:r>
              <a:rPr lang="es-EC" dirty="0">
                <a:solidFill>
                  <a:srgbClr val="000000"/>
                </a:solidFill>
                <a:latin typeface="Times New Roman" panose="02020603050405020304" pitchFamily="18" charset="0"/>
                <a:ea typeface="Times New Roman" panose="02020603050405020304" pitchFamily="18" charset="0"/>
              </a:rPr>
              <a:t> El rendimiento en la asignatura Apreciación de la Escultura de los alumnos de la Universidad de las Fuerzas Armadas ESPE es igual independientemente de la metodología que se utilice.</a:t>
            </a:r>
            <a:endParaRPr lang="es-EC" dirty="0">
              <a:latin typeface="Times New Roman" panose="02020603050405020304" pitchFamily="18" charset="0"/>
              <a:ea typeface="Arial Unicode MS"/>
            </a:endParaRPr>
          </a:p>
          <a:p>
            <a:pPr algn="just">
              <a:lnSpc>
                <a:spcPct val="150000"/>
              </a:lnSpc>
              <a:spcAft>
                <a:spcPts val="0"/>
              </a:spcAft>
            </a:pPr>
            <a:r>
              <a:rPr lang="es-EC" b="1" dirty="0">
                <a:solidFill>
                  <a:srgbClr val="000000"/>
                </a:solidFill>
                <a:latin typeface="Times New Roman" panose="02020603050405020304" pitchFamily="18" charset="0"/>
                <a:ea typeface="Times New Roman" panose="02020603050405020304" pitchFamily="18" charset="0"/>
              </a:rPr>
              <a:t>H1=</a:t>
            </a:r>
            <a:r>
              <a:rPr lang="es-EC" dirty="0">
                <a:solidFill>
                  <a:srgbClr val="000000"/>
                </a:solidFill>
                <a:latin typeface="Times New Roman" panose="02020603050405020304" pitchFamily="18" charset="0"/>
                <a:ea typeface="Times New Roman" panose="02020603050405020304" pitchFamily="18" charset="0"/>
              </a:rPr>
              <a:t> El rendimiento en la asignatura Apreciación de la Escultura de los alumnos de la Universidad de las Fuerzas Armadas ESPE es mayor en el grupo que utiliza el coaching educativo.</a:t>
            </a:r>
            <a:endParaRPr lang="es-EC" dirty="0">
              <a:latin typeface="Times New Roman" panose="02020603050405020304" pitchFamily="18" charset="0"/>
              <a:ea typeface="Arial Unicode MS"/>
            </a:endParaRPr>
          </a:p>
          <a:p>
            <a:pPr algn="just">
              <a:lnSpc>
                <a:spcPct val="150000"/>
              </a:lnSpc>
              <a:spcAft>
                <a:spcPts val="0"/>
              </a:spcAft>
            </a:pPr>
            <a:r>
              <a:rPr lang="es-EC" b="1" dirty="0">
                <a:solidFill>
                  <a:srgbClr val="000000"/>
                </a:solidFill>
                <a:latin typeface="Times New Roman" panose="02020603050405020304" pitchFamily="18" charset="0"/>
                <a:ea typeface="Times New Roman" panose="02020603050405020304" pitchFamily="18" charset="0"/>
              </a:rPr>
              <a:t>H2=</a:t>
            </a:r>
            <a:r>
              <a:rPr lang="es-EC" dirty="0">
                <a:solidFill>
                  <a:srgbClr val="000000"/>
                </a:solidFill>
                <a:latin typeface="Times New Roman" panose="02020603050405020304" pitchFamily="18" charset="0"/>
                <a:ea typeface="Times New Roman" panose="02020603050405020304" pitchFamily="18" charset="0"/>
              </a:rPr>
              <a:t> El rendimiento en la asignatura Apreciación de la Escultura de los alumnos de la Universidad de las Fuerzas Armadas ESPE es menor en el grupo que utiliza el coaching educativo.</a:t>
            </a:r>
            <a:endParaRPr lang="es-EC" dirty="0">
              <a:latin typeface="Times New Roman" panose="02020603050405020304" pitchFamily="18" charset="0"/>
              <a:ea typeface="Arial Unicode MS"/>
            </a:endParaRPr>
          </a:p>
        </p:txBody>
      </p:sp>
    </p:spTree>
    <p:extLst>
      <p:ext uri="{BB962C8B-B14F-4D97-AF65-F5344CB8AC3E}">
        <p14:creationId xmlns:p14="http://schemas.microsoft.com/office/powerpoint/2010/main" val="118174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81" y="-81406"/>
            <a:ext cx="10018713" cy="1752599"/>
          </a:xfrm>
        </p:spPr>
        <p:txBody>
          <a:bodyPr/>
          <a:lstStyle/>
          <a:p>
            <a:r>
              <a:rPr lang="es-EC" dirty="0"/>
              <a:t>Promedio de medias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372" y="1629373"/>
            <a:ext cx="3009874" cy="194507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974784" y="2157879"/>
            <a:ext cx="3152775" cy="134302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087750147"/>
              </p:ext>
            </p:extLst>
          </p:nvPr>
        </p:nvGraphicFramePr>
        <p:xfrm>
          <a:off x="4517334" y="4150052"/>
          <a:ext cx="2797866" cy="867719"/>
        </p:xfrm>
        <a:graphic>
          <a:graphicData uri="http://schemas.openxmlformats.org/drawingml/2006/table">
            <a:tbl>
              <a:tblPr firstRow="1" firstCol="1" bandRow="1">
                <a:tableStyleId>{5C22544A-7EE6-4342-B048-85BDC9FD1C3A}</a:tableStyleId>
              </a:tblPr>
              <a:tblGrid>
                <a:gridCol w="2414696">
                  <a:extLst>
                    <a:ext uri="{9D8B030D-6E8A-4147-A177-3AD203B41FA5}">
                      <a16:colId xmlns:a16="http://schemas.microsoft.com/office/drawing/2014/main" xmlns="" val="3246185700"/>
                    </a:ext>
                  </a:extLst>
                </a:gridCol>
                <a:gridCol w="383170">
                  <a:extLst>
                    <a:ext uri="{9D8B030D-6E8A-4147-A177-3AD203B41FA5}">
                      <a16:colId xmlns:a16="http://schemas.microsoft.com/office/drawing/2014/main" xmlns="" val="1196133025"/>
                    </a:ext>
                  </a:extLst>
                </a:gridCol>
              </a:tblGrid>
              <a:tr h="284498">
                <a:tc gridSpan="2">
                  <a:txBody>
                    <a:bodyPr/>
                    <a:lstStyle/>
                    <a:p>
                      <a:pPr algn="ctr">
                        <a:lnSpc>
                          <a:spcPct val="107000"/>
                        </a:lnSpc>
                        <a:spcAft>
                          <a:spcPts val="0"/>
                        </a:spcAft>
                      </a:pPr>
                      <a:r>
                        <a:rPr lang="es-EC" sz="1100" dirty="0">
                          <a:effectLst/>
                        </a:rPr>
                        <a:t>DECISIÓN</a:t>
                      </a:r>
                      <a:endParaRPr lang="es-EC" sz="1200" dirty="0">
                        <a:effectLst/>
                        <a:latin typeface="Times New Roman" panose="02020603050405020304" pitchFamily="18" charset="0"/>
                        <a:ea typeface="Arial Unicode MS"/>
                      </a:endParaRPr>
                    </a:p>
                  </a:txBody>
                  <a:tcPr marL="44450" marR="44450" marT="0" marB="0" anchor="b"/>
                </a:tc>
                <a:tc hMerge="1">
                  <a:txBody>
                    <a:bodyPr/>
                    <a:lstStyle/>
                    <a:p>
                      <a:endParaRPr lang="es-EC"/>
                    </a:p>
                  </a:txBody>
                  <a:tcPr/>
                </a:tc>
                <a:extLst>
                  <a:ext uri="{0D108BD9-81ED-4DB2-BD59-A6C34878D82A}">
                    <a16:rowId xmlns:a16="http://schemas.microsoft.com/office/drawing/2014/main" xmlns="" val="3469440518"/>
                  </a:ext>
                </a:extLst>
              </a:tr>
              <a:tr h="284498">
                <a:tc>
                  <a:txBody>
                    <a:bodyPr/>
                    <a:lstStyle/>
                    <a:p>
                      <a:pPr algn="ctr">
                        <a:lnSpc>
                          <a:spcPct val="107000"/>
                        </a:lnSpc>
                        <a:spcAft>
                          <a:spcPts val="0"/>
                        </a:spcAft>
                      </a:pPr>
                      <a:r>
                        <a:rPr lang="es-EC" sz="1100">
                          <a:effectLst/>
                        </a:rPr>
                        <a:t>R=</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a:effectLst/>
                        </a:rPr>
                        <a:t>1,96</a:t>
                      </a:r>
                      <a:endParaRPr lang="es-EC" sz="120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2994909483"/>
                  </a:ext>
                </a:extLst>
              </a:tr>
              <a:tr h="298723">
                <a:tc>
                  <a:txBody>
                    <a:bodyPr/>
                    <a:lstStyle/>
                    <a:p>
                      <a:pPr algn="ctr">
                        <a:lnSpc>
                          <a:spcPct val="107000"/>
                        </a:lnSpc>
                        <a:spcAft>
                          <a:spcPts val="0"/>
                        </a:spcAft>
                      </a:pPr>
                      <a:r>
                        <a:rPr lang="es-EC" sz="1100">
                          <a:effectLst/>
                        </a:rPr>
                        <a:t>Zx=</a:t>
                      </a:r>
                      <a:endParaRPr lang="es-EC" sz="1200">
                        <a:effectLst/>
                        <a:latin typeface="Times New Roman" panose="02020603050405020304" pitchFamily="18" charset="0"/>
                        <a:ea typeface="Arial Unicode MS"/>
                      </a:endParaRPr>
                    </a:p>
                  </a:txBody>
                  <a:tcPr marL="44450" marR="44450" marT="0" marB="0" anchor="b"/>
                </a:tc>
                <a:tc>
                  <a:txBody>
                    <a:bodyPr/>
                    <a:lstStyle/>
                    <a:p>
                      <a:pPr algn="ctr">
                        <a:lnSpc>
                          <a:spcPct val="107000"/>
                        </a:lnSpc>
                        <a:spcAft>
                          <a:spcPts val="0"/>
                        </a:spcAft>
                      </a:pPr>
                      <a:r>
                        <a:rPr lang="es-EC" sz="1100" dirty="0">
                          <a:effectLst/>
                        </a:rPr>
                        <a:t>6,45</a:t>
                      </a:r>
                      <a:endParaRPr lang="es-EC" sz="1200" dirty="0">
                        <a:effectLst/>
                        <a:latin typeface="Times New Roman" panose="02020603050405020304" pitchFamily="18" charset="0"/>
                        <a:ea typeface="Arial Unicode MS"/>
                      </a:endParaRPr>
                    </a:p>
                  </a:txBody>
                  <a:tcPr marL="44450" marR="44450" marT="0" marB="0" anchor="b"/>
                </a:tc>
                <a:extLst>
                  <a:ext uri="{0D108BD9-81ED-4DB2-BD59-A6C34878D82A}">
                    <a16:rowId xmlns:a16="http://schemas.microsoft.com/office/drawing/2014/main" xmlns="" val="3473059303"/>
                  </a:ext>
                </a:extLst>
              </a:tr>
            </a:tbl>
          </a:graphicData>
        </a:graphic>
      </p:graphicFrame>
      <p:sp>
        <p:nvSpPr>
          <p:cNvPr id="8" name="Rectangle 7"/>
          <p:cNvSpPr/>
          <p:nvPr/>
        </p:nvSpPr>
        <p:spPr>
          <a:xfrm>
            <a:off x="2698059" y="5344436"/>
            <a:ext cx="6096000" cy="1338828"/>
          </a:xfrm>
          <a:prstGeom prst="rect">
            <a:avLst/>
          </a:prstGeom>
        </p:spPr>
        <p:txBody>
          <a:bodyPr>
            <a:spAutoFit/>
          </a:bodyPr>
          <a:lstStyle/>
          <a:p>
            <a:pPr algn="just">
              <a:lnSpc>
                <a:spcPct val="150000"/>
              </a:lnSpc>
              <a:spcAft>
                <a:spcPts val="0"/>
              </a:spcAft>
            </a:pPr>
            <a:r>
              <a:rPr lang="es-EC" u="sng" dirty="0">
                <a:solidFill>
                  <a:srgbClr val="000000"/>
                </a:solidFill>
                <a:latin typeface="Times New Roman" panose="02020603050405020304" pitchFamily="18" charset="0"/>
                <a:ea typeface="Times New Roman" panose="02020603050405020304" pitchFamily="18" charset="0"/>
              </a:rPr>
              <a:t>Se acepta la H1:</a:t>
            </a:r>
            <a:r>
              <a:rPr lang="es-EC" dirty="0">
                <a:solidFill>
                  <a:srgbClr val="000000"/>
                </a:solidFill>
                <a:latin typeface="Times New Roman" panose="02020603050405020304" pitchFamily="18" charset="0"/>
                <a:ea typeface="Times New Roman" panose="02020603050405020304" pitchFamily="18" charset="0"/>
              </a:rPr>
              <a:t>  La diferencia en el rendimiento entre los dos grupos es estadísticamente significativa</a:t>
            </a:r>
            <a:r>
              <a:rPr lang="es-EC" dirty="0">
                <a:solidFill>
                  <a:srgbClr val="000000"/>
                </a:solidFill>
                <a:latin typeface="Times New Roman" panose="02020603050405020304" pitchFamily="18" charset="0"/>
                <a:ea typeface="Arial Unicode MS"/>
              </a:rPr>
              <a:t> </a:t>
            </a:r>
            <a:r>
              <a:rPr lang="es-EC" dirty="0">
                <a:solidFill>
                  <a:srgbClr val="000000"/>
                </a:solidFill>
                <a:latin typeface="Times New Roman" panose="02020603050405020304" pitchFamily="18" charset="0"/>
                <a:ea typeface="Times New Roman" panose="02020603050405020304" pitchFamily="18" charset="0"/>
              </a:rPr>
              <a:t>por tanto el tipo de metodología que se utiliza sí incide en el rendimiento.</a:t>
            </a:r>
            <a:endParaRPr lang="es-EC" dirty="0">
              <a:latin typeface="Times New Roman" panose="02020603050405020304" pitchFamily="18" charset="0"/>
              <a:ea typeface="Arial Unicode MS"/>
            </a:endParaRPr>
          </a:p>
        </p:txBody>
      </p:sp>
    </p:spTree>
    <p:extLst>
      <p:ext uri="{BB962C8B-B14F-4D97-AF65-F5344CB8AC3E}">
        <p14:creationId xmlns:p14="http://schemas.microsoft.com/office/powerpoint/2010/main" val="275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9271319" cy="880109"/>
          </a:xfrm>
        </p:spPr>
        <p:txBody>
          <a:bodyPr/>
          <a:lstStyle/>
          <a:p>
            <a:r>
              <a:rPr lang="es-EC" dirty="0"/>
              <a:t>Conclusiones</a:t>
            </a:r>
          </a:p>
        </p:txBody>
      </p:sp>
      <p:sp>
        <p:nvSpPr>
          <p:cNvPr id="3" name="Content Placeholder 2"/>
          <p:cNvSpPr>
            <a:spLocks noGrp="1"/>
          </p:cNvSpPr>
          <p:nvPr>
            <p:ph idx="1"/>
          </p:nvPr>
        </p:nvSpPr>
        <p:spPr>
          <a:xfrm>
            <a:off x="2597574" y="1565910"/>
            <a:ext cx="8306646" cy="5292089"/>
          </a:xfrm>
        </p:spPr>
        <p:txBody>
          <a:bodyPr>
            <a:normAutofit fontScale="62500" lnSpcReduction="20000"/>
          </a:bodyPr>
          <a:lstStyle/>
          <a:p>
            <a:pPr lvl="0"/>
            <a:endParaRPr lang="es-ES_tradnl" dirty="0"/>
          </a:p>
          <a:p>
            <a:pPr lvl="0"/>
            <a:endParaRPr lang="es-ES_tradnl" dirty="0"/>
          </a:p>
          <a:p>
            <a:pPr lvl="0"/>
            <a:r>
              <a:rPr lang="es-ES_tradnl" dirty="0"/>
              <a:t>Las percepciones de los estudiantes de los grupos con respecto a las estrategias aplicadas por los docentes previa a la aplicación de Coaching Educativo son negativas. </a:t>
            </a:r>
            <a:endParaRPr lang="es-EC" dirty="0"/>
          </a:p>
          <a:p>
            <a:pPr lvl="0"/>
            <a:r>
              <a:rPr lang="es-ES_tradnl" dirty="0"/>
              <a:t>La capacitación en Coaching Educativo al docente del Grupo A permitió desarrollar actividades dentro del sílabo que lograron alcanzar un aprendizaje significativo en los estudiantes; así como la generación de un ambiente optimo dentro del aula de clase.</a:t>
            </a:r>
            <a:endParaRPr lang="es-EC" dirty="0"/>
          </a:p>
          <a:p>
            <a:pPr lvl="0"/>
            <a:r>
              <a:rPr lang="es-ES_tradnl" dirty="0"/>
              <a:t>La aplicación de Coaching Educativo durante dos unidades en el Grupo “A” permitió al docente guiar al estudiante, enfrentándose a un proceso de enseñanza – aprendizaje bilateral, que conjuga aspectos que permiten desarrollar al estudiante no solamente en su lado profesional, sino también humano.</a:t>
            </a:r>
            <a:endParaRPr lang="es-EC" dirty="0"/>
          </a:p>
          <a:p>
            <a:pPr lvl="0"/>
            <a:r>
              <a:rPr lang="es-ES_tradnl" dirty="0"/>
              <a:t>La observación de las sesiones del grupo experimental permitió evidenciar una mejora en la predisposición de los estudiantes con respecto al proceso enseñanza – aprendizaje y una actitud positiva respecto a las herramientas de Coaching Educativo aplicadas.</a:t>
            </a:r>
            <a:endParaRPr lang="es-EC" dirty="0"/>
          </a:p>
          <a:p>
            <a:pPr lvl="0"/>
            <a:r>
              <a:rPr lang="es-ES_tradnl" dirty="0"/>
              <a:t>El post test aplicado en los dos grupos permitió identificar una mejora en las sub dimensiones de estudio en el Grupo “A”, demostrando que la aplicación de Coaching Educativo tuvo una incidencia positiva. Sin embargo, el grupo “B” arrojó resultados similares a los obtenidos en el post test.</a:t>
            </a:r>
            <a:endParaRPr lang="es-EC" dirty="0"/>
          </a:p>
          <a:p>
            <a:pPr lvl="0"/>
            <a:r>
              <a:rPr lang="es-ES_tradnl" dirty="0"/>
              <a:t>Se determinó que sí existe una incidencia positiva del Coaching Educativo sobre el rendimiento académico, evidenciado a través de encuestas, fichas de observación y los promedios de los estudiantes involucrados. Teniendo así, en el grupo A una media de promedios de 16, 88 y en Grupo B de 15,73.</a:t>
            </a:r>
            <a:endParaRPr lang="es-EC" dirty="0"/>
          </a:p>
          <a:p>
            <a:endParaRPr lang="es-EC" dirty="0"/>
          </a:p>
          <a:p>
            <a:pPr marL="0" indent="0">
              <a:buNone/>
            </a:pPr>
            <a:endParaRPr lang="es-EC" b="1" dirty="0"/>
          </a:p>
          <a:p>
            <a:pPr marL="0" indent="0">
              <a:buNone/>
            </a:pPr>
            <a:endParaRPr lang="es-EC" dirty="0"/>
          </a:p>
          <a:p>
            <a:endParaRPr lang="es-EC" dirty="0"/>
          </a:p>
        </p:txBody>
      </p:sp>
    </p:spTree>
    <p:extLst>
      <p:ext uri="{BB962C8B-B14F-4D97-AF65-F5344CB8AC3E}">
        <p14:creationId xmlns:p14="http://schemas.microsoft.com/office/powerpoint/2010/main" val="12711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9225599" cy="847579"/>
          </a:xfrm>
        </p:spPr>
        <p:txBody>
          <a:bodyPr/>
          <a:lstStyle/>
          <a:p>
            <a:r>
              <a:rPr lang="es-EC" dirty="0"/>
              <a:t>Recomendaciones</a:t>
            </a:r>
          </a:p>
        </p:txBody>
      </p:sp>
      <p:sp>
        <p:nvSpPr>
          <p:cNvPr id="3" name="Content Placeholder 2"/>
          <p:cNvSpPr>
            <a:spLocks noGrp="1"/>
          </p:cNvSpPr>
          <p:nvPr>
            <p:ph idx="1"/>
          </p:nvPr>
        </p:nvSpPr>
        <p:spPr>
          <a:xfrm>
            <a:off x="2068830" y="1659109"/>
            <a:ext cx="8641080" cy="4985238"/>
          </a:xfrm>
        </p:spPr>
        <p:txBody>
          <a:bodyPr>
            <a:normAutofit fontScale="92500" lnSpcReduction="10000"/>
          </a:bodyPr>
          <a:lstStyle/>
          <a:p>
            <a:pPr marL="0" indent="0">
              <a:buNone/>
            </a:pPr>
            <a:r>
              <a:rPr lang="es-ES_tradnl" b="1" dirty="0"/>
              <a:t> </a:t>
            </a:r>
            <a:endParaRPr lang="es-EC" dirty="0"/>
          </a:p>
          <a:p>
            <a:pPr lvl="0"/>
            <a:r>
              <a:rPr lang="es-ES_tradnl" dirty="0"/>
              <a:t>Debido a la limitación del tiempo en esta investigación, se sugiere aplicar en futuras investigaciones otras dimensiones de Coaching Educativo para probar su efectividad.</a:t>
            </a:r>
            <a:r>
              <a:rPr lang="es-ES_tradnl" b="1" dirty="0"/>
              <a:t> </a:t>
            </a:r>
            <a:endParaRPr lang="es-EC" dirty="0"/>
          </a:p>
          <a:p>
            <a:pPr lvl="0"/>
            <a:r>
              <a:rPr lang="es-ES_tradnl" dirty="0"/>
              <a:t>Capacitar a los docentes en Coaching Educativo ya que es una estrategia que permite alcanzar aprendizaje significativo, incluyendo elementos de Coaching Educativo en el silabo.</a:t>
            </a:r>
            <a:endParaRPr lang="es-EC" dirty="0"/>
          </a:p>
          <a:p>
            <a:pPr lvl="0"/>
            <a:r>
              <a:rPr lang="es-ES_tradnl" dirty="0"/>
              <a:t>Para mejorar el aprendizaje en la asignatura Apreciación del Arte Escultura se recomienda hacer uso de Coaching Educativo como estrategia metodológica.</a:t>
            </a:r>
            <a:endParaRPr lang="es-EC" dirty="0"/>
          </a:p>
          <a:p>
            <a:pPr lvl="0"/>
            <a:r>
              <a:rPr lang="es-ES_tradnl" dirty="0"/>
              <a:t>Aplicar Coaching Educativo como estrategia metodológica en otras materias y en más sesiones dentro de la Universidad de las Fuerzas Armadas ESPE para tener una visión global sobre el efecto de Coaching Educativo y mejorar el rendimiento académico de los estudiantes.</a:t>
            </a:r>
            <a:endParaRPr lang="es-EC" dirty="0"/>
          </a:p>
          <a:p>
            <a:endParaRPr lang="es-EC" dirty="0"/>
          </a:p>
        </p:txBody>
      </p:sp>
    </p:spTree>
    <p:extLst>
      <p:ext uri="{BB962C8B-B14F-4D97-AF65-F5344CB8AC3E}">
        <p14:creationId xmlns:p14="http://schemas.microsoft.com/office/powerpoint/2010/main" val="23968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9247918"/>
              </p:ext>
            </p:extLst>
          </p:nvPr>
        </p:nvGraphicFramePr>
        <p:xfrm>
          <a:off x="2031999" y="719666"/>
          <a:ext cx="8132417" cy="5667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656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891" y="2811780"/>
            <a:ext cx="10018713" cy="1752599"/>
          </a:xfrm>
        </p:spPr>
        <p:txBody>
          <a:bodyPr>
            <a:normAutofit/>
          </a:bodyPr>
          <a:lstStyle/>
          <a:p>
            <a:r>
              <a:rPr lang="es-EC" sz="7200" dirty="0"/>
              <a:t>MARCO TEÓRICO</a:t>
            </a:r>
          </a:p>
        </p:txBody>
      </p:sp>
    </p:spTree>
    <p:extLst>
      <p:ext uri="{BB962C8B-B14F-4D97-AF65-F5344CB8AC3E}">
        <p14:creationId xmlns:p14="http://schemas.microsoft.com/office/powerpoint/2010/main" val="16101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27039473"/>
              </p:ext>
            </p:extLst>
          </p:nvPr>
        </p:nvGraphicFramePr>
        <p:xfrm>
          <a:off x="980661" y="0"/>
          <a:ext cx="9607826" cy="621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3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7042855"/>
              </p:ext>
            </p:extLst>
          </p:nvPr>
        </p:nvGraphicFramePr>
        <p:xfrm>
          <a:off x="1634435" y="560640"/>
          <a:ext cx="8225182" cy="589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3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946082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9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71" y="2617470"/>
            <a:ext cx="10018713" cy="1752599"/>
          </a:xfrm>
        </p:spPr>
        <p:txBody>
          <a:bodyPr>
            <a:normAutofit/>
          </a:bodyPr>
          <a:lstStyle/>
          <a:p>
            <a:r>
              <a:rPr lang="es-EC" sz="7200" dirty="0"/>
              <a:t>METODOLOGÍA</a:t>
            </a:r>
          </a:p>
        </p:txBody>
      </p:sp>
    </p:spTree>
    <p:extLst>
      <p:ext uri="{BB962C8B-B14F-4D97-AF65-F5344CB8AC3E}">
        <p14:creationId xmlns:p14="http://schemas.microsoft.com/office/powerpoint/2010/main" val="40750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05628403"/>
              </p:ext>
            </p:extLst>
          </p:nvPr>
        </p:nvGraphicFramePr>
        <p:xfrm>
          <a:off x="2502463" y="2034541"/>
          <a:ext cx="7570932"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79901714"/>
              </p:ext>
            </p:extLst>
          </p:nvPr>
        </p:nvGraphicFramePr>
        <p:xfrm>
          <a:off x="3697764" y="615823"/>
          <a:ext cx="5180330" cy="1145794"/>
        </p:xfrm>
        <a:graphic>
          <a:graphicData uri="http://schemas.openxmlformats.org/drawingml/2006/table">
            <a:tbl>
              <a:tblPr firstRow="1" firstCol="1" bandRow="1">
                <a:tableStyleId>{5C22544A-7EE6-4342-B048-85BDC9FD1C3A}</a:tableStyleId>
              </a:tblPr>
              <a:tblGrid>
                <a:gridCol w="1292225">
                  <a:extLst>
                    <a:ext uri="{9D8B030D-6E8A-4147-A177-3AD203B41FA5}">
                      <a16:colId xmlns:a16="http://schemas.microsoft.com/office/drawing/2014/main" xmlns="" val="4124189090"/>
                    </a:ext>
                  </a:extLst>
                </a:gridCol>
                <a:gridCol w="2074545">
                  <a:extLst>
                    <a:ext uri="{9D8B030D-6E8A-4147-A177-3AD203B41FA5}">
                      <a16:colId xmlns:a16="http://schemas.microsoft.com/office/drawing/2014/main" xmlns="" val="3742881864"/>
                    </a:ext>
                  </a:extLst>
                </a:gridCol>
                <a:gridCol w="1813560">
                  <a:extLst>
                    <a:ext uri="{9D8B030D-6E8A-4147-A177-3AD203B41FA5}">
                      <a16:colId xmlns:a16="http://schemas.microsoft.com/office/drawing/2014/main" xmlns="" val="97885100"/>
                    </a:ext>
                  </a:extLst>
                </a:gridCol>
              </a:tblGrid>
              <a:tr h="557530">
                <a:tc>
                  <a:txBody>
                    <a:bodyPr/>
                    <a:lstStyle/>
                    <a:p>
                      <a:pPr algn="ctr">
                        <a:lnSpc>
                          <a:spcPct val="107000"/>
                        </a:lnSpc>
                        <a:spcAft>
                          <a:spcPts val="0"/>
                        </a:spcAft>
                      </a:pPr>
                      <a:r>
                        <a:rPr lang="en-US" sz="1000">
                          <a:effectLst/>
                        </a:rPr>
                        <a:t>ESTRATO</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TOTAL POBLACIÓN ASIGNATURA PRESENCIAL ESCULTURA</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MUESTRA</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extLst>
                  <a:ext uri="{0D108BD9-81ED-4DB2-BD59-A6C34878D82A}">
                    <a16:rowId xmlns:a16="http://schemas.microsoft.com/office/drawing/2014/main" xmlns="" val="3530016247"/>
                  </a:ext>
                </a:extLst>
              </a:tr>
              <a:tr h="196850">
                <a:tc>
                  <a:txBody>
                    <a:bodyPr/>
                    <a:lstStyle/>
                    <a:p>
                      <a:pPr algn="just">
                        <a:lnSpc>
                          <a:spcPct val="107000"/>
                        </a:lnSpc>
                        <a:spcAft>
                          <a:spcPts val="0"/>
                        </a:spcAft>
                      </a:pPr>
                      <a:r>
                        <a:rPr lang="en-US" sz="1200">
                          <a:effectLst/>
                        </a:rPr>
                        <a:t>Paralelos</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14</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extLst>
                  <a:ext uri="{0D108BD9-81ED-4DB2-BD59-A6C34878D82A}">
                    <a16:rowId xmlns:a16="http://schemas.microsoft.com/office/drawing/2014/main" xmlns="" val="1462790253"/>
                  </a:ext>
                </a:extLst>
              </a:tr>
              <a:tr h="188595">
                <a:tc>
                  <a:txBody>
                    <a:bodyPr/>
                    <a:lstStyle/>
                    <a:p>
                      <a:pPr algn="just">
                        <a:lnSpc>
                          <a:spcPct val="107000"/>
                        </a:lnSpc>
                        <a:spcAft>
                          <a:spcPts val="0"/>
                        </a:spcAft>
                      </a:pPr>
                      <a:r>
                        <a:rPr lang="en-US" sz="1200">
                          <a:effectLst/>
                        </a:rPr>
                        <a:t>Docentes</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4</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2</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extLst>
                  <a:ext uri="{0D108BD9-81ED-4DB2-BD59-A6C34878D82A}">
                    <a16:rowId xmlns:a16="http://schemas.microsoft.com/office/drawing/2014/main" xmlns="" val="1054641323"/>
                  </a:ext>
                </a:extLst>
              </a:tr>
              <a:tr h="188595">
                <a:tc>
                  <a:txBody>
                    <a:bodyPr/>
                    <a:lstStyle/>
                    <a:p>
                      <a:pPr algn="just">
                        <a:lnSpc>
                          <a:spcPct val="107000"/>
                        </a:lnSpc>
                        <a:spcAft>
                          <a:spcPts val="0"/>
                        </a:spcAft>
                      </a:pPr>
                      <a:r>
                        <a:rPr lang="en-US" sz="1200">
                          <a:effectLst/>
                        </a:rPr>
                        <a:t>Estudiantes</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370</a:t>
                      </a:r>
                      <a:endParaRPr lang="es-EC" sz="1200">
                        <a:effectLst/>
                        <a:latin typeface="Times New Roman" panose="02020603050405020304" pitchFamily="18" charset="0"/>
                        <a:ea typeface="Arial Unicode MS"/>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281</a:t>
                      </a:r>
                      <a:endParaRPr lang="es-EC" sz="1200" dirty="0">
                        <a:effectLst/>
                        <a:latin typeface="Times New Roman" panose="02020603050405020304" pitchFamily="18" charset="0"/>
                        <a:ea typeface="Arial Unicode MS"/>
                        <a:cs typeface="Times New Roman" panose="02020603050405020304" pitchFamily="18" charset="0"/>
                      </a:endParaRPr>
                    </a:p>
                  </a:txBody>
                  <a:tcPr marL="44450" marR="44450" marT="0" marB="0" anchor="ctr"/>
                </a:tc>
                <a:extLst>
                  <a:ext uri="{0D108BD9-81ED-4DB2-BD59-A6C34878D82A}">
                    <a16:rowId xmlns:a16="http://schemas.microsoft.com/office/drawing/2014/main" xmlns="" val="3797893789"/>
                  </a:ext>
                </a:extLst>
              </a:tr>
            </a:tbl>
          </a:graphicData>
        </a:graphic>
      </p:graphicFrame>
    </p:spTree>
    <p:extLst>
      <p:ext uri="{BB962C8B-B14F-4D97-AF65-F5344CB8AC3E}">
        <p14:creationId xmlns:p14="http://schemas.microsoft.com/office/powerpoint/2010/main" val="38666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662</TotalTime>
  <Words>971</Words>
  <Application>Microsoft Office PowerPoint</Application>
  <PresentationFormat>Personalizado</PresentationFormat>
  <Paragraphs>180</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Parallax</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METODOLOGÍA</vt:lpstr>
      <vt:lpstr>Presentación de PowerPoint</vt:lpstr>
      <vt:lpstr>Actividades Coaching Educativo Grupo Experimental</vt:lpstr>
      <vt:lpstr>Presentación de PowerPoint</vt:lpstr>
      <vt:lpstr>ANÁLISIS E INTERPRETACIÓN DE RESULTADOS</vt:lpstr>
      <vt:lpstr>Pre Test y Post Test</vt:lpstr>
      <vt:lpstr>Presentación de PowerPoint</vt:lpstr>
      <vt:lpstr>Presentación de PowerPoint</vt:lpstr>
      <vt:lpstr>Presentación de PowerPoint</vt:lpstr>
      <vt:lpstr>Presentación de PowerPoint</vt:lpstr>
      <vt:lpstr>Ficha de Observación</vt:lpstr>
      <vt:lpstr>Presentación de PowerPoint</vt:lpstr>
      <vt:lpstr>Rendimiento Académico</vt:lpstr>
      <vt:lpstr>Comprobación de Hipótesis</vt:lpstr>
      <vt:lpstr>Promedio de medias</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Chiriboga</dc:creator>
  <cp:lastModifiedBy>Usuario 3</cp:lastModifiedBy>
  <cp:revision>58</cp:revision>
  <dcterms:created xsi:type="dcterms:W3CDTF">2017-02-26T18:29:44Z</dcterms:created>
  <dcterms:modified xsi:type="dcterms:W3CDTF">2017-03-22T15:11:12Z</dcterms:modified>
</cp:coreProperties>
</file>