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13501688" cy="10080625"/>
  <p:notesSz cx="6858000" cy="9144000"/>
  <p:defaultTextStyle>
    <a:defPPr>
      <a:defRPr lang="es-EC"/>
    </a:defPPr>
    <a:lvl1pPr marL="0" algn="l" defTabSz="1337255" rtl="0" eaLnBrk="1" latinLnBrk="0" hangingPunct="1">
      <a:defRPr sz="2600" kern="1200">
        <a:solidFill>
          <a:schemeClr val="tx1"/>
        </a:solidFill>
        <a:latin typeface="+mn-lt"/>
        <a:ea typeface="+mn-ea"/>
        <a:cs typeface="+mn-cs"/>
      </a:defRPr>
    </a:lvl1pPr>
    <a:lvl2pPr marL="668628" algn="l" defTabSz="1337255" rtl="0" eaLnBrk="1" latinLnBrk="0" hangingPunct="1">
      <a:defRPr sz="2600" kern="1200">
        <a:solidFill>
          <a:schemeClr val="tx1"/>
        </a:solidFill>
        <a:latin typeface="+mn-lt"/>
        <a:ea typeface="+mn-ea"/>
        <a:cs typeface="+mn-cs"/>
      </a:defRPr>
    </a:lvl2pPr>
    <a:lvl3pPr marL="1337255" algn="l" defTabSz="1337255" rtl="0" eaLnBrk="1" latinLnBrk="0" hangingPunct="1">
      <a:defRPr sz="2600" kern="1200">
        <a:solidFill>
          <a:schemeClr val="tx1"/>
        </a:solidFill>
        <a:latin typeface="+mn-lt"/>
        <a:ea typeface="+mn-ea"/>
        <a:cs typeface="+mn-cs"/>
      </a:defRPr>
    </a:lvl3pPr>
    <a:lvl4pPr marL="2005883" algn="l" defTabSz="1337255" rtl="0" eaLnBrk="1" latinLnBrk="0" hangingPunct="1">
      <a:defRPr sz="2600" kern="1200">
        <a:solidFill>
          <a:schemeClr val="tx1"/>
        </a:solidFill>
        <a:latin typeface="+mn-lt"/>
        <a:ea typeface="+mn-ea"/>
        <a:cs typeface="+mn-cs"/>
      </a:defRPr>
    </a:lvl4pPr>
    <a:lvl5pPr marL="2674510" algn="l" defTabSz="1337255" rtl="0" eaLnBrk="1" latinLnBrk="0" hangingPunct="1">
      <a:defRPr sz="2600" kern="1200">
        <a:solidFill>
          <a:schemeClr val="tx1"/>
        </a:solidFill>
        <a:latin typeface="+mn-lt"/>
        <a:ea typeface="+mn-ea"/>
        <a:cs typeface="+mn-cs"/>
      </a:defRPr>
    </a:lvl5pPr>
    <a:lvl6pPr marL="3343138" algn="l" defTabSz="1337255" rtl="0" eaLnBrk="1" latinLnBrk="0" hangingPunct="1">
      <a:defRPr sz="2600" kern="1200">
        <a:solidFill>
          <a:schemeClr val="tx1"/>
        </a:solidFill>
        <a:latin typeface="+mn-lt"/>
        <a:ea typeface="+mn-ea"/>
        <a:cs typeface="+mn-cs"/>
      </a:defRPr>
    </a:lvl6pPr>
    <a:lvl7pPr marL="4011765" algn="l" defTabSz="1337255" rtl="0" eaLnBrk="1" latinLnBrk="0" hangingPunct="1">
      <a:defRPr sz="2600" kern="1200">
        <a:solidFill>
          <a:schemeClr val="tx1"/>
        </a:solidFill>
        <a:latin typeface="+mn-lt"/>
        <a:ea typeface="+mn-ea"/>
        <a:cs typeface="+mn-cs"/>
      </a:defRPr>
    </a:lvl7pPr>
    <a:lvl8pPr marL="4680393" algn="l" defTabSz="1337255" rtl="0" eaLnBrk="1" latinLnBrk="0" hangingPunct="1">
      <a:defRPr sz="2600" kern="1200">
        <a:solidFill>
          <a:schemeClr val="tx1"/>
        </a:solidFill>
        <a:latin typeface="+mn-lt"/>
        <a:ea typeface="+mn-ea"/>
        <a:cs typeface="+mn-cs"/>
      </a:defRPr>
    </a:lvl8pPr>
    <a:lvl9pPr marL="5349021" algn="l" defTabSz="1337255"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75">
          <p15:clr>
            <a:srgbClr val="A4A3A4"/>
          </p15:clr>
        </p15:guide>
        <p15:guide id="2" pos="425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E1F1"/>
    <a:srgbClr val="0067B4"/>
    <a:srgbClr val="00AAE6"/>
    <a:srgbClr val="00B6F6"/>
    <a:srgbClr val="4BD0FF"/>
    <a:srgbClr val="5DD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60" d="100"/>
          <a:sy n="60" d="100"/>
        </p:scale>
        <p:origin x="1422" y="42"/>
      </p:cViewPr>
      <p:guideLst>
        <p:guide orient="horz" pos="3175"/>
        <p:guide pos="4253"/>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759470" y="7863864"/>
            <a:ext cx="12742218" cy="3499"/>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3726" tIns="66863" rIns="133726" bIns="66863" anchor="t" compatLnSpc="1"/>
          <a:lstStyle/>
          <a:p>
            <a:endParaRPr kumimoji="0" lang="en-US"/>
          </a:p>
        </p:txBody>
      </p:sp>
      <p:sp>
        <p:nvSpPr>
          <p:cNvPr id="29" name="28 Título"/>
          <p:cNvSpPr>
            <a:spLocks noGrp="1"/>
          </p:cNvSpPr>
          <p:nvPr>
            <p:ph type="ctrTitle"/>
          </p:nvPr>
        </p:nvSpPr>
        <p:spPr>
          <a:xfrm>
            <a:off x="562570" y="7134066"/>
            <a:ext cx="12489062" cy="1796778"/>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62570" y="5712355"/>
            <a:ext cx="12489062" cy="1344083"/>
          </a:xfrm>
        </p:spPr>
        <p:txBody>
          <a:bodyPr anchor="b"/>
          <a:lstStyle>
            <a:lvl1pPr marL="0" indent="0" algn="l">
              <a:buNone/>
              <a:defRPr sz="3600">
                <a:solidFill>
                  <a:schemeClr val="tx2">
                    <a:shade val="75000"/>
                  </a:schemeClr>
                </a:solidFill>
              </a:defRPr>
            </a:lvl1pPr>
            <a:lvl2pPr marL="668628" indent="0" algn="ctr">
              <a:buNone/>
            </a:lvl2pPr>
            <a:lvl3pPr marL="1337255" indent="0" algn="ctr">
              <a:buNone/>
            </a:lvl3pPr>
            <a:lvl4pPr marL="2005883" indent="0" algn="ctr">
              <a:buNone/>
            </a:lvl4pPr>
            <a:lvl5pPr marL="2674510" indent="0" algn="ctr">
              <a:buNone/>
            </a:lvl5pPr>
            <a:lvl6pPr marL="3343138" indent="0" algn="ctr">
              <a:buNone/>
            </a:lvl6pPr>
            <a:lvl7pPr marL="4011765" indent="0" algn="ctr">
              <a:buNone/>
            </a:lvl7pPr>
            <a:lvl8pPr marL="4680393" indent="0" algn="ctr">
              <a:buNone/>
            </a:lvl8pPr>
            <a:lvl9pPr marL="5349021"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D498C3E2-856E-4DAD-8506-9EC0CB7F93BD}" type="datetimeFigureOut">
              <a:rPr lang="es-EC" smtClean="0"/>
              <a:t>07/11/2016</a:t>
            </a:fld>
            <a:endParaRPr lang="es-EC"/>
          </a:p>
        </p:txBody>
      </p:sp>
      <p:sp>
        <p:nvSpPr>
          <p:cNvPr id="2" name="1 Marcador de pie de página"/>
          <p:cNvSpPr>
            <a:spLocks noGrp="1"/>
          </p:cNvSpPr>
          <p:nvPr>
            <p:ph type="ftr" sz="quarter" idx="11"/>
          </p:nvPr>
        </p:nvSpPr>
        <p:spPr/>
        <p:txBody>
          <a:bodyPr/>
          <a:lstStyle/>
          <a:p>
            <a:endParaRPr lang="es-EC"/>
          </a:p>
        </p:txBody>
      </p:sp>
      <p:sp>
        <p:nvSpPr>
          <p:cNvPr id="15" name="14 Marcador de número de diapositiva"/>
          <p:cNvSpPr>
            <a:spLocks noGrp="1"/>
          </p:cNvSpPr>
          <p:nvPr>
            <p:ph type="sldNum" sz="quarter" idx="12"/>
          </p:nvPr>
        </p:nvSpPr>
        <p:spPr>
          <a:xfrm>
            <a:off x="12151521" y="9516111"/>
            <a:ext cx="1120640" cy="362902"/>
          </a:xfrm>
        </p:spPr>
        <p:txBody>
          <a:bodyPr/>
          <a:lstStyle/>
          <a:p>
            <a:fld id="{DB5374DD-E040-42E3-A90E-FE5D4E9765B3}"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498C3E2-856E-4DAD-8506-9EC0CB7F93BD}" type="datetimeFigureOut">
              <a:rPr lang="es-EC" smtClean="0"/>
              <a:t>07/11/2016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B5374DD-E040-42E3-A90E-FE5D4E9765B3}"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0126266" y="807386"/>
            <a:ext cx="2700338" cy="86012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75084" y="807386"/>
            <a:ext cx="9226154" cy="86012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498C3E2-856E-4DAD-8506-9EC0CB7F93BD}" type="datetimeFigureOut">
              <a:rPr lang="es-EC" smtClean="0"/>
              <a:t>07/11/2016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B5374DD-E040-42E3-A90E-FE5D4E9765B3}"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D498C3E2-856E-4DAD-8506-9EC0CB7F93BD}" type="datetimeFigureOut">
              <a:rPr lang="es-EC" smtClean="0"/>
              <a:t>07/11/2016</a:t>
            </a:fld>
            <a:endParaRPr lang="es-EC"/>
          </a:p>
        </p:txBody>
      </p:sp>
      <p:sp>
        <p:nvSpPr>
          <p:cNvPr id="19" name="18 Marcador de pie de página"/>
          <p:cNvSpPr>
            <a:spLocks noGrp="1"/>
          </p:cNvSpPr>
          <p:nvPr>
            <p:ph type="ftr" sz="quarter" idx="11"/>
          </p:nvPr>
        </p:nvSpPr>
        <p:spPr>
          <a:xfrm>
            <a:off x="5288161" y="112010"/>
            <a:ext cx="4275534" cy="424693"/>
          </a:xfrm>
        </p:spPr>
        <p:txBody>
          <a:bodyPr/>
          <a:lstStyle/>
          <a:p>
            <a:endParaRPr lang="es-EC"/>
          </a:p>
        </p:txBody>
      </p:sp>
      <p:sp>
        <p:nvSpPr>
          <p:cNvPr id="16" name="15 Marcador de número de diapositiva"/>
          <p:cNvSpPr>
            <a:spLocks noGrp="1"/>
          </p:cNvSpPr>
          <p:nvPr>
            <p:ph type="sldNum" sz="quarter" idx="12"/>
          </p:nvPr>
        </p:nvSpPr>
        <p:spPr>
          <a:xfrm>
            <a:off x="12151521" y="9516111"/>
            <a:ext cx="1120640" cy="362902"/>
          </a:xfrm>
        </p:spPr>
        <p:txBody>
          <a:bodyPr/>
          <a:lstStyle/>
          <a:p>
            <a:fld id="{DB5374DD-E040-42E3-A90E-FE5D4E9765B3}"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759470" y="5063690"/>
            <a:ext cx="12742218" cy="3499"/>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3726" tIns="66863" rIns="133726" bIns="66863" anchor="t" compatLnSpc="1"/>
          <a:lstStyle/>
          <a:p>
            <a:endParaRPr kumimoji="0" lang="en-US"/>
          </a:p>
        </p:txBody>
      </p:sp>
      <p:sp>
        <p:nvSpPr>
          <p:cNvPr id="6" name="5 Marcador de texto"/>
          <p:cNvSpPr>
            <a:spLocks noGrp="1"/>
          </p:cNvSpPr>
          <p:nvPr>
            <p:ph type="body" idx="1"/>
          </p:nvPr>
        </p:nvSpPr>
        <p:spPr>
          <a:xfrm>
            <a:off x="562570" y="2464153"/>
            <a:ext cx="12489062" cy="1792111"/>
          </a:xfrm>
        </p:spPr>
        <p:txBody>
          <a:bodyPr anchor="b"/>
          <a:lstStyle>
            <a:lvl1pPr marL="0" indent="0" algn="r">
              <a:buNone/>
              <a:defRPr sz="2900">
                <a:solidFill>
                  <a:schemeClr val="tx2">
                    <a:shade val="75000"/>
                  </a:schemeClr>
                </a:solidFill>
              </a:defRPr>
            </a:lvl1pPr>
            <a:lvl2pPr>
              <a:buNone/>
              <a:defRPr sz="2600">
                <a:solidFill>
                  <a:schemeClr val="tx1">
                    <a:tint val="75000"/>
                  </a:schemeClr>
                </a:solidFill>
              </a:defRPr>
            </a:lvl2pPr>
            <a:lvl3pPr>
              <a:buNone/>
              <a:defRPr sz="2300">
                <a:solidFill>
                  <a:schemeClr val="tx1">
                    <a:tint val="75000"/>
                  </a:schemeClr>
                </a:solidFill>
              </a:defRPr>
            </a:lvl3pPr>
            <a:lvl4pPr>
              <a:buNone/>
              <a:defRPr sz="2100">
                <a:solidFill>
                  <a:schemeClr val="tx1">
                    <a:tint val="75000"/>
                  </a:schemeClr>
                </a:solidFill>
              </a:defRPr>
            </a:lvl4pPr>
            <a:lvl5pPr>
              <a:buNone/>
              <a:defRPr sz="21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D498C3E2-856E-4DAD-8506-9EC0CB7F93BD}" type="datetimeFigureOut">
              <a:rPr lang="es-EC" smtClean="0"/>
              <a:t>07/11/2016</a:t>
            </a:fld>
            <a:endParaRPr lang="es-EC"/>
          </a:p>
        </p:txBody>
      </p:sp>
      <p:sp>
        <p:nvSpPr>
          <p:cNvPr id="11" name="10 Marcador de pie de página"/>
          <p:cNvSpPr>
            <a:spLocks noGrp="1"/>
          </p:cNvSpPr>
          <p:nvPr>
            <p:ph type="ftr" sz="quarter" idx="11"/>
          </p:nvPr>
        </p:nvSpPr>
        <p:spPr/>
        <p:txBody>
          <a:bodyPr/>
          <a:lstStyle/>
          <a:p>
            <a:endParaRPr lang="es-EC"/>
          </a:p>
        </p:txBody>
      </p:sp>
      <p:sp>
        <p:nvSpPr>
          <p:cNvPr id="16" name="15 Marcador de número de diapositiva"/>
          <p:cNvSpPr>
            <a:spLocks noGrp="1"/>
          </p:cNvSpPr>
          <p:nvPr>
            <p:ph type="sldNum" sz="quarter" idx="12"/>
          </p:nvPr>
        </p:nvSpPr>
        <p:spPr/>
        <p:txBody>
          <a:bodyPr/>
          <a:lstStyle/>
          <a:p>
            <a:fld id="{DB5374DD-E040-42E3-A90E-FE5D4E9765B3}" type="slidenum">
              <a:rPr lang="es-EC" smtClean="0"/>
              <a:t>‹Nº›</a:t>
            </a:fld>
            <a:endParaRPr lang="es-EC"/>
          </a:p>
        </p:txBody>
      </p:sp>
      <p:sp>
        <p:nvSpPr>
          <p:cNvPr id="8" name="7 Título"/>
          <p:cNvSpPr>
            <a:spLocks noGrp="1"/>
          </p:cNvSpPr>
          <p:nvPr>
            <p:ph type="title"/>
          </p:nvPr>
        </p:nvSpPr>
        <p:spPr>
          <a:xfrm>
            <a:off x="266483" y="4331945"/>
            <a:ext cx="12826604" cy="1741583"/>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445556" y="672042"/>
            <a:ext cx="12826604" cy="1236556"/>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450057" y="2352147"/>
            <a:ext cx="6188273" cy="6944431"/>
          </a:xfrm>
        </p:spPr>
        <p:txBody>
          <a:bodyPr/>
          <a:lstStyle>
            <a:lvl1pPr>
              <a:defRPr sz="4100"/>
            </a:lvl1pPr>
            <a:lvl2pPr>
              <a:defRPr sz="3600"/>
            </a:lvl2pPr>
            <a:lvl3pPr>
              <a:defRPr sz="2900"/>
            </a:lvl3pPr>
            <a:lvl4pPr>
              <a:defRPr sz="2600"/>
            </a:lvl4pPr>
            <a:lvl5pPr>
              <a:defRPr sz="2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6863359" y="2352147"/>
            <a:ext cx="6413302" cy="6944431"/>
          </a:xfrm>
        </p:spPr>
        <p:txBody>
          <a:bodyPr/>
          <a:lstStyle>
            <a:lvl1pPr>
              <a:defRPr sz="4100"/>
            </a:lvl1pPr>
            <a:lvl2pPr>
              <a:defRPr sz="3600"/>
            </a:lvl2pPr>
            <a:lvl3pPr>
              <a:defRPr sz="2900"/>
            </a:lvl3pPr>
            <a:lvl4pPr>
              <a:defRPr sz="2600"/>
            </a:lvl4pPr>
            <a:lvl5pPr>
              <a:defRPr sz="2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D498C3E2-856E-4DAD-8506-9EC0CB7F93BD}" type="datetimeFigureOut">
              <a:rPr lang="es-EC" smtClean="0"/>
              <a:t>07/11/2016</a:t>
            </a:fld>
            <a:endParaRPr lang="es-EC"/>
          </a:p>
        </p:txBody>
      </p:sp>
      <p:sp>
        <p:nvSpPr>
          <p:cNvPr id="10" name="9 Marcador de pie de página"/>
          <p:cNvSpPr>
            <a:spLocks noGrp="1"/>
          </p:cNvSpPr>
          <p:nvPr>
            <p:ph type="ftr" sz="quarter" idx="11"/>
          </p:nvPr>
        </p:nvSpPr>
        <p:spPr/>
        <p:txBody>
          <a:bodyPr/>
          <a:lstStyle/>
          <a:p>
            <a:endParaRPr lang="es-EC"/>
          </a:p>
        </p:txBody>
      </p:sp>
      <p:sp>
        <p:nvSpPr>
          <p:cNvPr id="31" name="30 Marcador de número de diapositiva"/>
          <p:cNvSpPr>
            <a:spLocks noGrp="1"/>
          </p:cNvSpPr>
          <p:nvPr>
            <p:ph type="sldNum" sz="quarter" idx="12"/>
          </p:nvPr>
        </p:nvSpPr>
        <p:spPr/>
        <p:txBody>
          <a:bodyPr/>
          <a:lstStyle/>
          <a:p>
            <a:fld id="{DB5374DD-E040-42E3-A90E-FE5D4E9765B3}"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450056" y="7952493"/>
            <a:ext cx="12714090" cy="1297414"/>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15571" y="980062"/>
            <a:ext cx="6335274" cy="940391"/>
          </a:xfrm>
        </p:spPr>
        <p:txBody>
          <a:bodyPr anchor="ctr"/>
          <a:lstStyle>
            <a:lvl1pPr marL="0" indent="0">
              <a:buNone/>
              <a:defRPr sz="2600" b="0" cap="all" baseline="0">
                <a:solidFill>
                  <a:schemeClr val="accent1">
                    <a:shade val="50000"/>
                  </a:schemeClr>
                </a:solidFill>
                <a:latin typeface="+mj-lt"/>
                <a:ea typeface="+mj-ea"/>
                <a:cs typeface="+mj-cs"/>
              </a:defRPr>
            </a:lvl1pPr>
            <a:lvl2pPr>
              <a:buNone/>
              <a:defRPr sz="2900" b="1"/>
            </a:lvl2pPr>
            <a:lvl3pPr>
              <a:buNone/>
              <a:defRPr sz="2600" b="1"/>
            </a:lvl3pPr>
            <a:lvl4pPr>
              <a:buNone/>
              <a:defRPr sz="2300" b="1"/>
            </a:lvl4pPr>
            <a:lvl5pPr>
              <a:buNone/>
              <a:defRPr sz="23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6858671" y="980062"/>
            <a:ext cx="6337762" cy="940391"/>
          </a:xfrm>
        </p:spPr>
        <p:txBody>
          <a:bodyPr anchor="ctr"/>
          <a:lstStyle>
            <a:lvl1pPr marL="0" indent="0">
              <a:buNone/>
              <a:defRPr sz="2600" b="0" cap="all" baseline="0">
                <a:solidFill>
                  <a:schemeClr val="accent1">
                    <a:shade val="50000"/>
                  </a:schemeClr>
                </a:solidFill>
                <a:latin typeface="+mj-lt"/>
                <a:ea typeface="+mj-ea"/>
                <a:cs typeface="+mj-cs"/>
              </a:defRPr>
            </a:lvl1pPr>
            <a:lvl2pPr>
              <a:buNone/>
              <a:defRPr sz="2900" b="1"/>
            </a:lvl2pPr>
            <a:lvl3pPr>
              <a:buNone/>
              <a:defRPr sz="2600" b="1"/>
            </a:lvl3pPr>
            <a:lvl4pPr>
              <a:buNone/>
              <a:defRPr sz="2300" b="1"/>
            </a:lvl4pPr>
            <a:lvl5pPr>
              <a:buNone/>
              <a:defRPr sz="23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415571" y="1934454"/>
            <a:ext cx="6335274" cy="5794026"/>
          </a:xfrm>
        </p:spPr>
        <p:txBody>
          <a:bodyPr/>
          <a:lstStyle>
            <a:lvl1pPr>
              <a:defRPr sz="3600"/>
            </a:lvl1pPr>
            <a:lvl2pPr>
              <a:defRPr sz="2900"/>
            </a:lvl2pPr>
            <a:lvl3pPr>
              <a:defRPr sz="2600"/>
            </a:lvl3pPr>
            <a:lvl4pPr>
              <a:defRPr sz="2300"/>
            </a:lvl4pPr>
            <a:lvl5pPr>
              <a:defRPr sz="23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6864140" y="1934454"/>
            <a:ext cx="6332291" cy="5794026"/>
          </a:xfrm>
        </p:spPr>
        <p:txBody>
          <a:bodyPr/>
          <a:lstStyle>
            <a:lvl1pPr>
              <a:defRPr sz="3600"/>
            </a:lvl1pPr>
            <a:lvl2pPr>
              <a:defRPr sz="2900"/>
            </a:lvl2pPr>
            <a:lvl3pPr>
              <a:defRPr sz="2600"/>
            </a:lvl3pPr>
            <a:lvl4pPr>
              <a:defRPr sz="2300"/>
            </a:lvl4pPr>
            <a:lvl5pPr>
              <a:defRPr sz="23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D498C3E2-856E-4DAD-8506-9EC0CB7F93BD}" type="datetimeFigureOut">
              <a:rPr lang="es-EC" smtClean="0"/>
              <a:t>07/11/2016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a:xfrm>
            <a:off x="12151519" y="9520591"/>
            <a:ext cx="1125141" cy="362902"/>
          </a:xfrm>
        </p:spPr>
        <p:txBody>
          <a:bodyPr/>
          <a:lstStyle/>
          <a:p>
            <a:fld id="{DB5374DD-E040-42E3-A90E-FE5D4E9765B3}" type="slidenum">
              <a:rPr lang="es-EC" smtClean="0"/>
              <a:t>‹Nº›</a:t>
            </a:fld>
            <a:endParaRPr lang="es-EC"/>
          </a:p>
        </p:txBody>
      </p:sp>
      <p:sp>
        <p:nvSpPr>
          <p:cNvPr id="11" name="10 Conector recto"/>
          <p:cNvSpPr>
            <a:spLocks noChangeShapeType="1"/>
          </p:cNvSpPr>
          <p:nvPr/>
        </p:nvSpPr>
        <p:spPr bwMode="auto">
          <a:xfrm>
            <a:off x="759470" y="8848551"/>
            <a:ext cx="12742218" cy="3499"/>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3726" tIns="66863" rIns="133726" bIns="66863"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445556" y="672042"/>
            <a:ext cx="12826604" cy="1236556"/>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D498C3E2-856E-4DAD-8506-9EC0CB7F93BD}" type="datetimeFigureOut">
              <a:rPr lang="es-EC" smtClean="0"/>
              <a:t>07/11/2016</a:t>
            </a:fld>
            <a:endParaRPr lang="es-EC"/>
          </a:p>
        </p:txBody>
      </p:sp>
      <p:sp>
        <p:nvSpPr>
          <p:cNvPr id="21" name="20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B5374DD-E040-42E3-A90E-FE5D4E9765B3}"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D498C3E2-856E-4DAD-8506-9EC0CB7F93BD}" type="datetimeFigureOut">
              <a:rPr lang="es-EC" smtClean="0"/>
              <a:t>07/11/2016</a:t>
            </a:fld>
            <a:endParaRPr lang="es-EC"/>
          </a:p>
        </p:txBody>
      </p:sp>
      <p:sp>
        <p:nvSpPr>
          <p:cNvPr id="24" name="23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DB5374DD-E040-42E3-A90E-FE5D4E9765B3}"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759470" y="8597663"/>
            <a:ext cx="12742218" cy="3499"/>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3726" tIns="66863" rIns="133726" bIns="66863" anchor="t" compatLnSpc="1"/>
          <a:lstStyle/>
          <a:p>
            <a:endParaRPr kumimoji="0" lang="en-US"/>
          </a:p>
        </p:txBody>
      </p:sp>
      <p:sp>
        <p:nvSpPr>
          <p:cNvPr id="12" name="11 Título"/>
          <p:cNvSpPr>
            <a:spLocks noGrp="1"/>
          </p:cNvSpPr>
          <p:nvPr>
            <p:ph type="title"/>
          </p:nvPr>
        </p:nvSpPr>
        <p:spPr>
          <a:xfrm>
            <a:off x="675084" y="8064501"/>
            <a:ext cx="12489062" cy="765381"/>
          </a:xfrm>
        </p:spPr>
        <p:txBody>
          <a:bodyPr anchor="ctr"/>
          <a:lstStyle>
            <a:lvl1pPr algn="l">
              <a:buNone/>
              <a:defRPr sz="29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675086" y="896055"/>
            <a:ext cx="4441962" cy="7056438"/>
          </a:xfrm>
        </p:spPr>
        <p:txBody>
          <a:bodyPr/>
          <a:lstStyle>
            <a:lvl1pPr marL="0" indent="0">
              <a:buNone/>
              <a:defRPr sz="2100"/>
            </a:lvl1pPr>
            <a:lvl2pPr>
              <a:buNone/>
              <a:defRPr sz="1800"/>
            </a:lvl2pPr>
            <a:lvl3pPr>
              <a:buNone/>
              <a:defRPr sz="1500"/>
            </a:lvl3pPr>
            <a:lvl4pPr>
              <a:buNone/>
              <a:defRPr sz="1400"/>
            </a:lvl4pPr>
            <a:lvl5pPr>
              <a:buNone/>
              <a:defRPr sz="14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5278785" y="896055"/>
            <a:ext cx="7885361" cy="7056438"/>
          </a:xfrm>
        </p:spPr>
        <p:txBody>
          <a:bodyPr/>
          <a:lstStyle>
            <a:lvl1pPr>
              <a:defRPr sz="4700"/>
            </a:lvl1pPr>
            <a:lvl2pPr>
              <a:defRPr sz="4100"/>
            </a:lvl2pPr>
            <a:lvl3pPr>
              <a:defRPr sz="3600"/>
            </a:lvl3pPr>
            <a:lvl4pPr>
              <a:defRPr sz="2900"/>
            </a:lvl4pPr>
            <a:lvl5pPr>
              <a:defRPr sz="29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D498C3E2-856E-4DAD-8506-9EC0CB7F93BD}" type="datetimeFigureOut">
              <a:rPr lang="es-EC" smtClean="0"/>
              <a:t>07/11/2016</a:t>
            </a:fld>
            <a:endParaRPr lang="es-EC"/>
          </a:p>
        </p:txBody>
      </p:sp>
      <p:sp>
        <p:nvSpPr>
          <p:cNvPr id="29" name="28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DB5374DD-E040-42E3-A90E-FE5D4E9765B3}"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5175648" y="906396"/>
            <a:ext cx="7425928" cy="5376333"/>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47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D498C3E2-856E-4DAD-8506-9EC0CB7F93BD}" type="datetimeFigureOut">
              <a:rPr lang="es-EC" smtClean="0"/>
              <a:t>07/11/2016</a:t>
            </a:fld>
            <a:endParaRPr lang="es-EC"/>
          </a:p>
        </p:txBody>
      </p:sp>
      <p:sp>
        <p:nvSpPr>
          <p:cNvPr id="5" name="4 Marcador de pie de página"/>
          <p:cNvSpPr>
            <a:spLocks noGrp="1"/>
          </p:cNvSpPr>
          <p:nvPr>
            <p:ph type="ftr" sz="quarter" idx="11"/>
          </p:nvPr>
        </p:nvSpPr>
        <p:spPr/>
        <p:txBody>
          <a:bodyPr/>
          <a:lstStyle/>
          <a:p>
            <a:endParaRPr lang="es-EC"/>
          </a:p>
        </p:txBody>
      </p:sp>
      <p:sp>
        <p:nvSpPr>
          <p:cNvPr id="31" name="30 Marcador de número de diapositiva"/>
          <p:cNvSpPr>
            <a:spLocks noGrp="1"/>
          </p:cNvSpPr>
          <p:nvPr>
            <p:ph type="sldNum" sz="quarter" idx="12"/>
          </p:nvPr>
        </p:nvSpPr>
        <p:spPr/>
        <p:txBody>
          <a:bodyPr/>
          <a:lstStyle/>
          <a:p>
            <a:fld id="{DB5374DD-E040-42E3-A90E-FE5D4E9765B3}" type="slidenum">
              <a:rPr lang="es-EC" smtClean="0"/>
              <a:t>‹Nº›</a:t>
            </a:fld>
            <a:endParaRPr lang="es-EC"/>
          </a:p>
        </p:txBody>
      </p:sp>
      <p:sp>
        <p:nvSpPr>
          <p:cNvPr id="17" name="16 Título"/>
          <p:cNvSpPr>
            <a:spLocks noGrp="1"/>
          </p:cNvSpPr>
          <p:nvPr>
            <p:ph type="title"/>
          </p:nvPr>
        </p:nvSpPr>
        <p:spPr>
          <a:xfrm>
            <a:off x="562571" y="7340366"/>
            <a:ext cx="8663583" cy="767715"/>
          </a:xfrm>
        </p:spPr>
        <p:txBody>
          <a:bodyPr anchor="ctr"/>
          <a:lstStyle>
            <a:lvl1pPr algn="l">
              <a:buNone/>
              <a:defRPr sz="29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562571" y="8133319"/>
            <a:ext cx="8663583" cy="1129403"/>
          </a:xfrm>
        </p:spPr>
        <p:txBody>
          <a:bodyPr lIns="160470" tIns="0"/>
          <a:lstStyle>
            <a:lvl1pPr marL="0" indent="0">
              <a:buNone/>
              <a:defRPr sz="2100"/>
            </a:lvl1pPr>
            <a:lvl2pPr>
              <a:defRPr sz="1800"/>
            </a:lvl2pPr>
            <a:lvl3pPr>
              <a:defRPr sz="1500"/>
            </a:lvl3pPr>
            <a:lvl4pPr>
              <a:defRPr sz="1400"/>
            </a:lvl4pPr>
            <a:lvl5pPr>
              <a:defRPr sz="14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759470" y="1544725"/>
            <a:ext cx="12742218" cy="3499"/>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3726" tIns="66863" rIns="133726" bIns="66863" anchor="t" compatLnSpc="1"/>
          <a:lstStyle/>
          <a:p>
            <a:endParaRPr kumimoji="0" lang="en-US"/>
          </a:p>
        </p:txBody>
      </p:sp>
      <p:sp>
        <p:nvSpPr>
          <p:cNvPr id="8" name="7 Marcador de texto"/>
          <p:cNvSpPr>
            <a:spLocks noGrp="1"/>
          </p:cNvSpPr>
          <p:nvPr>
            <p:ph type="body" idx="1"/>
          </p:nvPr>
        </p:nvSpPr>
        <p:spPr>
          <a:xfrm>
            <a:off x="450057" y="2284476"/>
            <a:ext cx="12826604" cy="6652746"/>
          </a:xfrm>
          <a:prstGeom prst="rect">
            <a:avLst/>
          </a:prstGeom>
        </p:spPr>
        <p:txBody>
          <a:bodyPr vert="horz" lIns="133726" tIns="66863" rIns="133726" bIns="66863">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9563696" y="112010"/>
            <a:ext cx="3712965" cy="424693"/>
          </a:xfrm>
          <a:prstGeom prst="rect">
            <a:avLst/>
          </a:prstGeom>
        </p:spPr>
        <p:txBody>
          <a:bodyPr vert="horz" lIns="133726" tIns="66863" rIns="133726" bIns="66863"/>
          <a:lstStyle>
            <a:lvl1pPr algn="l" eaLnBrk="1" latinLnBrk="0" hangingPunct="1">
              <a:defRPr kumimoji="0" sz="1800">
                <a:solidFill>
                  <a:schemeClr val="accent1">
                    <a:shade val="75000"/>
                  </a:schemeClr>
                </a:solidFill>
              </a:defRPr>
            </a:lvl1pPr>
          </a:lstStyle>
          <a:p>
            <a:fld id="{D498C3E2-856E-4DAD-8506-9EC0CB7F93BD}" type="datetimeFigureOut">
              <a:rPr lang="es-EC" smtClean="0"/>
              <a:t>07/11/2016</a:t>
            </a:fld>
            <a:endParaRPr lang="es-EC"/>
          </a:p>
        </p:txBody>
      </p:sp>
      <p:sp>
        <p:nvSpPr>
          <p:cNvPr id="28" name="27 Marcador de pie de página"/>
          <p:cNvSpPr>
            <a:spLocks noGrp="1"/>
          </p:cNvSpPr>
          <p:nvPr>
            <p:ph type="ftr" sz="quarter" idx="3"/>
          </p:nvPr>
        </p:nvSpPr>
        <p:spPr>
          <a:xfrm>
            <a:off x="4613077" y="112010"/>
            <a:ext cx="4950619" cy="424693"/>
          </a:xfrm>
          <a:prstGeom prst="rect">
            <a:avLst/>
          </a:prstGeom>
        </p:spPr>
        <p:txBody>
          <a:bodyPr vert="horz" lIns="133726" tIns="66863" rIns="133726" bIns="66863"/>
          <a:lstStyle>
            <a:lvl1pPr algn="r" eaLnBrk="1" latinLnBrk="0" hangingPunct="1">
              <a:defRPr kumimoji="0" sz="1800">
                <a:solidFill>
                  <a:schemeClr val="accent1">
                    <a:shade val="75000"/>
                  </a:schemeClr>
                </a:solidFill>
              </a:defRPr>
            </a:lvl1pPr>
          </a:lstStyle>
          <a:p>
            <a:endParaRPr lang="es-EC"/>
          </a:p>
        </p:txBody>
      </p:sp>
      <p:sp>
        <p:nvSpPr>
          <p:cNvPr id="5" name="4 Marcador de número de diapositiva"/>
          <p:cNvSpPr>
            <a:spLocks noGrp="1"/>
          </p:cNvSpPr>
          <p:nvPr>
            <p:ph type="sldNum" sz="quarter" idx="4"/>
          </p:nvPr>
        </p:nvSpPr>
        <p:spPr>
          <a:xfrm>
            <a:off x="12151519" y="9520592"/>
            <a:ext cx="1125141" cy="359356"/>
          </a:xfrm>
          <a:prstGeom prst="rect">
            <a:avLst/>
          </a:prstGeom>
        </p:spPr>
        <p:txBody>
          <a:bodyPr vert="horz" lIns="133726" tIns="66863" rIns="133726" bIns="66863"/>
          <a:lstStyle>
            <a:lvl1pPr algn="r" eaLnBrk="1" latinLnBrk="0" hangingPunct="1">
              <a:defRPr kumimoji="0" sz="1800">
                <a:solidFill>
                  <a:schemeClr val="accent1">
                    <a:shade val="75000"/>
                  </a:schemeClr>
                </a:solidFill>
              </a:defRPr>
            </a:lvl1pPr>
          </a:lstStyle>
          <a:p>
            <a:fld id="{DB5374DD-E040-42E3-A90E-FE5D4E9765B3}" type="slidenum">
              <a:rPr lang="es-EC" smtClean="0"/>
              <a:t>‹Nº›</a:t>
            </a:fld>
            <a:endParaRPr lang="es-EC"/>
          </a:p>
        </p:txBody>
      </p:sp>
      <p:sp>
        <p:nvSpPr>
          <p:cNvPr id="10" name="9 Marcador de título"/>
          <p:cNvSpPr>
            <a:spLocks noGrp="1"/>
          </p:cNvSpPr>
          <p:nvPr>
            <p:ph type="title"/>
          </p:nvPr>
        </p:nvSpPr>
        <p:spPr>
          <a:xfrm>
            <a:off x="450057" y="672042"/>
            <a:ext cx="12826604" cy="1232076"/>
          </a:xfrm>
          <a:prstGeom prst="rect">
            <a:avLst/>
          </a:prstGeom>
        </p:spPr>
        <p:txBody>
          <a:bodyPr vert="horz" lIns="133726" tIns="66863" rIns="133726" bIns="66863"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759470" y="1544725"/>
            <a:ext cx="12742218" cy="3499"/>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3726" tIns="66863" rIns="133726" bIns="66863" anchor="t" compatLnSpc="1"/>
          <a:lstStyle/>
          <a:p>
            <a:endParaRPr kumimoji="0" lang="en-US"/>
          </a:p>
        </p:txBody>
      </p:sp>
      <p:sp>
        <p:nvSpPr>
          <p:cNvPr id="12" name="11 Conector recto"/>
          <p:cNvSpPr>
            <a:spLocks noChangeShapeType="1"/>
          </p:cNvSpPr>
          <p:nvPr/>
        </p:nvSpPr>
        <p:spPr bwMode="auto">
          <a:xfrm>
            <a:off x="759470" y="1555144"/>
            <a:ext cx="12742218" cy="3499"/>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3726" tIns="66863" rIns="133726" bIns="66863"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2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501471" indent="-501471" algn="l" rtl="0" eaLnBrk="1" latinLnBrk="0" hangingPunct="1">
        <a:spcBef>
          <a:spcPct val="20000"/>
        </a:spcBef>
        <a:buClr>
          <a:schemeClr val="accent1"/>
        </a:buClr>
        <a:buSzPct val="70000"/>
        <a:buFont typeface="Wingdings 2"/>
        <a:buChar char=""/>
        <a:defRPr kumimoji="0" sz="4700" kern="1200">
          <a:solidFill>
            <a:schemeClr val="tx2"/>
          </a:solidFill>
          <a:latin typeface="+mn-lt"/>
          <a:ea typeface="+mn-ea"/>
          <a:cs typeface="+mn-cs"/>
        </a:defRPr>
      </a:lvl1pPr>
      <a:lvl2pPr marL="1086520" indent="-417892" algn="l" rtl="0" eaLnBrk="1" latinLnBrk="0" hangingPunct="1">
        <a:spcBef>
          <a:spcPct val="20000"/>
        </a:spcBef>
        <a:buClr>
          <a:schemeClr val="accent1"/>
        </a:buClr>
        <a:buSzPct val="70000"/>
        <a:buFont typeface="Wingdings 2"/>
        <a:buChar char=""/>
        <a:defRPr kumimoji="0" sz="4100" kern="1200">
          <a:solidFill>
            <a:schemeClr val="tx2"/>
          </a:solidFill>
          <a:latin typeface="+mn-lt"/>
          <a:ea typeface="+mn-ea"/>
          <a:cs typeface="+mn-cs"/>
        </a:defRPr>
      </a:lvl2pPr>
      <a:lvl3pPr marL="1671569" indent="-334314" algn="l" rtl="0" eaLnBrk="1" latinLnBrk="0" hangingPunct="1">
        <a:spcBef>
          <a:spcPct val="20000"/>
        </a:spcBef>
        <a:buClr>
          <a:schemeClr val="accent1"/>
        </a:buClr>
        <a:buSzPct val="70000"/>
        <a:buFont typeface="Wingdings 2"/>
        <a:buChar char=""/>
        <a:defRPr kumimoji="0" sz="3600" kern="1200">
          <a:solidFill>
            <a:schemeClr val="tx2"/>
          </a:solidFill>
          <a:latin typeface="+mn-lt"/>
          <a:ea typeface="+mn-ea"/>
          <a:cs typeface="+mn-cs"/>
        </a:defRPr>
      </a:lvl3pPr>
      <a:lvl4pPr marL="2340196" indent="-334314" algn="l" rtl="0" eaLnBrk="1" latinLnBrk="0" hangingPunct="1">
        <a:spcBef>
          <a:spcPct val="20000"/>
        </a:spcBef>
        <a:buClr>
          <a:schemeClr val="accent1"/>
        </a:buClr>
        <a:buSzPct val="70000"/>
        <a:buFont typeface="Wingdings 2"/>
        <a:buChar char=""/>
        <a:defRPr kumimoji="0" sz="2900" kern="1200">
          <a:solidFill>
            <a:schemeClr val="tx2"/>
          </a:solidFill>
          <a:latin typeface="+mn-lt"/>
          <a:ea typeface="+mn-ea"/>
          <a:cs typeface="+mn-cs"/>
        </a:defRPr>
      </a:lvl4pPr>
      <a:lvl5pPr marL="3008824" indent="-334314" algn="l" rtl="0" eaLnBrk="1" latinLnBrk="0" hangingPunct="1">
        <a:spcBef>
          <a:spcPct val="20000"/>
        </a:spcBef>
        <a:buClr>
          <a:schemeClr val="accent1"/>
        </a:buClr>
        <a:buSzPct val="60000"/>
        <a:buFont typeface="Wingdings 2"/>
        <a:buChar char=""/>
        <a:defRPr kumimoji="0" sz="2600" kern="1200">
          <a:solidFill>
            <a:schemeClr val="tx2"/>
          </a:solidFill>
          <a:latin typeface="+mn-lt"/>
          <a:ea typeface="+mn-ea"/>
          <a:cs typeface="+mn-cs"/>
        </a:defRPr>
      </a:lvl5pPr>
      <a:lvl6pPr marL="3677452" indent="-334314" algn="l" rtl="0" eaLnBrk="1" latinLnBrk="0" hangingPunct="1">
        <a:spcBef>
          <a:spcPct val="20000"/>
        </a:spcBef>
        <a:buClr>
          <a:schemeClr val="accent1"/>
        </a:buClr>
        <a:buSzPct val="60000"/>
        <a:buFont typeface="Wingdings 2"/>
        <a:buChar char=""/>
        <a:defRPr kumimoji="0" sz="2600" kern="1200">
          <a:solidFill>
            <a:schemeClr val="tx2"/>
          </a:solidFill>
          <a:latin typeface="+mn-lt"/>
          <a:ea typeface="+mn-ea"/>
          <a:cs typeface="+mn-cs"/>
        </a:defRPr>
      </a:lvl6pPr>
      <a:lvl7pPr marL="4346079" indent="-334314" algn="l" rtl="0" eaLnBrk="1" latinLnBrk="0" hangingPunct="1">
        <a:spcBef>
          <a:spcPct val="20000"/>
        </a:spcBef>
        <a:buClr>
          <a:schemeClr val="accent1"/>
        </a:buClr>
        <a:buSzPct val="60000"/>
        <a:buFont typeface="Wingdings 2"/>
        <a:buChar char=""/>
        <a:defRPr kumimoji="0" sz="2300" kern="1200">
          <a:solidFill>
            <a:schemeClr val="tx2"/>
          </a:solidFill>
          <a:latin typeface="+mn-lt"/>
          <a:ea typeface="+mn-ea"/>
          <a:cs typeface="+mn-cs"/>
        </a:defRPr>
      </a:lvl7pPr>
      <a:lvl8pPr marL="5014707" indent="-334314" algn="l" rtl="0" eaLnBrk="1" latinLnBrk="0" hangingPunct="1">
        <a:spcBef>
          <a:spcPct val="20000"/>
        </a:spcBef>
        <a:buClr>
          <a:schemeClr val="accent1"/>
        </a:buClr>
        <a:buSzPct val="60000"/>
        <a:buFont typeface="Wingdings 2"/>
        <a:buChar char=""/>
        <a:defRPr kumimoji="0" sz="2300" kern="1200" baseline="0">
          <a:solidFill>
            <a:schemeClr val="tx2"/>
          </a:solidFill>
          <a:latin typeface="+mn-lt"/>
          <a:ea typeface="+mn-ea"/>
          <a:cs typeface="+mn-cs"/>
        </a:defRPr>
      </a:lvl8pPr>
      <a:lvl9pPr marL="5683334" indent="-334314" algn="l" rtl="0" eaLnBrk="1" latinLnBrk="0" hangingPunct="1">
        <a:spcBef>
          <a:spcPct val="20000"/>
        </a:spcBef>
        <a:buClr>
          <a:schemeClr val="accent1"/>
        </a:buClr>
        <a:buSzPct val="60000"/>
        <a:buFont typeface="Wingdings 2"/>
        <a:buChar char=""/>
        <a:defRPr kumimoji="0" sz="21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68628" algn="l" rtl="0" eaLnBrk="1" latinLnBrk="0" hangingPunct="1">
        <a:defRPr kumimoji="0" kern="1200">
          <a:solidFill>
            <a:schemeClr val="tx1"/>
          </a:solidFill>
          <a:latin typeface="+mn-lt"/>
          <a:ea typeface="+mn-ea"/>
          <a:cs typeface="+mn-cs"/>
        </a:defRPr>
      </a:lvl2pPr>
      <a:lvl3pPr marL="1337255" algn="l" rtl="0" eaLnBrk="1" latinLnBrk="0" hangingPunct="1">
        <a:defRPr kumimoji="0" kern="1200">
          <a:solidFill>
            <a:schemeClr val="tx1"/>
          </a:solidFill>
          <a:latin typeface="+mn-lt"/>
          <a:ea typeface="+mn-ea"/>
          <a:cs typeface="+mn-cs"/>
        </a:defRPr>
      </a:lvl3pPr>
      <a:lvl4pPr marL="2005883" algn="l" rtl="0" eaLnBrk="1" latinLnBrk="0" hangingPunct="1">
        <a:defRPr kumimoji="0" kern="1200">
          <a:solidFill>
            <a:schemeClr val="tx1"/>
          </a:solidFill>
          <a:latin typeface="+mn-lt"/>
          <a:ea typeface="+mn-ea"/>
          <a:cs typeface="+mn-cs"/>
        </a:defRPr>
      </a:lvl4pPr>
      <a:lvl5pPr marL="2674510" algn="l" rtl="0" eaLnBrk="1" latinLnBrk="0" hangingPunct="1">
        <a:defRPr kumimoji="0" kern="1200">
          <a:solidFill>
            <a:schemeClr val="tx1"/>
          </a:solidFill>
          <a:latin typeface="+mn-lt"/>
          <a:ea typeface="+mn-ea"/>
          <a:cs typeface="+mn-cs"/>
        </a:defRPr>
      </a:lvl5pPr>
      <a:lvl6pPr marL="3343138" algn="l" rtl="0" eaLnBrk="1" latinLnBrk="0" hangingPunct="1">
        <a:defRPr kumimoji="0" kern="1200">
          <a:solidFill>
            <a:schemeClr val="tx1"/>
          </a:solidFill>
          <a:latin typeface="+mn-lt"/>
          <a:ea typeface="+mn-ea"/>
          <a:cs typeface="+mn-cs"/>
        </a:defRPr>
      </a:lvl6pPr>
      <a:lvl7pPr marL="4011765" algn="l" rtl="0" eaLnBrk="1" latinLnBrk="0" hangingPunct="1">
        <a:defRPr kumimoji="0" kern="1200">
          <a:solidFill>
            <a:schemeClr val="tx1"/>
          </a:solidFill>
          <a:latin typeface="+mn-lt"/>
          <a:ea typeface="+mn-ea"/>
          <a:cs typeface="+mn-cs"/>
        </a:defRPr>
      </a:lvl7pPr>
      <a:lvl8pPr marL="4680393" algn="l" rtl="0" eaLnBrk="1" latinLnBrk="0" hangingPunct="1">
        <a:defRPr kumimoji="0" kern="1200">
          <a:solidFill>
            <a:schemeClr val="tx1"/>
          </a:solidFill>
          <a:latin typeface="+mn-lt"/>
          <a:ea typeface="+mn-ea"/>
          <a:cs typeface="+mn-cs"/>
        </a:defRPr>
      </a:lvl8pPr>
      <a:lvl9pPr marL="5349021"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g"/><Relationship Id="rId5" Type="http://schemas.openxmlformats.org/officeDocument/2006/relationships/image" Target="../media/image5.jpg"/><Relationship Id="rId15" Type="http://schemas.openxmlformats.org/officeDocument/2006/relationships/image" Target="../media/image15.jpg"/><Relationship Id="rId10" Type="http://schemas.openxmlformats.org/officeDocument/2006/relationships/image" Target="../media/image10.jpg"/><Relationship Id="rId4" Type="http://schemas.microsoft.com/office/2007/relationships/hdphoto" Target="../media/hdphoto1.wdp"/><Relationship Id="rId9" Type="http://schemas.openxmlformats.org/officeDocument/2006/relationships/image" Target="../media/image9.jpeg"/><Relationship Id="rId1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weave">
          <a:fgClr>
            <a:schemeClr val="bg2">
              <a:lumMod val="90000"/>
            </a:schemeClr>
          </a:fgClr>
          <a:bgClr>
            <a:schemeClr val="bg1"/>
          </a:bgClr>
        </a:patt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0443" y="3915930"/>
            <a:ext cx="1862084" cy="1109327"/>
          </a:xfrm>
          <a:prstGeom prst="rect">
            <a:avLst/>
          </a:prstGeom>
        </p:spPr>
      </p:pic>
      <p:pic>
        <p:nvPicPr>
          <p:cNvPr id="3" name="Imagen 2"/>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306544" y="904639"/>
            <a:ext cx="3057604" cy="3425887"/>
          </a:xfrm>
          <a:prstGeom prst="rect">
            <a:avLst/>
          </a:prstGeom>
          <a:ln>
            <a:noFill/>
          </a:ln>
          <a:effectLst>
            <a:softEdge rad="112500"/>
          </a:effectLst>
        </p:spPr>
      </p:pic>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8783" y="1523493"/>
            <a:ext cx="3354109" cy="2489058"/>
          </a:xfrm>
          <a:prstGeom prst="rect">
            <a:avLst/>
          </a:prstGeom>
        </p:spPr>
      </p:pic>
      <p:cxnSp>
        <p:nvCxnSpPr>
          <p:cNvPr id="7" name="6 Conector recto"/>
          <p:cNvCxnSpPr/>
          <p:nvPr/>
        </p:nvCxnSpPr>
        <p:spPr>
          <a:xfrm flipV="1">
            <a:off x="6587508" y="3349177"/>
            <a:ext cx="2188118" cy="19274"/>
          </a:xfrm>
          <a:prstGeom prst="line">
            <a:avLst/>
          </a:prstGeom>
          <a:ln w="31750" cmpd="sng">
            <a:solidFill>
              <a:srgbClr val="00AAE6"/>
            </a:solidFill>
          </a:ln>
        </p:spPr>
        <p:style>
          <a:lnRef idx="1">
            <a:schemeClr val="accent1"/>
          </a:lnRef>
          <a:fillRef idx="0">
            <a:schemeClr val="accent1"/>
          </a:fillRef>
          <a:effectRef idx="0">
            <a:schemeClr val="accent1"/>
          </a:effectRef>
          <a:fontRef idx="minor">
            <a:schemeClr val="tx1"/>
          </a:fontRef>
        </p:style>
      </p:cxnSp>
      <p:sp>
        <p:nvSpPr>
          <p:cNvPr id="4" name="3 Paralelogramo"/>
          <p:cNvSpPr/>
          <p:nvPr/>
        </p:nvSpPr>
        <p:spPr>
          <a:xfrm>
            <a:off x="6575062" y="3272562"/>
            <a:ext cx="607567" cy="529225"/>
          </a:xfrm>
          <a:prstGeom prst="parallelogram">
            <a:avLst/>
          </a:prstGeom>
          <a:solidFill>
            <a:srgbClr val="5DD5FF"/>
          </a:solidFill>
          <a:ln>
            <a:noFill/>
          </a:ln>
        </p:spPr>
        <p:style>
          <a:lnRef idx="2">
            <a:schemeClr val="accent1">
              <a:shade val="50000"/>
            </a:schemeClr>
          </a:lnRef>
          <a:fillRef idx="1">
            <a:schemeClr val="accent1"/>
          </a:fillRef>
          <a:effectRef idx="0">
            <a:schemeClr val="accent1"/>
          </a:effectRef>
          <a:fontRef idx="minor">
            <a:schemeClr val="lt1"/>
          </a:fontRef>
        </p:style>
        <p:txBody>
          <a:bodyPr lIns="95518" tIns="47759" rIns="95518" bIns="47759" spcCol="0" rtlCol="0" anchor="ctr"/>
          <a:lstStyle/>
          <a:p>
            <a:pPr algn="ctr"/>
            <a:endParaRPr lang="es-EC"/>
          </a:p>
        </p:txBody>
      </p:sp>
      <p:cxnSp>
        <p:nvCxnSpPr>
          <p:cNvPr id="9" name="8 Conector recto"/>
          <p:cNvCxnSpPr/>
          <p:nvPr/>
        </p:nvCxnSpPr>
        <p:spPr>
          <a:xfrm>
            <a:off x="4134765" y="5767233"/>
            <a:ext cx="3189730" cy="0"/>
          </a:xfrm>
          <a:prstGeom prst="line">
            <a:avLst/>
          </a:prstGeom>
          <a:ln w="31750" cmpd="sng">
            <a:solidFill>
              <a:srgbClr val="00AAE6"/>
            </a:solidFill>
          </a:ln>
        </p:spPr>
        <p:style>
          <a:lnRef idx="1">
            <a:schemeClr val="accent1"/>
          </a:lnRef>
          <a:fillRef idx="0">
            <a:schemeClr val="accent1"/>
          </a:fillRef>
          <a:effectRef idx="0">
            <a:schemeClr val="accent1"/>
          </a:effectRef>
          <a:fontRef idx="minor">
            <a:schemeClr val="tx1"/>
          </a:fontRef>
        </p:style>
      </p:cxnSp>
      <p:sp>
        <p:nvSpPr>
          <p:cNvPr id="10" name="9 Paralelogramo"/>
          <p:cNvSpPr/>
          <p:nvPr/>
        </p:nvSpPr>
        <p:spPr>
          <a:xfrm>
            <a:off x="4122320" y="5671344"/>
            <a:ext cx="607567" cy="529225"/>
          </a:xfrm>
          <a:prstGeom prst="parallelogram">
            <a:avLst/>
          </a:prstGeom>
          <a:solidFill>
            <a:srgbClr val="5DD5FF"/>
          </a:solidFill>
          <a:ln>
            <a:noFill/>
          </a:ln>
        </p:spPr>
        <p:style>
          <a:lnRef idx="2">
            <a:schemeClr val="accent1">
              <a:shade val="50000"/>
            </a:schemeClr>
          </a:lnRef>
          <a:fillRef idx="1">
            <a:schemeClr val="accent1"/>
          </a:fillRef>
          <a:effectRef idx="0">
            <a:schemeClr val="accent1"/>
          </a:effectRef>
          <a:fontRef idx="minor">
            <a:schemeClr val="lt1"/>
          </a:fontRef>
        </p:style>
        <p:txBody>
          <a:bodyPr lIns="95518" tIns="47759" rIns="95518" bIns="47759" spcCol="0" rtlCol="0" anchor="ctr"/>
          <a:lstStyle/>
          <a:p>
            <a:pPr algn="ctr"/>
            <a:endParaRPr lang="es-EC"/>
          </a:p>
        </p:txBody>
      </p:sp>
      <p:cxnSp>
        <p:nvCxnSpPr>
          <p:cNvPr id="11" name="10 Conector recto"/>
          <p:cNvCxnSpPr/>
          <p:nvPr/>
        </p:nvCxnSpPr>
        <p:spPr>
          <a:xfrm>
            <a:off x="6826790" y="5060113"/>
            <a:ext cx="3189730" cy="0"/>
          </a:xfrm>
          <a:prstGeom prst="line">
            <a:avLst/>
          </a:prstGeom>
          <a:ln w="31750" cmpd="sng">
            <a:solidFill>
              <a:srgbClr val="00AAE6"/>
            </a:solidFill>
          </a:ln>
        </p:spPr>
        <p:style>
          <a:lnRef idx="1">
            <a:schemeClr val="accent1"/>
          </a:lnRef>
          <a:fillRef idx="0">
            <a:schemeClr val="accent1"/>
          </a:fillRef>
          <a:effectRef idx="0">
            <a:schemeClr val="accent1"/>
          </a:effectRef>
          <a:fontRef idx="minor">
            <a:schemeClr val="tx1"/>
          </a:fontRef>
        </p:style>
      </p:cxnSp>
      <p:sp>
        <p:nvSpPr>
          <p:cNvPr id="12" name="11 Paralelogramo"/>
          <p:cNvSpPr/>
          <p:nvPr/>
        </p:nvSpPr>
        <p:spPr>
          <a:xfrm>
            <a:off x="6814344" y="4964223"/>
            <a:ext cx="607567" cy="529225"/>
          </a:xfrm>
          <a:prstGeom prst="parallelogram">
            <a:avLst/>
          </a:prstGeom>
          <a:solidFill>
            <a:srgbClr val="5DD5FF"/>
          </a:solidFill>
          <a:ln>
            <a:noFill/>
          </a:ln>
        </p:spPr>
        <p:style>
          <a:lnRef idx="2">
            <a:schemeClr val="accent1">
              <a:shade val="50000"/>
            </a:schemeClr>
          </a:lnRef>
          <a:fillRef idx="1">
            <a:schemeClr val="accent1"/>
          </a:fillRef>
          <a:effectRef idx="0">
            <a:schemeClr val="accent1"/>
          </a:effectRef>
          <a:fontRef idx="minor">
            <a:schemeClr val="lt1"/>
          </a:fontRef>
        </p:style>
        <p:txBody>
          <a:bodyPr lIns="95518" tIns="47759" rIns="95518" bIns="47759" spcCol="0" rtlCol="0" anchor="ctr"/>
          <a:lstStyle/>
          <a:p>
            <a:pPr algn="ctr"/>
            <a:endParaRPr lang="es-EC"/>
          </a:p>
        </p:txBody>
      </p:sp>
      <p:cxnSp>
        <p:nvCxnSpPr>
          <p:cNvPr id="13" name="12 Conector recto"/>
          <p:cNvCxnSpPr/>
          <p:nvPr/>
        </p:nvCxnSpPr>
        <p:spPr>
          <a:xfrm>
            <a:off x="3798805" y="963303"/>
            <a:ext cx="2601719" cy="11061"/>
          </a:xfrm>
          <a:prstGeom prst="line">
            <a:avLst/>
          </a:prstGeom>
          <a:ln w="31750" cmpd="sng">
            <a:solidFill>
              <a:srgbClr val="00AAE6"/>
            </a:solidFill>
          </a:ln>
        </p:spPr>
        <p:style>
          <a:lnRef idx="1">
            <a:schemeClr val="accent1"/>
          </a:lnRef>
          <a:fillRef idx="0">
            <a:schemeClr val="accent1"/>
          </a:fillRef>
          <a:effectRef idx="0">
            <a:schemeClr val="accent1"/>
          </a:effectRef>
          <a:fontRef idx="minor">
            <a:schemeClr val="tx1"/>
          </a:fontRef>
        </p:style>
      </p:cxnSp>
      <p:sp>
        <p:nvSpPr>
          <p:cNvPr id="14" name="13 Paralelogramo"/>
          <p:cNvSpPr/>
          <p:nvPr/>
        </p:nvSpPr>
        <p:spPr>
          <a:xfrm>
            <a:off x="3983037" y="867413"/>
            <a:ext cx="607567" cy="529225"/>
          </a:xfrm>
          <a:prstGeom prst="parallelogram">
            <a:avLst/>
          </a:prstGeom>
          <a:solidFill>
            <a:srgbClr val="5DD5FF"/>
          </a:solidFill>
          <a:ln>
            <a:noFill/>
          </a:ln>
        </p:spPr>
        <p:style>
          <a:lnRef idx="2">
            <a:schemeClr val="accent1">
              <a:shade val="50000"/>
            </a:schemeClr>
          </a:lnRef>
          <a:fillRef idx="1">
            <a:schemeClr val="accent1"/>
          </a:fillRef>
          <a:effectRef idx="0">
            <a:schemeClr val="accent1"/>
          </a:effectRef>
          <a:fontRef idx="minor">
            <a:schemeClr val="lt1"/>
          </a:fontRef>
        </p:style>
        <p:txBody>
          <a:bodyPr lIns="95518" tIns="47759" rIns="95518" bIns="47759" spcCol="0" rtlCol="0" anchor="ctr"/>
          <a:lstStyle/>
          <a:p>
            <a:pPr algn="ctr"/>
            <a:endParaRPr lang="es-EC"/>
          </a:p>
        </p:txBody>
      </p:sp>
      <p:cxnSp>
        <p:nvCxnSpPr>
          <p:cNvPr id="15" name="14 Conector recto"/>
          <p:cNvCxnSpPr/>
          <p:nvPr/>
        </p:nvCxnSpPr>
        <p:spPr>
          <a:xfrm>
            <a:off x="3944099" y="4053343"/>
            <a:ext cx="3189730" cy="0"/>
          </a:xfrm>
          <a:prstGeom prst="line">
            <a:avLst/>
          </a:prstGeom>
          <a:ln w="31750" cmpd="sng">
            <a:solidFill>
              <a:srgbClr val="00AAE6"/>
            </a:solidFill>
          </a:ln>
        </p:spPr>
        <p:style>
          <a:lnRef idx="1">
            <a:schemeClr val="accent1"/>
          </a:lnRef>
          <a:fillRef idx="0">
            <a:schemeClr val="accent1"/>
          </a:fillRef>
          <a:effectRef idx="0">
            <a:schemeClr val="accent1"/>
          </a:effectRef>
          <a:fontRef idx="minor">
            <a:schemeClr val="tx1"/>
          </a:fontRef>
        </p:style>
      </p:cxnSp>
      <p:sp>
        <p:nvSpPr>
          <p:cNvPr id="16" name="15 Paralelogramo"/>
          <p:cNvSpPr/>
          <p:nvPr/>
        </p:nvSpPr>
        <p:spPr>
          <a:xfrm>
            <a:off x="3931653" y="3957454"/>
            <a:ext cx="607567" cy="529225"/>
          </a:xfrm>
          <a:prstGeom prst="parallelogram">
            <a:avLst/>
          </a:prstGeom>
          <a:solidFill>
            <a:srgbClr val="5DD5FF"/>
          </a:solidFill>
          <a:ln>
            <a:noFill/>
          </a:ln>
        </p:spPr>
        <p:style>
          <a:lnRef idx="2">
            <a:schemeClr val="accent1">
              <a:shade val="50000"/>
            </a:schemeClr>
          </a:lnRef>
          <a:fillRef idx="1">
            <a:schemeClr val="accent1"/>
          </a:fillRef>
          <a:effectRef idx="0">
            <a:schemeClr val="accent1"/>
          </a:effectRef>
          <a:fontRef idx="minor">
            <a:schemeClr val="lt1"/>
          </a:fontRef>
        </p:style>
        <p:txBody>
          <a:bodyPr lIns="95518" tIns="47759" rIns="95518" bIns="47759" spcCol="0" rtlCol="0" anchor="ctr"/>
          <a:lstStyle/>
          <a:p>
            <a:pPr algn="ctr"/>
            <a:endParaRPr lang="es-EC"/>
          </a:p>
        </p:txBody>
      </p:sp>
      <p:sp>
        <p:nvSpPr>
          <p:cNvPr id="17" name="16 CuadroTexto"/>
          <p:cNvSpPr txBox="1"/>
          <p:nvPr/>
        </p:nvSpPr>
        <p:spPr>
          <a:xfrm>
            <a:off x="-12235" y="664037"/>
            <a:ext cx="3820850" cy="4201150"/>
          </a:xfrm>
          <a:prstGeom prst="rect">
            <a:avLst/>
          </a:prstGeom>
          <a:noFill/>
        </p:spPr>
        <p:txBody>
          <a:bodyPr wrap="square" rtlCol="0">
            <a:spAutoFit/>
          </a:bodyPr>
          <a:lstStyle/>
          <a:p>
            <a:pPr algn="ctr"/>
            <a:r>
              <a:rPr lang="es-EC" sz="20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RESUMEN</a:t>
            </a:r>
          </a:p>
          <a:p>
            <a:pPr algn="just"/>
            <a:r>
              <a:rPr lang="es-EC" sz="1300" dirty="0" smtClean="0">
                <a:latin typeface="Segoe UI" panose="020B0502040204020203" pitchFamily="34" charset="0"/>
                <a:ea typeface="Segoe UI" panose="020B0502040204020203" pitchFamily="34" charset="0"/>
                <a:cs typeface="Segoe UI" panose="020B0502040204020203" pitchFamily="34" charset="0"/>
              </a:rPr>
              <a:t>En la actualidad las empresas del sector industrial ecuatoriano deben centrar sus esfuerzos en el desarrollo de estrategias efectivas y en la optimización de todas sus actividades de gestión, es esencial que el seguimiento y control de la gestión se sustente en un conjunto de indicadores óptimos mediante los cuales sea posible retroalimentar un proceso, monitorear el avance respecto a planes estratégicos y de esta manera obtener argumentos adecuados para una toma de decisiones acertada y oportuna.  Este trabajo tiene por objeto el diseño de indicadores estandarizados por industrias, en base al CIIU ecuatoriano y la matriz productiva del país, mismo que al estar integrado en un portal web permite que cada tipo de industria pueda acceder a dicha información, proporcionando parámetros adecuados que conlleven a evaluar el comportamiento de una determinada empresa.</a:t>
            </a:r>
            <a:endParaRPr lang="es-EC" sz="1300" dirty="0">
              <a:latin typeface="Segoe UI" panose="020B0502040204020203" pitchFamily="34" charset="0"/>
              <a:ea typeface="Segoe UI" panose="020B0502040204020203" pitchFamily="34" charset="0"/>
              <a:cs typeface="Segoe UI" panose="020B0502040204020203" pitchFamily="34" charset="0"/>
            </a:endParaRPr>
          </a:p>
        </p:txBody>
      </p:sp>
      <p:sp>
        <p:nvSpPr>
          <p:cNvPr id="18" name="17 CuadroTexto"/>
          <p:cNvSpPr txBox="1"/>
          <p:nvPr/>
        </p:nvSpPr>
        <p:spPr>
          <a:xfrm>
            <a:off x="130956" y="57280"/>
            <a:ext cx="13062991" cy="707886"/>
          </a:xfrm>
          <a:prstGeom prst="rect">
            <a:avLst/>
          </a:prstGeom>
          <a:noFill/>
        </p:spPr>
        <p:txBody>
          <a:bodyPr wrap="square" rtlCol="0">
            <a:spAutoFit/>
          </a:bodyPr>
          <a:lstStyle/>
          <a:p>
            <a:pPr algn="ctr"/>
            <a:r>
              <a:rPr lang="es-EC" sz="2000" b="1" dirty="0">
                <a:solidFill>
                  <a:schemeClr val="bg2">
                    <a:lumMod val="25000"/>
                  </a:schemeClr>
                </a:solidFill>
                <a:latin typeface="Segoe Script" panose="020B0504020000000003" pitchFamily="34" charset="0"/>
              </a:rPr>
              <a:t>Estandarización de Indicadores de acuerdo a la Clasificación Industrial Internacional Uniforme, Matriz Productiva e Integración de Resultados en un Portal Web.</a:t>
            </a:r>
          </a:p>
        </p:txBody>
      </p:sp>
      <p:sp>
        <p:nvSpPr>
          <p:cNvPr id="19" name="18 CuadroTexto"/>
          <p:cNvSpPr txBox="1"/>
          <p:nvPr/>
        </p:nvSpPr>
        <p:spPr>
          <a:xfrm>
            <a:off x="0" y="7851662"/>
            <a:ext cx="5891566" cy="1969770"/>
          </a:xfrm>
          <a:prstGeom prst="rect">
            <a:avLst/>
          </a:prstGeom>
          <a:noFill/>
        </p:spPr>
        <p:txBody>
          <a:bodyPr wrap="square" rtlCol="0">
            <a:spAutoFit/>
          </a:bodyPr>
          <a:lstStyle/>
          <a:p>
            <a:pPr algn="just"/>
            <a:r>
              <a:rPr lang="es-EC" sz="14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Posibles Líneas de Investigación</a:t>
            </a:r>
          </a:p>
          <a:p>
            <a:pPr algn="just"/>
            <a:endParaRPr lang="es-EC" sz="12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endParaRPr>
          </a:p>
          <a:p>
            <a:pPr algn="just"/>
            <a:r>
              <a:rPr lang="es-EC" sz="1200" dirty="0" smtClean="0">
                <a:latin typeface="Segoe UI" panose="020B0502040204020203" pitchFamily="34" charset="0"/>
                <a:ea typeface="Segoe UI" panose="020B0502040204020203" pitchFamily="34" charset="0"/>
                <a:cs typeface="Segoe UI" panose="020B0502040204020203" pitchFamily="34" charset="0"/>
              </a:rPr>
              <a:t>1. La metodología descrita puede aplicarse en investigaciones más especializadas, es decir, considerando la estructura propuesta por el C.I.I.U. podría ampliarse cada uno de los sectores hacia sus clasificaciones inferiores, de manera que se disponga de indicadores mucho más específicos relacionados a cada actividad económica.</a:t>
            </a:r>
          </a:p>
          <a:p>
            <a:pPr marL="342900" indent="-342900" algn="just">
              <a:buAutoNum type="arabicPeriod"/>
            </a:pPr>
            <a:endParaRPr lang="es-EC" sz="1200" dirty="0" smtClean="0">
              <a:latin typeface="Segoe UI" panose="020B0502040204020203" pitchFamily="34" charset="0"/>
              <a:ea typeface="Segoe UI" panose="020B0502040204020203" pitchFamily="34" charset="0"/>
              <a:cs typeface="Segoe UI" panose="020B0502040204020203" pitchFamily="34" charset="0"/>
            </a:endParaRPr>
          </a:p>
          <a:p>
            <a:pPr algn="just"/>
            <a:r>
              <a:rPr lang="es-EC" sz="1200" dirty="0" smtClean="0">
                <a:latin typeface="Segoe UI" panose="020B0502040204020203" pitchFamily="34" charset="0"/>
                <a:ea typeface="Segoe UI" panose="020B0502040204020203" pitchFamily="34" charset="0"/>
                <a:cs typeface="Segoe UI" panose="020B0502040204020203" pitchFamily="34" charset="0"/>
              </a:rPr>
              <a:t>2. Adicionalmente, se puede fortalecer el portal incorporando información relevante de cada sector, como datos estadísticos actualizados que sean de utilidad para las organizaciones.</a:t>
            </a:r>
          </a:p>
        </p:txBody>
      </p:sp>
      <p:sp>
        <p:nvSpPr>
          <p:cNvPr id="20" name="19 CuadroTexto"/>
          <p:cNvSpPr txBox="1"/>
          <p:nvPr/>
        </p:nvSpPr>
        <p:spPr>
          <a:xfrm>
            <a:off x="4467275" y="992095"/>
            <a:ext cx="1878289" cy="523220"/>
          </a:xfrm>
          <a:prstGeom prst="rect">
            <a:avLst/>
          </a:prstGeom>
          <a:noFill/>
        </p:spPr>
        <p:txBody>
          <a:bodyPr wrap="square" rtlCol="0">
            <a:spAutoFit/>
          </a:bodyPr>
          <a:lstStyle/>
          <a:p>
            <a:r>
              <a:rPr lang="es-EC" sz="1400" dirty="0" smtClean="0">
                <a:latin typeface="Segoe UI" panose="020B0502040204020203" pitchFamily="34" charset="0"/>
                <a:ea typeface="Segoe UI" panose="020B0502040204020203" pitchFamily="34" charset="0"/>
                <a:cs typeface="Segoe UI" panose="020B0502040204020203" pitchFamily="34" charset="0"/>
              </a:rPr>
              <a:t>Definición de los sectores industriales</a:t>
            </a:r>
            <a:endParaRPr lang="es-EC" sz="1400" dirty="0">
              <a:latin typeface="Segoe UI" panose="020B0502040204020203" pitchFamily="34" charset="0"/>
              <a:ea typeface="Segoe UI" panose="020B0502040204020203" pitchFamily="34" charset="0"/>
              <a:cs typeface="Segoe UI" panose="020B0502040204020203" pitchFamily="34" charset="0"/>
            </a:endParaRPr>
          </a:p>
        </p:txBody>
      </p:sp>
      <p:sp>
        <p:nvSpPr>
          <p:cNvPr id="21" name="20 CuadroTexto"/>
          <p:cNvSpPr txBox="1"/>
          <p:nvPr/>
        </p:nvSpPr>
        <p:spPr>
          <a:xfrm>
            <a:off x="7170112" y="3334918"/>
            <a:ext cx="1605515" cy="738664"/>
          </a:xfrm>
          <a:prstGeom prst="rect">
            <a:avLst/>
          </a:prstGeom>
          <a:noFill/>
        </p:spPr>
        <p:txBody>
          <a:bodyPr wrap="square" rtlCol="0">
            <a:spAutoFit/>
          </a:bodyPr>
          <a:lstStyle/>
          <a:p>
            <a:r>
              <a:rPr lang="es-EC" sz="1400" dirty="0" smtClean="0">
                <a:latin typeface="Segoe UI" panose="020B0502040204020203" pitchFamily="34" charset="0"/>
                <a:ea typeface="Segoe UI" panose="020B0502040204020203" pitchFamily="34" charset="0"/>
                <a:cs typeface="Segoe UI" panose="020B0502040204020203" pitchFamily="34" charset="0"/>
              </a:rPr>
              <a:t>Identificación de la Cadena de Valor</a:t>
            </a:r>
            <a:endParaRPr lang="es-EC" sz="1400" dirty="0">
              <a:latin typeface="Segoe UI" panose="020B0502040204020203" pitchFamily="34" charset="0"/>
              <a:ea typeface="Segoe UI" panose="020B0502040204020203" pitchFamily="34" charset="0"/>
              <a:cs typeface="Segoe UI" panose="020B0502040204020203" pitchFamily="34" charset="0"/>
            </a:endParaRPr>
          </a:p>
        </p:txBody>
      </p:sp>
      <p:sp>
        <p:nvSpPr>
          <p:cNvPr id="22" name="21 CuadroTexto"/>
          <p:cNvSpPr txBox="1"/>
          <p:nvPr/>
        </p:nvSpPr>
        <p:spPr>
          <a:xfrm>
            <a:off x="4551657" y="4082364"/>
            <a:ext cx="2300617" cy="307777"/>
          </a:xfrm>
          <a:prstGeom prst="rect">
            <a:avLst/>
          </a:prstGeom>
          <a:noFill/>
        </p:spPr>
        <p:txBody>
          <a:bodyPr wrap="square" rtlCol="0">
            <a:spAutoFit/>
          </a:bodyPr>
          <a:lstStyle/>
          <a:p>
            <a:r>
              <a:rPr lang="es-EC" sz="1400" dirty="0" smtClean="0">
                <a:latin typeface="Segoe UI" panose="020B0502040204020203" pitchFamily="34" charset="0"/>
                <a:ea typeface="Segoe UI" panose="020B0502040204020203" pitchFamily="34" charset="0"/>
                <a:cs typeface="Segoe UI" panose="020B0502040204020203" pitchFamily="34" charset="0"/>
              </a:rPr>
              <a:t>Diagramas Causa - Efecto</a:t>
            </a:r>
            <a:endParaRPr lang="es-EC" sz="1400" dirty="0">
              <a:latin typeface="Segoe UI" panose="020B0502040204020203" pitchFamily="34" charset="0"/>
              <a:ea typeface="Segoe UI" panose="020B0502040204020203" pitchFamily="34" charset="0"/>
              <a:cs typeface="Segoe UI" panose="020B0502040204020203" pitchFamily="34" charset="0"/>
            </a:endParaRPr>
          </a:p>
        </p:txBody>
      </p:sp>
      <p:sp>
        <p:nvSpPr>
          <p:cNvPr id="23" name="22 CuadroTexto"/>
          <p:cNvSpPr txBox="1"/>
          <p:nvPr/>
        </p:nvSpPr>
        <p:spPr>
          <a:xfrm>
            <a:off x="7527161" y="5064213"/>
            <a:ext cx="2300617" cy="523220"/>
          </a:xfrm>
          <a:prstGeom prst="rect">
            <a:avLst/>
          </a:prstGeom>
          <a:noFill/>
        </p:spPr>
        <p:txBody>
          <a:bodyPr wrap="square" rtlCol="0">
            <a:spAutoFit/>
          </a:bodyPr>
          <a:lstStyle/>
          <a:p>
            <a:r>
              <a:rPr lang="es-EC" sz="1400" dirty="0" smtClean="0">
                <a:latin typeface="Segoe UI" panose="020B0502040204020203" pitchFamily="34" charset="0"/>
                <a:ea typeface="Segoe UI" panose="020B0502040204020203" pitchFamily="34" charset="0"/>
                <a:cs typeface="Segoe UI" panose="020B0502040204020203" pitchFamily="34" charset="0"/>
              </a:rPr>
              <a:t>Identificación y Consolidación Indicadores</a:t>
            </a:r>
            <a:endParaRPr lang="es-EC" sz="1400" dirty="0">
              <a:latin typeface="Segoe UI" panose="020B0502040204020203" pitchFamily="34" charset="0"/>
              <a:ea typeface="Segoe UI" panose="020B0502040204020203" pitchFamily="34" charset="0"/>
              <a:cs typeface="Segoe UI" panose="020B0502040204020203" pitchFamily="34" charset="0"/>
            </a:endParaRPr>
          </a:p>
        </p:txBody>
      </p:sp>
      <p:sp>
        <p:nvSpPr>
          <p:cNvPr id="24" name="23 CuadroTexto"/>
          <p:cNvSpPr txBox="1"/>
          <p:nvPr/>
        </p:nvSpPr>
        <p:spPr>
          <a:xfrm>
            <a:off x="4686735" y="5808026"/>
            <a:ext cx="2300617" cy="307777"/>
          </a:xfrm>
          <a:prstGeom prst="rect">
            <a:avLst/>
          </a:prstGeom>
          <a:noFill/>
        </p:spPr>
        <p:txBody>
          <a:bodyPr wrap="square" rtlCol="0">
            <a:spAutoFit/>
          </a:bodyPr>
          <a:lstStyle/>
          <a:p>
            <a:r>
              <a:rPr lang="es-EC" sz="1400" dirty="0" smtClean="0">
                <a:latin typeface="Segoe UI" panose="020B0502040204020203" pitchFamily="34" charset="0"/>
                <a:ea typeface="Segoe UI" panose="020B0502040204020203" pitchFamily="34" charset="0"/>
                <a:cs typeface="Segoe UI" panose="020B0502040204020203" pitchFamily="34" charset="0"/>
              </a:rPr>
              <a:t>Data </a:t>
            </a:r>
            <a:r>
              <a:rPr lang="es-EC" sz="1400" dirty="0" err="1" smtClean="0">
                <a:latin typeface="Segoe UI" panose="020B0502040204020203" pitchFamily="34" charset="0"/>
                <a:ea typeface="Segoe UI" panose="020B0502040204020203" pitchFamily="34" charset="0"/>
                <a:cs typeface="Segoe UI" panose="020B0502040204020203" pitchFamily="34" charset="0"/>
              </a:rPr>
              <a:t>Warehouse</a:t>
            </a:r>
            <a:endParaRPr lang="es-EC" sz="1400" dirty="0">
              <a:latin typeface="Segoe UI" panose="020B0502040204020203" pitchFamily="34" charset="0"/>
              <a:ea typeface="Segoe UI" panose="020B0502040204020203" pitchFamily="34" charset="0"/>
              <a:cs typeface="Segoe UI" panose="020B0502040204020203" pitchFamily="34" charset="0"/>
            </a:endParaRPr>
          </a:p>
        </p:txBody>
      </p:sp>
      <p:sp>
        <p:nvSpPr>
          <p:cNvPr id="25" name="24 Elipse"/>
          <p:cNvSpPr/>
          <p:nvPr/>
        </p:nvSpPr>
        <p:spPr>
          <a:xfrm>
            <a:off x="7527161" y="4968305"/>
            <a:ext cx="46335"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65769" y="1378647"/>
            <a:ext cx="1185275" cy="112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95703" y="719832"/>
            <a:ext cx="1219237" cy="119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02179" y="2118493"/>
            <a:ext cx="1240953" cy="123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29 CuadroTexto"/>
          <p:cNvSpPr txBox="1"/>
          <p:nvPr/>
        </p:nvSpPr>
        <p:spPr>
          <a:xfrm>
            <a:off x="0" y="9731823"/>
            <a:ext cx="3077223" cy="292388"/>
          </a:xfrm>
          <a:prstGeom prst="rect">
            <a:avLst/>
          </a:prstGeom>
          <a:noFill/>
        </p:spPr>
        <p:txBody>
          <a:bodyPr wrap="square" rtlCol="0">
            <a:spAutoFit/>
          </a:bodyPr>
          <a:lstStyle/>
          <a:p>
            <a:r>
              <a:rPr lang="es-EC" sz="1300" dirty="0" smtClean="0">
                <a:latin typeface="Aharoni" pitchFamily="2" charset="-79"/>
                <a:cs typeface="Aharoni" pitchFamily="2" charset="-79"/>
              </a:rPr>
              <a:t>Autores: Chamorro A., Esparza E.</a:t>
            </a:r>
            <a:endParaRPr lang="es-EC" sz="1300" dirty="0">
              <a:latin typeface="Aharoni" pitchFamily="2" charset="-79"/>
              <a:cs typeface="Aharoni" pitchFamily="2" charset="-79"/>
            </a:endParaRPr>
          </a:p>
        </p:txBody>
      </p:sp>
      <p:sp>
        <p:nvSpPr>
          <p:cNvPr id="31" name="30 CuadroTexto"/>
          <p:cNvSpPr txBox="1"/>
          <p:nvPr/>
        </p:nvSpPr>
        <p:spPr>
          <a:xfrm>
            <a:off x="6684274" y="9416616"/>
            <a:ext cx="7320195" cy="707886"/>
          </a:xfrm>
          <a:prstGeom prst="rect">
            <a:avLst/>
          </a:prstGeom>
          <a:noFill/>
        </p:spPr>
        <p:txBody>
          <a:bodyPr wrap="square" rtlCol="0">
            <a:spAutoFit/>
          </a:bodyPr>
          <a:lstStyle/>
          <a:p>
            <a:r>
              <a:rPr lang="es-EC" sz="4000" b="1" dirty="0" smtClean="0">
                <a:solidFill>
                  <a:srgbClr val="FFC000"/>
                </a:solidFill>
                <a:latin typeface="Levenim MT" pitchFamily="2" charset="-79"/>
                <a:cs typeface="Levenim MT" pitchFamily="2" charset="-79"/>
              </a:rPr>
              <a:t>www.strategoscontrol.com</a:t>
            </a:r>
            <a:endParaRPr lang="es-EC" sz="4000" b="1" dirty="0">
              <a:solidFill>
                <a:srgbClr val="FFC000"/>
              </a:solidFill>
              <a:latin typeface="Levenim MT" pitchFamily="2" charset="-79"/>
              <a:cs typeface="Levenim MT" pitchFamily="2" charset="-79"/>
            </a:endParaRPr>
          </a:p>
        </p:txBody>
      </p:sp>
      <p:sp>
        <p:nvSpPr>
          <p:cNvPr id="28" name="19 CuadroTexto"/>
          <p:cNvSpPr txBox="1"/>
          <p:nvPr/>
        </p:nvSpPr>
        <p:spPr>
          <a:xfrm>
            <a:off x="4063429" y="791840"/>
            <a:ext cx="455167" cy="630942"/>
          </a:xfrm>
          <a:prstGeom prst="rect">
            <a:avLst/>
          </a:prstGeom>
          <a:noFill/>
        </p:spPr>
        <p:txBody>
          <a:bodyPr wrap="square" rtlCol="0">
            <a:spAutoFit/>
          </a:bodyPr>
          <a:lstStyle/>
          <a:p>
            <a:r>
              <a:rPr lang="es-EC" sz="3500" b="1" dirty="0">
                <a:solidFill>
                  <a:schemeClr val="bg2">
                    <a:lumMod val="25000"/>
                  </a:schemeClr>
                </a:solidFill>
                <a:latin typeface="Segoe UI" panose="020B0502040204020203" pitchFamily="34" charset="0"/>
                <a:ea typeface="Segoe UI" panose="020B0502040204020203" pitchFamily="34" charset="0"/>
                <a:cs typeface="Segoe UI" panose="020B0502040204020203" pitchFamily="34" charset="0"/>
              </a:rPr>
              <a:t>1</a:t>
            </a:r>
          </a:p>
        </p:txBody>
      </p:sp>
      <p:sp>
        <p:nvSpPr>
          <p:cNvPr id="29" name="19 CuadroTexto"/>
          <p:cNvSpPr txBox="1"/>
          <p:nvPr/>
        </p:nvSpPr>
        <p:spPr>
          <a:xfrm>
            <a:off x="6662451" y="3183073"/>
            <a:ext cx="455167" cy="630942"/>
          </a:xfrm>
          <a:prstGeom prst="rect">
            <a:avLst/>
          </a:prstGeom>
          <a:noFill/>
        </p:spPr>
        <p:txBody>
          <a:bodyPr wrap="square" rtlCol="0">
            <a:spAutoFit/>
          </a:bodyPr>
          <a:lstStyle/>
          <a:p>
            <a:r>
              <a:rPr lang="es-EC" sz="3500" b="1" dirty="0" smtClean="0">
                <a:solidFill>
                  <a:schemeClr val="bg2">
                    <a:lumMod val="25000"/>
                  </a:schemeClr>
                </a:solidFill>
                <a:latin typeface="Segoe UI" panose="020B0502040204020203" pitchFamily="34" charset="0"/>
                <a:ea typeface="Segoe UI" panose="020B0502040204020203" pitchFamily="34" charset="0"/>
                <a:cs typeface="Segoe UI" panose="020B0502040204020203" pitchFamily="34" charset="0"/>
              </a:rPr>
              <a:t>2</a:t>
            </a:r>
            <a:endParaRPr lang="es-EC" sz="3500" b="1" dirty="0">
              <a:solidFill>
                <a:schemeClr val="bg2">
                  <a:lumMod val="2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32" name="19 CuadroTexto"/>
          <p:cNvSpPr txBox="1"/>
          <p:nvPr/>
        </p:nvSpPr>
        <p:spPr>
          <a:xfrm>
            <a:off x="4012108" y="3915931"/>
            <a:ext cx="455167" cy="630942"/>
          </a:xfrm>
          <a:prstGeom prst="rect">
            <a:avLst/>
          </a:prstGeom>
          <a:noFill/>
        </p:spPr>
        <p:txBody>
          <a:bodyPr wrap="square" rtlCol="0">
            <a:spAutoFit/>
          </a:bodyPr>
          <a:lstStyle/>
          <a:p>
            <a:r>
              <a:rPr lang="es-EC" sz="3500" b="1" dirty="0" smtClean="0">
                <a:solidFill>
                  <a:schemeClr val="bg2">
                    <a:lumMod val="25000"/>
                  </a:schemeClr>
                </a:solidFill>
                <a:latin typeface="Segoe UI" panose="020B0502040204020203" pitchFamily="34" charset="0"/>
                <a:ea typeface="Segoe UI" panose="020B0502040204020203" pitchFamily="34" charset="0"/>
                <a:cs typeface="Segoe UI" panose="020B0502040204020203" pitchFamily="34" charset="0"/>
              </a:rPr>
              <a:t>3</a:t>
            </a:r>
            <a:endParaRPr lang="es-EC" sz="3500" b="1" dirty="0">
              <a:solidFill>
                <a:schemeClr val="bg2">
                  <a:lumMod val="2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33" name="19 CuadroTexto"/>
          <p:cNvSpPr txBox="1"/>
          <p:nvPr/>
        </p:nvSpPr>
        <p:spPr>
          <a:xfrm>
            <a:off x="6929101" y="4941610"/>
            <a:ext cx="455167" cy="630942"/>
          </a:xfrm>
          <a:prstGeom prst="rect">
            <a:avLst/>
          </a:prstGeom>
          <a:noFill/>
        </p:spPr>
        <p:txBody>
          <a:bodyPr wrap="square" rtlCol="0">
            <a:spAutoFit/>
          </a:bodyPr>
          <a:lstStyle/>
          <a:p>
            <a:r>
              <a:rPr lang="es-EC" sz="3500" b="1" dirty="0" smtClean="0">
                <a:solidFill>
                  <a:schemeClr val="bg2">
                    <a:lumMod val="25000"/>
                  </a:schemeClr>
                </a:solidFill>
                <a:latin typeface="Segoe UI" panose="020B0502040204020203" pitchFamily="34" charset="0"/>
                <a:ea typeface="Segoe UI" panose="020B0502040204020203" pitchFamily="34" charset="0"/>
                <a:cs typeface="Segoe UI" panose="020B0502040204020203" pitchFamily="34" charset="0"/>
              </a:rPr>
              <a:t>4</a:t>
            </a:r>
            <a:endParaRPr lang="es-EC" sz="3500" b="1" dirty="0">
              <a:solidFill>
                <a:schemeClr val="bg2">
                  <a:lumMod val="2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34" name="19 CuadroTexto"/>
          <p:cNvSpPr txBox="1"/>
          <p:nvPr/>
        </p:nvSpPr>
        <p:spPr>
          <a:xfrm>
            <a:off x="4198520" y="5608978"/>
            <a:ext cx="455167" cy="630942"/>
          </a:xfrm>
          <a:prstGeom prst="rect">
            <a:avLst/>
          </a:prstGeom>
          <a:noFill/>
        </p:spPr>
        <p:txBody>
          <a:bodyPr wrap="square" rtlCol="0">
            <a:spAutoFit/>
          </a:bodyPr>
          <a:lstStyle/>
          <a:p>
            <a:r>
              <a:rPr lang="es-EC" sz="3500" b="1" dirty="0" smtClean="0">
                <a:solidFill>
                  <a:schemeClr val="bg2">
                    <a:lumMod val="25000"/>
                  </a:schemeClr>
                </a:solidFill>
                <a:latin typeface="Segoe UI" panose="020B0502040204020203" pitchFamily="34" charset="0"/>
                <a:ea typeface="Segoe UI" panose="020B0502040204020203" pitchFamily="34" charset="0"/>
                <a:cs typeface="Segoe UI" panose="020B0502040204020203" pitchFamily="34" charset="0"/>
              </a:rPr>
              <a:t>5</a:t>
            </a:r>
            <a:endParaRPr lang="es-EC" sz="3500" b="1" dirty="0">
              <a:solidFill>
                <a:schemeClr val="bg2">
                  <a:lumMod val="25000"/>
                </a:schemeClr>
              </a:solidFill>
              <a:latin typeface="Segoe UI" panose="020B0502040204020203" pitchFamily="34" charset="0"/>
              <a:ea typeface="Segoe UI" panose="020B0502040204020203" pitchFamily="34" charset="0"/>
              <a:cs typeface="Segoe UI" panose="020B0502040204020203" pitchFamily="34" charset="0"/>
            </a:endParaRPr>
          </a:p>
        </p:txBody>
      </p:sp>
      <p:pic>
        <p:nvPicPr>
          <p:cNvPr id="5" name="Imagen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23010" y="4393133"/>
            <a:ext cx="1664498" cy="1247498"/>
          </a:xfrm>
          <a:prstGeom prst="rect">
            <a:avLst/>
          </a:prstGeom>
        </p:spPr>
      </p:pic>
      <p:pic>
        <p:nvPicPr>
          <p:cNvPr id="8" name="Imagen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480" y="6408464"/>
            <a:ext cx="5168355" cy="1465344"/>
          </a:xfrm>
          <a:prstGeom prst="rect">
            <a:avLst/>
          </a:prstGeom>
        </p:spPr>
      </p:pic>
      <p:pic>
        <p:nvPicPr>
          <p:cNvPr id="26" name="Imagen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309" y="4896296"/>
            <a:ext cx="3780747" cy="1498341"/>
          </a:xfrm>
          <a:prstGeom prst="rect">
            <a:avLst/>
          </a:prstGeom>
        </p:spPr>
      </p:pic>
      <p:sp>
        <p:nvSpPr>
          <p:cNvPr id="27" name="Rectángulo 26"/>
          <p:cNvSpPr/>
          <p:nvPr/>
        </p:nvSpPr>
        <p:spPr>
          <a:xfrm>
            <a:off x="10423252" y="904639"/>
            <a:ext cx="2409442" cy="523220"/>
          </a:xfrm>
          <a:prstGeom prst="rect">
            <a:avLst/>
          </a:prstGeom>
        </p:spPr>
        <p:txBody>
          <a:bodyPr wrap="none">
            <a:spAutoFit/>
          </a:bodyPr>
          <a:lstStyle/>
          <a:p>
            <a:pPr algn="ctr"/>
            <a:r>
              <a:rPr lang="es-EC" sz="28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PORTAL WEB</a:t>
            </a:r>
            <a:endParaRPr lang="es-EC" sz="2800" b="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pic>
        <p:nvPicPr>
          <p:cNvPr id="35" name="Imagen 3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063212" y="1462715"/>
            <a:ext cx="3270012" cy="1509656"/>
          </a:xfrm>
          <a:prstGeom prst="rect">
            <a:avLst/>
          </a:prstGeom>
        </p:spPr>
      </p:pic>
      <p:pic>
        <p:nvPicPr>
          <p:cNvPr id="36" name="Imagen 3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063212" y="2981830"/>
            <a:ext cx="3273908" cy="1959780"/>
          </a:xfrm>
          <a:prstGeom prst="rect">
            <a:avLst/>
          </a:prstGeom>
        </p:spPr>
      </p:pic>
      <p:sp>
        <p:nvSpPr>
          <p:cNvPr id="42" name="22 CuadroTexto"/>
          <p:cNvSpPr txBox="1"/>
          <p:nvPr/>
        </p:nvSpPr>
        <p:spPr>
          <a:xfrm>
            <a:off x="10636667" y="5803509"/>
            <a:ext cx="2696557" cy="369332"/>
          </a:xfrm>
          <a:prstGeom prst="rect">
            <a:avLst/>
          </a:prstGeom>
          <a:noFill/>
        </p:spPr>
        <p:txBody>
          <a:bodyPr wrap="square" rtlCol="0">
            <a:spAutoFit/>
          </a:bodyPr>
          <a:lstStyle/>
          <a:p>
            <a:pPr algn="r"/>
            <a:r>
              <a:rPr lang="es-EC" sz="1800" b="1" dirty="0" smtClean="0">
                <a:solidFill>
                  <a:schemeClr val="accent2">
                    <a:lumMod val="75000"/>
                  </a:schemeClr>
                </a:solidFill>
                <a:latin typeface="Segoe UI" panose="020B0502040204020203" pitchFamily="34" charset="0"/>
                <a:ea typeface="Segoe UI" panose="020B0502040204020203" pitchFamily="34" charset="0"/>
                <a:cs typeface="Segoe UI" panose="020B0502040204020203" pitchFamily="34" charset="0"/>
              </a:rPr>
              <a:t>Sector Manufactura</a:t>
            </a:r>
            <a:endParaRPr lang="es-EC" sz="1800" b="1" dirty="0">
              <a:solidFill>
                <a:schemeClr val="accent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pic>
        <p:nvPicPr>
          <p:cNvPr id="37" name="Imagen 3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606408" y="6229878"/>
            <a:ext cx="7755018" cy="1116768"/>
          </a:xfrm>
          <a:prstGeom prst="rect">
            <a:avLst/>
          </a:prstGeom>
        </p:spPr>
      </p:pic>
      <p:sp>
        <p:nvSpPr>
          <p:cNvPr id="44" name="22 CuadroTexto"/>
          <p:cNvSpPr txBox="1"/>
          <p:nvPr/>
        </p:nvSpPr>
        <p:spPr>
          <a:xfrm>
            <a:off x="9703173" y="7482330"/>
            <a:ext cx="3630052" cy="369332"/>
          </a:xfrm>
          <a:prstGeom prst="rect">
            <a:avLst/>
          </a:prstGeom>
          <a:noFill/>
        </p:spPr>
        <p:txBody>
          <a:bodyPr wrap="square" rtlCol="0">
            <a:spAutoFit/>
          </a:bodyPr>
          <a:lstStyle/>
          <a:p>
            <a:pPr algn="r"/>
            <a:r>
              <a:rPr lang="es-EC" sz="1800" b="1" dirty="0" smtClean="0">
                <a:solidFill>
                  <a:schemeClr val="accent2">
                    <a:lumMod val="75000"/>
                  </a:schemeClr>
                </a:solidFill>
                <a:latin typeface="Segoe UI" panose="020B0502040204020203" pitchFamily="34" charset="0"/>
                <a:ea typeface="Segoe UI" panose="020B0502040204020203" pitchFamily="34" charset="0"/>
                <a:cs typeface="Segoe UI" panose="020B0502040204020203" pitchFamily="34" charset="0"/>
              </a:rPr>
              <a:t>Sector Administración Pública</a:t>
            </a:r>
            <a:endParaRPr lang="es-EC" sz="1800" b="1" dirty="0">
              <a:solidFill>
                <a:schemeClr val="accent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pic>
        <p:nvPicPr>
          <p:cNvPr id="38" name="Imagen 3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979999" y="7920632"/>
            <a:ext cx="7467589" cy="1500976"/>
          </a:xfrm>
          <a:prstGeom prst="rect">
            <a:avLst/>
          </a:prstGeom>
        </p:spPr>
      </p:pic>
    </p:spTree>
    <p:extLst>
      <p:ext uri="{BB962C8B-B14F-4D97-AF65-F5344CB8AC3E}">
        <p14:creationId xmlns:p14="http://schemas.microsoft.com/office/powerpoint/2010/main" val="33697714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238</TotalTime>
  <Words>289</Words>
  <Application>Microsoft Office PowerPoint</Application>
  <PresentationFormat>Personalizado</PresentationFormat>
  <Paragraphs>23</Paragraphs>
  <Slides>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vt:i4>
      </vt:variant>
    </vt:vector>
  </HeadingPairs>
  <TitlesOfParts>
    <vt:vector size="9" baseType="lpstr">
      <vt:lpstr>Aharoni</vt:lpstr>
      <vt:lpstr>Franklin Gothic Book</vt:lpstr>
      <vt:lpstr>Franklin Gothic Medium</vt:lpstr>
      <vt:lpstr>Levenim MT</vt:lpstr>
      <vt:lpstr>Segoe Script</vt:lpstr>
      <vt:lpstr>Segoe UI</vt:lpstr>
      <vt:lpstr>Wingdings 2</vt:lpstr>
      <vt:lpstr>Viajes</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PC1</cp:lastModifiedBy>
  <cp:revision>20</cp:revision>
  <dcterms:created xsi:type="dcterms:W3CDTF">2015-08-03T17:07:19Z</dcterms:created>
  <dcterms:modified xsi:type="dcterms:W3CDTF">2016-11-07T19:52:38Z</dcterms:modified>
</cp:coreProperties>
</file>