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7" r:id="rId2"/>
    <p:sldId id="265" r:id="rId3"/>
    <p:sldId id="259" r:id="rId4"/>
    <p:sldId id="266" r:id="rId5"/>
    <p:sldId id="260" r:id="rId6"/>
    <p:sldId id="262" r:id="rId7"/>
    <p:sldId id="267" r:id="rId8"/>
    <p:sldId id="269" r:id="rId9"/>
    <p:sldId id="270" r:id="rId10"/>
    <p:sldId id="278" r:id="rId11"/>
    <p:sldId id="271" r:id="rId12"/>
    <p:sldId id="272" r:id="rId13"/>
    <p:sldId id="273" r:id="rId14"/>
    <p:sldId id="274" r:id="rId15"/>
    <p:sldId id="276" r:id="rId16"/>
    <p:sldId id="277" r:id="rId17"/>
    <p:sldId id="280" r:id="rId18"/>
    <p:sldId id="281" r:id="rId19"/>
    <p:sldId id="282" r:id="rId20"/>
    <p:sldId id="279" r:id="rId21"/>
    <p:sldId id="283" r:id="rId22"/>
    <p:sldId id="284" r:id="rId23"/>
    <p:sldId id="286" r:id="rId24"/>
    <p:sldId id="287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D10527"/>
    <a:srgbClr val="70C670"/>
    <a:srgbClr val="4DF581"/>
    <a:srgbClr val="EF85C9"/>
    <a:srgbClr val="F9D1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0882" autoAdjust="0"/>
    <p:restoredTop sz="98063" autoAdjust="0"/>
  </p:normalViewPr>
  <p:slideViewPr>
    <p:cSldViewPr>
      <p:cViewPr>
        <p:scale>
          <a:sx n="90" d="100"/>
          <a:sy n="90" d="100"/>
        </p:scale>
        <p:origin x="-72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0775B8-2A78-48C5-BDA5-3ECE701A56D8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FCA9ADC-669B-4844-8D13-8840EFED3CB2}">
      <dgm:prSet phldrT="[Texto]"/>
      <dgm:spPr/>
      <dgm:t>
        <a:bodyPr/>
        <a:lstStyle/>
        <a:p>
          <a:r>
            <a:rPr lang="en-US" dirty="0" smtClean="0"/>
            <a:t>28 SOCIOS</a:t>
          </a:r>
          <a:endParaRPr lang="es-ES" dirty="0"/>
        </a:p>
      </dgm:t>
    </dgm:pt>
    <dgm:pt modelId="{7C8A3F0C-F4B5-46AF-BD9F-B2EC9E4A3ED1}" type="parTrans" cxnId="{E4EB0372-79E2-40A2-B0FD-745DF5F985D6}">
      <dgm:prSet/>
      <dgm:spPr/>
      <dgm:t>
        <a:bodyPr/>
        <a:lstStyle/>
        <a:p>
          <a:endParaRPr lang="es-ES"/>
        </a:p>
      </dgm:t>
    </dgm:pt>
    <dgm:pt modelId="{C161768E-92AD-45AD-9355-FD90CA7E44A2}" type="sibTrans" cxnId="{E4EB0372-79E2-40A2-B0FD-745DF5F985D6}">
      <dgm:prSet/>
      <dgm:spPr/>
      <dgm:t>
        <a:bodyPr/>
        <a:lstStyle/>
        <a:p>
          <a:endParaRPr lang="es-ES"/>
        </a:p>
      </dgm:t>
    </dgm:pt>
    <dgm:pt modelId="{EAF85E5E-776C-4934-8988-9CA4EA81CF86}">
      <dgm:prSet phldrT="[Texto]"/>
      <dgm:spPr/>
      <dgm:t>
        <a:bodyPr/>
        <a:lstStyle/>
        <a:p>
          <a:r>
            <a:rPr lang="en-US" dirty="0" smtClean="0"/>
            <a:t>DEDICADOS A LA PRODUCCION DE PANELA GRANULADA</a:t>
          </a:r>
          <a:endParaRPr lang="es-ES" dirty="0"/>
        </a:p>
      </dgm:t>
    </dgm:pt>
    <dgm:pt modelId="{0FD04ECD-9376-4C78-815B-6666AA9A0E1A}" type="parTrans" cxnId="{D85BEE9C-3C78-408F-B379-8035F7F95A98}">
      <dgm:prSet/>
      <dgm:spPr/>
      <dgm:t>
        <a:bodyPr/>
        <a:lstStyle/>
        <a:p>
          <a:endParaRPr lang="es-ES"/>
        </a:p>
      </dgm:t>
    </dgm:pt>
    <dgm:pt modelId="{D33ED3CC-AA6E-450F-AE5C-FFB6CD4C51DE}" type="sibTrans" cxnId="{D85BEE9C-3C78-408F-B379-8035F7F95A98}">
      <dgm:prSet/>
      <dgm:spPr/>
      <dgm:t>
        <a:bodyPr/>
        <a:lstStyle/>
        <a:p>
          <a:endParaRPr lang="es-ES"/>
        </a:p>
      </dgm:t>
    </dgm:pt>
    <dgm:pt modelId="{7AD64D57-BC7E-4C07-8A69-442E50711826}">
      <dgm:prSet phldrT="[Texto]"/>
      <dgm:spPr/>
      <dgm:t>
        <a:bodyPr/>
        <a:lstStyle/>
        <a:p>
          <a:r>
            <a:rPr lang="en-US" dirty="0" smtClean="0"/>
            <a:t>PRODUCCION ARTESANAL</a:t>
          </a:r>
          <a:endParaRPr lang="es-ES" dirty="0"/>
        </a:p>
      </dgm:t>
    </dgm:pt>
    <dgm:pt modelId="{4192CBB5-8F58-4832-8AB1-72245B818375}" type="parTrans" cxnId="{E0C7D42A-BCCC-4CF8-9470-72139F7A833B}">
      <dgm:prSet/>
      <dgm:spPr/>
      <dgm:t>
        <a:bodyPr/>
        <a:lstStyle/>
        <a:p>
          <a:endParaRPr lang="es-ES"/>
        </a:p>
      </dgm:t>
    </dgm:pt>
    <dgm:pt modelId="{FC095FCF-16E5-465B-B2E3-5CF30C06C258}" type="sibTrans" cxnId="{E0C7D42A-BCCC-4CF8-9470-72139F7A833B}">
      <dgm:prSet/>
      <dgm:spPr/>
      <dgm:t>
        <a:bodyPr/>
        <a:lstStyle/>
        <a:p>
          <a:endParaRPr lang="es-ES"/>
        </a:p>
      </dgm:t>
    </dgm:pt>
    <dgm:pt modelId="{C87820E0-48D8-4F54-814E-3E6342D5B32F}">
      <dgm:prSet phldrT="[Texto]"/>
      <dgm:spPr/>
      <dgm:t>
        <a:bodyPr/>
        <a:lstStyle/>
        <a:p>
          <a:r>
            <a:rPr lang="en-US" dirty="0" smtClean="0"/>
            <a:t>COMERCIALIZACION A TRAV</a:t>
          </a:r>
          <a:r>
            <a:rPr lang="es-ES" dirty="0" smtClean="0"/>
            <a:t>ÉS DE ONG</a:t>
          </a:r>
          <a:endParaRPr lang="es-ES" dirty="0"/>
        </a:p>
      </dgm:t>
    </dgm:pt>
    <dgm:pt modelId="{A9E8E21F-9024-4005-90C5-A83448C87109}" type="parTrans" cxnId="{EBC86829-511A-4513-AC71-47924B6CB7D7}">
      <dgm:prSet/>
      <dgm:spPr/>
      <dgm:t>
        <a:bodyPr/>
        <a:lstStyle/>
        <a:p>
          <a:endParaRPr lang="es-ES"/>
        </a:p>
      </dgm:t>
    </dgm:pt>
    <dgm:pt modelId="{C2231BE6-CEF0-4AEC-90AE-A988BB2B616B}" type="sibTrans" cxnId="{EBC86829-511A-4513-AC71-47924B6CB7D7}">
      <dgm:prSet/>
      <dgm:spPr/>
      <dgm:t>
        <a:bodyPr/>
        <a:lstStyle/>
        <a:p>
          <a:endParaRPr lang="es-ES"/>
        </a:p>
      </dgm:t>
    </dgm:pt>
    <dgm:pt modelId="{15473187-8465-439A-81DE-6DDE82D89BA3}">
      <dgm:prSet phldrT="[Texto]"/>
      <dgm:spPr/>
      <dgm:t>
        <a:bodyPr/>
        <a:lstStyle/>
        <a:p>
          <a:r>
            <a:rPr lang="en-US" dirty="0" smtClean="0"/>
            <a:t>COMUNDAD DE PACTO</a:t>
          </a:r>
          <a:endParaRPr lang="es-ES" dirty="0"/>
        </a:p>
      </dgm:t>
    </dgm:pt>
    <dgm:pt modelId="{C96A203D-B7F9-47C6-A5CE-272EE99D7A7F}" type="parTrans" cxnId="{73C739D0-47C7-436B-B498-06C96BBD5B63}">
      <dgm:prSet/>
      <dgm:spPr/>
      <dgm:t>
        <a:bodyPr/>
        <a:lstStyle/>
        <a:p>
          <a:endParaRPr lang="es-ES"/>
        </a:p>
      </dgm:t>
    </dgm:pt>
    <dgm:pt modelId="{DB5ECFBE-7E25-4EA4-B610-5D7EF47BEB31}" type="sibTrans" cxnId="{73C739D0-47C7-436B-B498-06C96BBD5B63}">
      <dgm:prSet/>
      <dgm:spPr/>
      <dgm:t>
        <a:bodyPr/>
        <a:lstStyle/>
        <a:p>
          <a:endParaRPr lang="es-ES"/>
        </a:p>
      </dgm:t>
    </dgm:pt>
    <dgm:pt modelId="{2B4E3D3E-895E-4CAD-A985-A28EA8595D45}" type="pres">
      <dgm:prSet presAssocID="{DF0775B8-2A78-48C5-BDA5-3ECE701A56D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DDBE466-1539-43E2-A07C-51C703CF1250}" type="pres">
      <dgm:prSet presAssocID="{15473187-8465-439A-81DE-6DDE82D89BA3}" presName="centerShape" presStyleLbl="node0" presStyleIdx="0" presStyleCnt="1"/>
      <dgm:spPr/>
      <dgm:t>
        <a:bodyPr/>
        <a:lstStyle/>
        <a:p>
          <a:endParaRPr lang="es-ES"/>
        </a:p>
      </dgm:t>
    </dgm:pt>
    <dgm:pt modelId="{175E245B-4957-42BF-AA66-62F489FE3922}" type="pres">
      <dgm:prSet presAssocID="{CFCA9ADC-669B-4844-8D13-8840EFED3CB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9E069B-7CE5-4039-982E-A72552E88B40}" type="pres">
      <dgm:prSet presAssocID="{CFCA9ADC-669B-4844-8D13-8840EFED3CB2}" presName="dummy" presStyleCnt="0"/>
      <dgm:spPr/>
    </dgm:pt>
    <dgm:pt modelId="{0FD499AF-DCE7-466C-9385-0D287BE6C0A4}" type="pres">
      <dgm:prSet presAssocID="{C161768E-92AD-45AD-9355-FD90CA7E44A2}" presName="sibTrans" presStyleLbl="sibTrans2D1" presStyleIdx="0" presStyleCnt="4"/>
      <dgm:spPr/>
      <dgm:t>
        <a:bodyPr/>
        <a:lstStyle/>
        <a:p>
          <a:endParaRPr lang="es-ES"/>
        </a:p>
      </dgm:t>
    </dgm:pt>
    <dgm:pt modelId="{923F4050-1EA6-4F6B-B439-B589C35A8B07}" type="pres">
      <dgm:prSet presAssocID="{EAF85E5E-776C-4934-8988-9CA4EA81CF8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F96EB2-267C-4B4B-95FE-E525A3E63AF0}" type="pres">
      <dgm:prSet presAssocID="{EAF85E5E-776C-4934-8988-9CA4EA81CF86}" presName="dummy" presStyleCnt="0"/>
      <dgm:spPr/>
    </dgm:pt>
    <dgm:pt modelId="{22A1864B-D3BE-44F8-8D87-F1B5985B21BD}" type="pres">
      <dgm:prSet presAssocID="{D33ED3CC-AA6E-450F-AE5C-FFB6CD4C51DE}" presName="sibTrans" presStyleLbl="sibTrans2D1" presStyleIdx="1" presStyleCnt="4"/>
      <dgm:spPr/>
      <dgm:t>
        <a:bodyPr/>
        <a:lstStyle/>
        <a:p>
          <a:endParaRPr lang="es-ES"/>
        </a:p>
      </dgm:t>
    </dgm:pt>
    <dgm:pt modelId="{4C824117-5231-457C-8B6E-E07D02115BD5}" type="pres">
      <dgm:prSet presAssocID="{7AD64D57-BC7E-4C07-8A69-442E5071182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C0AB0D-57C1-495D-95CD-E8C142AA2A2C}" type="pres">
      <dgm:prSet presAssocID="{7AD64D57-BC7E-4C07-8A69-442E50711826}" presName="dummy" presStyleCnt="0"/>
      <dgm:spPr/>
    </dgm:pt>
    <dgm:pt modelId="{46CBDDEB-C073-4B47-A77D-1A1C148A4367}" type="pres">
      <dgm:prSet presAssocID="{FC095FCF-16E5-465B-B2E3-5CF30C06C258}" presName="sibTrans" presStyleLbl="sibTrans2D1" presStyleIdx="2" presStyleCnt="4"/>
      <dgm:spPr/>
      <dgm:t>
        <a:bodyPr/>
        <a:lstStyle/>
        <a:p>
          <a:endParaRPr lang="es-ES"/>
        </a:p>
      </dgm:t>
    </dgm:pt>
    <dgm:pt modelId="{9532E6DB-E881-49A7-BC2E-7BCDD907B598}" type="pres">
      <dgm:prSet presAssocID="{C87820E0-48D8-4F54-814E-3E6342D5B32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01D770-7C68-4FAB-9E48-947047302629}" type="pres">
      <dgm:prSet presAssocID="{C87820E0-48D8-4F54-814E-3E6342D5B32F}" presName="dummy" presStyleCnt="0"/>
      <dgm:spPr/>
    </dgm:pt>
    <dgm:pt modelId="{D4055061-E694-41F2-9F08-1F33AFBDA81C}" type="pres">
      <dgm:prSet presAssocID="{C2231BE6-CEF0-4AEC-90AE-A988BB2B616B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D85BEE9C-3C78-408F-B379-8035F7F95A98}" srcId="{15473187-8465-439A-81DE-6DDE82D89BA3}" destId="{EAF85E5E-776C-4934-8988-9CA4EA81CF86}" srcOrd="1" destOrd="0" parTransId="{0FD04ECD-9376-4C78-815B-6666AA9A0E1A}" sibTransId="{D33ED3CC-AA6E-450F-AE5C-FFB6CD4C51DE}"/>
    <dgm:cxn modelId="{7BD597C5-01ED-426C-B0F9-2ACF1511A9A7}" type="presOf" srcId="{EAF85E5E-776C-4934-8988-9CA4EA81CF86}" destId="{923F4050-1EA6-4F6B-B439-B589C35A8B07}" srcOrd="0" destOrd="0" presId="urn:microsoft.com/office/officeart/2005/8/layout/radial6"/>
    <dgm:cxn modelId="{289FF03E-BC30-4C08-8356-5FF1241864CA}" type="presOf" srcId="{7AD64D57-BC7E-4C07-8A69-442E50711826}" destId="{4C824117-5231-457C-8B6E-E07D02115BD5}" srcOrd="0" destOrd="0" presId="urn:microsoft.com/office/officeart/2005/8/layout/radial6"/>
    <dgm:cxn modelId="{E0C7D42A-BCCC-4CF8-9470-72139F7A833B}" srcId="{15473187-8465-439A-81DE-6DDE82D89BA3}" destId="{7AD64D57-BC7E-4C07-8A69-442E50711826}" srcOrd="2" destOrd="0" parTransId="{4192CBB5-8F58-4832-8AB1-72245B818375}" sibTransId="{FC095FCF-16E5-465B-B2E3-5CF30C06C258}"/>
    <dgm:cxn modelId="{73C739D0-47C7-436B-B498-06C96BBD5B63}" srcId="{DF0775B8-2A78-48C5-BDA5-3ECE701A56D8}" destId="{15473187-8465-439A-81DE-6DDE82D89BA3}" srcOrd="0" destOrd="0" parTransId="{C96A203D-B7F9-47C6-A5CE-272EE99D7A7F}" sibTransId="{DB5ECFBE-7E25-4EA4-B610-5D7EF47BEB31}"/>
    <dgm:cxn modelId="{1E400C52-8A17-4B76-A6D4-1AF1F1678AA7}" type="presOf" srcId="{C161768E-92AD-45AD-9355-FD90CA7E44A2}" destId="{0FD499AF-DCE7-466C-9385-0D287BE6C0A4}" srcOrd="0" destOrd="0" presId="urn:microsoft.com/office/officeart/2005/8/layout/radial6"/>
    <dgm:cxn modelId="{2A9B4A6E-CEC5-4ABB-AC1D-BD3BEF3FAB17}" type="presOf" srcId="{FC095FCF-16E5-465B-B2E3-5CF30C06C258}" destId="{46CBDDEB-C073-4B47-A77D-1A1C148A4367}" srcOrd="0" destOrd="0" presId="urn:microsoft.com/office/officeart/2005/8/layout/radial6"/>
    <dgm:cxn modelId="{90DAD0FD-8DDD-40A3-9312-46C977344B87}" type="presOf" srcId="{C87820E0-48D8-4F54-814E-3E6342D5B32F}" destId="{9532E6DB-E881-49A7-BC2E-7BCDD907B598}" srcOrd="0" destOrd="0" presId="urn:microsoft.com/office/officeart/2005/8/layout/radial6"/>
    <dgm:cxn modelId="{EBC86829-511A-4513-AC71-47924B6CB7D7}" srcId="{15473187-8465-439A-81DE-6DDE82D89BA3}" destId="{C87820E0-48D8-4F54-814E-3E6342D5B32F}" srcOrd="3" destOrd="0" parTransId="{A9E8E21F-9024-4005-90C5-A83448C87109}" sibTransId="{C2231BE6-CEF0-4AEC-90AE-A988BB2B616B}"/>
    <dgm:cxn modelId="{93550392-A3C7-420B-B444-F71E4B26AB41}" type="presOf" srcId="{C2231BE6-CEF0-4AEC-90AE-A988BB2B616B}" destId="{D4055061-E694-41F2-9F08-1F33AFBDA81C}" srcOrd="0" destOrd="0" presId="urn:microsoft.com/office/officeart/2005/8/layout/radial6"/>
    <dgm:cxn modelId="{0C4A5176-A6EA-43C0-9FAE-5EFDC487C48B}" type="presOf" srcId="{CFCA9ADC-669B-4844-8D13-8840EFED3CB2}" destId="{175E245B-4957-42BF-AA66-62F489FE3922}" srcOrd="0" destOrd="0" presId="urn:microsoft.com/office/officeart/2005/8/layout/radial6"/>
    <dgm:cxn modelId="{574AD69C-5F99-4F97-9B14-A8E3278497DC}" type="presOf" srcId="{15473187-8465-439A-81DE-6DDE82D89BA3}" destId="{CDDBE466-1539-43E2-A07C-51C703CF1250}" srcOrd="0" destOrd="0" presId="urn:microsoft.com/office/officeart/2005/8/layout/radial6"/>
    <dgm:cxn modelId="{EE72A719-21FE-40F8-90EC-8D49292D5A1D}" type="presOf" srcId="{D33ED3CC-AA6E-450F-AE5C-FFB6CD4C51DE}" destId="{22A1864B-D3BE-44F8-8D87-F1B5985B21BD}" srcOrd="0" destOrd="0" presId="urn:microsoft.com/office/officeart/2005/8/layout/radial6"/>
    <dgm:cxn modelId="{EEF3AAA8-0E8E-4E65-934D-B52B9BE3837D}" type="presOf" srcId="{DF0775B8-2A78-48C5-BDA5-3ECE701A56D8}" destId="{2B4E3D3E-895E-4CAD-A985-A28EA8595D45}" srcOrd="0" destOrd="0" presId="urn:microsoft.com/office/officeart/2005/8/layout/radial6"/>
    <dgm:cxn modelId="{E4EB0372-79E2-40A2-B0FD-745DF5F985D6}" srcId="{15473187-8465-439A-81DE-6DDE82D89BA3}" destId="{CFCA9ADC-669B-4844-8D13-8840EFED3CB2}" srcOrd="0" destOrd="0" parTransId="{7C8A3F0C-F4B5-46AF-BD9F-B2EC9E4A3ED1}" sibTransId="{C161768E-92AD-45AD-9355-FD90CA7E44A2}"/>
    <dgm:cxn modelId="{330A23E8-5897-45CB-9673-1E13F6C46D01}" type="presParOf" srcId="{2B4E3D3E-895E-4CAD-A985-A28EA8595D45}" destId="{CDDBE466-1539-43E2-A07C-51C703CF1250}" srcOrd="0" destOrd="0" presId="urn:microsoft.com/office/officeart/2005/8/layout/radial6"/>
    <dgm:cxn modelId="{6CB23011-C485-473B-986F-7B202CBFEE4B}" type="presParOf" srcId="{2B4E3D3E-895E-4CAD-A985-A28EA8595D45}" destId="{175E245B-4957-42BF-AA66-62F489FE3922}" srcOrd="1" destOrd="0" presId="urn:microsoft.com/office/officeart/2005/8/layout/radial6"/>
    <dgm:cxn modelId="{4BA3C6EF-D26D-44B0-B7A3-64ED7CC43CE0}" type="presParOf" srcId="{2B4E3D3E-895E-4CAD-A985-A28EA8595D45}" destId="{C89E069B-7CE5-4039-982E-A72552E88B40}" srcOrd="2" destOrd="0" presId="urn:microsoft.com/office/officeart/2005/8/layout/radial6"/>
    <dgm:cxn modelId="{B4FD92CA-0B7F-4D55-8C39-D09A31208905}" type="presParOf" srcId="{2B4E3D3E-895E-4CAD-A985-A28EA8595D45}" destId="{0FD499AF-DCE7-466C-9385-0D287BE6C0A4}" srcOrd="3" destOrd="0" presId="urn:microsoft.com/office/officeart/2005/8/layout/radial6"/>
    <dgm:cxn modelId="{9AEFFB18-8393-4C9F-9C59-B7D379617FEB}" type="presParOf" srcId="{2B4E3D3E-895E-4CAD-A985-A28EA8595D45}" destId="{923F4050-1EA6-4F6B-B439-B589C35A8B07}" srcOrd="4" destOrd="0" presId="urn:microsoft.com/office/officeart/2005/8/layout/radial6"/>
    <dgm:cxn modelId="{EF0EB41D-659E-48F3-A1D8-8D29092B700B}" type="presParOf" srcId="{2B4E3D3E-895E-4CAD-A985-A28EA8595D45}" destId="{27F96EB2-267C-4B4B-95FE-E525A3E63AF0}" srcOrd="5" destOrd="0" presId="urn:microsoft.com/office/officeart/2005/8/layout/radial6"/>
    <dgm:cxn modelId="{75A1CD02-EA18-4FAC-9AB0-980C7ECA5A12}" type="presParOf" srcId="{2B4E3D3E-895E-4CAD-A985-A28EA8595D45}" destId="{22A1864B-D3BE-44F8-8D87-F1B5985B21BD}" srcOrd="6" destOrd="0" presId="urn:microsoft.com/office/officeart/2005/8/layout/radial6"/>
    <dgm:cxn modelId="{A61B3BF2-7999-4532-BA30-A5BDA547A239}" type="presParOf" srcId="{2B4E3D3E-895E-4CAD-A985-A28EA8595D45}" destId="{4C824117-5231-457C-8B6E-E07D02115BD5}" srcOrd="7" destOrd="0" presId="urn:microsoft.com/office/officeart/2005/8/layout/radial6"/>
    <dgm:cxn modelId="{FA8EA175-0B49-4EC7-8C97-AC1324A60EE8}" type="presParOf" srcId="{2B4E3D3E-895E-4CAD-A985-A28EA8595D45}" destId="{F0C0AB0D-57C1-495D-95CD-E8C142AA2A2C}" srcOrd="8" destOrd="0" presId="urn:microsoft.com/office/officeart/2005/8/layout/radial6"/>
    <dgm:cxn modelId="{580227C0-AAA6-43A6-83FF-2A729C405856}" type="presParOf" srcId="{2B4E3D3E-895E-4CAD-A985-A28EA8595D45}" destId="{46CBDDEB-C073-4B47-A77D-1A1C148A4367}" srcOrd="9" destOrd="0" presId="urn:microsoft.com/office/officeart/2005/8/layout/radial6"/>
    <dgm:cxn modelId="{A213435D-3AEE-4041-9044-CA45C8A2DB02}" type="presParOf" srcId="{2B4E3D3E-895E-4CAD-A985-A28EA8595D45}" destId="{9532E6DB-E881-49A7-BC2E-7BCDD907B598}" srcOrd="10" destOrd="0" presId="urn:microsoft.com/office/officeart/2005/8/layout/radial6"/>
    <dgm:cxn modelId="{0CE0DA96-5FE9-4684-BD20-DD1B64AA11DF}" type="presParOf" srcId="{2B4E3D3E-895E-4CAD-A985-A28EA8595D45}" destId="{AC01D770-7C68-4FAB-9E48-947047302629}" srcOrd="11" destOrd="0" presId="urn:microsoft.com/office/officeart/2005/8/layout/radial6"/>
    <dgm:cxn modelId="{3979738D-3F74-48D9-9954-7ACA9F145B7B}" type="presParOf" srcId="{2B4E3D3E-895E-4CAD-A985-A28EA8595D45}" destId="{D4055061-E694-41F2-9F08-1F33AFBDA81C}" srcOrd="12" destOrd="0" presId="urn:microsoft.com/office/officeart/2005/8/layout/radial6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F5781FD-A162-4033-877A-071A0B5F839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09566F-7BB7-4218-A48A-FB850C951A3B}">
      <dgm:prSet phldrT="[Texto]"/>
      <dgm:spPr/>
      <dgm:t>
        <a:bodyPr/>
        <a:lstStyle/>
        <a:p>
          <a:pPr algn="ctr"/>
          <a:r>
            <a:rPr lang="es-ES" dirty="0" smtClean="0"/>
            <a:t>pH</a:t>
          </a:r>
          <a:endParaRPr lang="es-ES" dirty="0"/>
        </a:p>
      </dgm:t>
    </dgm:pt>
    <dgm:pt modelId="{50D50657-CDE5-4456-9CC6-B9A975D3E983}" type="parTrans" cxnId="{394DADD5-4812-4D4A-81C6-9606645EB347}">
      <dgm:prSet/>
      <dgm:spPr/>
      <dgm:t>
        <a:bodyPr/>
        <a:lstStyle/>
        <a:p>
          <a:endParaRPr lang="es-ES"/>
        </a:p>
      </dgm:t>
    </dgm:pt>
    <dgm:pt modelId="{3DD54E61-734C-4B22-928A-58613CFA8E07}" type="sibTrans" cxnId="{394DADD5-4812-4D4A-81C6-9606645EB347}">
      <dgm:prSet/>
      <dgm:spPr/>
      <dgm:t>
        <a:bodyPr/>
        <a:lstStyle/>
        <a:p>
          <a:endParaRPr lang="es-ES"/>
        </a:p>
      </dgm:t>
    </dgm:pt>
    <dgm:pt modelId="{2B318346-87AA-499D-8B3E-2603D8C1EE80}">
      <dgm:prSet phldrT="[Texto]"/>
      <dgm:spPr/>
      <dgm:t>
        <a:bodyPr/>
        <a:lstStyle/>
        <a:p>
          <a:r>
            <a:rPr lang="es-ES" dirty="0" smtClean="0"/>
            <a:t>BRIX</a:t>
          </a:r>
          <a:endParaRPr lang="es-ES" dirty="0"/>
        </a:p>
      </dgm:t>
    </dgm:pt>
    <dgm:pt modelId="{753CD4CB-BBF5-4B5A-BE56-5730946C4268}" type="parTrans" cxnId="{DB59B813-8733-41AE-B011-127B3D387BD5}">
      <dgm:prSet/>
      <dgm:spPr/>
      <dgm:t>
        <a:bodyPr/>
        <a:lstStyle/>
        <a:p>
          <a:endParaRPr lang="es-ES"/>
        </a:p>
      </dgm:t>
    </dgm:pt>
    <dgm:pt modelId="{1BBE0B01-1E0D-47B5-A937-8485CDD9059B}" type="sibTrans" cxnId="{DB59B813-8733-41AE-B011-127B3D387BD5}">
      <dgm:prSet/>
      <dgm:spPr/>
      <dgm:t>
        <a:bodyPr/>
        <a:lstStyle/>
        <a:p>
          <a:endParaRPr lang="es-ES"/>
        </a:p>
      </dgm:t>
    </dgm:pt>
    <dgm:pt modelId="{24A6EFE2-F064-4B3F-8850-D38EB17E644B}">
      <dgm:prSet phldrT="[Texto]"/>
      <dgm:spPr/>
      <dgm:t>
        <a:bodyPr/>
        <a:lstStyle/>
        <a:p>
          <a:r>
            <a:rPr lang="es-ES" dirty="0" smtClean="0"/>
            <a:t>TEMPERATURA</a:t>
          </a:r>
          <a:endParaRPr lang="es-ES" dirty="0"/>
        </a:p>
      </dgm:t>
    </dgm:pt>
    <dgm:pt modelId="{4BD04800-A53F-4FDE-9453-E74DC0BECAD7}" type="parTrans" cxnId="{C4741062-91FB-418B-B63B-AFA8F907A382}">
      <dgm:prSet/>
      <dgm:spPr/>
      <dgm:t>
        <a:bodyPr/>
        <a:lstStyle/>
        <a:p>
          <a:endParaRPr lang="es-ES"/>
        </a:p>
      </dgm:t>
    </dgm:pt>
    <dgm:pt modelId="{DD723160-2F91-40D9-AF70-EF6D81EF3314}" type="sibTrans" cxnId="{C4741062-91FB-418B-B63B-AFA8F907A382}">
      <dgm:prSet/>
      <dgm:spPr/>
      <dgm:t>
        <a:bodyPr/>
        <a:lstStyle/>
        <a:p>
          <a:endParaRPr lang="es-ES"/>
        </a:p>
      </dgm:t>
    </dgm:pt>
    <dgm:pt modelId="{360804B5-E4B9-49FD-9DC5-2F6817B186A6}">
      <dgm:prSet phldrT="[Texto]"/>
      <dgm:spPr/>
      <dgm:t>
        <a:bodyPr/>
        <a:lstStyle/>
        <a:p>
          <a:pPr algn="ctr"/>
          <a:r>
            <a:rPr lang="es-ES" dirty="0" smtClean="0"/>
            <a:t>TIEMPO</a:t>
          </a:r>
          <a:endParaRPr lang="es-ES" dirty="0"/>
        </a:p>
      </dgm:t>
    </dgm:pt>
    <dgm:pt modelId="{E42835A8-0DEF-44FE-82F3-355EBBE0B675}" type="parTrans" cxnId="{EA4EF120-104D-4C14-87B5-05FF04727FA8}">
      <dgm:prSet/>
      <dgm:spPr/>
      <dgm:t>
        <a:bodyPr/>
        <a:lstStyle/>
        <a:p>
          <a:endParaRPr lang="es-ES"/>
        </a:p>
      </dgm:t>
    </dgm:pt>
    <dgm:pt modelId="{0FFB006C-61E9-4456-8C73-BE0A97E02023}" type="sibTrans" cxnId="{EA4EF120-104D-4C14-87B5-05FF04727FA8}">
      <dgm:prSet/>
      <dgm:spPr/>
      <dgm:t>
        <a:bodyPr/>
        <a:lstStyle/>
        <a:p>
          <a:endParaRPr lang="es-ES"/>
        </a:p>
      </dgm:t>
    </dgm:pt>
    <dgm:pt modelId="{A1CD26BE-1812-4A44-B879-B1271C911314}" type="pres">
      <dgm:prSet presAssocID="{9F5781FD-A162-4033-877A-071A0B5F839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0A6677D-023C-4E89-947A-DD72A15CDD2A}" type="pres">
      <dgm:prSet presAssocID="{3809566F-7BB7-4218-A48A-FB850C951A3B}" presName="compNode" presStyleCnt="0"/>
      <dgm:spPr/>
    </dgm:pt>
    <dgm:pt modelId="{158D333F-E47E-43A1-8BFC-45E53262999E}" type="pres">
      <dgm:prSet presAssocID="{3809566F-7BB7-4218-A48A-FB850C951A3B}" presName="childRect" presStyleLbl="bgAcc1" presStyleIdx="0" presStyleCnt="4" custScaleX="130114" custScaleY="171258" custLinFactNeighborX="-8983" custLinFactNeighborY="2989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9928E55-515C-4275-B618-4A7A700F0982}" type="pres">
      <dgm:prSet presAssocID="{3809566F-7BB7-4218-A48A-FB850C951A3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7C2D99-0DAA-4152-9DAA-44A3A274027D}" type="pres">
      <dgm:prSet presAssocID="{3809566F-7BB7-4218-A48A-FB850C951A3B}" presName="parentRect" presStyleLbl="alignNode1" presStyleIdx="0" presStyleCnt="4" custLinFactY="100000" custLinFactNeighborX="-1482" custLinFactNeighborY="109817"/>
      <dgm:spPr/>
      <dgm:t>
        <a:bodyPr/>
        <a:lstStyle/>
        <a:p>
          <a:endParaRPr lang="es-ES"/>
        </a:p>
      </dgm:t>
    </dgm:pt>
    <dgm:pt modelId="{D650672F-42FA-4909-AAE5-4CB8B3A97DD6}" type="pres">
      <dgm:prSet presAssocID="{3809566F-7BB7-4218-A48A-FB850C951A3B}" presName="adorn" presStyleLbl="fgAccFollowNode1" presStyleIdx="0" presStyleCnt="4"/>
      <dgm:spPr/>
    </dgm:pt>
    <dgm:pt modelId="{692A986E-53BA-4D28-AD92-5115F44BDC87}" type="pres">
      <dgm:prSet presAssocID="{3DD54E61-734C-4B22-928A-58613CFA8E0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09E18AC-8EAA-45C5-91EA-BC31FA5A510C}" type="pres">
      <dgm:prSet presAssocID="{2B318346-87AA-499D-8B3E-2603D8C1EE80}" presName="compNode" presStyleCnt="0"/>
      <dgm:spPr/>
    </dgm:pt>
    <dgm:pt modelId="{7AF31E3A-5246-49D1-990E-92E6FDFD2665}" type="pres">
      <dgm:prSet presAssocID="{2B318346-87AA-499D-8B3E-2603D8C1EE80}" presName="childRect" presStyleLbl="bgAcc1" presStyleIdx="1" presStyleCnt="4" custScaleX="118279" custScaleY="131235" custLinFactNeighborX="4145" custLinFactNeighborY="-1025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147C019-F3C6-4AE2-BC7C-0BBE6CBC6E64}" type="pres">
      <dgm:prSet presAssocID="{2B318346-87AA-499D-8B3E-2603D8C1EE8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942E67-20CD-4C5D-A4FD-6F6DCEFAED01}" type="pres">
      <dgm:prSet presAssocID="{2B318346-87AA-499D-8B3E-2603D8C1EE80}" presName="parentRect" presStyleLbl="alignNode1" presStyleIdx="1" presStyleCnt="4" custLinFactNeighborX="2507" custLinFactNeighborY="34445"/>
      <dgm:spPr/>
      <dgm:t>
        <a:bodyPr/>
        <a:lstStyle/>
        <a:p>
          <a:endParaRPr lang="es-ES"/>
        </a:p>
      </dgm:t>
    </dgm:pt>
    <dgm:pt modelId="{48DE28FE-E1B8-4C37-8943-BAEFE1CD226D}" type="pres">
      <dgm:prSet presAssocID="{2B318346-87AA-499D-8B3E-2603D8C1EE80}" presName="adorn" presStyleLbl="fgAccFollowNode1" presStyleIdx="1" presStyleCnt="4"/>
      <dgm:spPr/>
    </dgm:pt>
    <dgm:pt modelId="{2CE5E381-A01B-4281-87A5-628396BC8F13}" type="pres">
      <dgm:prSet presAssocID="{1BBE0B01-1E0D-47B5-A937-8485CDD9059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F90F233-7161-4463-BDC7-39CA1BA5FE97}" type="pres">
      <dgm:prSet presAssocID="{24A6EFE2-F064-4B3F-8850-D38EB17E644B}" presName="compNode" presStyleCnt="0"/>
      <dgm:spPr/>
    </dgm:pt>
    <dgm:pt modelId="{8FB6DD09-8CC8-49EB-82C8-27479CDC99E4}" type="pres">
      <dgm:prSet presAssocID="{24A6EFE2-F064-4B3F-8850-D38EB17E644B}" presName="childRect" presStyleLbl="bgAcc1" presStyleIdx="2" presStyleCnt="4" custScaleX="129910" custScaleY="165563" custLinFactNeighborX="7100" custLinFactNeighborY="3349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4A453DF-17DD-4163-B973-1F4280A4EDEA}" type="pres">
      <dgm:prSet presAssocID="{24A6EFE2-F064-4B3F-8850-D38EB17E644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14C557-8370-4B4A-85DE-C37DE5B48C6C}" type="pres">
      <dgm:prSet presAssocID="{24A6EFE2-F064-4B3F-8850-D38EB17E644B}" presName="parentRect" presStyleLbl="alignNode1" presStyleIdx="2" presStyleCnt="4" custLinFactY="100000" custLinFactNeighborX="45972" custLinFactNeighborY="127877"/>
      <dgm:spPr/>
      <dgm:t>
        <a:bodyPr/>
        <a:lstStyle/>
        <a:p>
          <a:endParaRPr lang="es-ES"/>
        </a:p>
      </dgm:t>
    </dgm:pt>
    <dgm:pt modelId="{3A5BB29D-8B9A-4173-AB6B-6D3CA46C5DA6}" type="pres">
      <dgm:prSet presAssocID="{24A6EFE2-F064-4B3F-8850-D38EB17E644B}" presName="adorn" presStyleLbl="fgAccFollowNode1" presStyleIdx="2" presStyleCnt="4"/>
      <dgm:spPr/>
    </dgm:pt>
    <dgm:pt modelId="{7E689384-6B2C-4BFD-98FB-8871299CDCA7}" type="pres">
      <dgm:prSet presAssocID="{DD723160-2F91-40D9-AF70-EF6D81EF331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EBECC0F-5A58-401E-B6C0-78F7F6E88117}" type="pres">
      <dgm:prSet presAssocID="{360804B5-E4B9-49FD-9DC5-2F6817B186A6}" presName="compNode" presStyleCnt="0"/>
      <dgm:spPr/>
    </dgm:pt>
    <dgm:pt modelId="{1436216E-4229-46C5-ACBE-E849DA63CF11}" type="pres">
      <dgm:prSet presAssocID="{360804B5-E4B9-49FD-9DC5-2F6817B186A6}" presName="childRect" presStyleLbl="bgAcc1" presStyleIdx="3" presStyleCnt="4" custLinFactNeighborX="12869" custLinFactNeighborY="-1184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1CE840D-6382-4783-8444-E76EC8AAA3B6}" type="pres">
      <dgm:prSet presAssocID="{360804B5-E4B9-49FD-9DC5-2F6817B186A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8BC6C8-8866-45BE-B690-C39BAD35D646}" type="pres">
      <dgm:prSet presAssocID="{360804B5-E4B9-49FD-9DC5-2F6817B186A6}" presName="parentRect" presStyleLbl="alignNode1" presStyleIdx="3" presStyleCnt="4" custLinFactNeighborX="12869" custLinFactNeighborY="8657"/>
      <dgm:spPr/>
      <dgm:t>
        <a:bodyPr/>
        <a:lstStyle/>
        <a:p>
          <a:endParaRPr lang="es-ES"/>
        </a:p>
      </dgm:t>
    </dgm:pt>
    <dgm:pt modelId="{447B4772-5E6E-4251-9007-5BC7FB0692BC}" type="pres">
      <dgm:prSet presAssocID="{360804B5-E4B9-49FD-9DC5-2F6817B186A6}" presName="adorn" presStyleLbl="fgAccFollowNode1" presStyleIdx="3" presStyleCnt="4"/>
      <dgm:spPr/>
    </dgm:pt>
  </dgm:ptLst>
  <dgm:cxnLst>
    <dgm:cxn modelId="{A6C4FF2A-3B38-4386-8329-5598F4BD148A}" type="presOf" srcId="{DD723160-2F91-40D9-AF70-EF6D81EF3314}" destId="{7E689384-6B2C-4BFD-98FB-8871299CDCA7}" srcOrd="0" destOrd="0" presId="urn:microsoft.com/office/officeart/2005/8/layout/bList2"/>
    <dgm:cxn modelId="{EC1E3ABF-CD64-4CDC-B545-F4B1373CDEFD}" type="presOf" srcId="{9F5781FD-A162-4033-877A-071A0B5F839E}" destId="{A1CD26BE-1812-4A44-B879-B1271C911314}" srcOrd="0" destOrd="0" presId="urn:microsoft.com/office/officeart/2005/8/layout/bList2"/>
    <dgm:cxn modelId="{EA4EF120-104D-4C14-87B5-05FF04727FA8}" srcId="{9F5781FD-A162-4033-877A-071A0B5F839E}" destId="{360804B5-E4B9-49FD-9DC5-2F6817B186A6}" srcOrd="3" destOrd="0" parTransId="{E42835A8-0DEF-44FE-82F3-355EBBE0B675}" sibTransId="{0FFB006C-61E9-4456-8C73-BE0A97E02023}"/>
    <dgm:cxn modelId="{B80A586D-62F2-4AA5-9202-E7A1B40D5AA9}" type="presOf" srcId="{1BBE0B01-1E0D-47B5-A937-8485CDD9059B}" destId="{2CE5E381-A01B-4281-87A5-628396BC8F13}" srcOrd="0" destOrd="0" presId="urn:microsoft.com/office/officeart/2005/8/layout/bList2"/>
    <dgm:cxn modelId="{2F297C1E-C584-4D79-9575-90307476C24E}" type="presOf" srcId="{360804B5-E4B9-49FD-9DC5-2F6817B186A6}" destId="{81CE840D-6382-4783-8444-E76EC8AAA3B6}" srcOrd="0" destOrd="0" presId="urn:microsoft.com/office/officeart/2005/8/layout/bList2"/>
    <dgm:cxn modelId="{2F8017AB-4D4F-4580-A458-021CC49BBDC1}" type="presOf" srcId="{2B318346-87AA-499D-8B3E-2603D8C1EE80}" destId="{8147C019-F3C6-4AE2-BC7C-0BBE6CBC6E64}" srcOrd="0" destOrd="0" presId="urn:microsoft.com/office/officeart/2005/8/layout/bList2"/>
    <dgm:cxn modelId="{C00B6E99-8719-4B09-92CB-EE092A6DE58A}" type="presOf" srcId="{360804B5-E4B9-49FD-9DC5-2F6817B186A6}" destId="{EA8BC6C8-8866-45BE-B690-C39BAD35D646}" srcOrd="1" destOrd="0" presId="urn:microsoft.com/office/officeart/2005/8/layout/bList2"/>
    <dgm:cxn modelId="{3179EB4C-112F-4251-880E-385A4C05D69B}" type="presOf" srcId="{3809566F-7BB7-4218-A48A-FB850C951A3B}" destId="{F9928E55-515C-4275-B618-4A7A700F0982}" srcOrd="0" destOrd="0" presId="urn:microsoft.com/office/officeart/2005/8/layout/bList2"/>
    <dgm:cxn modelId="{394DADD5-4812-4D4A-81C6-9606645EB347}" srcId="{9F5781FD-A162-4033-877A-071A0B5F839E}" destId="{3809566F-7BB7-4218-A48A-FB850C951A3B}" srcOrd="0" destOrd="0" parTransId="{50D50657-CDE5-4456-9CC6-B9A975D3E983}" sibTransId="{3DD54E61-734C-4B22-928A-58613CFA8E07}"/>
    <dgm:cxn modelId="{C68339ED-EB53-4695-A381-5292962D9A0F}" type="presOf" srcId="{24A6EFE2-F064-4B3F-8850-D38EB17E644B}" destId="{24A453DF-17DD-4163-B973-1F4280A4EDEA}" srcOrd="0" destOrd="0" presId="urn:microsoft.com/office/officeart/2005/8/layout/bList2"/>
    <dgm:cxn modelId="{6E169F81-0F17-4F90-8082-83169084B55F}" type="presOf" srcId="{24A6EFE2-F064-4B3F-8850-D38EB17E644B}" destId="{AE14C557-8370-4B4A-85DE-C37DE5B48C6C}" srcOrd="1" destOrd="0" presId="urn:microsoft.com/office/officeart/2005/8/layout/bList2"/>
    <dgm:cxn modelId="{9A8FD451-838F-4D0D-A5FA-3062190F8C6F}" type="presOf" srcId="{2B318346-87AA-499D-8B3E-2603D8C1EE80}" destId="{0C942E67-20CD-4C5D-A4FD-6F6DCEFAED01}" srcOrd="1" destOrd="0" presId="urn:microsoft.com/office/officeart/2005/8/layout/bList2"/>
    <dgm:cxn modelId="{F6FCE412-4494-4A78-91B4-1A959BDF81AB}" type="presOf" srcId="{3809566F-7BB7-4218-A48A-FB850C951A3B}" destId="{E27C2D99-0DAA-4152-9DAA-44A3A274027D}" srcOrd="1" destOrd="0" presId="urn:microsoft.com/office/officeart/2005/8/layout/bList2"/>
    <dgm:cxn modelId="{C4741062-91FB-418B-B63B-AFA8F907A382}" srcId="{9F5781FD-A162-4033-877A-071A0B5F839E}" destId="{24A6EFE2-F064-4B3F-8850-D38EB17E644B}" srcOrd="2" destOrd="0" parTransId="{4BD04800-A53F-4FDE-9453-E74DC0BECAD7}" sibTransId="{DD723160-2F91-40D9-AF70-EF6D81EF3314}"/>
    <dgm:cxn modelId="{05315DBC-D005-4129-AC60-82333F9B5D95}" type="presOf" srcId="{3DD54E61-734C-4B22-928A-58613CFA8E07}" destId="{692A986E-53BA-4D28-AD92-5115F44BDC87}" srcOrd="0" destOrd="0" presId="urn:microsoft.com/office/officeart/2005/8/layout/bList2"/>
    <dgm:cxn modelId="{DB59B813-8733-41AE-B011-127B3D387BD5}" srcId="{9F5781FD-A162-4033-877A-071A0B5F839E}" destId="{2B318346-87AA-499D-8B3E-2603D8C1EE80}" srcOrd="1" destOrd="0" parTransId="{753CD4CB-BBF5-4B5A-BE56-5730946C4268}" sibTransId="{1BBE0B01-1E0D-47B5-A937-8485CDD9059B}"/>
    <dgm:cxn modelId="{D717CDBA-509B-4230-80D4-50AF9DFC9D82}" type="presParOf" srcId="{A1CD26BE-1812-4A44-B879-B1271C911314}" destId="{D0A6677D-023C-4E89-947A-DD72A15CDD2A}" srcOrd="0" destOrd="0" presId="urn:microsoft.com/office/officeart/2005/8/layout/bList2"/>
    <dgm:cxn modelId="{B9BDE8F4-39D7-48FB-92AB-4BED33527703}" type="presParOf" srcId="{D0A6677D-023C-4E89-947A-DD72A15CDD2A}" destId="{158D333F-E47E-43A1-8BFC-45E53262999E}" srcOrd="0" destOrd="0" presId="urn:microsoft.com/office/officeart/2005/8/layout/bList2"/>
    <dgm:cxn modelId="{8E9619CF-89ED-4C3A-9A5B-84502358712E}" type="presParOf" srcId="{D0A6677D-023C-4E89-947A-DD72A15CDD2A}" destId="{F9928E55-515C-4275-B618-4A7A700F0982}" srcOrd="1" destOrd="0" presId="urn:microsoft.com/office/officeart/2005/8/layout/bList2"/>
    <dgm:cxn modelId="{F9E17ADA-9882-4504-8A02-A1F5BAF7986C}" type="presParOf" srcId="{D0A6677D-023C-4E89-947A-DD72A15CDD2A}" destId="{E27C2D99-0DAA-4152-9DAA-44A3A274027D}" srcOrd="2" destOrd="0" presId="urn:microsoft.com/office/officeart/2005/8/layout/bList2"/>
    <dgm:cxn modelId="{800230AD-A42A-440B-BB4F-7C8D9205B54B}" type="presParOf" srcId="{D0A6677D-023C-4E89-947A-DD72A15CDD2A}" destId="{D650672F-42FA-4909-AAE5-4CB8B3A97DD6}" srcOrd="3" destOrd="0" presId="urn:microsoft.com/office/officeart/2005/8/layout/bList2"/>
    <dgm:cxn modelId="{DBFFACD0-937D-415D-B11C-F22582146F25}" type="presParOf" srcId="{A1CD26BE-1812-4A44-B879-B1271C911314}" destId="{692A986E-53BA-4D28-AD92-5115F44BDC87}" srcOrd="1" destOrd="0" presId="urn:microsoft.com/office/officeart/2005/8/layout/bList2"/>
    <dgm:cxn modelId="{24FBEDCA-603E-467C-B0E6-7B5AE2695AC6}" type="presParOf" srcId="{A1CD26BE-1812-4A44-B879-B1271C911314}" destId="{009E18AC-8EAA-45C5-91EA-BC31FA5A510C}" srcOrd="2" destOrd="0" presId="urn:microsoft.com/office/officeart/2005/8/layout/bList2"/>
    <dgm:cxn modelId="{FE95CF21-51B2-4721-BFED-5DF9A1776C6A}" type="presParOf" srcId="{009E18AC-8EAA-45C5-91EA-BC31FA5A510C}" destId="{7AF31E3A-5246-49D1-990E-92E6FDFD2665}" srcOrd="0" destOrd="0" presId="urn:microsoft.com/office/officeart/2005/8/layout/bList2"/>
    <dgm:cxn modelId="{EF995A67-627F-4E39-A78F-251D46417743}" type="presParOf" srcId="{009E18AC-8EAA-45C5-91EA-BC31FA5A510C}" destId="{8147C019-F3C6-4AE2-BC7C-0BBE6CBC6E64}" srcOrd="1" destOrd="0" presId="urn:microsoft.com/office/officeart/2005/8/layout/bList2"/>
    <dgm:cxn modelId="{50F4BCE4-0F8B-4263-B658-783728EEA74C}" type="presParOf" srcId="{009E18AC-8EAA-45C5-91EA-BC31FA5A510C}" destId="{0C942E67-20CD-4C5D-A4FD-6F6DCEFAED01}" srcOrd="2" destOrd="0" presId="urn:microsoft.com/office/officeart/2005/8/layout/bList2"/>
    <dgm:cxn modelId="{374EA769-9758-4A63-B969-80FA55EB4DA7}" type="presParOf" srcId="{009E18AC-8EAA-45C5-91EA-BC31FA5A510C}" destId="{48DE28FE-E1B8-4C37-8943-BAEFE1CD226D}" srcOrd="3" destOrd="0" presId="urn:microsoft.com/office/officeart/2005/8/layout/bList2"/>
    <dgm:cxn modelId="{5911C46A-F457-4A35-B538-86F470B8D863}" type="presParOf" srcId="{A1CD26BE-1812-4A44-B879-B1271C911314}" destId="{2CE5E381-A01B-4281-87A5-628396BC8F13}" srcOrd="3" destOrd="0" presId="urn:microsoft.com/office/officeart/2005/8/layout/bList2"/>
    <dgm:cxn modelId="{8FDAFFF9-A3D7-4A1E-9E03-440E21D3774B}" type="presParOf" srcId="{A1CD26BE-1812-4A44-B879-B1271C911314}" destId="{8F90F233-7161-4463-BDC7-39CA1BA5FE97}" srcOrd="4" destOrd="0" presId="urn:microsoft.com/office/officeart/2005/8/layout/bList2"/>
    <dgm:cxn modelId="{89716B8B-2E84-4B55-873A-138D1BA9869C}" type="presParOf" srcId="{8F90F233-7161-4463-BDC7-39CA1BA5FE97}" destId="{8FB6DD09-8CC8-49EB-82C8-27479CDC99E4}" srcOrd="0" destOrd="0" presId="urn:microsoft.com/office/officeart/2005/8/layout/bList2"/>
    <dgm:cxn modelId="{F5D8841C-6D0C-477B-A69C-7049301C8F3A}" type="presParOf" srcId="{8F90F233-7161-4463-BDC7-39CA1BA5FE97}" destId="{24A453DF-17DD-4163-B973-1F4280A4EDEA}" srcOrd="1" destOrd="0" presId="urn:microsoft.com/office/officeart/2005/8/layout/bList2"/>
    <dgm:cxn modelId="{E6607BFC-36CC-4F9C-81A1-1BDD69454100}" type="presParOf" srcId="{8F90F233-7161-4463-BDC7-39CA1BA5FE97}" destId="{AE14C557-8370-4B4A-85DE-C37DE5B48C6C}" srcOrd="2" destOrd="0" presId="urn:microsoft.com/office/officeart/2005/8/layout/bList2"/>
    <dgm:cxn modelId="{2A73F528-0AC6-4FDC-8D8D-243AF09B088B}" type="presParOf" srcId="{8F90F233-7161-4463-BDC7-39CA1BA5FE97}" destId="{3A5BB29D-8B9A-4173-AB6B-6D3CA46C5DA6}" srcOrd="3" destOrd="0" presId="urn:microsoft.com/office/officeart/2005/8/layout/bList2"/>
    <dgm:cxn modelId="{679D9B80-F8CC-4127-BD8C-2C19C42A6D8A}" type="presParOf" srcId="{A1CD26BE-1812-4A44-B879-B1271C911314}" destId="{7E689384-6B2C-4BFD-98FB-8871299CDCA7}" srcOrd="5" destOrd="0" presId="urn:microsoft.com/office/officeart/2005/8/layout/bList2"/>
    <dgm:cxn modelId="{631F0328-8271-4D4A-BFAA-0F6A360ACDAF}" type="presParOf" srcId="{A1CD26BE-1812-4A44-B879-B1271C911314}" destId="{1EBECC0F-5A58-401E-B6C0-78F7F6E88117}" srcOrd="6" destOrd="0" presId="urn:microsoft.com/office/officeart/2005/8/layout/bList2"/>
    <dgm:cxn modelId="{F802BB2B-7CEE-4B04-8208-0B1F07EA1FEC}" type="presParOf" srcId="{1EBECC0F-5A58-401E-B6C0-78F7F6E88117}" destId="{1436216E-4229-46C5-ACBE-E849DA63CF11}" srcOrd="0" destOrd="0" presId="urn:microsoft.com/office/officeart/2005/8/layout/bList2"/>
    <dgm:cxn modelId="{EC2A9B1E-AFAB-4E7A-B33F-6E55C9920245}" type="presParOf" srcId="{1EBECC0F-5A58-401E-B6C0-78F7F6E88117}" destId="{81CE840D-6382-4783-8444-E76EC8AAA3B6}" srcOrd="1" destOrd="0" presId="urn:microsoft.com/office/officeart/2005/8/layout/bList2"/>
    <dgm:cxn modelId="{5D649DB3-6491-4AFB-91BE-82A9C2F0EE3C}" type="presParOf" srcId="{1EBECC0F-5A58-401E-B6C0-78F7F6E88117}" destId="{EA8BC6C8-8866-45BE-B690-C39BAD35D646}" srcOrd="2" destOrd="0" presId="urn:microsoft.com/office/officeart/2005/8/layout/bList2"/>
    <dgm:cxn modelId="{4ACE7F0E-3FCA-4E34-88AC-54A5B38A08BE}" type="presParOf" srcId="{1EBECC0F-5A58-401E-B6C0-78F7F6E88117}" destId="{447B4772-5E6E-4251-9007-5BC7FB0692BC}" srcOrd="3" destOrd="0" presId="urn:microsoft.com/office/officeart/2005/8/layout/b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5781FD-A162-4033-877A-071A0B5F839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09566F-7BB7-4218-A48A-FB850C951A3B}">
      <dgm:prSet phldrT="[Texto]"/>
      <dgm:spPr/>
      <dgm:t>
        <a:bodyPr/>
        <a:lstStyle/>
        <a:p>
          <a:pPr algn="ctr"/>
          <a:r>
            <a:rPr lang="es-ES" dirty="0" err="1" smtClean="0"/>
            <a:t>Granulometria</a:t>
          </a:r>
          <a:endParaRPr lang="es-ES" dirty="0"/>
        </a:p>
      </dgm:t>
    </dgm:pt>
    <dgm:pt modelId="{50D50657-CDE5-4456-9CC6-B9A975D3E983}" type="parTrans" cxnId="{394DADD5-4812-4D4A-81C6-9606645EB347}">
      <dgm:prSet/>
      <dgm:spPr/>
      <dgm:t>
        <a:bodyPr/>
        <a:lstStyle/>
        <a:p>
          <a:endParaRPr lang="es-ES"/>
        </a:p>
      </dgm:t>
    </dgm:pt>
    <dgm:pt modelId="{3DD54E61-734C-4B22-928A-58613CFA8E07}" type="sibTrans" cxnId="{394DADD5-4812-4D4A-81C6-9606645EB347}">
      <dgm:prSet/>
      <dgm:spPr/>
      <dgm:t>
        <a:bodyPr/>
        <a:lstStyle/>
        <a:p>
          <a:endParaRPr lang="es-ES"/>
        </a:p>
      </dgm:t>
    </dgm:pt>
    <dgm:pt modelId="{2B318346-87AA-499D-8B3E-2603D8C1EE80}">
      <dgm:prSet phldrT="[Texto]"/>
      <dgm:spPr/>
      <dgm:t>
        <a:bodyPr/>
        <a:lstStyle/>
        <a:p>
          <a:r>
            <a:rPr lang="es-ES" dirty="0" smtClean="0"/>
            <a:t>Humedad</a:t>
          </a:r>
          <a:endParaRPr lang="es-ES" dirty="0"/>
        </a:p>
      </dgm:t>
    </dgm:pt>
    <dgm:pt modelId="{753CD4CB-BBF5-4B5A-BE56-5730946C4268}" type="parTrans" cxnId="{DB59B813-8733-41AE-B011-127B3D387BD5}">
      <dgm:prSet/>
      <dgm:spPr/>
      <dgm:t>
        <a:bodyPr/>
        <a:lstStyle/>
        <a:p>
          <a:endParaRPr lang="es-ES"/>
        </a:p>
      </dgm:t>
    </dgm:pt>
    <dgm:pt modelId="{1BBE0B01-1E0D-47B5-A937-8485CDD9059B}" type="sibTrans" cxnId="{DB59B813-8733-41AE-B011-127B3D387BD5}">
      <dgm:prSet/>
      <dgm:spPr/>
      <dgm:t>
        <a:bodyPr/>
        <a:lstStyle/>
        <a:p>
          <a:endParaRPr lang="es-ES"/>
        </a:p>
      </dgm:t>
    </dgm:pt>
    <dgm:pt modelId="{24A6EFE2-F064-4B3F-8850-D38EB17E644B}">
      <dgm:prSet phldrT="[Texto]"/>
      <dgm:spPr/>
      <dgm:t>
        <a:bodyPr/>
        <a:lstStyle/>
        <a:p>
          <a:r>
            <a:rPr lang="es-ES" dirty="0" err="1" smtClean="0"/>
            <a:t>Solidos</a:t>
          </a:r>
          <a:r>
            <a:rPr lang="es-ES" dirty="0" smtClean="0"/>
            <a:t>  Insolubles</a:t>
          </a:r>
          <a:endParaRPr lang="es-ES" dirty="0"/>
        </a:p>
      </dgm:t>
    </dgm:pt>
    <dgm:pt modelId="{DD723160-2F91-40D9-AF70-EF6D81EF3314}" type="sibTrans" cxnId="{C4741062-91FB-418B-B63B-AFA8F907A382}">
      <dgm:prSet/>
      <dgm:spPr/>
      <dgm:t>
        <a:bodyPr/>
        <a:lstStyle/>
        <a:p>
          <a:endParaRPr lang="es-ES"/>
        </a:p>
      </dgm:t>
    </dgm:pt>
    <dgm:pt modelId="{4BD04800-A53F-4FDE-9453-E74DC0BECAD7}" type="parTrans" cxnId="{C4741062-91FB-418B-B63B-AFA8F907A382}">
      <dgm:prSet/>
      <dgm:spPr/>
      <dgm:t>
        <a:bodyPr/>
        <a:lstStyle/>
        <a:p>
          <a:endParaRPr lang="es-ES"/>
        </a:p>
      </dgm:t>
    </dgm:pt>
    <dgm:pt modelId="{A1CD26BE-1812-4A44-B879-B1271C911314}" type="pres">
      <dgm:prSet presAssocID="{9F5781FD-A162-4033-877A-071A0B5F839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0A6677D-023C-4E89-947A-DD72A15CDD2A}" type="pres">
      <dgm:prSet presAssocID="{3809566F-7BB7-4218-A48A-FB850C951A3B}" presName="compNode" presStyleCnt="0"/>
      <dgm:spPr/>
    </dgm:pt>
    <dgm:pt modelId="{158D333F-E47E-43A1-8BFC-45E53262999E}" type="pres">
      <dgm:prSet presAssocID="{3809566F-7BB7-4218-A48A-FB850C951A3B}" presName="childRect" presStyleLbl="bgAcc1" presStyleIdx="0" presStyleCnt="3" custScaleX="130114" custScaleY="108015" custLinFactNeighborX="-19" custLinFactNeighborY="-6974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9928E55-515C-4275-B618-4A7A700F0982}" type="pres">
      <dgm:prSet presAssocID="{3809566F-7BB7-4218-A48A-FB850C951A3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7C2D99-0DAA-4152-9DAA-44A3A274027D}" type="pres">
      <dgm:prSet presAssocID="{3809566F-7BB7-4218-A48A-FB850C951A3B}" presName="parentRect" presStyleLbl="alignNode1" presStyleIdx="0" presStyleCnt="3" custLinFactNeighborX="-4085" custLinFactNeighborY="-55297"/>
      <dgm:spPr/>
      <dgm:t>
        <a:bodyPr/>
        <a:lstStyle/>
        <a:p>
          <a:endParaRPr lang="es-ES"/>
        </a:p>
      </dgm:t>
    </dgm:pt>
    <dgm:pt modelId="{D650672F-42FA-4909-AAE5-4CB8B3A97DD6}" type="pres">
      <dgm:prSet presAssocID="{3809566F-7BB7-4218-A48A-FB850C951A3B}" presName="adorn" presStyleLbl="fgAccFollowNode1" presStyleIdx="0" presStyleCnt="3"/>
      <dgm:spPr/>
    </dgm:pt>
    <dgm:pt modelId="{692A986E-53BA-4D28-AD92-5115F44BDC87}" type="pres">
      <dgm:prSet presAssocID="{3DD54E61-734C-4B22-928A-58613CFA8E0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09E18AC-8EAA-45C5-91EA-BC31FA5A510C}" type="pres">
      <dgm:prSet presAssocID="{2B318346-87AA-499D-8B3E-2603D8C1EE80}" presName="compNode" presStyleCnt="0"/>
      <dgm:spPr/>
    </dgm:pt>
    <dgm:pt modelId="{7AF31E3A-5246-49D1-990E-92E6FDFD2665}" type="pres">
      <dgm:prSet presAssocID="{2B318346-87AA-499D-8B3E-2603D8C1EE80}" presName="childRect" presStyleLbl="bgAcc1" presStyleIdx="1" presStyleCnt="3" custScaleX="118279" custScaleY="190292" custLinFactX="60583" custLinFactNeighborX="100000" custLinFactNeighborY="-7480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147C019-F3C6-4AE2-BC7C-0BBE6CBC6E64}" type="pres">
      <dgm:prSet presAssocID="{2B318346-87AA-499D-8B3E-2603D8C1EE8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942E67-20CD-4C5D-A4FD-6F6DCEFAED01}" type="pres">
      <dgm:prSet presAssocID="{2B318346-87AA-499D-8B3E-2603D8C1EE80}" presName="parentRect" presStyleLbl="alignNode1" presStyleIdx="1" presStyleCnt="3" custLinFactX="37828" custLinFactNeighborX="100000" custLinFactNeighborY="-20708"/>
      <dgm:spPr/>
      <dgm:t>
        <a:bodyPr/>
        <a:lstStyle/>
        <a:p>
          <a:endParaRPr lang="es-ES"/>
        </a:p>
      </dgm:t>
    </dgm:pt>
    <dgm:pt modelId="{48DE28FE-E1B8-4C37-8943-BAEFE1CD226D}" type="pres">
      <dgm:prSet presAssocID="{2B318346-87AA-499D-8B3E-2603D8C1EE80}" presName="adorn" presStyleLbl="fgAccFollowNode1" presStyleIdx="1" presStyleCnt="3"/>
      <dgm:spPr/>
    </dgm:pt>
    <dgm:pt modelId="{2CE5E381-A01B-4281-87A5-628396BC8F13}" type="pres">
      <dgm:prSet presAssocID="{1BBE0B01-1E0D-47B5-A937-8485CDD9059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F90F233-7161-4463-BDC7-39CA1BA5FE97}" type="pres">
      <dgm:prSet presAssocID="{24A6EFE2-F064-4B3F-8850-D38EB17E644B}" presName="compNode" presStyleCnt="0"/>
      <dgm:spPr/>
    </dgm:pt>
    <dgm:pt modelId="{8FB6DD09-8CC8-49EB-82C8-27479CDC99E4}" type="pres">
      <dgm:prSet presAssocID="{24A6EFE2-F064-4B3F-8850-D38EB17E644B}" presName="childRect" presStyleLbl="bgAcc1" presStyleIdx="2" presStyleCnt="3" custScaleX="129910" custScaleY="205038" custLinFactX="-26532" custLinFactNeighborX="-100000" custLinFactNeighborY="1232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4A453DF-17DD-4163-B973-1F4280A4EDEA}" type="pres">
      <dgm:prSet presAssocID="{24A6EFE2-F064-4B3F-8850-D38EB17E644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14C557-8370-4B4A-85DE-C37DE5B48C6C}" type="pres">
      <dgm:prSet presAssocID="{24A6EFE2-F064-4B3F-8850-D38EB17E644B}" presName="parentRect" presStyleLbl="alignNode1" presStyleIdx="2" presStyleCnt="3" custLinFactX="-19505" custLinFactY="100000" custLinFactNeighborX="-100000" custLinFactNeighborY="110413"/>
      <dgm:spPr/>
      <dgm:t>
        <a:bodyPr/>
        <a:lstStyle/>
        <a:p>
          <a:endParaRPr lang="es-ES"/>
        </a:p>
      </dgm:t>
    </dgm:pt>
    <dgm:pt modelId="{3A5BB29D-8B9A-4173-AB6B-6D3CA46C5DA6}" type="pres">
      <dgm:prSet presAssocID="{24A6EFE2-F064-4B3F-8850-D38EB17E644B}" presName="adorn" presStyleLbl="fgAccFollowNode1" presStyleIdx="2" presStyleCnt="3" custLinFactNeighborX="4062" custLinFactNeighborY="31854"/>
      <dgm:spPr/>
    </dgm:pt>
  </dgm:ptLst>
  <dgm:cxnLst>
    <dgm:cxn modelId="{BA5C8599-90A5-400F-AE49-57AAA2ACD0B3}" type="presOf" srcId="{24A6EFE2-F064-4B3F-8850-D38EB17E644B}" destId="{AE14C557-8370-4B4A-85DE-C37DE5B48C6C}" srcOrd="1" destOrd="0" presId="urn:microsoft.com/office/officeart/2005/8/layout/bList2"/>
    <dgm:cxn modelId="{1F7227E6-2089-4CC9-8427-E189A2B10BCD}" type="presOf" srcId="{2B318346-87AA-499D-8B3E-2603D8C1EE80}" destId="{0C942E67-20CD-4C5D-A4FD-6F6DCEFAED01}" srcOrd="1" destOrd="0" presId="urn:microsoft.com/office/officeart/2005/8/layout/bList2"/>
    <dgm:cxn modelId="{37F690E9-9F2A-42E5-8C76-7D14C3B0E76A}" type="presOf" srcId="{9F5781FD-A162-4033-877A-071A0B5F839E}" destId="{A1CD26BE-1812-4A44-B879-B1271C911314}" srcOrd="0" destOrd="0" presId="urn:microsoft.com/office/officeart/2005/8/layout/bList2"/>
    <dgm:cxn modelId="{C5727BDB-D6A0-46E5-BEFC-4B59F155D4E4}" type="presOf" srcId="{3DD54E61-734C-4B22-928A-58613CFA8E07}" destId="{692A986E-53BA-4D28-AD92-5115F44BDC87}" srcOrd="0" destOrd="0" presId="urn:microsoft.com/office/officeart/2005/8/layout/bList2"/>
    <dgm:cxn modelId="{2C39C222-F9EC-4DFF-B78A-1D44B8F7049A}" type="presOf" srcId="{3809566F-7BB7-4218-A48A-FB850C951A3B}" destId="{F9928E55-515C-4275-B618-4A7A700F0982}" srcOrd="0" destOrd="0" presId="urn:microsoft.com/office/officeart/2005/8/layout/bList2"/>
    <dgm:cxn modelId="{394DADD5-4812-4D4A-81C6-9606645EB347}" srcId="{9F5781FD-A162-4033-877A-071A0B5F839E}" destId="{3809566F-7BB7-4218-A48A-FB850C951A3B}" srcOrd="0" destOrd="0" parTransId="{50D50657-CDE5-4456-9CC6-B9A975D3E983}" sibTransId="{3DD54E61-734C-4B22-928A-58613CFA8E07}"/>
    <dgm:cxn modelId="{905A66CC-8FBD-48A9-A564-70A2AC173718}" type="presOf" srcId="{3809566F-7BB7-4218-A48A-FB850C951A3B}" destId="{E27C2D99-0DAA-4152-9DAA-44A3A274027D}" srcOrd="1" destOrd="0" presId="urn:microsoft.com/office/officeart/2005/8/layout/bList2"/>
    <dgm:cxn modelId="{C4741062-91FB-418B-B63B-AFA8F907A382}" srcId="{9F5781FD-A162-4033-877A-071A0B5F839E}" destId="{24A6EFE2-F064-4B3F-8850-D38EB17E644B}" srcOrd="2" destOrd="0" parTransId="{4BD04800-A53F-4FDE-9453-E74DC0BECAD7}" sibTransId="{DD723160-2F91-40D9-AF70-EF6D81EF3314}"/>
    <dgm:cxn modelId="{831855B2-C988-4631-A83C-3028ADAD43B6}" type="presOf" srcId="{24A6EFE2-F064-4B3F-8850-D38EB17E644B}" destId="{24A453DF-17DD-4163-B973-1F4280A4EDEA}" srcOrd="0" destOrd="0" presId="urn:microsoft.com/office/officeart/2005/8/layout/bList2"/>
    <dgm:cxn modelId="{C72185D5-B3DA-4972-A49E-2D57E557B943}" type="presOf" srcId="{1BBE0B01-1E0D-47B5-A937-8485CDD9059B}" destId="{2CE5E381-A01B-4281-87A5-628396BC8F13}" srcOrd="0" destOrd="0" presId="urn:microsoft.com/office/officeart/2005/8/layout/bList2"/>
    <dgm:cxn modelId="{9848CEBE-E715-495B-9DF0-3004788C0DF8}" type="presOf" srcId="{2B318346-87AA-499D-8B3E-2603D8C1EE80}" destId="{8147C019-F3C6-4AE2-BC7C-0BBE6CBC6E64}" srcOrd="0" destOrd="0" presId="urn:microsoft.com/office/officeart/2005/8/layout/bList2"/>
    <dgm:cxn modelId="{DB59B813-8733-41AE-B011-127B3D387BD5}" srcId="{9F5781FD-A162-4033-877A-071A0B5F839E}" destId="{2B318346-87AA-499D-8B3E-2603D8C1EE80}" srcOrd="1" destOrd="0" parTransId="{753CD4CB-BBF5-4B5A-BE56-5730946C4268}" sibTransId="{1BBE0B01-1E0D-47B5-A937-8485CDD9059B}"/>
    <dgm:cxn modelId="{A4892672-4C6A-4A76-879D-FA5E3DF84EDD}" type="presParOf" srcId="{A1CD26BE-1812-4A44-B879-B1271C911314}" destId="{D0A6677D-023C-4E89-947A-DD72A15CDD2A}" srcOrd="0" destOrd="0" presId="urn:microsoft.com/office/officeart/2005/8/layout/bList2"/>
    <dgm:cxn modelId="{A22AD305-28C0-4787-A3A9-A78E715DB27E}" type="presParOf" srcId="{D0A6677D-023C-4E89-947A-DD72A15CDD2A}" destId="{158D333F-E47E-43A1-8BFC-45E53262999E}" srcOrd="0" destOrd="0" presId="urn:microsoft.com/office/officeart/2005/8/layout/bList2"/>
    <dgm:cxn modelId="{297DA4D6-DC28-49C8-8E94-138A926E47C2}" type="presParOf" srcId="{D0A6677D-023C-4E89-947A-DD72A15CDD2A}" destId="{F9928E55-515C-4275-B618-4A7A700F0982}" srcOrd="1" destOrd="0" presId="urn:microsoft.com/office/officeart/2005/8/layout/bList2"/>
    <dgm:cxn modelId="{75B1A397-6AF0-44E7-B5B4-CFDF35D621C8}" type="presParOf" srcId="{D0A6677D-023C-4E89-947A-DD72A15CDD2A}" destId="{E27C2D99-0DAA-4152-9DAA-44A3A274027D}" srcOrd="2" destOrd="0" presId="urn:microsoft.com/office/officeart/2005/8/layout/bList2"/>
    <dgm:cxn modelId="{6313D0D0-4A74-48F2-9CCF-F6C08D5E144B}" type="presParOf" srcId="{D0A6677D-023C-4E89-947A-DD72A15CDD2A}" destId="{D650672F-42FA-4909-AAE5-4CB8B3A97DD6}" srcOrd="3" destOrd="0" presId="urn:microsoft.com/office/officeart/2005/8/layout/bList2"/>
    <dgm:cxn modelId="{4E90D163-24E3-4A36-AFEA-3009EC5D094F}" type="presParOf" srcId="{A1CD26BE-1812-4A44-B879-B1271C911314}" destId="{692A986E-53BA-4D28-AD92-5115F44BDC87}" srcOrd="1" destOrd="0" presId="urn:microsoft.com/office/officeart/2005/8/layout/bList2"/>
    <dgm:cxn modelId="{E10A315D-EC74-4F62-BA3F-A8162F98FB25}" type="presParOf" srcId="{A1CD26BE-1812-4A44-B879-B1271C911314}" destId="{009E18AC-8EAA-45C5-91EA-BC31FA5A510C}" srcOrd="2" destOrd="0" presId="urn:microsoft.com/office/officeart/2005/8/layout/bList2"/>
    <dgm:cxn modelId="{8BC61063-6FE0-44B1-8D5C-45951B370597}" type="presParOf" srcId="{009E18AC-8EAA-45C5-91EA-BC31FA5A510C}" destId="{7AF31E3A-5246-49D1-990E-92E6FDFD2665}" srcOrd="0" destOrd="0" presId="urn:microsoft.com/office/officeart/2005/8/layout/bList2"/>
    <dgm:cxn modelId="{86F08D92-5007-4DC3-994C-86E9A5BAA194}" type="presParOf" srcId="{009E18AC-8EAA-45C5-91EA-BC31FA5A510C}" destId="{8147C019-F3C6-4AE2-BC7C-0BBE6CBC6E64}" srcOrd="1" destOrd="0" presId="urn:microsoft.com/office/officeart/2005/8/layout/bList2"/>
    <dgm:cxn modelId="{2894BF4D-F6F9-47B4-B3F2-B0EB54F4D9C3}" type="presParOf" srcId="{009E18AC-8EAA-45C5-91EA-BC31FA5A510C}" destId="{0C942E67-20CD-4C5D-A4FD-6F6DCEFAED01}" srcOrd="2" destOrd="0" presId="urn:microsoft.com/office/officeart/2005/8/layout/bList2"/>
    <dgm:cxn modelId="{7ED127B8-6848-45E5-9C68-9BBCB05CB2EE}" type="presParOf" srcId="{009E18AC-8EAA-45C5-91EA-BC31FA5A510C}" destId="{48DE28FE-E1B8-4C37-8943-BAEFE1CD226D}" srcOrd="3" destOrd="0" presId="urn:microsoft.com/office/officeart/2005/8/layout/bList2"/>
    <dgm:cxn modelId="{4BB46E5F-B239-4CDE-8506-46AA2B64C04E}" type="presParOf" srcId="{A1CD26BE-1812-4A44-B879-B1271C911314}" destId="{2CE5E381-A01B-4281-87A5-628396BC8F13}" srcOrd="3" destOrd="0" presId="urn:microsoft.com/office/officeart/2005/8/layout/bList2"/>
    <dgm:cxn modelId="{C93C0E6C-3F43-49C9-B736-DFC8D5FE423F}" type="presParOf" srcId="{A1CD26BE-1812-4A44-B879-B1271C911314}" destId="{8F90F233-7161-4463-BDC7-39CA1BA5FE97}" srcOrd="4" destOrd="0" presId="urn:microsoft.com/office/officeart/2005/8/layout/bList2"/>
    <dgm:cxn modelId="{1B168510-AD43-47A0-9C54-295FA86F1C9C}" type="presParOf" srcId="{8F90F233-7161-4463-BDC7-39CA1BA5FE97}" destId="{8FB6DD09-8CC8-49EB-82C8-27479CDC99E4}" srcOrd="0" destOrd="0" presId="urn:microsoft.com/office/officeart/2005/8/layout/bList2"/>
    <dgm:cxn modelId="{AC620AB1-CC10-4129-A542-C2D1F1359C8E}" type="presParOf" srcId="{8F90F233-7161-4463-BDC7-39CA1BA5FE97}" destId="{24A453DF-17DD-4163-B973-1F4280A4EDEA}" srcOrd="1" destOrd="0" presId="urn:microsoft.com/office/officeart/2005/8/layout/bList2"/>
    <dgm:cxn modelId="{AF1559B9-94C2-45A3-8AC3-9436D509D3ED}" type="presParOf" srcId="{8F90F233-7161-4463-BDC7-39CA1BA5FE97}" destId="{AE14C557-8370-4B4A-85DE-C37DE5B48C6C}" srcOrd="2" destOrd="0" presId="urn:microsoft.com/office/officeart/2005/8/layout/bList2"/>
    <dgm:cxn modelId="{11A1776C-967D-4C7A-A59F-BA4AA4AB5FDB}" type="presParOf" srcId="{8F90F233-7161-4463-BDC7-39CA1BA5FE97}" destId="{3A5BB29D-8B9A-4173-AB6B-6D3CA46C5DA6}" srcOrd="3" destOrd="0" presId="urn:microsoft.com/office/officeart/2005/8/layout/b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EE609-D830-4CA9-8291-01F27B4391D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F13D64-745D-444C-A5C9-082974C21D84}">
      <dgm:prSet phldrT="[Texto]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dirty="0" smtClean="0"/>
            <a:t>FALTA DE INFORMACIÓN TÉCNICA</a:t>
          </a:r>
          <a:endParaRPr lang="en-US" dirty="0"/>
        </a:p>
      </dgm:t>
    </dgm:pt>
    <dgm:pt modelId="{E6E1FAA3-91CE-489E-A682-34C2FCD0D130}" type="parTrans" cxnId="{6E784C60-9F4D-49CE-8C90-60A5B36F336A}">
      <dgm:prSet/>
      <dgm:spPr/>
      <dgm:t>
        <a:bodyPr/>
        <a:lstStyle/>
        <a:p>
          <a:endParaRPr lang="en-US"/>
        </a:p>
      </dgm:t>
    </dgm:pt>
    <dgm:pt modelId="{D0F2D640-7D95-4106-B4EB-03483D9897F6}" type="sibTrans" cxnId="{6E784C60-9F4D-49CE-8C90-60A5B36F336A}">
      <dgm:prSet/>
      <dgm:spPr/>
      <dgm:t>
        <a:bodyPr/>
        <a:lstStyle/>
        <a:p>
          <a:endParaRPr lang="en-US"/>
        </a:p>
      </dgm:t>
    </dgm:pt>
    <dgm:pt modelId="{913242B3-5021-432A-BC7C-844B357D7A8A}">
      <dgm:prSet phldrT="[Texto]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C" dirty="0" smtClean="0"/>
            <a:t>Herramientas de medición que no se utilizan</a:t>
          </a:r>
          <a:endParaRPr lang="en-US" dirty="0"/>
        </a:p>
      </dgm:t>
    </dgm:pt>
    <dgm:pt modelId="{2D3866DD-6E3C-4692-991A-37894590551D}" type="parTrans" cxnId="{79019C23-23AB-4557-A279-87C26447F665}">
      <dgm:prSet/>
      <dgm:spPr/>
      <dgm:t>
        <a:bodyPr/>
        <a:lstStyle/>
        <a:p>
          <a:endParaRPr lang="en-US"/>
        </a:p>
      </dgm:t>
    </dgm:pt>
    <dgm:pt modelId="{FE9D8752-A47C-4845-B231-D1DB53937181}" type="sibTrans" cxnId="{79019C23-23AB-4557-A279-87C26447F665}">
      <dgm:prSet/>
      <dgm:spPr/>
      <dgm:t>
        <a:bodyPr/>
        <a:lstStyle/>
        <a:p>
          <a:endParaRPr lang="en-US"/>
        </a:p>
      </dgm:t>
    </dgm:pt>
    <dgm:pt modelId="{347ED4A2-8429-48FE-A07B-D90B68AFFFF2}">
      <dgm:prSet phldrT="[Texto]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C" dirty="0" smtClean="0"/>
            <a:t>Falta de conocimiento de estándares de calidad </a:t>
          </a:r>
          <a:endParaRPr lang="en-US" dirty="0"/>
        </a:p>
      </dgm:t>
    </dgm:pt>
    <dgm:pt modelId="{177C9FAA-11D4-4ADA-BB43-D468F4E66FC3}" type="parTrans" cxnId="{A242E4D4-BCE6-40A3-AFDE-B9F853AA02F3}">
      <dgm:prSet/>
      <dgm:spPr/>
      <dgm:t>
        <a:bodyPr/>
        <a:lstStyle/>
        <a:p>
          <a:endParaRPr lang="en-US"/>
        </a:p>
      </dgm:t>
    </dgm:pt>
    <dgm:pt modelId="{3238874C-210C-4FCD-A84D-4502A9F7FDAA}" type="sibTrans" cxnId="{A242E4D4-BCE6-40A3-AFDE-B9F853AA02F3}">
      <dgm:prSet/>
      <dgm:spPr/>
      <dgm:t>
        <a:bodyPr/>
        <a:lstStyle/>
        <a:p>
          <a:endParaRPr lang="en-US"/>
        </a:p>
      </dgm:t>
    </dgm:pt>
    <dgm:pt modelId="{6E2C2D84-C8B6-411D-B5C1-8D49F7878D3D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C" dirty="0" smtClean="0"/>
            <a:t>Mediciones tomadas por experiencia</a:t>
          </a:r>
          <a:endParaRPr lang="en-US" dirty="0"/>
        </a:p>
      </dgm:t>
    </dgm:pt>
    <dgm:pt modelId="{13D84725-623F-41A4-824C-5390067C368D}" type="parTrans" cxnId="{EE915F7D-E47F-48C6-9DBB-08176D7D48D8}">
      <dgm:prSet/>
      <dgm:spPr/>
      <dgm:t>
        <a:bodyPr/>
        <a:lstStyle/>
        <a:p>
          <a:endParaRPr lang="en-US"/>
        </a:p>
      </dgm:t>
    </dgm:pt>
    <dgm:pt modelId="{AEF117FB-8FAD-4456-BBFD-F94D08A6759E}" type="sibTrans" cxnId="{EE915F7D-E47F-48C6-9DBB-08176D7D48D8}">
      <dgm:prSet/>
      <dgm:spPr/>
      <dgm:t>
        <a:bodyPr/>
        <a:lstStyle/>
        <a:p>
          <a:endParaRPr lang="en-US"/>
        </a:p>
      </dgm:t>
    </dgm:pt>
    <dgm:pt modelId="{34AF0CD3-7C45-462C-B4A2-9D06A9DAFE48}" type="pres">
      <dgm:prSet presAssocID="{D0CEE609-D830-4CA9-8291-01F27B4391D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12BC73-8041-4EEF-8190-B6D6F55EAF57}" type="pres">
      <dgm:prSet presAssocID="{73F13D64-745D-444C-A5C9-082974C21D84}" presName="centerShape" presStyleLbl="node0" presStyleIdx="0" presStyleCnt="1"/>
      <dgm:spPr/>
      <dgm:t>
        <a:bodyPr/>
        <a:lstStyle/>
        <a:p>
          <a:endParaRPr lang="en-US"/>
        </a:p>
      </dgm:t>
    </dgm:pt>
    <dgm:pt modelId="{1DCEEBDB-7FE7-4CEF-BD60-E01786FBB627}" type="pres">
      <dgm:prSet presAssocID="{2D3866DD-6E3C-4692-991A-37894590551D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D429D688-B291-4F14-8B58-FB3D961F1171}" type="pres">
      <dgm:prSet presAssocID="{913242B3-5021-432A-BC7C-844B357D7A8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DC8E5-EEC4-4D55-88E3-F71E4693BE55}" type="pres">
      <dgm:prSet presAssocID="{177C9FAA-11D4-4ADA-BB43-D468F4E66FC3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2FED1088-CC57-431C-B430-516DA1CFCB22}" type="pres">
      <dgm:prSet presAssocID="{347ED4A2-8429-48FE-A07B-D90B68AFFFF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017B1F-DA83-4FA2-9CAA-44C7C7482E49}" type="pres">
      <dgm:prSet presAssocID="{13D84725-623F-41A4-824C-5390067C368D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8559689-14EA-4F6C-8390-A67528E71EAB}" type="pres">
      <dgm:prSet presAssocID="{6E2C2D84-C8B6-411D-B5C1-8D49F7878D3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84C60-9F4D-49CE-8C90-60A5B36F336A}" srcId="{D0CEE609-D830-4CA9-8291-01F27B4391DF}" destId="{73F13D64-745D-444C-A5C9-082974C21D84}" srcOrd="0" destOrd="0" parTransId="{E6E1FAA3-91CE-489E-A682-34C2FCD0D130}" sibTransId="{D0F2D640-7D95-4106-B4EB-03483D9897F6}"/>
    <dgm:cxn modelId="{79019C23-23AB-4557-A279-87C26447F665}" srcId="{73F13D64-745D-444C-A5C9-082974C21D84}" destId="{913242B3-5021-432A-BC7C-844B357D7A8A}" srcOrd="0" destOrd="0" parTransId="{2D3866DD-6E3C-4692-991A-37894590551D}" sibTransId="{FE9D8752-A47C-4845-B231-D1DB53937181}"/>
    <dgm:cxn modelId="{B5A77469-23F8-4B7E-BD0C-B58FC0FF0F0D}" type="presOf" srcId="{2D3866DD-6E3C-4692-991A-37894590551D}" destId="{1DCEEBDB-7FE7-4CEF-BD60-E01786FBB627}" srcOrd="0" destOrd="0" presId="urn:microsoft.com/office/officeart/2005/8/layout/radial4"/>
    <dgm:cxn modelId="{9F418012-342C-4871-B200-15E34A769DB6}" type="presOf" srcId="{177C9FAA-11D4-4ADA-BB43-D468F4E66FC3}" destId="{B6CDC8E5-EEC4-4D55-88E3-F71E4693BE55}" srcOrd="0" destOrd="0" presId="urn:microsoft.com/office/officeart/2005/8/layout/radial4"/>
    <dgm:cxn modelId="{908FD195-93F8-4AC1-BCA7-B427A96ACAE1}" type="presOf" srcId="{73F13D64-745D-444C-A5C9-082974C21D84}" destId="{9C12BC73-8041-4EEF-8190-B6D6F55EAF57}" srcOrd="0" destOrd="0" presId="urn:microsoft.com/office/officeart/2005/8/layout/radial4"/>
    <dgm:cxn modelId="{F5CB4AFF-01FD-48E4-8D6C-3AF8E41D4197}" type="presOf" srcId="{13D84725-623F-41A4-824C-5390067C368D}" destId="{A5017B1F-DA83-4FA2-9CAA-44C7C7482E49}" srcOrd="0" destOrd="0" presId="urn:microsoft.com/office/officeart/2005/8/layout/radial4"/>
    <dgm:cxn modelId="{937EA6D6-CED0-4B55-8398-27CA8C9C97E7}" type="presOf" srcId="{6E2C2D84-C8B6-411D-B5C1-8D49F7878D3D}" destId="{A8559689-14EA-4F6C-8390-A67528E71EAB}" srcOrd="0" destOrd="0" presId="urn:microsoft.com/office/officeart/2005/8/layout/radial4"/>
    <dgm:cxn modelId="{674D1B08-FF94-461B-91F0-DA2B6A98F111}" type="presOf" srcId="{347ED4A2-8429-48FE-A07B-D90B68AFFFF2}" destId="{2FED1088-CC57-431C-B430-516DA1CFCB22}" srcOrd="0" destOrd="0" presId="urn:microsoft.com/office/officeart/2005/8/layout/radial4"/>
    <dgm:cxn modelId="{D5586C64-7D34-45FE-B91A-0B894429FBAA}" type="presOf" srcId="{913242B3-5021-432A-BC7C-844B357D7A8A}" destId="{D429D688-B291-4F14-8B58-FB3D961F1171}" srcOrd="0" destOrd="0" presId="urn:microsoft.com/office/officeart/2005/8/layout/radial4"/>
    <dgm:cxn modelId="{A242E4D4-BCE6-40A3-AFDE-B9F853AA02F3}" srcId="{73F13D64-745D-444C-A5C9-082974C21D84}" destId="{347ED4A2-8429-48FE-A07B-D90B68AFFFF2}" srcOrd="1" destOrd="0" parTransId="{177C9FAA-11D4-4ADA-BB43-D468F4E66FC3}" sibTransId="{3238874C-210C-4FCD-A84D-4502A9F7FDAA}"/>
    <dgm:cxn modelId="{EE915F7D-E47F-48C6-9DBB-08176D7D48D8}" srcId="{73F13D64-745D-444C-A5C9-082974C21D84}" destId="{6E2C2D84-C8B6-411D-B5C1-8D49F7878D3D}" srcOrd="2" destOrd="0" parTransId="{13D84725-623F-41A4-824C-5390067C368D}" sibTransId="{AEF117FB-8FAD-4456-BBFD-F94D08A6759E}"/>
    <dgm:cxn modelId="{04D8F038-174B-400A-906B-9484ADD6F659}" type="presOf" srcId="{D0CEE609-D830-4CA9-8291-01F27B4391DF}" destId="{34AF0CD3-7C45-462C-B4A2-9D06A9DAFE48}" srcOrd="0" destOrd="0" presId="urn:microsoft.com/office/officeart/2005/8/layout/radial4"/>
    <dgm:cxn modelId="{FD6B9339-8B38-4F59-BE32-D6E266C83E40}" type="presParOf" srcId="{34AF0CD3-7C45-462C-B4A2-9D06A9DAFE48}" destId="{9C12BC73-8041-4EEF-8190-B6D6F55EAF57}" srcOrd="0" destOrd="0" presId="urn:microsoft.com/office/officeart/2005/8/layout/radial4"/>
    <dgm:cxn modelId="{9D54379F-31A4-45BF-B13B-649B3D17D224}" type="presParOf" srcId="{34AF0CD3-7C45-462C-B4A2-9D06A9DAFE48}" destId="{1DCEEBDB-7FE7-4CEF-BD60-E01786FBB627}" srcOrd="1" destOrd="0" presId="urn:microsoft.com/office/officeart/2005/8/layout/radial4"/>
    <dgm:cxn modelId="{2DDBA0EB-2986-4A3A-B468-A7B97FBC5F21}" type="presParOf" srcId="{34AF0CD3-7C45-462C-B4A2-9D06A9DAFE48}" destId="{D429D688-B291-4F14-8B58-FB3D961F1171}" srcOrd="2" destOrd="0" presId="urn:microsoft.com/office/officeart/2005/8/layout/radial4"/>
    <dgm:cxn modelId="{957AD5DE-01A6-41CA-B571-303B0421B320}" type="presParOf" srcId="{34AF0CD3-7C45-462C-B4A2-9D06A9DAFE48}" destId="{B6CDC8E5-EEC4-4D55-88E3-F71E4693BE55}" srcOrd="3" destOrd="0" presId="urn:microsoft.com/office/officeart/2005/8/layout/radial4"/>
    <dgm:cxn modelId="{5CA704BA-E2B4-4007-B765-4420B6FF84AC}" type="presParOf" srcId="{34AF0CD3-7C45-462C-B4A2-9D06A9DAFE48}" destId="{2FED1088-CC57-431C-B430-516DA1CFCB22}" srcOrd="4" destOrd="0" presId="urn:microsoft.com/office/officeart/2005/8/layout/radial4"/>
    <dgm:cxn modelId="{B8F5B539-8E41-41C0-A401-69BF562343C2}" type="presParOf" srcId="{34AF0CD3-7C45-462C-B4A2-9D06A9DAFE48}" destId="{A5017B1F-DA83-4FA2-9CAA-44C7C7482E49}" srcOrd="5" destOrd="0" presId="urn:microsoft.com/office/officeart/2005/8/layout/radial4"/>
    <dgm:cxn modelId="{92ECC010-0161-420E-A616-248917DC25F8}" type="presParOf" srcId="{34AF0CD3-7C45-462C-B4A2-9D06A9DAFE48}" destId="{A8559689-14EA-4F6C-8390-A67528E71EA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E71E02-E777-4B69-A6AF-4EC55DF4C074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1FBBE4-E2B9-44F0-8E08-5599F31C3AAD}">
      <dgm:prSet phldrT="[Texto]"/>
      <dgm:spPr>
        <a:solidFill>
          <a:schemeClr val="accent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EC" dirty="0" smtClean="0"/>
            <a:t>MEDICIÓN DE LA CALIDAD </a:t>
          </a:r>
          <a:endParaRPr lang="en-US" dirty="0"/>
        </a:p>
      </dgm:t>
    </dgm:pt>
    <dgm:pt modelId="{5C933591-F8FC-4B58-BE50-336217CE5F1E}" type="parTrans" cxnId="{4F7754F0-E8CC-4EC5-9CCC-FA8984560DB2}">
      <dgm:prSet/>
      <dgm:spPr/>
      <dgm:t>
        <a:bodyPr/>
        <a:lstStyle/>
        <a:p>
          <a:endParaRPr lang="en-US"/>
        </a:p>
      </dgm:t>
    </dgm:pt>
    <dgm:pt modelId="{6A0372B4-A597-48F7-BCF0-DC3708797C9B}" type="sibTrans" cxnId="{4F7754F0-E8CC-4EC5-9CCC-FA8984560DB2}">
      <dgm:prSet/>
      <dgm:spPr/>
      <dgm:t>
        <a:bodyPr/>
        <a:lstStyle/>
        <a:p>
          <a:endParaRPr lang="en-US"/>
        </a:p>
      </dgm:t>
    </dgm:pt>
    <dgm:pt modelId="{EED59F64-C3E8-4225-BB27-6EBD6E1BEF93}">
      <dgm:prSet phldrT="[Texto]" custT="1"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100" dirty="0" smtClean="0"/>
            <a:t>COMPETITIVIDAD DE LAS EMPRESAS</a:t>
          </a:r>
          <a:endParaRPr lang="en-US" sz="1100" dirty="0"/>
        </a:p>
      </dgm:t>
    </dgm:pt>
    <dgm:pt modelId="{92CB114E-7289-4FD2-9003-BCD7475514DA}" type="parTrans" cxnId="{3574E746-972C-4B59-9C1D-B7A73B8B27A2}">
      <dgm:prSet/>
      <dgm:spPr/>
      <dgm:t>
        <a:bodyPr/>
        <a:lstStyle/>
        <a:p>
          <a:endParaRPr lang="en-US"/>
        </a:p>
      </dgm:t>
    </dgm:pt>
    <dgm:pt modelId="{9BDFF2B4-50E6-4F80-8B08-FDE5C48EC570}" type="sibTrans" cxnId="{3574E746-972C-4B59-9C1D-B7A73B8B27A2}">
      <dgm:prSet/>
      <dgm:spPr/>
      <dgm:t>
        <a:bodyPr/>
        <a:lstStyle/>
        <a:p>
          <a:endParaRPr lang="en-US"/>
        </a:p>
      </dgm:t>
    </dgm:pt>
    <dgm:pt modelId="{8976DD32-6F78-4EC3-ACB8-12D7DD7BAD2F}">
      <dgm:prSet phldrT="[Texto]"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050" dirty="0" smtClean="0"/>
            <a:t>NORMAS INTERNACIONALES</a:t>
          </a:r>
          <a:endParaRPr lang="en-US" sz="1050" dirty="0"/>
        </a:p>
      </dgm:t>
    </dgm:pt>
    <dgm:pt modelId="{BF83527C-AFF9-4DCD-9EF0-842F966121E9}" type="parTrans" cxnId="{41B73963-1E9F-4709-BEC5-0CF9FD5D8936}">
      <dgm:prSet/>
      <dgm:spPr/>
      <dgm:t>
        <a:bodyPr/>
        <a:lstStyle/>
        <a:p>
          <a:endParaRPr lang="en-US"/>
        </a:p>
      </dgm:t>
    </dgm:pt>
    <dgm:pt modelId="{E391C152-DC0B-498A-95C9-E2C80FF343C5}" type="sibTrans" cxnId="{41B73963-1E9F-4709-BEC5-0CF9FD5D8936}">
      <dgm:prSet/>
      <dgm:spPr/>
      <dgm:t>
        <a:bodyPr/>
        <a:lstStyle/>
        <a:p>
          <a:endParaRPr lang="en-US"/>
        </a:p>
      </dgm:t>
    </dgm:pt>
    <dgm:pt modelId="{E25A44CA-11E6-45F3-B9EA-562D30AA2F2B}">
      <dgm:prSet phldrT="[Texto]"/>
      <dgm:spPr>
        <a:solidFill>
          <a:schemeClr val="accent1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dirty="0" smtClean="0"/>
            <a:t>MEJORAMIENTO DEL PROCESO</a:t>
          </a:r>
          <a:endParaRPr lang="en-US" dirty="0"/>
        </a:p>
      </dgm:t>
    </dgm:pt>
    <dgm:pt modelId="{03BE208B-1F9B-4457-AAC1-5C8088C3E348}" type="parTrans" cxnId="{7E2D419A-52A9-4405-82A8-AE64EA622E6A}">
      <dgm:prSet/>
      <dgm:spPr/>
      <dgm:t>
        <a:bodyPr/>
        <a:lstStyle/>
        <a:p>
          <a:endParaRPr lang="en-US"/>
        </a:p>
      </dgm:t>
    </dgm:pt>
    <dgm:pt modelId="{F9630817-BE95-4471-A47C-2BEF60084368}" type="sibTrans" cxnId="{7E2D419A-52A9-4405-82A8-AE64EA622E6A}">
      <dgm:prSet/>
      <dgm:spPr/>
      <dgm:t>
        <a:bodyPr/>
        <a:lstStyle/>
        <a:p>
          <a:endParaRPr lang="en-US"/>
        </a:p>
      </dgm:t>
    </dgm:pt>
    <dgm:pt modelId="{FCDF78C0-4713-4683-9B4C-53C27C37F04F}">
      <dgm:prSet phldrT="[Texto]" custT="1"/>
      <dgm:spPr>
        <a:solidFill>
          <a:srgbClr val="00B05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100" dirty="0" smtClean="0"/>
            <a:t>CONTROL DE LA CALIDAD DE LOS PRODUCTOS</a:t>
          </a:r>
          <a:endParaRPr lang="en-US" sz="1100" dirty="0"/>
        </a:p>
      </dgm:t>
    </dgm:pt>
    <dgm:pt modelId="{8689921F-A612-4E09-8FC1-4FCF05F5BE2B}" type="sibTrans" cxnId="{174EEA3C-6776-4D30-9150-55D232DD9454}">
      <dgm:prSet/>
      <dgm:spPr/>
      <dgm:t>
        <a:bodyPr/>
        <a:lstStyle/>
        <a:p>
          <a:endParaRPr lang="en-US"/>
        </a:p>
      </dgm:t>
    </dgm:pt>
    <dgm:pt modelId="{66F7310F-6A73-4619-9547-6CD9182D1B2E}" type="parTrans" cxnId="{174EEA3C-6776-4D30-9150-55D232DD9454}">
      <dgm:prSet/>
      <dgm:spPr/>
      <dgm:t>
        <a:bodyPr/>
        <a:lstStyle/>
        <a:p>
          <a:endParaRPr lang="en-US"/>
        </a:p>
      </dgm:t>
    </dgm:pt>
    <dgm:pt modelId="{1A6FE234-3128-41D5-BF67-A64F547B7F06}" type="pres">
      <dgm:prSet presAssocID="{97E71E02-E777-4B69-A6AF-4EC55DF4C0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3EB18C-6B3A-48FE-923B-9BD03591C661}" type="pres">
      <dgm:prSet presAssocID="{AF1FBBE4-E2B9-44F0-8E08-5599F31C3AAD}" presName="centerShape" presStyleLbl="node0" presStyleIdx="0" presStyleCnt="1"/>
      <dgm:spPr/>
      <dgm:t>
        <a:bodyPr/>
        <a:lstStyle/>
        <a:p>
          <a:endParaRPr lang="en-US"/>
        </a:p>
      </dgm:t>
    </dgm:pt>
    <dgm:pt modelId="{2F6464D7-7040-44D0-A80C-B56C94952730}" type="pres">
      <dgm:prSet presAssocID="{EED59F64-C3E8-4225-BB27-6EBD6E1BEF93}" presName="node" presStyleLbl="node1" presStyleIdx="0" presStyleCnt="4" custScaleX="162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7F628-9AF3-42FF-BFDC-BD5E411826DF}" type="pres">
      <dgm:prSet presAssocID="{EED59F64-C3E8-4225-BB27-6EBD6E1BEF93}" presName="dummy" presStyleCnt="0"/>
      <dgm:spPr/>
    </dgm:pt>
    <dgm:pt modelId="{CF189CF9-1956-47A1-82B1-D157ED185769}" type="pres">
      <dgm:prSet presAssocID="{9BDFF2B4-50E6-4F80-8B08-FDE5C48EC57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BF53C45-38EF-46E2-B2F7-BADA15B5447E}" type="pres">
      <dgm:prSet presAssocID="{8976DD32-6F78-4EC3-ACB8-12D7DD7BAD2F}" presName="node" presStyleLbl="node1" presStyleIdx="1" presStyleCnt="4" custScaleX="166397" custRadScaleRad="117715" custRadScaleInc="16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A3BD2E-FE6E-49FC-9818-ADA915C488EA}" type="pres">
      <dgm:prSet presAssocID="{8976DD32-6F78-4EC3-ACB8-12D7DD7BAD2F}" presName="dummy" presStyleCnt="0"/>
      <dgm:spPr/>
    </dgm:pt>
    <dgm:pt modelId="{51A29270-0E39-43CF-B331-38A83E4F14EF}" type="pres">
      <dgm:prSet presAssocID="{E391C152-DC0B-498A-95C9-E2C80FF343C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D1B5186-C04F-4842-A62D-B1DB9EE88D72}" type="pres">
      <dgm:prSet presAssocID="{E25A44CA-11E6-45F3-B9EA-562D30AA2F2B}" presName="node" presStyleLbl="node1" presStyleIdx="2" presStyleCnt="4" custScaleX="189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162BCF-436F-49A7-8412-8F33BD50F93A}" type="pres">
      <dgm:prSet presAssocID="{E25A44CA-11E6-45F3-B9EA-562D30AA2F2B}" presName="dummy" presStyleCnt="0"/>
      <dgm:spPr/>
    </dgm:pt>
    <dgm:pt modelId="{AF5D6E9D-249B-47DC-A265-477681D28743}" type="pres">
      <dgm:prSet presAssocID="{F9630817-BE95-4471-A47C-2BEF6008436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D636CCD-5965-407B-93C2-FB6A7BB98235}" type="pres">
      <dgm:prSet presAssocID="{FCDF78C0-4713-4683-9B4C-53C27C37F04F}" presName="node" presStyleLbl="node1" presStyleIdx="3" presStyleCnt="4" custScaleX="193058" custRadScaleRad="117432" custRadScaleInc="-16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94833-424B-41F3-9B36-88D70522DA39}" type="pres">
      <dgm:prSet presAssocID="{FCDF78C0-4713-4683-9B4C-53C27C37F04F}" presName="dummy" presStyleCnt="0"/>
      <dgm:spPr/>
    </dgm:pt>
    <dgm:pt modelId="{38628CD2-4820-43E0-AEC7-498CD58FE831}" type="pres">
      <dgm:prSet presAssocID="{8689921F-A612-4E09-8FC1-4FCF05F5BE2B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41B73963-1E9F-4709-BEC5-0CF9FD5D8936}" srcId="{AF1FBBE4-E2B9-44F0-8E08-5599F31C3AAD}" destId="{8976DD32-6F78-4EC3-ACB8-12D7DD7BAD2F}" srcOrd="1" destOrd="0" parTransId="{BF83527C-AFF9-4DCD-9EF0-842F966121E9}" sibTransId="{E391C152-DC0B-498A-95C9-E2C80FF343C5}"/>
    <dgm:cxn modelId="{DB96A2D9-70D0-4B01-B731-8C8166D5543C}" type="presOf" srcId="{97E71E02-E777-4B69-A6AF-4EC55DF4C074}" destId="{1A6FE234-3128-41D5-BF67-A64F547B7F06}" srcOrd="0" destOrd="0" presId="urn:microsoft.com/office/officeart/2005/8/layout/radial6"/>
    <dgm:cxn modelId="{7ED24EEC-A573-4E66-A545-F37E7DED4CFB}" type="presOf" srcId="{8689921F-A612-4E09-8FC1-4FCF05F5BE2B}" destId="{38628CD2-4820-43E0-AEC7-498CD58FE831}" srcOrd="0" destOrd="0" presId="urn:microsoft.com/office/officeart/2005/8/layout/radial6"/>
    <dgm:cxn modelId="{C2975A38-860D-45DD-BF4C-A40431B3D436}" type="presOf" srcId="{E391C152-DC0B-498A-95C9-E2C80FF343C5}" destId="{51A29270-0E39-43CF-B331-38A83E4F14EF}" srcOrd="0" destOrd="0" presId="urn:microsoft.com/office/officeart/2005/8/layout/radial6"/>
    <dgm:cxn modelId="{08B56B1E-8E16-4EDA-8A25-255C99FFDA1A}" type="presOf" srcId="{9BDFF2B4-50E6-4F80-8B08-FDE5C48EC570}" destId="{CF189CF9-1956-47A1-82B1-D157ED185769}" srcOrd="0" destOrd="0" presId="urn:microsoft.com/office/officeart/2005/8/layout/radial6"/>
    <dgm:cxn modelId="{4F7754F0-E8CC-4EC5-9CCC-FA8984560DB2}" srcId="{97E71E02-E777-4B69-A6AF-4EC55DF4C074}" destId="{AF1FBBE4-E2B9-44F0-8E08-5599F31C3AAD}" srcOrd="0" destOrd="0" parTransId="{5C933591-F8FC-4B58-BE50-336217CE5F1E}" sibTransId="{6A0372B4-A597-48F7-BCF0-DC3708797C9B}"/>
    <dgm:cxn modelId="{7E2D419A-52A9-4405-82A8-AE64EA622E6A}" srcId="{AF1FBBE4-E2B9-44F0-8E08-5599F31C3AAD}" destId="{E25A44CA-11E6-45F3-B9EA-562D30AA2F2B}" srcOrd="2" destOrd="0" parTransId="{03BE208B-1F9B-4457-AAC1-5C8088C3E348}" sibTransId="{F9630817-BE95-4471-A47C-2BEF60084368}"/>
    <dgm:cxn modelId="{EBC8BA1D-5CB6-4DBA-B659-5DBBC649A91D}" type="presOf" srcId="{F9630817-BE95-4471-A47C-2BEF60084368}" destId="{AF5D6E9D-249B-47DC-A265-477681D28743}" srcOrd="0" destOrd="0" presId="urn:microsoft.com/office/officeart/2005/8/layout/radial6"/>
    <dgm:cxn modelId="{83543D1E-F7FD-4A27-A854-AF2674C5F0FA}" type="presOf" srcId="{E25A44CA-11E6-45F3-B9EA-562D30AA2F2B}" destId="{3D1B5186-C04F-4842-A62D-B1DB9EE88D72}" srcOrd="0" destOrd="0" presId="urn:microsoft.com/office/officeart/2005/8/layout/radial6"/>
    <dgm:cxn modelId="{42E27557-CEAD-4212-AA22-E20B747AEF5F}" type="presOf" srcId="{8976DD32-6F78-4EC3-ACB8-12D7DD7BAD2F}" destId="{9BF53C45-38EF-46E2-B2F7-BADA15B5447E}" srcOrd="0" destOrd="0" presId="urn:microsoft.com/office/officeart/2005/8/layout/radial6"/>
    <dgm:cxn modelId="{3574E746-972C-4B59-9C1D-B7A73B8B27A2}" srcId="{AF1FBBE4-E2B9-44F0-8E08-5599F31C3AAD}" destId="{EED59F64-C3E8-4225-BB27-6EBD6E1BEF93}" srcOrd="0" destOrd="0" parTransId="{92CB114E-7289-4FD2-9003-BCD7475514DA}" sibTransId="{9BDFF2B4-50E6-4F80-8B08-FDE5C48EC570}"/>
    <dgm:cxn modelId="{D3B3FD56-A793-406B-A6AE-1E29D261F285}" type="presOf" srcId="{FCDF78C0-4713-4683-9B4C-53C27C37F04F}" destId="{4D636CCD-5965-407B-93C2-FB6A7BB98235}" srcOrd="0" destOrd="0" presId="urn:microsoft.com/office/officeart/2005/8/layout/radial6"/>
    <dgm:cxn modelId="{174EEA3C-6776-4D30-9150-55D232DD9454}" srcId="{AF1FBBE4-E2B9-44F0-8E08-5599F31C3AAD}" destId="{FCDF78C0-4713-4683-9B4C-53C27C37F04F}" srcOrd="3" destOrd="0" parTransId="{66F7310F-6A73-4619-9547-6CD9182D1B2E}" sibTransId="{8689921F-A612-4E09-8FC1-4FCF05F5BE2B}"/>
    <dgm:cxn modelId="{3A44498F-A6D2-411E-B29C-462AA8A01295}" type="presOf" srcId="{AF1FBBE4-E2B9-44F0-8E08-5599F31C3AAD}" destId="{B13EB18C-6B3A-48FE-923B-9BD03591C661}" srcOrd="0" destOrd="0" presId="urn:microsoft.com/office/officeart/2005/8/layout/radial6"/>
    <dgm:cxn modelId="{DE55F6CD-1872-4698-A6E6-0C6051892E71}" type="presOf" srcId="{EED59F64-C3E8-4225-BB27-6EBD6E1BEF93}" destId="{2F6464D7-7040-44D0-A80C-B56C94952730}" srcOrd="0" destOrd="0" presId="urn:microsoft.com/office/officeart/2005/8/layout/radial6"/>
    <dgm:cxn modelId="{C831F1A4-DF1A-4FAC-B408-090A192F33B2}" type="presParOf" srcId="{1A6FE234-3128-41D5-BF67-A64F547B7F06}" destId="{B13EB18C-6B3A-48FE-923B-9BD03591C661}" srcOrd="0" destOrd="0" presId="urn:microsoft.com/office/officeart/2005/8/layout/radial6"/>
    <dgm:cxn modelId="{B8B3685C-62C5-43C6-8B1A-1BB9FB1377CB}" type="presParOf" srcId="{1A6FE234-3128-41D5-BF67-A64F547B7F06}" destId="{2F6464D7-7040-44D0-A80C-B56C94952730}" srcOrd="1" destOrd="0" presId="urn:microsoft.com/office/officeart/2005/8/layout/radial6"/>
    <dgm:cxn modelId="{C251D4C6-9F59-4219-B725-9EBCF8846B79}" type="presParOf" srcId="{1A6FE234-3128-41D5-BF67-A64F547B7F06}" destId="{80D7F628-9AF3-42FF-BFDC-BD5E411826DF}" srcOrd="2" destOrd="0" presId="urn:microsoft.com/office/officeart/2005/8/layout/radial6"/>
    <dgm:cxn modelId="{CDAA3698-2209-41AF-8DAF-E75EA3E866EB}" type="presParOf" srcId="{1A6FE234-3128-41D5-BF67-A64F547B7F06}" destId="{CF189CF9-1956-47A1-82B1-D157ED185769}" srcOrd="3" destOrd="0" presId="urn:microsoft.com/office/officeart/2005/8/layout/radial6"/>
    <dgm:cxn modelId="{A738F21F-5DE5-4EB3-A7BC-324B9DDD5FB0}" type="presParOf" srcId="{1A6FE234-3128-41D5-BF67-A64F547B7F06}" destId="{9BF53C45-38EF-46E2-B2F7-BADA15B5447E}" srcOrd="4" destOrd="0" presId="urn:microsoft.com/office/officeart/2005/8/layout/radial6"/>
    <dgm:cxn modelId="{829FE3AC-8EF1-419B-B3DE-C2602323B53C}" type="presParOf" srcId="{1A6FE234-3128-41D5-BF67-A64F547B7F06}" destId="{92A3BD2E-FE6E-49FC-9818-ADA915C488EA}" srcOrd="5" destOrd="0" presId="urn:microsoft.com/office/officeart/2005/8/layout/radial6"/>
    <dgm:cxn modelId="{B22BAD9B-2080-4641-91C7-1E49BB66045A}" type="presParOf" srcId="{1A6FE234-3128-41D5-BF67-A64F547B7F06}" destId="{51A29270-0E39-43CF-B331-38A83E4F14EF}" srcOrd="6" destOrd="0" presId="urn:microsoft.com/office/officeart/2005/8/layout/radial6"/>
    <dgm:cxn modelId="{6B195E41-3EA7-4155-9728-90A0DD65F5EF}" type="presParOf" srcId="{1A6FE234-3128-41D5-BF67-A64F547B7F06}" destId="{3D1B5186-C04F-4842-A62D-B1DB9EE88D72}" srcOrd="7" destOrd="0" presId="urn:microsoft.com/office/officeart/2005/8/layout/radial6"/>
    <dgm:cxn modelId="{D6E24051-771A-4798-87F4-D8002325E656}" type="presParOf" srcId="{1A6FE234-3128-41D5-BF67-A64F547B7F06}" destId="{54162BCF-436F-49A7-8412-8F33BD50F93A}" srcOrd="8" destOrd="0" presId="urn:microsoft.com/office/officeart/2005/8/layout/radial6"/>
    <dgm:cxn modelId="{27CBC1AC-B3F6-4259-B113-B0EA45C3E01C}" type="presParOf" srcId="{1A6FE234-3128-41D5-BF67-A64F547B7F06}" destId="{AF5D6E9D-249B-47DC-A265-477681D28743}" srcOrd="9" destOrd="0" presId="urn:microsoft.com/office/officeart/2005/8/layout/radial6"/>
    <dgm:cxn modelId="{2EF5D1E1-BEDE-4115-80EE-77827A19A366}" type="presParOf" srcId="{1A6FE234-3128-41D5-BF67-A64F547B7F06}" destId="{4D636CCD-5965-407B-93C2-FB6A7BB98235}" srcOrd="10" destOrd="0" presId="urn:microsoft.com/office/officeart/2005/8/layout/radial6"/>
    <dgm:cxn modelId="{D6AF9060-514B-41A3-9530-1D806CAAECDA}" type="presParOf" srcId="{1A6FE234-3128-41D5-BF67-A64F547B7F06}" destId="{3A794833-424B-41F3-9B36-88D70522DA39}" srcOrd="11" destOrd="0" presId="urn:microsoft.com/office/officeart/2005/8/layout/radial6"/>
    <dgm:cxn modelId="{41BF7836-C036-4B67-9BCE-6EF47197FAF6}" type="presParOf" srcId="{1A6FE234-3128-41D5-BF67-A64F547B7F06}" destId="{38628CD2-4820-43E0-AEC7-498CD58FE831}" srcOrd="12" destOrd="0" presId="urn:microsoft.com/office/officeart/2005/8/layout/radial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E2AB0F-E0C2-4D0C-90E3-CC81F6B5B88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5840FA-6439-4D8A-B92D-7B8F91EF24A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/>
            <a:t>¿Cuáles son los factores críticos que afectan la calidad del producto y al proceso de producción de panela granulada en la comunidad de Pacto? </a:t>
          </a:r>
          <a:endParaRPr lang="en-US" sz="1400" dirty="0"/>
        </a:p>
      </dgm:t>
    </dgm:pt>
    <dgm:pt modelId="{57A91B06-032E-4497-BC3A-8F940CF11AA0}" type="parTrans" cxnId="{B658F471-5C3F-4CBC-A76F-6EA3264C771F}">
      <dgm:prSet/>
      <dgm:spPr/>
      <dgm:t>
        <a:bodyPr/>
        <a:lstStyle/>
        <a:p>
          <a:endParaRPr lang="en-US"/>
        </a:p>
      </dgm:t>
    </dgm:pt>
    <dgm:pt modelId="{59EFE082-F4A9-4E0F-BC52-6456C97F6F17}" type="sibTrans" cxnId="{B658F471-5C3F-4CBC-A76F-6EA3264C771F}">
      <dgm:prSet/>
      <dgm:spPr/>
      <dgm:t>
        <a:bodyPr/>
        <a:lstStyle/>
        <a:p>
          <a:endParaRPr lang="en-US"/>
        </a:p>
      </dgm:t>
    </dgm:pt>
    <dgm:pt modelId="{AE1CD260-9CE6-49E5-B6A3-33F7CF739A4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1400" dirty="0" smtClean="0"/>
            <a:t>¿Cuál es el proceso para la producción de panela granulada utilizado por los socios </a:t>
          </a:r>
          <a:r>
            <a:rPr lang="es-ES" sz="1400" dirty="0" err="1" smtClean="0"/>
            <a:t>agroproductivos</a:t>
          </a:r>
          <a:r>
            <a:rPr lang="es-ES" sz="1400" dirty="0" smtClean="0"/>
            <a:t> de la comunidad de Pacto? </a:t>
          </a:r>
          <a:endParaRPr lang="en-US" sz="1400" dirty="0"/>
        </a:p>
      </dgm:t>
    </dgm:pt>
    <dgm:pt modelId="{61046295-8594-4189-A907-A248BEFA7A0A}" type="parTrans" cxnId="{4268EB3B-6C38-43A9-BE9A-0D301A8D6EB3}">
      <dgm:prSet/>
      <dgm:spPr/>
      <dgm:t>
        <a:bodyPr/>
        <a:lstStyle/>
        <a:p>
          <a:endParaRPr lang="en-US"/>
        </a:p>
      </dgm:t>
    </dgm:pt>
    <dgm:pt modelId="{ACB3D515-6A84-4423-9B7A-9AD434988193}" type="sibTrans" cxnId="{4268EB3B-6C38-43A9-BE9A-0D301A8D6EB3}">
      <dgm:prSet/>
      <dgm:spPr/>
      <dgm:t>
        <a:bodyPr/>
        <a:lstStyle/>
        <a:p>
          <a:endParaRPr lang="en-US"/>
        </a:p>
      </dgm:t>
    </dgm:pt>
    <dgm:pt modelId="{06F42BBF-4C91-448C-8CEF-2E3ABC5F0E65}" type="pres">
      <dgm:prSet presAssocID="{6EE2AB0F-E0C2-4D0C-90E3-CC81F6B5B8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82CFE3-312D-4DFE-8BBF-51C75D190793}" type="pres">
      <dgm:prSet presAssocID="{DA5840FA-6439-4D8A-B92D-7B8F91EF24A5}" presName="parentLin" presStyleCnt="0"/>
      <dgm:spPr/>
    </dgm:pt>
    <dgm:pt modelId="{0D6E0E72-6D61-4203-9156-1A1C8346FAA6}" type="pres">
      <dgm:prSet presAssocID="{DA5840FA-6439-4D8A-B92D-7B8F91EF24A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F1B74F6-BA17-4FD6-B011-A7336B8F4423}" type="pres">
      <dgm:prSet presAssocID="{DA5840FA-6439-4D8A-B92D-7B8F91EF24A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E2B2D-B613-47BC-8E58-5B3EBA785A92}" type="pres">
      <dgm:prSet presAssocID="{DA5840FA-6439-4D8A-B92D-7B8F91EF24A5}" presName="negativeSpace" presStyleCnt="0"/>
      <dgm:spPr/>
    </dgm:pt>
    <dgm:pt modelId="{BFED3F6C-EB7D-4371-9214-E178F198A843}" type="pres">
      <dgm:prSet presAssocID="{DA5840FA-6439-4D8A-B92D-7B8F91EF24A5}" presName="childText" presStyleLbl="conFgAcc1" presStyleIdx="0" presStyleCnt="2">
        <dgm:presLayoutVars>
          <dgm:bulletEnabled val="1"/>
        </dgm:presLayoutVars>
      </dgm:prSet>
      <dgm:spPr/>
    </dgm:pt>
    <dgm:pt modelId="{BE6E5352-6D4C-4E33-B1BE-2AAE4C77C377}" type="pres">
      <dgm:prSet presAssocID="{59EFE082-F4A9-4E0F-BC52-6456C97F6F17}" presName="spaceBetweenRectangles" presStyleCnt="0"/>
      <dgm:spPr/>
    </dgm:pt>
    <dgm:pt modelId="{08753EC0-4E6D-45B7-A896-395E7021FFAC}" type="pres">
      <dgm:prSet presAssocID="{AE1CD260-9CE6-49E5-B6A3-33F7CF739A49}" presName="parentLin" presStyleCnt="0"/>
      <dgm:spPr/>
    </dgm:pt>
    <dgm:pt modelId="{05747216-5A79-4377-8223-65CCDE4E33E4}" type="pres">
      <dgm:prSet presAssocID="{AE1CD260-9CE6-49E5-B6A3-33F7CF739A4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05120D4-8B7D-4AD2-96AE-B5608042D50F}" type="pres">
      <dgm:prSet presAssocID="{AE1CD260-9CE6-49E5-B6A3-33F7CF739A49}" presName="parentText" presStyleLbl="node1" presStyleIdx="1" presStyleCnt="2" custLinFactNeighborX="11111" custLinFactNeighborY="-34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DB0518-7F70-447E-8AC9-CAC47A87AD4C}" type="pres">
      <dgm:prSet presAssocID="{AE1CD260-9CE6-49E5-B6A3-33F7CF739A49}" presName="negativeSpace" presStyleCnt="0"/>
      <dgm:spPr/>
    </dgm:pt>
    <dgm:pt modelId="{AF3F2131-2324-4954-AF2C-24F473A78F21}" type="pres">
      <dgm:prSet presAssocID="{AE1CD260-9CE6-49E5-B6A3-33F7CF739A4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CEF2EEB-3BDD-4BE6-82AF-1BFD3B5DF8D4}" type="presOf" srcId="{6EE2AB0F-E0C2-4D0C-90E3-CC81F6B5B88B}" destId="{06F42BBF-4C91-448C-8CEF-2E3ABC5F0E65}" srcOrd="0" destOrd="0" presId="urn:microsoft.com/office/officeart/2005/8/layout/list1"/>
    <dgm:cxn modelId="{0AEFB75A-FF4E-402D-9C79-F256A75E3419}" type="presOf" srcId="{DA5840FA-6439-4D8A-B92D-7B8F91EF24A5}" destId="{8F1B74F6-BA17-4FD6-B011-A7336B8F4423}" srcOrd="1" destOrd="0" presId="urn:microsoft.com/office/officeart/2005/8/layout/list1"/>
    <dgm:cxn modelId="{0C4549AC-94D3-48DF-8679-232B73796BA7}" type="presOf" srcId="{AE1CD260-9CE6-49E5-B6A3-33F7CF739A49}" destId="{805120D4-8B7D-4AD2-96AE-B5608042D50F}" srcOrd="1" destOrd="0" presId="urn:microsoft.com/office/officeart/2005/8/layout/list1"/>
    <dgm:cxn modelId="{4268EB3B-6C38-43A9-BE9A-0D301A8D6EB3}" srcId="{6EE2AB0F-E0C2-4D0C-90E3-CC81F6B5B88B}" destId="{AE1CD260-9CE6-49E5-B6A3-33F7CF739A49}" srcOrd="1" destOrd="0" parTransId="{61046295-8594-4189-A907-A248BEFA7A0A}" sibTransId="{ACB3D515-6A84-4423-9B7A-9AD434988193}"/>
    <dgm:cxn modelId="{DDF7EA58-A5A4-491B-84CB-166DA9B5FDC2}" type="presOf" srcId="{DA5840FA-6439-4D8A-B92D-7B8F91EF24A5}" destId="{0D6E0E72-6D61-4203-9156-1A1C8346FAA6}" srcOrd="0" destOrd="0" presId="urn:microsoft.com/office/officeart/2005/8/layout/list1"/>
    <dgm:cxn modelId="{B658F471-5C3F-4CBC-A76F-6EA3264C771F}" srcId="{6EE2AB0F-E0C2-4D0C-90E3-CC81F6B5B88B}" destId="{DA5840FA-6439-4D8A-B92D-7B8F91EF24A5}" srcOrd="0" destOrd="0" parTransId="{57A91B06-032E-4497-BC3A-8F940CF11AA0}" sibTransId="{59EFE082-F4A9-4E0F-BC52-6456C97F6F17}"/>
    <dgm:cxn modelId="{5E907657-B49D-43DE-A4CE-D187D31A6FAA}" type="presOf" srcId="{AE1CD260-9CE6-49E5-B6A3-33F7CF739A49}" destId="{05747216-5A79-4377-8223-65CCDE4E33E4}" srcOrd="0" destOrd="0" presId="urn:microsoft.com/office/officeart/2005/8/layout/list1"/>
    <dgm:cxn modelId="{519A0F69-C5E7-4AC8-B048-26B80C090686}" type="presParOf" srcId="{06F42BBF-4C91-448C-8CEF-2E3ABC5F0E65}" destId="{3C82CFE3-312D-4DFE-8BBF-51C75D190793}" srcOrd="0" destOrd="0" presId="urn:microsoft.com/office/officeart/2005/8/layout/list1"/>
    <dgm:cxn modelId="{C1FEAAEB-092D-4399-A464-316E410F19D6}" type="presParOf" srcId="{3C82CFE3-312D-4DFE-8BBF-51C75D190793}" destId="{0D6E0E72-6D61-4203-9156-1A1C8346FAA6}" srcOrd="0" destOrd="0" presId="urn:microsoft.com/office/officeart/2005/8/layout/list1"/>
    <dgm:cxn modelId="{2B7A3702-98E3-4BFC-A441-64A35D9D4903}" type="presParOf" srcId="{3C82CFE3-312D-4DFE-8BBF-51C75D190793}" destId="{8F1B74F6-BA17-4FD6-B011-A7336B8F4423}" srcOrd="1" destOrd="0" presId="urn:microsoft.com/office/officeart/2005/8/layout/list1"/>
    <dgm:cxn modelId="{657C8D9B-95DA-48E3-9876-75AD2DCBB3F3}" type="presParOf" srcId="{06F42BBF-4C91-448C-8CEF-2E3ABC5F0E65}" destId="{092E2B2D-B613-47BC-8E58-5B3EBA785A92}" srcOrd="1" destOrd="0" presId="urn:microsoft.com/office/officeart/2005/8/layout/list1"/>
    <dgm:cxn modelId="{A9A551EE-CCB4-45EA-886A-F9B30D3BC53D}" type="presParOf" srcId="{06F42BBF-4C91-448C-8CEF-2E3ABC5F0E65}" destId="{BFED3F6C-EB7D-4371-9214-E178F198A843}" srcOrd="2" destOrd="0" presId="urn:microsoft.com/office/officeart/2005/8/layout/list1"/>
    <dgm:cxn modelId="{E09DC2E7-4E59-49B7-817B-1B7EFF28F248}" type="presParOf" srcId="{06F42BBF-4C91-448C-8CEF-2E3ABC5F0E65}" destId="{BE6E5352-6D4C-4E33-B1BE-2AAE4C77C377}" srcOrd="3" destOrd="0" presId="urn:microsoft.com/office/officeart/2005/8/layout/list1"/>
    <dgm:cxn modelId="{6D13659C-5988-45AF-82DC-227F9239E4F4}" type="presParOf" srcId="{06F42BBF-4C91-448C-8CEF-2E3ABC5F0E65}" destId="{08753EC0-4E6D-45B7-A896-395E7021FFAC}" srcOrd="4" destOrd="0" presId="urn:microsoft.com/office/officeart/2005/8/layout/list1"/>
    <dgm:cxn modelId="{2B8C9202-30A1-4C44-8B29-3441141EBE8E}" type="presParOf" srcId="{08753EC0-4E6D-45B7-A896-395E7021FFAC}" destId="{05747216-5A79-4377-8223-65CCDE4E33E4}" srcOrd="0" destOrd="0" presId="urn:microsoft.com/office/officeart/2005/8/layout/list1"/>
    <dgm:cxn modelId="{5405B09A-3AAC-412E-9505-0CDB626DCFB1}" type="presParOf" srcId="{08753EC0-4E6D-45B7-A896-395E7021FFAC}" destId="{805120D4-8B7D-4AD2-96AE-B5608042D50F}" srcOrd="1" destOrd="0" presId="urn:microsoft.com/office/officeart/2005/8/layout/list1"/>
    <dgm:cxn modelId="{130CFE41-2AEA-4766-9142-7B648A6E4888}" type="presParOf" srcId="{06F42BBF-4C91-448C-8CEF-2E3ABC5F0E65}" destId="{48DB0518-7F70-447E-8AC9-CAC47A87AD4C}" srcOrd="5" destOrd="0" presId="urn:microsoft.com/office/officeart/2005/8/layout/list1"/>
    <dgm:cxn modelId="{B1326488-C1FD-43AB-BAC9-8DAFBF827A6D}" type="presParOf" srcId="{06F42BBF-4C91-448C-8CEF-2E3ABC5F0E65}" destId="{AF3F2131-2324-4954-AF2C-24F473A78F2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0DFFD3-1A3F-4659-9665-8E2DE83FE11B}" type="doc">
      <dgm:prSet loTypeId="urn:microsoft.com/office/officeart/2005/8/layout/v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EB1350-A863-4895-8F10-047B7CB8DD24}">
      <dgm:prSet phldrT="[Texto]"/>
      <dgm:spPr/>
      <dgm:t>
        <a:bodyPr/>
        <a:lstStyle/>
        <a:p>
          <a:r>
            <a:rPr lang="es-EC" dirty="0" smtClean="0"/>
            <a:t>OBJETIVO GENERAL</a:t>
          </a:r>
          <a:endParaRPr lang="en-US" dirty="0"/>
        </a:p>
      </dgm:t>
    </dgm:pt>
    <dgm:pt modelId="{3AF8309A-876C-40AD-A052-B073B743E9E5}" type="parTrans" cxnId="{57712DD0-447A-40B5-81E3-17F68D9516B8}">
      <dgm:prSet/>
      <dgm:spPr/>
      <dgm:t>
        <a:bodyPr/>
        <a:lstStyle/>
        <a:p>
          <a:endParaRPr lang="en-US"/>
        </a:p>
      </dgm:t>
    </dgm:pt>
    <dgm:pt modelId="{F2389FC6-9795-481E-B455-B10724E295FF}" type="sibTrans" cxnId="{57712DD0-447A-40B5-81E3-17F68D9516B8}">
      <dgm:prSet/>
      <dgm:spPr/>
      <dgm:t>
        <a:bodyPr/>
        <a:lstStyle/>
        <a:p>
          <a:endParaRPr lang="en-US"/>
        </a:p>
      </dgm:t>
    </dgm:pt>
    <dgm:pt modelId="{A97028B1-7C08-49EB-BCAE-B334A7B447DD}">
      <dgm:prSet phldrT="[Texto]" custT="1"/>
      <dgm:spPr/>
      <dgm:t>
        <a:bodyPr/>
        <a:lstStyle/>
        <a:p>
          <a:r>
            <a:rPr lang="es-ES" sz="1400" dirty="0" smtClean="0"/>
            <a:t>Determinar la línea de base de calidad de la producción de panela granulada  en  socios comunitarios, para proporcionar los datos necesarios y confiables de un proyecto de mejora en el proceso de producción artesanal</a:t>
          </a:r>
          <a:endParaRPr lang="en-US" sz="1400" dirty="0"/>
        </a:p>
      </dgm:t>
    </dgm:pt>
    <dgm:pt modelId="{73DF9AF0-1AFE-4E81-9CCD-B034BA2003D4}" type="parTrans" cxnId="{89C878B6-B869-4315-B332-3D2F8D2CC0F5}">
      <dgm:prSet/>
      <dgm:spPr/>
      <dgm:t>
        <a:bodyPr/>
        <a:lstStyle/>
        <a:p>
          <a:endParaRPr lang="en-US"/>
        </a:p>
      </dgm:t>
    </dgm:pt>
    <dgm:pt modelId="{09254AB4-6C28-4E65-ABB5-5FE741122A3B}" type="sibTrans" cxnId="{89C878B6-B869-4315-B332-3D2F8D2CC0F5}">
      <dgm:prSet/>
      <dgm:spPr/>
      <dgm:t>
        <a:bodyPr/>
        <a:lstStyle/>
        <a:p>
          <a:endParaRPr lang="en-US"/>
        </a:p>
      </dgm:t>
    </dgm:pt>
    <dgm:pt modelId="{AA9D7B53-854B-4E13-9303-47452FE51CFE}">
      <dgm:prSet phldrT="[Texto]" phldr="1"/>
      <dgm:spPr/>
      <dgm:t>
        <a:bodyPr/>
        <a:lstStyle/>
        <a:p>
          <a:endParaRPr lang="en-US" sz="1400" dirty="0"/>
        </a:p>
      </dgm:t>
    </dgm:pt>
    <dgm:pt modelId="{4E416CD2-345A-41EA-993A-8B28D30C272C}" type="parTrans" cxnId="{3107DDEC-5402-4BA7-A953-7315CC6F2CFA}">
      <dgm:prSet/>
      <dgm:spPr/>
      <dgm:t>
        <a:bodyPr/>
        <a:lstStyle/>
        <a:p>
          <a:endParaRPr lang="en-US"/>
        </a:p>
      </dgm:t>
    </dgm:pt>
    <dgm:pt modelId="{180F7DBC-D925-497E-B239-251295CB9F8E}" type="sibTrans" cxnId="{3107DDEC-5402-4BA7-A953-7315CC6F2CFA}">
      <dgm:prSet/>
      <dgm:spPr/>
      <dgm:t>
        <a:bodyPr/>
        <a:lstStyle/>
        <a:p>
          <a:endParaRPr lang="en-US"/>
        </a:p>
      </dgm:t>
    </dgm:pt>
    <dgm:pt modelId="{F44435B1-526B-4450-8C82-3869E425A1D2}">
      <dgm:prSet phldrT="[Texto]"/>
      <dgm:spPr/>
      <dgm:t>
        <a:bodyPr/>
        <a:lstStyle/>
        <a:p>
          <a:r>
            <a:rPr lang="es-EC" dirty="0" smtClean="0"/>
            <a:t>OBJETIVOS ESPECÍFICOS</a:t>
          </a:r>
          <a:endParaRPr lang="en-US" dirty="0"/>
        </a:p>
      </dgm:t>
    </dgm:pt>
    <dgm:pt modelId="{0E5F0CD6-0B59-4BA0-A4F7-3724720419DF}" type="parTrans" cxnId="{988D9C02-82B0-44E7-97F3-3D49E1E1175C}">
      <dgm:prSet/>
      <dgm:spPr/>
      <dgm:t>
        <a:bodyPr/>
        <a:lstStyle/>
        <a:p>
          <a:endParaRPr lang="en-US"/>
        </a:p>
      </dgm:t>
    </dgm:pt>
    <dgm:pt modelId="{DBBDA6B2-4680-46FA-AF7A-731028954994}" type="sibTrans" cxnId="{988D9C02-82B0-44E7-97F3-3D49E1E1175C}">
      <dgm:prSet/>
      <dgm:spPr/>
      <dgm:t>
        <a:bodyPr/>
        <a:lstStyle/>
        <a:p>
          <a:endParaRPr lang="en-US"/>
        </a:p>
      </dgm:t>
    </dgm:pt>
    <dgm:pt modelId="{413D24AB-3989-436D-9823-35CB5059FA6D}">
      <dgm:prSet phldrT="[Texto]" custT="1"/>
      <dgm:spPr/>
      <dgm:t>
        <a:bodyPr/>
        <a:lstStyle/>
        <a:p>
          <a:r>
            <a:rPr lang="es-ES" sz="1200" dirty="0" smtClean="0"/>
            <a:t>Elaborar el Plan de investigación de campo</a:t>
          </a:r>
          <a:endParaRPr lang="en-US" sz="1200" dirty="0"/>
        </a:p>
      </dgm:t>
    </dgm:pt>
    <dgm:pt modelId="{D5D0A58E-E349-4323-99D0-239689703147}" type="parTrans" cxnId="{1B4BD0DF-09E6-435F-A757-E37F4F4AC605}">
      <dgm:prSet/>
      <dgm:spPr/>
      <dgm:t>
        <a:bodyPr/>
        <a:lstStyle/>
        <a:p>
          <a:endParaRPr lang="en-US"/>
        </a:p>
      </dgm:t>
    </dgm:pt>
    <dgm:pt modelId="{37C32D1E-4AE2-44FF-AB91-10EACC8A7930}" type="sibTrans" cxnId="{1B4BD0DF-09E6-435F-A757-E37F4F4AC605}">
      <dgm:prSet/>
      <dgm:spPr/>
      <dgm:t>
        <a:bodyPr/>
        <a:lstStyle/>
        <a:p>
          <a:endParaRPr lang="en-US"/>
        </a:p>
      </dgm:t>
    </dgm:pt>
    <dgm:pt modelId="{39155DC1-EBAE-415F-BA74-63F222E7D6A0}">
      <dgm:prSet phldrT="[Texto]" custT="1"/>
      <dgm:spPr/>
      <dgm:t>
        <a:bodyPr/>
        <a:lstStyle/>
        <a:p>
          <a:r>
            <a:rPr lang="es-ES" sz="1200" dirty="0" smtClean="0"/>
            <a:t>Seleccionar la muestra</a:t>
          </a:r>
          <a:endParaRPr lang="en-US" sz="1200" dirty="0"/>
        </a:p>
      </dgm:t>
    </dgm:pt>
    <dgm:pt modelId="{645EF686-FFF4-4FC5-BE83-8C125ABD5774}" type="parTrans" cxnId="{0E10C31D-C6F1-4AB0-A123-B2908EA61EBF}">
      <dgm:prSet/>
      <dgm:spPr/>
      <dgm:t>
        <a:bodyPr/>
        <a:lstStyle/>
        <a:p>
          <a:endParaRPr lang="en-US"/>
        </a:p>
      </dgm:t>
    </dgm:pt>
    <dgm:pt modelId="{DB2AED4D-580B-4D7B-8274-A33E915217B0}" type="sibTrans" cxnId="{0E10C31D-C6F1-4AB0-A123-B2908EA61EBF}">
      <dgm:prSet/>
      <dgm:spPr/>
      <dgm:t>
        <a:bodyPr/>
        <a:lstStyle/>
        <a:p>
          <a:endParaRPr lang="en-US"/>
        </a:p>
      </dgm:t>
    </dgm:pt>
    <dgm:pt modelId="{CC116479-FDCA-4749-A061-6FDEC1AAFC07}">
      <dgm:prSet phldrT="[Texto]" custT="1"/>
      <dgm:spPr/>
      <dgm:t>
        <a:bodyPr/>
        <a:lstStyle/>
        <a:p>
          <a:r>
            <a:rPr lang="es-ES" sz="1200" dirty="0" smtClean="0"/>
            <a:t>Definir el proceso o procesos estándares utilizados en la comunidad de Pacto</a:t>
          </a:r>
          <a:endParaRPr lang="en-US" sz="1200" dirty="0"/>
        </a:p>
      </dgm:t>
    </dgm:pt>
    <dgm:pt modelId="{0EF3625F-C182-4471-87B4-A4BD7F46B605}" type="parTrans" cxnId="{7E81DD47-4414-4B43-B6C1-888D50ED8EE9}">
      <dgm:prSet/>
      <dgm:spPr/>
    </dgm:pt>
    <dgm:pt modelId="{5CBBC23B-0856-4DE1-8DFB-E74CFCC945CD}" type="sibTrans" cxnId="{7E81DD47-4414-4B43-B6C1-888D50ED8EE9}">
      <dgm:prSet/>
      <dgm:spPr/>
    </dgm:pt>
    <dgm:pt modelId="{B92E9572-4C7A-4B93-98D3-BB1A4C08D237}">
      <dgm:prSet phldrT="[Texto]" custT="1"/>
      <dgm:spPr/>
      <dgm:t>
        <a:bodyPr/>
        <a:lstStyle/>
        <a:p>
          <a:r>
            <a:rPr lang="es-ES" sz="1200" dirty="0" smtClean="0"/>
            <a:t>Definir parámetros y variables de medición</a:t>
          </a:r>
          <a:endParaRPr lang="en-US" sz="1200" dirty="0"/>
        </a:p>
      </dgm:t>
    </dgm:pt>
    <dgm:pt modelId="{1D7637B8-426B-4B10-999D-52BD57BF152E}" type="parTrans" cxnId="{26226B32-81F3-4AD1-862D-95EF95A5FA95}">
      <dgm:prSet/>
      <dgm:spPr/>
    </dgm:pt>
    <dgm:pt modelId="{A20806CA-678D-4CD9-867B-D4A86D6DA7EB}" type="sibTrans" cxnId="{26226B32-81F3-4AD1-862D-95EF95A5FA95}">
      <dgm:prSet/>
      <dgm:spPr/>
    </dgm:pt>
    <dgm:pt modelId="{FAD617EB-3432-4832-97A2-8D43BE1C51ED}">
      <dgm:prSet phldrT="[Texto]" custT="1"/>
      <dgm:spPr/>
      <dgm:t>
        <a:bodyPr/>
        <a:lstStyle/>
        <a:p>
          <a:r>
            <a:rPr lang="es-ES" sz="1200" dirty="0" smtClean="0"/>
            <a:t>Elaborar instrumentos de investigación de campo</a:t>
          </a:r>
          <a:endParaRPr lang="en-US" sz="1200" dirty="0"/>
        </a:p>
      </dgm:t>
    </dgm:pt>
    <dgm:pt modelId="{B9E8BB81-847B-495A-A5E8-337623D6AC55}" type="parTrans" cxnId="{42D6B943-6C51-4601-8601-BFF463899DDA}">
      <dgm:prSet/>
      <dgm:spPr/>
    </dgm:pt>
    <dgm:pt modelId="{DEE8C995-1811-4262-9EFD-9870BEC7E2D4}" type="sibTrans" cxnId="{42D6B943-6C51-4601-8601-BFF463899DDA}">
      <dgm:prSet/>
      <dgm:spPr/>
    </dgm:pt>
    <dgm:pt modelId="{AC1B00B6-BDDA-4BCF-8714-E4979CFDA314}">
      <dgm:prSet phldrT="[Texto]" custT="1"/>
      <dgm:spPr/>
      <dgm:t>
        <a:bodyPr/>
        <a:lstStyle/>
        <a:p>
          <a:endParaRPr lang="en-US" sz="1400" dirty="0"/>
        </a:p>
      </dgm:t>
    </dgm:pt>
    <dgm:pt modelId="{533FB0A2-7A4A-4291-94EF-58A9E8D64663}" type="parTrans" cxnId="{EFC575CE-1DB6-434F-9075-0D0CAD116EA1}">
      <dgm:prSet/>
      <dgm:spPr/>
    </dgm:pt>
    <dgm:pt modelId="{B56712FC-AF6F-4C5B-B5E1-3C98FA4322A5}" type="sibTrans" cxnId="{EFC575CE-1DB6-434F-9075-0D0CAD116EA1}">
      <dgm:prSet/>
      <dgm:spPr/>
    </dgm:pt>
    <dgm:pt modelId="{7782CFFC-A275-4939-8BF0-36AAAECB4F24}">
      <dgm:prSet phldrT="[Texto]" custT="1"/>
      <dgm:spPr/>
      <dgm:t>
        <a:bodyPr/>
        <a:lstStyle/>
        <a:p>
          <a:r>
            <a:rPr lang="es-ES" sz="1200" dirty="0" smtClean="0"/>
            <a:t>Realizar las mediciones</a:t>
          </a:r>
          <a:endParaRPr lang="en-US" sz="1200" dirty="0"/>
        </a:p>
      </dgm:t>
    </dgm:pt>
    <dgm:pt modelId="{AC340C94-5707-4E23-B16C-C7F4420DC27B}" type="parTrans" cxnId="{24829553-6AB1-4642-BFCA-3E933A7510D6}">
      <dgm:prSet/>
      <dgm:spPr/>
    </dgm:pt>
    <dgm:pt modelId="{D95D0919-353C-4820-B1C5-47BC254361D1}" type="sibTrans" cxnId="{24829553-6AB1-4642-BFCA-3E933A7510D6}">
      <dgm:prSet/>
      <dgm:spPr/>
    </dgm:pt>
    <dgm:pt modelId="{37AD758A-2ABB-47B6-9410-DD9C7584E51D}">
      <dgm:prSet phldrT="[Texto]" custT="1"/>
      <dgm:spPr/>
      <dgm:t>
        <a:bodyPr/>
        <a:lstStyle/>
        <a:p>
          <a:r>
            <a:rPr lang="es-ES" sz="1200" dirty="0" smtClean="0"/>
            <a:t>Presentar los datos y elaborar las conclusiones y recomendaciones</a:t>
          </a:r>
          <a:endParaRPr lang="en-US" sz="1200" dirty="0"/>
        </a:p>
      </dgm:t>
    </dgm:pt>
    <dgm:pt modelId="{E07B7F96-8C27-4587-8ADA-B001A621DB6C}" type="parTrans" cxnId="{019B5526-8001-44A1-B245-6DDB6C831F80}">
      <dgm:prSet/>
      <dgm:spPr/>
    </dgm:pt>
    <dgm:pt modelId="{0474D960-3A3A-4C05-9459-2FADDC959790}" type="sibTrans" cxnId="{019B5526-8001-44A1-B245-6DDB6C831F80}">
      <dgm:prSet/>
      <dgm:spPr/>
    </dgm:pt>
    <dgm:pt modelId="{52191A5C-B89A-4394-84A7-93294B6590A2}">
      <dgm:prSet phldrT="[Texto]"/>
      <dgm:spPr/>
      <dgm:t>
        <a:bodyPr/>
        <a:lstStyle/>
        <a:p>
          <a:endParaRPr lang="en-US" sz="1400" dirty="0"/>
        </a:p>
      </dgm:t>
    </dgm:pt>
    <dgm:pt modelId="{FA88ED38-6359-41DB-9F8F-9398289649BE}" type="parTrans" cxnId="{45418A7B-81CF-46BC-AF31-78B8CA61FBF1}">
      <dgm:prSet/>
      <dgm:spPr/>
    </dgm:pt>
    <dgm:pt modelId="{A9F58543-9D2F-4AB5-B355-8D93CAA5D7A4}" type="sibTrans" cxnId="{45418A7B-81CF-46BC-AF31-78B8CA61FBF1}">
      <dgm:prSet/>
      <dgm:spPr/>
    </dgm:pt>
    <dgm:pt modelId="{80A01A00-3E5A-41C0-9A2B-B9CD2537A276}">
      <dgm:prSet phldrT="[Texto]"/>
      <dgm:spPr/>
      <dgm:t>
        <a:bodyPr/>
        <a:lstStyle/>
        <a:p>
          <a:endParaRPr lang="en-US" sz="1400" dirty="0"/>
        </a:p>
      </dgm:t>
    </dgm:pt>
    <dgm:pt modelId="{D7B86BF4-0841-48CC-A51C-CC2AA7D1998E}" type="parTrans" cxnId="{9269BBED-3AE5-46D4-8C42-12CD0E1C770B}">
      <dgm:prSet/>
      <dgm:spPr/>
    </dgm:pt>
    <dgm:pt modelId="{F7C1C92E-5A58-4376-BE7D-9B3FA59E7ACF}" type="sibTrans" cxnId="{9269BBED-3AE5-46D4-8C42-12CD0E1C770B}">
      <dgm:prSet/>
      <dgm:spPr/>
    </dgm:pt>
    <dgm:pt modelId="{4553DDA5-2B4B-484C-89F8-6BEC7A1DA545}">
      <dgm:prSet phldrT="[Texto]"/>
      <dgm:spPr/>
      <dgm:t>
        <a:bodyPr/>
        <a:lstStyle/>
        <a:p>
          <a:endParaRPr lang="en-US" sz="1400" dirty="0"/>
        </a:p>
      </dgm:t>
    </dgm:pt>
    <dgm:pt modelId="{315BB45C-E4BE-42E4-8DC8-98AD9D0A2CDD}" type="parTrans" cxnId="{E1EDC44F-660E-4397-9AD9-1E96F93E9344}">
      <dgm:prSet/>
      <dgm:spPr/>
    </dgm:pt>
    <dgm:pt modelId="{8A84C599-8BB0-4CC5-8919-8560191750BA}" type="sibTrans" cxnId="{E1EDC44F-660E-4397-9AD9-1E96F93E9344}">
      <dgm:prSet/>
      <dgm:spPr/>
    </dgm:pt>
    <dgm:pt modelId="{04646C1C-0A45-4AC5-800F-DEED2C718B96}" type="pres">
      <dgm:prSet presAssocID="{BD0DFFD3-1A3F-4659-9665-8E2DE83FE11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BA4704F-5400-4FE6-84D1-5979AA54F49B}" type="pres">
      <dgm:prSet presAssocID="{60EB1350-A863-4895-8F10-047B7CB8DD24}" presName="linNode" presStyleCnt="0"/>
      <dgm:spPr/>
    </dgm:pt>
    <dgm:pt modelId="{C7420C9D-3E4C-4B03-A730-A94DC1E2C817}" type="pres">
      <dgm:prSet presAssocID="{60EB1350-A863-4895-8F10-047B7CB8DD2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2E7C8-913C-4BDE-A3C5-D6642E0DD3CC}" type="pres">
      <dgm:prSet presAssocID="{60EB1350-A863-4895-8F10-047B7CB8DD2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9B55C-32F3-4BFA-9FB5-058049A4C822}" type="pres">
      <dgm:prSet presAssocID="{F2389FC6-9795-481E-B455-B10724E295FF}" presName="spacing" presStyleCnt="0"/>
      <dgm:spPr/>
    </dgm:pt>
    <dgm:pt modelId="{2AAD6F56-C3A0-43C7-BB8F-3B8CE9A53AED}" type="pres">
      <dgm:prSet presAssocID="{F44435B1-526B-4450-8C82-3869E425A1D2}" presName="linNode" presStyleCnt="0"/>
      <dgm:spPr/>
    </dgm:pt>
    <dgm:pt modelId="{87F8BFED-1E3D-452E-B0A0-C98AA6507D82}" type="pres">
      <dgm:prSet presAssocID="{F44435B1-526B-4450-8C82-3869E425A1D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79AB1-A7D6-4AB0-8814-D8A289C8FC12}" type="pres">
      <dgm:prSet presAssocID="{F44435B1-526B-4450-8C82-3869E425A1D2}" presName="childShp" presStyleLbl="bgAccFollowNode1" presStyleIdx="1" presStyleCnt="2" custScaleY="1940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D8B585-2F55-4D5F-A230-92EF4E1F9630}" type="presOf" srcId="{39155DC1-EBAE-415F-BA74-63F222E7D6A0}" destId="{A6B79AB1-A7D6-4AB0-8814-D8A289C8FC12}" srcOrd="0" destOrd="1" presId="urn:microsoft.com/office/officeart/2005/8/layout/vList6"/>
    <dgm:cxn modelId="{CE7A7822-EA9E-4578-A560-0E5B46499057}" type="presOf" srcId="{7782CFFC-A275-4939-8BF0-36AAAECB4F24}" destId="{A6B79AB1-A7D6-4AB0-8814-D8A289C8FC12}" srcOrd="0" destOrd="5" presId="urn:microsoft.com/office/officeart/2005/8/layout/vList6"/>
    <dgm:cxn modelId="{26226B32-81F3-4AD1-862D-95EF95A5FA95}" srcId="{F44435B1-526B-4450-8C82-3869E425A1D2}" destId="{B92E9572-4C7A-4B93-98D3-BB1A4C08D237}" srcOrd="3" destOrd="0" parTransId="{1D7637B8-426B-4B10-999D-52BD57BF152E}" sibTransId="{A20806CA-678D-4CD9-867B-D4A86D6DA7EB}"/>
    <dgm:cxn modelId="{FD44E945-1EAF-4D92-83DF-9457D9AA937D}" type="presOf" srcId="{413D24AB-3989-436D-9823-35CB5059FA6D}" destId="{A6B79AB1-A7D6-4AB0-8814-D8A289C8FC12}" srcOrd="0" destOrd="0" presId="urn:microsoft.com/office/officeart/2005/8/layout/vList6"/>
    <dgm:cxn modelId="{019B5526-8001-44A1-B245-6DDB6C831F80}" srcId="{F44435B1-526B-4450-8C82-3869E425A1D2}" destId="{37AD758A-2ABB-47B6-9410-DD9C7584E51D}" srcOrd="6" destOrd="0" parTransId="{E07B7F96-8C27-4587-8ADA-B001A621DB6C}" sibTransId="{0474D960-3A3A-4C05-9459-2FADDC959790}"/>
    <dgm:cxn modelId="{E77630B6-494A-448F-ADD2-E27B57CEAFAE}" type="presOf" srcId="{B92E9572-4C7A-4B93-98D3-BB1A4C08D237}" destId="{A6B79AB1-A7D6-4AB0-8814-D8A289C8FC12}" srcOrd="0" destOrd="3" presId="urn:microsoft.com/office/officeart/2005/8/layout/vList6"/>
    <dgm:cxn modelId="{8A7A7344-3E88-4B83-8875-E1074C7DC7BC}" type="presOf" srcId="{BD0DFFD3-1A3F-4659-9665-8E2DE83FE11B}" destId="{04646C1C-0A45-4AC5-800F-DEED2C718B96}" srcOrd="0" destOrd="0" presId="urn:microsoft.com/office/officeart/2005/8/layout/vList6"/>
    <dgm:cxn modelId="{45418A7B-81CF-46BC-AF31-78B8CA61FBF1}" srcId="{60EB1350-A863-4895-8F10-047B7CB8DD24}" destId="{52191A5C-B89A-4394-84A7-93294B6590A2}" srcOrd="4" destOrd="0" parTransId="{FA88ED38-6359-41DB-9F8F-9398289649BE}" sibTransId="{A9F58543-9D2F-4AB5-B355-8D93CAA5D7A4}"/>
    <dgm:cxn modelId="{765BDCE4-AEE5-4423-B8D4-D4731E751ACB}" type="presOf" srcId="{AC1B00B6-BDDA-4BCF-8714-E4979CFDA314}" destId="{A6B79AB1-A7D6-4AB0-8814-D8A289C8FC12}" srcOrd="0" destOrd="7" presId="urn:microsoft.com/office/officeart/2005/8/layout/vList6"/>
    <dgm:cxn modelId="{988D9C02-82B0-44E7-97F3-3D49E1E1175C}" srcId="{BD0DFFD3-1A3F-4659-9665-8E2DE83FE11B}" destId="{F44435B1-526B-4450-8C82-3869E425A1D2}" srcOrd="1" destOrd="0" parTransId="{0E5F0CD6-0B59-4BA0-A4F7-3724720419DF}" sibTransId="{DBBDA6B2-4680-46FA-AF7A-731028954994}"/>
    <dgm:cxn modelId="{EFC575CE-1DB6-434F-9075-0D0CAD116EA1}" srcId="{F44435B1-526B-4450-8C82-3869E425A1D2}" destId="{AC1B00B6-BDDA-4BCF-8714-E4979CFDA314}" srcOrd="7" destOrd="0" parTransId="{533FB0A2-7A4A-4291-94EF-58A9E8D64663}" sibTransId="{B56712FC-AF6F-4C5B-B5E1-3C98FA4322A5}"/>
    <dgm:cxn modelId="{F841A8FB-3943-4AD6-A5FF-4D51F51D640E}" type="presOf" srcId="{F44435B1-526B-4450-8C82-3869E425A1D2}" destId="{87F8BFED-1E3D-452E-B0A0-C98AA6507D82}" srcOrd="0" destOrd="0" presId="urn:microsoft.com/office/officeart/2005/8/layout/vList6"/>
    <dgm:cxn modelId="{AEA42700-4F1D-4ED9-8616-9F86A25E894D}" type="presOf" srcId="{80A01A00-3E5A-41C0-9A2B-B9CD2537A276}" destId="{5972E7C8-913C-4BDE-A3C5-D6642E0DD3CC}" srcOrd="0" destOrd="3" presId="urn:microsoft.com/office/officeart/2005/8/layout/vList6"/>
    <dgm:cxn modelId="{7E81DD47-4414-4B43-B6C1-888D50ED8EE9}" srcId="{F44435B1-526B-4450-8C82-3869E425A1D2}" destId="{CC116479-FDCA-4749-A061-6FDEC1AAFC07}" srcOrd="2" destOrd="0" parTransId="{0EF3625F-C182-4471-87B4-A4BD7F46B605}" sibTransId="{5CBBC23B-0856-4DE1-8DFB-E74CFCC945CD}"/>
    <dgm:cxn modelId="{9269BBED-3AE5-46D4-8C42-12CD0E1C770B}" srcId="{60EB1350-A863-4895-8F10-047B7CB8DD24}" destId="{80A01A00-3E5A-41C0-9A2B-B9CD2537A276}" srcOrd="3" destOrd="0" parTransId="{D7B86BF4-0841-48CC-A51C-CC2AA7D1998E}" sibTransId="{F7C1C92E-5A58-4376-BE7D-9B3FA59E7ACF}"/>
    <dgm:cxn modelId="{CB248CB0-F10F-48EC-9A9B-4F1E4398CF08}" type="presOf" srcId="{60EB1350-A863-4895-8F10-047B7CB8DD24}" destId="{C7420C9D-3E4C-4B03-A730-A94DC1E2C817}" srcOrd="0" destOrd="0" presId="urn:microsoft.com/office/officeart/2005/8/layout/vList6"/>
    <dgm:cxn modelId="{42D6B943-6C51-4601-8601-BFF463899DDA}" srcId="{F44435B1-526B-4450-8C82-3869E425A1D2}" destId="{FAD617EB-3432-4832-97A2-8D43BE1C51ED}" srcOrd="4" destOrd="0" parTransId="{B9E8BB81-847B-495A-A5E8-337623D6AC55}" sibTransId="{DEE8C995-1811-4262-9EFD-9870BEC7E2D4}"/>
    <dgm:cxn modelId="{24829553-6AB1-4642-BFCA-3E933A7510D6}" srcId="{F44435B1-526B-4450-8C82-3869E425A1D2}" destId="{7782CFFC-A275-4939-8BF0-36AAAECB4F24}" srcOrd="5" destOrd="0" parTransId="{AC340C94-5707-4E23-B16C-C7F4420DC27B}" sibTransId="{D95D0919-353C-4820-B1C5-47BC254361D1}"/>
    <dgm:cxn modelId="{E4D30CCC-DC0F-43A7-8262-4B58917B8C4E}" type="presOf" srcId="{A97028B1-7C08-49EB-BCAE-B334A7B447DD}" destId="{5972E7C8-913C-4BDE-A3C5-D6642E0DD3CC}" srcOrd="0" destOrd="0" presId="urn:microsoft.com/office/officeart/2005/8/layout/vList6"/>
    <dgm:cxn modelId="{E1EDC44F-660E-4397-9AD9-1E96F93E9344}" srcId="{60EB1350-A863-4895-8F10-047B7CB8DD24}" destId="{4553DDA5-2B4B-484C-89F8-6BEC7A1DA545}" srcOrd="2" destOrd="0" parTransId="{315BB45C-E4BE-42E4-8DC8-98AD9D0A2CDD}" sibTransId="{8A84C599-8BB0-4CC5-8919-8560191750BA}"/>
    <dgm:cxn modelId="{D80FCA65-4FEC-4CED-A49B-4D119FB62703}" type="presOf" srcId="{52191A5C-B89A-4394-84A7-93294B6590A2}" destId="{5972E7C8-913C-4BDE-A3C5-D6642E0DD3CC}" srcOrd="0" destOrd="4" presId="urn:microsoft.com/office/officeart/2005/8/layout/vList6"/>
    <dgm:cxn modelId="{57712DD0-447A-40B5-81E3-17F68D9516B8}" srcId="{BD0DFFD3-1A3F-4659-9665-8E2DE83FE11B}" destId="{60EB1350-A863-4895-8F10-047B7CB8DD24}" srcOrd="0" destOrd="0" parTransId="{3AF8309A-876C-40AD-A052-B073B743E9E5}" sibTransId="{F2389FC6-9795-481E-B455-B10724E295FF}"/>
    <dgm:cxn modelId="{1B4BD0DF-09E6-435F-A757-E37F4F4AC605}" srcId="{F44435B1-526B-4450-8C82-3869E425A1D2}" destId="{413D24AB-3989-436D-9823-35CB5059FA6D}" srcOrd="0" destOrd="0" parTransId="{D5D0A58E-E349-4323-99D0-239689703147}" sibTransId="{37C32D1E-4AE2-44FF-AB91-10EACC8A7930}"/>
    <dgm:cxn modelId="{476160F4-AF19-4A4C-8D2C-61BC915ED271}" type="presOf" srcId="{FAD617EB-3432-4832-97A2-8D43BE1C51ED}" destId="{A6B79AB1-A7D6-4AB0-8814-D8A289C8FC12}" srcOrd="0" destOrd="4" presId="urn:microsoft.com/office/officeart/2005/8/layout/vList6"/>
    <dgm:cxn modelId="{0E10C31D-C6F1-4AB0-A123-B2908EA61EBF}" srcId="{F44435B1-526B-4450-8C82-3869E425A1D2}" destId="{39155DC1-EBAE-415F-BA74-63F222E7D6A0}" srcOrd="1" destOrd="0" parTransId="{645EF686-FFF4-4FC5-BE83-8C125ABD5774}" sibTransId="{DB2AED4D-580B-4D7B-8274-A33E915217B0}"/>
    <dgm:cxn modelId="{3107DDEC-5402-4BA7-A953-7315CC6F2CFA}" srcId="{60EB1350-A863-4895-8F10-047B7CB8DD24}" destId="{AA9D7B53-854B-4E13-9303-47452FE51CFE}" srcOrd="1" destOrd="0" parTransId="{4E416CD2-345A-41EA-993A-8B28D30C272C}" sibTransId="{180F7DBC-D925-497E-B239-251295CB9F8E}"/>
    <dgm:cxn modelId="{C4E8A3C3-37DD-4F0E-8AD2-1D7DEB304AFE}" type="presOf" srcId="{AA9D7B53-854B-4E13-9303-47452FE51CFE}" destId="{5972E7C8-913C-4BDE-A3C5-D6642E0DD3CC}" srcOrd="0" destOrd="1" presId="urn:microsoft.com/office/officeart/2005/8/layout/vList6"/>
    <dgm:cxn modelId="{6428EAFF-C06E-45D6-A1EC-CF2B2B19A447}" type="presOf" srcId="{37AD758A-2ABB-47B6-9410-DD9C7584E51D}" destId="{A6B79AB1-A7D6-4AB0-8814-D8A289C8FC12}" srcOrd="0" destOrd="6" presId="urn:microsoft.com/office/officeart/2005/8/layout/vList6"/>
    <dgm:cxn modelId="{D9E37085-6AA2-4BB5-9D0E-7DCE0519263C}" type="presOf" srcId="{CC116479-FDCA-4749-A061-6FDEC1AAFC07}" destId="{A6B79AB1-A7D6-4AB0-8814-D8A289C8FC12}" srcOrd="0" destOrd="2" presId="urn:microsoft.com/office/officeart/2005/8/layout/vList6"/>
    <dgm:cxn modelId="{9B2A5654-764A-4A21-9A1D-88121B60D75E}" type="presOf" srcId="{4553DDA5-2B4B-484C-89F8-6BEC7A1DA545}" destId="{5972E7C8-913C-4BDE-A3C5-D6642E0DD3CC}" srcOrd="0" destOrd="2" presId="urn:microsoft.com/office/officeart/2005/8/layout/vList6"/>
    <dgm:cxn modelId="{89C878B6-B869-4315-B332-3D2F8D2CC0F5}" srcId="{60EB1350-A863-4895-8F10-047B7CB8DD24}" destId="{A97028B1-7C08-49EB-BCAE-B334A7B447DD}" srcOrd="0" destOrd="0" parTransId="{73DF9AF0-1AFE-4E81-9CCD-B034BA2003D4}" sibTransId="{09254AB4-6C28-4E65-ABB5-5FE741122A3B}"/>
    <dgm:cxn modelId="{8A4DDBD9-893C-4109-980F-438A3443F4C0}" type="presParOf" srcId="{04646C1C-0A45-4AC5-800F-DEED2C718B96}" destId="{2BA4704F-5400-4FE6-84D1-5979AA54F49B}" srcOrd="0" destOrd="0" presId="urn:microsoft.com/office/officeart/2005/8/layout/vList6"/>
    <dgm:cxn modelId="{6B3AF4FE-6322-47B5-8F7B-65017AD4BC54}" type="presParOf" srcId="{2BA4704F-5400-4FE6-84D1-5979AA54F49B}" destId="{C7420C9D-3E4C-4B03-A730-A94DC1E2C817}" srcOrd="0" destOrd="0" presId="urn:microsoft.com/office/officeart/2005/8/layout/vList6"/>
    <dgm:cxn modelId="{E9AC7B06-466A-4EE4-BACC-A6C9BD86175D}" type="presParOf" srcId="{2BA4704F-5400-4FE6-84D1-5979AA54F49B}" destId="{5972E7C8-913C-4BDE-A3C5-D6642E0DD3CC}" srcOrd="1" destOrd="0" presId="urn:microsoft.com/office/officeart/2005/8/layout/vList6"/>
    <dgm:cxn modelId="{028262EB-3892-410F-B1F4-69C99173EC0F}" type="presParOf" srcId="{04646C1C-0A45-4AC5-800F-DEED2C718B96}" destId="{F8E9B55C-32F3-4BFA-9FB5-058049A4C822}" srcOrd="1" destOrd="0" presId="urn:microsoft.com/office/officeart/2005/8/layout/vList6"/>
    <dgm:cxn modelId="{86808F14-2038-4320-BE35-DF7D9EA9D8C6}" type="presParOf" srcId="{04646C1C-0A45-4AC5-800F-DEED2C718B96}" destId="{2AAD6F56-C3A0-43C7-BB8F-3B8CE9A53AED}" srcOrd="2" destOrd="0" presId="urn:microsoft.com/office/officeart/2005/8/layout/vList6"/>
    <dgm:cxn modelId="{FE08101A-D5AD-424A-92E6-225FF06A9EEF}" type="presParOf" srcId="{2AAD6F56-C3A0-43C7-BB8F-3B8CE9A53AED}" destId="{87F8BFED-1E3D-452E-B0A0-C98AA6507D82}" srcOrd="0" destOrd="0" presId="urn:microsoft.com/office/officeart/2005/8/layout/vList6"/>
    <dgm:cxn modelId="{0D5F3131-F559-4EB4-ACC5-791BEAB08823}" type="presParOf" srcId="{2AAD6F56-C3A0-43C7-BB8F-3B8CE9A53AED}" destId="{A6B79AB1-A7D6-4AB0-8814-D8A289C8FC1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BB0A72-0F16-4555-AFFB-C97E4369869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678D241-627E-47BA-9C03-1579FBB3ED15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satMod val="300000"/>
            </a:schemeClr>
          </a:contourClr>
        </a:sp3d>
      </dgm:spPr>
      <dgm:t>
        <a:bodyPr/>
        <a:lstStyle/>
        <a:p>
          <a:r>
            <a:rPr lang="en-US" dirty="0" smtClean="0"/>
            <a:t>INVESTIGACIÓN DE CAMPO</a:t>
          </a:r>
          <a:endParaRPr lang="es-ES" dirty="0"/>
        </a:p>
      </dgm:t>
    </dgm:pt>
    <dgm:pt modelId="{354F1D9B-4865-4569-A838-574CAD881062}" type="parTrans" cxnId="{EB57CE79-FEA2-4CFD-8670-6B0DC7227F9C}">
      <dgm:prSet/>
      <dgm:spPr/>
      <dgm:t>
        <a:bodyPr/>
        <a:lstStyle/>
        <a:p>
          <a:endParaRPr lang="es-ES"/>
        </a:p>
      </dgm:t>
    </dgm:pt>
    <dgm:pt modelId="{51F5AF73-650C-497F-9BD2-575E32A96A67}" type="sibTrans" cxnId="{EB57CE79-FEA2-4CFD-8670-6B0DC7227F9C}">
      <dgm:prSet/>
      <dgm:spPr/>
      <dgm:t>
        <a:bodyPr/>
        <a:lstStyle/>
        <a:p>
          <a:endParaRPr lang="es-ES"/>
        </a:p>
      </dgm:t>
    </dgm:pt>
    <dgm:pt modelId="{32C402BE-7E1C-42FD-AFE7-32AADC034F8D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satMod val="300000"/>
            </a:schemeClr>
          </a:contourClr>
        </a:sp3d>
      </dgm:spPr>
      <dgm:t>
        <a:bodyPr/>
        <a:lstStyle/>
        <a:p>
          <a:r>
            <a:rPr lang="en-US" dirty="0" smtClean="0"/>
            <a:t>SELECCIÓN DE LA MUESTRA</a:t>
          </a:r>
          <a:endParaRPr lang="es-ES" dirty="0"/>
        </a:p>
      </dgm:t>
    </dgm:pt>
    <dgm:pt modelId="{6F014FD1-2FF4-46A3-8361-90393C24564F}" type="parTrans" cxnId="{22FA8E3B-695A-40BD-9EFF-98A6F56811F0}">
      <dgm:prSet/>
      <dgm:spPr/>
      <dgm:t>
        <a:bodyPr/>
        <a:lstStyle/>
        <a:p>
          <a:endParaRPr lang="es-ES"/>
        </a:p>
      </dgm:t>
    </dgm:pt>
    <dgm:pt modelId="{8A860FE9-EA01-4FC3-BB45-9D6230C3CBAF}" type="sibTrans" cxnId="{22FA8E3B-695A-40BD-9EFF-98A6F56811F0}">
      <dgm:prSet/>
      <dgm:spPr/>
      <dgm:t>
        <a:bodyPr/>
        <a:lstStyle/>
        <a:p>
          <a:endParaRPr lang="es-ES"/>
        </a:p>
      </dgm:t>
    </dgm:pt>
    <dgm:pt modelId="{14729375-68C5-48CC-9EE1-E5D391D3EC3B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satMod val="300000"/>
            </a:schemeClr>
          </a:contourClr>
        </a:sp3d>
      </dgm:spPr>
      <dgm:t>
        <a:bodyPr/>
        <a:lstStyle/>
        <a:p>
          <a:r>
            <a:rPr lang="es-ES" dirty="0" smtClean="0"/>
            <a:t>LEVANTAMIENTO</a:t>
          </a:r>
          <a:r>
            <a:rPr lang="es-ES" baseline="0" dirty="0" smtClean="0"/>
            <a:t> DEL PROCESO</a:t>
          </a:r>
          <a:endParaRPr lang="es-ES" dirty="0"/>
        </a:p>
      </dgm:t>
    </dgm:pt>
    <dgm:pt modelId="{6604526E-98F3-4EDA-A468-2861BE457A55}" type="parTrans" cxnId="{38D5E7A0-3F78-4EC1-B420-A9560D09ED3F}">
      <dgm:prSet/>
      <dgm:spPr/>
      <dgm:t>
        <a:bodyPr/>
        <a:lstStyle/>
        <a:p>
          <a:endParaRPr lang="es-ES"/>
        </a:p>
      </dgm:t>
    </dgm:pt>
    <dgm:pt modelId="{8D5202E4-926B-4EBB-828A-1DEB85C0317B}" type="sibTrans" cxnId="{38D5E7A0-3F78-4EC1-B420-A9560D09ED3F}">
      <dgm:prSet/>
      <dgm:spPr/>
      <dgm:t>
        <a:bodyPr/>
        <a:lstStyle/>
        <a:p>
          <a:endParaRPr lang="es-ES"/>
        </a:p>
      </dgm:t>
    </dgm:pt>
    <dgm:pt modelId="{28848665-9256-4552-969E-7058EA935153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satMod val="300000"/>
            </a:schemeClr>
          </a:contourClr>
        </a:sp3d>
      </dgm:spPr>
      <dgm:t>
        <a:bodyPr/>
        <a:lstStyle/>
        <a:p>
          <a:r>
            <a:rPr lang="es-ES" dirty="0" smtClean="0"/>
            <a:t>INSTRUMENTOS DE INVESTIGACION DE CAMPO</a:t>
          </a:r>
          <a:endParaRPr lang="es-ES" dirty="0"/>
        </a:p>
      </dgm:t>
    </dgm:pt>
    <dgm:pt modelId="{2BA0B011-F8F1-413D-9D4C-097509301DEF}" type="parTrans" cxnId="{1B8243EC-7367-4E9B-B036-79153FB0A93F}">
      <dgm:prSet/>
      <dgm:spPr/>
      <dgm:t>
        <a:bodyPr/>
        <a:lstStyle/>
        <a:p>
          <a:endParaRPr lang="es-ES"/>
        </a:p>
      </dgm:t>
    </dgm:pt>
    <dgm:pt modelId="{9412C38B-F822-42F7-9B37-F4AF6ABAEE6B}" type="sibTrans" cxnId="{1B8243EC-7367-4E9B-B036-79153FB0A93F}">
      <dgm:prSet/>
      <dgm:spPr/>
      <dgm:t>
        <a:bodyPr/>
        <a:lstStyle/>
        <a:p>
          <a:endParaRPr lang="es-ES"/>
        </a:p>
      </dgm:t>
    </dgm:pt>
    <dgm:pt modelId="{2CE6ACE0-F313-42D7-81AC-B1A89D595E0F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satMod val="300000"/>
            </a:schemeClr>
          </a:contourClr>
        </a:sp3d>
      </dgm:spPr>
      <dgm:t>
        <a:bodyPr/>
        <a:lstStyle/>
        <a:p>
          <a:r>
            <a:rPr lang="en-US" dirty="0" smtClean="0"/>
            <a:t>DEFINICIÓN DE VARIABLES Y PARÁMETROS DE MEDICIÓN</a:t>
          </a:r>
          <a:endParaRPr lang="es-ES" dirty="0"/>
        </a:p>
      </dgm:t>
    </dgm:pt>
    <dgm:pt modelId="{440A1686-51F0-4FB4-850E-5160C1A1AE07}" type="parTrans" cxnId="{031A9303-DD39-4DD9-A752-3B0BDC4639E7}">
      <dgm:prSet/>
      <dgm:spPr/>
      <dgm:t>
        <a:bodyPr/>
        <a:lstStyle/>
        <a:p>
          <a:endParaRPr lang="es-ES"/>
        </a:p>
      </dgm:t>
    </dgm:pt>
    <dgm:pt modelId="{BF083C2B-860E-4253-A10D-16C4DAD85D78}" type="sibTrans" cxnId="{031A9303-DD39-4DD9-A752-3B0BDC4639E7}">
      <dgm:prSet/>
      <dgm:spPr/>
      <dgm:t>
        <a:bodyPr/>
        <a:lstStyle/>
        <a:p>
          <a:endParaRPr lang="es-ES"/>
        </a:p>
      </dgm:t>
    </dgm:pt>
    <dgm:pt modelId="{15D5DB39-B8EA-4975-8FF6-1F2CD4C0AFB3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satMod val="300000"/>
            </a:schemeClr>
          </a:contourClr>
        </a:sp3d>
      </dgm:spPr>
      <dgm:t>
        <a:bodyPr/>
        <a:lstStyle/>
        <a:p>
          <a:r>
            <a:rPr lang="es-ES" dirty="0" smtClean="0"/>
            <a:t>MEDICIONES</a:t>
          </a:r>
          <a:endParaRPr lang="es-ES" dirty="0"/>
        </a:p>
      </dgm:t>
    </dgm:pt>
    <dgm:pt modelId="{3E7955B2-3C3A-4512-B0ED-433D57CF93F0}" type="parTrans" cxnId="{86F81588-7BAF-49C3-A60F-ADF430CB5E14}">
      <dgm:prSet/>
      <dgm:spPr/>
      <dgm:t>
        <a:bodyPr/>
        <a:lstStyle/>
        <a:p>
          <a:endParaRPr lang="es-ES"/>
        </a:p>
      </dgm:t>
    </dgm:pt>
    <dgm:pt modelId="{8CE478F6-7824-4064-9960-C45CF12AA73D}" type="sibTrans" cxnId="{86F81588-7BAF-49C3-A60F-ADF430CB5E14}">
      <dgm:prSet/>
      <dgm:spPr/>
      <dgm:t>
        <a:bodyPr/>
        <a:lstStyle/>
        <a:p>
          <a:endParaRPr lang="es-ES"/>
        </a:p>
      </dgm:t>
    </dgm:pt>
    <dgm:pt modelId="{FA2C60F2-C122-43C7-9CF3-C62AA4B04D8D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satMod val="300000"/>
            </a:schemeClr>
          </a:contourClr>
        </a:sp3d>
      </dgm:spPr>
      <dgm:t>
        <a:bodyPr/>
        <a:lstStyle/>
        <a:p>
          <a:r>
            <a:rPr lang="es-ES" dirty="0" smtClean="0"/>
            <a:t>ANÁLISIS DE MEDICIONES</a:t>
          </a:r>
          <a:endParaRPr lang="es-ES" dirty="0"/>
        </a:p>
      </dgm:t>
    </dgm:pt>
    <dgm:pt modelId="{62248A41-DB7B-494C-A454-B9ECC8E24F02}" type="parTrans" cxnId="{9B349E5B-799A-4E77-9F27-7839AC24D258}">
      <dgm:prSet/>
      <dgm:spPr/>
      <dgm:t>
        <a:bodyPr/>
        <a:lstStyle/>
        <a:p>
          <a:endParaRPr lang="es-ES"/>
        </a:p>
      </dgm:t>
    </dgm:pt>
    <dgm:pt modelId="{93C1A96E-DC3D-4CD1-9569-5004964F1BD2}" type="sibTrans" cxnId="{9B349E5B-799A-4E77-9F27-7839AC24D258}">
      <dgm:prSet/>
      <dgm:spPr/>
      <dgm:t>
        <a:bodyPr/>
        <a:lstStyle/>
        <a:p>
          <a:endParaRPr lang="es-ES"/>
        </a:p>
      </dgm:t>
    </dgm:pt>
    <dgm:pt modelId="{0924C909-1B6B-4EBE-9D5A-785BB2353FBF}" type="pres">
      <dgm:prSet presAssocID="{A3BB0A72-0F16-4555-AFFB-C97E4369869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545A164-B174-4A0E-9A02-40883324EE46}" type="pres">
      <dgm:prSet presAssocID="{A678D241-627E-47BA-9C03-1579FBB3ED1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495D8E-E30D-4AFC-90B9-BA6CD50B6A55}" type="pres">
      <dgm:prSet presAssocID="{51F5AF73-650C-497F-9BD2-575E32A96A67}" presName="sibTrans" presStyleLbl="sibTrans2D1" presStyleIdx="0" presStyleCnt="6"/>
      <dgm:spPr/>
      <dgm:t>
        <a:bodyPr/>
        <a:lstStyle/>
        <a:p>
          <a:endParaRPr lang="es-ES"/>
        </a:p>
      </dgm:t>
    </dgm:pt>
    <dgm:pt modelId="{B353C3F1-5CE1-46A7-9F01-CAF51A77EF2C}" type="pres">
      <dgm:prSet presAssocID="{51F5AF73-650C-497F-9BD2-575E32A96A67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12696F0F-5EF4-477A-AF6C-538D1E46893C}" type="pres">
      <dgm:prSet presAssocID="{32C402BE-7E1C-42FD-AFE7-32AADC034F8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7758DB-F0E5-4B6D-A89D-940572242175}" type="pres">
      <dgm:prSet presAssocID="{8A860FE9-EA01-4FC3-BB45-9D6230C3CBAF}" presName="sibTrans" presStyleLbl="sibTrans2D1" presStyleIdx="1" presStyleCnt="6"/>
      <dgm:spPr/>
      <dgm:t>
        <a:bodyPr/>
        <a:lstStyle/>
        <a:p>
          <a:endParaRPr lang="es-ES"/>
        </a:p>
      </dgm:t>
    </dgm:pt>
    <dgm:pt modelId="{A8D3AC67-F350-458D-B9B2-C2D2287CED6A}" type="pres">
      <dgm:prSet presAssocID="{8A860FE9-EA01-4FC3-BB45-9D6230C3CBAF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E4443690-998B-4774-8A4C-A10826E4BC14}" type="pres">
      <dgm:prSet presAssocID="{14729375-68C5-48CC-9EE1-E5D391D3EC3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4D5910-7AFD-413A-A8CF-3A643E60D876}" type="pres">
      <dgm:prSet presAssocID="{8D5202E4-926B-4EBB-828A-1DEB85C0317B}" presName="sibTrans" presStyleLbl="sibTrans2D1" presStyleIdx="2" presStyleCnt="6"/>
      <dgm:spPr/>
      <dgm:t>
        <a:bodyPr/>
        <a:lstStyle/>
        <a:p>
          <a:endParaRPr lang="es-ES"/>
        </a:p>
      </dgm:t>
    </dgm:pt>
    <dgm:pt modelId="{4B0CF9FE-F6D1-4CB7-B1F2-D5F9BAED9F86}" type="pres">
      <dgm:prSet presAssocID="{8D5202E4-926B-4EBB-828A-1DEB85C0317B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58566507-5FC2-4A86-979A-A749728D8F9D}" type="pres">
      <dgm:prSet presAssocID="{2CE6ACE0-F313-42D7-81AC-B1A89D595E0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026B18-E998-4DAD-98C5-6229E88FC5FD}" type="pres">
      <dgm:prSet presAssocID="{BF083C2B-860E-4253-A10D-16C4DAD85D78}" presName="sibTrans" presStyleLbl="sibTrans2D1" presStyleIdx="3" presStyleCnt="6"/>
      <dgm:spPr/>
      <dgm:t>
        <a:bodyPr/>
        <a:lstStyle/>
        <a:p>
          <a:endParaRPr lang="es-ES"/>
        </a:p>
      </dgm:t>
    </dgm:pt>
    <dgm:pt modelId="{9D1041AE-1BE6-4D3F-9FF0-BFC026279BA9}" type="pres">
      <dgm:prSet presAssocID="{BF083C2B-860E-4253-A10D-16C4DAD85D78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AEEE370D-516C-446E-AC2B-A92148C13A0B}" type="pres">
      <dgm:prSet presAssocID="{28848665-9256-4552-969E-7058EA93515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B297CB-5C09-46C3-91C1-21B308A6730D}" type="pres">
      <dgm:prSet presAssocID="{9412C38B-F822-42F7-9B37-F4AF6ABAEE6B}" presName="sibTrans" presStyleLbl="sibTrans2D1" presStyleIdx="4" presStyleCnt="6"/>
      <dgm:spPr/>
      <dgm:t>
        <a:bodyPr/>
        <a:lstStyle/>
        <a:p>
          <a:endParaRPr lang="es-ES"/>
        </a:p>
      </dgm:t>
    </dgm:pt>
    <dgm:pt modelId="{DB891360-E216-4919-8147-8C90BA826524}" type="pres">
      <dgm:prSet presAssocID="{9412C38B-F822-42F7-9B37-F4AF6ABAEE6B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9DD8C423-381D-4090-8FE5-1CDBDE283ECC}" type="pres">
      <dgm:prSet presAssocID="{15D5DB39-B8EA-4975-8FF6-1F2CD4C0AFB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7A8A30-AD7F-450B-B306-D7EE6FBB2B8B}" type="pres">
      <dgm:prSet presAssocID="{8CE478F6-7824-4064-9960-C45CF12AA73D}" presName="sibTrans" presStyleLbl="sibTrans2D1" presStyleIdx="5" presStyleCnt="6"/>
      <dgm:spPr/>
      <dgm:t>
        <a:bodyPr/>
        <a:lstStyle/>
        <a:p>
          <a:endParaRPr lang="es-ES"/>
        </a:p>
      </dgm:t>
    </dgm:pt>
    <dgm:pt modelId="{284FBBFC-7353-4EC9-9962-F87AA8C7C793}" type="pres">
      <dgm:prSet presAssocID="{8CE478F6-7824-4064-9960-C45CF12AA73D}" presName="connectorText" presStyleLbl="sibTrans2D1" presStyleIdx="5" presStyleCnt="6"/>
      <dgm:spPr/>
      <dgm:t>
        <a:bodyPr/>
        <a:lstStyle/>
        <a:p>
          <a:endParaRPr lang="es-ES"/>
        </a:p>
      </dgm:t>
    </dgm:pt>
    <dgm:pt modelId="{56F357B2-648C-47B2-B74D-E06D1F00C729}" type="pres">
      <dgm:prSet presAssocID="{FA2C60F2-C122-43C7-9CF3-C62AA4B04D8D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2E9AA8-5AF6-4272-916C-7698307ADEE6}" type="presOf" srcId="{2CE6ACE0-F313-42D7-81AC-B1A89D595E0F}" destId="{58566507-5FC2-4A86-979A-A749728D8F9D}" srcOrd="0" destOrd="0" presId="urn:microsoft.com/office/officeart/2005/8/layout/process5"/>
    <dgm:cxn modelId="{13966F6E-7CA0-4AC5-BD0D-E45FDDAB28CE}" type="presOf" srcId="{14729375-68C5-48CC-9EE1-E5D391D3EC3B}" destId="{E4443690-998B-4774-8A4C-A10826E4BC14}" srcOrd="0" destOrd="0" presId="urn:microsoft.com/office/officeart/2005/8/layout/process5"/>
    <dgm:cxn modelId="{9B349E5B-799A-4E77-9F27-7839AC24D258}" srcId="{A3BB0A72-0F16-4555-AFFB-C97E43698696}" destId="{FA2C60F2-C122-43C7-9CF3-C62AA4B04D8D}" srcOrd="6" destOrd="0" parTransId="{62248A41-DB7B-494C-A454-B9ECC8E24F02}" sibTransId="{93C1A96E-DC3D-4CD1-9569-5004964F1BD2}"/>
    <dgm:cxn modelId="{EB57CE79-FEA2-4CFD-8670-6B0DC7227F9C}" srcId="{A3BB0A72-0F16-4555-AFFB-C97E43698696}" destId="{A678D241-627E-47BA-9C03-1579FBB3ED15}" srcOrd="0" destOrd="0" parTransId="{354F1D9B-4865-4569-A838-574CAD881062}" sibTransId="{51F5AF73-650C-497F-9BD2-575E32A96A67}"/>
    <dgm:cxn modelId="{22FA8E3B-695A-40BD-9EFF-98A6F56811F0}" srcId="{A3BB0A72-0F16-4555-AFFB-C97E43698696}" destId="{32C402BE-7E1C-42FD-AFE7-32AADC034F8D}" srcOrd="1" destOrd="0" parTransId="{6F014FD1-2FF4-46A3-8361-90393C24564F}" sibTransId="{8A860FE9-EA01-4FC3-BB45-9D6230C3CBAF}"/>
    <dgm:cxn modelId="{578ED1C7-5997-4901-9029-463B8D59A8E3}" type="presOf" srcId="{51F5AF73-650C-497F-9BD2-575E32A96A67}" destId="{E5495D8E-E30D-4AFC-90B9-BA6CD50B6A55}" srcOrd="0" destOrd="0" presId="urn:microsoft.com/office/officeart/2005/8/layout/process5"/>
    <dgm:cxn modelId="{49BD9D10-BDB2-470D-9D30-C038EAF631FA}" type="presOf" srcId="{A3BB0A72-0F16-4555-AFFB-C97E43698696}" destId="{0924C909-1B6B-4EBE-9D5A-785BB2353FBF}" srcOrd="0" destOrd="0" presId="urn:microsoft.com/office/officeart/2005/8/layout/process5"/>
    <dgm:cxn modelId="{3134203C-4AAB-4A3A-9DED-25ACAA98F5BE}" type="presOf" srcId="{8D5202E4-926B-4EBB-828A-1DEB85C0317B}" destId="{884D5910-7AFD-413A-A8CF-3A643E60D876}" srcOrd="0" destOrd="0" presId="urn:microsoft.com/office/officeart/2005/8/layout/process5"/>
    <dgm:cxn modelId="{EB7263DA-D7E0-4B70-A2E2-B92BF6466970}" type="presOf" srcId="{9412C38B-F822-42F7-9B37-F4AF6ABAEE6B}" destId="{14B297CB-5C09-46C3-91C1-21B308A6730D}" srcOrd="0" destOrd="0" presId="urn:microsoft.com/office/officeart/2005/8/layout/process5"/>
    <dgm:cxn modelId="{42D1F833-27DE-4931-8F74-768FE8FB84CE}" type="presOf" srcId="{51F5AF73-650C-497F-9BD2-575E32A96A67}" destId="{B353C3F1-5CE1-46A7-9F01-CAF51A77EF2C}" srcOrd="1" destOrd="0" presId="urn:microsoft.com/office/officeart/2005/8/layout/process5"/>
    <dgm:cxn modelId="{04F13A48-2C1A-4489-BBCF-E132B0A2FFBE}" type="presOf" srcId="{8A860FE9-EA01-4FC3-BB45-9D6230C3CBAF}" destId="{FF7758DB-F0E5-4B6D-A89D-940572242175}" srcOrd="0" destOrd="0" presId="urn:microsoft.com/office/officeart/2005/8/layout/process5"/>
    <dgm:cxn modelId="{BDFA6C8C-9F09-423C-82C5-E6FCD7F0DDBF}" type="presOf" srcId="{BF083C2B-860E-4253-A10D-16C4DAD85D78}" destId="{4E026B18-E998-4DAD-98C5-6229E88FC5FD}" srcOrd="0" destOrd="0" presId="urn:microsoft.com/office/officeart/2005/8/layout/process5"/>
    <dgm:cxn modelId="{14AB9EC8-EE52-47DE-9C1A-CC16AB4CA322}" type="presOf" srcId="{28848665-9256-4552-969E-7058EA935153}" destId="{AEEE370D-516C-446E-AC2B-A92148C13A0B}" srcOrd="0" destOrd="0" presId="urn:microsoft.com/office/officeart/2005/8/layout/process5"/>
    <dgm:cxn modelId="{330B407E-A8CF-41C7-BA70-6627A16436C4}" type="presOf" srcId="{FA2C60F2-C122-43C7-9CF3-C62AA4B04D8D}" destId="{56F357B2-648C-47B2-B74D-E06D1F00C729}" srcOrd="0" destOrd="0" presId="urn:microsoft.com/office/officeart/2005/8/layout/process5"/>
    <dgm:cxn modelId="{57730452-F841-4AF6-8019-436C3D9788BB}" type="presOf" srcId="{9412C38B-F822-42F7-9B37-F4AF6ABAEE6B}" destId="{DB891360-E216-4919-8147-8C90BA826524}" srcOrd="1" destOrd="0" presId="urn:microsoft.com/office/officeart/2005/8/layout/process5"/>
    <dgm:cxn modelId="{031A9303-DD39-4DD9-A752-3B0BDC4639E7}" srcId="{A3BB0A72-0F16-4555-AFFB-C97E43698696}" destId="{2CE6ACE0-F313-42D7-81AC-B1A89D595E0F}" srcOrd="3" destOrd="0" parTransId="{440A1686-51F0-4FB4-850E-5160C1A1AE07}" sibTransId="{BF083C2B-860E-4253-A10D-16C4DAD85D78}"/>
    <dgm:cxn modelId="{86F81588-7BAF-49C3-A60F-ADF430CB5E14}" srcId="{A3BB0A72-0F16-4555-AFFB-C97E43698696}" destId="{15D5DB39-B8EA-4975-8FF6-1F2CD4C0AFB3}" srcOrd="5" destOrd="0" parTransId="{3E7955B2-3C3A-4512-B0ED-433D57CF93F0}" sibTransId="{8CE478F6-7824-4064-9960-C45CF12AA73D}"/>
    <dgm:cxn modelId="{38D5E7A0-3F78-4EC1-B420-A9560D09ED3F}" srcId="{A3BB0A72-0F16-4555-AFFB-C97E43698696}" destId="{14729375-68C5-48CC-9EE1-E5D391D3EC3B}" srcOrd="2" destOrd="0" parTransId="{6604526E-98F3-4EDA-A468-2861BE457A55}" sibTransId="{8D5202E4-926B-4EBB-828A-1DEB85C0317B}"/>
    <dgm:cxn modelId="{A9FB07C3-F1CF-4A12-8169-F1FBC153FFBE}" type="presOf" srcId="{8A860FE9-EA01-4FC3-BB45-9D6230C3CBAF}" destId="{A8D3AC67-F350-458D-B9B2-C2D2287CED6A}" srcOrd="1" destOrd="0" presId="urn:microsoft.com/office/officeart/2005/8/layout/process5"/>
    <dgm:cxn modelId="{2B21E300-0761-4B78-884D-391B08AB2DD3}" type="presOf" srcId="{8CE478F6-7824-4064-9960-C45CF12AA73D}" destId="{284FBBFC-7353-4EC9-9962-F87AA8C7C793}" srcOrd="1" destOrd="0" presId="urn:microsoft.com/office/officeart/2005/8/layout/process5"/>
    <dgm:cxn modelId="{06707D1C-4A78-4729-A37F-880C748F74ED}" type="presOf" srcId="{15D5DB39-B8EA-4975-8FF6-1F2CD4C0AFB3}" destId="{9DD8C423-381D-4090-8FE5-1CDBDE283ECC}" srcOrd="0" destOrd="0" presId="urn:microsoft.com/office/officeart/2005/8/layout/process5"/>
    <dgm:cxn modelId="{1B8243EC-7367-4E9B-B036-79153FB0A93F}" srcId="{A3BB0A72-0F16-4555-AFFB-C97E43698696}" destId="{28848665-9256-4552-969E-7058EA935153}" srcOrd="4" destOrd="0" parTransId="{2BA0B011-F8F1-413D-9D4C-097509301DEF}" sibTransId="{9412C38B-F822-42F7-9B37-F4AF6ABAEE6B}"/>
    <dgm:cxn modelId="{2655F922-9DFB-4C0F-ADD9-279DFD780817}" type="presOf" srcId="{8D5202E4-926B-4EBB-828A-1DEB85C0317B}" destId="{4B0CF9FE-F6D1-4CB7-B1F2-D5F9BAED9F86}" srcOrd="1" destOrd="0" presId="urn:microsoft.com/office/officeart/2005/8/layout/process5"/>
    <dgm:cxn modelId="{8A53CE83-7044-4006-89CB-6082848E0748}" type="presOf" srcId="{8CE478F6-7824-4064-9960-C45CF12AA73D}" destId="{7C7A8A30-AD7F-450B-B306-D7EE6FBB2B8B}" srcOrd="0" destOrd="0" presId="urn:microsoft.com/office/officeart/2005/8/layout/process5"/>
    <dgm:cxn modelId="{2B98C67C-8F95-44DF-9E88-9098E57F2666}" type="presOf" srcId="{A678D241-627E-47BA-9C03-1579FBB3ED15}" destId="{E545A164-B174-4A0E-9A02-40883324EE46}" srcOrd="0" destOrd="0" presId="urn:microsoft.com/office/officeart/2005/8/layout/process5"/>
    <dgm:cxn modelId="{09B59E60-1E4C-4A5A-899C-C4CAE07225F2}" type="presOf" srcId="{32C402BE-7E1C-42FD-AFE7-32AADC034F8D}" destId="{12696F0F-5EF4-477A-AF6C-538D1E46893C}" srcOrd="0" destOrd="0" presId="urn:microsoft.com/office/officeart/2005/8/layout/process5"/>
    <dgm:cxn modelId="{0EF4EB7B-B90C-4EE9-89A5-61EA3972275E}" type="presOf" srcId="{BF083C2B-860E-4253-A10D-16C4DAD85D78}" destId="{9D1041AE-1BE6-4D3F-9FF0-BFC026279BA9}" srcOrd="1" destOrd="0" presId="urn:microsoft.com/office/officeart/2005/8/layout/process5"/>
    <dgm:cxn modelId="{A8343D37-E39B-4491-9994-62D580E60918}" type="presParOf" srcId="{0924C909-1B6B-4EBE-9D5A-785BB2353FBF}" destId="{E545A164-B174-4A0E-9A02-40883324EE46}" srcOrd="0" destOrd="0" presId="urn:microsoft.com/office/officeart/2005/8/layout/process5"/>
    <dgm:cxn modelId="{B9C0E64E-866B-4CEB-8BF7-FD05A4603A9F}" type="presParOf" srcId="{0924C909-1B6B-4EBE-9D5A-785BB2353FBF}" destId="{E5495D8E-E30D-4AFC-90B9-BA6CD50B6A55}" srcOrd="1" destOrd="0" presId="urn:microsoft.com/office/officeart/2005/8/layout/process5"/>
    <dgm:cxn modelId="{160B2EDA-542D-4CF7-AB66-9BB074DC3B2E}" type="presParOf" srcId="{E5495D8E-E30D-4AFC-90B9-BA6CD50B6A55}" destId="{B353C3F1-5CE1-46A7-9F01-CAF51A77EF2C}" srcOrd="0" destOrd="0" presId="urn:microsoft.com/office/officeart/2005/8/layout/process5"/>
    <dgm:cxn modelId="{DA16FBB6-94E1-43B7-A4E0-11E53DFFC732}" type="presParOf" srcId="{0924C909-1B6B-4EBE-9D5A-785BB2353FBF}" destId="{12696F0F-5EF4-477A-AF6C-538D1E46893C}" srcOrd="2" destOrd="0" presId="urn:microsoft.com/office/officeart/2005/8/layout/process5"/>
    <dgm:cxn modelId="{0725A0CA-8FA6-4EA1-8DE5-247982E7E755}" type="presParOf" srcId="{0924C909-1B6B-4EBE-9D5A-785BB2353FBF}" destId="{FF7758DB-F0E5-4B6D-A89D-940572242175}" srcOrd="3" destOrd="0" presId="urn:microsoft.com/office/officeart/2005/8/layout/process5"/>
    <dgm:cxn modelId="{C435BA44-2362-4BC9-BA2B-52EC3E807C0B}" type="presParOf" srcId="{FF7758DB-F0E5-4B6D-A89D-940572242175}" destId="{A8D3AC67-F350-458D-B9B2-C2D2287CED6A}" srcOrd="0" destOrd="0" presId="urn:microsoft.com/office/officeart/2005/8/layout/process5"/>
    <dgm:cxn modelId="{3CA51E5C-4CD4-498A-8F70-FAE647D6A9D1}" type="presParOf" srcId="{0924C909-1B6B-4EBE-9D5A-785BB2353FBF}" destId="{E4443690-998B-4774-8A4C-A10826E4BC14}" srcOrd="4" destOrd="0" presId="urn:microsoft.com/office/officeart/2005/8/layout/process5"/>
    <dgm:cxn modelId="{80CD9519-22A2-461F-9C2A-E02EE6E43F2D}" type="presParOf" srcId="{0924C909-1B6B-4EBE-9D5A-785BB2353FBF}" destId="{884D5910-7AFD-413A-A8CF-3A643E60D876}" srcOrd="5" destOrd="0" presId="urn:microsoft.com/office/officeart/2005/8/layout/process5"/>
    <dgm:cxn modelId="{172E492C-FDCA-4637-B5B7-52FCDB68388A}" type="presParOf" srcId="{884D5910-7AFD-413A-A8CF-3A643E60D876}" destId="{4B0CF9FE-F6D1-4CB7-B1F2-D5F9BAED9F86}" srcOrd="0" destOrd="0" presId="urn:microsoft.com/office/officeart/2005/8/layout/process5"/>
    <dgm:cxn modelId="{E32441EB-3B9C-4B1E-B321-80ABBDDD4F0C}" type="presParOf" srcId="{0924C909-1B6B-4EBE-9D5A-785BB2353FBF}" destId="{58566507-5FC2-4A86-979A-A749728D8F9D}" srcOrd="6" destOrd="0" presId="urn:microsoft.com/office/officeart/2005/8/layout/process5"/>
    <dgm:cxn modelId="{6E2CFB00-5A79-4E73-98FB-C7B49F88E360}" type="presParOf" srcId="{0924C909-1B6B-4EBE-9D5A-785BB2353FBF}" destId="{4E026B18-E998-4DAD-98C5-6229E88FC5FD}" srcOrd="7" destOrd="0" presId="urn:microsoft.com/office/officeart/2005/8/layout/process5"/>
    <dgm:cxn modelId="{D7914183-BCDA-4571-96AC-2FD07E427809}" type="presParOf" srcId="{4E026B18-E998-4DAD-98C5-6229E88FC5FD}" destId="{9D1041AE-1BE6-4D3F-9FF0-BFC026279BA9}" srcOrd="0" destOrd="0" presId="urn:microsoft.com/office/officeart/2005/8/layout/process5"/>
    <dgm:cxn modelId="{D850DBB5-97F6-495D-87AB-65EAF7E9FF1C}" type="presParOf" srcId="{0924C909-1B6B-4EBE-9D5A-785BB2353FBF}" destId="{AEEE370D-516C-446E-AC2B-A92148C13A0B}" srcOrd="8" destOrd="0" presId="urn:microsoft.com/office/officeart/2005/8/layout/process5"/>
    <dgm:cxn modelId="{22753647-C0E6-4A83-9142-58180320AD66}" type="presParOf" srcId="{0924C909-1B6B-4EBE-9D5A-785BB2353FBF}" destId="{14B297CB-5C09-46C3-91C1-21B308A6730D}" srcOrd="9" destOrd="0" presId="urn:microsoft.com/office/officeart/2005/8/layout/process5"/>
    <dgm:cxn modelId="{B4E27B0D-F174-4183-AB4E-1E4C0F659853}" type="presParOf" srcId="{14B297CB-5C09-46C3-91C1-21B308A6730D}" destId="{DB891360-E216-4919-8147-8C90BA826524}" srcOrd="0" destOrd="0" presId="urn:microsoft.com/office/officeart/2005/8/layout/process5"/>
    <dgm:cxn modelId="{E925CB0E-46F6-4736-BFEF-7D60ABF36AE9}" type="presParOf" srcId="{0924C909-1B6B-4EBE-9D5A-785BB2353FBF}" destId="{9DD8C423-381D-4090-8FE5-1CDBDE283ECC}" srcOrd="10" destOrd="0" presId="urn:microsoft.com/office/officeart/2005/8/layout/process5"/>
    <dgm:cxn modelId="{4CC87DAB-608C-4E73-AF2C-956A6FF7FE7B}" type="presParOf" srcId="{0924C909-1B6B-4EBE-9D5A-785BB2353FBF}" destId="{7C7A8A30-AD7F-450B-B306-D7EE6FBB2B8B}" srcOrd="11" destOrd="0" presId="urn:microsoft.com/office/officeart/2005/8/layout/process5"/>
    <dgm:cxn modelId="{5C43762E-7252-4744-AB74-D4251FFFE0B9}" type="presParOf" srcId="{7C7A8A30-AD7F-450B-B306-D7EE6FBB2B8B}" destId="{284FBBFC-7353-4EC9-9962-F87AA8C7C793}" srcOrd="0" destOrd="0" presId="urn:microsoft.com/office/officeart/2005/8/layout/process5"/>
    <dgm:cxn modelId="{7EA1A60D-2B91-4ABD-8AF8-29EE21456460}" type="presParOf" srcId="{0924C909-1B6B-4EBE-9D5A-785BB2353FBF}" destId="{56F357B2-648C-47B2-B74D-E06D1F00C729}" srcOrd="12" destOrd="0" presId="urn:microsoft.com/office/officeart/2005/8/layout/process5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2DFF62-46D9-4748-BD72-7D6A0177C2BE}" type="doc">
      <dgm:prSet loTypeId="urn:microsoft.com/office/officeart/2005/8/layout/vProcess5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544D48EF-4ABE-4DD5-8295-5D20F15F3FCB}">
      <dgm:prSet phldrT="[Texto]"/>
      <dgm:spPr/>
      <dgm:t>
        <a:bodyPr/>
        <a:lstStyle/>
        <a:p>
          <a:r>
            <a:rPr lang="es-ES" dirty="0" smtClean="0"/>
            <a:t>IDETIFICAR LAS CONDICIONES AMBIENTALES DE LA EJECUCIÓN DEL PROCESO</a:t>
          </a:r>
          <a:endParaRPr lang="es-ES" dirty="0"/>
        </a:p>
      </dgm:t>
    </dgm:pt>
    <dgm:pt modelId="{C938FCFB-EA45-45F1-BA58-71524D43D287}" type="parTrans" cxnId="{D0FDD19E-BB45-4ED7-BC76-D30BAE631A0C}">
      <dgm:prSet/>
      <dgm:spPr/>
      <dgm:t>
        <a:bodyPr/>
        <a:lstStyle/>
        <a:p>
          <a:endParaRPr lang="es-ES"/>
        </a:p>
      </dgm:t>
    </dgm:pt>
    <dgm:pt modelId="{4C9B9EA7-A1CA-4225-A811-878BB0D60E1B}" type="sibTrans" cxnId="{D0FDD19E-BB45-4ED7-BC76-D30BAE631A0C}">
      <dgm:prSet/>
      <dgm:spPr/>
      <dgm:t>
        <a:bodyPr/>
        <a:lstStyle/>
        <a:p>
          <a:endParaRPr lang="es-ES"/>
        </a:p>
      </dgm:t>
    </dgm:pt>
    <dgm:pt modelId="{274D7158-29EF-40D6-93C0-8F995017288C}">
      <dgm:prSet phldrT="[Texto]"/>
      <dgm:spPr/>
      <dgm:t>
        <a:bodyPr/>
        <a:lstStyle/>
        <a:p>
          <a:r>
            <a:rPr lang="es-ES" dirty="0" smtClean="0"/>
            <a:t>IDENTIFICAR EL PROCESO UTILIZADO EN  LA PRODUCCIÓN ARTESANAL DE PANELA GRANULADA</a:t>
          </a:r>
          <a:endParaRPr lang="es-ES" dirty="0"/>
        </a:p>
      </dgm:t>
    </dgm:pt>
    <dgm:pt modelId="{EE2BEB4E-2FB1-4AC4-9C45-29666AF8985D}" type="parTrans" cxnId="{EEEBE2DC-08C6-4F32-8F1E-E47F16AE6977}">
      <dgm:prSet/>
      <dgm:spPr/>
      <dgm:t>
        <a:bodyPr/>
        <a:lstStyle/>
        <a:p>
          <a:endParaRPr lang="es-ES"/>
        </a:p>
      </dgm:t>
    </dgm:pt>
    <dgm:pt modelId="{B16F6C7C-80CD-4243-8FDE-47D63044C143}" type="sibTrans" cxnId="{EEEBE2DC-08C6-4F32-8F1E-E47F16AE6977}">
      <dgm:prSet/>
      <dgm:spPr/>
      <dgm:t>
        <a:bodyPr/>
        <a:lstStyle/>
        <a:p>
          <a:endParaRPr lang="es-ES"/>
        </a:p>
      </dgm:t>
    </dgm:pt>
    <dgm:pt modelId="{5A8DEB0B-E343-4949-8901-F56925ECAEBD}">
      <dgm:prSet phldrT="[Texto]"/>
      <dgm:spPr/>
      <dgm:t>
        <a:bodyPr/>
        <a:lstStyle/>
        <a:p>
          <a:r>
            <a:rPr lang="es-ES" dirty="0" smtClean="0"/>
            <a:t>IDENTIFICAR PARÁMETROS FÍSICOS DEL PRODUCTO EN CADA ETAPA DEL PROCESO</a:t>
          </a:r>
          <a:endParaRPr lang="es-ES" dirty="0"/>
        </a:p>
      </dgm:t>
    </dgm:pt>
    <dgm:pt modelId="{92A2414C-D133-44BE-8A35-DEC2C23903FA}" type="parTrans" cxnId="{B3F399F5-59EC-42E3-A9CE-945C765274EE}">
      <dgm:prSet/>
      <dgm:spPr/>
      <dgm:t>
        <a:bodyPr/>
        <a:lstStyle/>
        <a:p>
          <a:endParaRPr lang="es-ES"/>
        </a:p>
      </dgm:t>
    </dgm:pt>
    <dgm:pt modelId="{442B3638-F7D9-4BC7-8B9D-2D5E5BF3DABE}" type="sibTrans" cxnId="{B3F399F5-59EC-42E3-A9CE-945C765274EE}">
      <dgm:prSet/>
      <dgm:spPr/>
      <dgm:t>
        <a:bodyPr/>
        <a:lstStyle/>
        <a:p>
          <a:endParaRPr lang="es-ES"/>
        </a:p>
      </dgm:t>
    </dgm:pt>
    <dgm:pt modelId="{548D855B-4872-4B07-9838-F8782A4EAA97}" type="pres">
      <dgm:prSet presAssocID="{542DFF62-46D9-4748-BD72-7D6A0177C2B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1C1CBAA-FF65-4BC9-8BCC-492A39CE54C9}" type="pres">
      <dgm:prSet presAssocID="{542DFF62-46D9-4748-BD72-7D6A0177C2BE}" presName="dummyMaxCanvas" presStyleCnt="0">
        <dgm:presLayoutVars/>
      </dgm:prSet>
      <dgm:spPr/>
    </dgm:pt>
    <dgm:pt modelId="{ACBDEA23-2FE8-4F06-B9C8-0FE72CB4222A}" type="pres">
      <dgm:prSet presAssocID="{542DFF62-46D9-4748-BD72-7D6A0177C2B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BA16E1-2718-4D5D-BC5B-3F6F8B7C0847}" type="pres">
      <dgm:prSet presAssocID="{542DFF62-46D9-4748-BD72-7D6A0177C2B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4760D5-144A-4649-83F0-90C3825B8593}" type="pres">
      <dgm:prSet presAssocID="{542DFF62-46D9-4748-BD72-7D6A0177C2B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0C199-A86B-4FA8-A6E7-2FF338714B24}" type="pres">
      <dgm:prSet presAssocID="{542DFF62-46D9-4748-BD72-7D6A0177C2B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195F71-C5F4-4CB6-9902-0805548486E4}" type="pres">
      <dgm:prSet presAssocID="{542DFF62-46D9-4748-BD72-7D6A0177C2B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3A0E67-DB8E-4283-885E-8A1DE4483B60}" type="pres">
      <dgm:prSet presAssocID="{542DFF62-46D9-4748-BD72-7D6A0177C2B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3FEB19-B78A-4276-9D7A-AA6DF6B2665C}" type="pres">
      <dgm:prSet presAssocID="{542DFF62-46D9-4748-BD72-7D6A0177C2B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569689-B3E1-4F51-BD8F-A2470E6BDAAF}" type="pres">
      <dgm:prSet presAssocID="{542DFF62-46D9-4748-BD72-7D6A0177C2B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06D7D6-20DE-4E17-9A72-2FC706F9481A}" type="presOf" srcId="{274D7158-29EF-40D6-93C0-8F995017288C}" destId="{5E3FEB19-B78A-4276-9D7A-AA6DF6B2665C}" srcOrd="1" destOrd="0" presId="urn:microsoft.com/office/officeart/2005/8/layout/vProcess5"/>
    <dgm:cxn modelId="{D0FDD19E-BB45-4ED7-BC76-D30BAE631A0C}" srcId="{542DFF62-46D9-4748-BD72-7D6A0177C2BE}" destId="{544D48EF-4ABE-4DD5-8295-5D20F15F3FCB}" srcOrd="0" destOrd="0" parTransId="{C938FCFB-EA45-45F1-BA58-71524D43D287}" sibTransId="{4C9B9EA7-A1CA-4225-A811-878BB0D60E1B}"/>
    <dgm:cxn modelId="{EEEBE2DC-08C6-4F32-8F1E-E47F16AE6977}" srcId="{542DFF62-46D9-4748-BD72-7D6A0177C2BE}" destId="{274D7158-29EF-40D6-93C0-8F995017288C}" srcOrd="1" destOrd="0" parTransId="{EE2BEB4E-2FB1-4AC4-9C45-29666AF8985D}" sibTransId="{B16F6C7C-80CD-4243-8FDE-47D63044C143}"/>
    <dgm:cxn modelId="{BEA2A1E6-F790-4E5D-A7C4-4B28D50F0F48}" type="presOf" srcId="{274D7158-29EF-40D6-93C0-8F995017288C}" destId="{63BA16E1-2718-4D5D-BC5B-3F6F8B7C0847}" srcOrd="0" destOrd="0" presId="urn:microsoft.com/office/officeart/2005/8/layout/vProcess5"/>
    <dgm:cxn modelId="{CB269558-70DD-4DD1-87F1-A14929CF5CDC}" type="presOf" srcId="{5A8DEB0B-E343-4949-8901-F56925ECAEBD}" destId="{5F4760D5-144A-4649-83F0-90C3825B8593}" srcOrd="0" destOrd="0" presId="urn:microsoft.com/office/officeart/2005/8/layout/vProcess5"/>
    <dgm:cxn modelId="{E6AECDCB-64BE-4127-8524-68CE99AD00D8}" type="presOf" srcId="{5A8DEB0B-E343-4949-8901-F56925ECAEBD}" destId="{DC569689-B3E1-4F51-BD8F-A2470E6BDAAF}" srcOrd="1" destOrd="0" presId="urn:microsoft.com/office/officeart/2005/8/layout/vProcess5"/>
    <dgm:cxn modelId="{7537D2AB-DCD1-4A34-B40B-FF9F60A66D5C}" type="presOf" srcId="{542DFF62-46D9-4748-BD72-7D6A0177C2BE}" destId="{548D855B-4872-4B07-9838-F8782A4EAA97}" srcOrd="0" destOrd="0" presId="urn:microsoft.com/office/officeart/2005/8/layout/vProcess5"/>
    <dgm:cxn modelId="{9C98A9D2-9323-4B10-BFCF-7CC46D43A604}" type="presOf" srcId="{544D48EF-4ABE-4DD5-8295-5D20F15F3FCB}" destId="{ACBDEA23-2FE8-4F06-B9C8-0FE72CB4222A}" srcOrd="0" destOrd="0" presId="urn:microsoft.com/office/officeart/2005/8/layout/vProcess5"/>
    <dgm:cxn modelId="{B3F399F5-59EC-42E3-A9CE-945C765274EE}" srcId="{542DFF62-46D9-4748-BD72-7D6A0177C2BE}" destId="{5A8DEB0B-E343-4949-8901-F56925ECAEBD}" srcOrd="2" destOrd="0" parTransId="{92A2414C-D133-44BE-8A35-DEC2C23903FA}" sibTransId="{442B3638-F7D9-4BC7-8B9D-2D5E5BF3DABE}"/>
    <dgm:cxn modelId="{9D749275-6E1A-4AA6-BE89-995846D8E6DB}" type="presOf" srcId="{B16F6C7C-80CD-4243-8FDE-47D63044C143}" destId="{F4195F71-C5F4-4CB6-9902-0805548486E4}" srcOrd="0" destOrd="0" presId="urn:microsoft.com/office/officeart/2005/8/layout/vProcess5"/>
    <dgm:cxn modelId="{64D6B1C8-BD67-4A34-B82C-A9D9F7A523EA}" type="presOf" srcId="{4C9B9EA7-A1CA-4225-A811-878BB0D60E1B}" destId="{DD90C199-A86B-4FA8-A6E7-2FF338714B24}" srcOrd="0" destOrd="0" presId="urn:microsoft.com/office/officeart/2005/8/layout/vProcess5"/>
    <dgm:cxn modelId="{F89E0C21-A29F-4CF3-9039-73BDEA031576}" type="presOf" srcId="{544D48EF-4ABE-4DD5-8295-5D20F15F3FCB}" destId="{BA3A0E67-DB8E-4283-885E-8A1DE4483B60}" srcOrd="1" destOrd="0" presId="urn:microsoft.com/office/officeart/2005/8/layout/vProcess5"/>
    <dgm:cxn modelId="{0896EB3A-28C9-4E82-9441-12615B0CB357}" type="presParOf" srcId="{548D855B-4872-4B07-9838-F8782A4EAA97}" destId="{A1C1CBAA-FF65-4BC9-8BCC-492A39CE54C9}" srcOrd="0" destOrd="0" presId="urn:microsoft.com/office/officeart/2005/8/layout/vProcess5"/>
    <dgm:cxn modelId="{FAFE2229-8C97-4152-BD4F-556F3A2B106C}" type="presParOf" srcId="{548D855B-4872-4B07-9838-F8782A4EAA97}" destId="{ACBDEA23-2FE8-4F06-B9C8-0FE72CB4222A}" srcOrd="1" destOrd="0" presId="urn:microsoft.com/office/officeart/2005/8/layout/vProcess5"/>
    <dgm:cxn modelId="{5BEBE37E-79D0-44AD-8352-16045BD6A58D}" type="presParOf" srcId="{548D855B-4872-4B07-9838-F8782A4EAA97}" destId="{63BA16E1-2718-4D5D-BC5B-3F6F8B7C0847}" srcOrd="2" destOrd="0" presId="urn:microsoft.com/office/officeart/2005/8/layout/vProcess5"/>
    <dgm:cxn modelId="{D45774BC-A776-4D56-ABDA-082C8FF4868E}" type="presParOf" srcId="{548D855B-4872-4B07-9838-F8782A4EAA97}" destId="{5F4760D5-144A-4649-83F0-90C3825B8593}" srcOrd="3" destOrd="0" presId="urn:microsoft.com/office/officeart/2005/8/layout/vProcess5"/>
    <dgm:cxn modelId="{65DB5EFB-54F2-4E23-A7E0-F07BE83EB2AB}" type="presParOf" srcId="{548D855B-4872-4B07-9838-F8782A4EAA97}" destId="{DD90C199-A86B-4FA8-A6E7-2FF338714B24}" srcOrd="4" destOrd="0" presId="urn:microsoft.com/office/officeart/2005/8/layout/vProcess5"/>
    <dgm:cxn modelId="{821F5854-12F2-4147-922B-F6AC7C61257A}" type="presParOf" srcId="{548D855B-4872-4B07-9838-F8782A4EAA97}" destId="{F4195F71-C5F4-4CB6-9902-0805548486E4}" srcOrd="5" destOrd="0" presId="urn:microsoft.com/office/officeart/2005/8/layout/vProcess5"/>
    <dgm:cxn modelId="{B27D01DE-9772-47CC-B24C-5B551F02F974}" type="presParOf" srcId="{548D855B-4872-4B07-9838-F8782A4EAA97}" destId="{BA3A0E67-DB8E-4283-885E-8A1DE4483B60}" srcOrd="6" destOrd="0" presId="urn:microsoft.com/office/officeart/2005/8/layout/vProcess5"/>
    <dgm:cxn modelId="{CD64A416-B055-46C8-9209-E0AE4B75D589}" type="presParOf" srcId="{548D855B-4872-4B07-9838-F8782A4EAA97}" destId="{5E3FEB19-B78A-4276-9D7A-AA6DF6B2665C}" srcOrd="7" destOrd="0" presId="urn:microsoft.com/office/officeart/2005/8/layout/vProcess5"/>
    <dgm:cxn modelId="{336C0B9E-A808-4D84-92C3-87F7F8F47C4A}" type="presParOf" srcId="{548D855B-4872-4B07-9838-F8782A4EAA97}" destId="{DC569689-B3E1-4F51-BD8F-A2470E6BDAAF}" srcOrd="8" destOrd="0" presId="urn:microsoft.com/office/officeart/2005/8/layout/vProcess5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DC4579-A7C7-4957-9FF0-E579D9363A2B}" type="doc">
      <dgm:prSet loTypeId="urn:microsoft.com/office/officeart/2005/8/layout/radial3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577F937-2189-45E4-A4B1-EB7D0024205E}">
      <dgm:prSet phldrT="[Texto]"/>
      <dgm:spPr/>
      <dgm:t>
        <a:bodyPr/>
        <a:lstStyle/>
        <a:p>
          <a:r>
            <a:rPr lang="es-ES" dirty="0" smtClean="0"/>
            <a:t>MUESTREO NO PROBABILISTICO</a:t>
          </a:r>
          <a:endParaRPr lang="es-ES" dirty="0"/>
        </a:p>
      </dgm:t>
    </dgm:pt>
    <dgm:pt modelId="{F4D32E71-E4BF-41C9-9DC4-DC9C6ABF5E8F}" type="parTrans" cxnId="{812DD64B-4C64-4C2D-BA69-A58167A8A8A7}">
      <dgm:prSet/>
      <dgm:spPr/>
      <dgm:t>
        <a:bodyPr/>
        <a:lstStyle/>
        <a:p>
          <a:endParaRPr lang="es-ES"/>
        </a:p>
      </dgm:t>
    </dgm:pt>
    <dgm:pt modelId="{DF58EE3B-4B55-4560-A5D4-6823D20A4CA6}" type="sibTrans" cxnId="{812DD64B-4C64-4C2D-BA69-A58167A8A8A7}">
      <dgm:prSet/>
      <dgm:spPr/>
      <dgm:t>
        <a:bodyPr/>
        <a:lstStyle/>
        <a:p>
          <a:endParaRPr lang="es-ES"/>
        </a:p>
      </dgm:t>
    </dgm:pt>
    <dgm:pt modelId="{32E0C52D-750C-48BF-B003-DD3B4652FB0B}">
      <dgm:prSet phldrT="[Texto]"/>
      <dgm:spPr/>
      <dgm:t>
        <a:bodyPr/>
        <a:lstStyle/>
        <a:p>
          <a:r>
            <a:rPr lang="es-ES" dirty="0" smtClean="0"/>
            <a:t>MUESTREO A PROPOSITO</a:t>
          </a:r>
          <a:endParaRPr lang="es-ES" dirty="0"/>
        </a:p>
      </dgm:t>
    </dgm:pt>
    <dgm:pt modelId="{E222E6D7-EA43-4BED-A6DE-3C77754273EB}" type="parTrans" cxnId="{4BF5434E-92AB-4C9F-B304-4FC586C6901C}">
      <dgm:prSet/>
      <dgm:spPr/>
      <dgm:t>
        <a:bodyPr/>
        <a:lstStyle/>
        <a:p>
          <a:endParaRPr lang="es-ES"/>
        </a:p>
      </dgm:t>
    </dgm:pt>
    <dgm:pt modelId="{CA33CF3B-F0B0-4984-B828-9F8265273B1B}" type="sibTrans" cxnId="{4BF5434E-92AB-4C9F-B304-4FC586C6901C}">
      <dgm:prSet/>
      <dgm:spPr/>
      <dgm:t>
        <a:bodyPr/>
        <a:lstStyle/>
        <a:p>
          <a:endParaRPr lang="es-ES"/>
        </a:p>
      </dgm:t>
    </dgm:pt>
    <dgm:pt modelId="{4E24EE2B-9045-4C6C-901E-87EF0CE4FA2D}">
      <dgm:prSet phldrT="[Texto]"/>
      <dgm:spPr/>
      <dgm:t>
        <a:bodyPr/>
        <a:lstStyle/>
        <a:p>
          <a:r>
            <a:rPr lang="es-ES" dirty="0" smtClean="0"/>
            <a:t>CONTROL DE LA ADECUACIÓN A LOS FINES DE LA INVESTIGACIÓN</a:t>
          </a:r>
          <a:endParaRPr lang="es-ES" dirty="0"/>
        </a:p>
      </dgm:t>
    </dgm:pt>
    <dgm:pt modelId="{C4D956A2-69DF-46DA-909B-3D5AE85117D3}" type="parTrans" cxnId="{1C93498D-CC13-455E-92FA-2A7D4A4FCE41}">
      <dgm:prSet/>
      <dgm:spPr/>
      <dgm:t>
        <a:bodyPr/>
        <a:lstStyle/>
        <a:p>
          <a:endParaRPr lang="es-ES"/>
        </a:p>
      </dgm:t>
    </dgm:pt>
    <dgm:pt modelId="{4ABEF647-D571-4EA1-ABC5-F90C9D277F2D}" type="sibTrans" cxnId="{1C93498D-CC13-455E-92FA-2A7D4A4FCE41}">
      <dgm:prSet/>
      <dgm:spPr/>
      <dgm:t>
        <a:bodyPr/>
        <a:lstStyle/>
        <a:p>
          <a:endParaRPr lang="es-ES"/>
        </a:p>
      </dgm:t>
    </dgm:pt>
    <dgm:pt modelId="{53894B28-FA0D-4370-A310-BEBD16AF3A5D}">
      <dgm:prSet phldrT="[Texto]"/>
      <dgm:spPr/>
      <dgm:t>
        <a:bodyPr/>
        <a:lstStyle/>
        <a:p>
          <a:r>
            <a:rPr lang="es-ES" dirty="0" smtClean="0"/>
            <a:t>GRADO DE EXPERIENCIA DEL EXPERTO</a:t>
          </a:r>
          <a:endParaRPr lang="es-ES" dirty="0"/>
        </a:p>
      </dgm:t>
    </dgm:pt>
    <dgm:pt modelId="{440985D0-858C-4011-951D-68FFFD64ED94}" type="parTrans" cxnId="{4306783E-4358-4058-BCAC-EB600F879812}">
      <dgm:prSet/>
      <dgm:spPr/>
      <dgm:t>
        <a:bodyPr/>
        <a:lstStyle/>
        <a:p>
          <a:endParaRPr lang="es-ES"/>
        </a:p>
      </dgm:t>
    </dgm:pt>
    <dgm:pt modelId="{7B2691B6-DC62-4FF8-8084-104E34C91577}" type="sibTrans" cxnId="{4306783E-4358-4058-BCAC-EB600F879812}">
      <dgm:prSet/>
      <dgm:spPr/>
      <dgm:t>
        <a:bodyPr/>
        <a:lstStyle/>
        <a:p>
          <a:endParaRPr lang="es-ES"/>
        </a:p>
      </dgm:t>
    </dgm:pt>
    <dgm:pt modelId="{CB87E43E-750D-4932-A353-4FD737AD32CF}" type="pres">
      <dgm:prSet presAssocID="{31DC4579-A7C7-4957-9FF0-E579D9363A2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F763339-39DA-473F-8925-03144E16B02B}" type="pres">
      <dgm:prSet presAssocID="{31DC4579-A7C7-4957-9FF0-E579D9363A2B}" presName="radial" presStyleCnt="0">
        <dgm:presLayoutVars>
          <dgm:animLvl val="ctr"/>
        </dgm:presLayoutVars>
      </dgm:prSet>
      <dgm:spPr/>
    </dgm:pt>
    <dgm:pt modelId="{1485516E-EDC5-41FC-9137-DF0863C4F885}" type="pres">
      <dgm:prSet presAssocID="{A577F937-2189-45E4-A4B1-EB7D0024205E}" presName="centerShape" presStyleLbl="vennNode1" presStyleIdx="0" presStyleCnt="4"/>
      <dgm:spPr/>
      <dgm:t>
        <a:bodyPr/>
        <a:lstStyle/>
        <a:p>
          <a:endParaRPr lang="es-ES"/>
        </a:p>
      </dgm:t>
    </dgm:pt>
    <dgm:pt modelId="{62BE755A-03D6-4F8D-94C6-B1523A02825F}" type="pres">
      <dgm:prSet presAssocID="{32E0C52D-750C-48BF-B003-DD3B4652FB0B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01839D-127B-4B18-BC8F-01793538BEC1}" type="pres">
      <dgm:prSet presAssocID="{4E24EE2B-9045-4C6C-901E-87EF0CE4FA2D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CF30F2-5222-453C-B0BC-380C71AACAB0}" type="pres">
      <dgm:prSet presAssocID="{53894B28-FA0D-4370-A310-BEBD16AF3A5D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C51821C-FCC8-4D31-AD70-59CEDC529DD8}" type="presOf" srcId="{32E0C52D-750C-48BF-B003-DD3B4652FB0B}" destId="{62BE755A-03D6-4F8D-94C6-B1523A02825F}" srcOrd="0" destOrd="0" presId="urn:microsoft.com/office/officeart/2005/8/layout/radial3"/>
    <dgm:cxn modelId="{4BF5434E-92AB-4C9F-B304-4FC586C6901C}" srcId="{A577F937-2189-45E4-A4B1-EB7D0024205E}" destId="{32E0C52D-750C-48BF-B003-DD3B4652FB0B}" srcOrd="0" destOrd="0" parTransId="{E222E6D7-EA43-4BED-A6DE-3C77754273EB}" sibTransId="{CA33CF3B-F0B0-4984-B828-9F8265273B1B}"/>
    <dgm:cxn modelId="{1C93498D-CC13-455E-92FA-2A7D4A4FCE41}" srcId="{A577F937-2189-45E4-A4B1-EB7D0024205E}" destId="{4E24EE2B-9045-4C6C-901E-87EF0CE4FA2D}" srcOrd="1" destOrd="0" parTransId="{C4D956A2-69DF-46DA-909B-3D5AE85117D3}" sibTransId="{4ABEF647-D571-4EA1-ABC5-F90C9D277F2D}"/>
    <dgm:cxn modelId="{1E1EE957-C257-4D3A-BBEE-69734871C260}" type="presOf" srcId="{4E24EE2B-9045-4C6C-901E-87EF0CE4FA2D}" destId="{0501839D-127B-4B18-BC8F-01793538BEC1}" srcOrd="0" destOrd="0" presId="urn:microsoft.com/office/officeart/2005/8/layout/radial3"/>
    <dgm:cxn modelId="{812DD64B-4C64-4C2D-BA69-A58167A8A8A7}" srcId="{31DC4579-A7C7-4957-9FF0-E579D9363A2B}" destId="{A577F937-2189-45E4-A4B1-EB7D0024205E}" srcOrd="0" destOrd="0" parTransId="{F4D32E71-E4BF-41C9-9DC4-DC9C6ABF5E8F}" sibTransId="{DF58EE3B-4B55-4560-A5D4-6823D20A4CA6}"/>
    <dgm:cxn modelId="{7EE91A59-22F2-4817-BD7C-1A0CB4AB8B1C}" type="presOf" srcId="{53894B28-FA0D-4370-A310-BEBD16AF3A5D}" destId="{CFCF30F2-5222-453C-B0BC-380C71AACAB0}" srcOrd="0" destOrd="0" presId="urn:microsoft.com/office/officeart/2005/8/layout/radial3"/>
    <dgm:cxn modelId="{4306783E-4358-4058-BCAC-EB600F879812}" srcId="{A577F937-2189-45E4-A4B1-EB7D0024205E}" destId="{53894B28-FA0D-4370-A310-BEBD16AF3A5D}" srcOrd="2" destOrd="0" parTransId="{440985D0-858C-4011-951D-68FFFD64ED94}" sibTransId="{7B2691B6-DC62-4FF8-8084-104E34C91577}"/>
    <dgm:cxn modelId="{400C1CCC-1AF5-4FB3-9733-92ADFC89165A}" type="presOf" srcId="{A577F937-2189-45E4-A4B1-EB7D0024205E}" destId="{1485516E-EDC5-41FC-9137-DF0863C4F885}" srcOrd="0" destOrd="0" presId="urn:microsoft.com/office/officeart/2005/8/layout/radial3"/>
    <dgm:cxn modelId="{FA7DA569-5B2A-4947-A9FE-57AFDA87466B}" type="presOf" srcId="{31DC4579-A7C7-4957-9FF0-E579D9363A2B}" destId="{CB87E43E-750D-4932-A353-4FD737AD32CF}" srcOrd="0" destOrd="0" presId="urn:microsoft.com/office/officeart/2005/8/layout/radial3"/>
    <dgm:cxn modelId="{4BC26AD0-FD21-46D9-AF63-2D7C017E5114}" type="presParOf" srcId="{CB87E43E-750D-4932-A353-4FD737AD32CF}" destId="{BF763339-39DA-473F-8925-03144E16B02B}" srcOrd="0" destOrd="0" presId="urn:microsoft.com/office/officeart/2005/8/layout/radial3"/>
    <dgm:cxn modelId="{158F145A-D6CB-4060-84F0-807C342A4816}" type="presParOf" srcId="{BF763339-39DA-473F-8925-03144E16B02B}" destId="{1485516E-EDC5-41FC-9137-DF0863C4F885}" srcOrd="0" destOrd="0" presId="urn:microsoft.com/office/officeart/2005/8/layout/radial3"/>
    <dgm:cxn modelId="{444F48F8-C1AA-49C2-A9CC-668427B41C4F}" type="presParOf" srcId="{BF763339-39DA-473F-8925-03144E16B02B}" destId="{62BE755A-03D6-4F8D-94C6-B1523A02825F}" srcOrd="1" destOrd="0" presId="urn:microsoft.com/office/officeart/2005/8/layout/radial3"/>
    <dgm:cxn modelId="{6B23310C-1C9A-4E59-94A4-3ECD50E7C439}" type="presParOf" srcId="{BF763339-39DA-473F-8925-03144E16B02B}" destId="{0501839D-127B-4B18-BC8F-01793538BEC1}" srcOrd="2" destOrd="0" presId="urn:microsoft.com/office/officeart/2005/8/layout/radial3"/>
    <dgm:cxn modelId="{6CE8655A-4A22-4408-8FDB-1631638D4783}" type="presParOf" srcId="{BF763339-39DA-473F-8925-03144E16B02B}" destId="{CFCF30F2-5222-453C-B0BC-380C71AACAB0}" srcOrd="3" destOrd="0" presId="urn:microsoft.com/office/officeart/2005/8/layout/radial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4CC032-39F6-4F1C-B97B-4DA74E4DEF95}" type="doc">
      <dgm:prSet loTypeId="urn:microsoft.com/office/officeart/2005/8/layout/vProcess5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C2CFB8C3-2BA3-420D-8F94-1B69D40B2846}">
      <dgm:prSet phldrT="[Texto]"/>
      <dgm:spPr/>
      <dgm:t>
        <a:bodyPr/>
        <a:lstStyle/>
        <a:p>
          <a:r>
            <a:rPr lang="es-ES" dirty="0" smtClean="0"/>
            <a:t>VARIABLES DEL PROCESO</a:t>
          </a:r>
          <a:endParaRPr lang="es-ES" dirty="0"/>
        </a:p>
      </dgm:t>
    </dgm:pt>
    <dgm:pt modelId="{FD7634B6-1207-4AB7-B6E8-E29A363D83D9}" type="parTrans" cxnId="{28F34580-D53B-4720-B061-861AB1128E63}">
      <dgm:prSet/>
      <dgm:spPr/>
      <dgm:t>
        <a:bodyPr/>
        <a:lstStyle/>
        <a:p>
          <a:endParaRPr lang="es-ES"/>
        </a:p>
      </dgm:t>
    </dgm:pt>
    <dgm:pt modelId="{CCE64912-91BE-4AA9-9A05-C3AAEF271F18}" type="sibTrans" cxnId="{28F34580-D53B-4720-B061-861AB1128E63}">
      <dgm:prSet/>
      <dgm:spPr/>
      <dgm:t>
        <a:bodyPr/>
        <a:lstStyle/>
        <a:p>
          <a:endParaRPr lang="es-ES"/>
        </a:p>
      </dgm:t>
    </dgm:pt>
    <dgm:pt modelId="{A9A7DBE4-CDD4-471F-9D4B-67B8EB37E645}">
      <dgm:prSet phldrT="[Texto]"/>
      <dgm:spPr/>
      <dgm:t>
        <a:bodyPr/>
        <a:lstStyle/>
        <a:p>
          <a:r>
            <a:rPr lang="es-ES" dirty="0" smtClean="0"/>
            <a:t>VARIABLES DEL PRODUCTO</a:t>
          </a:r>
          <a:endParaRPr lang="es-ES" dirty="0"/>
        </a:p>
      </dgm:t>
    </dgm:pt>
    <dgm:pt modelId="{5A3A4BB4-8535-4888-9AB7-BD3900B9BF86}" type="parTrans" cxnId="{206A945B-D23F-4B5E-AFED-2B068B2D8553}">
      <dgm:prSet/>
      <dgm:spPr/>
      <dgm:t>
        <a:bodyPr/>
        <a:lstStyle/>
        <a:p>
          <a:endParaRPr lang="es-ES"/>
        </a:p>
      </dgm:t>
    </dgm:pt>
    <dgm:pt modelId="{2EC992AD-1531-4D24-BFB2-D414A3DC4218}" type="sibTrans" cxnId="{206A945B-D23F-4B5E-AFED-2B068B2D8553}">
      <dgm:prSet/>
      <dgm:spPr/>
      <dgm:t>
        <a:bodyPr/>
        <a:lstStyle/>
        <a:p>
          <a:endParaRPr lang="es-ES"/>
        </a:p>
      </dgm:t>
    </dgm:pt>
    <dgm:pt modelId="{51E27489-15A6-4AE4-8C2F-7D3492EB01C9}">
      <dgm:prSet phldrT="[Texto]"/>
      <dgm:spPr/>
      <dgm:t>
        <a:bodyPr/>
        <a:lstStyle/>
        <a:p>
          <a:r>
            <a:rPr lang="es-ES" dirty="0" smtClean="0"/>
            <a:t>VARIABLES COMPLEMENTARIAS</a:t>
          </a:r>
          <a:endParaRPr lang="es-ES" dirty="0"/>
        </a:p>
      </dgm:t>
    </dgm:pt>
    <dgm:pt modelId="{CF56401D-6CA4-4DD6-A945-18BAEF66160C}" type="parTrans" cxnId="{4935A447-739C-4657-885A-948538AED1CB}">
      <dgm:prSet/>
      <dgm:spPr/>
      <dgm:t>
        <a:bodyPr/>
        <a:lstStyle/>
        <a:p>
          <a:endParaRPr lang="es-ES"/>
        </a:p>
      </dgm:t>
    </dgm:pt>
    <dgm:pt modelId="{F34D2EBC-78F5-4371-9284-9E07FA574C52}" type="sibTrans" cxnId="{4935A447-739C-4657-885A-948538AED1CB}">
      <dgm:prSet/>
      <dgm:spPr/>
      <dgm:t>
        <a:bodyPr/>
        <a:lstStyle/>
        <a:p>
          <a:endParaRPr lang="es-ES"/>
        </a:p>
      </dgm:t>
    </dgm:pt>
    <dgm:pt modelId="{6DFE9EFD-9C83-45AC-AF62-85149BF03009}" type="pres">
      <dgm:prSet presAssocID="{8E4CC032-39F6-4F1C-B97B-4DA74E4DEF9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55895C7-81EE-4081-A184-E610D93FDCBC}" type="pres">
      <dgm:prSet presAssocID="{8E4CC032-39F6-4F1C-B97B-4DA74E4DEF95}" presName="dummyMaxCanvas" presStyleCnt="0">
        <dgm:presLayoutVars/>
      </dgm:prSet>
      <dgm:spPr/>
    </dgm:pt>
    <dgm:pt modelId="{569546FE-F3BA-40D2-B338-282E8D8E518D}" type="pres">
      <dgm:prSet presAssocID="{8E4CC032-39F6-4F1C-B97B-4DA74E4DEF9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D7D65A-BB3D-4400-A528-E932D0DA3EBD}" type="pres">
      <dgm:prSet presAssocID="{8E4CC032-39F6-4F1C-B97B-4DA74E4DEF9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FD9C98-EB5E-441E-A599-36A18802D4A5}" type="pres">
      <dgm:prSet presAssocID="{8E4CC032-39F6-4F1C-B97B-4DA74E4DEF9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347D7D-50FB-4C10-A46D-B90BE4C9AC84}" type="pres">
      <dgm:prSet presAssocID="{8E4CC032-39F6-4F1C-B97B-4DA74E4DEF9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BBFCA2-BCC0-4230-92A9-75C900BBEBC7}" type="pres">
      <dgm:prSet presAssocID="{8E4CC032-39F6-4F1C-B97B-4DA74E4DEF9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CD0E76-9581-4D32-BFB4-F6494025642F}" type="pres">
      <dgm:prSet presAssocID="{8E4CC032-39F6-4F1C-B97B-4DA74E4DEF9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6EC156-E6B1-4522-B3BD-7DA3483E5CA4}" type="pres">
      <dgm:prSet presAssocID="{8E4CC032-39F6-4F1C-B97B-4DA74E4DEF9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ED4B96-DD61-4B33-8F68-0E70866DF3F5}" type="pres">
      <dgm:prSet presAssocID="{8E4CC032-39F6-4F1C-B97B-4DA74E4DEF9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675465-9501-45BF-BC25-9A0BF1447D5E}" type="presOf" srcId="{A9A7DBE4-CDD4-471F-9D4B-67B8EB37E645}" destId="{70D7D65A-BB3D-4400-A528-E932D0DA3EBD}" srcOrd="0" destOrd="0" presId="urn:microsoft.com/office/officeart/2005/8/layout/vProcess5"/>
    <dgm:cxn modelId="{206A945B-D23F-4B5E-AFED-2B068B2D8553}" srcId="{8E4CC032-39F6-4F1C-B97B-4DA74E4DEF95}" destId="{A9A7DBE4-CDD4-471F-9D4B-67B8EB37E645}" srcOrd="1" destOrd="0" parTransId="{5A3A4BB4-8535-4888-9AB7-BD3900B9BF86}" sibTransId="{2EC992AD-1531-4D24-BFB2-D414A3DC4218}"/>
    <dgm:cxn modelId="{D018CBD6-8DBB-4E45-B431-0369EF43779A}" type="presOf" srcId="{8E4CC032-39F6-4F1C-B97B-4DA74E4DEF95}" destId="{6DFE9EFD-9C83-45AC-AF62-85149BF03009}" srcOrd="0" destOrd="0" presId="urn:microsoft.com/office/officeart/2005/8/layout/vProcess5"/>
    <dgm:cxn modelId="{37795889-B075-4EE9-A148-4DFB53117EA9}" type="presOf" srcId="{CCE64912-91BE-4AA9-9A05-C3AAEF271F18}" destId="{D0347D7D-50FB-4C10-A46D-B90BE4C9AC84}" srcOrd="0" destOrd="0" presId="urn:microsoft.com/office/officeart/2005/8/layout/vProcess5"/>
    <dgm:cxn modelId="{F64B8883-926D-4234-93B1-8818493B7004}" type="presOf" srcId="{C2CFB8C3-2BA3-420D-8F94-1B69D40B2846}" destId="{569546FE-F3BA-40D2-B338-282E8D8E518D}" srcOrd="0" destOrd="0" presId="urn:microsoft.com/office/officeart/2005/8/layout/vProcess5"/>
    <dgm:cxn modelId="{43B80CAA-72E1-4731-91C6-583F2E635FE5}" type="presOf" srcId="{51E27489-15A6-4AE4-8C2F-7D3492EB01C9}" destId="{55FD9C98-EB5E-441E-A599-36A18802D4A5}" srcOrd="0" destOrd="0" presId="urn:microsoft.com/office/officeart/2005/8/layout/vProcess5"/>
    <dgm:cxn modelId="{28F34580-D53B-4720-B061-861AB1128E63}" srcId="{8E4CC032-39F6-4F1C-B97B-4DA74E4DEF95}" destId="{C2CFB8C3-2BA3-420D-8F94-1B69D40B2846}" srcOrd="0" destOrd="0" parTransId="{FD7634B6-1207-4AB7-B6E8-E29A363D83D9}" sibTransId="{CCE64912-91BE-4AA9-9A05-C3AAEF271F18}"/>
    <dgm:cxn modelId="{84DC4D56-A9CD-4C8B-A304-362E2BC1B441}" type="presOf" srcId="{51E27489-15A6-4AE4-8C2F-7D3492EB01C9}" destId="{93ED4B96-DD61-4B33-8F68-0E70866DF3F5}" srcOrd="1" destOrd="0" presId="urn:microsoft.com/office/officeart/2005/8/layout/vProcess5"/>
    <dgm:cxn modelId="{FCCAA29E-1064-40F6-997D-512DA3342F04}" type="presOf" srcId="{2EC992AD-1531-4D24-BFB2-D414A3DC4218}" destId="{6FBBFCA2-BCC0-4230-92A9-75C900BBEBC7}" srcOrd="0" destOrd="0" presId="urn:microsoft.com/office/officeart/2005/8/layout/vProcess5"/>
    <dgm:cxn modelId="{4935A447-739C-4657-885A-948538AED1CB}" srcId="{8E4CC032-39F6-4F1C-B97B-4DA74E4DEF95}" destId="{51E27489-15A6-4AE4-8C2F-7D3492EB01C9}" srcOrd="2" destOrd="0" parTransId="{CF56401D-6CA4-4DD6-A945-18BAEF66160C}" sibTransId="{F34D2EBC-78F5-4371-9284-9E07FA574C52}"/>
    <dgm:cxn modelId="{0A6533CF-A875-4A3A-931E-91953B6B7BA2}" type="presOf" srcId="{A9A7DBE4-CDD4-471F-9D4B-67B8EB37E645}" destId="{C06EC156-E6B1-4522-B3BD-7DA3483E5CA4}" srcOrd="1" destOrd="0" presId="urn:microsoft.com/office/officeart/2005/8/layout/vProcess5"/>
    <dgm:cxn modelId="{C3FF5D8C-6C98-42EF-9003-44BA6003A929}" type="presOf" srcId="{C2CFB8C3-2BA3-420D-8F94-1B69D40B2846}" destId="{E2CD0E76-9581-4D32-BFB4-F6494025642F}" srcOrd="1" destOrd="0" presId="urn:microsoft.com/office/officeart/2005/8/layout/vProcess5"/>
    <dgm:cxn modelId="{C5F8CB26-C83A-4492-B7CA-AFD9064DCCF7}" type="presParOf" srcId="{6DFE9EFD-9C83-45AC-AF62-85149BF03009}" destId="{D55895C7-81EE-4081-A184-E610D93FDCBC}" srcOrd="0" destOrd="0" presId="urn:microsoft.com/office/officeart/2005/8/layout/vProcess5"/>
    <dgm:cxn modelId="{312F25FD-5005-43C5-9CA3-21B6FCD6B146}" type="presParOf" srcId="{6DFE9EFD-9C83-45AC-AF62-85149BF03009}" destId="{569546FE-F3BA-40D2-B338-282E8D8E518D}" srcOrd="1" destOrd="0" presId="urn:microsoft.com/office/officeart/2005/8/layout/vProcess5"/>
    <dgm:cxn modelId="{8C5FDEA6-51D9-411B-B237-4B3E198CEC3A}" type="presParOf" srcId="{6DFE9EFD-9C83-45AC-AF62-85149BF03009}" destId="{70D7D65A-BB3D-4400-A528-E932D0DA3EBD}" srcOrd="2" destOrd="0" presId="urn:microsoft.com/office/officeart/2005/8/layout/vProcess5"/>
    <dgm:cxn modelId="{7A579511-058D-4079-8436-0FBCBB270909}" type="presParOf" srcId="{6DFE9EFD-9C83-45AC-AF62-85149BF03009}" destId="{55FD9C98-EB5E-441E-A599-36A18802D4A5}" srcOrd="3" destOrd="0" presId="urn:microsoft.com/office/officeart/2005/8/layout/vProcess5"/>
    <dgm:cxn modelId="{91B49D48-938B-499A-93AF-F0C3E2415D83}" type="presParOf" srcId="{6DFE9EFD-9C83-45AC-AF62-85149BF03009}" destId="{D0347D7D-50FB-4C10-A46D-B90BE4C9AC84}" srcOrd="4" destOrd="0" presId="urn:microsoft.com/office/officeart/2005/8/layout/vProcess5"/>
    <dgm:cxn modelId="{189B1112-642E-4E02-901A-6B6CB1C108C3}" type="presParOf" srcId="{6DFE9EFD-9C83-45AC-AF62-85149BF03009}" destId="{6FBBFCA2-BCC0-4230-92A9-75C900BBEBC7}" srcOrd="5" destOrd="0" presId="urn:microsoft.com/office/officeart/2005/8/layout/vProcess5"/>
    <dgm:cxn modelId="{22FDAE43-86CD-4CAD-9E6E-ADB744F606F9}" type="presParOf" srcId="{6DFE9EFD-9C83-45AC-AF62-85149BF03009}" destId="{E2CD0E76-9581-4D32-BFB4-F6494025642F}" srcOrd="6" destOrd="0" presId="urn:microsoft.com/office/officeart/2005/8/layout/vProcess5"/>
    <dgm:cxn modelId="{C6BCC845-6CE7-4F35-AFC1-A375E287DF1F}" type="presParOf" srcId="{6DFE9EFD-9C83-45AC-AF62-85149BF03009}" destId="{C06EC156-E6B1-4522-B3BD-7DA3483E5CA4}" srcOrd="7" destOrd="0" presId="urn:microsoft.com/office/officeart/2005/8/layout/vProcess5"/>
    <dgm:cxn modelId="{11BB6285-0A82-4623-B12D-053EFD533A58}" type="presParOf" srcId="{6DFE9EFD-9C83-45AC-AF62-85149BF03009}" destId="{93ED4B96-DD61-4B33-8F68-0E70866DF3F5}" srcOrd="8" destOrd="0" presId="urn:microsoft.com/office/officeart/2005/8/layout/vProcess5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12BC73-8041-4EEF-8190-B6D6F55EAF57}">
      <dsp:nvSpPr>
        <dsp:cNvPr id="0" name=""/>
        <dsp:cNvSpPr/>
      </dsp:nvSpPr>
      <dsp:spPr>
        <a:xfrm>
          <a:off x="3083005" y="2461550"/>
          <a:ext cx="2063588" cy="2063588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55000" cap="flat" cmpd="thickThin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FALTA DE INFORMACIÓN TÉCNICA</a:t>
          </a:r>
          <a:endParaRPr lang="en-US" sz="1600" kern="1200" dirty="0"/>
        </a:p>
      </dsp:txBody>
      <dsp:txXfrm>
        <a:off x="3083005" y="2461550"/>
        <a:ext cx="2063588" cy="2063588"/>
      </dsp:txXfrm>
    </dsp:sp>
    <dsp:sp modelId="{1DCEEBDB-7FE7-4CEF-BD60-E01786FBB627}">
      <dsp:nvSpPr>
        <dsp:cNvPr id="0" name=""/>
        <dsp:cNvSpPr/>
      </dsp:nvSpPr>
      <dsp:spPr>
        <a:xfrm rot="12900000">
          <a:off x="1752980" y="2100206"/>
          <a:ext cx="1584351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9D688-B291-4F14-8B58-FB3D961F1171}">
      <dsp:nvSpPr>
        <dsp:cNvPr id="0" name=""/>
        <dsp:cNvSpPr/>
      </dsp:nvSpPr>
      <dsp:spPr>
        <a:xfrm>
          <a:off x="916039" y="1155730"/>
          <a:ext cx="1960408" cy="15683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55000" cap="flat" cmpd="thickThin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Herramientas de medición que no se utilizan</a:t>
          </a:r>
          <a:endParaRPr lang="en-US" sz="1900" kern="1200" dirty="0"/>
        </a:p>
      </dsp:txBody>
      <dsp:txXfrm>
        <a:off x="916039" y="1155730"/>
        <a:ext cx="1960408" cy="1568327"/>
      </dsp:txXfrm>
    </dsp:sp>
    <dsp:sp modelId="{B6CDC8E5-EEC4-4D55-88E3-F71E4693BE55}">
      <dsp:nvSpPr>
        <dsp:cNvPr id="0" name=""/>
        <dsp:cNvSpPr/>
      </dsp:nvSpPr>
      <dsp:spPr>
        <a:xfrm rot="16200000">
          <a:off x="3322624" y="1283101"/>
          <a:ext cx="1584351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D1088-CC57-431C-B430-516DA1CFCB22}">
      <dsp:nvSpPr>
        <dsp:cNvPr id="0" name=""/>
        <dsp:cNvSpPr/>
      </dsp:nvSpPr>
      <dsp:spPr>
        <a:xfrm>
          <a:off x="3134595" y="823"/>
          <a:ext cx="1960408" cy="1568327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55000" cap="flat" cmpd="thickThin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Falta de conocimiento de estándares de calidad </a:t>
          </a:r>
          <a:endParaRPr lang="en-US" sz="1900" kern="1200" dirty="0"/>
        </a:p>
      </dsp:txBody>
      <dsp:txXfrm>
        <a:off x="3134595" y="823"/>
        <a:ext cx="1960408" cy="1568327"/>
      </dsp:txXfrm>
    </dsp:sp>
    <dsp:sp modelId="{A5017B1F-DA83-4FA2-9CAA-44C7C7482E49}">
      <dsp:nvSpPr>
        <dsp:cNvPr id="0" name=""/>
        <dsp:cNvSpPr/>
      </dsp:nvSpPr>
      <dsp:spPr>
        <a:xfrm rot="19500000">
          <a:off x="4892267" y="2100206"/>
          <a:ext cx="1584351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59689-14EA-4F6C-8390-A67528E71EAB}">
      <dsp:nvSpPr>
        <dsp:cNvPr id="0" name=""/>
        <dsp:cNvSpPr/>
      </dsp:nvSpPr>
      <dsp:spPr>
        <a:xfrm>
          <a:off x="5353151" y="1155730"/>
          <a:ext cx="1960408" cy="1568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Mediciones tomadas por experiencia</a:t>
          </a:r>
          <a:endParaRPr lang="en-US" sz="1900" kern="1200" dirty="0"/>
        </a:p>
      </dsp:txBody>
      <dsp:txXfrm>
        <a:off x="5353151" y="1155730"/>
        <a:ext cx="1960408" cy="156832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ED3F6C-EB7D-4371-9214-E178F198A843}">
      <dsp:nvSpPr>
        <dsp:cNvPr id="0" name=""/>
        <dsp:cNvSpPr/>
      </dsp:nvSpPr>
      <dsp:spPr>
        <a:xfrm>
          <a:off x="0" y="784280"/>
          <a:ext cx="8229600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B74F6-BA17-4FD6-B011-A7336B8F4423}">
      <dsp:nvSpPr>
        <dsp:cNvPr id="0" name=""/>
        <dsp:cNvSpPr/>
      </dsp:nvSpPr>
      <dsp:spPr>
        <a:xfrm>
          <a:off x="411480" y="2000"/>
          <a:ext cx="5760720" cy="15645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¿Cuáles son los factores críticos que afectan la calidad del producto y </a:t>
          </a:r>
          <a:r>
            <a:rPr lang="es-ES" sz="1400" kern="1200" dirty="0" smtClean="0"/>
            <a:t>al </a:t>
          </a:r>
          <a:r>
            <a:rPr lang="es-ES" sz="1400" kern="1200" dirty="0" smtClean="0"/>
            <a:t>proceso de producción de panela granulada en la comunidad de Pacto? </a:t>
          </a:r>
          <a:endParaRPr lang="en-US" sz="1400" kern="1200" dirty="0"/>
        </a:p>
      </dsp:txBody>
      <dsp:txXfrm>
        <a:off x="411480" y="2000"/>
        <a:ext cx="5760720" cy="1564560"/>
      </dsp:txXfrm>
    </dsp:sp>
    <dsp:sp modelId="{AF3F2131-2324-4954-AF2C-24F473A78F21}">
      <dsp:nvSpPr>
        <dsp:cNvPr id="0" name=""/>
        <dsp:cNvSpPr/>
      </dsp:nvSpPr>
      <dsp:spPr>
        <a:xfrm>
          <a:off x="0" y="3188361"/>
          <a:ext cx="8229600" cy="133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120D4-8B7D-4AD2-96AE-B5608042D50F}">
      <dsp:nvSpPr>
        <dsp:cNvPr id="0" name=""/>
        <dsp:cNvSpPr/>
      </dsp:nvSpPr>
      <dsp:spPr>
        <a:xfrm>
          <a:off x="457199" y="2351462"/>
          <a:ext cx="5760720" cy="156456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¿Cuál es el proceso para la producción de panela granulada utilizado por los socios </a:t>
          </a:r>
          <a:r>
            <a:rPr lang="es-ES" sz="1400" kern="1200" dirty="0" err="1" smtClean="0"/>
            <a:t>agroproductivos</a:t>
          </a:r>
          <a:r>
            <a:rPr lang="es-ES" sz="1400" kern="1200" dirty="0" smtClean="0"/>
            <a:t> de la comunidad de Pacto? </a:t>
          </a:r>
          <a:endParaRPr lang="en-US" sz="1400" kern="1200" dirty="0"/>
        </a:p>
      </dsp:txBody>
      <dsp:txXfrm>
        <a:off x="457199" y="2351462"/>
        <a:ext cx="5760720" cy="15645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72E7C8-913C-4BDE-A3C5-D6642E0DD3CC}">
      <dsp:nvSpPr>
        <dsp:cNvPr id="0" name=""/>
        <dsp:cNvSpPr/>
      </dsp:nvSpPr>
      <dsp:spPr>
        <a:xfrm>
          <a:off x="3291839" y="2329"/>
          <a:ext cx="4937760" cy="157336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Determinar la línea de base de calidad de la producción de panela granulada  en  socios comunitarios, para proporcionar los datos necesarios y confiables de un proyecto de mejora en el proceso de producción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>
        <a:off x="3291839" y="2329"/>
        <a:ext cx="4937760" cy="1573367"/>
      </dsp:txXfrm>
    </dsp:sp>
    <dsp:sp modelId="{C7420C9D-3E4C-4B03-A730-A94DC1E2C817}">
      <dsp:nvSpPr>
        <dsp:cNvPr id="0" name=""/>
        <dsp:cNvSpPr/>
      </dsp:nvSpPr>
      <dsp:spPr>
        <a:xfrm>
          <a:off x="0" y="2329"/>
          <a:ext cx="3291840" cy="15733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OBJETIVO GENERAL</a:t>
          </a:r>
          <a:endParaRPr lang="en-US" sz="3500" kern="1200" dirty="0"/>
        </a:p>
      </dsp:txBody>
      <dsp:txXfrm>
        <a:off x="0" y="2329"/>
        <a:ext cx="3291840" cy="1573367"/>
      </dsp:txXfrm>
    </dsp:sp>
    <dsp:sp modelId="{A6B79AB1-A7D6-4AB0-8814-D8A289C8FC12}">
      <dsp:nvSpPr>
        <dsp:cNvPr id="0" name=""/>
        <dsp:cNvSpPr/>
      </dsp:nvSpPr>
      <dsp:spPr>
        <a:xfrm>
          <a:off x="3292643" y="1733033"/>
          <a:ext cx="4932937" cy="30525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Elaborar el Plan de investigación de campo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Seleccionar la muestra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Definir el proceso o procesos estándares utilizados en la comunidad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Definir parámetros y variables de medición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Elaborar instrumentos de investigación de campo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Realizar las mediciones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Presentar los datos y elaborar las conclusiones y recomendaciones</a:t>
          </a:r>
          <a:endParaRPr lang="en-US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>
        <a:off x="3292643" y="1733033"/>
        <a:ext cx="4932937" cy="3052537"/>
      </dsp:txXfrm>
    </dsp:sp>
    <dsp:sp modelId="{87F8BFED-1E3D-452E-B0A0-C98AA6507D82}">
      <dsp:nvSpPr>
        <dsp:cNvPr id="0" name=""/>
        <dsp:cNvSpPr/>
      </dsp:nvSpPr>
      <dsp:spPr>
        <a:xfrm>
          <a:off x="4018" y="2472618"/>
          <a:ext cx="3288625" cy="15733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OBJETIVOS ESPECÍFICOS</a:t>
          </a:r>
          <a:endParaRPr lang="en-US" sz="3500" kern="1200" dirty="0"/>
        </a:p>
      </dsp:txBody>
      <dsp:txXfrm>
        <a:off x="4018" y="2472618"/>
        <a:ext cx="3288625" cy="1573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DBA5-906B-4CD3-8113-61ABAD75123A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A1F92-FE48-4896-9ABE-E181B26BEB4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1F92-FE48-4896-9ABE-E181B26BEB4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1F92-FE48-4896-9ABE-E181B26BEB4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1F92-FE48-4896-9ABE-E181B26BEB4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A1F92-FE48-4896-9ABE-E181B26BEB4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4B6259E-FFA8-4568-BAD2-8394016D713D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891C726-3E76-4664-9A53-F2983E495000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800944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/>
              <a:t/>
            </a:r>
            <a:br>
              <a:rPr lang="es-ES" sz="3200" b="1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b="1" dirty="0" smtClean="0"/>
              <a:t>ESCUELA </a:t>
            </a:r>
            <a:r>
              <a:rPr lang="es-ES" sz="3200" b="1" dirty="0"/>
              <a:t>POLITÉCNICA DEL EJÉRCITO</a:t>
            </a:r>
            <a:r>
              <a:rPr lang="es-EC" sz="3200" dirty="0"/>
              <a:t/>
            </a:r>
            <a:br>
              <a:rPr lang="es-EC" sz="3200" dirty="0"/>
            </a:br>
            <a:r>
              <a:rPr lang="es-ES" sz="2800" b="1" dirty="0" smtClean="0"/>
              <a:t>MAESTRIA EN GESTIÓN DE LA CALIDAD Y PRODUCTIVIDAD</a:t>
            </a:r>
            <a:r>
              <a:rPr lang="es-EC" sz="3600" dirty="0"/>
              <a:t/>
            </a:r>
            <a:br>
              <a:rPr lang="es-EC" sz="3600" dirty="0"/>
            </a:br>
            <a:endParaRPr lang="es-EC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95888947"/>
              </p:ext>
            </p:extLst>
          </p:nvPr>
        </p:nvGraphicFramePr>
        <p:xfrm>
          <a:off x="3733800" y="1676400"/>
          <a:ext cx="1924050" cy="1895475"/>
        </p:xfrm>
        <a:graphic>
          <a:graphicData uri="http://schemas.openxmlformats.org/presentationml/2006/ole">
            <p:oleObj spid="_x0000_s1026" name="Imagen de mapa de bits" r:id="rId4" imgW="2095793" imgH="2095793" progId="PBrush">
              <p:embed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1979712" y="39347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533400" y="441960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/>
              <a:t>DIANA </a:t>
            </a:r>
            <a:r>
              <a:rPr lang="es-EC" sz="1600" dirty="0" smtClean="0"/>
              <a:t>MAYA			</a:t>
            </a:r>
          </a:p>
          <a:p>
            <a:r>
              <a:rPr lang="es-EC" sz="1600" dirty="0" smtClean="0"/>
              <a:t>NORA ORDOÑEZ			</a:t>
            </a:r>
          </a:p>
          <a:p>
            <a:endParaRPr lang="es-EC" sz="1600" dirty="0" smtClean="0"/>
          </a:p>
          <a:p>
            <a:r>
              <a:rPr lang="es-EC" sz="1600" b="1" dirty="0" smtClean="0"/>
              <a:t>TUTOR:</a:t>
            </a:r>
            <a:r>
              <a:rPr lang="es-EC" sz="1600" dirty="0" smtClean="0"/>
              <a:t>	Ing. Mario Ron</a:t>
            </a:r>
          </a:p>
          <a:p>
            <a:endParaRPr lang="es-EC" sz="1600" dirty="0" smtClean="0"/>
          </a:p>
          <a:p>
            <a:r>
              <a:rPr lang="es-EC" sz="1600" b="1" dirty="0" smtClean="0"/>
              <a:t>OPONENTE:</a:t>
            </a:r>
            <a:r>
              <a:rPr lang="es-EC" sz="1600" dirty="0" smtClean="0"/>
              <a:t>  </a:t>
            </a:r>
            <a:r>
              <a:rPr lang="es-EC" sz="1600" dirty="0" err="1" smtClean="0"/>
              <a:t>Econ</a:t>
            </a:r>
            <a:r>
              <a:rPr lang="es-EC" sz="1600" dirty="0" smtClean="0"/>
              <a:t>.  </a:t>
            </a:r>
            <a:r>
              <a:rPr lang="es-EC" sz="1600" dirty="0" err="1" smtClean="0"/>
              <a:t>Janeth</a:t>
            </a:r>
            <a:r>
              <a:rPr lang="es-EC" sz="1600" dirty="0" smtClean="0"/>
              <a:t> </a:t>
            </a:r>
            <a:r>
              <a:rPr lang="es-EC" sz="1600" dirty="0" err="1" smtClean="0"/>
              <a:t>Vicuna</a:t>
            </a:r>
            <a:endParaRPr lang="es-EC" sz="1600" dirty="0" smtClean="0"/>
          </a:p>
          <a:p>
            <a:endParaRPr lang="es-EC" sz="1600" dirty="0" smtClean="0"/>
          </a:p>
          <a:p>
            <a:r>
              <a:rPr lang="es-EC" sz="1600" dirty="0" smtClean="0"/>
              <a:t>	</a:t>
            </a:r>
          </a:p>
          <a:p>
            <a:r>
              <a:rPr lang="es-EC" sz="1600" b="1" dirty="0"/>
              <a:t> </a:t>
            </a:r>
            <a:endParaRPr lang="es-EC" sz="1600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595301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es-ES" sz="1400" b="1" dirty="0" smtClean="0"/>
              <a:t>DETERMINAR LA LINEA DE BASE DE LA CALIDAD DE LA PRODUCCIÓN DE PANELA GRANULADA ORGÁNICA EN SOCIOS COMUNITARIOS DE LA PARROQUIA PACTO – CANTON QUITO – PROVINCIA DE PICHINCHA</a:t>
            </a:r>
            <a:endParaRPr lang="es-ES" sz="1400" dirty="0"/>
          </a:p>
        </p:txBody>
      </p:sp>
      <p:sp>
        <p:nvSpPr>
          <p:cNvPr id="9" name="8 Rectángulo"/>
          <p:cNvSpPr/>
          <p:nvPr/>
        </p:nvSpPr>
        <p:spPr>
          <a:xfrm>
            <a:off x="762000" y="6019800"/>
            <a:ext cx="2675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C" sz="1600" b="1" dirty="0" smtClean="0"/>
          </a:p>
          <a:p>
            <a:r>
              <a:rPr lang="es-EC" sz="1600" b="1" dirty="0" smtClean="0"/>
              <a:t>SANGOLQUI,  Mayo 2014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xmlns="" val="26800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LEVANTAMIENTO DEL PROCESO</a:t>
            </a:r>
            <a:endParaRPr lang="es-ES" dirty="0" smtClean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905000"/>
            <a:ext cx="61150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LEVANTAMIENTO DEL PROCESO</a:t>
            </a:r>
            <a:endParaRPr lang="es-ES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990600" y="1143000"/>
          <a:ext cx="7391400" cy="5143500"/>
        </p:xfrm>
        <a:graphic>
          <a:graphicData uri="http://schemas.openxmlformats.org/presentationml/2006/ole">
            <p:oleObj spid="_x0000_s15361" name="Visio" r:id="rId3" imgW="6514560" imgH="1000664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LEVANTAMIENTO DEL PROCESO</a:t>
            </a:r>
            <a:endParaRPr lang="es-E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371600"/>
            <a:ext cx="64770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DEFINICION DE VARIABLES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229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s-ES" dirty="0" smtClean="0"/>
              <a:t>VARIABLES DEL PROCESO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229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VARIABLES DEL PRODUCTO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 COMPLEMENTARIAS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INFRAESTRUCTURA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UTENSILIOS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1900198"/>
            <a:ext cx="4040188" cy="3030617"/>
          </a:xfrm>
          <a:prstGeom prst="rect">
            <a:avLst/>
          </a:prstGeom>
          <a:noFill/>
        </p:spPr>
      </p:pic>
      <p:pic>
        <p:nvPicPr>
          <p:cNvPr id="27651" name="Picture 3" descr="P10108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ANALISIS DE VARIABILIDAD DE DATOS</a:t>
            </a:r>
            <a:endParaRPr lang="es-E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9363" y="2185988"/>
            <a:ext cx="4105275" cy="2486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ANALISIS DE VARIABILIDAD DE DATOS</a:t>
            </a:r>
            <a:endParaRPr lang="es-E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2257425"/>
            <a:ext cx="3143250" cy="2343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ANALISIS DE VARIABILIDAD DE DATOS</a:t>
            </a:r>
            <a:endParaRPr lang="es-E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863" y="1738313"/>
            <a:ext cx="4486275" cy="3381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Nd9GcQlpLVpSuGPKuCxsVuJ14Tk1sNDnforI9S8mAfwO7gu8nl_fSe08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	</a:t>
            </a:r>
            <a:r>
              <a:rPr lang="en-US" dirty="0" smtClean="0">
                <a:solidFill>
                  <a:schemeClr val="bg1"/>
                </a:solidFill>
              </a:rPr>
              <a:t>INTRODUCCION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LINEA BASE</a:t>
            </a:r>
            <a:endParaRPr lang="es-E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143000"/>
            <a:ext cx="7910096" cy="4648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CONCLUSIONES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2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 algn="just"/>
            <a:endParaRPr lang="es-ES" sz="24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Con el desarrollo del proyecto y las actividades realizadas, se ha cumplido en su totalidad los objetivos establecidos en relación al problema planteado  para determinar la línea base de la producción de panela granulada </a:t>
            </a:r>
          </a:p>
          <a:p>
            <a:pPr lvl="0" algn="just"/>
            <a:endParaRPr lang="es-E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S" dirty="0"/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4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 algn="just">
              <a:buNone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Se empleó una metodología ecléctica, utilizando metodologías y técnicas aplicadas anteriormente en estudios referidos al caso y descritos en el Estado del Arte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CONCLUSIONES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2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lvl="0"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200" dirty="0" smtClean="0">
                <a:latin typeface="Arial" pitchFamily="34" charset="0"/>
                <a:cs typeface="Arial" pitchFamily="34" charset="0"/>
              </a:rPr>
              <a:t>El presente estudio es el primero que hace referencia a este tipo de producción, que se realiza en nuestro país que tiene correlación con estudios similares realizados en países de la subregión y que servirá para la comunidad de Pacto en su desarrollo socio-económico presentando posibilidades de inserción en las microempresas que utilizan tecnología y herramientas para el control de la calidad</a:t>
            </a:r>
          </a:p>
          <a:p>
            <a:pPr lvl="0"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El tratamiento estadístico de los datos provee confiabilidad en la información para estudios posteriores, considerando que se obtuvieron datos primarios de todos los productores de la Comunidad de Pacto</a:t>
            </a:r>
            <a:endParaRPr lang="es-ES" dirty="0" smtClean="0"/>
          </a:p>
          <a:p>
            <a:pPr lvl="0" algn="just"/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RECOMENDACIONES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2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lvl="0"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Considerar el presente estudio para diseñar propuestas del mejoramiento del procedimiento actual, que permitan cumplir con los requerimientos económicos y sociales de la comunidad de Pacto y que será más adelante utilizado en la continuación de este estudio.</a:t>
            </a:r>
          </a:p>
          <a:p>
            <a:pPr lvl="0"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 algn="just"/>
            <a:r>
              <a:rPr lang="es-ES" sz="2200" dirty="0" smtClean="0">
                <a:latin typeface="Arial" pitchFamily="34" charset="0"/>
                <a:cs typeface="Arial" pitchFamily="34" charset="0"/>
              </a:rPr>
              <a:t>La metodología utilizada puede ser estudiada con mayor profundidad para que pueda constituirse como en método probado y generalizado.</a:t>
            </a:r>
          </a:p>
          <a:p>
            <a:pPr lvl="0" algn="just"/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RECOMENDACIONES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2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 algn="just">
              <a:buNone/>
            </a:pP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Es necesario continuar con este tipo de estudios en los temas relacionados a los procesos artesanales de elaboración de productos alimenticios, con profesionales especializados en el tema que puedan cumplir con una labor social de ayuda técnica a las comunidades.</a:t>
            </a:r>
          </a:p>
          <a:p>
            <a:pPr lvl="0"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2200" dirty="0" smtClean="0">
                <a:latin typeface="Arial" pitchFamily="34" charset="0"/>
                <a:cs typeface="Arial" pitchFamily="34" charset="0"/>
              </a:rPr>
              <a:t>Se recomienda que en estudios similares, el tratamiento de los datos tenga un sustento técnico metodológico que permita confiabilidad en los resultados.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GRACIAS</a:t>
            </a:r>
            <a:endParaRPr lang="es-ES" dirty="0"/>
          </a:p>
        </p:txBody>
      </p:sp>
      <p:sp>
        <p:nvSpPr>
          <p:cNvPr id="12" name="1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PLANTEAMIENTO DEL PROBLEMA</a:t>
            </a:r>
            <a:endParaRPr lang="en-US" sz="3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JUSTIFICACIÓN E IMPORTANCIA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FORMULACIÓN DEL PROBLEMA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478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OBJETIVOS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914400" y="1447800"/>
          <a:ext cx="7848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METODOLOGÍA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OBJETIVOS DEL PLAN DE INVESTIGACIÓN DE CAMPO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SELECCIÓN DE LA MUESTRA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762</TotalTime>
  <Words>671</Words>
  <Application>Microsoft Office PowerPoint</Application>
  <PresentationFormat>Presentación en pantalla (4:3)</PresentationFormat>
  <Paragraphs>108</Paragraphs>
  <Slides>25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Concurrencia</vt:lpstr>
      <vt:lpstr>Imagen de mapa de bits</vt:lpstr>
      <vt:lpstr>Visio</vt:lpstr>
      <vt:lpstr>      ESCUELA POLITÉCNICA DEL EJÉRCITO MAESTRIA EN GESTIÓN DE LA CALIDAD Y PRODUCTIVIDAD </vt:lpstr>
      <vt:lpstr> INTRODUCCION</vt:lpstr>
      <vt:lpstr>PLANTEAMIENTO DEL PROBLEMA</vt:lpstr>
      <vt:lpstr>JUSTIFICACIÓN E IMPORTANCIA</vt:lpstr>
      <vt:lpstr>FORMULACIÓN DEL PROBLEMA</vt:lpstr>
      <vt:lpstr>OBJETIVOS</vt:lpstr>
      <vt:lpstr>METODOLOGÍA</vt:lpstr>
      <vt:lpstr>OBJETIVOS DEL PLAN DE INVESTIGACIÓN DE CAMPO</vt:lpstr>
      <vt:lpstr>SELECCIÓN DE LA MUESTRA</vt:lpstr>
      <vt:lpstr>LEVANTAMIENTO DEL PROCESO</vt:lpstr>
      <vt:lpstr>LEVANTAMIENTO DEL PROCESO</vt:lpstr>
      <vt:lpstr>LEVANTAMIENTO DEL PROCESO</vt:lpstr>
      <vt:lpstr>DEFINICION DE VARIABLES </vt:lpstr>
      <vt:lpstr>VARIABLES DEL PROCESO</vt:lpstr>
      <vt:lpstr>VARIABLES DEL PRODUCTO</vt:lpstr>
      <vt:lpstr>VARIABLES COMPLEMENTARIAS</vt:lpstr>
      <vt:lpstr>ANALISIS DE VARIABILIDAD DE DATOS</vt:lpstr>
      <vt:lpstr>ANALISIS DE VARIABILIDAD DE DATOS</vt:lpstr>
      <vt:lpstr>ANALISIS DE VARIABILIDAD DE DATOS</vt:lpstr>
      <vt:lpstr>LINEA BASE</vt:lpstr>
      <vt:lpstr>CONCLUSIONES</vt:lpstr>
      <vt:lpstr>CONCLUSIONES</vt:lpstr>
      <vt:lpstr>RECOMENDACIONES</vt:lpstr>
      <vt:lpstr>RECOMENDACIONES</vt:lpstr>
      <vt:lpstr>GRACIAS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POLITÉCNICA DEL EJÉRCITO UNIDAD DE POSTGRADOS</dc:title>
  <dc:creator>User</dc:creator>
  <cp:lastModifiedBy>mi pc</cp:lastModifiedBy>
  <cp:revision>75</cp:revision>
  <dcterms:created xsi:type="dcterms:W3CDTF">2013-03-03T22:49:00Z</dcterms:created>
  <dcterms:modified xsi:type="dcterms:W3CDTF">2017-03-14T01:29:33Z</dcterms:modified>
</cp:coreProperties>
</file>