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52" r:id="rId4"/>
    <p:sldId id="305" r:id="rId5"/>
    <p:sldId id="323" r:id="rId6"/>
    <p:sldId id="292" r:id="rId7"/>
    <p:sldId id="307" r:id="rId8"/>
    <p:sldId id="309" r:id="rId9"/>
    <p:sldId id="324" r:id="rId10"/>
    <p:sldId id="294" r:id="rId11"/>
    <p:sldId id="322" r:id="rId12"/>
    <p:sldId id="311" r:id="rId13"/>
    <p:sldId id="312" r:id="rId14"/>
    <p:sldId id="313" r:id="rId15"/>
    <p:sldId id="338" r:id="rId16"/>
    <p:sldId id="343" r:id="rId17"/>
    <p:sldId id="353" r:id="rId18"/>
    <p:sldId id="345" r:id="rId19"/>
    <p:sldId id="346" r:id="rId20"/>
    <p:sldId id="348" r:id="rId21"/>
    <p:sldId id="349" r:id="rId22"/>
    <p:sldId id="350" r:id="rId23"/>
    <p:sldId id="355" r:id="rId24"/>
    <p:sldId id="356" r:id="rId25"/>
    <p:sldId id="357" r:id="rId26"/>
    <p:sldId id="316" r:id="rId27"/>
    <p:sldId id="318" r:id="rId28"/>
    <p:sldId id="320" r:id="rId29"/>
    <p:sldId id="358" r:id="rId30"/>
    <p:sldId id="359" r:id="rId31"/>
    <p:sldId id="360" r:id="rId3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FFFFCC"/>
    <a:srgbClr val="FFFFFF"/>
    <a:srgbClr val="E5F5FF"/>
    <a:srgbClr val="FF9999"/>
    <a:srgbClr val="F5C7EE"/>
    <a:srgbClr val="FFCCFF"/>
    <a:srgbClr val="99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Encuesta%20(01%20nov%202016).xlsx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Encuesta%20(01%20nov%202016).xlsx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E8EDF-0FF7-4782-9636-8126FCE4C2B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240264-A340-4459-941E-6BB6A48C4EF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Economía Popular y Solidaria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C17080-056D-4BC9-9F4A-A5D2B50E00B7}" type="parTrans" cxnId="{46F980B2-8697-4E03-9407-744A9A3138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B556D6-9B3A-4462-A491-2A247383690F}" type="sibTrans" cxnId="{46F980B2-8697-4E03-9407-744A9A3138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16C35F-455B-4184-9B01-539A1A8480C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Gran importancia del sector Asociativo para la economía nacional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535886-2375-4D6A-8663-279BB8AF70CE}" type="parTrans" cxnId="{D8CDB74C-B17A-4B83-9BB3-D9063BCC90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4AD8A7-9B71-4429-AC2C-69659D635563}" type="sibTrans" cxnId="{D8CDB74C-B17A-4B83-9BB3-D9063BCC90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A8F4D3-2FEE-47F7-BEB2-63648605D77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Concentración de OEPS en la Sierra, generación de empleo, contribución al PIB.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B37439-A70D-4574-AB23-98ACBB6A98AB}" type="parTrans" cxnId="{E4DDF96D-BB45-400F-9E65-C9E74C4B14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26DFA0-68F7-4F64-A099-66DDFB2F2F02}" type="sibTrans" cxnId="{E4DDF96D-BB45-400F-9E65-C9E74C4B14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7371C6-72F5-4732-A21A-01C3B43F02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Supervivencia en el entorno actual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ED19C9-5409-42B6-B3BF-D74D0C86D32D}" type="parTrans" cxnId="{76B685A4-B249-41A0-BCE7-78A2724D5BD7}">
      <dgm:prSet/>
      <dgm:spPr/>
      <dgm:t>
        <a:bodyPr/>
        <a:lstStyle/>
        <a:p>
          <a:endParaRPr lang="es-EC"/>
        </a:p>
      </dgm:t>
    </dgm:pt>
    <dgm:pt modelId="{4CA0732B-24F8-4F1E-87DC-2564EED64F83}" type="sibTrans" cxnId="{76B685A4-B249-41A0-BCE7-78A2724D5BD7}">
      <dgm:prSet/>
      <dgm:spPr/>
      <dgm:t>
        <a:bodyPr/>
        <a:lstStyle/>
        <a:p>
          <a:endParaRPr lang="es-EC"/>
        </a:p>
      </dgm:t>
    </dgm:pt>
    <dgm:pt modelId="{FFAEF2F8-A327-4E3C-BA5C-46D61E5BD3CD}" type="pres">
      <dgm:prSet presAssocID="{1BDE8EDF-0FF7-4782-9636-8126FCE4C2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C1D182-4423-42CE-8C15-C72F36BFF64B}" type="pres">
      <dgm:prSet presAssocID="{74240264-A340-4459-941E-6BB6A48C4E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6B1A-4598-44CF-8EA6-C126B9F78024}" type="pres">
      <dgm:prSet presAssocID="{CDB556D6-9B3A-4462-A491-2A247383690F}" presName="sibTrans" presStyleCnt="0"/>
      <dgm:spPr/>
    </dgm:pt>
    <dgm:pt modelId="{42535281-6388-47A8-9CA0-5D21546C7D35}" type="pres">
      <dgm:prSet presAssocID="{4E16C35F-455B-4184-9B01-539A1A8480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03701-D654-455E-974D-0460D8330619}" type="pres">
      <dgm:prSet presAssocID="{BB4AD8A7-9B71-4429-AC2C-69659D635563}" presName="sibTrans" presStyleCnt="0"/>
      <dgm:spPr/>
    </dgm:pt>
    <dgm:pt modelId="{4845DAB6-A65B-46DC-A8FF-C12CA0C70E39}" type="pres">
      <dgm:prSet presAssocID="{CDA8F4D3-2FEE-47F7-BEB2-63648605D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C6803-9636-4BA2-8496-9A8833788BAB}" type="pres">
      <dgm:prSet presAssocID="{2826DFA0-68F7-4F64-A099-66DDFB2F2F02}" presName="sibTrans" presStyleCnt="0"/>
      <dgm:spPr/>
    </dgm:pt>
    <dgm:pt modelId="{66B5CFFC-D1A1-4473-B89C-21756B45D2B3}" type="pres">
      <dgm:prSet presAssocID="{457371C6-72F5-4732-A21A-01C3B43F02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DDF96D-BB45-400F-9E65-C9E74C4B1437}" srcId="{1BDE8EDF-0FF7-4782-9636-8126FCE4C2B8}" destId="{CDA8F4D3-2FEE-47F7-BEB2-63648605D77F}" srcOrd="2" destOrd="0" parTransId="{03B37439-A70D-4574-AB23-98ACBB6A98AB}" sibTransId="{2826DFA0-68F7-4F64-A099-66DDFB2F2F02}"/>
    <dgm:cxn modelId="{D8CDB74C-B17A-4B83-9BB3-D9063BCC9031}" srcId="{1BDE8EDF-0FF7-4782-9636-8126FCE4C2B8}" destId="{4E16C35F-455B-4184-9B01-539A1A8480C9}" srcOrd="1" destOrd="0" parTransId="{BD535886-2375-4D6A-8663-279BB8AF70CE}" sibTransId="{BB4AD8A7-9B71-4429-AC2C-69659D635563}"/>
    <dgm:cxn modelId="{46F980B2-8697-4E03-9407-744A9A31385C}" srcId="{1BDE8EDF-0FF7-4782-9636-8126FCE4C2B8}" destId="{74240264-A340-4459-941E-6BB6A48C4EF3}" srcOrd="0" destOrd="0" parTransId="{DFC17080-056D-4BC9-9F4A-A5D2B50E00B7}" sibTransId="{CDB556D6-9B3A-4462-A491-2A247383690F}"/>
    <dgm:cxn modelId="{012E5002-D615-4EEA-8C14-C892D5163A7F}" type="presOf" srcId="{457371C6-72F5-4732-A21A-01C3B43F0272}" destId="{66B5CFFC-D1A1-4473-B89C-21756B45D2B3}" srcOrd="0" destOrd="0" presId="urn:microsoft.com/office/officeart/2005/8/layout/default"/>
    <dgm:cxn modelId="{B0BB7C71-E34F-4476-A2CA-22074942D33D}" type="presOf" srcId="{4E16C35F-455B-4184-9B01-539A1A8480C9}" destId="{42535281-6388-47A8-9CA0-5D21546C7D35}" srcOrd="0" destOrd="0" presId="urn:microsoft.com/office/officeart/2005/8/layout/default"/>
    <dgm:cxn modelId="{76B685A4-B249-41A0-BCE7-78A2724D5BD7}" srcId="{1BDE8EDF-0FF7-4782-9636-8126FCE4C2B8}" destId="{457371C6-72F5-4732-A21A-01C3B43F0272}" srcOrd="3" destOrd="0" parTransId="{9FED19C9-5409-42B6-B3BF-D74D0C86D32D}" sibTransId="{4CA0732B-24F8-4F1E-87DC-2564EED64F83}"/>
    <dgm:cxn modelId="{668B1A52-AAC1-4747-9720-C9DFFDE119C4}" type="presOf" srcId="{CDA8F4D3-2FEE-47F7-BEB2-63648605D77F}" destId="{4845DAB6-A65B-46DC-A8FF-C12CA0C70E39}" srcOrd="0" destOrd="0" presId="urn:microsoft.com/office/officeart/2005/8/layout/default"/>
    <dgm:cxn modelId="{7724B079-DC3A-45A8-9F67-1B20D5766712}" type="presOf" srcId="{74240264-A340-4459-941E-6BB6A48C4EF3}" destId="{B5C1D182-4423-42CE-8C15-C72F36BFF64B}" srcOrd="0" destOrd="0" presId="urn:microsoft.com/office/officeart/2005/8/layout/default"/>
    <dgm:cxn modelId="{1D94DF7D-78C6-445C-A16A-AEC7281D33A7}" type="presOf" srcId="{1BDE8EDF-0FF7-4782-9636-8126FCE4C2B8}" destId="{FFAEF2F8-A327-4E3C-BA5C-46D61E5BD3CD}" srcOrd="0" destOrd="0" presId="urn:microsoft.com/office/officeart/2005/8/layout/default"/>
    <dgm:cxn modelId="{0B426DAB-8B39-4002-A5EF-EB12098E657B}" type="presParOf" srcId="{FFAEF2F8-A327-4E3C-BA5C-46D61E5BD3CD}" destId="{B5C1D182-4423-42CE-8C15-C72F36BFF64B}" srcOrd="0" destOrd="0" presId="urn:microsoft.com/office/officeart/2005/8/layout/default"/>
    <dgm:cxn modelId="{1B5D8806-2A18-4A01-AB5A-47D9DA6D92AC}" type="presParOf" srcId="{FFAEF2F8-A327-4E3C-BA5C-46D61E5BD3CD}" destId="{92AF6B1A-4598-44CF-8EA6-C126B9F78024}" srcOrd="1" destOrd="0" presId="urn:microsoft.com/office/officeart/2005/8/layout/default"/>
    <dgm:cxn modelId="{D46997AA-E908-47AD-B3E9-AE5B2CA71C8E}" type="presParOf" srcId="{FFAEF2F8-A327-4E3C-BA5C-46D61E5BD3CD}" destId="{42535281-6388-47A8-9CA0-5D21546C7D35}" srcOrd="2" destOrd="0" presId="urn:microsoft.com/office/officeart/2005/8/layout/default"/>
    <dgm:cxn modelId="{04DAE370-1E70-4DDA-99BF-5FFDA5CAB561}" type="presParOf" srcId="{FFAEF2F8-A327-4E3C-BA5C-46D61E5BD3CD}" destId="{5C103701-D654-455E-974D-0460D8330619}" srcOrd="3" destOrd="0" presId="urn:microsoft.com/office/officeart/2005/8/layout/default"/>
    <dgm:cxn modelId="{EB7D81A2-520A-40F5-94BC-F866442EF99C}" type="presParOf" srcId="{FFAEF2F8-A327-4E3C-BA5C-46D61E5BD3CD}" destId="{4845DAB6-A65B-46DC-A8FF-C12CA0C70E39}" srcOrd="4" destOrd="0" presId="urn:microsoft.com/office/officeart/2005/8/layout/default"/>
    <dgm:cxn modelId="{A970362B-BC9E-4714-8C80-66FB6091426C}" type="presParOf" srcId="{FFAEF2F8-A327-4E3C-BA5C-46D61E5BD3CD}" destId="{766C6803-9636-4BA2-8496-9A8833788BAB}" srcOrd="5" destOrd="0" presId="urn:microsoft.com/office/officeart/2005/8/layout/default"/>
    <dgm:cxn modelId="{4273B69F-DE53-42E7-8327-F35ED30E471E}" type="presParOf" srcId="{FFAEF2F8-A327-4E3C-BA5C-46D61E5BD3CD}" destId="{66B5CFFC-D1A1-4473-B89C-21756B45D2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B48D9-2C44-4BD1-9056-8C9056E3025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442732AE-50C6-4221-85B2-84398C750AD8}">
      <dgm:prSet phldrT="[Texto]" custT="1"/>
      <dgm:spPr/>
      <dgm:t>
        <a:bodyPr/>
        <a:lstStyle/>
        <a:p>
          <a:r>
            <a:rPr lang="es-EC" sz="1400" smtClean="0"/>
            <a:t>OEPS, contribuir en la calidad de vida y posibilitar el buen vivir.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87930192-D9D6-4ACD-AA6E-F0E4EBD60E37}" type="parTrans" cxnId="{F8B8D619-2A04-4D23-B04B-2C878CB8A6E7}">
      <dgm:prSet/>
      <dgm:spPr/>
      <dgm:t>
        <a:bodyPr/>
        <a:lstStyle/>
        <a:p>
          <a:endParaRPr lang="es-EC" sz="2000"/>
        </a:p>
      </dgm:t>
    </dgm:pt>
    <dgm:pt modelId="{38FC1AB4-97AD-4F92-A002-23E2F9269A63}" type="sibTrans" cxnId="{F8B8D619-2A04-4D23-B04B-2C878CB8A6E7}">
      <dgm:prSet/>
      <dgm:spPr/>
      <dgm:t>
        <a:bodyPr/>
        <a:lstStyle/>
        <a:p>
          <a:endParaRPr lang="es-EC" sz="2000"/>
        </a:p>
      </dgm:t>
    </dgm:pt>
    <dgm:pt modelId="{0D23F2BE-B45A-434E-9736-2ADE63500FEA}">
      <dgm:prSet custT="1"/>
      <dgm:spPr/>
      <dgm:t>
        <a:bodyPr/>
        <a:lstStyle/>
        <a:p>
          <a:r>
            <a:rPr lang="es-EC" sz="1400" dirty="0" smtClean="0"/>
            <a:t>Poca experiencia,  inadecuada gestión de calidad, carencia de planificación, detiene el crecimiento</a:t>
          </a:r>
          <a:endParaRPr lang="es-EC" sz="1400" dirty="0"/>
        </a:p>
      </dgm:t>
    </dgm:pt>
    <dgm:pt modelId="{9F435571-9729-4DF9-A29E-E8D9B7745425}" type="parTrans" cxnId="{9B81A2F7-49D8-423B-9662-6C42E7AA7770}">
      <dgm:prSet/>
      <dgm:spPr/>
      <dgm:t>
        <a:bodyPr/>
        <a:lstStyle/>
        <a:p>
          <a:endParaRPr lang="es-EC" sz="2000"/>
        </a:p>
      </dgm:t>
    </dgm:pt>
    <dgm:pt modelId="{0AABAE34-1064-4C01-8D5C-8912C7103F98}" type="sibTrans" cxnId="{9B81A2F7-49D8-423B-9662-6C42E7AA7770}">
      <dgm:prSet/>
      <dgm:spPr/>
      <dgm:t>
        <a:bodyPr/>
        <a:lstStyle/>
        <a:p>
          <a:endParaRPr lang="es-EC" sz="2000"/>
        </a:p>
      </dgm:t>
    </dgm:pt>
    <dgm:pt modelId="{5BD8DA3C-952A-42A9-BC0D-0F0035ACC9A8}">
      <dgm:prSet custT="1"/>
      <dgm:spPr/>
      <dgm:t>
        <a:bodyPr/>
        <a:lstStyle/>
        <a:p>
          <a:r>
            <a:rPr lang="es-EC" sz="1400" dirty="0" smtClean="0"/>
            <a:t>Globalización, Progreso tecnológico, la organización interna, ofrece ventajas de difícil alcance.</a:t>
          </a:r>
          <a:endParaRPr lang="es-EC" sz="1400" dirty="0"/>
        </a:p>
      </dgm:t>
    </dgm:pt>
    <dgm:pt modelId="{8F721DF5-04B6-4CF4-AD45-5D3A6387847F}" type="parTrans" cxnId="{4355A6B1-C97D-4339-8DDC-5C135291614C}">
      <dgm:prSet/>
      <dgm:spPr/>
      <dgm:t>
        <a:bodyPr/>
        <a:lstStyle/>
        <a:p>
          <a:endParaRPr lang="es-EC" sz="2000"/>
        </a:p>
      </dgm:t>
    </dgm:pt>
    <dgm:pt modelId="{A18C7A08-92D3-45F6-9D31-C7B2CCA36D05}" type="sibTrans" cxnId="{4355A6B1-C97D-4339-8DDC-5C135291614C}">
      <dgm:prSet/>
      <dgm:spPr/>
      <dgm:t>
        <a:bodyPr/>
        <a:lstStyle/>
        <a:p>
          <a:endParaRPr lang="es-EC" sz="2000"/>
        </a:p>
      </dgm:t>
    </dgm:pt>
    <dgm:pt modelId="{3C15ED17-01B3-4677-B56C-F9512BFEF5C1}">
      <dgm:prSet custT="1"/>
      <dgm:spPr/>
      <dgm:t>
        <a:bodyPr/>
        <a:lstStyle/>
        <a:p>
          <a:r>
            <a:rPr lang="es-EC" sz="1400" dirty="0" smtClean="0"/>
            <a:t>Empresas grandes constituyen una amenaza.</a:t>
          </a:r>
          <a:endParaRPr lang="es-EC" sz="1400" dirty="0"/>
        </a:p>
      </dgm:t>
    </dgm:pt>
    <dgm:pt modelId="{703EB461-3FE2-4EB4-B0A4-EFFDDE28E416}" type="parTrans" cxnId="{A8D68239-C0F5-44F2-81D2-278C8B7627D9}">
      <dgm:prSet/>
      <dgm:spPr/>
      <dgm:t>
        <a:bodyPr/>
        <a:lstStyle/>
        <a:p>
          <a:endParaRPr lang="es-EC" sz="2000"/>
        </a:p>
      </dgm:t>
    </dgm:pt>
    <dgm:pt modelId="{EAF38448-15B4-47D8-8416-D5A7012F86A7}" type="sibTrans" cxnId="{A8D68239-C0F5-44F2-81D2-278C8B7627D9}">
      <dgm:prSet/>
      <dgm:spPr/>
      <dgm:t>
        <a:bodyPr/>
        <a:lstStyle/>
        <a:p>
          <a:endParaRPr lang="es-EC" sz="2000"/>
        </a:p>
      </dgm:t>
    </dgm:pt>
    <dgm:pt modelId="{074D96C4-5CDC-4445-90C7-55992A264500}">
      <dgm:prSet phldrT="[Texto]" custT="1"/>
      <dgm:spPr/>
      <dgm:t>
        <a:bodyPr/>
        <a:lstStyle/>
        <a:p>
          <a:r>
            <a:rPr lang="es-EC" sz="1400" dirty="0" smtClean="0"/>
            <a:t>Actividades dejando al margen la calidad de productos y servicios.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4C5A93B-71F9-4720-8D0A-C5C368D44F14}" type="parTrans" cxnId="{53F37994-28C9-43DF-A9F8-75F275B9B25E}">
      <dgm:prSet/>
      <dgm:spPr/>
      <dgm:t>
        <a:bodyPr/>
        <a:lstStyle/>
        <a:p>
          <a:endParaRPr lang="es-EC" sz="2000"/>
        </a:p>
      </dgm:t>
    </dgm:pt>
    <dgm:pt modelId="{44FF7578-0524-472A-98CF-07E276D710DE}" type="sibTrans" cxnId="{53F37994-28C9-43DF-A9F8-75F275B9B25E}">
      <dgm:prSet/>
      <dgm:spPr/>
      <dgm:t>
        <a:bodyPr/>
        <a:lstStyle/>
        <a:p>
          <a:endParaRPr lang="es-EC" sz="2000"/>
        </a:p>
      </dgm:t>
    </dgm:pt>
    <dgm:pt modelId="{B4500044-065F-4810-B7B2-F7088343E4D9}" type="pres">
      <dgm:prSet presAssocID="{9CEB48D9-2C44-4BD1-9056-8C9056E30254}" presName="CompostProcess" presStyleCnt="0">
        <dgm:presLayoutVars>
          <dgm:dir/>
          <dgm:resizeHandles val="exact"/>
        </dgm:presLayoutVars>
      </dgm:prSet>
      <dgm:spPr/>
    </dgm:pt>
    <dgm:pt modelId="{47EB9688-0707-4F46-A1C9-97326C3D25C6}" type="pres">
      <dgm:prSet presAssocID="{9CEB48D9-2C44-4BD1-9056-8C9056E30254}" presName="arrow" presStyleLbl="bgShp" presStyleIdx="0" presStyleCnt="1" custScaleX="117647"/>
      <dgm:spPr/>
    </dgm:pt>
    <dgm:pt modelId="{B6ED1772-DD45-471B-AEED-4126329B6A6E}" type="pres">
      <dgm:prSet presAssocID="{9CEB48D9-2C44-4BD1-9056-8C9056E30254}" presName="linearProcess" presStyleCnt="0"/>
      <dgm:spPr/>
    </dgm:pt>
    <dgm:pt modelId="{9CBAB015-3C3A-4FEC-8CB9-0201A0A65245}" type="pres">
      <dgm:prSet presAssocID="{442732AE-50C6-4221-85B2-84398C750AD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6745A-46C0-43B2-850E-D8C873163F80}" type="pres">
      <dgm:prSet presAssocID="{38FC1AB4-97AD-4F92-A002-23E2F9269A63}" presName="sibTrans" presStyleCnt="0"/>
      <dgm:spPr/>
    </dgm:pt>
    <dgm:pt modelId="{843245E5-4F0C-41AE-B85F-FCE15C95D7AD}" type="pres">
      <dgm:prSet presAssocID="{074D96C4-5CDC-4445-90C7-55992A26450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18D9A-EE96-4E3B-9786-BE040B8DBD65}" type="pres">
      <dgm:prSet presAssocID="{44FF7578-0524-472A-98CF-07E276D710DE}" presName="sibTrans" presStyleCnt="0"/>
      <dgm:spPr/>
    </dgm:pt>
    <dgm:pt modelId="{410CB6A2-9A26-4935-AEA7-E00D6F1B70F9}" type="pres">
      <dgm:prSet presAssocID="{0D23F2BE-B45A-434E-9736-2ADE63500FE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F5AC6-8C34-4F0E-897F-72579DC1986D}" type="pres">
      <dgm:prSet presAssocID="{0AABAE34-1064-4C01-8D5C-8912C7103F98}" presName="sibTrans" presStyleCnt="0"/>
      <dgm:spPr/>
    </dgm:pt>
    <dgm:pt modelId="{82075123-86C2-4F06-96D7-F1278267942B}" type="pres">
      <dgm:prSet presAssocID="{3C15ED17-01B3-4677-B56C-F9512BFEF5C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BB894D-A930-415F-8D37-AA37539EE6E5}" type="pres">
      <dgm:prSet presAssocID="{EAF38448-15B4-47D8-8416-D5A7012F86A7}" presName="sibTrans" presStyleCnt="0"/>
      <dgm:spPr/>
    </dgm:pt>
    <dgm:pt modelId="{5993D760-3DA3-4D47-BC72-940AF9FBB9C7}" type="pres">
      <dgm:prSet presAssocID="{5BD8DA3C-952A-42A9-BC0D-0F0035ACC9A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C2D607-1898-4B9E-B6F8-E7F4AE689C7E}" type="presOf" srcId="{9CEB48D9-2C44-4BD1-9056-8C9056E30254}" destId="{B4500044-065F-4810-B7B2-F7088343E4D9}" srcOrd="0" destOrd="0" presId="urn:microsoft.com/office/officeart/2005/8/layout/hProcess9"/>
    <dgm:cxn modelId="{9B81A2F7-49D8-423B-9662-6C42E7AA7770}" srcId="{9CEB48D9-2C44-4BD1-9056-8C9056E30254}" destId="{0D23F2BE-B45A-434E-9736-2ADE63500FEA}" srcOrd="2" destOrd="0" parTransId="{9F435571-9729-4DF9-A29E-E8D9B7745425}" sibTransId="{0AABAE34-1064-4C01-8D5C-8912C7103F98}"/>
    <dgm:cxn modelId="{FB523933-7574-43A4-B356-B4CB113F2285}" type="presOf" srcId="{0D23F2BE-B45A-434E-9736-2ADE63500FEA}" destId="{410CB6A2-9A26-4935-AEA7-E00D6F1B70F9}" srcOrd="0" destOrd="0" presId="urn:microsoft.com/office/officeart/2005/8/layout/hProcess9"/>
    <dgm:cxn modelId="{5AB400C4-AACC-4FFA-924B-CCCEF849F2DD}" type="presOf" srcId="{5BD8DA3C-952A-42A9-BC0D-0F0035ACC9A8}" destId="{5993D760-3DA3-4D47-BC72-940AF9FBB9C7}" srcOrd="0" destOrd="0" presId="urn:microsoft.com/office/officeart/2005/8/layout/hProcess9"/>
    <dgm:cxn modelId="{F8B8D619-2A04-4D23-B04B-2C878CB8A6E7}" srcId="{9CEB48D9-2C44-4BD1-9056-8C9056E30254}" destId="{442732AE-50C6-4221-85B2-84398C750AD8}" srcOrd="0" destOrd="0" parTransId="{87930192-D9D6-4ACD-AA6E-F0E4EBD60E37}" sibTransId="{38FC1AB4-97AD-4F92-A002-23E2F9269A63}"/>
    <dgm:cxn modelId="{6639CED4-1B9A-4467-8832-2CD0CE06DC60}" type="presOf" srcId="{3C15ED17-01B3-4677-B56C-F9512BFEF5C1}" destId="{82075123-86C2-4F06-96D7-F1278267942B}" srcOrd="0" destOrd="0" presId="urn:microsoft.com/office/officeart/2005/8/layout/hProcess9"/>
    <dgm:cxn modelId="{D69189EB-1D71-457E-A23D-FA5A8222D833}" type="presOf" srcId="{074D96C4-5CDC-4445-90C7-55992A264500}" destId="{843245E5-4F0C-41AE-B85F-FCE15C95D7AD}" srcOrd="0" destOrd="0" presId="urn:microsoft.com/office/officeart/2005/8/layout/hProcess9"/>
    <dgm:cxn modelId="{4355A6B1-C97D-4339-8DDC-5C135291614C}" srcId="{9CEB48D9-2C44-4BD1-9056-8C9056E30254}" destId="{5BD8DA3C-952A-42A9-BC0D-0F0035ACC9A8}" srcOrd="4" destOrd="0" parTransId="{8F721DF5-04B6-4CF4-AD45-5D3A6387847F}" sibTransId="{A18C7A08-92D3-45F6-9D31-C7B2CCA36D05}"/>
    <dgm:cxn modelId="{46DD8671-3C3D-43FB-A938-177A68F31169}" type="presOf" srcId="{442732AE-50C6-4221-85B2-84398C750AD8}" destId="{9CBAB015-3C3A-4FEC-8CB9-0201A0A65245}" srcOrd="0" destOrd="0" presId="urn:microsoft.com/office/officeart/2005/8/layout/hProcess9"/>
    <dgm:cxn modelId="{A8D68239-C0F5-44F2-81D2-278C8B7627D9}" srcId="{9CEB48D9-2C44-4BD1-9056-8C9056E30254}" destId="{3C15ED17-01B3-4677-B56C-F9512BFEF5C1}" srcOrd="3" destOrd="0" parTransId="{703EB461-3FE2-4EB4-B0A4-EFFDDE28E416}" sibTransId="{EAF38448-15B4-47D8-8416-D5A7012F86A7}"/>
    <dgm:cxn modelId="{53F37994-28C9-43DF-A9F8-75F275B9B25E}" srcId="{9CEB48D9-2C44-4BD1-9056-8C9056E30254}" destId="{074D96C4-5CDC-4445-90C7-55992A264500}" srcOrd="1" destOrd="0" parTransId="{C4C5A93B-71F9-4720-8D0A-C5C368D44F14}" sibTransId="{44FF7578-0524-472A-98CF-07E276D710DE}"/>
    <dgm:cxn modelId="{1C237B3D-4448-4838-A107-360C616B0D21}" type="presParOf" srcId="{B4500044-065F-4810-B7B2-F7088343E4D9}" destId="{47EB9688-0707-4F46-A1C9-97326C3D25C6}" srcOrd="0" destOrd="0" presId="urn:microsoft.com/office/officeart/2005/8/layout/hProcess9"/>
    <dgm:cxn modelId="{61BD4916-A45A-43C5-AC6E-1E8360C6AB29}" type="presParOf" srcId="{B4500044-065F-4810-B7B2-F7088343E4D9}" destId="{B6ED1772-DD45-471B-AEED-4126329B6A6E}" srcOrd="1" destOrd="0" presId="urn:microsoft.com/office/officeart/2005/8/layout/hProcess9"/>
    <dgm:cxn modelId="{70A315C5-EFCD-414E-AEE1-4C185783AFEF}" type="presParOf" srcId="{B6ED1772-DD45-471B-AEED-4126329B6A6E}" destId="{9CBAB015-3C3A-4FEC-8CB9-0201A0A65245}" srcOrd="0" destOrd="0" presId="urn:microsoft.com/office/officeart/2005/8/layout/hProcess9"/>
    <dgm:cxn modelId="{1B9A5A0B-54DE-47C7-8153-A58A658C5233}" type="presParOf" srcId="{B6ED1772-DD45-471B-AEED-4126329B6A6E}" destId="{7C76745A-46C0-43B2-850E-D8C873163F80}" srcOrd="1" destOrd="0" presId="urn:microsoft.com/office/officeart/2005/8/layout/hProcess9"/>
    <dgm:cxn modelId="{B6F40D48-D06F-4AD5-8443-58E0D598109D}" type="presParOf" srcId="{B6ED1772-DD45-471B-AEED-4126329B6A6E}" destId="{843245E5-4F0C-41AE-B85F-FCE15C95D7AD}" srcOrd="2" destOrd="0" presId="urn:microsoft.com/office/officeart/2005/8/layout/hProcess9"/>
    <dgm:cxn modelId="{21AC5925-B21B-4C00-AE0A-7EB77A3FB47F}" type="presParOf" srcId="{B6ED1772-DD45-471B-AEED-4126329B6A6E}" destId="{D3C18D9A-EE96-4E3B-9786-BE040B8DBD65}" srcOrd="3" destOrd="0" presId="urn:microsoft.com/office/officeart/2005/8/layout/hProcess9"/>
    <dgm:cxn modelId="{8CD5B730-41D1-4883-A21F-F37BF58B6145}" type="presParOf" srcId="{B6ED1772-DD45-471B-AEED-4126329B6A6E}" destId="{410CB6A2-9A26-4935-AEA7-E00D6F1B70F9}" srcOrd="4" destOrd="0" presId="urn:microsoft.com/office/officeart/2005/8/layout/hProcess9"/>
    <dgm:cxn modelId="{5F13F09C-0D16-46DC-816F-26F082B5C139}" type="presParOf" srcId="{B6ED1772-DD45-471B-AEED-4126329B6A6E}" destId="{9E3F5AC6-8C34-4F0E-897F-72579DC1986D}" srcOrd="5" destOrd="0" presId="urn:microsoft.com/office/officeart/2005/8/layout/hProcess9"/>
    <dgm:cxn modelId="{FB854AB5-CF27-46ED-A71F-7CACB53CDF5C}" type="presParOf" srcId="{B6ED1772-DD45-471B-AEED-4126329B6A6E}" destId="{82075123-86C2-4F06-96D7-F1278267942B}" srcOrd="6" destOrd="0" presId="urn:microsoft.com/office/officeart/2005/8/layout/hProcess9"/>
    <dgm:cxn modelId="{7B64150D-216D-44A5-8ADB-17F890B8AE66}" type="presParOf" srcId="{B6ED1772-DD45-471B-AEED-4126329B6A6E}" destId="{E7BB894D-A930-415F-8D37-AA37539EE6E5}" srcOrd="7" destOrd="0" presId="urn:microsoft.com/office/officeart/2005/8/layout/hProcess9"/>
    <dgm:cxn modelId="{EBA9733B-45EC-4BD1-98BB-5C21CE4C8C9E}" type="presParOf" srcId="{B6ED1772-DD45-471B-AEED-4126329B6A6E}" destId="{5993D760-3DA3-4D47-BC72-940AF9FBB9C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3D16A-AFB1-4F0C-89C7-D3ECF3581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BEF64AB-E61C-461F-9554-A26C1D521420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tx1"/>
              </a:solidFill>
            </a:rPr>
            <a:t>Teoría del Cooperativismo</a:t>
          </a:r>
          <a:endParaRPr lang="es-EC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0EA87-39B5-469F-AB76-B9FB5B98D895}" type="parTrans" cxnId="{AE4CD5A2-D209-4D41-BB67-2280259617F7}">
      <dgm:prSet/>
      <dgm:spPr/>
      <dgm:t>
        <a:bodyPr/>
        <a:lstStyle/>
        <a:p>
          <a:endParaRPr lang="es-EC"/>
        </a:p>
      </dgm:t>
    </dgm:pt>
    <dgm:pt modelId="{F736F567-8955-4DAA-928E-AA1B59C553DC}" type="sibTrans" cxnId="{AE4CD5A2-D209-4D41-BB67-2280259617F7}">
      <dgm:prSet/>
      <dgm:spPr/>
      <dgm:t>
        <a:bodyPr/>
        <a:lstStyle/>
        <a:p>
          <a:endParaRPr lang="es-EC"/>
        </a:p>
      </dgm:t>
    </dgm:pt>
    <dgm:pt modelId="{90101731-4B42-474E-8C73-47D5FCD8D931}">
      <dgm:prSet phldrT="[Texto]"/>
      <dgm:spPr/>
      <dgm:t>
        <a:bodyPr/>
        <a:lstStyle/>
        <a:p>
          <a:pPr algn="just"/>
          <a:r>
            <a:rPr lang="es-EC" dirty="0" smtClean="0"/>
            <a:t>El único orden social que promete la realización efectiva de la democracia integral y los derechos humanos es el cooperativista y los beneficios para los individuos y para la sociedad serían inmensos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EAE78A20-0617-4FDB-957E-163D3CCD72FB}" type="parTrans" cxnId="{31D230A7-FE6B-45D1-9CF8-FA5E9EDCC7B2}">
      <dgm:prSet/>
      <dgm:spPr/>
      <dgm:t>
        <a:bodyPr/>
        <a:lstStyle/>
        <a:p>
          <a:endParaRPr lang="es-EC"/>
        </a:p>
      </dgm:t>
    </dgm:pt>
    <dgm:pt modelId="{368C7444-0E0C-41E6-B009-A3C8C133B113}" type="sibTrans" cxnId="{31D230A7-FE6B-45D1-9CF8-FA5E9EDCC7B2}">
      <dgm:prSet/>
      <dgm:spPr/>
      <dgm:t>
        <a:bodyPr/>
        <a:lstStyle/>
        <a:p>
          <a:endParaRPr lang="es-EC"/>
        </a:p>
      </dgm:t>
    </dgm:pt>
    <dgm:pt modelId="{48C8A821-9B2A-41E7-A30A-E84969411B5A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tx1"/>
              </a:solidFill>
            </a:rPr>
            <a:t>Catorce puntos para la gestión de la calidad. </a:t>
          </a:r>
          <a:endParaRPr lang="es-EC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BD27CA-9BF4-4C0D-A229-4C222A958348}" type="parTrans" cxnId="{4F1B7556-99FC-457C-93E8-F574819DF2CE}">
      <dgm:prSet/>
      <dgm:spPr/>
      <dgm:t>
        <a:bodyPr/>
        <a:lstStyle/>
        <a:p>
          <a:endParaRPr lang="es-EC"/>
        </a:p>
      </dgm:t>
    </dgm:pt>
    <dgm:pt modelId="{76D80030-5BE2-4C72-8274-0214DF7D3191}" type="sibTrans" cxnId="{4F1B7556-99FC-457C-93E8-F574819DF2CE}">
      <dgm:prSet/>
      <dgm:spPr/>
      <dgm:t>
        <a:bodyPr/>
        <a:lstStyle/>
        <a:p>
          <a:endParaRPr lang="es-EC"/>
        </a:p>
      </dgm:t>
    </dgm:pt>
    <dgm:pt modelId="{45E7C6B9-20ED-404B-88BB-E50EA42E2401}">
      <dgm:prSet phldrT="[Texto]"/>
      <dgm:spPr/>
      <dgm:t>
        <a:bodyPr/>
        <a:lstStyle/>
        <a:p>
          <a:pPr algn="just"/>
          <a:r>
            <a:rPr lang="es-EC" dirty="0" smtClean="0"/>
            <a:t>El mercado globalizado actual no permite que las empresas no sean competitivas, que   los  productos  tengan  errores, personal no comprometido, daños en la manipulación,  transportes con retrasos.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184DCDD-BAB6-4C69-B445-080E114F6B37}" type="parTrans" cxnId="{2E83FBD8-C1B5-4C95-B89E-3170379FB862}">
      <dgm:prSet/>
      <dgm:spPr/>
      <dgm:t>
        <a:bodyPr/>
        <a:lstStyle/>
        <a:p>
          <a:endParaRPr lang="es-EC"/>
        </a:p>
      </dgm:t>
    </dgm:pt>
    <dgm:pt modelId="{D3A648E7-ED78-4277-95A9-28190959F966}" type="sibTrans" cxnId="{2E83FBD8-C1B5-4C95-B89E-3170379FB862}">
      <dgm:prSet/>
      <dgm:spPr/>
      <dgm:t>
        <a:bodyPr/>
        <a:lstStyle/>
        <a:p>
          <a:endParaRPr lang="es-EC"/>
        </a:p>
      </dgm:t>
    </dgm:pt>
    <dgm:pt modelId="{125B5E58-B20B-421C-B742-3ACE4AE3B0D0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tx1"/>
              </a:solidFill>
            </a:rPr>
            <a:t>NORMA ISO 9001:2015</a:t>
          </a:r>
          <a:endParaRPr lang="es-EC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B38F48-CC1B-41E6-876B-FD58E28BF15C}" type="parTrans" cxnId="{2085DFE3-B5A2-42F3-9844-7AE0611917F2}">
      <dgm:prSet/>
      <dgm:spPr/>
      <dgm:t>
        <a:bodyPr/>
        <a:lstStyle/>
        <a:p>
          <a:endParaRPr lang="es-EC"/>
        </a:p>
      </dgm:t>
    </dgm:pt>
    <dgm:pt modelId="{D166754A-02CB-4ACE-9C6A-25428DB10903}" type="sibTrans" cxnId="{2085DFE3-B5A2-42F3-9844-7AE0611917F2}">
      <dgm:prSet/>
      <dgm:spPr/>
      <dgm:t>
        <a:bodyPr/>
        <a:lstStyle/>
        <a:p>
          <a:endParaRPr lang="es-EC"/>
        </a:p>
      </dgm:t>
    </dgm:pt>
    <dgm:pt modelId="{9DAD0D4B-A9F3-4AD2-9F0C-68B6D8592448}">
      <dgm:prSet phldrT="[Texto]"/>
      <dgm:spPr/>
      <dgm:t>
        <a:bodyPr/>
        <a:lstStyle/>
        <a:p>
          <a:pPr algn="just"/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0E70352E-0EBB-4399-A6F6-4EF759D25B9E}" type="parTrans" cxnId="{14E57D60-30F0-4B40-B050-7CF8B595BAA8}">
      <dgm:prSet/>
      <dgm:spPr/>
      <dgm:t>
        <a:bodyPr/>
        <a:lstStyle/>
        <a:p>
          <a:endParaRPr lang="es-EC"/>
        </a:p>
      </dgm:t>
    </dgm:pt>
    <dgm:pt modelId="{25DA271E-3A8B-4117-A545-9AD2B96E96F7}" type="sibTrans" cxnId="{14E57D60-30F0-4B40-B050-7CF8B595BAA8}">
      <dgm:prSet/>
      <dgm:spPr/>
      <dgm:t>
        <a:bodyPr/>
        <a:lstStyle/>
        <a:p>
          <a:endParaRPr lang="es-EC"/>
        </a:p>
      </dgm:t>
    </dgm:pt>
    <dgm:pt modelId="{D20F6AE3-A1FB-4CA2-9DF7-BCE0C314E0A2}">
      <dgm:prSet phldrT="[Texto]"/>
      <dgm:spPr/>
      <dgm:t>
        <a:bodyPr/>
        <a:lstStyle/>
        <a:p>
          <a:r>
            <a:rPr lang="es-EC" dirty="0" smtClean="0"/>
            <a:t>Círculo de Deming, metodología con cuatro pasos esenciales ejecutables de forma sistemática para la mejora continua, consiste en la disminución de fallos, aumento de la eficacia y eficiencia, solución de problemas, previsión y eliminación de riesgos potenciales.</a:t>
          </a:r>
          <a:endParaRPr lang="es-EC" dirty="0"/>
        </a:p>
      </dgm:t>
    </dgm:pt>
    <dgm:pt modelId="{100343A4-E1EA-4A16-91F5-76C6AEDE62E2}" type="parTrans" cxnId="{D0C869E5-EF71-4839-A1C1-B94E64612312}">
      <dgm:prSet/>
      <dgm:spPr/>
      <dgm:t>
        <a:bodyPr/>
        <a:lstStyle/>
        <a:p>
          <a:endParaRPr lang="es-EC"/>
        </a:p>
      </dgm:t>
    </dgm:pt>
    <dgm:pt modelId="{1162F621-B5D7-446B-959E-586F2E6880C2}" type="sibTrans" cxnId="{D0C869E5-EF71-4839-A1C1-B94E64612312}">
      <dgm:prSet/>
      <dgm:spPr/>
      <dgm:t>
        <a:bodyPr/>
        <a:lstStyle/>
        <a:p>
          <a:endParaRPr lang="es-EC"/>
        </a:p>
      </dgm:t>
    </dgm:pt>
    <dgm:pt modelId="{DE35BD72-BAD4-4BC9-A116-E6B43FF6F6C0}">
      <dgm:prSet phldrT="[Texto]"/>
      <dgm:spPr/>
      <dgm:t>
        <a:bodyPr/>
        <a:lstStyle/>
        <a:p>
          <a:endParaRPr lang="es-EC" dirty="0"/>
        </a:p>
      </dgm:t>
    </dgm:pt>
    <dgm:pt modelId="{1A647D51-CF5B-4294-BEDD-9738E2ABF29E}" type="parTrans" cxnId="{B5F7CC82-5F2B-4083-BEB7-016FA5457CC1}">
      <dgm:prSet/>
      <dgm:spPr/>
      <dgm:t>
        <a:bodyPr/>
        <a:lstStyle/>
        <a:p>
          <a:endParaRPr lang="es-EC"/>
        </a:p>
      </dgm:t>
    </dgm:pt>
    <dgm:pt modelId="{582DE087-AD0F-4D98-BA72-E0C328885788}" type="sibTrans" cxnId="{B5F7CC82-5F2B-4083-BEB7-016FA5457CC1}">
      <dgm:prSet/>
      <dgm:spPr/>
      <dgm:t>
        <a:bodyPr/>
        <a:lstStyle/>
        <a:p>
          <a:endParaRPr lang="es-EC"/>
        </a:p>
      </dgm:t>
    </dgm:pt>
    <dgm:pt modelId="{C5D92766-53FA-4CF7-A625-04684F7C36B9}" type="pres">
      <dgm:prSet presAssocID="{5DA3D16A-AFB1-4F0C-89C7-D3ECF3581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7F226B-9881-43A4-9E6C-12F7CB05E364}" type="pres">
      <dgm:prSet presAssocID="{DBEF64AB-E61C-461F-9554-A26C1D521420}" presName="linNode" presStyleCnt="0"/>
      <dgm:spPr/>
    </dgm:pt>
    <dgm:pt modelId="{38E608A6-B2DE-477E-B33A-B60E10219CF7}" type="pres">
      <dgm:prSet presAssocID="{DBEF64AB-E61C-461F-9554-A26C1D5214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D1D96-F0B0-43C2-87E9-4229F994E66D}" type="pres">
      <dgm:prSet presAssocID="{DBEF64AB-E61C-461F-9554-A26C1D5214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072E5-87CA-4642-9DC2-115DF52DF47E}" type="pres">
      <dgm:prSet presAssocID="{F736F567-8955-4DAA-928E-AA1B59C553DC}" presName="sp" presStyleCnt="0"/>
      <dgm:spPr/>
    </dgm:pt>
    <dgm:pt modelId="{5757A20F-33CE-4063-BBEE-F3767C46B9E7}" type="pres">
      <dgm:prSet presAssocID="{48C8A821-9B2A-41E7-A30A-E84969411B5A}" presName="linNode" presStyleCnt="0"/>
      <dgm:spPr/>
    </dgm:pt>
    <dgm:pt modelId="{9FDF9530-F6EB-4160-8C0B-59DF7D67E7B8}" type="pres">
      <dgm:prSet presAssocID="{48C8A821-9B2A-41E7-A30A-E84969411B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53170-4A0B-4FE2-B003-2D5B3C3448CD}" type="pres">
      <dgm:prSet presAssocID="{48C8A821-9B2A-41E7-A30A-E84969411B5A}" presName="descendantText" presStyleLbl="alignAccFollowNode1" presStyleIdx="1" presStyleCnt="3" custScaleY="1034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36F59-97A3-4199-A256-357A6EE69142}" type="pres">
      <dgm:prSet presAssocID="{76D80030-5BE2-4C72-8274-0214DF7D3191}" presName="sp" presStyleCnt="0"/>
      <dgm:spPr/>
    </dgm:pt>
    <dgm:pt modelId="{A652015C-D7DD-494C-B5CF-3D6B1D708465}" type="pres">
      <dgm:prSet presAssocID="{125B5E58-B20B-421C-B742-3ACE4AE3B0D0}" presName="linNode" presStyleCnt="0"/>
      <dgm:spPr/>
    </dgm:pt>
    <dgm:pt modelId="{F962C768-8008-46D7-8BB8-34F7C8E5488C}" type="pres">
      <dgm:prSet presAssocID="{125B5E58-B20B-421C-B742-3ACE4AE3B0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1924B6-F32A-43C9-9DD7-6A0E459A8780}" type="pres">
      <dgm:prSet presAssocID="{125B5E58-B20B-421C-B742-3ACE4AE3B0D0}" presName="descendantText" presStyleLbl="alignAccFollowNode1" presStyleIdx="2" presStyleCnt="3" custLinFactNeighborX="-612" custLinFactNeighborY="-101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E57D60-30F0-4B40-B050-7CF8B595BAA8}" srcId="{125B5E58-B20B-421C-B742-3ACE4AE3B0D0}" destId="{9DAD0D4B-A9F3-4AD2-9F0C-68B6D8592448}" srcOrd="0" destOrd="0" parTransId="{0E70352E-0EBB-4399-A6F6-4EF759D25B9E}" sibTransId="{25DA271E-3A8B-4117-A545-9AD2B96E96F7}"/>
    <dgm:cxn modelId="{31D230A7-FE6B-45D1-9CF8-FA5E9EDCC7B2}" srcId="{DBEF64AB-E61C-461F-9554-A26C1D521420}" destId="{90101731-4B42-474E-8C73-47D5FCD8D931}" srcOrd="0" destOrd="0" parTransId="{EAE78A20-0617-4FDB-957E-163D3CCD72FB}" sibTransId="{368C7444-0E0C-41E6-B009-A3C8C133B113}"/>
    <dgm:cxn modelId="{063675A4-05E4-4FDF-AFB5-1E9A3420AA23}" type="presOf" srcId="{5DA3D16A-AFB1-4F0C-89C7-D3ECF35817E5}" destId="{C5D92766-53FA-4CF7-A625-04684F7C36B9}" srcOrd="0" destOrd="0" presId="urn:microsoft.com/office/officeart/2005/8/layout/vList5"/>
    <dgm:cxn modelId="{6BE3DAE0-B9D5-4321-A5C0-C35EEF6E7E54}" type="presOf" srcId="{45E7C6B9-20ED-404B-88BB-E50EA42E2401}" destId="{3AF53170-4A0B-4FE2-B003-2D5B3C3448CD}" srcOrd="0" destOrd="0" presId="urn:microsoft.com/office/officeart/2005/8/layout/vList5"/>
    <dgm:cxn modelId="{2085DFE3-B5A2-42F3-9844-7AE0611917F2}" srcId="{5DA3D16A-AFB1-4F0C-89C7-D3ECF35817E5}" destId="{125B5E58-B20B-421C-B742-3ACE4AE3B0D0}" srcOrd="2" destOrd="0" parTransId="{EEB38F48-CC1B-41E6-876B-FD58E28BF15C}" sibTransId="{D166754A-02CB-4ACE-9C6A-25428DB10903}"/>
    <dgm:cxn modelId="{D0C869E5-EF71-4839-A1C1-B94E64612312}" srcId="{125B5E58-B20B-421C-B742-3ACE4AE3B0D0}" destId="{D20F6AE3-A1FB-4CA2-9DF7-BCE0C314E0A2}" srcOrd="1" destOrd="0" parTransId="{100343A4-E1EA-4A16-91F5-76C6AEDE62E2}" sibTransId="{1162F621-B5D7-446B-959E-586F2E6880C2}"/>
    <dgm:cxn modelId="{4F1B7556-99FC-457C-93E8-F574819DF2CE}" srcId="{5DA3D16A-AFB1-4F0C-89C7-D3ECF35817E5}" destId="{48C8A821-9B2A-41E7-A30A-E84969411B5A}" srcOrd="1" destOrd="0" parTransId="{9ABD27CA-9BF4-4C0D-A229-4C222A958348}" sibTransId="{76D80030-5BE2-4C72-8274-0214DF7D3191}"/>
    <dgm:cxn modelId="{32C25067-2C72-4D2D-BE8C-E754729588AD}" type="presOf" srcId="{125B5E58-B20B-421C-B742-3ACE4AE3B0D0}" destId="{F962C768-8008-46D7-8BB8-34F7C8E5488C}" srcOrd="0" destOrd="0" presId="urn:microsoft.com/office/officeart/2005/8/layout/vList5"/>
    <dgm:cxn modelId="{DE9C1CED-61B1-4ABE-A61B-D296E59DC867}" type="presOf" srcId="{9DAD0D4B-A9F3-4AD2-9F0C-68B6D8592448}" destId="{611924B6-F32A-43C9-9DD7-6A0E459A8780}" srcOrd="0" destOrd="0" presId="urn:microsoft.com/office/officeart/2005/8/layout/vList5"/>
    <dgm:cxn modelId="{91187AD2-6E29-41D2-9454-C715EFCE210C}" type="presOf" srcId="{DE35BD72-BAD4-4BC9-A116-E6B43FF6F6C0}" destId="{611924B6-F32A-43C9-9DD7-6A0E459A8780}" srcOrd="0" destOrd="2" presId="urn:microsoft.com/office/officeart/2005/8/layout/vList5"/>
    <dgm:cxn modelId="{C8E495BF-26E0-46D0-B389-D394C17DFAA6}" type="presOf" srcId="{DBEF64AB-E61C-461F-9554-A26C1D521420}" destId="{38E608A6-B2DE-477E-B33A-B60E10219CF7}" srcOrd="0" destOrd="0" presId="urn:microsoft.com/office/officeart/2005/8/layout/vList5"/>
    <dgm:cxn modelId="{AE4CD5A2-D209-4D41-BB67-2280259617F7}" srcId="{5DA3D16A-AFB1-4F0C-89C7-D3ECF35817E5}" destId="{DBEF64AB-E61C-461F-9554-A26C1D521420}" srcOrd="0" destOrd="0" parTransId="{C300EA87-39B5-469F-AB76-B9FB5B98D895}" sibTransId="{F736F567-8955-4DAA-928E-AA1B59C553DC}"/>
    <dgm:cxn modelId="{4AAC3A31-910B-42FF-9FDB-4EE742BDE6A6}" type="presOf" srcId="{D20F6AE3-A1FB-4CA2-9DF7-BCE0C314E0A2}" destId="{611924B6-F32A-43C9-9DD7-6A0E459A8780}" srcOrd="0" destOrd="1" presId="urn:microsoft.com/office/officeart/2005/8/layout/vList5"/>
    <dgm:cxn modelId="{B7A502EB-C88A-4234-A639-D076475C2F7A}" type="presOf" srcId="{90101731-4B42-474E-8C73-47D5FCD8D931}" destId="{2F7D1D96-F0B0-43C2-87E9-4229F994E66D}" srcOrd="0" destOrd="0" presId="urn:microsoft.com/office/officeart/2005/8/layout/vList5"/>
    <dgm:cxn modelId="{B5F7CC82-5F2B-4083-BEB7-016FA5457CC1}" srcId="{125B5E58-B20B-421C-B742-3ACE4AE3B0D0}" destId="{DE35BD72-BAD4-4BC9-A116-E6B43FF6F6C0}" srcOrd="2" destOrd="0" parTransId="{1A647D51-CF5B-4294-BEDD-9738E2ABF29E}" sibTransId="{582DE087-AD0F-4D98-BA72-E0C328885788}"/>
    <dgm:cxn modelId="{C225F4D3-9B10-4237-9E1E-345CBA3AD225}" type="presOf" srcId="{48C8A821-9B2A-41E7-A30A-E84969411B5A}" destId="{9FDF9530-F6EB-4160-8C0B-59DF7D67E7B8}" srcOrd="0" destOrd="0" presId="urn:microsoft.com/office/officeart/2005/8/layout/vList5"/>
    <dgm:cxn modelId="{2E83FBD8-C1B5-4C95-B89E-3170379FB862}" srcId="{48C8A821-9B2A-41E7-A30A-E84969411B5A}" destId="{45E7C6B9-20ED-404B-88BB-E50EA42E2401}" srcOrd="0" destOrd="0" parTransId="{4184DCDD-BAB6-4C69-B445-080E114F6B37}" sibTransId="{D3A648E7-ED78-4277-95A9-28190959F966}"/>
    <dgm:cxn modelId="{F77B79A4-425F-44F3-9B2E-BF7F2E138A0D}" type="presParOf" srcId="{C5D92766-53FA-4CF7-A625-04684F7C36B9}" destId="{7B7F226B-9881-43A4-9E6C-12F7CB05E364}" srcOrd="0" destOrd="0" presId="urn:microsoft.com/office/officeart/2005/8/layout/vList5"/>
    <dgm:cxn modelId="{5AF3C2A8-C230-4721-AE6A-9ADB704E77B4}" type="presParOf" srcId="{7B7F226B-9881-43A4-9E6C-12F7CB05E364}" destId="{38E608A6-B2DE-477E-B33A-B60E10219CF7}" srcOrd="0" destOrd="0" presId="urn:microsoft.com/office/officeart/2005/8/layout/vList5"/>
    <dgm:cxn modelId="{D440D862-D0C4-4BB7-959F-FB0295BD7258}" type="presParOf" srcId="{7B7F226B-9881-43A4-9E6C-12F7CB05E364}" destId="{2F7D1D96-F0B0-43C2-87E9-4229F994E66D}" srcOrd="1" destOrd="0" presId="urn:microsoft.com/office/officeart/2005/8/layout/vList5"/>
    <dgm:cxn modelId="{5D3EB62F-705D-4EF3-92F1-3C477AE3D22B}" type="presParOf" srcId="{C5D92766-53FA-4CF7-A625-04684F7C36B9}" destId="{AA3072E5-87CA-4642-9DC2-115DF52DF47E}" srcOrd="1" destOrd="0" presId="urn:microsoft.com/office/officeart/2005/8/layout/vList5"/>
    <dgm:cxn modelId="{B3D7BF40-CD72-4541-9AE9-C7B9AB777D4C}" type="presParOf" srcId="{C5D92766-53FA-4CF7-A625-04684F7C36B9}" destId="{5757A20F-33CE-4063-BBEE-F3767C46B9E7}" srcOrd="2" destOrd="0" presId="urn:microsoft.com/office/officeart/2005/8/layout/vList5"/>
    <dgm:cxn modelId="{352FA25B-BDF6-47E4-A714-FC10E39BA319}" type="presParOf" srcId="{5757A20F-33CE-4063-BBEE-F3767C46B9E7}" destId="{9FDF9530-F6EB-4160-8C0B-59DF7D67E7B8}" srcOrd="0" destOrd="0" presId="urn:microsoft.com/office/officeart/2005/8/layout/vList5"/>
    <dgm:cxn modelId="{9667F5A6-FDA8-490F-B9B5-96F237149065}" type="presParOf" srcId="{5757A20F-33CE-4063-BBEE-F3767C46B9E7}" destId="{3AF53170-4A0B-4FE2-B003-2D5B3C3448CD}" srcOrd="1" destOrd="0" presId="urn:microsoft.com/office/officeart/2005/8/layout/vList5"/>
    <dgm:cxn modelId="{9FFCBA55-3B7E-47F6-BD2D-78F18274129B}" type="presParOf" srcId="{C5D92766-53FA-4CF7-A625-04684F7C36B9}" destId="{87E36F59-97A3-4199-A256-357A6EE69142}" srcOrd="3" destOrd="0" presId="urn:microsoft.com/office/officeart/2005/8/layout/vList5"/>
    <dgm:cxn modelId="{F969073C-2219-455D-AFB6-708EF675BC96}" type="presParOf" srcId="{C5D92766-53FA-4CF7-A625-04684F7C36B9}" destId="{A652015C-D7DD-494C-B5CF-3D6B1D708465}" srcOrd="4" destOrd="0" presId="urn:microsoft.com/office/officeart/2005/8/layout/vList5"/>
    <dgm:cxn modelId="{A799B75F-61D4-4926-90D0-F25BA3A23A3D}" type="presParOf" srcId="{A652015C-D7DD-494C-B5CF-3D6B1D708465}" destId="{F962C768-8008-46D7-8BB8-34F7C8E5488C}" srcOrd="0" destOrd="0" presId="urn:microsoft.com/office/officeart/2005/8/layout/vList5"/>
    <dgm:cxn modelId="{8A67BDB4-D11A-4096-85B2-A8A4B81C79E3}" type="presParOf" srcId="{A652015C-D7DD-494C-B5CF-3D6B1D708465}" destId="{611924B6-F32A-43C9-9DD7-6A0E459A87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44A09-7889-4793-9FF5-94828A8EB86F}" type="doc">
      <dgm:prSet loTypeId="urn:microsoft.com/office/officeart/2005/8/layout/hProcess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30461C-70CD-436C-B950-869A80E916CD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CONSITUCIÓN DE ECUADOR</a:t>
          </a:r>
          <a:endParaRPr lang="es-E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5B640-7F3B-45C4-9190-B93980B3E8FA}" type="parTrans" cxnId="{84903E28-089C-4AA5-8427-D70FD3F189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F5CFAE-958B-4F74-932F-FD1C1C08680C}" type="sibTrans" cxnId="{84903E28-089C-4AA5-8427-D70FD3F189D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507999-7018-4DA2-A7D3-C61A6CE12526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endParaRPr lang="es-ES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>
            <a:lnSpc>
              <a:spcPct val="100000"/>
            </a:lnSpc>
          </a:pPr>
          <a:r>
            <a:rPr lang="es-EC" sz="1400" dirty="0" smtClean="0">
              <a:solidFill>
                <a:schemeClr val="tx1"/>
              </a:solidFill>
            </a:rPr>
            <a:t>Art. 283, Sistema económico y financiero social y solidario, reconoce al ser humano como el único fin de cualquier actividad. Equilibrar la participación: Estado, sociedad y mercado. En pro de garantizar mejorar en la producción y el buen vivir.</a:t>
          </a:r>
        </a:p>
        <a:p>
          <a:pPr algn="just">
            <a:lnSpc>
              <a:spcPct val="100000"/>
            </a:lnSpc>
          </a:pPr>
          <a:endParaRPr lang="es-ES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7F2870-5339-4138-A6CE-CDE73641E065}" type="parTrans" cxnId="{028A813D-B905-4B2C-AF9F-BB1F879AF1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CE08EE5-59A5-4941-8C38-0DC141E42FCF}" type="sibTrans" cxnId="{028A813D-B905-4B2C-AF9F-BB1F879AF1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38A02D-C62B-418D-BE7B-DC4F13899D2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LEY ECONOMIA POPULAR Y SOLIDARIA</a:t>
          </a:r>
          <a:endParaRPr lang="es-E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BBAF58-52DE-4926-BC02-B5B8B07A1B3B}" type="parTrans" cxnId="{CFFE0A4E-ED39-408A-9ED1-1B1DC99724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B300A6-D88B-4B6C-8861-1DFB7988214E}" type="sibTrans" cxnId="{CFFE0A4E-ED39-408A-9ED1-1B1DC997243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D779F0-B2FD-4877-8722-76F835BC2251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Promover, proteger, regular, acompañar y supervisar la constitución, estructura y funcionamiento de las formas de organización</a:t>
          </a:r>
        </a:p>
        <a:p>
          <a:pPr algn="just"/>
          <a:endParaRPr lang="es-EC" sz="1400" dirty="0" smtClean="0">
            <a:solidFill>
              <a:schemeClr val="tx1"/>
            </a:solidFill>
          </a:endParaRPr>
        </a:p>
        <a:p>
          <a:pPr algn="just"/>
          <a:r>
            <a:rPr lang="es-EC" sz="1400" dirty="0" smtClean="0">
              <a:solidFill>
                <a:schemeClr val="tx1"/>
              </a:solidFill>
            </a:rPr>
            <a:t>Beneficios arancelarios, societarios, modificando el marco legal e institucional para hacer que los diversos sectores económicos existentes en el país puedan articularse e integrar al nuevo sistema solidario.</a:t>
          </a:r>
          <a:endParaRPr lang="es-E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B45D39-AD25-450E-858C-727153BC858D}" type="parTrans" cxnId="{1C64722A-74DE-4EDF-974E-EDC072751F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250930-AB62-495F-ACF6-C58053EB1A05}" type="sibTrans" cxnId="{1C64722A-74DE-4EDF-974E-EDC072751F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95FA88-2BA8-4A75-B82B-B8E57D2E424F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C" sz="1400" dirty="0" smtClean="0">
              <a:solidFill>
                <a:schemeClr val="tx1"/>
              </a:solidFill>
            </a:rPr>
            <a:t>Formas de organización económica en el Ecuador: públicas, privadas, mixtas y sistema popular y solidario. </a:t>
          </a:r>
          <a:endParaRPr lang="es-ES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30CABD-148D-4726-B929-C599D5292DEB}" type="parTrans" cxnId="{4B9B3C2D-5398-4B49-91D4-7DA7D8D4BB46}">
      <dgm:prSet/>
      <dgm:spPr/>
      <dgm:t>
        <a:bodyPr/>
        <a:lstStyle/>
        <a:p>
          <a:endParaRPr lang="es-EC"/>
        </a:p>
      </dgm:t>
    </dgm:pt>
    <dgm:pt modelId="{802C99F7-82A6-4F19-83BF-F5331ECD07BF}" type="sibTrans" cxnId="{4B9B3C2D-5398-4B49-91D4-7DA7D8D4BB46}">
      <dgm:prSet/>
      <dgm:spPr/>
      <dgm:t>
        <a:bodyPr/>
        <a:lstStyle/>
        <a:p>
          <a:endParaRPr lang="es-EC"/>
        </a:p>
      </dgm:t>
    </dgm:pt>
    <dgm:pt modelId="{4FACACC2-D6A8-4EDD-A373-2743665E2CEA}">
      <dgm:prSet phldrT="[Texto]" custT="1"/>
      <dgm:spPr/>
      <dgm:t>
        <a:bodyPr/>
        <a:lstStyle/>
        <a:p>
          <a:pPr algn="just"/>
          <a:endParaRPr lang="es-E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A45FE5-DE0A-4ABE-B00D-DE1C93363EDA}" type="parTrans" cxnId="{95F23825-3014-4C33-B8E7-1579223B38CD}">
      <dgm:prSet/>
      <dgm:spPr/>
      <dgm:t>
        <a:bodyPr/>
        <a:lstStyle/>
        <a:p>
          <a:endParaRPr lang="es-EC"/>
        </a:p>
      </dgm:t>
    </dgm:pt>
    <dgm:pt modelId="{403CF559-5DE8-4991-A6C1-1326D4FA7EBA}" type="sibTrans" cxnId="{95F23825-3014-4C33-B8E7-1579223B38CD}">
      <dgm:prSet/>
      <dgm:spPr/>
      <dgm:t>
        <a:bodyPr/>
        <a:lstStyle/>
        <a:p>
          <a:endParaRPr lang="es-EC"/>
        </a:p>
      </dgm:t>
    </dgm:pt>
    <dgm:pt modelId="{CE15BF55-0141-4680-8385-F3837D920992}" type="pres">
      <dgm:prSet presAssocID="{2D344A09-7889-4793-9FF5-94828A8EB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B1B5B4-3E1D-4F38-AECB-E3EFBBE7F63D}" type="pres">
      <dgm:prSet presAssocID="{8230461C-70CD-436C-B950-869A80E916CD}" presName="compositeNode" presStyleCnt="0">
        <dgm:presLayoutVars>
          <dgm:bulletEnabled val="1"/>
        </dgm:presLayoutVars>
      </dgm:prSet>
      <dgm:spPr/>
    </dgm:pt>
    <dgm:pt modelId="{0DDD2F3F-5CFA-4604-B29A-C8847758EA32}" type="pres">
      <dgm:prSet presAssocID="{8230461C-70CD-436C-B950-869A80E916CD}" presName="bgRect" presStyleLbl="node1" presStyleIdx="0" presStyleCnt="2" custScaleX="103494" custScaleY="116448"/>
      <dgm:spPr/>
      <dgm:t>
        <a:bodyPr/>
        <a:lstStyle/>
        <a:p>
          <a:endParaRPr lang="es-EC"/>
        </a:p>
      </dgm:t>
    </dgm:pt>
    <dgm:pt modelId="{9798D4F1-C32C-4ED5-8804-F8264C826D66}" type="pres">
      <dgm:prSet presAssocID="{8230461C-70CD-436C-B950-869A80E916C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13947-C4CA-4D68-B678-2B19D557AFBD}" type="pres">
      <dgm:prSet presAssocID="{8230461C-70CD-436C-B950-869A80E916C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379CE8-D2B5-4B68-AAEC-36389466EAEF}" type="pres">
      <dgm:prSet presAssocID="{0EF5CFAE-958B-4F74-932F-FD1C1C08680C}" presName="hSp" presStyleCnt="0"/>
      <dgm:spPr/>
    </dgm:pt>
    <dgm:pt modelId="{4F337205-F5A3-4FD9-B577-D8E687B87F4B}" type="pres">
      <dgm:prSet presAssocID="{0EF5CFAE-958B-4F74-932F-FD1C1C08680C}" presName="vProcSp" presStyleCnt="0"/>
      <dgm:spPr/>
    </dgm:pt>
    <dgm:pt modelId="{C1B5EFD5-87D2-4014-B0E5-ED32F0B3DD1D}" type="pres">
      <dgm:prSet presAssocID="{0EF5CFAE-958B-4F74-932F-FD1C1C08680C}" presName="vSp1" presStyleCnt="0"/>
      <dgm:spPr/>
    </dgm:pt>
    <dgm:pt modelId="{51CC39BD-4927-4B33-A8C9-D8D04383BA37}" type="pres">
      <dgm:prSet presAssocID="{0EF5CFAE-958B-4F74-932F-FD1C1C08680C}" presName="simulatedConn" presStyleLbl="solidFgAcc1" presStyleIdx="0" presStyleCnt="1"/>
      <dgm:spPr/>
    </dgm:pt>
    <dgm:pt modelId="{A960F686-AF1F-4FCD-A9CF-D4AE5FC04618}" type="pres">
      <dgm:prSet presAssocID="{0EF5CFAE-958B-4F74-932F-FD1C1C08680C}" presName="vSp2" presStyleCnt="0"/>
      <dgm:spPr/>
    </dgm:pt>
    <dgm:pt modelId="{CBDBB6D5-9762-499F-A88D-ED902DC428E2}" type="pres">
      <dgm:prSet presAssocID="{0EF5CFAE-958B-4F74-932F-FD1C1C08680C}" presName="sibTrans" presStyleCnt="0"/>
      <dgm:spPr/>
    </dgm:pt>
    <dgm:pt modelId="{89A513EA-9E9F-4C19-A7E0-DB70835E884C}" type="pres">
      <dgm:prSet presAssocID="{2038A02D-C62B-418D-BE7B-DC4F13899D20}" presName="compositeNode" presStyleCnt="0">
        <dgm:presLayoutVars>
          <dgm:bulletEnabled val="1"/>
        </dgm:presLayoutVars>
      </dgm:prSet>
      <dgm:spPr/>
    </dgm:pt>
    <dgm:pt modelId="{7340C55C-73D9-446A-8A1B-7F1EBFE3F2AE}" type="pres">
      <dgm:prSet presAssocID="{2038A02D-C62B-418D-BE7B-DC4F13899D20}" presName="bgRect" presStyleLbl="node1" presStyleIdx="1" presStyleCnt="2" custScaleX="100657" custScaleY="115270"/>
      <dgm:spPr/>
      <dgm:t>
        <a:bodyPr/>
        <a:lstStyle/>
        <a:p>
          <a:endParaRPr lang="es-EC"/>
        </a:p>
      </dgm:t>
    </dgm:pt>
    <dgm:pt modelId="{3E4A11D4-B18E-4802-85D7-07220B2EC44B}" type="pres">
      <dgm:prSet presAssocID="{2038A02D-C62B-418D-BE7B-DC4F13899D20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461493-1115-4CF6-8CF7-16ED0AB7C120}" type="pres">
      <dgm:prSet presAssocID="{2038A02D-C62B-418D-BE7B-DC4F13899D2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2E2DA0-602F-4BF8-8567-18470B8264B8}" type="presOf" srcId="{8230461C-70CD-436C-B950-869A80E916CD}" destId="{9798D4F1-C32C-4ED5-8804-F8264C826D66}" srcOrd="1" destOrd="0" presId="urn:microsoft.com/office/officeart/2005/8/layout/hProcess7"/>
    <dgm:cxn modelId="{95F23825-3014-4C33-B8E7-1579223B38CD}" srcId="{2038A02D-C62B-418D-BE7B-DC4F13899D20}" destId="{4FACACC2-D6A8-4EDD-A373-2743665E2CEA}" srcOrd="0" destOrd="0" parTransId="{FDA45FE5-DE0A-4ABE-B00D-DE1C93363EDA}" sibTransId="{403CF559-5DE8-4991-A6C1-1326D4FA7EBA}"/>
    <dgm:cxn modelId="{20A65EFF-ACA3-49A8-8B5C-3BD58038C3B8}" type="presOf" srcId="{2D344A09-7889-4793-9FF5-94828A8EB86F}" destId="{CE15BF55-0141-4680-8385-F3837D920992}" srcOrd="0" destOrd="0" presId="urn:microsoft.com/office/officeart/2005/8/layout/hProcess7"/>
    <dgm:cxn modelId="{AF5660B7-C02C-43CB-905D-58659390AC43}" type="presOf" srcId="{8230461C-70CD-436C-B950-869A80E916CD}" destId="{0DDD2F3F-5CFA-4604-B29A-C8847758EA32}" srcOrd="0" destOrd="0" presId="urn:microsoft.com/office/officeart/2005/8/layout/hProcess7"/>
    <dgm:cxn modelId="{0F05CAAB-02E3-4FC1-B164-62C953D9960C}" type="presOf" srcId="{00D779F0-B2FD-4877-8722-76F835BC2251}" destId="{1F461493-1115-4CF6-8CF7-16ED0AB7C120}" srcOrd="0" destOrd="1" presId="urn:microsoft.com/office/officeart/2005/8/layout/hProcess7"/>
    <dgm:cxn modelId="{30BACDEB-DBB5-4FD4-8214-0BFFA9555B24}" type="presOf" srcId="{4FACACC2-D6A8-4EDD-A373-2743665E2CEA}" destId="{1F461493-1115-4CF6-8CF7-16ED0AB7C120}" srcOrd="0" destOrd="0" presId="urn:microsoft.com/office/officeart/2005/8/layout/hProcess7"/>
    <dgm:cxn modelId="{CFFE0A4E-ED39-408A-9ED1-1B1DC9972431}" srcId="{2D344A09-7889-4793-9FF5-94828A8EB86F}" destId="{2038A02D-C62B-418D-BE7B-DC4F13899D20}" srcOrd="1" destOrd="0" parTransId="{79BBAF58-52DE-4926-BC02-B5B8B07A1B3B}" sibTransId="{84B300A6-D88B-4B6C-8861-1DFB7988214E}"/>
    <dgm:cxn modelId="{D15EBD9C-9D29-432B-BF9A-C67542697A36}" type="presOf" srcId="{B1507999-7018-4DA2-A7D3-C61A6CE12526}" destId="{75F13947-C4CA-4D68-B678-2B19D557AFBD}" srcOrd="0" destOrd="0" presId="urn:microsoft.com/office/officeart/2005/8/layout/hProcess7"/>
    <dgm:cxn modelId="{4B9B3C2D-5398-4B49-91D4-7DA7D8D4BB46}" srcId="{8230461C-70CD-436C-B950-869A80E916CD}" destId="{5795FA88-2BA8-4A75-B82B-B8E57D2E424F}" srcOrd="1" destOrd="0" parTransId="{BE30CABD-148D-4726-B929-C599D5292DEB}" sibTransId="{802C99F7-82A6-4F19-83BF-F5331ECD07BF}"/>
    <dgm:cxn modelId="{1C64722A-74DE-4EDF-974E-EDC072751F53}" srcId="{2038A02D-C62B-418D-BE7B-DC4F13899D20}" destId="{00D779F0-B2FD-4877-8722-76F835BC2251}" srcOrd="1" destOrd="0" parTransId="{CDB45D39-AD25-450E-858C-727153BC858D}" sibTransId="{3A250930-AB62-495F-ACF6-C58053EB1A05}"/>
    <dgm:cxn modelId="{85A18C02-6122-43BC-BC7E-5F6DE006FE73}" type="presOf" srcId="{5795FA88-2BA8-4A75-B82B-B8E57D2E424F}" destId="{75F13947-C4CA-4D68-B678-2B19D557AFBD}" srcOrd="0" destOrd="1" presId="urn:microsoft.com/office/officeart/2005/8/layout/hProcess7"/>
    <dgm:cxn modelId="{AA139343-56F0-4292-9007-136020A74698}" type="presOf" srcId="{2038A02D-C62B-418D-BE7B-DC4F13899D20}" destId="{7340C55C-73D9-446A-8A1B-7F1EBFE3F2AE}" srcOrd="0" destOrd="0" presId="urn:microsoft.com/office/officeart/2005/8/layout/hProcess7"/>
    <dgm:cxn modelId="{028A813D-B905-4B2C-AF9F-BB1F879AF1DE}" srcId="{8230461C-70CD-436C-B950-869A80E916CD}" destId="{B1507999-7018-4DA2-A7D3-C61A6CE12526}" srcOrd="0" destOrd="0" parTransId="{147F2870-5339-4138-A6CE-CDE73641E065}" sibTransId="{2CE08EE5-59A5-4941-8C38-0DC141E42FCF}"/>
    <dgm:cxn modelId="{84903E28-089C-4AA5-8427-D70FD3F189D1}" srcId="{2D344A09-7889-4793-9FF5-94828A8EB86F}" destId="{8230461C-70CD-436C-B950-869A80E916CD}" srcOrd="0" destOrd="0" parTransId="{6B85B640-7F3B-45C4-9190-B93980B3E8FA}" sibTransId="{0EF5CFAE-958B-4F74-932F-FD1C1C08680C}"/>
    <dgm:cxn modelId="{4B620557-B439-4F7C-AD0F-DAA2781613F0}" type="presOf" srcId="{2038A02D-C62B-418D-BE7B-DC4F13899D20}" destId="{3E4A11D4-B18E-4802-85D7-07220B2EC44B}" srcOrd="1" destOrd="0" presId="urn:microsoft.com/office/officeart/2005/8/layout/hProcess7"/>
    <dgm:cxn modelId="{E98A7D8A-8EE2-4AD4-8E9C-A45C75421533}" type="presParOf" srcId="{CE15BF55-0141-4680-8385-F3837D920992}" destId="{C0B1B5B4-3E1D-4F38-AECB-E3EFBBE7F63D}" srcOrd="0" destOrd="0" presId="urn:microsoft.com/office/officeart/2005/8/layout/hProcess7"/>
    <dgm:cxn modelId="{EAB00906-4A9F-462B-8EDF-ADA9486C5014}" type="presParOf" srcId="{C0B1B5B4-3E1D-4F38-AECB-E3EFBBE7F63D}" destId="{0DDD2F3F-5CFA-4604-B29A-C8847758EA32}" srcOrd="0" destOrd="0" presId="urn:microsoft.com/office/officeart/2005/8/layout/hProcess7"/>
    <dgm:cxn modelId="{DA9DC476-A81D-4CE7-B1B3-0144062AC2E4}" type="presParOf" srcId="{C0B1B5B4-3E1D-4F38-AECB-E3EFBBE7F63D}" destId="{9798D4F1-C32C-4ED5-8804-F8264C826D66}" srcOrd="1" destOrd="0" presId="urn:microsoft.com/office/officeart/2005/8/layout/hProcess7"/>
    <dgm:cxn modelId="{953ACEAA-E633-4176-BE46-58D16FA1B521}" type="presParOf" srcId="{C0B1B5B4-3E1D-4F38-AECB-E3EFBBE7F63D}" destId="{75F13947-C4CA-4D68-B678-2B19D557AFBD}" srcOrd="2" destOrd="0" presId="urn:microsoft.com/office/officeart/2005/8/layout/hProcess7"/>
    <dgm:cxn modelId="{13D21251-F816-4A93-8153-609E460B97F6}" type="presParOf" srcId="{CE15BF55-0141-4680-8385-F3837D920992}" destId="{A6379CE8-D2B5-4B68-AAEC-36389466EAEF}" srcOrd="1" destOrd="0" presId="urn:microsoft.com/office/officeart/2005/8/layout/hProcess7"/>
    <dgm:cxn modelId="{2B26F337-2C34-481C-8460-E0A5BCCEF751}" type="presParOf" srcId="{CE15BF55-0141-4680-8385-F3837D920992}" destId="{4F337205-F5A3-4FD9-B577-D8E687B87F4B}" srcOrd="2" destOrd="0" presId="urn:microsoft.com/office/officeart/2005/8/layout/hProcess7"/>
    <dgm:cxn modelId="{139B5CA5-6EC9-49D3-AC07-687D03B97CF4}" type="presParOf" srcId="{4F337205-F5A3-4FD9-B577-D8E687B87F4B}" destId="{C1B5EFD5-87D2-4014-B0E5-ED32F0B3DD1D}" srcOrd="0" destOrd="0" presId="urn:microsoft.com/office/officeart/2005/8/layout/hProcess7"/>
    <dgm:cxn modelId="{DE02582F-5609-46C9-A599-82654449507E}" type="presParOf" srcId="{4F337205-F5A3-4FD9-B577-D8E687B87F4B}" destId="{51CC39BD-4927-4B33-A8C9-D8D04383BA37}" srcOrd="1" destOrd="0" presId="urn:microsoft.com/office/officeart/2005/8/layout/hProcess7"/>
    <dgm:cxn modelId="{423088DA-8837-4128-93F8-53A5B272FA88}" type="presParOf" srcId="{4F337205-F5A3-4FD9-B577-D8E687B87F4B}" destId="{A960F686-AF1F-4FCD-A9CF-D4AE5FC04618}" srcOrd="2" destOrd="0" presId="urn:microsoft.com/office/officeart/2005/8/layout/hProcess7"/>
    <dgm:cxn modelId="{5A990745-C5BD-4CDC-8DB1-F7AE319F9A14}" type="presParOf" srcId="{CE15BF55-0141-4680-8385-F3837D920992}" destId="{CBDBB6D5-9762-499F-A88D-ED902DC428E2}" srcOrd="3" destOrd="0" presId="urn:microsoft.com/office/officeart/2005/8/layout/hProcess7"/>
    <dgm:cxn modelId="{BB40F482-32C1-499D-952D-F77515F172E0}" type="presParOf" srcId="{CE15BF55-0141-4680-8385-F3837D920992}" destId="{89A513EA-9E9F-4C19-A7E0-DB70835E884C}" srcOrd="4" destOrd="0" presId="urn:microsoft.com/office/officeart/2005/8/layout/hProcess7"/>
    <dgm:cxn modelId="{B5C07B22-E703-4446-805B-7E91EDE7536E}" type="presParOf" srcId="{89A513EA-9E9F-4C19-A7E0-DB70835E884C}" destId="{7340C55C-73D9-446A-8A1B-7F1EBFE3F2AE}" srcOrd="0" destOrd="0" presId="urn:microsoft.com/office/officeart/2005/8/layout/hProcess7"/>
    <dgm:cxn modelId="{583F7C43-7989-4308-972A-4B9768735E31}" type="presParOf" srcId="{89A513EA-9E9F-4C19-A7E0-DB70835E884C}" destId="{3E4A11D4-B18E-4802-85D7-07220B2EC44B}" srcOrd="1" destOrd="0" presId="urn:microsoft.com/office/officeart/2005/8/layout/hProcess7"/>
    <dgm:cxn modelId="{38EC8CD6-DC89-4369-BABC-9106B6DC4066}" type="presParOf" srcId="{89A513EA-9E9F-4C19-A7E0-DB70835E884C}" destId="{1F461493-1115-4CF6-8CF7-16ED0AB7C12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33C6E-4DD6-4ACF-80AE-5BEE9A4F7331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C9FA18D7-8964-45C4-A6EB-18D4176DD67F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Enfoque de Investigación </a:t>
          </a:r>
        </a:p>
      </dgm:t>
    </dgm:pt>
    <dgm:pt modelId="{6BD19E84-5F53-4342-AD64-C79AF4308422}" type="parTrans" cxnId="{02DC9FA7-D943-474C-B14C-4C3F6F5C349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7617410-7515-486F-A3B6-7B3472FF068D}" type="sibTrans" cxnId="{02DC9FA7-D943-474C-B14C-4C3F6F5C349F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EA3DDC6-8235-4276-80A7-D79F5C5A944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Cuantitativo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AAE767-37FF-40B8-9C29-B20FC557048D}" type="parTrans" cxnId="{F44A8FA8-541C-48E3-86E0-A37BEFAFD88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E2EB429-CC7D-4B92-8E99-D26A12452A34}" type="sibTrans" cxnId="{F44A8FA8-541C-48E3-86E0-A37BEFAFD88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53FFDA7-0173-45E0-9873-5CC0E8EFD156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Encuesta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301C7C-4A22-40DB-A089-0965E9AC73C0}" type="parTrans" cxnId="{DF81BD44-677B-4396-8814-AE6792D37A2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90FB99F-EDFE-4257-A56C-7AEAB35591EC}" type="sibTrans" cxnId="{DF81BD44-677B-4396-8814-AE6792D37A2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7BB3D79-2668-4DC3-8B6C-15FFE0672581}">
      <dgm:prSet phldrT="[Texto]" custT="1"/>
      <dgm:spPr/>
      <dgm:t>
        <a:bodyPr/>
        <a:lstStyle/>
        <a:p>
          <a:r>
            <a:rPr lang="es-EC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Fuentes bibliográficas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33F6F7-96F2-4C9D-81B3-AAC4A54E7FBE}" type="parTrans" cxnId="{3212768E-38B9-4140-9234-A870A95CEFA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703DAAC-381A-422C-A267-8ED37ABED9C0}" type="sibTrans" cxnId="{3212768E-38B9-4140-9234-A870A95CEFA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DD4A3AE-C186-4411-8DCA-CD5B20F65FA8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Tipología de la Investigación</a:t>
          </a:r>
        </a:p>
      </dgm:t>
    </dgm:pt>
    <dgm:pt modelId="{19550FED-25D5-4B2C-919B-021B6D1B73B4}" type="parTrans" cxnId="{C8EFD588-2553-4DED-A1BD-26C2534945E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616AEA9-4FE0-4C27-A3B6-92F181CFC97E}" type="sibTrans" cxnId="{C8EFD588-2553-4DED-A1BD-26C2534945E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5F46465-E2B9-4A30-AD5B-C1D6C8F857D8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su finalidad: </a:t>
          </a:r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Aplicada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C17D88-972F-47E1-B302-01CF888D9804}" type="parTrans" cxnId="{723DA039-E493-46FF-9BD8-CC91222598D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A3FEFC9-5F39-4978-A4D5-CA7605D06320}" type="sibTrans" cxnId="{723DA039-E493-46FF-9BD8-CC91222598D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0F5E20E-FCDA-4F25-B409-32F558F8278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 las fuentes de información: Documental e Investigación de Campo</a:t>
          </a:r>
        </a:p>
      </dgm:t>
    </dgm:pt>
    <dgm:pt modelId="{9C3F980F-91A3-4AD0-B9A2-65ECCAF6E571}" type="parTrans" cxnId="{B5015C12-44E3-4F6B-99AA-571881E1FB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3350A4B-32A3-4EB8-9163-83C0142F1622}" type="sibTrans" cxnId="{B5015C12-44E3-4F6B-99AA-571881E1FBC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330CBE2-4D73-4B4D-93D5-03F02601DF5D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Instrumentos de Recolección de Información 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E7E82-A3D9-4485-963F-FA0817DF946E}" type="sibTrans" cxnId="{08F0A7EA-C31C-4896-A8F2-BE89C83A2B4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E53ACE32-2097-4C8E-B533-21C9D52889E9}" type="parTrans" cxnId="{08F0A7EA-C31C-4896-A8F2-BE89C83A2B4C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649AFB9-DDEF-4071-A9BF-840AA5DCC34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las unidades de análisis: Investigación In situ</a:t>
          </a:r>
        </a:p>
      </dgm:t>
    </dgm:pt>
    <dgm:pt modelId="{6B2FE08E-E796-4EC3-87E0-710BDE93855B}" type="parTrans" cxnId="{49B2A3C8-EFC9-4D4D-9CD2-1F2FF286A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C2D09FF-E735-4427-B19B-1D12AF248714}" type="sibTrans" cxnId="{49B2A3C8-EFC9-4D4D-9CD2-1F2FF286A27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3D3C1C1-DEB7-43C2-9F76-0843B04B83CF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Por el control de las variables: Investigación no experimental</a:t>
          </a:r>
        </a:p>
      </dgm:t>
    </dgm:pt>
    <dgm:pt modelId="{A6C0630D-2731-4E52-A677-F2CD978BE959}" type="parTrans" cxnId="{D48F01F5-F9C5-4FFB-B491-C38B2278250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AA4C5B9-9549-4B58-B8EF-7DDCE04FD047}" type="sibTrans" cxnId="{D48F01F5-F9C5-4FFB-B491-C38B2278250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AB875A5-FAEC-4B30-B849-A3FAEDFA9CC2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el alcance: Investigación </a:t>
          </a:r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Descriptiva y correlacional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8A8FA6-06FE-4687-BECE-84920A8748AA}" type="parTrans" cxnId="{61528951-D981-405F-B450-804BAAD5369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547B647-2ACF-40FE-B57A-F44B8D060EFE}" type="sibTrans" cxnId="{61528951-D981-405F-B450-804BAAD5369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190AD09-E93F-48DB-802E-F381E49DA22A}">
      <dgm:prSet phldrT="[Texto]" custT="1"/>
      <dgm:spPr/>
      <dgm:t>
        <a:bodyPr/>
        <a:lstStyle/>
        <a:p>
          <a:r>
            <a:rPr lang="es-EC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Población 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D0D32-3132-4450-9359-E020CFC2530A}" type="parTrans" cxnId="{024F1322-4F96-4171-9F25-F65AFCC05E9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52A6B16-330A-44B9-92E2-047BF6FAA9DC}" type="sibTrans" cxnId="{024F1322-4F96-4171-9F25-F65AFCC05E9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26AA6AC-A867-4F30-BE80-22BDCA0AC441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Cobertura de las unidades de análisis</a:t>
          </a:r>
        </a:p>
      </dgm:t>
    </dgm:pt>
    <dgm:pt modelId="{0372FEA9-5A7B-4F86-893F-6EEB32D76991}" type="parTrans" cxnId="{1AE7820C-DE67-4863-BDFD-8B1404462FA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D9CC222-0661-4E3C-9989-742D9776D3F7}" type="sibTrans" cxnId="{1AE7820C-DE67-4863-BDFD-8B1404462FA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ACBE573-4E4D-4D47-9806-C729D901695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DF800-F947-4E8D-A176-1CB467025145}" type="parTrans" cxnId="{94D98AD4-F32E-435F-9992-5AC36A7A43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DD51FD69-EBD7-474B-8BA3-1F22863F1CBB}" type="sibTrans" cxnId="{94D98AD4-F32E-435F-9992-5AC36A7A431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A7A267E-AAA4-4873-A19B-27FB6EB1D0FC}">
      <dgm:prSet phldrT="[Texto]" custT="1"/>
      <dgm:spPr/>
      <dgm:t>
        <a:bodyPr/>
        <a:lstStyle/>
        <a:p>
          <a:endParaRPr lang="es-EC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EFFAAD-EF98-4028-AAB0-F4CC2B145E18}" type="parTrans" cxnId="{CE7810B7-A990-44E3-B8EF-3A44635D4A9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CA21EE7-4BAB-42CA-A47F-5D019E4B1304}" type="sibTrans" cxnId="{CE7810B7-A990-44E3-B8EF-3A44635D4A9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ADC16FE2-F387-4C33-9700-D862FDB5DEC1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Estadística </a:t>
          </a:r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Descriptiva y inferencial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C837C7-B739-4DB7-89DF-6B218DC9DD0C}" type="parTrans" cxnId="{0A0E1CC3-D2E7-4986-AFA9-F7118570EA7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950EAF00-9085-4D12-A2E9-CE3B50055008}" type="sibTrans" cxnId="{0A0E1CC3-D2E7-4986-AFA9-F7118570EA75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16B2B91-0F84-4E49-8F7F-EE11A6DEFE70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Procedimiento para tratamiento y análisis de información </a:t>
          </a:r>
          <a:endParaRPr lang="es-EC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700F75-36C2-4D6D-BFF8-79457227659D}" type="parTrans" cxnId="{261234F5-95C3-4B39-B37F-E9EEC7EA571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D7745F6-F8AB-4C17-B817-FE2DDD536317}" type="sibTrans" cxnId="{261234F5-95C3-4B39-B37F-E9EEC7EA5710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1EDC055-B251-44DA-A80D-F1A7126B7FE8}" type="pres">
      <dgm:prSet presAssocID="{A5933C6E-4DD6-4ACF-80AE-5BEE9A4F73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F1C219-2776-4385-8F1C-C5113733B9AF}" type="pres">
      <dgm:prSet presAssocID="{C9FA18D7-8964-45C4-A6EB-18D4176DD67F}" presName="linNode" presStyleCnt="0"/>
      <dgm:spPr/>
    </dgm:pt>
    <dgm:pt modelId="{CFF3DC39-D7F2-4C4E-BFCE-80FD057130DC}" type="pres">
      <dgm:prSet presAssocID="{C9FA18D7-8964-45C4-A6EB-18D4176DD67F}" presName="parentText" presStyleLbl="node1" presStyleIdx="0" presStyleCnt="5" custScaleX="6224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912A8-3C2C-4F91-87B1-93432B92D848}" type="pres">
      <dgm:prSet presAssocID="{C9FA18D7-8964-45C4-A6EB-18D4176DD67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AA574F-2052-4A76-95BE-4967DCAB8F95}" type="pres">
      <dgm:prSet presAssocID="{97617410-7515-486F-A3B6-7B3472FF068D}" presName="sp" presStyleCnt="0"/>
      <dgm:spPr/>
    </dgm:pt>
    <dgm:pt modelId="{96DB0474-EEBE-47DA-90FA-BF595B3C5D27}" type="pres">
      <dgm:prSet presAssocID="{7DD4A3AE-C186-4411-8DCA-CD5B20F65FA8}" presName="linNode" presStyleCnt="0"/>
      <dgm:spPr/>
    </dgm:pt>
    <dgm:pt modelId="{82E716A5-B7F2-4D5E-8E83-6FF62D743132}" type="pres">
      <dgm:prSet presAssocID="{7DD4A3AE-C186-4411-8DCA-CD5B20F65FA8}" presName="parentText" presStyleLbl="node1" presStyleIdx="1" presStyleCnt="5" custScaleX="6240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DA8D7-8B39-41E3-98C7-5F2952F583AC}" type="pres">
      <dgm:prSet presAssocID="{7DD4A3AE-C186-4411-8DCA-CD5B20F65FA8}" presName="descendantText" presStyleLbl="alignAccFollowNode1" presStyleIdx="1" presStyleCnt="5" custScaleX="106764" custScaleY="2135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2CF73E-EE18-4F60-9ED6-E316A192FE7E}" type="pres">
      <dgm:prSet presAssocID="{B616AEA9-4FE0-4C27-A3B6-92F181CFC97E}" presName="sp" presStyleCnt="0"/>
      <dgm:spPr/>
    </dgm:pt>
    <dgm:pt modelId="{89CEDCED-DED3-4CDF-9244-099D7CA8672D}" type="pres">
      <dgm:prSet presAssocID="{8330CBE2-4D73-4B4D-93D5-03F02601DF5D}" presName="linNode" presStyleCnt="0"/>
      <dgm:spPr/>
    </dgm:pt>
    <dgm:pt modelId="{888CB234-BC96-4CFE-B601-3C4068C6E7FE}" type="pres">
      <dgm:prSet presAssocID="{8330CBE2-4D73-4B4D-93D5-03F02601DF5D}" presName="parentText" presStyleLbl="node1" presStyleIdx="2" presStyleCnt="5" custScaleX="6558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5CDCE9-4106-41F4-B694-18CCF1DCD976}" type="pres">
      <dgm:prSet presAssocID="{8330CBE2-4D73-4B4D-93D5-03F02601DF5D}" presName="descendantText" presStyleLbl="alignAccFollowNode1" presStyleIdx="2" presStyleCnt="5" custScaleX="1077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A8060F-19F3-481F-8F16-759E214DD570}" type="pres">
      <dgm:prSet presAssocID="{A48E7E82-A3D9-4485-963F-FA0817DF946E}" presName="sp" presStyleCnt="0"/>
      <dgm:spPr/>
    </dgm:pt>
    <dgm:pt modelId="{4B3E2ACE-0FDE-4B9B-A6D1-948FD00AF5BF}" type="pres">
      <dgm:prSet presAssocID="{326AA6AC-A867-4F30-BE80-22BDCA0AC441}" presName="linNode" presStyleCnt="0"/>
      <dgm:spPr/>
    </dgm:pt>
    <dgm:pt modelId="{6EBBDBDD-4EBC-41DE-A298-44500BEF30CB}" type="pres">
      <dgm:prSet presAssocID="{326AA6AC-A867-4F30-BE80-22BDCA0AC441}" presName="parentText" presStyleLbl="node1" presStyleIdx="3" presStyleCnt="5" custScaleX="6558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BA1024-FC9F-4E10-BC87-89BBC8A85EBE}" type="pres">
      <dgm:prSet presAssocID="{326AA6AC-A867-4F30-BE80-22BDCA0AC44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BD8F4B-68C4-4645-98EF-C761876A0A30}" type="pres">
      <dgm:prSet presAssocID="{6D9CC222-0661-4E3C-9989-742D9776D3F7}" presName="sp" presStyleCnt="0"/>
      <dgm:spPr/>
    </dgm:pt>
    <dgm:pt modelId="{E72491BD-C4F3-4DC3-88A1-A43E434022BA}" type="pres">
      <dgm:prSet presAssocID="{716B2B91-0F84-4E49-8F7F-EE11A6DEFE70}" presName="linNode" presStyleCnt="0"/>
      <dgm:spPr/>
    </dgm:pt>
    <dgm:pt modelId="{D68B91DA-E9DB-4714-BCC9-230F08D63C91}" type="pres">
      <dgm:prSet presAssocID="{716B2B91-0F84-4E49-8F7F-EE11A6DEFE70}" presName="parentText" presStyleLbl="node1" presStyleIdx="4" presStyleCnt="5" custScaleX="6241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503879-6FD5-40F2-BECE-1594605D2313}" type="pres">
      <dgm:prSet presAssocID="{716B2B91-0F84-4E49-8F7F-EE11A6DEFE70}" presName="descendantText" presStyleLbl="alignAccFollowNode1" presStyleIdx="4" presStyleCnt="5" custScaleX="100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81BD44-677B-4396-8814-AE6792D37A24}" srcId="{8330CBE2-4D73-4B4D-93D5-03F02601DF5D}" destId="{D53FFDA7-0173-45E0-9873-5CC0E8EFD156}" srcOrd="1" destOrd="0" parTransId="{8C301C7C-4A22-40DB-A089-0965E9AC73C0}" sibTransId="{990FB99F-EDFE-4257-A56C-7AEAB35591EC}"/>
    <dgm:cxn modelId="{B3C4CBFF-E96A-4B7E-B238-F5855EFB0171}" type="presOf" srcId="{07BB3D79-2668-4DC3-8B6C-15FFE0672581}" destId="{7E5CDCE9-4106-41F4-B694-18CCF1DCD976}" srcOrd="0" destOrd="2" presId="urn:microsoft.com/office/officeart/2005/8/layout/vList5"/>
    <dgm:cxn modelId="{3212768E-38B9-4140-9234-A870A95CEFAA}" srcId="{8330CBE2-4D73-4B4D-93D5-03F02601DF5D}" destId="{07BB3D79-2668-4DC3-8B6C-15FFE0672581}" srcOrd="2" destOrd="0" parTransId="{8B33F6F7-96F2-4C9D-81B3-AAC4A54E7FBE}" sibTransId="{E703DAAC-381A-422C-A267-8ED37ABED9C0}"/>
    <dgm:cxn modelId="{24869CB4-1059-405A-8AA9-F220C9B0C616}" type="presOf" srcId="{6AB875A5-FAEC-4B30-B849-A3FAEDFA9CC2}" destId="{713DA8D7-8B39-41E3-98C7-5F2952F583AC}" srcOrd="0" destOrd="4" presId="urn:microsoft.com/office/officeart/2005/8/layout/vList5"/>
    <dgm:cxn modelId="{08F0A7EA-C31C-4896-A8F2-BE89C83A2B4C}" srcId="{A5933C6E-4DD6-4ACF-80AE-5BEE9A4F7331}" destId="{8330CBE2-4D73-4B4D-93D5-03F02601DF5D}" srcOrd="2" destOrd="0" parTransId="{E53ACE32-2097-4C8E-B533-21C9D52889E9}" sibTransId="{A48E7E82-A3D9-4485-963F-FA0817DF946E}"/>
    <dgm:cxn modelId="{DFC94389-F054-4D67-ACDD-7B0F0DF3EE77}" type="presOf" srcId="{D53FFDA7-0173-45E0-9873-5CC0E8EFD156}" destId="{7E5CDCE9-4106-41F4-B694-18CCF1DCD976}" srcOrd="0" destOrd="1" presId="urn:microsoft.com/office/officeart/2005/8/layout/vList5"/>
    <dgm:cxn modelId="{191F17B7-7559-419C-8082-FFEE2E295658}" type="presOf" srcId="{EEA3DDC6-8235-4276-80A7-D79F5C5A944C}" destId="{87E912A8-3C2C-4F91-87B1-93432B92D848}" srcOrd="0" destOrd="0" presId="urn:microsoft.com/office/officeart/2005/8/layout/vList5"/>
    <dgm:cxn modelId="{D48F01F5-F9C5-4FFB-B491-C38B22782502}" srcId="{7DD4A3AE-C186-4411-8DCA-CD5B20F65FA8}" destId="{03D3C1C1-DEB7-43C2-9F76-0843B04B83CF}" srcOrd="3" destOrd="0" parTransId="{A6C0630D-2731-4E52-A677-F2CD978BE959}" sibTransId="{4AA4C5B9-9549-4B58-B8EF-7DDCE04FD047}"/>
    <dgm:cxn modelId="{C96D9BBA-CF11-46F7-A66D-8E5CA3C92F9F}" type="presOf" srcId="{7A7A267E-AAA4-4873-A19B-27FB6EB1D0FC}" destId="{7E5CDCE9-4106-41F4-B694-18CCF1DCD976}" srcOrd="0" destOrd="0" presId="urn:microsoft.com/office/officeart/2005/8/layout/vList5"/>
    <dgm:cxn modelId="{D1738363-3FEE-477D-A350-EE53FE720314}" type="presOf" srcId="{A5933C6E-4DD6-4ACF-80AE-5BEE9A4F7331}" destId="{21EDC055-B251-44DA-A80D-F1A7126B7FE8}" srcOrd="0" destOrd="0" presId="urn:microsoft.com/office/officeart/2005/8/layout/vList5"/>
    <dgm:cxn modelId="{FCD2D030-41EE-49D3-8507-894A5B9D038A}" type="presOf" srcId="{ADC16FE2-F387-4C33-9700-D862FDB5DEC1}" destId="{79503879-6FD5-40F2-BECE-1594605D2313}" srcOrd="0" destOrd="0" presId="urn:microsoft.com/office/officeart/2005/8/layout/vList5"/>
    <dgm:cxn modelId="{7762E0A8-0C3C-4F40-8896-9C9DE6EE80C3}" type="presOf" srcId="{326AA6AC-A867-4F30-BE80-22BDCA0AC441}" destId="{6EBBDBDD-4EBC-41DE-A298-44500BEF30CB}" srcOrd="0" destOrd="0" presId="urn:microsoft.com/office/officeart/2005/8/layout/vList5"/>
    <dgm:cxn modelId="{C8EFD588-2553-4DED-A1BD-26C2534945E1}" srcId="{A5933C6E-4DD6-4ACF-80AE-5BEE9A4F7331}" destId="{7DD4A3AE-C186-4411-8DCA-CD5B20F65FA8}" srcOrd="1" destOrd="0" parTransId="{19550FED-25D5-4B2C-919B-021B6D1B73B4}" sibTransId="{B616AEA9-4FE0-4C27-A3B6-92F181CFC97E}"/>
    <dgm:cxn modelId="{969670C0-9301-4A14-A6BC-6E49854244EB}" type="presOf" srcId="{C9FA18D7-8964-45C4-A6EB-18D4176DD67F}" destId="{CFF3DC39-D7F2-4C4E-BFCE-80FD057130DC}" srcOrd="0" destOrd="0" presId="urn:microsoft.com/office/officeart/2005/8/layout/vList5"/>
    <dgm:cxn modelId="{723DA039-E493-46FF-9BD8-CC91222598DD}" srcId="{7DD4A3AE-C186-4411-8DCA-CD5B20F65FA8}" destId="{D5F46465-E2B9-4A30-AD5B-C1D6C8F857D8}" srcOrd="0" destOrd="0" parTransId="{33C17D88-972F-47E1-B302-01CF888D9804}" sibTransId="{7A3FEFC9-5F39-4978-A4D5-CA7605D06320}"/>
    <dgm:cxn modelId="{F44A8FA8-541C-48E3-86E0-A37BEFAFD881}" srcId="{C9FA18D7-8964-45C4-A6EB-18D4176DD67F}" destId="{EEA3DDC6-8235-4276-80A7-D79F5C5A944C}" srcOrd="0" destOrd="0" parTransId="{ADAAE767-37FF-40B8-9C29-B20FC557048D}" sibTransId="{EE2EB429-CC7D-4B92-8E99-D26A12452A34}"/>
    <dgm:cxn modelId="{0A0E1CC3-D2E7-4986-AFA9-F7118570EA75}" srcId="{716B2B91-0F84-4E49-8F7F-EE11A6DEFE70}" destId="{ADC16FE2-F387-4C33-9700-D862FDB5DEC1}" srcOrd="0" destOrd="0" parTransId="{DCC837C7-B739-4DB7-89DF-6B218DC9DD0C}" sibTransId="{950EAF00-9085-4D12-A2E9-CE3B50055008}"/>
    <dgm:cxn modelId="{02DC9FA7-D943-474C-B14C-4C3F6F5C349F}" srcId="{A5933C6E-4DD6-4ACF-80AE-5BEE9A4F7331}" destId="{C9FA18D7-8964-45C4-A6EB-18D4176DD67F}" srcOrd="0" destOrd="0" parTransId="{6BD19E84-5F53-4342-AD64-C79AF4308422}" sibTransId="{97617410-7515-486F-A3B6-7B3472FF068D}"/>
    <dgm:cxn modelId="{CE7810B7-A990-44E3-B8EF-3A44635D4A91}" srcId="{8330CBE2-4D73-4B4D-93D5-03F02601DF5D}" destId="{7A7A267E-AAA4-4873-A19B-27FB6EB1D0FC}" srcOrd="0" destOrd="0" parTransId="{3EEFFAAD-EF98-4028-AAB0-F4CC2B145E18}" sibTransId="{5CA21EE7-4BAB-42CA-A47F-5D019E4B1304}"/>
    <dgm:cxn modelId="{94D98AD4-F32E-435F-9992-5AC36A7A4316}" srcId="{326AA6AC-A867-4F30-BE80-22BDCA0AC441}" destId="{CACBE573-4E4D-4D47-9806-C729D901695D}" srcOrd="1" destOrd="0" parTransId="{D01DF800-F947-4E8D-A176-1CB467025145}" sibTransId="{DD51FD69-EBD7-474B-8BA3-1F22863F1CBB}"/>
    <dgm:cxn modelId="{B34AB693-F374-47EB-8A8B-5C8BE3AB3A71}" type="presOf" srcId="{4649AFB9-DDEF-4071-A9BF-840AA5DCC344}" destId="{713DA8D7-8B39-41E3-98C7-5F2952F583AC}" srcOrd="0" destOrd="2" presId="urn:microsoft.com/office/officeart/2005/8/layout/vList5"/>
    <dgm:cxn modelId="{4126FF6C-1EF4-4B5E-ACB3-D41D8F919AF0}" type="presOf" srcId="{716B2B91-0F84-4E49-8F7F-EE11A6DEFE70}" destId="{D68B91DA-E9DB-4714-BCC9-230F08D63C91}" srcOrd="0" destOrd="0" presId="urn:microsoft.com/office/officeart/2005/8/layout/vList5"/>
    <dgm:cxn modelId="{79613D7F-218F-4D46-8942-186DC85309DA}" type="presOf" srcId="{D190AD09-E93F-48DB-802E-F381E49DA22A}" destId="{46BA1024-FC9F-4E10-BC87-89BBC8A85EBE}" srcOrd="0" destOrd="0" presId="urn:microsoft.com/office/officeart/2005/8/layout/vList5"/>
    <dgm:cxn modelId="{49B2A3C8-EFC9-4D4D-9CD2-1F2FF286A271}" srcId="{7DD4A3AE-C186-4411-8DCA-CD5B20F65FA8}" destId="{4649AFB9-DDEF-4071-A9BF-840AA5DCC344}" srcOrd="2" destOrd="0" parTransId="{6B2FE08E-E796-4EC3-87E0-710BDE93855B}" sibTransId="{1C2D09FF-E735-4427-B19B-1D12AF248714}"/>
    <dgm:cxn modelId="{6CAA916C-BF46-40E2-A13E-C290F7B99111}" type="presOf" srcId="{03D3C1C1-DEB7-43C2-9F76-0843B04B83CF}" destId="{713DA8D7-8B39-41E3-98C7-5F2952F583AC}" srcOrd="0" destOrd="3" presId="urn:microsoft.com/office/officeart/2005/8/layout/vList5"/>
    <dgm:cxn modelId="{261234F5-95C3-4B39-B37F-E9EEC7EA5710}" srcId="{A5933C6E-4DD6-4ACF-80AE-5BEE9A4F7331}" destId="{716B2B91-0F84-4E49-8F7F-EE11A6DEFE70}" srcOrd="4" destOrd="0" parTransId="{6C700F75-36C2-4D6D-BFF8-79457227659D}" sibTransId="{CD7745F6-F8AB-4C17-B817-FE2DDD536317}"/>
    <dgm:cxn modelId="{61528951-D981-405F-B450-804BAAD53691}" srcId="{7DD4A3AE-C186-4411-8DCA-CD5B20F65FA8}" destId="{6AB875A5-FAEC-4B30-B849-A3FAEDFA9CC2}" srcOrd="4" destOrd="0" parTransId="{788A8FA6-06FE-4687-BECE-84920A8748AA}" sibTransId="{F547B647-2ACF-40FE-B57A-F44B8D060EFE}"/>
    <dgm:cxn modelId="{E395A28F-EDA7-4E32-AF96-E6CC3BF843BF}" type="presOf" srcId="{70F5E20E-FCDA-4F25-B409-32F558F82784}" destId="{713DA8D7-8B39-41E3-98C7-5F2952F583AC}" srcOrd="0" destOrd="1" presId="urn:microsoft.com/office/officeart/2005/8/layout/vList5"/>
    <dgm:cxn modelId="{B5015C12-44E3-4F6B-99AA-571881E1FBC4}" srcId="{7DD4A3AE-C186-4411-8DCA-CD5B20F65FA8}" destId="{70F5E20E-FCDA-4F25-B409-32F558F82784}" srcOrd="1" destOrd="0" parTransId="{9C3F980F-91A3-4AD0-B9A2-65ECCAF6E571}" sibTransId="{03350A4B-32A3-4EB8-9163-83C0142F1622}"/>
    <dgm:cxn modelId="{1AE7820C-DE67-4863-BDFD-8B1404462FA0}" srcId="{A5933C6E-4DD6-4ACF-80AE-5BEE9A4F7331}" destId="{326AA6AC-A867-4F30-BE80-22BDCA0AC441}" srcOrd="3" destOrd="0" parTransId="{0372FEA9-5A7B-4F86-893F-6EEB32D76991}" sibTransId="{6D9CC222-0661-4E3C-9989-742D9776D3F7}"/>
    <dgm:cxn modelId="{ECEE712E-DB2C-4282-8704-C9DCAAB739F3}" type="presOf" srcId="{D5F46465-E2B9-4A30-AD5B-C1D6C8F857D8}" destId="{713DA8D7-8B39-41E3-98C7-5F2952F583AC}" srcOrd="0" destOrd="0" presId="urn:microsoft.com/office/officeart/2005/8/layout/vList5"/>
    <dgm:cxn modelId="{E74D8948-451A-4DF3-8AFB-A6BD2C510420}" type="presOf" srcId="{7DD4A3AE-C186-4411-8DCA-CD5B20F65FA8}" destId="{82E716A5-B7F2-4D5E-8E83-6FF62D743132}" srcOrd="0" destOrd="0" presId="urn:microsoft.com/office/officeart/2005/8/layout/vList5"/>
    <dgm:cxn modelId="{024F1322-4F96-4171-9F25-F65AFCC05E90}" srcId="{326AA6AC-A867-4F30-BE80-22BDCA0AC441}" destId="{D190AD09-E93F-48DB-802E-F381E49DA22A}" srcOrd="0" destOrd="0" parTransId="{649D0D32-3132-4450-9359-E020CFC2530A}" sibTransId="{152A6B16-330A-44B9-92E2-047BF6FAA9DC}"/>
    <dgm:cxn modelId="{210469A1-9FF0-4337-8593-4F876B64B24A}" type="presOf" srcId="{CACBE573-4E4D-4D47-9806-C729D901695D}" destId="{46BA1024-FC9F-4E10-BC87-89BBC8A85EBE}" srcOrd="0" destOrd="1" presId="urn:microsoft.com/office/officeart/2005/8/layout/vList5"/>
    <dgm:cxn modelId="{F44591D0-F0A6-4C71-A9B4-23D914734914}" type="presOf" srcId="{8330CBE2-4D73-4B4D-93D5-03F02601DF5D}" destId="{888CB234-BC96-4CFE-B601-3C4068C6E7FE}" srcOrd="0" destOrd="0" presId="urn:microsoft.com/office/officeart/2005/8/layout/vList5"/>
    <dgm:cxn modelId="{B3572AA3-E187-4DB5-A052-649A99C8563E}" type="presParOf" srcId="{21EDC055-B251-44DA-A80D-F1A7126B7FE8}" destId="{42F1C219-2776-4385-8F1C-C5113733B9AF}" srcOrd="0" destOrd="0" presId="urn:microsoft.com/office/officeart/2005/8/layout/vList5"/>
    <dgm:cxn modelId="{22CF0F17-1167-47FE-9319-E0BB7DB4C58F}" type="presParOf" srcId="{42F1C219-2776-4385-8F1C-C5113733B9AF}" destId="{CFF3DC39-D7F2-4C4E-BFCE-80FD057130DC}" srcOrd="0" destOrd="0" presId="urn:microsoft.com/office/officeart/2005/8/layout/vList5"/>
    <dgm:cxn modelId="{0E02C55A-7532-41F5-9877-6F29183B332F}" type="presParOf" srcId="{42F1C219-2776-4385-8F1C-C5113733B9AF}" destId="{87E912A8-3C2C-4F91-87B1-93432B92D848}" srcOrd="1" destOrd="0" presId="urn:microsoft.com/office/officeart/2005/8/layout/vList5"/>
    <dgm:cxn modelId="{179BDF5F-2D91-422C-B153-6C907BBEE55B}" type="presParOf" srcId="{21EDC055-B251-44DA-A80D-F1A7126B7FE8}" destId="{1AAA574F-2052-4A76-95BE-4967DCAB8F95}" srcOrd="1" destOrd="0" presId="urn:microsoft.com/office/officeart/2005/8/layout/vList5"/>
    <dgm:cxn modelId="{9463A07A-8EC4-42EC-A7F6-598C87F57540}" type="presParOf" srcId="{21EDC055-B251-44DA-A80D-F1A7126B7FE8}" destId="{96DB0474-EEBE-47DA-90FA-BF595B3C5D27}" srcOrd="2" destOrd="0" presId="urn:microsoft.com/office/officeart/2005/8/layout/vList5"/>
    <dgm:cxn modelId="{89BC7C5C-442F-4389-BA04-C807851C8842}" type="presParOf" srcId="{96DB0474-EEBE-47DA-90FA-BF595B3C5D27}" destId="{82E716A5-B7F2-4D5E-8E83-6FF62D743132}" srcOrd="0" destOrd="0" presId="urn:microsoft.com/office/officeart/2005/8/layout/vList5"/>
    <dgm:cxn modelId="{75FA6EC3-CD4D-47E9-887A-B390C687A203}" type="presParOf" srcId="{96DB0474-EEBE-47DA-90FA-BF595B3C5D27}" destId="{713DA8D7-8B39-41E3-98C7-5F2952F583AC}" srcOrd="1" destOrd="0" presId="urn:microsoft.com/office/officeart/2005/8/layout/vList5"/>
    <dgm:cxn modelId="{E0137751-EFAB-4CC0-BE8E-87BB1C5A991C}" type="presParOf" srcId="{21EDC055-B251-44DA-A80D-F1A7126B7FE8}" destId="{F12CF73E-EE18-4F60-9ED6-E316A192FE7E}" srcOrd="3" destOrd="0" presId="urn:microsoft.com/office/officeart/2005/8/layout/vList5"/>
    <dgm:cxn modelId="{016D2A80-5345-4DE8-942A-5A2FF7080400}" type="presParOf" srcId="{21EDC055-B251-44DA-A80D-F1A7126B7FE8}" destId="{89CEDCED-DED3-4CDF-9244-099D7CA8672D}" srcOrd="4" destOrd="0" presId="urn:microsoft.com/office/officeart/2005/8/layout/vList5"/>
    <dgm:cxn modelId="{AF4EF0B8-3F43-4DEE-8D0B-C4B720EB23FD}" type="presParOf" srcId="{89CEDCED-DED3-4CDF-9244-099D7CA8672D}" destId="{888CB234-BC96-4CFE-B601-3C4068C6E7FE}" srcOrd="0" destOrd="0" presId="urn:microsoft.com/office/officeart/2005/8/layout/vList5"/>
    <dgm:cxn modelId="{66460957-2359-436F-8B43-B15F5DDF67D0}" type="presParOf" srcId="{89CEDCED-DED3-4CDF-9244-099D7CA8672D}" destId="{7E5CDCE9-4106-41F4-B694-18CCF1DCD976}" srcOrd="1" destOrd="0" presId="urn:microsoft.com/office/officeart/2005/8/layout/vList5"/>
    <dgm:cxn modelId="{65CE1FB6-469B-41AB-9386-36A2E884EE6A}" type="presParOf" srcId="{21EDC055-B251-44DA-A80D-F1A7126B7FE8}" destId="{7BA8060F-19F3-481F-8F16-759E214DD570}" srcOrd="5" destOrd="0" presId="urn:microsoft.com/office/officeart/2005/8/layout/vList5"/>
    <dgm:cxn modelId="{E6DE0329-26B7-49B7-9818-65C07E9F10DA}" type="presParOf" srcId="{21EDC055-B251-44DA-A80D-F1A7126B7FE8}" destId="{4B3E2ACE-0FDE-4B9B-A6D1-948FD00AF5BF}" srcOrd="6" destOrd="0" presId="urn:microsoft.com/office/officeart/2005/8/layout/vList5"/>
    <dgm:cxn modelId="{D2971FE0-7D1B-4E95-8C28-51ED18E3DA69}" type="presParOf" srcId="{4B3E2ACE-0FDE-4B9B-A6D1-948FD00AF5BF}" destId="{6EBBDBDD-4EBC-41DE-A298-44500BEF30CB}" srcOrd="0" destOrd="0" presId="urn:microsoft.com/office/officeart/2005/8/layout/vList5"/>
    <dgm:cxn modelId="{B67B4DBA-00EE-4D16-B1BE-68F7EC4A36DB}" type="presParOf" srcId="{4B3E2ACE-0FDE-4B9B-A6D1-948FD00AF5BF}" destId="{46BA1024-FC9F-4E10-BC87-89BBC8A85EBE}" srcOrd="1" destOrd="0" presId="urn:microsoft.com/office/officeart/2005/8/layout/vList5"/>
    <dgm:cxn modelId="{482C5763-4CCC-4584-8CE7-84DCBDD7C0A5}" type="presParOf" srcId="{21EDC055-B251-44DA-A80D-F1A7126B7FE8}" destId="{D0BD8F4B-68C4-4645-98EF-C761876A0A30}" srcOrd="7" destOrd="0" presId="urn:microsoft.com/office/officeart/2005/8/layout/vList5"/>
    <dgm:cxn modelId="{E10FEA8B-3EA7-47C6-B5D7-72027FD261EC}" type="presParOf" srcId="{21EDC055-B251-44DA-A80D-F1A7126B7FE8}" destId="{E72491BD-C4F3-4DC3-88A1-A43E434022BA}" srcOrd="8" destOrd="0" presId="urn:microsoft.com/office/officeart/2005/8/layout/vList5"/>
    <dgm:cxn modelId="{30AA2719-BC57-4791-969D-C568B31EA526}" type="presParOf" srcId="{E72491BD-C4F3-4DC3-88A1-A43E434022BA}" destId="{D68B91DA-E9DB-4714-BCC9-230F08D63C91}" srcOrd="0" destOrd="0" presId="urn:microsoft.com/office/officeart/2005/8/layout/vList5"/>
    <dgm:cxn modelId="{02562AD3-EBCE-48E3-AE4A-5681259F14A5}" type="presParOf" srcId="{E72491BD-C4F3-4DC3-88A1-A43E434022BA}" destId="{79503879-6FD5-40F2-BECE-1594605D23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18911F-DB22-42AF-82C2-0904752B475A}" type="doc">
      <dgm:prSet loTypeId="urn:microsoft.com/office/officeart/2005/8/layout/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DAEABF28-F9DC-436D-BA1F-F51AECE53F24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La recopilación de información se obtuvo por medios como: 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visitas personales, vía 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telefónica, correo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electrónico.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AFCB7-65E8-4E08-8584-1DF1E2DD2697}" type="parTrans" cxnId="{B42545F9-DE14-4F88-A015-51C21BAAA3EC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31957-0745-435C-8DB5-68B2885441BC}" type="sibTrans" cxnId="{B42545F9-DE14-4F88-A015-51C21BAAA3EC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EF82E-7560-4411-8EDD-27B15471E5E5}">
      <dgm:prSet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En el  sector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 popular y solidario, existen 347 Asociaciones en la Provincia de Pichincha.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F725D-49AF-4F92-B5A6-3912A39E1C25}" type="parTrans" cxnId="{F5F11033-7D4C-4022-84F0-C54FFB26266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8FF84-46AB-41C3-A978-D5EA12FEC65B}" type="sibTrans" cxnId="{F5F11033-7D4C-4022-84F0-C54FFB26266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7A178-2E73-4C24-9ECA-6F14535B7E36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estableció una muestra de 75, distribuidas en los cantones Cayambe, Mejía, Pedro Moncayo, Pedro Vicente Maldonado, Puerto Quito, Quito, Rumiñahui, San Miguel de los Bancos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8BFC6-40E4-4F0F-9F09-EACF76621DF6}" type="parTrans" cxnId="{85D63C24-9C60-47B5-B8A1-F02859543DB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5C2C4-BF79-48E9-956E-5FDCC22E3C71}" type="sibTrans" cxnId="{85D63C24-9C60-47B5-B8A1-F02859543DB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DE10F-0990-436E-9AF5-26026D49A471}">
      <dgm:prSet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respuestas realizando </a:t>
          </a:r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tablas de frecuencia, tablas de contingencia, prueba ANOVA, correlación de Pearson y Chi cuadrado; utilizando </a:t>
          </a:r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el programa estadístico –informático SPSS.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E2258-486E-4ACC-B179-A5B1E29868A4}" type="parTrans" cxnId="{1DB48A6A-96E2-4E6C-82DA-C03092A3641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C532F-8653-4CAD-AA6E-7DF579C902D7}" type="sibTrans" cxnId="{1DB48A6A-96E2-4E6C-82DA-C03092A3641A}">
      <dgm:prSet/>
      <dgm:spPr/>
      <dgm:t>
        <a:bodyPr/>
        <a:lstStyle/>
        <a:p>
          <a:endParaRPr lang="es-EC"/>
        </a:p>
      </dgm:t>
    </dgm:pt>
    <dgm:pt modelId="{EEBB628C-C9FD-4ECD-8C4E-B5F96C7C5AEB}" type="pres">
      <dgm:prSet presAssocID="{4F18911F-DB22-42AF-82C2-0904752B47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37A118-5D74-4D6A-AA0B-12D06917F8E4}" type="pres">
      <dgm:prSet presAssocID="{0C0EF82E-7560-4411-8EDD-27B15471E5E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3CEC72-0118-4475-A249-F6C4471C3AB1}" type="pres">
      <dgm:prSet presAssocID="{FA08FF84-46AB-41C3-A978-D5EA12FEC65B}" presName="sibTrans" presStyleLbl="sibTrans2D1" presStyleIdx="0" presStyleCnt="3"/>
      <dgm:spPr/>
      <dgm:t>
        <a:bodyPr/>
        <a:lstStyle/>
        <a:p>
          <a:endParaRPr lang="es-EC"/>
        </a:p>
      </dgm:t>
    </dgm:pt>
    <dgm:pt modelId="{B0F1B09F-0362-427F-A2AF-95E4B0434564}" type="pres">
      <dgm:prSet presAssocID="{FA08FF84-46AB-41C3-A978-D5EA12FEC65B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E419102-DD9E-43C5-84FB-EF282D85E0F1}" type="pres">
      <dgm:prSet presAssocID="{7BD7A178-2E73-4C24-9ECA-6F14535B7E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015A3B-DCEC-45CD-9D62-E721C94D76E3}" type="pres">
      <dgm:prSet presAssocID="{C1A5C2C4-BF79-48E9-956E-5FDCC22E3C7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0C7AE07C-5CCF-4343-8094-C7DB4193F5F5}" type="pres">
      <dgm:prSet presAssocID="{C1A5C2C4-BF79-48E9-956E-5FDCC22E3C71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F8CA99C3-69B1-4D2F-9E58-D2947726B150}" type="pres">
      <dgm:prSet presAssocID="{DAEABF28-F9DC-436D-BA1F-F51AECE53F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58B87-EEC2-4BF2-8BDA-82AF815FE8FF}" type="pres">
      <dgm:prSet presAssocID="{03F31957-0745-435C-8DB5-68B2885441BC}" presName="sibTrans" presStyleLbl="sibTrans2D1" presStyleIdx="2" presStyleCnt="3"/>
      <dgm:spPr/>
      <dgm:t>
        <a:bodyPr/>
        <a:lstStyle/>
        <a:p>
          <a:endParaRPr lang="es-EC"/>
        </a:p>
      </dgm:t>
    </dgm:pt>
    <dgm:pt modelId="{F3056606-8828-45DE-9363-F8AD17C15A3E}" type="pres">
      <dgm:prSet presAssocID="{03F31957-0745-435C-8DB5-68B2885441BC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FBC69A8F-91BF-4CFA-A545-B8ABF10A7295}" type="pres">
      <dgm:prSet presAssocID="{B3FDE10F-0990-436E-9AF5-26026D49A4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94A7A6-B31C-4A9A-9732-2B2E7957D81E}" type="presOf" srcId="{FA08FF84-46AB-41C3-A978-D5EA12FEC65B}" destId="{F03CEC72-0118-4475-A249-F6C4471C3AB1}" srcOrd="0" destOrd="0" presId="urn:microsoft.com/office/officeart/2005/8/layout/process5"/>
    <dgm:cxn modelId="{EE75D86C-1A9E-4EB7-8572-4C066BC14C1C}" type="presOf" srcId="{03F31957-0745-435C-8DB5-68B2885441BC}" destId="{95558B87-EEC2-4BF2-8BDA-82AF815FE8FF}" srcOrd="0" destOrd="0" presId="urn:microsoft.com/office/officeart/2005/8/layout/process5"/>
    <dgm:cxn modelId="{85D63C24-9C60-47B5-B8A1-F02859543DB6}" srcId="{4F18911F-DB22-42AF-82C2-0904752B475A}" destId="{7BD7A178-2E73-4C24-9ECA-6F14535B7E36}" srcOrd="1" destOrd="0" parTransId="{A118BFC6-40E4-4F0F-9F09-EACF76621DF6}" sibTransId="{C1A5C2C4-BF79-48E9-956E-5FDCC22E3C71}"/>
    <dgm:cxn modelId="{F5F11033-7D4C-4022-84F0-C54FFB26266A}" srcId="{4F18911F-DB22-42AF-82C2-0904752B475A}" destId="{0C0EF82E-7560-4411-8EDD-27B15471E5E5}" srcOrd="0" destOrd="0" parTransId="{B55F725D-49AF-4F92-B5A6-3912A39E1C25}" sibTransId="{FA08FF84-46AB-41C3-A978-D5EA12FEC65B}"/>
    <dgm:cxn modelId="{F288FBBD-1540-4A9A-AECA-37DAA074DEA2}" type="presOf" srcId="{C1A5C2C4-BF79-48E9-956E-5FDCC22E3C71}" destId="{0C7AE07C-5CCF-4343-8094-C7DB4193F5F5}" srcOrd="1" destOrd="0" presId="urn:microsoft.com/office/officeart/2005/8/layout/process5"/>
    <dgm:cxn modelId="{1DB48A6A-96E2-4E6C-82DA-C03092A3641A}" srcId="{4F18911F-DB22-42AF-82C2-0904752B475A}" destId="{B3FDE10F-0990-436E-9AF5-26026D49A471}" srcOrd="3" destOrd="0" parTransId="{D26E2258-486E-4ACC-B179-A5B1E29868A4}" sibTransId="{E5AC532F-8653-4CAD-AA6E-7DF579C902D7}"/>
    <dgm:cxn modelId="{AE3EEC2E-B5F7-4FD2-AC5C-91EBA295A750}" type="presOf" srcId="{FA08FF84-46AB-41C3-A978-D5EA12FEC65B}" destId="{B0F1B09F-0362-427F-A2AF-95E4B0434564}" srcOrd="1" destOrd="0" presId="urn:microsoft.com/office/officeart/2005/8/layout/process5"/>
    <dgm:cxn modelId="{B42545F9-DE14-4F88-A015-51C21BAAA3EC}" srcId="{4F18911F-DB22-42AF-82C2-0904752B475A}" destId="{DAEABF28-F9DC-436D-BA1F-F51AECE53F24}" srcOrd="2" destOrd="0" parTransId="{1BBAFCB7-65E8-4E08-8584-1DF1E2DD2697}" sibTransId="{03F31957-0745-435C-8DB5-68B2885441BC}"/>
    <dgm:cxn modelId="{B706ECD9-8E88-4BFD-876F-EBD7EB02FBE7}" type="presOf" srcId="{7BD7A178-2E73-4C24-9ECA-6F14535B7E36}" destId="{8E419102-DD9E-43C5-84FB-EF282D85E0F1}" srcOrd="0" destOrd="0" presId="urn:microsoft.com/office/officeart/2005/8/layout/process5"/>
    <dgm:cxn modelId="{B91A70D1-A9B1-42F9-9D4B-29DEDBD36BC7}" type="presOf" srcId="{DAEABF28-F9DC-436D-BA1F-F51AECE53F24}" destId="{F8CA99C3-69B1-4D2F-9E58-D2947726B150}" srcOrd="0" destOrd="0" presId="urn:microsoft.com/office/officeart/2005/8/layout/process5"/>
    <dgm:cxn modelId="{D5F484CE-1C9A-4F55-88E4-3EEC16E5F6E3}" type="presOf" srcId="{03F31957-0745-435C-8DB5-68B2885441BC}" destId="{F3056606-8828-45DE-9363-F8AD17C15A3E}" srcOrd="1" destOrd="0" presId="urn:microsoft.com/office/officeart/2005/8/layout/process5"/>
    <dgm:cxn modelId="{8EC455A7-4F53-414A-AA05-1F36F01890D9}" type="presOf" srcId="{C1A5C2C4-BF79-48E9-956E-5FDCC22E3C71}" destId="{8D015A3B-DCEC-45CD-9D62-E721C94D76E3}" srcOrd="0" destOrd="0" presId="urn:microsoft.com/office/officeart/2005/8/layout/process5"/>
    <dgm:cxn modelId="{0E83B923-7CF8-49CA-9CAC-7257FB4145AE}" type="presOf" srcId="{B3FDE10F-0990-436E-9AF5-26026D49A471}" destId="{FBC69A8F-91BF-4CFA-A545-B8ABF10A7295}" srcOrd="0" destOrd="0" presId="urn:microsoft.com/office/officeart/2005/8/layout/process5"/>
    <dgm:cxn modelId="{BEC46B7D-2AD0-4E17-B311-46E1E699CDA6}" type="presOf" srcId="{4F18911F-DB22-42AF-82C2-0904752B475A}" destId="{EEBB628C-C9FD-4ECD-8C4E-B5F96C7C5AEB}" srcOrd="0" destOrd="0" presId="urn:microsoft.com/office/officeart/2005/8/layout/process5"/>
    <dgm:cxn modelId="{B03286E2-ADDC-4565-A8EF-E654D71D1CCD}" type="presOf" srcId="{0C0EF82E-7560-4411-8EDD-27B15471E5E5}" destId="{F237A118-5D74-4D6A-AA0B-12D06917F8E4}" srcOrd="0" destOrd="0" presId="urn:microsoft.com/office/officeart/2005/8/layout/process5"/>
    <dgm:cxn modelId="{B28C6F8F-2ACB-4BC0-9A85-AEB8FED7F310}" type="presParOf" srcId="{EEBB628C-C9FD-4ECD-8C4E-B5F96C7C5AEB}" destId="{F237A118-5D74-4D6A-AA0B-12D06917F8E4}" srcOrd="0" destOrd="0" presId="urn:microsoft.com/office/officeart/2005/8/layout/process5"/>
    <dgm:cxn modelId="{B60E12A5-A45C-48C8-BF40-E5368913AE42}" type="presParOf" srcId="{EEBB628C-C9FD-4ECD-8C4E-B5F96C7C5AEB}" destId="{F03CEC72-0118-4475-A249-F6C4471C3AB1}" srcOrd="1" destOrd="0" presId="urn:microsoft.com/office/officeart/2005/8/layout/process5"/>
    <dgm:cxn modelId="{11E8E2DD-C043-41D0-BCC8-099526D5F355}" type="presParOf" srcId="{F03CEC72-0118-4475-A249-F6C4471C3AB1}" destId="{B0F1B09F-0362-427F-A2AF-95E4B0434564}" srcOrd="0" destOrd="0" presId="urn:microsoft.com/office/officeart/2005/8/layout/process5"/>
    <dgm:cxn modelId="{379C6BCC-40C0-433F-BADE-BF4BA3DE57CA}" type="presParOf" srcId="{EEBB628C-C9FD-4ECD-8C4E-B5F96C7C5AEB}" destId="{8E419102-DD9E-43C5-84FB-EF282D85E0F1}" srcOrd="2" destOrd="0" presId="urn:microsoft.com/office/officeart/2005/8/layout/process5"/>
    <dgm:cxn modelId="{C9476182-523A-42B4-864A-C8ABE85291C5}" type="presParOf" srcId="{EEBB628C-C9FD-4ECD-8C4E-B5F96C7C5AEB}" destId="{8D015A3B-DCEC-45CD-9D62-E721C94D76E3}" srcOrd="3" destOrd="0" presId="urn:microsoft.com/office/officeart/2005/8/layout/process5"/>
    <dgm:cxn modelId="{2870DA09-B9BF-481D-83FE-27468CDA6E40}" type="presParOf" srcId="{8D015A3B-DCEC-45CD-9D62-E721C94D76E3}" destId="{0C7AE07C-5CCF-4343-8094-C7DB4193F5F5}" srcOrd="0" destOrd="0" presId="urn:microsoft.com/office/officeart/2005/8/layout/process5"/>
    <dgm:cxn modelId="{5291BB32-D9B7-428A-8099-DF13FC793B72}" type="presParOf" srcId="{EEBB628C-C9FD-4ECD-8C4E-B5F96C7C5AEB}" destId="{F8CA99C3-69B1-4D2F-9E58-D2947726B150}" srcOrd="4" destOrd="0" presId="urn:microsoft.com/office/officeart/2005/8/layout/process5"/>
    <dgm:cxn modelId="{9EB7B5CC-7FBE-4BAC-9BF4-1BA817232DD4}" type="presParOf" srcId="{EEBB628C-C9FD-4ECD-8C4E-B5F96C7C5AEB}" destId="{95558B87-EEC2-4BF2-8BDA-82AF815FE8FF}" srcOrd="5" destOrd="0" presId="urn:microsoft.com/office/officeart/2005/8/layout/process5"/>
    <dgm:cxn modelId="{7ACF0090-B0CA-4052-9F55-BACAF63AC1C4}" type="presParOf" srcId="{95558B87-EEC2-4BF2-8BDA-82AF815FE8FF}" destId="{F3056606-8828-45DE-9363-F8AD17C15A3E}" srcOrd="0" destOrd="0" presId="urn:microsoft.com/office/officeart/2005/8/layout/process5"/>
    <dgm:cxn modelId="{B94FBD02-E8F8-43AA-A0D3-E057C3CAE0E3}" type="presParOf" srcId="{EEBB628C-C9FD-4ECD-8C4E-B5F96C7C5AEB}" destId="{FBC69A8F-91BF-4CFA-A545-B8ABF10A729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EE9E0-3866-4F15-B1B8-8349AB1FA32D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D6DCD600-7F2F-44AA-A267-7C641C088F7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ASOCIACIONES DE PICHINCHA</a:t>
          </a:r>
          <a:r>
            <a:rPr lang="es-EC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b="1" dirty="0">
            <a:latin typeface="Times New Roman" pitchFamily="18" charset="0"/>
            <a:cs typeface="Times New Roman" pitchFamily="18" charset="0"/>
          </a:endParaRPr>
        </a:p>
      </dgm:t>
    </dgm:pt>
    <dgm:pt modelId="{9F1BF29A-F902-4B6E-AB7A-F6C75DC81264}" type="parTrans" cxnId="{21E81687-A5C2-494B-A767-9E206D972B42}">
      <dgm:prSet/>
      <dgm:spPr/>
      <dgm:t>
        <a:bodyPr/>
        <a:lstStyle/>
        <a:p>
          <a:endParaRPr lang="es-EC"/>
        </a:p>
      </dgm:t>
    </dgm:pt>
    <dgm:pt modelId="{4832161F-33FB-469C-A021-2531BE3BC35E}" type="sibTrans" cxnId="{21E81687-A5C2-494B-A767-9E206D972B42}">
      <dgm:prSet/>
      <dgm:spPr/>
      <dgm:t>
        <a:bodyPr/>
        <a:lstStyle/>
        <a:p>
          <a:endParaRPr lang="es-EC"/>
        </a:p>
      </dgm:t>
    </dgm:pt>
    <dgm:pt modelId="{88921D60-5730-4396-A870-3D546138482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IMPORTANCIA </a:t>
          </a:r>
          <a:endParaRPr lang="es-EC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AB7F8-BBD5-4600-AEC0-AC7CCAFB9AB8}" type="parTrans" cxnId="{4486D63F-5845-4230-8B7D-90FFE6B5D9A5}">
      <dgm:prSet/>
      <dgm:spPr/>
      <dgm:t>
        <a:bodyPr/>
        <a:lstStyle/>
        <a:p>
          <a:endParaRPr lang="es-EC"/>
        </a:p>
      </dgm:t>
    </dgm:pt>
    <dgm:pt modelId="{3E912B05-D30D-4587-A0B0-2C85E5BB53FB}" type="sibTrans" cxnId="{4486D63F-5845-4230-8B7D-90FFE6B5D9A5}">
      <dgm:prSet/>
      <dgm:spPr/>
      <dgm:t>
        <a:bodyPr/>
        <a:lstStyle/>
        <a:p>
          <a:endParaRPr lang="es-EC"/>
        </a:p>
      </dgm:t>
    </dgm:pt>
    <dgm:pt modelId="{6FAED16B-7EB9-4E36-A4E9-23106C285FA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PRINCIPALES ACTIVIDADES</a:t>
          </a:r>
          <a:endParaRPr lang="es-EC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F3492-D3A2-46BB-9005-27B8AB1F5168}" type="parTrans" cxnId="{3E2C50BF-A3C4-4058-98E9-05DE043C3D82}">
      <dgm:prSet/>
      <dgm:spPr/>
      <dgm:t>
        <a:bodyPr/>
        <a:lstStyle/>
        <a:p>
          <a:endParaRPr lang="es-EC"/>
        </a:p>
      </dgm:t>
    </dgm:pt>
    <dgm:pt modelId="{C6D33B49-2456-4D87-81DB-8F9EDA8FEDD7}" type="sibTrans" cxnId="{3E2C50BF-A3C4-4058-98E9-05DE043C3D82}">
      <dgm:prSet/>
      <dgm:spPr/>
      <dgm:t>
        <a:bodyPr/>
        <a:lstStyle/>
        <a:p>
          <a:endParaRPr lang="es-EC"/>
        </a:p>
      </dgm:t>
    </dgm:pt>
    <dgm:pt modelId="{14681C78-D975-47AD-9422-CD7FE4F7D65F}">
      <dgm:prSet/>
      <dgm:spPr/>
      <dgm:t>
        <a:bodyPr/>
        <a:lstStyle/>
        <a:p>
          <a:pPr algn="just"/>
          <a:r>
            <a:rPr lang="es-EC" dirty="0" smtClean="0"/>
            <a:t>Sierra se encuentra el 48.8% del total de asociaciones a nivel nacional.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1197ADC8-F520-4C71-81A5-9C7627CA6288}" type="parTrans" cxnId="{0C15E9EB-D19C-4E20-95D2-E461BC2DF394}">
      <dgm:prSet/>
      <dgm:spPr/>
      <dgm:t>
        <a:bodyPr/>
        <a:lstStyle/>
        <a:p>
          <a:endParaRPr lang="es-EC"/>
        </a:p>
      </dgm:t>
    </dgm:pt>
    <dgm:pt modelId="{9BE0B1DD-E4A9-4A4D-A423-0445DC8FC803}" type="sibTrans" cxnId="{0C15E9EB-D19C-4E20-95D2-E461BC2DF394}">
      <dgm:prSet/>
      <dgm:spPr/>
      <dgm:t>
        <a:bodyPr/>
        <a:lstStyle/>
        <a:p>
          <a:endParaRPr lang="es-EC"/>
        </a:p>
      </dgm:t>
    </dgm:pt>
    <dgm:pt modelId="{459A2A84-5A4E-471E-AFEB-18078E568374}">
      <dgm:prSet/>
      <dgm:spPr/>
      <dgm:t>
        <a:bodyPr/>
        <a:lstStyle/>
        <a:p>
          <a:pPr algn="just"/>
          <a:r>
            <a:rPr lang="es-EC" dirty="0" smtClean="0"/>
            <a:t>Emprendimientos económicos populares y solidarios representan aproximadamente el 25,7% del Producto Interno Bruto.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E5782107-181B-4C6E-BBD5-1AF14F95F3B9}" type="parTrans" cxnId="{234874F4-1410-4854-BEDB-64E939EA970B}">
      <dgm:prSet/>
      <dgm:spPr/>
      <dgm:t>
        <a:bodyPr/>
        <a:lstStyle/>
        <a:p>
          <a:endParaRPr lang="es-EC"/>
        </a:p>
      </dgm:t>
    </dgm:pt>
    <dgm:pt modelId="{46649134-6507-460C-AD81-3BAC0082584A}" type="sibTrans" cxnId="{234874F4-1410-4854-BEDB-64E939EA970B}">
      <dgm:prSet/>
      <dgm:spPr/>
      <dgm:t>
        <a:bodyPr/>
        <a:lstStyle/>
        <a:p>
          <a:endParaRPr lang="es-EC"/>
        </a:p>
      </dgm:t>
    </dgm:pt>
    <dgm:pt modelId="{B283A5CE-CE40-4EBF-975B-38EFFA22B997}">
      <dgm:prSet/>
      <dgm:spPr/>
      <dgm:t>
        <a:bodyPr/>
        <a:lstStyle/>
        <a:p>
          <a:r>
            <a:rPr lang="es-EC" dirty="0" smtClean="0"/>
            <a:t>Principal actividad es la Producción con 58% de las organizaciones, seguida por servicios de transporte con 31% de las organizaciones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93E26F81-833C-46C5-A8DA-B5B88E6D83EC}" type="parTrans" cxnId="{619C397E-5A9F-4A70-B08D-5BBABAEB1864}">
      <dgm:prSet/>
      <dgm:spPr/>
      <dgm:t>
        <a:bodyPr/>
        <a:lstStyle/>
        <a:p>
          <a:endParaRPr lang="es-EC"/>
        </a:p>
      </dgm:t>
    </dgm:pt>
    <dgm:pt modelId="{A3EBF291-D446-421A-B7EF-ED3DACFB9A46}" type="sibTrans" cxnId="{619C397E-5A9F-4A70-B08D-5BBABAEB1864}">
      <dgm:prSet/>
      <dgm:spPr/>
      <dgm:t>
        <a:bodyPr/>
        <a:lstStyle/>
        <a:p>
          <a:endParaRPr lang="es-EC"/>
        </a:p>
      </dgm:t>
    </dgm:pt>
    <dgm:pt modelId="{5B6E2F16-A1C1-4B7E-AF86-2B3EE1CC8BEE}">
      <dgm:prSet/>
      <dgm:spPr/>
      <dgm:t>
        <a:bodyPr/>
        <a:lstStyle/>
        <a:p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828F7BC5-7517-43FA-8E87-551F52256C44}" type="parTrans" cxnId="{ABD0CF5F-B770-4B0B-BC22-09C7D1459A78}">
      <dgm:prSet/>
      <dgm:spPr/>
      <dgm:t>
        <a:bodyPr/>
        <a:lstStyle/>
        <a:p>
          <a:endParaRPr lang="es-EC"/>
        </a:p>
      </dgm:t>
    </dgm:pt>
    <dgm:pt modelId="{54387881-9B44-4EB0-9BE4-CAF2E2EB6FB1}" type="sibTrans" cxnId="{ABD0CF5F-B770-4B0B-BC22-09C7D1459A78}">
      <dgm:prSet/>
      <dgm:spPr/>
      <dgm:t>
        <a:bodyPr/>
        <a:lstStyle/>
        <a:p>
          <a:endParaRPr lang="es-EC"/>
        </a:p>
      </dgm:t>
    </dgm:pt>
    <dgm:pt modelId="{3FD8BC8B-EDB8-4794-A2F3-03B842DCCFCD}">
      <dgm:prSet/>
      <dgm:spPr/>
      <dgm:t>
        <a:bodyPr/>
        <a:lstStyle/>
        <a:p>
          <a:pPr algn="just"/>
          <a:r>
            <a:rPr lang="es-EC" dirty="0" smtClean="0"/>
            <a:t>Pichincha se encuentran el 13.4%, primer lugar respecto a cantidad de asociaciones por provincia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F060892-A1D2-4C1D-9D75-3C70141AAB96}" type="parTrans" cxnId="{F60F6F45-4DE0-4381-B426-81E4FF67FF53}">
      <dgm:prSet/>
      <dgm:spPr/>
      <dgm:t>
        <a:bodyPr/>
        <a:lstStyle/>
        <a:p>
          <a:endParaRPr lang="es-EC"/>
        </a:p>
      </dgm:t>
    </dgm:pt>
    <dgm:pt modelId="{BC716D7B-E159-4B05-B33A-A10D49842423}" type="sibTrans" cxnId="{F60F6F45-4DE0-4381-B426-81E4FF67FF53}">
      <dgm:prSet/>
      <dgm:spPr/>
      <dgm:t>
        <a:bodyPr/>
        <a:lstStyle/>
        <a:p>
          <a:endParaRPr lang="es-EC"/>
        </a:p>
      </dgm:t>
    </dgm:pt>
    <dgm:pt modelId="{A22BA9F5-0BD1-4196-A606-85FC2E7372D8}">
      <dgm:prSet/>
      <dgm:spPr/>
      <dgm:t>
        <a:bodyPr/>
        <a:lstStyle/>
        <a:p>
          <a:pPr algn="just"/>
          <a:r>
            <a:rPr lang="es-EC" dirty="0" smtClean="0"/>
            <a:t>Generan el 67.1% del empleo total,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8099323D-34FB-4E76-B9F2-110FE968830F}" type="parTrans" cxnId="{B3003DB7-B969-4CA6-9F81-794A0C36F6DD}">
      <dgm:prSet/>
      <dgm:spPr/>
      <dgm:t>
        <a:bodyPr/>
        <a:lstStyle/>
        <a:p>
          <a:endParaRPr lang="es-EC"/>
        </a:p>
      </dgm:t>
    </dgm:pt>
    <dgm:pt modelId="{F4B02810-6B1B-481C-963A-C8E9AAA56ECC}" type="sibTrans" cxnId="{B3003DB7-B969-4CA6-9F81-794A0C36F6DD}">
      <dgm:prSet/>
      <dgm:spPr/>
      <dgm:t>
        <a:bodyPr/>
        <a:lstStyle/>
        <a:p>
          <a:endParaRPr lang="es-EC"/>
        </a:p>
      </dgm:t>
    </dgm:pt>
    <dgm:pt modelId="{B184FE44-0E29-45BE-9983-A308DF74CCAB}" type="pres">
      <dgm:prSet presAssocID="{13EEE9E0-3866-4F15-B1B8-8349AB1FA32D}" presName="diagram" presStyleCnt="0">
        <dgm:presLayoutVars>
          <dgm:dir/>
          <dgm:animLvl val="lvl"/>
          <dgm:resizeHandles val="exact"/>
        </dgm:presLayoutVars>
      </dgm:prSet>
      <dgm:spPr/>
    </dgm:pt>
    <dgm:pt modelId="{00E47014-2623-44D8-8D62-A62AD2160635}" type="pres">
      <dgm:prSet presAssocID="{D6DCD600-7F2F-44AA-A267-7C641C088F7D}" presName="compNode" presStyleCnt="0"/>
      <dgm:spPr/>
    </dgm:pt>
    <dgm:pt modelId="{1CE8E85A-8CF7-489F-9D27-6D13FCCE01A5}" type="pres">
      <dgm:prSet presAssocID="{D6DCD600-7F2F-44AA-A267-7C641C088F7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B8F4E-3A88-4270-B54B-91F823C46972}" type="pres">
      <dgm:prSet presAssocID="{D6DCD600-7F2F-44AA-A267-7C641C088F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2AE0B-0F42-42B9-961A-653C635CB2F7}" type="pres">
      <dgm:prSet presAssocID="{D6DCD600-7F2F-44AA-A267-7C641C088F7D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7D418A6E-EBF9-4492-B838-54A6A9A76216}" type="pres">
      <dgm:prSet presAssocID="{D6DCD600-7F2F-44AA-A267-7C641C088F7D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AB9B79-3B7F-4EC5-9759-43E9735D170C}" type="pres">
      <dgm:prSet presAssocID="{4832161F-33FB-469C-A021-2531BE3BC35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58FC8CE-540C-484A-A74C-53997C9224DF}" type="pres">
      <dgm:prSet presAssocID="{88921D60-5730-4396-A870-3D5461384828}" presName="compNode" presStyleCnt="0"/>
      <dgm:spPr/>
    </dgm:pt>
    <dgm:pt modelId="{0FFAD445-B2FA-4517-A0F7-C2AC5988A4F3}" type="pres">
      <dgm:prSet presAssocID="{88921D60-5730-4396-A870-3D546138482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3B20FD-49CA-426B-BCDD-F0E8974FBA8B}" type="pres">
      <dgm:prSet presAssocID="{88921D60-5730-4396-A870-3D54613848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47DF62-800F-4472-83EF-5DFF06E4EF98}" type="pres">
      <dgm:prSet presAssocID="{88921D60-5730-4396-A870-3D5461384828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60C68729-8095-4BDF-BBAE-DA137D8838C3}" type="pres">
      <dgm:prSet presAssocID="{88921D60-5730-4396-A870-3D5461384828}" presName="adorn" presStyleLbl="fgAccFollowNode1" presStyleIdx="1" presStyleCnt="3" custLinFactNeighborX="-3377" custLinFactNeighborY="-79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5698E8-5B55-4694-80F3-85D276C5A920}" type="pres">
      <dgm:prSet presAssocID="{3E912B05-D30D-4587-A0B0-2C85E5BB53F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7152524-5672-4AA4-8533-8E66130462FA}" type="pres">
      <dgm:prSet presAssocID="{6FAED16B-7EB9-4E36-A4E9-23106C285FA4}" presName="compNode" presStyleCnt="0"/>
      <dgm:spPr/>
    </dgm:pt>
    <dgm:pt modelId="{4E2B5E4C-2DE3-4E59-B9DE-7F8FF8E25B4C}" type="pres">
      <dgm:prSet presAssocID="{6FAED16B-7EB9-4E36-A4E9-23106C285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FD897-AE12-49D1-9975-EABACBDE0F30}" type="pres">
      <dgm:prSet presAssocID="{6FAED16B-7EB9-4E36-A4E9-23106C285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3DE278-3D93-4AF4-9A65-DF1C06D9EE24}" type="pres">
      <dgm:prSet presAssocID="{6FAED16B-7EB9-4E36-A4E9-23106C285FA4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9441CD46-0B0F-48F3-B6A3-8FBD48A29012}" type="pres">
      <dgm:prSet presAssocID="{6FAED16B-7EB9-4E36-A4E9-23106C285FA4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7B6E0BF-82E1-447E-BADE-738DEC47F5CD}" type="presOf" srcId="{14681C78-D975-47AD-9422-CD7FE4F7D65F}" destId="{1CE8E85A-8CF7-489F-9D27-6D13FCCE01A5}" srcOrd="0" destOrd="0" presId="urn:microsoft.com/office/officeart/2005/8/layout/bList2"/>
    <dgm:cxn modelId="{1F522654-6721-4A92-83B6-A48D66CAFFAF}" type="presOf" srcId="{6FAED16B-7EB9-4E36-A4E9-23106C285FA4}" destId="{EF5FD897-AE12-49D1-9975-EABACBDE0F30}" srcOrd="0" destOrd="0" presId="urn:microsoft.com/office/officeart/2005/8/layout/bList2"/>
    <dgm:cxn modelId="{93C51EC1-C695-42DF-A156-C8A0BB726BBA}" type="presOf" srcId="{13EEE9E0-3866-4F15-B1B8-8349AB1FA32D}" destId="{B184FE44-0E29-45BE-9983-A308DF74CCAB}" srcOrd="0" destOrd="0" presId="urn:microsoft.com/office/officeart/2005/8/layout/bList2"/>
    <dgm:cxn modelId="{F60F6F45-4DE0-4381-B426-81E4FF67FF53}" srcId="{D6DCD600-7F2F-44AA-A267-7C641C088F7D}" destId="{3FD8BC8B-EDB8-4794-A2F3-03B842DCCFCD}" srcOrd="1" destOrd="0" parTransId="{FF060892-A1D2-4C1D-9D75-3C70141AAB96}" sibTransId="{BC716D7B-E159-4B05-B33A-A10D49842423}"/>
    <dgm:cxn modelId="{B3003DB7-B969-4CA6-9F81-794A0C36F6DD}" srcId="{88921D60-5730-4396-A870-3D5461384828}" destId="{A22BA9F5-0BD1-4196-A606-85FC2E7372D8}" srcOrd="1" destOrd="0" parTransId="{8099323D-34FB-4E76-B9F2-110FE968830F}" sibTransId="{F4B02810-6B1B-481C-963A-C8E9AAA56ECC}"/>
    <dgm:cxn modelId="{ABD0CF5F-B770-4B0B-BC22-09C7D1459A78}" srcId="{6FAED16B-7EB9-4E36-A4E9-23106C285FA4}" destId="{5B6E2F16-A1C1-4B7E-AF86-2B3EE1CC8BEE}" srcOrd="1" destOrd="0" parTransId="{828F7BC5-7517-43FA-8E87-551F52256C44}" sibTransId="{54387881-9B44-4EB0-9BE4-CAF2E2EB6FB1}"/>
    <dgm:cxn modelId="{3E2C50BF-A3C4-4058-98E9-05DE043C3D82}" srcId="{13EEE9E0-3866-4F15-B1B8-8349AB1FA32D}" destId="{6FAED16B-7EB9-4E36-A4E9-23106C285FA4}" srcOrd="2" destOrd="0" parTransId="{EAFF3492-D3A2-46BB-9005-27B8AB1F5168}" sibTransId="{C6D33B49-2456-4D87-81DB-8F9EDA8FEDD7}"/>
    <dgm:cxn modelId="{4486D63F-5845-4230-8B7D-90FFE6B5D9A5}" srcId="{13EEE9E0-3866-4F15-B1B8-8349AB1FA32D}" destId="{88921D60-5730-4396-A870-3D5461384828}" srcOrd="1" destOrd="0" parTransId="{19AAB7F8-BBD5-4600-AEC0-AC7CCAFB9AB8}" sibTransId="{3E912B05-D30D-4587-A0B0-2C85E5BB53FB}"/>
    <dgm:cxn modelId="{0C15E9EB-D19C-4E20-95D2-E461BC2DF394}" srcId="{D6DCD600-7F2F-44AA-A267-7C641C088F7D}" destId="{14681C78-D975-47AD-9422-CD7FE4F7D65F}" srcOrd="0" destOrd="0" parTransId="{1197ADC8-F520-4C71-81A5-9C7627CA6288}" sibTransId="{9BE0B1DD-E4A9-4A4D-A423-0445DC8FC803}"/>
    <dgm:cxn modelId="{4BC37240-869A-4448-BA61-C37E7876F22A}" type="presOf" srcId="{88921D60-5730-4396-A870-3D5461384828}" destId="{3047DF62-800F-4472-83EF-5DFF06E4EF98}" srcOrd="1" destOrd="0" presId="urn:microsoft.com/office/officeart/2005/8/layout/bList2"/>
    <dgm:cxn modelId="{CA36C586-1257-4333-8340-DF78670B86E2}" type="presOf" srcId="{3FD8BC8B-EDB8-4794-A2F3-03B842DCCFCD}" destId="{1CE8E85A-8CF7-489F-9D27-6D13FCCE01A5}" srcOrd="0" destOrd="1" presId="urn:microsoft.com/office/officeart/2005/8/layout/bList2"/>
    <dgm:cxn modelId="{234874F4-1410-4854-BEDB-64E939EA970B}" srcId="{88921D60-5730-4396-A870-3D5461384828}" destId="{459A2A84-5A4E-471E-AFEB-18078E568374}" srcOrd="0" destOrd="0" parTransId="{E5782107-181B-4C6E-BBD5-1AF14F95F3B9}" sibTransId="{46649134-6507-460C-AD81-3BAC0082584A}"/>
    <dgm:cxn modelId="{21E81687-A5C2-494B-A767-9E206D972B42}" srcId="{13EEE9E0-3866-4F15-B1B8-8349AB1FA32D}" destId="{D6DCD600-7F2F-44AA-A267-7C641C088F7D}" srcOrd="0" destOrd="0" parTransId="{9F1BF29A-F902-4B6E-AB7A-F6C75DC81264}" sibTransId="{4832161F-33FB-469C-A021-2531BE3BC35E}"/>
    <dgm:cxn modelId="{C1A043A0-C24A-4173-A4CC-B183B8D7C06F}" type="presOf" srcId="{D6DCD600-7F2F-44AA-A267-7C641C088F7D}" destId="{9902AE0B-0F42-42B9-961A-653C635CB2F7}" srcOrd="1" destOrd="0" presId="urn:microsoft.com/office/officeart/2005/8/layout/bList2"/>
    <dgm:cxn modelId="{A5B39D7E-FBBD-49EA-9AA6-4A3B358C6E84}" type="presOf" srcId="{6FAED16B-7EB9-4E36-A4E9-23106C285FA4}" destId="{803DE278-3D93-4AF4-9A65-DF1C06D9EE24}" srcOrd="1" destOrd="0" presId="urn:microsoft.com/office/officeart/2005/8/layout/bList2"/>
    <dgm:cxn modelId="{D457BF25-871F-48AF-BD95-1859DA7ACACC}" type="presOf" srcId="{D6DCD600-7F2F-44AA-A267-7C641C088F7D}" destId="{D1FB8F4E-3A88-4270-B54B-91F823C46972}" srcOrd="0" destOrd="0" presId="urn:microsoft.com/office/officeart/2005/8/layout/bList2"/>
    <dgm:cxn modelId="{5DB24876-9211-4111-B43C-7922A7AE2BD1}" type="presOf" srcId="{A22BA9F5-0BD1-4196-A606-85FC2E7372D8}" destId="{0FFAD445-B2FA-4517-A0F7-C2AC5988A4F3}" srcOrd="0" destOrd="1" presId="urn:microsoft.com/office/officeart/2005/8/layout/bList2"/>
    <dgm:cxn modelId="{B42FB810-0666-432C-AD0E-6E63BBB85149}" type="presOf" srcId="{3E912B05-D30D-4587-A0B0-2C85E5BB53FB}" destId="{9D5698E8-5B55-4694-80F3-85D276C5A920}" srcOrd="0" destOrd="0" presId="urn:microsoft.com/office/officeart/2005/8/layout/bList2"/>
    <dgm:cxn modelId="{9351EA93-4470-4A8C-8D57-BE793C47C80A}" type="presOf" srcId="{B283A5CE-CE40-4EBF-975B-38EFFA22B997}" destId="{4E2B5E4C-2DE3-4E59-B9DE-7F8FF8E25B4C}" srcOrd="0" destOrd="0" presId="urn:microsoft.com/office/officeart/2005/8/layout/bList2"/>
    <dgm:cxn modelId="{619C397E-5A9F-4A70-B08D-5BBABAEB1864}" srcId="{6FAED16B-7EB9-4E36-A4E9-23106C285FA4}" destId="{B283A5CE-CE40-4EBF-975B-38EFFA22B997}" srcOrd="0" destOrd="0" parTransId="{93E26F81-833C-46C5-A8DA-B5B88E6D83EC}" sibTransId="{A3EBF291-D446-421A-B7EF-ED3DACFB9A46}"/>
    <dgm:cxn modelId="{FD4F757E-A538-4998-9FD0-7A7362509071}" type="presOf" srcId="{459A2A84-5A4E-471E-AFEB-18078E568374}" destId="{0FFAD445-B2FA-4517-A0F7-C2AC5988A4F3}" srcOrd="0" destOrd="0" presId="urn:microsoft.com/office/officeart/2005/8/layout/bList2"/>
    <dgm:cxn modelId="{FE8BE754-4782-46B8-9744-7AA8190013A4}" type="presOf" srcId="{4832161F-33FB-469C-A021-2531BE3BC35E}" destId="{8BAB9B79-3B7F-4EC5-9759-43E9735D170C}" srcOrd="0" destOrd="0" presId="urn:microsoft.com/office/officeart/2005/8/layout/bList2"/>
    <dgm:cxn modelId="{EF1ED771-DF84-428D-947D-7D103A11B4C3}" type="presOf" srcId="{5B6E2F16-A1C1-4B7E-AF86-2B3EE1CC8BEE}" destId="{4E2B5E4C-2DE3-4E59-B9DE-7F8FF8E25B4C}" srcOrd="0" destOrd="1" presId="urn:microsoft.com/office/officeart/2005/8/layout/bList2"/>
    <dgm:cxn modelId="{4139BE19-F69F-46B7-AC99-876B59EF44DB}" type="presOf" srcId="{88921D60-5730-4396-A870-3D5461384828}" destId="{073B20FD-49CA-426B-BCDD-F0E8974FBA8B}" srcOrd="0" destOrd="0" presId="urn:microsoft.com/office/officeart/2005/8/layout/bList2"/>
    <dgm:cxn modelId="{A3EB1943-7171-49AF-823E-F752C3668DCB}" type="presParOf" srcId="{B184FE44-0E29-45BE-9983-A308DF74CCAB}" destId="{00E47014-2623-44D8-8D62-A62AD2160635}" srcOrd="0" destOrd="0" presId="urn:microsoft.com/office/officeart/2005/8/layout/bList2"/>
    <dgm:cxn modelId="{20739122-BC64-48B7-AD01-25695FC4945A}" type="presParOf" srcId="{00E47014-2623-44D8-8D62-A62AD2160635}" destId="{1CE8E85A-8CF7-489F-9D27-6D13FCCE01A5}" srcOrd="0" destOrd="0" presId="urn:microsoft.com/office/officeart/2005/8/layout/bList2"/>
    <dgm:cxn modelId="{11813BA8-5B84-49D0-9E62-22D699D3DE3D}" type="presParOf" srcId="{00E47014-2623-44D8-8D62-A62AD2160635}" destId="{D1FB8F4E-3A88-4270-B54B-91F823C46972}" srcOrd="1" destOrd="0" presId="urn:microsoft.com/office/officeart/2005/8/layout/bList2"/>
    <dgm:cxn modelId="{B76F8292-195A-4BA5-825A-F5CD1F29DBD3}" type="presParOf" srcId="{00E47014-2623-44D8-8D62-A62AD2160635}" destId="{9902AE0B-0F42-42B9-961A-653C635CB2F7}" srcOrd="2" destOrd="0" presId="urn:microsoft.com/office/officeart/2005/8/layout/bList2"/>
    <dgm:cxn modelId="{767158E6-30D8-4944-9D20-7796774A5768}" type="presParOf" srcId="{00E47014-2623-44D8-8D62-A62AD2160635}" destId="{7D418A6E-EBF9-4492-B838-54A6A9A76216}" srcOrd="3" destOrd="0" presId="urn:microsoft.com/office/officeart/2005/8/layout/bList2"/>
    <dgm:cxn modelId="{1FD65DD5-8E12-463D-AB9A-468462AAA481}" type="presParOf" srcId="{B184FE44-0E29-45BE-9983-A308DF74CCAB}" destId="{8BAB9B79-3B7F-4EC5-9759-43E9735D170C}" srcOrd="1" destOrd="0" presId="urn:microsoft.com/office/officeart/2005/8/layout/bList2"/>
    <dgm:cxn modelId="{E1C30044-D81A-4F1D-AA67-186E91122FF2}" type="presParOf" srcId="{B184FE44-0E29-45BE-9983-A308DF74CCAB}" destId="{C58FC8CE-540C-484A-A74C-53997C9224DF}" srcOrd="2" destOrd="0" presId="urn:microsoft.com/office/officeart/2005/8/layout/bList2"/>
    <dgm:cxn modelId="{80AA5BEB-C181-4145-87AC-3750FE4B9F9B}" type="presParOf" srcId="{C58FC8CE-540C-484A-A74C-53997C9224DF}" destId="{0FFAD445-B2FA-4517-A0F7-C2AC5988A4F3}" srcOrd="0" destOrd="0" presId="urn:microsoft.com/office/officeart/2005/8/layout/bList2"/>
    <dgm:cxn modelId="{D67B63C7-ACED-4475-9438-F21491DC52DF}" type="presParOf" srcId="{C58FC8CE-540C-484A-A74C-53997C9224DF}" destId="{073B20FD-49CA-426B-BCDD-F0E8974FBA8B}" srcOrd="1" destOrd="0" presId="urn:microsoft.com/office/officeart/2005/8/layout/bList2"/>
    <dgm:cxn modelId="{75B90D4F-AE55-4AB0-A769-877EF1DE93F9}" type="presParOf" srcId="{C58FC8CE-540C-484A-A74C-53997C9224DF}" destId="{3047DF62-800F-4472-83EF-5DFF06E4EF98}" srcOrd="2" destOrd="0" presId="urn:microsoft.com/office/officeart/2005/8/layout/bList2"/>
    <dgm:cxn modelId="{98C82675-F4B6-473B-A88E-1955D59F064A}" type="presParOf" srcId="{C58FC8CE-540C-484A-A74C-53997C9224DF}" destId="{60C68729-8095-4BDF-BBAE-DA137D8838C3}" srcOrd="3" destOrd="0" presId="urn:microsoft.com/office/officeart/2005/8/layout/bList2"/>
    <dgm:cxn modelId="{F0C66D87-89F8-4364-8462-C18AF098454B}" type="presParOf" srcId="{B184FE44-0E29-45BE-9983-A308DF74CCAB}" destId="{9D5698E8-5B55-4694-80F3-85D276C5A920}" srcOrd="3" destOrd="0" presId="urn:microsoft.com/office/officeart/2005/8/layout/bList2"/>
    <dgm:cxn modelId="{F2C8BFC7-1BE4-473E-9EF3-88876C166536}" type="presParOf" srcId="{B184FE44-0E29-45BE-9983-A308DF74CCAB}" destId="{67152524-5672-4AA4-8533-8E66130462FA}" srcOrd="4" destOrd="0" presId="urn:microsoft.com/office/officeart/2005/8/layout/bList2"/>
    <dgm:cxn modelId="{4E602185-7779-4944-9D07-E8663ADF390A}" type="presParOf" srcId="{67152524-5672-4AA4-8533-8E66130462FA}" destId="{4E2B5E4C-2DE3-4E59-B9DE-7F8FF8E25B4C}" srcOrd="0" destOrd="0" presId="urn:microsoft.com/office/officeart/2005/8/layout/bList2"/>
    <dgm:cxn modelId="{43F0BEF4-F806-4CC6-BF24-1E3B01B76CF5}" type="presParOf" srcId="{67152524-5672-4AA4-8533-8E66130462FA}" destId="{EF5FD897-AE12-49D1-9975-EABACBDE0F30}" srcOrd="1" destOrd="0" presId="urn:microsoft.com/office/officeart/2005/8/layout/bList2"/>
    <dgm:cxn modelId="{A3E3EBB4-AAAC-4B9F-8A95-E77AA5876616}" type="presParOf" srcId="{67152524-5672-4AA4-8533-8E66130462FA}" destId="{803DE278-3D93-4AF4-9A65-DF1C06D9EE24}" srcOrd="2" destOrd="0" presId="urn:microsoft.com/office/officeart/2005/8/layout/bList2"/>
    <dgm:cxn modelId="{CA98BECC-1D78-4FE0-B231-3DE8C246898C}" type="presParOf" srcId="{67152524-5672-4AA4-8533-8E66130462FA}" destId="{9441CD46-0B0F-48F3-B6A3-8FBD48A2901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EEE9E0-3866-4F15-B1B8-8349AB1FA32D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D6DCD600-7F2F-44AA-A267-7C641C088F7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FINANCIAMIENTO</a:t>
          </a:r>
          <a:endParaRPr lang="es-EC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1BF29A-F902-4B6E-AB7A-F6C75DC81264}" type="parTrans" cxnId="{21E81687-A5C2-494B-A767-9E206D972B42}">
      <dgm:prSet/>
      <dgm:spPr/>
      <dgm:t>
        <a:bodyPr/>
        <a:lstStyle/>
        <a:p>
          <a:endParaRPr lang="es-EC"/>
        </a:p>
      </dgm:t>
    </dgm:pt>
    <dgm:pt modelId="{4832161F-33FB-469C-A021-2531BE3BC35E}" type="sibTrans" cxnId="{21E81687-A5C2-494B-A767-9E206D972B42}">
      <dgm:prSet/>
      <dgm:spPr/>
      <dgm:t>
        <a:bodyPr/>
        <a:lstStyle/>
        <a:p>
          <a:endParaRPr lang="es-EC"/>
        </a:p>
      </dgm:t>
    </dgm:pt>
    <dgm:pt modelId="{88921D60-5730-4396-A870-3D546138482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ADMINISTRACIÓN</a:t>
          </a:r>
          <a:endParaRPr lang="es-EC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AB7F8-BBD5-4600-AEC0-AC7CCAFB9AB8}" type="parTrans" cxnId="{4486D63F-5845-4230-8B7D-90FFE6B5D9A5}">
      <dgm:prSet/>
      <dgm:spPr/>
      <dgm:t>
        <a:bodyPr/>
        <a:lstStyle/>
        <a:p>
          <a:endParaRPr lang="es-EC"/>
        </a:p>
      </dgm:t>
    </dgm:pt>
    <dgm:pt modelId="{3E912B05-D30D-4587-A0B0-2C85E5BB53FB}" type="sibTrans" cxnId="{4486D63F-5845-4230-8B7D-90FFE6B5D9A5}">
      <dgm:prSet/>
      <dgm:spPr/>
      <dgm:t>
        <a:bodyPr/>
        <a:lstStyle/>
        <a:p>
          <a:endParaRPr lang="es-EC"/>
        </a:p>
      </dgm:t>
    </dgm:pt>
    <dgm:pt modelId="{14681C78-D975-47AD-9422-CD7FE4F7D65F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</a:rPr>
            <a:t>76% de las AEPS requieren crédito.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1197ADC8-F520-4C71-81A5-9C7627CA6288}" type="parTrans" cxnId="{0C15E9EB-D19C-4E20-95D2-E461BC2DF394}">
      <dgm:prSet/>
      <dgm:spPr/>
      <dgm:t>
        <a:bodyPr/>
        <a:lstStyle/>
        <a:p>
          <a:endParaRPr lang="es-EC"/>
        </a:p>
      </dgm:t>
    </dgm:pt>
    <dgm:pt modelId="{9BE0B1DD-E4A9-4A4D-A423-0445DC8FC803}" type="sibTrans" cxnId="{0C15E9EB-D19C-4E20-95D2-E461BC2DF394}">
      <dgm:prSet/>
      <dgm:spPr/>
      <dgm:t>
        <a:bodyPr/>
        <a:lstStyle/>
        <a:p>
          <a:endParaRPr lang="es-EC"/>
        </a:p>
      </dgm:t>
    </dgm:pt>
    <dgm:pt modelId="{459A2A84-5A4E-471E-AFEB-18078E56837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/>
            <a:t>Gran parte de los dirigentes e integrantes creen que sus organizaciones son demasiado pequeñas para considerar la implementación un sistema de gestión de la calidad 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E5782107-181B-4C6E-BBD5-1AF14F95F3B9}" type="parTrans" cxnId="{234874F4-1410-4854-BEDB-64E939EA970B}">
      <dgm:prSet/>
      <dgm:spPr/>
      <dgm:t>
        <a:bodyPr/>
        <a:lstStyle/>
        <a:p>
          <a:endParaRPr lang="es-EC"/>
        </a:p>
      </dgm:t>
    </dgm:pt>
    <dgm:pt modelId="{46649134-6507-460C-AD81-3BAC0082584A}" type="sibTrans" cxnId="{234874F4-1410-4854-BEDB-64E939EA970B}">
      <dgm:prSet/>
      <dgm:spPr/>
      <dgm:t>
        <a:bodyPr/>
        <a:lstStyle/>
        <a:p>
          <a:endParaRPr lang="es-EC"/>
        </a:p>
      </dgm:t>
    </dgm:pt>
    <dgm:pt modelId="{357BC295-4F26-4C2F-8E22-0B132454D31A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  <a:cs typeface="Times New Roman" pitchFamily="18" charset="0"/>
            </a:rPr>
            <a:t>Tecnología 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D5C0536F-9BA1-45A9-9B3F-334D95960DC5}" type="parTrans" cxnId="{6D6F81A3-A9EC-4206-9C4B-A2A3408BDDA3}">
      <dgm:prSet/>
      <dgm:spPr/>
      <dgm:t>
        <a:bodyPr/>
        <a:lstStyle/>
        <a:p>
          <a:endParaRPr lang="es-EC"/>
        </a:p>
      </dgm:t>
    </dgm:pt>
    <dgm:pt modelId="{CB1B812D-D4D9-480C-8648-0F11CF738F09}" type="sibTrans" cxnId="{6D6F81A3-A9EC-4206-9C4B-A2A3408BDDA3}">
      <dgm:prSet/>
      <dgm:spPr/>
      <dgm:t>
        <a:bodyPr/>
        <a:lstStyle/>
        <a:p>
          <a:endParaRPr lang="es-EC"/>
        </a:p>
      </dgm:t>
    </dgm:pt>
    <dgm:pt modelId="{45AC2BC0-3317-44DF-8B5D-F59AD6C1C120}">
      <dgm:prSet custT="1"/>
      <dgm:spPr/>
      <dgm:t>
        <a:bodyPr/>
        <a:lstStyle/>
        <a:p>
          <a:pPr algn="just"/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8E0F1FAC-2A67-4519-B87F-F5BE1FB08119}" type="parTrans" cxnId="{CFAAAD78-541C-4918-A5F2-8A2ED6E2582F}">
      <dgm:prSet/>
      <dgm:spPr/>
      <dgm:t>
        <a:bodyPr/>
        <a:lstStyle/>
        <a:p>
          <a:endParaRPr lang="es-EC"/>
        </a:p>
      </dgm:t>
    </dgm:pt>
    <dgm:pt modelId="{341183CC-06FD-44D0-ABE3-286D8E215A4A}" type="sibTrans" cxnId="{CFAAAD78-541C-4918-A5F2-8A2ED6E2582F}">
      <dgm:prSet/>
      <dgm:spPr/>
      <dgm:t>
        <a:bodyPr/>
        <a:lstStyle/>
        <a:p>
          <a:endParaRPr lang="es-EC"/>
        </a:p>
      </dgm:t>
    </dgm:pt>
    <dgm:pt modelId="{A6E166DB-B441-4CA5-A255-4ADDF1C11057}">
      <dgm:prSet custT="1"/>
      <dgm:spPr/>
      <dgm:t>
        <a:bodyPr/>
        <a:lstStyle/>
        <a:p>
          <a:pPr algn="just"/>
          <a:endParaRPr lang="es-EC" sz="1400" dirty="0">
            <a:latin typeface="+mn-lt"/>
            <a:cs typeface="Times New Roman" pitchFamily="18" charset="0"/>
          </a:endParaRPr>
        </a:p>
      </dgm:t>
    </dgm:pt>
    <dgm:pt modelId="{623AA569-5878-4AFE-B308-5D67DEC677B2}" type="parTrans" cxnId="{1111A66F-3A5B-409C-BDA1-C8B11C9A15D3}">
      <dgm:prSet/>
      <dgm:spPr/>
      <dgm:t>
        <a:bodyPr/>
        <a:lstStyle/>
        <a:p>
          <a:endParaRPr lang="es-EC"/>
        </a:p>
      </dgm:t>
    </dgm:pt>
    <dgm:pt modelId="{168D7BC0-A629-4628-8E13-7565C7E42C35}" type="sibTrans" cxnId="{1111A66F-3A5B-409C-BDA1-C8B11C9A15D3}">
      <dgm:prSet/>
      <dgm:spPr/>
      <dgm:t>
        <a:bodyPr/>
        <a:lstStyle/>
        <a:p>
          <a:endParaRPr lang="es-EC"/>
        </a:p>
      </dgm:t>
    </dgm:pt>
    <dgm:pt modelId="{D6F5DF91-1727-4F71-865C-2ED7B9EEC7E4}">
      <dgm:prSet custT="1"/>
      <dgm:spPr/>
      <dgm:t>
        <a:bodyPr/>
        <a:lstStyle/>
        <a:p>
          <a:pPr algn="just"/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1B5B7085-F4F6-40DE-93FD-AE375ADA5DD6}" type="parTrans" cxnId="{0B4E1DD9-9370-4800-A2E2-FCB1C1BDB153}">
      <dgm:prSet/>
      <dgm:spPr/>
      <dgm:t>
        <a:bodyPr/>
        <a:lstStyle/>
        <a:p>
          <a:endParaRPr lang="es-EC"/>
        </a:p>
      </dgm:t>
    </dgm:pt>
    <dgm:pt modelId="{922C1E5C-C7A4-4E86-BF04-33148A925822}" type="sibTrans" cxnId="{0B4E1DD9-9370-4800-A2E2-FCB1C1BDB153}">
      <dgm:prSet/>
      <dgm:spPr/>
      <dgm:t>
        <a:bodyPr/>
        <a:lstStyle/>
        <a:p>
          <a:endParaRPr lang="es-EC"/>
        </a:p>
      </dgm:t>
    </dgm:pt>
    <dgm:pt modelId="{C1A4068B-3CFB-45CC-8386-ED7DDC6D2B93}">
      <dgm:prSet custT="1"/>
      <dgm:spPr/>
      <dgm:t>
        <a:bodyPr/>
        <a:lstStyle/>
        <a:p>
          <a:pPr algn="just"/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2C089884-021F-4BD3-8FC5-6AACEACEF321}" type="parTrans" cxnId="{2E922C21-A95C-4A53-9E1B-36E653EEC4F8}">
      <dgm:prSet/>
      <dgm:spPr/>
      <dgm:t>
        <a:bodyPr/>
        <a:lstStyle/>
        <a:p>
          <a:endParaRPr lang="es-EC"/>
        </a:p>
      </dgm:t>
    </dgm:pt>
    <dgm:pt modelId="{EFFF63F7-54C3-4FD4-8FE8-9F271E37D449}" type="sibTrans" cxnId="{2E922C21-A95C-4A53-9E1B-36E653EEC4F8}">
      <dgm:prSet/>
      <dgm:spPr/>
      <dgm:t>
        <a:bodyPr/>
        <a:lstStyle/>
        <a:p>
          <a:endParaRPr lang="es-EC"/>
        </a:p>
      </dgm:t>
    </dgm:pt>
    <dgm:pt modelId="{4FBDE12E-7084-4828-B78F-5DFA0BC3DBF3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  <a:cs typeface="Times New Roman" pitchFamily="18" charset="0"/>
            </a:rPr>
            <a:t>Sistemas de control de calidad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2B7F1F08-A9C0-4CEE-8F8C-DF4F0690E989}" type="parTrans" cxnId="{F2AD040C-8F92-45A2-BFFF-A4B1B2262DA8}">
      <dgm:prSet/>
      <dgm:spPr/>
      <dgm:t>
        <a:bodyPr/>
        <a:lstStyle/>
        <a:p>
          <a:endParaRPr lang="es-EC"/>
        </a:p>
      </dgm:t>
    </dgm:pt>
    <dgm:pt modelId="{9050BB89-94CE-466C-85C3-E7BC9A9DADDD}" type="sibTrans" cxnId="{F2AD040C-8F92-45A2-BFFF-A4B1B2262DA8}">
      <dgm:prSet/>
      <dgm:spPr/>
      <dgm:t>
        <a:bodyPr/>
        <a:lstStyle/>
        <a:p>
          <a:endParaRPr lang="es-EC"/>
        </a:p>
      </dgm:t>
    </dgm:pt>
    <dgm:pt modelId="{30DE0A75-0B3D-450B-B0A2-49C3C8656B94}">
      <dgm:prSet custT="1"/>
      <dgm:spPr/>
      <dgm:t>
        <a:bodyPr/>
        <a:lstStyle/>
        <a:p>
          <a:pPr algn="just"/>
          <a:endParaRPr lang="es-EC" sz="1400" dirty="0">
            <a:latin typeface="+mn-lt"/>
            <a:cs typeface="Times New Roman" pitchFamily="18" charset="0"/>
          </a:endParaRPr>
        </a:p>
      </dgm:t>
    </dgm:pt>
    <dgm:pt modelId="{7E1C4221-2A1B-43B1-B50A-127CC1175491}" type="parTrans" cxnId="{1E7549BC-0B53-4E42-8EC5-544607666ADD}">
      <dgm:prSet/>
      <dgm:spPr/>
      <dgm:t>
        <a:bodyPr/>
        <a:lstStyle/>
        <a:p>
          <a:endParaRPr lang="es-EC"/>
        </a:p>
      </dgm:t>
    </dgm:pt>
    <dgm:pt modelId="{5492C7E4-E577-4070-A94B-5F96079B1BE4}" type="sibTrans" cxnId="{1E7549BC-0B53-4E42-8EC5-544607666ADD}">
      <dgm:prSet/>
      <dgm:spPr/>
      <dgm:t>
        <a:bodyPr/>
        <a:lstStyle/>
        <a:p>
          <a:endParaRPr lang="es-EC"/>
        </a:p>
      </dgm:t>
    </dgm:pt>
    <dgm:pt modelId="{D311B2EF-0323-4024-9C7E-5D7B7506A69C}">
      <dgm:prSet custT="1"/>
      <dgm:spPr/>
      <dgm:t>
        <a:bodyPr/>
        <a:lstStyle/>
        <a:p>
          <a:pPr algn="just"/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B56C18F4-B774-4DCF-823B-8E1178FD0721}" type="parTrans" cxnId="{1C528F77-AFF6-4F53-8D0B-B6BCDF670A89}">
      <dgm:prSet/>
      <dgm:spPr/>
      <dgm:t>
        <a:bodyPr/>
        <a:lstStyle/>
        <a:p>
          <a:endParaRPr lang="es-EC"/>
        </a:p>
      </dgm:t>
    </dgm:pt>
    <dgm:pt modelId="{4246E386-A1D5-4B15-A02E-F45792162083}" type="sibTrans" cxnId="{1C528F77-AFF6-4F53-8D0B-B6BCDF670A89}">
      <dgm:prSet/>
      <dgm:spPr/>
      <dgm:t>
        <a:bodyPr/>
        <a:lstStyle/>
        <a:p>
          <a:endParaRPr lang="es-EC"/>
        </a:p>
      </dgm:t>
    </dgm:pt>
    <dgm:pt modelId="{8247F711-0D11-4489-847C-505694018BFE}">
      <dgm:prSet custT="1"/>
      <dgm:spPr/>
      <dgm:t>
        <a:bodyPr/>
        <a:lstStyle/>
        <a:p>
          <a:pPr algn="just"/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E2423F91-945D-4559-896A-F9FC8F697789}" type="parTrans" cxnId="{CAC3BD65-3E17-4914-B9F1-E3FC4E540CFD}">
      <dgm:prSet/>
      <dgm:spPr/>
      <dgm:t>
        <a:bodyPr/>
        <a:lstStyle/>
        <a:p>
          <a:endParaRPr lang="es-EC"/>
        </a:p>
      </dgm:t>
    </dgm:pt>
    <dgm:pt modelId="{DF196B58-0D1F-4988-9A86-90609D09ABF6}" type="sibTrans" cxnId="{CAC3BD65-3E17-4914-B9F1-E3FC4E540CFD}">
      <dgm:prSet/>
      <dgm:spPr/>
      <dgm:t>
        <a:bodyPr/>
        <a:lstStyle/>
        <a:p>
          <a:endParaRPr lang="es-EC"/>
        </a:p>
      </dgm:t>
    </dgm:pt>
    <dgm:pt modelId="{10B038BE-3496-4AC2-9F82-C64B4806F917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  <a:cs typeface="Times New Roman" pitchFamily="18" charset="0"/>
            </a:rPr>
            <a:t>Asesoría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B6ACE4C9-A4E1-45B2-853C-7C9E21127D0D}" type="parTrans" cxnId="{209250E4-76F8-43EE-A4B2-053A4BE91DA3}">
      <dgm:prSet/>
      <dgm:spPr/>
      <dgm:t>
        <a:bodyPr/>
        <a:lstStyle/>
        <a:p>
          <a:endParaRPr lang="es-EC"/>
        </a:p>
      </dgm:t>
    </dgm:pt>
    <dgm:pt modelId="{6088FE2D-D5FF-477E-8EBB-0E5515DD818A}" type="sibTrans" cxnId="{209250E4-76F8-43EE-A4B2-053A4BE91DA3}">
      <dgm:prSet/>
      <dgm:spPr/>
      <dgm:t>
        <a:bodyPr/>
        <a:lstStyle/>
        <a:p>
          <a:endParaRPr lang="es-EC"/>
        </a:p>
      </dgm:t>
    </dgm:pt>
    <dgm:pt modelId="{C1862351-D584-41D7-B575-DE5A7E68B91A}">
      <dgm:prSet custT="1"/>
      <dgm:spPr/>
      <dgm:t>
        <a:bodyPr/>
        <a:lstStyle/>
        <a:p>
          <a:pPr algn="just"/>
          <a:endParaRPr lang="es-EC" sz="1400" dirty="0">
            <a:latin typeface="+mn-lt"/>
            <a:cs typeface="Times New Roman" pitchFamily="18" charset="0"/>
          </a:endParaRPr>
        </a:p>
      </dgm:t>
    </dgm:pt>
    <dgm:pt modelId="{4FD1E393-E7EE-4222-A30B-FBF341DD0734}" type="parTrans" cxnId="{5E5BEF67-A7A0-460D-BFF1-1C4B3FC52983}">
      <dgm:prSet/>
      <dgm:spPr/>
      <dgm:t>
        <a:bodyPr/>
        <a:lstStyle/>
        <a:p>
          <a:endParaRPr lang="es-EC"/>
        </a:p>
      </dgm:t>
    </dgm:pt>
    <dgm:pt modelId="{DD3F66C7-9799-4E05-B001-440DDC41A172}" type="sibTrans" cxnId="{5E5BEF67-A7A0-460D-BFF1-1C4B3FC52983}">
      <dgm:prSet/>
      <dgm:spPr/>
      <dgm:t>
        <a:bodyPr/>
        <a:lstStyle/>
        <a:p>
          <a:endParaRPr lang="es-EC"/>
        </a:p>
      </dgm:t>
    </dgm:pt>
    <dgm:pt modelId="{1DB785AC-E1C4-4E51-BAD4-23F2EB7B776E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  <a:cs typeface="Times New Roman" pitchFamily="18" charset="0"/>
            </a:rPr>
            <a:t>Materiales de calidad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D6F8F713-0B15-4AD3-8E2A-DD45ED946677}" type="parTrans" cxnId="{C42702C9-238C-447F-9372-AEF801EB8606}">
      <dgm:prSet/>
      <dgm:spPr/>
      <dgm:t>
        <a:bodyPr/>
        <a:lstStyle/>
        <a:p>
          <a:endParaRPr lang="es-EC"/>
        </a:p>
      </dgm:t>
    </dgm:pt>
    <dgm:pt modelId="{5AE5BED1-64BA-4570-A381-D99A934AD2EC}" type="sibTrans" cxnId="{C42702C9-238C-447F-9372-AEF801EB8606}">
      <dgm:prSet/>
      <dgm:spPr/>
      <dgm:t>
        <a:bodyPr/>
        <a:lstStyle/>
        <a:p>
          <a:endParaRPr lang="es-EC"/>
        </a:p>
      </dgm:t>
    </dgm:pt>
    <dgm:pt modelId="{2A56E2FE-B8C2-4A77-A85C-181130DDABB8}">
      <dgm:prSet custT="1"/>
      <dgm:spPr/>
      <dgm:t>
        <a:bodyPr/>
        <a:lstStyle/>
        <a:p>
          <a:pPr algn="just"/>
          <a:endParaRPr lang="es-EC" sz="1400" dirty="0">
            <a:latin typeface="+mn-lt"/>
            <a:cs typeface="Times New Roman" pitchFamily="18" charset="0"/>
          </a:endParaRPr>
        </a:p>
      </dgm:t>
    </dgm:pt>
    <dgm:pt modelId="{D88E759F-E2CF-4B9D-87C4-378BEE8620B1}" type="parTrans" cxnId="{4FA4D92F-DF3F-4BB8-9555-CBA88640BC98}">
      <dgm:prSet/>
      <dgm:spPr/>
      <dgm:t>
        <a:bodyPr/>
        <a:lstStyle/>
        <a:p>
          <a:endParaRPr lang="es-EC"/>
        </a:p>
      </dgm:t>
    </dgm:pt>
    <dgm:pt modelId="{9C6074A7-DD11-4D73-8D2A-2AA321D69FA9}" type="sibTrans" cxnId="{4FA4D92F-DF3F-4BB8-9555-CBA88640BC98}">
      <dgm:prSet/>
      <dgm:spPr/>
      <dgm:t>
        <a:bodyPr/>
        <a:lstStyle/>
        <a:p>
          <a:endParaRPr lang="es-EC"/>
        </a:p>
      </dgm:t>
    </dgm:pt>
    <dgm:pt modelId="{9DF15CB3-3595-4B0A-9FE2-E43C88315E04}">
      <dgm:prSet custT="1"/>
      <dgm:spPr/>
      <dgm:t>
        <a:bodyPr/>
        <a:lstStyle/>
        <a:p>
          <a:pPr algn="just"/>
          <a:r>
            <a:rPr lang="es-EC" sz="1400" dirty="0" smtClean="0">
              <a:latin typeface="+mn-lt"/>
              <a:cs typeface="Times New Roman" pitchFamily="18" charset="0"/>
            </a:rPr>
            <a:t>Procesos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48221A7B-8F5C-485F-B4D4-44162F18C5DB}" type="parTrans" cxnId="{C1E76960-F891-4F85-8909-8853E025198D}">
      <dgm:prSet/>
      <dgm:spPr/>
      <dgm:t>
        <a:bodyPr/>
        <a:lstStyle/>
        <a:p>
          <a:endParaRPr lang="es-EC"/>
        </a:p>
      </dgm:t>
    </dgm:pt>
    <dgm:pt modelId="{8B66DC06-4AD6-4462-876A-287F72A8CC5C}" type="sibTrans" cxnId="{C1E76960-F891-4F85-8909-8853E025198D}">
      <dgm:prSet/>
      <dgm:spPr/>
      <dgm:t>
        <a:bodyPr/>
        <a:lstStyle/>
        <a:p>
          <a:endParaRPr lang="es-EC"/>
        </a:p>
      </dgm:t>
    </dgm:pt>
    <dgm:pt modelId="{138C5147-5883-4A1F-8C86-1A667C7DAF00}">
      <dgm:prSet custT="1"/>
      <dgm:spPr/>
      <dgm:t>
        <a:bodyPr/>
        <a:lstStyle/>
        <a:p>
          <a:pPr algn="just"/>
          <a:endParaRPr lang="es-EC" sz="1400" dirty="0">
            <a:latin typeface="+mn-lt"/>
            <a:cs typeface="Times New Roman" pitchFamily="18" charset="0"/>
          </a:endParaRPr>
        </a:p>
      </dgm:t>
    </dgm:pt>
    <dgm:pt modelId="{5E06D182-5643-444A-A13A-2E37A470CDCE}" type="parTrans" cxnId="{67E479F6-AE3A-4B95-B021-40A354CEA24F}">
      <dgm:prSet/>
      <dgm:spPr/>
      <dgm:t>
        <a:bodyPr/>
        <a:lstStyle/>
        <a:p>
          <a:endParaRPr lang="es-EC"/>
        </a:p>
      </dgm:t>
    </dgm:pt>
    <dgm:pt modelId="{D15A6CA7-B68D-45C5-A9B2-2CD7F68F3F4F}" type="sibTrans" cxnId="{67E479F6-AE3A-4B95-B021-40A354CEA24F}">
      <dgm:prSet/>
      <dgm:spPr/>
      <dgm:t>
        <a:bodyPr/>
        <a:lstStyle/>
        <a:p>
          <a:endParaRPr lang="es-EC"/>
        </a:p>
      </dgm:t>
    </dgm:pt>
    <dgm:pt modelId="{B184FE44-0E29-45BE-9983-A308DF74CCAB}" type="pres">
      <dgm:prSet presAssocID="{13EEE9E0-3866-4F15-B1B8-8349AB1FA32D}" presName="diagram" presStyleCnt="0">
        <dgm:presLayoutVars>
          <dgm:dir/>
          <dgm:animLvl val="lvl"/>
          <dgm:resizeHandles val="exact"/>
        </dgm:presLayoutVars>
      </dgm:prSet>
      <dgm:spPr/>
    </dgm:pt>
    <dgm:pt modelId="{00E47014-2623-44D8-8D62-A62AD2160635}" type="pres">
      <dgm:prSet presAssocID="{D6DCD600-7F2F-44AA-A267-7C641C088F7D}" presName="compNode" presStyleCnt="0"/>
      <dgm:spPr/>
    </dgm:pt>
    <dgm:pt modelId="{1CE8E85A-8CF7-489F-9D27-6D13FCCE01A5}" type="pres">
      <dgm:prSet presAssocID="{D6DCD600-7F2F-44AA-A267-7C641C088F7D}" presName="childRect" presStyleLbl="bgAcc1" presStyleIdx="0" presStyleCnt="2" custScaleY="198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B8F4E-3A88-4270-B54B-91F823C46972}" type="pres">
      <dgm:prSet presAssocID="{D6DCD600-7F2F-44AA-A267-7C641C088F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2AE0B-0F42-42B9-961A-653C635CB2F7}" type="pres">
      <dgm:prSet presAssocID="{D6DCD600-7F2F-44AA-A267-7C641C088F7D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7D418A6E-EBF9-4492-B838-54A6A9A76216}" type="pres">
      <dgm:prSet presAssocID="{D6DCD600-7F2F-44AA-A267-7C641C088F7D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AB9B79-3B7F-4EC5-9759-43E9735D170C}" type="pres">
      <dgm:prSet presAssocID="{4832161F-33FB-469C-A021-2531BE3BC35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58FC8CE-540C-484A-A74C-53997C9224DF}" type="pres">
      <dgm:prSet presAssocID="{88921D60-5730-4396-A870-3D5461384828}" presName="compNode" presStyleCnt="0"/>
      <dgm:spPr/>
    </dgm:pt>
    <dgm:pt modelId="{0FFAD445-B2FA-4517-A0F7-C2AC5988A4F3}" type="pres">
      <dgm:prSet presAssocID="{88921D60-5730-4396-A870-3D5461384828}" presName="childRect" presStyleLbl="bgAcc1" presStyleIdx="1" presStyleCnt="2" custScaleY="198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3B20FD-49CA-426B-BCDD-F0E8974FBA8B}" type="pres">
      <dgm:prSet presAssocID="{88921D60-5730-4396-A870-3D54613848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47DF62-800F-4472-83EF-5DFF06E4EF98}" type="pres">
      <dgm:prSet presAssocID="{88921D60-5730-4396-A870-3D5461384828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60C68729-8095-4BDF-BBAE-DA137D8838C3}" type="pres">
      <dgm:prSet presAssocID="{88921D60-5730-4396-A870-3D5461384828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D764336-8E8D-4D2E-B1A2-5C3967837621}" type="presOf" srcId="{138C5147-5883-4A1F-8C86-1A667C7DAF00}" destId="{1CE8E85A-8CF7-489F-9D27-6D13FCCE01A5}" srcOrd="0" destOrd="9" presId="urn:microsoft.com/office/officeart/2005/8/layout/bList2"/>
    <dgm:cxn modelId="{3885A8CF-CC26-469E-BD9E-7418DC732423}" type="presOf" srcId="{D6DCD600-7F2F-44AA-A267-7C641C088F7D}" destId="{D1FB8F4E-3A88-4270-B54B-91F823C46972}" srcOrd="0" destOrd="0" presId="urn:microsoft.com/office/officeart/2005/8/layout/bList2"/>
    <dgm:cxn modelId="{7B1F8695-30D6-4704-B285-AFE576FD8AB7}" type="presOf" srcId="{4832161F-33FB-469C-A021-2531BE3BC35E}" destId="{8BAB9B79-3B7F-4EC5-9759-43E9735D170C}" srcOrd="0" destOrd="0" presId="urn:microsoft.com/office/officeart/2005/8/layout/bList2"/>
    <dgm:cxn modelId="{C4B4D944-CC58-4F06-8D28-C222C827365B}" type="presOf" srcId="{13EEE9E0-3866-4F15-B1B8-8349AB1FA32D}" destId="{B184FE44-0E29-45BE-9983-A308DF74CCAB}" srcOrd="0" destOrd="0" presId="urn:microsoft.com/office/officeart/2005/8/layout/bList2"/>
    <dgm:cxn modelId="{0C15E9EB-D19C-4E20-95D2-E461BC2DF394}" srcId="{D6DCD600-7F2F-44AA-A267-7C641C088F7D}" destId="{14681C78-D975-47AD-9422-CD7FE4F7D65F}" srcOrd="0" destOrd="0" parTransId="{1197ADC8-F520-4C71-81A5-9C7627CA6288}" sibTransId="{9BE0B1DD-E4A9-4A4D-A423-0445DC8FC803}"/>
    <dgm:cxn modelId="{87D4D423-0D70-4990-BE4A-5C21A8E335BC}" type="presOf" srcId="{14681C78-D975-47AD-9422-CD7FE4F7D65F}" destId="{1CE8E85A-8CF7-489F-9D27-6D13FCCE01A5}" srcOrd="0" destOrd="0" presId="urn:microsoft.com/office/officeart/2005/8/layout/bList2"/>
    <dgm:cxn modelId="{CAC3BD65-3E17-4914-B9F1-E3FC4E540CFD}" srcId="{D6DCD600-7F2F-44AA-A267-7C641C088F7D}" destId="{8247F711-0D11-4489-847C-505694018BFE}" srcOrd="11" destOrd="0" parTransId="{E2423F91-945D-4559-896A-F9FC8F697789}" sibTransId="{DF196B58-0D1F-4988-9A86-90609D09ABF6}"/>
    <dgm:cxn modelId="{0047F2B7-C6E6-4EC3-85B6-E2B7FE35F8B3}" type="presOf" srcId="{C1862351-D584-41D7-B575-DE5A7E68B91A}" destId="{1CE8E85A-8CF7-489F-9D27-6D13FCCE01A5}" srcOrd="0" destOrd="5" presId="urn:microsoft.com/office/officeart/2005/8/layout/bList2"/>
    <dgm:cxn modelId="{6D6F81A3-A9EC-4206-9C4B-A2A3408BDDA3}" srcId="{D6DCD600-7F2F-44AA-A267-7C641C088F7D}" destId="{357BC295-4F26-4C2F-8E22-0B132454D31A}" srcOrd="2" destOrd="0" parTransId="{D5C0536F-9BA1-45A9-9B3F-334D95960DC5}" sibTransId="{CB1B812D-D4D9-480C-8648-0F11CF738F09}"/>
    <dgm:cxn modelId="{AB639A94-7E6E-4FFF-A9B0-5FD65D14AB4B}" type="presOf" srcId="{10B038BE-3496-4AC2-9F82-C64B4806F917}" destId="{1CE8E85A-8CF7-489F-9D27-6D13FCCE01A5}" srcOrd="0" destOrd="6" presId="urn:microsoft.com/office/officeart/2005/8/layout/bList2"/>
    <dgm:cxn modelId="{FFCC9AD9-581A-4255-8EE9-9BCEA872D22A}" type="presOf" srcId="{A6E166DB-B441-4CA5-A255-4ADDF1C11057}" destId="{1CE8E85A-8CF7-489F-9D27-6D13FCCE01A5}" srcOrd="0" destOrd="1" presId="urn:microsoft.com/office/officeart/2005/8/layout/bList2"/>
    <dgm:cxn modelId="{0E8358D4-8D67-4E83-B0F1-6E7C8BE9B752}" type="presOf" srcId="{88921D60-5730-4396-A870-3D5461384828}" destId="{3047DF62-800F-4472-83EF-5DFF06E4EF98}" srcOrd="1" destOrd="0" presId="urn:microsoft.com/office/officeart/2005/8/layout/bList2"/>
    <dgm:cxn modelId="{DEA0F7FE-AC2B-479A-8A52-522BDBBF05A5}" type="presOf" srcId="{357BC295-4F26-4C2F-8E22-0B132454D31A}" destId="{1CE8E85A-8CF7-489F-9D27-6D13FCCE01A5}" srcOrd="0" destOrd="2" presId="urn:microsoft.com/office/officeart/2005/8/layout/bList2"/>
    <dgm:cxn modelId="{1E7549BC-0B53-4E42-8EC5-544607666ADD}" srcId="{D6DCD600-7F2F-44AA-A267-7C641C088F7D}" destId="{30DE0A75-0B3D-450B-B0A2-49C3C8656B94}" srcOrd="3" destOrd="0" parTransId="{7E1C4221-2A1B-43B1-B50A-127CC1175491}" sibTransId="{5492C7E4-E577-4070-A94B-5F96079B1BE4}"/>
    <dgm:cxn modelId="{234874F4-1410-4854-BEDB-64E939EA970B}" srcId="{88921D60-5730-4396-A870-3D5461384828}" destId="{459A2A84-5A4E-471E-AFEB-18078E568374}" srcOrd="0" destOrd="0" parTransId="{E5782107-181B-4C6E-BBD5-1AF14F95F3B9}" sibTransId="{46649134-6507-460C-AD81-3BAC0082584A}"/>
    <dgm:cxn modelId="{324D36B3-AFF0-4C89-8CCA-3A9B84B978DB}" type="presOf" srcId="{D311B2EF-0323-4024-9C7E-5D7B7506A69C}" destId="{1CE8E85A-8CF7-489F-9D27-6D13FCCE01A5}" srcOrd="0" destOrd="12" presId="urn:microsoft.com/office/officeart/2005/8/layout/bList2"/>
    <dgm:cxn modelId="{C1E76960-F891-4F85-8909-8853E025198D}" srcId="{D6DCD600-7F2F-44AA-A267-7C641C088F7D}" destId="{9DF15CB3-3595-4B0A-9FE2-E43C88315E04}" srcOrd="10" destOrd="0" parTransId="{48221A7B-8F5C-485F-B4D4-44162F18C5DB}" sibTransId="{8B66DC06-4AD6-4462-876A-287F72A8CC5C}"/>
    <dgm:cxn modelId="{971AB5AC-1A99-4359-B756-D32049DC5BAB}" type="presOf" srcId="{2A56E2FE-B8C2-4A77-A85C-181130DDABB8}" destId="{1CE8E85A-8CF7-489F-9D27-6D13FCCE01A5}" srcOrd="0" destOrd="7" presId="urn:microsoft.com/office/officeart/2005/8/layout/bList2"/>
    <dgm:cxn modelId="{67E479F6-AE3A-4B95-B021-40A354CEA24F}" srcId="{D6DCD600-7F2F-44AA-A267-7C641C088F7D}" destId="{138C5147-5883-4A1F-8C86-1A667C7DAF00}" srcOrd="9" destOrd="0" parTransId="{5E06D182-5643-444A-A13A-2E37A470CDCE}" sibTransId="{D15A6CA7-B68D-45C5-A9B2-2CD7F68F3F4F}"/>
    <dgm:cxn modelId="{4FA4D92F-DF3F-4BB8-9555-CBA88640BC98}" srcId="{D6DCD600-7F2F-44AA-A267-7C641C088F7D}" destId="{2A56E2FE-B8C2-4A77-A85C-181130DDABB8}" srcOrd="7" destOrd="0" parTransId="{D88E759F-E2CF-4B9D-87C4-378BEE8620B1}" sibTransId="{9C6074A7-DD11-4D73-8D2A-2AA321D69FA9}"/>
    <dgm:cxn modelId="{A7CC8E6B-CB6B-4DE2-861A-6B882D7ECF52}" type="presOf" srcId="{8247F711-0D11-4489-847C-505694018BFE}" destId="{1CE8E85A-8CF7-489F-9D27-6D13FCCE01A5}" srcOrd="0" destOrd="11" presId="urn:microsoft.com/office/officeart/2005/8/layout/bList2"/>
    <dgm:cxn modelId="{EA97EDF8-9553-4D8C-A31B-E95D144DC13B}" type="presOf" srcId="{D6DCD600-7F2F-44AA-A267-7C641C088F7D}" destId="{9902AE0B-0F42-42B9-961A-653C635CB2F7}" srcOrd="1" destOrd="0" presId="urn:microsoft.com/office/officeart/2005/8/layout/bList2"/>
    <dgm:cxn modelId="{F2AD040C-8F92-45A2-BFFF-A4B1B2262DA8}" srcId="{D6DCD600-7F2F-44AA-A267-7C641C088F7D}" destId="{4FBDE12E-7084-4828-B78F-5DFA0BC3DBF3}" srcOrd="4" destOrd="0" parTransId="{2B7F1F08-A9C0-4CEE-8F8C-DF4F0690E989}" sibTransId="{9050BB89-94CE-466C-85C3-E7BC9A9DADDD}"/>
    <dgm:cxn modelId="{1C528F77-AFF6-4F53-8D0B-B6BCDF670A89}" srcId="{D6DCD600-7F2F-44AA-A267-7C641C088F7D}" destId="{D311B2EF-0323-4024-9C7E-5D7B7506A69C}" srcOrd="12" destOrd="0" parTransId="{B56C18F4-B774-4DCF-823B-8E1178FD0721}" sibTransId="{4246E386-A1D5-4B15-A02E-F45792162083}"/>
    <dgm:cxn modelId="{422452B8-A340-4764-A9FD-A1B8FAC32236}" type="presOf" srcId="{45AC2BC0-3317-44DF-8B5D-F59AD6C1C120}" destId="{1CE8E85A-8CF7-489F-9D27-6D13FCCE01A5}" srcOrd="0" destOrd="15" presId="urn:microsoft.com/office/officeart/2005/8/layout/bList2"/>
    <dgm:cxn modelId="{46AD07D2-C083-4A95-9201-E3056805D15A}" type="presOf" srcId="{1DB785AC-E1C4-4E51-BAD4-23F2EB7B776E}" destId="{1CE8E85A-8CF7-489F-9D27-6D13FCCE01A5}" srcOrd="0" destOrd="8" presId="urn:microsoft.com/office/officeart/2005/8/layout/bList2"/>
    <dgm:cxn modelId="{1111A66F-3A5B-409C-BDA1-C8B11C9A15D3}" srcId="{D6DCD600-7F2F-44AA-A267-7C641C088F7D}" destId="{A6E166DB-B441-4CA5-A255-4ADDF1C11057}" srcOrd="1" destOrd="0" parTransId="{623AA569-5878-4AFE-B308-5D67DEC677B2}" sibTransId="{168D7BC0-A629-4628-8E13-7565C7E42C35}"/>
    <dgm:cxn modelId="{4486D63F-5845-4230-8B7D-90FFE6B5D9A5}" srcId="{13EEE9E0-3866-4F15-B1B8-8349AB1FA32D}" destId="{88921D60-5730-4396-A870-3D5461384828}" srcOrd="1" destOrd="0" parTransId="{19AAB7F8-BBD5-4600-AEC0-AC7CCAFB9AB8}" sibTransId="{3E912B05-D30D-4587-A0B0-2C85E5BB53FB}"/>
    <dgm:cxn modelId="{CFAAAD78-541C-4918-A5F2-8A2ED6E2582F}" srcId="{D6DCD600-7F2F-44AA-A267-7C641C088F7D}" destId="{45AC2BC0-3317-44DF-8B5D-F59AD6C1C120}" srcOrd="15" destOrd="0" parTransId="{8E0F1FAC-2A67-4519-B87F-F5BE1FB08119}" sibTransId="{341183CC-06FD-44D0-ABE3-286D8E215A4A}"/>
    <dgm:cxn modelId="{593447CB-A248-497E-8BE2-84C806A10F83}" type="presOf" srcId="{9DF15CB3-3595-4B0A-9FE2-E43C88315E04}" destId="{1CE8E85A-8CF7-489F-9D27-6D13FCCE01A5}" srcOrd="0" destOrd="10" presId="urn:microsoft.com/office/officeart/2005/8/layout/bList2"/>
    <dgm:cxn modelId="{3ABE4F6B-0016-44E2-AD62-38E1F7D87002}" type="presOf" srcId="{D6F5DF91-1727-4F71-865C-2ED7B9EEC7E4}" destId="{1CE8E85A-8CF7-489F-9D27-6D13FCCE01A5}" srcOrd="0" destOrd="14" presId="urn:microsoft.com/office/officeart/2005/8/layout/bList2"/>
    <dgm:cxn modelId="{C42702C9-238C-447F-9372-AEF801EB8606}" srcId="{D6DCD600-7F2F-44AA-A267-7C641C088F7D}" destId="{1DB785AC-E1C4-4E51-BAD4-23F2EB7B776E}" srcOrd="8" destOrd="0" parTransId="{D6F8F713-0B15-4AD3-8E2A-DD45ED946677}" sibTransId="{5AE5BED1-64BA-4570-A381-D99A934AD2EC}"/>
    <dgm:cxn modelId="{5E5BEF67-A7A0-460D-BFF1-1C4B3FC52983}" srcId="{D6DCD600-7F2F-44AA-A267-7C641C088F7D}" destId="{C1862351-D584-41D7-B575-DE5A7E68B91A}" srcOrd="5" destOrd="0" parTransId="{4FD1E393-E7EE-4222-A30B-FBF341DD0734}" sibTransId="{DD3F66C7-9799-4E05-B001-440DDC41A172}"/>
    <dgm:cxn modelId="{6A9DF3AD-8FD0-4979-AEF1-61C54489958F}" type="presOf" srcId="{C1A4068B-3CFB-45CC-8386-ED7DDC6D2B93}" destId="{1CE8E85A-8CF7-489F-9D27-6D13FCCE01A5}" srcOrd="0" destOrd="13" presId="urn:microsoft.com/office/officeart/2005/8/layout/bList2"/>
    <dgm:cxn modelId="{EB7E26FC-0B9B-41CC-BF1B-CF82D24CA009}" type="presOf" srcId="{459A2A84-5A4E-471E-AFEB-18078E568374}" destId="{0FFAD445-B2FA-4517-A0F7-C2AC5988A4F3}" srcOrd="0" destOrd="0" presId="urn:microsoft.com/office/officeart/2005/8/layout/bList2"/>
    <dgm:cxn modelId="{2E922C21-A95C-4A53-9E1B-36E653EEC4F8}" srcId="{D6DCD600-7F2F-44AA-A267-7C641C088F7D}" destId="{C1A4068B-3CFB-45CC-8386-ED7DDC6D2B93}" srcOrd="13" destOrd="0" parTransId="{2C089884-021F-4BD3-8FC5-6AACEACEF321}" sibTransId="{EFFF63F7-54C3-4FD4-8FE8-9F271E37D449}"/>
    <dgm:cxn modelId="{C85FDFAC-3019-41D0-83EF-12B43A26CD5E}" type="presOf" srcId="{4FBDE12E-7084-4828-B78F-5DFA0BC3DBF3}" destId="{1CE8E85A-8CF7-489F-9D27-6D13FCCE01A5}" srcOrd="0" destOrd="4" presId="urn:microsoft.com/office/officeart/2005/8/layout/bList2"/>
    <dgm:cxn modelId="{0B4E1DD9-9370-4800-A2E2-FCB1C1BDB153}" srcId="{D6DCD600-7F2F-44AA-A267-7C641C088F7D}" destId="{D6F5DF91-1727-4F71-865C-2ED7B9EEC7E4}" srcOrd="14" destOrd="0" parTransId="{1B5B7085-F4F6-40DE-93FD-AE375ADA5DD6}" sibTransId="{922C1E5C-C7A4-4E86-BF04-33148A925822}"/>
    <dgm:cxn modelId="{0CD26EBA-DDB7-4215-ACCF-1CEFD9060DC1}" type="presOf" srcId="{88921D60-5730-4396-A870-3D5461384828}" destId="{073B20FD-49CA-426B-BCDD-F0E8974FBA8B}" srcOrd="0" destOrd="0" presId="urn:microsoft.com/office/officeart/2005/8/layout/bList2"/>
    <dgm:cxn modelId="{209250E4-76F8-43EE-A4B2-053A4BE91DA3}" srcId="{D6DCD600-7F2F-44AA-A267-7C641C088F7D}" destId="{10B038BE-3496-4AC2-9F82-C64B4806F917}" srcOrd="6" destOrd="0" parTransId="{B6ACE4C9-A4E1-45B2-853C-7C9E21127D0D}" sibTransId="{6088FE2D-D5FF-477E-8EBB-0E5515DD818A}"/>
    <dgm:cxn modelId="{CA9E6243-5A05-4CF1-8F06-5FE19677434C}" type="presOf" srcId="{30DE0A75-0B3D-450B-B0A2-49C3C8656B94}" destId="{1CE8E85A-8CF7-489F-9D27-6D13FCCE01A5}" srcOrd="0" destOrd="3" presId="urn:microsoft.com/office/officeart/2005/8/layout/bList2"/>
    <dgm:cxn modelId="{21E81687-A5C2-494B-A767-9E206D972B42}" srcId="{13EEE9E0-3866-4F15-B1B8-8349AB1FA32D}" destId="{D6DCD600-7F2F-44AA-A267-7C641C088F7D}" srcOrd="0" destOrd="0" parTransId="{9F1BF29A-F902-4B6E-AB7A-F6C75DC81264}" sibTransId="{4832161F-33FB-469C-A021-2531BE3BC35E}"/>
    <dgm:cxn modelId="{A1FE8A2B-E93B-4D76-A194-AD3814A0F604}" type="presParOf" srcId="{B184FE44-0E29-45BE-9983-A308DF74CCAB}" destId="{00E47014-2623-44D8-8D62-A62AD2160635}" srcOrd="0" destOrd="0" presId="urn:microsoft.com/office/officeart/2005/8/layout/bList2"/>
    <dgm:cxn modelId="{C6A5FB8D-A780-4858-B712-BEA76F216ADD}" type="presParOf" srcId="{00E47014-2623-44D8-8D62-A62AD2160635}" destId="{1CE8E85A-8CF7-489F-9D27-6D13FCCE01A5}" srcOrd="0" destOrd="0" presId="urn:microsoft.com/office/officeart/2005/8/layout/bList2"/>
    <dgm:cxn modelId="{878AF381-E5F9-47A3-84AB-EFBB593EEB1A}" type="presParOf" srcId="{00E47014-2623-44D8-8D62-A62AD2160635}" destId="{D1FB8F4E-3A88-4270-B54B-91F823C46972}" srcOrd="1" destOrd="0" presId="urn:microsoft.com/office/officeart/2005/8/layout/bList2"/>
    <dgm:cxn modelId="{4C46CBEA-EC20-4D69-A4AD-7CA36FA848E0}" type="presParOf" srcId="{00E47014-2623-44D8-8D62-A62AD2160635}" destId="{9902AE0B-0F42-42B9-961A-653C635CB2F7}" srcOrd="2" destOrd="0" presId="urn:microsoft.com/office/officeart/2005/8/layout/bList2"/>
    <dgm:cxn modelId="{6AFCB706-FCEA-4346-ACE7-DC5DA79BBE35}" type="presParOf" srcId="{00E47014-2623-44D8-8D62-A62AD2160635}" destId="{7D418A6E-EBF9-4492-B838-54A6A9A76216}" srcOrd="3" destOrd="0" presId="urn:microsoft.com/office/officeart/2005/8/layout/bList2"/>
    <dgm:cxn modelId="{CDACEFA5-DAC9-49B8-A8BB-B202E51BD82A}" type="presParOf" srcId="{B184FE44-0E29-45BE-9983-A308DF74CCAB}" destId="{8BAB9B79-3B7F-4EC5-9759-43E9735D170C}" srcOrd="1" destOrd="0" presId="urn:microsoft.com/office/officeart/2005/8/layout/bList2"/>
    <dgm:cxn modelId="{8820A75A-4A97-4D2B-8C42-C58F52A26B84}" type="presParOf" srcId="{B184FE44-0E29-45BE-9983-A308DF74CCAB}" destId="{C58FC8CE-540C-484A-A74C-53997C9224DF}" srcOrd="2" destOrd="0" presId="urn:microsoft.com/office/officeart/2005/8/layout/bList2"/>
    <dgm:cxn modelId="{A32A96A0-8EF0-4051-9426-6DBA621CDDA7}" type="presParOf" srcId="{C58FC8CE-540C-484A-A74C-53997C9224DF}" destId="{0FFAD445-B2FA-4517-A0F7-C2AC5988A4F3}" srcOrd="0" destOrd="0" presId="urn:microsoft.com/office/officeart/2005/8/layout/bList2"/>
    <dgm:cxn modelId="{8070DA79-60CE-4196-8D47-FCCC8F32C0D6}" type="presParOf" srcId="{C58FC8CE-540C-484A-A74C-53997C9224DF}" destId="{073B20FD-49CA-426B-BCDD-F0E8974FBA8B}" srcOrd="1" destOrd="0" presId="urn:microsoft.com/office/officeart/2005/8/layout/bList2"/>
    <dgm:cxn modelId="{4591E285-1964-496B-A920-661495406782}" type="presParOf" srcId="{C58FC8CE-540C-484A-A74C-53997C9224DF}" destId="{3047DF62-800F-4472-83EF-5DFF06E4EF98}" srcOrd="2" destOrd="0" presId="urn:microsoft.com/office/officeart/2005/8/layout/bList2"/>
    <dgm:cxn modelId="{A403B1D1-1C47-4F7A-A874-2A49C2A98B67}" type="presParOf" srcId="{C58FC8CE-540C-484A-A74C-53997C9224DF}" destId="{60C68729-8095-4BDF-BBAE-DA137D8838C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1D182-4423-42CE-8C15-C72F36BFF64B}">
      <dsp:nvSpPr>
        <dsp:cNvPr id="0" name=""/>
        <dsp:cNvSpPr/>
      </dsp:nvSpPr>
      <dsp:spPr>
        <a:xfrm>
          <a:off x="531853" y="63"/>
          <a:ext cx="2991004" cy="1794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Economía Popular y Solidaria</a:t>
          </a:r>
          <a:endParaRPr lang="es-E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853" y="63"/>
        <a:ext cx="2991004" cy="1794602"/>
      </dsp:txXfrm>
    </dsp:sp>
    <dsp:sp modelId="{42535281-6388-47A8-9CA0-5D21546C7D35}">
      <dsp:nvSpPr>
        <dsp:cNvPr id="0" name=""/>
        <dsp:cNvSpPr/>
      </dsp:nvSpPr>
      <dsp:spPr>
        <a:xfrm>
          <a:off x="3821958" y="63"/>
          <a:ext cx="2991004" cy="1794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Gran importancia del sector Asociativo para la economía nacional</a:t>
          </a:r>
          <a:endParaRPr lang="es-E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1958" y="63"/>
        <a:ext cx="2991004" cy="1794602"/>
      </dsp:txXfrm>
    </dsp:sp>
    <dsp:sp modelId="{4845DAB6-A65B-46DC-A8FF-C12CA0C70E39}">
      <dsp:nvSpPr>
        <dsp:cNvPr id="0" name=""/>
        <dsp:cNvSpPr/>
      </dsp:nvSpPr>
      <dsp:spPr>
        <a:xfrm>
          <a:off x="531853" y="2093766"/>
          <a:ext cx="2991004" cy="1794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Concentración de OEPS en la Sierra, generación de empleo, contribución al PIB.</a:t>
          </a:r>
          <a:endParaRPr lang="es-E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853" y="2093766"/>
        <a:ext cx="2991004" cy="1794602"/>
      </dsp:txXfrm>
    </dsp:sp>
    <dsp:sp modelId="{66B5CFFC-D1A1-4473-B89C-21756B45D2B3}">
      <dsp:nvSpPr>
        <dsp:cNvPr id="0" name=""/>
        <dsp:cNvSpPr/>
      </dsp:nvSpPr>
      <dsp:spPr>
        <a:xfrm>
          <a:off x="3821958" y="2093766"/>
          <a:ext cx="2991004" cy="1794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Supervivencia en el entorno actual</a:t>
          </a:r>
          <a:endParaRPr lang="es-E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1958" y="2093766"/>
        <a:ext cx="2991004" cy="1794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9688-0707-4F46-A1C9-97326C3D25C6}">
      <dsp:nvSpPr>
        <dsp:cNvPr id="0" name=""/>
        <dsp:cNvSpPr/>
      </dsp:nvSpPr>
      <dsp:spPr>
        <a:xfrm>
          <a:off x="2" y="0"/>
          <a:ext cx="8856979" cy="50405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AB015-3C3A-4FEC-8CB9-0201A0A65245}">
      <dsp:nvSpPr>
        <dsp:cNvPr id="0" name=""/>
        <dsp:cNvSpPr/>
      </dsp:nvSpPr>
      <dsp:spPr>
        <a:xfrm>
          <a:off x="2594" y="1512168"/>
          <a:ext cx="1562081" cy="201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OEPS, contribuir en la calidad de vida y posibilitar el buen vivir.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49" y="1588423"/>
        <a:ext cx="1409571" cy="1863714"/>
      </dsp:txXfrm>
    </dsp:sp>
    <dsp:sp modelId="{843245E5-4F0C-41AE-B85F-FCE15C95D7AD}">
      <dsp:nvSpPr>
        <dsp:cNvPr id="0" name=""/>
        <dsp:cNvSpPr/>
      </dsp:nvSpPr>
      <dsp:spPr>
        <a:xfrm>
          <a:off x="1825023" y="1512168"/>
          <a:ext cx="1562081" cy="201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Actividades dejando al margen la calidad de productos y servicios.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1278" y="1588423"/>
        <a:ext cx="1409571" cy="1863714"/>
      </dsp:txXfrm>
    </dsp:sp>
    <dsp:sp modelId="{410CB6A2-9A26-4935-AEA7-E00D6F1B70F9}">
      <dsp:nvSpPr>
        <dsp:cNvPr id="0" name=""/>
        <dsp:cNvSpPr/>
      </dsp:nvSpPr>
      <dsp:spPr>
        <a:xfrm>
          <a:off x="3647451" y="1512168"/>
          <a:ext cx="1562081" cy="201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Poca experiencia,  inadecuada gestión de calidad, carencia de planificación, detiene el crecimiento</a:t>
          </a:r>
          <a:endParaRPr lang="es-EC" sz="1400" kern="1200" dirty="0"/>
        </a:p>
      </dsp:txBody>
      <dsp:txXfrm>
        <a:off x="3723706" y="1588423"/>
        <a:ext cx="1409571" cy="1863714"/>
      </dsp:txXfrm>
    </dsp:sp>
    <dsp:sp modelId="{82075123-86C2-4F06-96D7-F1278267942B}">
      <dsp:nvSpPr>
        <dsp:cNvPr id="0" name=""/>
        <dsp:cNvSpPr/>
      </dsp:nvSpPr>
      <dsp:spPr>
        <a:xfrm>
          <a:off x="5469879" y="1512168"/>
          <a:ext cx="1562081" cy="201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Empresas grandes constituyen una amenaza.</a:t>
          </a:r>
          <a:endParaRPr lang="es-EC" sz="1400" kern="1200" dirty="0"/>
        </a:p>
      </dsp:txBody>
      <dsp:txXfrm>
        <a:off x="5546134" y="1588423"/>
        <a:ext cx="1409571" cy="1863714"/>
      </dsp:txXfrm>
    </dsp:sp>
    <dsp:sp modelId="{5993D760-3DA3-4D47-BC72-940AF9FBB9C7}">
      <dsp:nvSpPr>
        <dsp:cNvPr id="0" name=""/>
        <dsp:cNvSpPr/>
      </dsp:nvSpPr>
      <dsp:spPr>
        <a:xfrm>
          <a:off x="7292307" y="1512168"/>
          <a:ext cx="1562081" cy="201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Globalización, Progreso tecnológico, la organización interna, ofrece ventajas de difícil alcance.</a:t>
          </a:r>
          <a:endParaRPr lang="es-EC" sz="1400" kern="1200" dirty="0"/>
        </a:p>
      </dsp:txBody>
      <dsp:txXfrm>
        <a:off x="7368562" y="1588423"/>
        <a:ext cx="1409571" cy="186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1D96-F0B0-43C2-87E9-4229F994E66D}">
      <dsp:nvSpPr>
        <dsp:cNvPr id="0" name=""/>
        <dsp:cNvSpPr/>
      </dsp:nvSpPr>
      <dsp:spPr>
        <a:xfrm rot="5400000">
          <a:off x="5198246" y="-1915532"/>
          <a:ext cx="1355213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El único orden social que promete la realización efectiva de la democracia integral y los derechos humanos es el cooperativista y los beneficios para los individuos y para la sociedad serían inmensos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10746" y="238124"/>
        <a:ext cx="5464058" cy="1222901"/>
      </dsp:txXfrm>
    </dsp:sp>
    <dsp:sp modelId="{38E608A6-B2DE-477E-B33A-B60E10219CF7}">
      <dsp:nvSpPr>
        <dsp:cNvPr id="0" name=""/>
        <dsp:cNvSpPr/>
      </dsp:nvSpPr>
      <dsp:spPr>
        <a:xfrm>
          <a:off x="0" y="2566"/>
          <a:ext cx="311074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tx1"/>
              </a:solidFill>
            </a:rPr>
            <a:t>Teoría del Cooperativismo</a:t>
          </a:r>
          <a:endParaRPr lang="es-EC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95" y="85261"/>
        <a:ext cx="2945355" cy="1528626"/>
      </dsp:txXfrm>
    </dsp:sp>
    <dsp:sp modelId="{3AF53170-4A0B-4FE2-B003-2D5B3C3448CD}">
      <dsp:nvSpPr>
        <dsp:cNvPr id="0" name=""/>
        <dsp:cNvSpPr/>
      </dsp:nvSpPr>
      <dsp:spPr>
        <a:xfrm rot="5400000">
          <a:off x="5174970" y="-136815"/>
          <a:ext cx="140176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El mercado globalizado actual no permite que las empresas no sean competitivas, que   los  productos  tengan  errores, personal no comprometido, daños en la manipulación,  transportes con retrasos.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10745" y="1995838"/>
        <a:ext cx="5461786" cy="1264908"/>
      </dsp:txXfrm>
    </dsp:sp>
    <dsp:sp modelId="{9FDF9530-F6EB-4160-8C0B-59DF7D67E7B8}">
      <dsp:nvSpPr>
        <dsp:cNvPr id="0" name=""/>
        <dsp:cNvSpPr/>
      </dsp:nvSpPr>
      <dsp:spPr>
        <a:xfrm>
          <a:off x="0" y="1781283"/>
          <a:ext cx="311074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tx1"/>
              </a:solidFill>
            </a:rPr>
            <a:t>Catorce puntos para la gestión de la calidad. </a:t>
          </a:r>
          <a:endParaRPr lang="es-EC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95" y="1863978"/>
        <a:ext cx="2945355" cy="1528626"/>
      </dsp:txXfrm>
    </dsp:sp>
    <dsp:sp modelId="{611924B6-F32A-43C9-9DD7-6A0E459A8780}">
      <dsp:nvSpPr>
        <dsp:cNvPr id="0" name=""/>
        <dsp:cNvSpPr/>
      </dsp:nvSpPr>
      <dsp:spPr>
        <a:xfrm rot="5400000">
          <a:off x="5179208" y="1504496"/>
          <a:ext cx="1355213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Círculo de Deming, metodología con cuatro pasos esenciales ejecutables de forma sistemática para la mejora continua, consiste en la disminución de fallos, aumento de la eficacia y eficiencia, solución de problemas, previsión y eliminación de riesgos potenciales.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 rot="-5400000">
        <a:off x="3091708" y="3658152"/>
        <a:ext cx="5464058" cy="1222901"/>
      </dsp:txXfrm>
    </dsp:sp>
    <dsp:sp modelId="{F962C768-8008-46D7-8BB8-34F7C8E5488C}">
      <dsp:nvSpPr>
        <dsp:cNvPr id="0" name=""/>
        <dsp:cNvSpPr/>
      </dsp:nvSpPr>
      <dsp:spPr>
        <a:xfrm>
          <a:off x="0" y="3560000"/>
          <a:ext cx="311074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tx1"/>
              </a:solidFill>
            </a:rPr>
            <a:t>NORMA ISO 9001:2015</a:t>
          </a:r>
          <a:endParaRPr lang="es-EC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95" y="3642695"/>
        <a:ext cx="2945355" cy="1528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D2F3F-5CFA-4604-B29A-C8847758EA32}">
      <dsp:nvSpPr>
        <dsp:cNvPr id="0" name=""/>
        <dsp:cNvSpPr/>
      </dsp:nvSpPr>
      <dsp:spPr>
        <a:xfrm>
          <a:off x="838" y="101365"/>
          <a:ext cx="3049732" cy="411774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CONSITUCIÓN DE ECUADOR</a:t>
          </a:r>
          <a:endParaRPr lang="es-E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1382465" y="1484669"/>
        <a:ext cx="3376554" cy="609946"/>
      </dsp:txXfrm>
    </dsp:sp>
    <dsp:sp modelId="{75F13947-C4CA-4D68-B678-2B19D557AFBD}">
      <dsp:nvSpPr>
        <dsp:cNvPr id="0" name=""/>
        <dsp:cNvSpPr/>
      </dsp:nvSpPr>
      <dsp:spPr>
        <a:xfrm>
          <a:off x="603320" y="101365"/>
          <a:ext cx="2272051" cy="41177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Art. 283, Sistema económico y financiero social y solidario, reconoce al ser humano como el único fin de cualquier actividad. Equilibrar la participación: Estado, sociedad y mercado. En pro de garantizar mejorar en la producción y el buen vivir.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Formas de organización económica en el Ecuador: públicas, privadas, mixtas y sistema popular y solidario. </a:t>
          </a:r>
          <a:endParaRPr lang="es-ES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3320" y="101365"/>
        <a:ext cx="2272051" cy="4117749"/>
      </dsp:txXfrm>
    </dsp:sp>
    <dsp:sp modelId="{7340C55C-73D9-446A-8A1B-7F1EBFE3F2AE}">
      <dsp:nvSpPr>
        <dsp:cNvPr id="0" name=""/>
        <dsp:cNvSpPr/>
      </dsp:nvSpPr>
      <dsp:spPr>
        <a:xfrm>
          <a:off x="3153708" y="101365"/>
          <a:ext cx="2966132" cy="407609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LEY ECONOMIA POPULAR Y SOLIDARIA</a:t>
          </a:r>
          <a:endParaRPr lang="es-ES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779123" y="1475950"/>
        <a:ext cx="3342396" cy="593226"/>
      </dsp:txXfrm>
    </dsp:sp>
    <dsp:sp modelId="{51CC39BD-4927-4B33-A8C9-D8D04383BA37}">
      <dsp:nvSpPr>
        <dsp:cNvPr id="0" name=""/>
        <dsp:cNvSpPr/>
      </dsp:nvSpPr>
      <dsp:spPr>
        <a:xfrm rot="5400000">
          <a:off x="2908702" y="2910653"/>
          <a:ext cx="519479" cy="4420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61493-1115-4CF6-8CF7-16ED0AB7C120}">
      <dsp:nvSpPr>
        <dsp:cNvPr id="0" name=""/>
        <dsp:cNvSpPr/>
      </dsp:nvSpPr>
      <dsp:spPr>
        <a:xfrm>
          <a:off x="3745531" y="101365"/>
          <a:ext cx="2209769" cy="407609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Promover, proteger, regular, acompañar y supervisar la constitución, estructura y funcionamiento de las formas de organización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Beneficios arancelarios, societarios, modificando el marco legal e institucional para hacer que los diversos sectores económicos existentes en el país puedan articularse e integrar al nuevo sistema solidario.</a:t>
          </a:r>
          <a:endParaRPr lang="es-E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5531" y="101365"/>
        <a:ext cx="2209769" cy="4076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912A8-3C2C-4F91-87B1-93432B92D848}">
      <dsp:nvSpPr>
        <dsp:cNvPr id="0" name=""/>
        <dsp:cNvSpPr/>
      </dsp:nvSpPr>
      <dsp:spPr>
        <a:xfrm rot="5400000">
          <a:off x="4396037" y="-2156952"/>
          <a:ext cx="750472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Cuantitativo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144422" y="131298"/>
        <a:ext cx="5217068" cy="677202"/>
      </dsp:txXfrm>
    </dsp:sp>
    <dsp:sp modelId="{CFF3DC39-D7F2-4C4E-BFCE-80FD057130DC}">
      <dsp:nvSpPr>
        <dsp:cNvPr id="0" name=""/>
        <dsp:cNvSpPr/>
      </dsp:nvSpPr>
      <dsp:spPr>
        <a:xfrm>
          <a:off x="305041" y="854"/>
          <a:ext cx="1839380" cy="9380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Enfoque de Investigación </a:t>
          </a:r>
        </a:p>
      </dsp:txBody>
      <dsp:txXfrm>
        <a:off x="350835" y="46648"/>
        <a:ext cx="1747792" cy="846502"/>
      </dsp:txXfrm>
    </dsp:sp>
    <dsp:sp modelId="{713DA8D7-8B39-41E3-98C7-5F2952F583AC}">
      <dsp:nvSpPr>
        <dsp:cNvPr id="0" name=""/>
        <dsp:cNvSpPr/>
      </dsp:nvSpPr>
      <dsp:spPr>
        <a:xfrm rot="5400000">
          <a:off x="4147650" y="-1014480"/>
          <a:ext cx="1602926" cy="56035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su finalidad: </a:t>
          </a: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Aplicada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 las fuentes de información: Documental e Investigación de Campo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las unidades de análisis: Investigación In situ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Por el control de las variables: Investigación no experimental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Por el alcance: Investigación </a:t>
          </a: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Descriptiva y correlacional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147320" y="1064098"/>
        <a:ext cx="5525338" cy="1446430"/>
      </dsp:txXfrm>
    </dsp:sp>
    <dsp:sp modelId="{82E716A5-B7F2-4D5E-8E83-6FF62D743132}">
      <dsp:nvSpPr>
        <dsp:cNvPr id="0" name=""/>
        <dsp:cNvSpPr/>
      </dsp:nvSpPr>
      <dsp:spPr>
        <a:xfrm>
          <a:off x="305041" y="1318267"/>
          <a:ext cx="1842278" cy="938090"/>
        </a:xfrm>
        <a:prstGeom prst="roundRect">
          <a:avLst/>
        </a:prstGeom>
        <a:solidFill>
          <a:schemeClr val="accent1">
            <a:shade val="80000"/>
            <a:hueOff val="3065"/>
            <a:satOff val="3230"/>
            <a:lumOff val="3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Tipología de la Investigación</a:t>
          </a:r>
        </a:p>
      </dsp:txBody>
      <dsp:txXfrm>
        <a:off x="350835" y="1364061"/>
        <a:ext cx="1750690" cy="846502"/>
      </dsp:txXfrm>
    </dsp:sp>
    <dsp:sp modelId="{7E5CDCE9-4106-41F4-B694-18CCF1DCD976}">
      <dsp:nvSpPr>
        <dsp:cNvPr id="0" name=""/>
        <dsp:cNvSpPr/>
      </dsp:nvSpPr>
      <dsp:spPr>
        <a:xfrm rot="5400000">
          <a:off x="4698306" y="274398"/>
          <a:ext cx="750472" cy="56606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Encuesta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Fuentes bibliográficas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43215" y="2766125"/>
        <a:ext cx="5624020" cy="677202"/>
      </dsp:txXfrm>
    </dsp:sp>
    <dsp:sp modelId="{888CB234-BC96-4CFE-B601-3C4068C6E7FE}">
      <dsp:nvSpPr>
        <dsp:cNvPr id="0" name=""/>
        <dsp:cNvSpPr/>
      </dsp:nvSpPr>
      <dsp:spPr>
        <a:xfrm>
          <a:off x="305041" y="2635680"/>
          <a:ext cx="1938173" cy="938090"/>
        </a:xfrm>
        <a:prstGeom prst="roundRect">
          <a:avLst/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Instrumentos de Recolección de Información 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835" y="2681474"/>
        <a:ext cx="1846585" cy="846502"/>
      </dsp:txXfrm>
    </dsp:sp>
    <dsp:sp modelId="{46BA1024-FC9F-4E10-BC87-89BBC8A85EBE}">
      <dsp:nvSpPr>
        <dsp:cNvPr id="0" name=""/>
        <dsp:cNvSpPr/>
      </dsp:nvSpPr>
      <dsp:spPr>
        <a:xfrm rot="5400000">
          <a:off x="4494830" y="1462869"/>
          <a:ext cx="750472" cy="5253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Población 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Muestra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243215" y="3751120"/>
        <a:ext cx="5217068" cy="677202"/>
      </dsp:txXfrm>
    </dsp:sp>
    <dsp:sp modelId="{6EBBDBDD-4EBC-41DE-A298-44500BEF30CB}">
      <dsp:nvSpPr>
        <dsp:cNvPr id="0" name=""/>
        <dsp:cNvSpPr/>
      </dsp:nvSpPr>
      <dsp:spPr>
        <a:xfrm>
          <a:off x="305041" y="3620675"/>
          <a:ext cx="1938173" cy="938090"/>
        </a:xfrm>
        <a:prstGeom prst="roundRect">
          <a:avLst/>
        </a:prstGeom>
        <a:solidFill>
          <a:schemeClr val="accent1">
            <a:shade val="80000"/>
            <a:hueOff val="9194"/>
            <a:satOff val="9689"/>
            <a:lumOff val="10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Cobertura de las unidades de análisis</a:t>
          </a:r>
        </a:p>
      </dsp:txBody>
      <dsp:txXfrm>
        <a:off x="350835" y="3666469"/>
        <a:ext cx="1846585" cy="846502"/>
      </dsp:txXfrm>
    </dsp:sp>
    <dsp:sp modelId="{79503879-6FD5-40F2-BECE-1594605D2313}">
      <dsp:nvSpPr>
        <dsp:cNvPr id="0" name=""/>
        <dsp:cNvSpPr/>
      </dsp:nvSpPr>
      <dsp:spPr>
        <a:xfrm rot="5400000">
          <a:off x="4403754" y="2445290"/>
          <a:ext cx="750472" cy="52588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Estadística </a:t>
          </a: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Descriptiva y inferencial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149565" y="4736115"/>
        <a:ext cx="5222217" cy="677202"/>
      </dsp:txXfrm>
    </dsp:sp>
    <dsp:sp modelId="{D68B91DA-E9DB-4714-BCC9-230F08D63C91}">
      <dsp:nvSpPr>
        <dsp:cNvPr id="0" name=""/>
        <dsp:cNvSpPr/>
      </dsp:nvSpPr>
      <dsp:spPr>
        <a:xfrm>
          <a:off x="305041" y="4605670"/>
          <a:ext cx="1844522" cy="938090"/>
        </a:xfrm>
        <a:prstGeom prst="roundRect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Procedimiento para tratamiento y análisis de información </a:t>
          </a:r>
          <a:endParaRPr lang="es-EC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835" y="4651464"/>
        <a:ext cx="1752934" cy="846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A118-5D74-4D6A-AA0B-12D06917F8E4}">
      <dsp:nvSpPr>
        <dsp:cNvPr id="0" name=""/>
        <dsp:cNvSpPr/>
      </dsp:nvSpPr>
      <dsp:spPr>
        <a:xfrm>
          <a:off x="596344" y="1518"/>
          <a:ext cx="2833416" cy="170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el  sector 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 popular y solidario, existen 347 Asociaciones en la Provincia de Pichincha.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137" y="51311"/>
        <a:ext cx="2733830" cy="1600463"/>
      </dsp:txXfrm>
    </dsp:sp>
    <dsp:sp modelId="{F03CEC72-0118-4475-A249-F6C4471C3AB1}">
      <dsp:nvSpPr>
        <dsp:cNvPr id="0" name=""/>
        <dsp:cNvSpPr/>
      </dsp:nvSpPr>
      <dsp:spPr>
        <a:xfrm>
          <a:off x="3679101" y="500200"/>
          <a:ext cx="600684" cy="702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9101" y="640737"/>
        <a:ext cx="420479" cy="421613"/>
      </dsp:txXfrm>
    </dsp:sp>
    <dsp:sp modelId="{8E419102-DD9E-43C5-84FB-EF282D85E0F1}">
      <dsp:nvSpPr>
        <dsp:cNvPr id="0" name=""/>
        <dsp:cNvSpPr/>
      </dsp:nvSpPr>
      <dsp:spPr>
        <a:xfrm>
          <a:off x="4563127" y="1518"/>
          <a:ext cx="2833416" cy="170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estableció una muestra de 75, distribuidas en los cantones Cayambe, Mejía, Pedro Moncayo, Pedro Vicente Maldonado, Puerto Quito, Quito, Rumiñahui, San Miguel de los Bancos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2920" y="51311"/>
        <a:ext cx="2733830" cy="1600463"/>
      </dsp:txXfrm>
    </dsp:sp>
    <dsp:sp modelId="{8D015A3B-DCEC-45CD-9D62-E721C94D76E3}">
      <dsp:nvSpPr>
        <dsp:cNvPr id="0" name=""/>
        <dsp:cNvSpPr/>
      </dsp:nvSpPr>
      <dsp:spPr>
        <a:xfrm rot="5400000">
          <a:off x="5679493" y="1899907"/>
          <a:ext cx="600684" cy="702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4999"/>
                <a:lumOff val="2042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14999"/>
                <a:lumOff val="2042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14999"/>
                <a:lumOff val="204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769029" y="1950909"/>
        <a:ext cx="421613" cy="420479"/>
      </dsp:txXfrm>
    </dsp:sp>
    <dsp:sp modelId="{F8CA99C3-69B1-4D2F-9E58-D2947726B150}">
      <dsp:nvSpPr>
        <dsp:cNvPr id="0" name=""/>
        <dsp:cNvSpPr/>
      </dsp:nvSpPr>
      <dsp:spPr>
        <a:xfrm>
          <a:off x="4563127" y="2834935"/>
          <a:ext cx="2833416" cy="170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recopilación de información se obtuvo por medios como:  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visitas personales, vía </a:t>
          </a: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telefónica, correo 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electrónico.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2920" y="2884728"/>
        <a:ext cx="2733830" cy="1600463"/>
      </dsp:txXfrm>
    </dsp:sp>
    <dsp:sp modelId="{95558B87-EEC2-4BF2-8BDA-82AF815FE8FF}">
      <dsp:nvSpPr>
        <dsp:cNvPr id="0" name=""/>
        <dsp:cNvSpPr/>
      </dsp:nvSpPr>
      <dsp:spPr>
        <a:xfrm rot="10800000">
          <a:off x="3713102" y="3333616"/>
          <a:ext cx="600684" cy="702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29999"/>
                <a:lumOff val="408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3307" y="3474153"/>
        <a:ext cx="420479" cy="421613"/>
      </dsp:txXfrm>
    </dsp:sp>
    <dsp:sp modelId="{FBC69A8F-91BF-4CFA-A545-B8ABF10A7295}">
      <dsp:nvSpPr>
        <dsp:cNvPr id="0" name=""/>
        <dsp:cNvSpPr/>
      </dsp:nvSpPr>
      <dsp:spPr>
        <a:xfrm>
          <a:off x="596344" y="2834935"/>
          <a:ext cx="2833416" cy="170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respuestas realizando </a:t>
          </a: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tablas de frecuencia, tablas de contingencia, prueba ANOVA, correlación de Pearson y Chi cuadrado; utilizando </a:t>
          </a: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programa estadístico –informático SPSS.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137" y="2884728"/>
        <a:ext cx="2733830" cy="1600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E85A-8CF7-489F-9D27-6D13FCCE01A5}">
      <dsp:nvSpPr>
        <dsp:cNvPr id="0" name=""/>
        <dsp:cNvSpPr/>
      </dsp:nvSpPr>
      <dsp:spPr>
        <a:xfrm>
          <a:off x="5110" y="1181951"/>
          <a:ext cx="2207162" cy="1647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Sierra se encuentra el 48.8% del total de asociaciones a nivel nacional. 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Pichincha se encuentran el 13.4%, primer lugar respecto a cantidad de asociaciones por provincia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15" y="1220556"/>
        <a:ext cx="2129952" cy="1608995"/>
      </dsp:txXfrm>
    </dsp:sp>
    <dsp:sp modelId="{9902AE0B-0F42-42B9-961A-653C635CB2F7}">
      <dsp:nvSpPr>
        <dsp:cNvPr id="0" name=""/>
        <dsp:cNvSpPr/>
      </dsp:nvSpPr>
      <dsp:spPr>
        <a:xfrm>
          <a:off x="5110" y="2829551"/>
          <a:ext cx="2207162" cy="70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ASOCIACIONES DE PICHINCHA</a:t>
          </a:r>
          <a:r>
            <a:rPr lang="es-EC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s-EC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0" y="2829551"/>
        <a:ext cx="1554339" cy="708468"/>
      </dsp:txXfrm>
    </dsp:sp>
    <dsp:sp modelId="{7D418A6E-EBF9-4492-B838-54A6A9A76216}">
      <dsp:nvSpPr>
        <dsp:cNvPr id="0" name=""/>
        <dsp:cNvSpPr/>
      </dsp:nvSpPr>
      <dsp:spPr>
        <a:xfrm>
          <a:off x="1621887" y="2942085"/>
          <a:ext cx="772506" cy="7725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AD445-B2FA-4517-A0F7-C2AC5988A4F3}">
      <dsp:nvSpPr>
        <dsp:cNvPr id="0" name=""/>
        <dsp:cNvSpPr/>
      </dsp:nvSpPr>
      <dsp:spPr>
        <a:xfrm>
          <a:off x="2585777" y="1181951"/>
          <a:ext cx="2207162" cy="1647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Emprendimientos económicos populares y solidarios representan aproximadamente el 25,7% del Producto Interno Bruto.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Generan el 67.1% del empleo total,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4382" y="1220556"/>
        <a:ext cx="2129952" cy="1608995"/>
      </dsp:txXfrm>
    </dsp:sp>
    <dsp:sp modelId="{3047DF62-800F-4472-83EF-5DFF06E4EF98}">
      <dsp:nvSpPr>
        <dsp:cNvPr id="0" name=""/>
        <dsp:cNvSpPr/>
      </dsp:nvSpPr>
      <dsp:spPr>
        <a:xfrm>
          <a:off x="2585777" y="2829551"/>
          <a:ext cx="2207162" cy="70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IMPORTANCIA </a:t>
          </a:r>
          <a:endParaRPr lang="es-EC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5777" y="2829551"/>
        <a:ext cx="1554339" cy="708468"/>
      </dsp:txXfrm>
    </dsp:sp>
    <dsp:sp modelId="{60C68729-8095-4BDF-BBAE-DA137D8838C3}">
      <dsp:nvSpPr>
        <dsp:cNvPr id="0" name=""/>
        <dsp:cNvSpPr/>
      </dsp:nvSpPr>
      <dsp:spPr>
        <a:xfrm>
          <a:off x="4176467" y="2880323"/>
          <a:ext cx="772506" cy="7725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B5E4C-2DE3-4E59-B9DE-7F8FF8E25B4C}">
      <dsp:nvSpPr>
        <dsp:cNvPr id="0" name=""/>
        <dsp:cNvSpPr/>
      </dsp:nvSpPr>
      <dsp:spPr>
        <a:xfrm>
          <a:off x="5166445" y="1181951"/>
          <a:ext cx="2207162" cy="16476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Principal actividad es la Producción con 58% de las organizaciones, seguida por servicios de transporte con 31% de las organizaciones</a:t>
          </a:r>
          <a:endParaRPr lang="es-EC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5050" y="1220556"/>
        <a:ext cx="2129952" cy="1608995"/>
      </dsp:txXfrm>
    </dsp:sp>
    <dsp:sp modelId="{803DE278-3D93-4AF4-9A65-DF1C06D9EE24}">
      <dsp:nvSpPr>
        <dsp:cNvPr id="0" name=""/>
        <dsp:cNvSpPr/>
      </dsp:nvSpPr>
      <dsp:spPr>
        <a:xfrm>
          <a:off x="5166445" y="2829551"/>
          <a:ext cx="2207162" cy="70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PRINCIPALES ACTIVIDADES</a:t>
          </a:r>
          <a:endParaRPr lang="es-EC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445" y="2829551"/>
        <a:ext cx="1554339" cy="708468"/>
      </dsp:txXfrm>
    </dsp:sp>
    <dsp:sp modelId="{9441CD46-0B0F-48F3-B6A3-8FBD48A29012}">
      <dsp:nvSpPr>
        <dsp:cNvPr id="0" name=""/>
        <dsp:cNvSpPr/>
      </dsp:nvSpPr>
      <dsp:spPr>
        <a:xfrm>
          <a:off x="6783222" y="2942085"/>
          <a:ext cx="772506" cy="7725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E85A-8CF7-489F-9D27-6D13FCCE01A5}">
      <dsp:nvSpPr>
        <dsp:cNvPr id="0" name=""/>
        <dsp:cNvSpPr/>
      </dsp:nvSpPr>
      <dsp:spPr>
        <a:xfrm>
          <a:off x="731722" y="1481"/>
          <a:ext cx="2707861" cy="40099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</a:rPr>
            <a:t>76% de las AEPS requieren crédito.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  <a:cs typeface="Times New Roman" pitchFamily="18" charset="0"/>
            </a:rPr>
            <a:t>Tecnología 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  <a:cs typeface="Times New Roman" pitchFamily="18" charset="0"/>
            </a:rPr>
            <a:t>Sistemas de control de calidad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  <a:cs typeface="Times New Roman" pitchFamily="18" charset="0"/>
            </a:rPr>
            <a:t>Asesoría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  <a:cs typeface="Times New Roman" pitchFamily="18" charset="0"/>
            </a:rPr>
            <a:t>Materiales de calidad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+mn-lt"/>
              <a:cs typeface="Times New Roman" pitchFamily="18" charset="0"/>
            </a:rPr>
            <a:t>Procesos</a:t>
          </a:r>
          <a:endParaRPr lang="es-EC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5170" y="64929"/>
        <a:ext cx="2580965" cy="3946549"/>
      </dsp:txXfrm>
    </dsp:sp>
    <dsp:sp modelId="{9902AE0B-0F42-42B9-961A-653C635CB2F7}">
      <dsp:nvSpPr>
        <dsp:cNvPr id="0" name=""/>
        <dsp:cNvSpPr/>
      </dsp:nvSpPr>
      <dsp:spPr>
        <a:xfrm>
          <a:off x="731722" y="3017160"/>
          <a:ext cx="2707861" cy="8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FINANCIAMIENTO</a:t>
          </a:r>
          <a:endParaRPr lang="es-EC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1722" y="3017160"/>
        <a:ext cx="1906944" cy="869185"/>
      </dsp:txXfrm>
    </dsp:sp>
    <dsp:sp modelId="{7D418A6E-EBF9-4492-B838-54A6A9A76216}">
      <dsp:nvSpPr>
        <dsp:cNvPr id="0" name=""/>
        <dsp:cNvSpPr/>
      </dsp:nvSpPr>
      <dsp:spPr>
        <a:xfrm>
          <a:off x="2715268" y="3155223"/>
          <a:ext cx="947751" cy="9477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AD445-B2FA-4517-A0F7-C2AC5988A4F3}">
      <dsp:nvSpPr>
        <dsp:cNvPr id="0" name=""/>
        <dsp:cNvSpPr/>
      </dsp:nvSpPr>
      <dsp:spPr>
        <a:xfrm>
          <a:off x="3897819" y="1481"/>
          <a:ext cx="2707861" cy="40099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Gran parte de los dirigentes e integrantes creen que sus organizaciones son demasiado pequeñas para considerar la implementación un sistema de gestión de la calidad 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267" y="64929"/>
        <a:ext cx="2580965" cy="3946549"/>
      </dsp:txXfrm>
    </dsp:sp>
    <dsp:sp modelId="{3047DF62-800F-4472-83EF-5DFF06E4EF98}">
      <dsp:nvSpPr>
        <dsp:cNvPr id="0" name=""/>
        <dsp:cNvSpPr/>
      </dsp:nvSpPr>
      <dsp:spPr>
        <a:xfrm>
          <a:off x="3897819" y="3017160"/>
          <a:ext cx="2707861" cy="8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ADMINISTRACIÓN</a:t>
          </a:r>
          <a:endParaRPr lang="es-EC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97819" y="3017160"/>
        <a:ext cx="1906944" cy="869185"/>
      </dsp:txXfrm>
    </dsp:sp>
    <dsp:sp modelId="{60C68729-8095-4BDF-BBAE-DA137D8838C3}">
      <dsp:nvSpPr>
        <dsp:cNvPr id="0" name=""/>
        <dsp:cNvSpPr/>
      </dsp:nvSpPr>
      <dsp:spPr>
        <a:xfrm>
          <a:off x="5881365" y="3155223"/>
          <a:ext cx="947751" cy="9477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19/04/2017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19/04/2017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8" name="3 CuadroTexto"/>
          <p:cNvSpPr txBox="1"/>
          <p:nvPr/>
        </p:nvSpPr>
        <p:spPr>
          <a:xfrm>
            <a:off x="1043608" y="887350"/>
            <a:ext cx="75142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  <a:cs typeface="Times New Roman" panose="02020603050405020304" pitchFamily="18" charset="0"/>
              </a:rPr>
              <a:t>UNIVERSIDAD </a:t>
            </a:r>
            <a:r>
              <a:rPr lang="es-ES" sz="2800" b="1" dirty="0">
                <a:latin typeface="+mj-lt"/>
                <a:cs typeface="Times New Roman" panose="02020603050405020304" pitchFamily="18" charset="0"/>
              </a:rPr>
              <a:t>DE LAS FUERZAS ARMADAS </a:t>
            </a:r>
            <a:endParaRPr lang="es-ES" sz="28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2800" b="1" dirty="0" smtClean="0">
                <a:latin typeface="+mj-lt"/>
                <a:cs typeface="Times New Roman" panose="02020603050405020304" pitchFamily="18" charset="0"/>
              </a:rPr>
              <a:t>“ESPE”</a:t>
            </a:r>
            <a:endParaRPr lang="es-ES" sz="2800" b="1" dirty="0">
              <a:latin typeface="+mj-lt"/>
              <a:cs typeface="Times New Roman" panose="02020603050405020304" pitchFamily="18" charset="0"/>
            </a:endParaRPr>
          </a:p>
          <a:p>
            <a:endParaRPr lang="es-ES" sz="2400" dirty="0">
              <a:latin typeface="+mj-lt"/>
              <a:cs typeface="Times New Roman" panose="02020603050405020304" pitchFamily="18" charset="0"/>
            </a:endParaRPr>
          </a:p>
          <a:p>
            <a:endParaRPr lang="es-ES" sz="2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latin typeface="+mj-lt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endParaRPr lang="es-ES" sz="2400" dirty="0">
              <a:latin typeface="+mj-lt"/>
              <a:cs typeface="Times New Roman" panose="02020603050405020304" pitchFamily="18" charset="0"/>
            </a:endParaRPr>
          </a:p>
          <a:p>
            <a:endParaRPr lang="es-ES" sz="24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latin typeface="+mj-lt"/>
                <a:cs typeface="Times New Roman" panose="02020603050405020304" pitchFamily="18" charset="0"/>
              </a:rPr>
              <a:t>CARRERA DE INGENIERÍA </a:t>
            </a:r>
            <a:r>
              <a:rPr lang="es-ES" sz="2400" b="1" dirty="0" smtClean="0">
                <a:latin typeface="+mj-lt"/>
                <a:cs typeface="Times New Roman" panose="02020603050405020304" pitchFamily="18" charset="0"/>
              </a:rPr>
              <a:t>COMERCIAL</a:t>
            </a:r>
            <a:endParaRPr lang="es-ES" sz="24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S" sz="24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dirty="0" smtClean="0">
                <a:latin typeface="+mj-lt"/>
                <a:cs typeface="Times New Roman" panose="02020603050405020304" pitchFamily="18" charset="0"/>
              </a:rPr>
              <a:t>DIANA KATHERINE SANTAMARIA AYALA</a:t>
            </a:r>
            <a:endParaRPr lang="es-ES" dirty="0">
              <a:latin typeface="+mj-lt"/>
              <a:cs typeface="Times New Roman" panose="02020603050405020304" pitchFamily="18" charset="0"/>
            </a:endParaRP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b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METODOLÓGICO</a:t>
            </a:r>
          </a:p>
        </p:txBody>
      </p:sp>
    </p:spTree>
    <p:extLst>
      <p:ext uri="{BB962C8B-B14F-4D97-AF65-F5344CB8AC3E}">
        <p14:creationId xmlns:p14="http://schemas.microsoft.com/office/powerpoint/2010/main" val="32261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8646231"/>
              </p:ext>
            </p:extLst>
          </p:nvPr>
        </p:nvGraphicFramePr>
        <p:xfrm>
          <a:off x="611560" y="620688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2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esultado de imagen para anal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7953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89067" y="-15897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Aplicación del método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75408923"/>
              </p:ext>
            </p:extLst>
          </p:nvPr>
        </p:nvGraphicFramePr>
        <p:xfrm>
          <a:off x="13302" y="980728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Resultado de imagen para software de aplicacion sp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Resultado de imagen para software de aplicacion sp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Resultado de imagen para analis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Resultado de imagen para analisi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7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6819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Revisión de </a:t>
            </a:r>
            <a:r>
              <a:rPr lang="es-EC" dirty="0" smtClean="0">
                <a:solidFill>
                  <a:schemeClr val="tx1"/>
                </a:solidFill>
              </a:rPr>
              <a:t>fuentes secundarias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87639750"/>
              </p:ext>
            </p:extLst>
          </p:nvPr>
        </p:nvGraphicFramePr>
        <p:xfrm>
          <a:off x="1043608" y="692696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3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Revisión de </a:t>
            </a:r>
            <a:r>
              <a:rPr lang="es-EC" dirty="0" smtClean="0">
                <a:solidFill>
                  <a:schemeClr val="tx1"/>
                </a:solidFill>
              </a:rPr>
              <a:t>Fuentes Secundarias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34651758"/>
              </p:ext>
            </p:extLst>
          </p:nvPr>
        </p:nvGraphicFramePr>
        <p:xfrm>
          <a:off x="1043608" y="980728"/>
          <a:ext cx="75608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5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i="1" dirty="0" smtClean="0">
                <a:solidFill>
                  <a:schemeClr val="tx1"/>
                </a:solidFill>
              </a:rPr>
              <a:t>Sector económico: AEPS PRODUCTIVAS</a:t>
            </a:r>
            <a:endParaRPr lang="es-ES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7044903" cy="3528392"/>
          </a:xfrm>
          <a:prstGeom prst="rect">
            <a:avLst/>
          </a:prstGeom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0" y="-326226"/>
            <a:ext cx="8686800" cy="1143000"/>
          </a:xfrm>
        </p:spPr>
        <p:txBody>
          <a:bodyPr/>
          <a:lstStyle/>
          <a:p>
            <a:r>
              <a:rPr lang="es-E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LA INVESTIGACIÓN DE CAMPO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2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i="1" dirty="0" smtClean="0">
                <a:solidFill>
                  <a:schemeClr val="tx1"/>
                </a:solidFill>
              </a:rPr>
              <a:t>Sector económico: AEPS SERVICIOS</a:t>
            </a:r>
            <a:endParaRPr lang="es-ES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69011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Comportamiento de Ventas</a:t>
            </a:r>
            <a:endParaRPr lang="es-EC" i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6264601" cy="31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S" b="1" i="1" dirty="0" smtClean="0">
                <a:solidFill>
                  <a:schemeClr val="tx1"/>
                </a:solidFill>
              </a:rPr>
              <a:t>Nuevos productos o servicios</a:t>
            </a:r>
            <a:endParaRPr lang="es-EC" b="1" i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77" y="1484784"/>
            <a:ext cx="6628446" cy="33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83568" y="1844824"/>
            <a:ext cx="7467600" cy="30243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3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DESEMPEÑO COMERCIAL DE LAS ASOCIACIONES DE ECONOMIA POPULAR Y SOLIDARIA DE PICHINCHA Y SU RELACION CON LA GESTION DE LA CALIDAD</a:t>
            </a:r>
            <a:endParaRPr lang="es-EC" sz="3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3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ES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Relación de Variables</a:t>
            </a:r>
            <a:endParaRPr lang="es-EC" i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37" y="1412776"/>
            <a:ext cx="71886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Cumplimiento de pedidos</a:t>
            </a:r>
            <a:endParaRPr lang="es-EC" b="1" i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29" y="1916832"/>
            <a:ext cx="6488141" cy="32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Control de Calidad</a:t>
            </a:r>
            <a:endParaRPr lang="es-EC" b="1" i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6336704" cy="31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Establecimiento de Procesos</a:t>
            </a:r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04633"/>
            <a:ext cx="6264601" cy="31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Recompra</a:t>
            </a:r>
          </a:p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5922421" cy="29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 smtClean="0">
                <a:solidFill>
                  <a:schemeClr val="tx1"/>
                </a:solidFill>
              </a:rPr>
              <a:t>Certificaciones referentes a Calidad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700808"/>
            <a:ext cx="6048672" cy="30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CONCLUSIONES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5576" y="1412776"/>
            <a:ext cx="792088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/>
              <a:t>El Desempeño </a:t>
            </a:r>
            <a:r>
              <a:rPr lang="es-EC" sz="1700" dirty="0"/>
              <a:t>C</a:t>
            </a:r>
            <a:r>
              <a:rPr lang="es-EC" sz="1700" dirty="0" smtClean="0"/>
              <a:t>omercial </a:t>
            </a:r>
            <a:r>
              <a:rPr lang="es-EC" sz="1700" dirty="0"/>
              <a:t>de las Asociaciones es insuficiente debido a la baja aplicación de Sistemas de Gestión de la Calidad en las organizaciones</a:t>
            </a:r>
            <a:r>
              <a:rPr lang="es-EC" sz="17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/>
              <a:t>I</a:t>
            </a:r>
            <a:r>
              <a:rPr lang="es-EC" sz="1700" dirty="0" smtClean="0"/>
              <a:t>nciden </a:t>
            </a:r>
            <a:r>
              <a:rPr lang="es-EC" sz="1700" dirty="0"/>
              <a:t>en la relación </a:t>
            </a:r>
            <a:r>
              <a:rPr lang="es-EC" sz="1700" dirty="0" smtClean="0"/>
              <a:t>de variables: desconocimiento </a:t>
            </a:r>
            <a:r>
              <a:rPr lang="es-EC" sz="1700" dirty="0"/>
              <a:t>de </a:t>
            </a:r>
            <a:r>
              <a:rPr lang="es-EC" sz="1700" dirty="0" smtClean="0"/>
              <a:t>dirigentes </a:t>
            </a:r>
            <a:r>
              <a:rPr lang="es-EC" sz="1700" dirty="0"/>
              <a:t>y </a:t>
            </a:r>
            <a:r>
              <a:rPr lang="es-EC" sz="1700" dirty="0" smtClean="0"/>
              <a:t>miembros de </a:t>
            </a:r>
            <a:r>
              <a:rPr lang="es-EC" sz="1700" dirty="0"/>
              <a:t>herramientas </a:t>
            </a:r>
            <a:r>
              <a:rPr lang="es-EC" sz="1700" dirty="0" smtClean="0"/>
              <a:t>para </a:t>
            </a:r>
            <a:r>
              <a:rPr lang="es-EC" sz="1700" dirty="0"/>
              <a:t>Control de </a:t>
            </a:r>
            <a:r>
              <a:rPr lang="es-EC" sz="1700" dirty="0" smtClean="0"/>
              <a:t>Calidad, falta </a:t>
            </a:r>
            <a:r>
              <a:rPr lang="es-EC" sz="1700" dirty="0"/>
              <a:t>de asesoría de entidades </a:t>
            </a:r>
            <a:r>
              <a:rPr lang="es-EC" sz="1700" dirty="0" smtClean="0"/>
              <a:t>reguladoras, </a:t>
            </a:r>
            <a:r>
              <a:rPr lang="es-EC" sz="1700" dirty="0"/>
              <a:t>dificultades para financiamiento de nuevos proyectos, desorganización interna, inexistencia de cultura organizacional, desacuerdos entre miembros de la </a:t>
            </a:r>
            <a:r>
              <a:rPr lang="es-EC" sz="1700" dirty="0" smtClean="0"/>
              <a:t>organización</a:t>
            </a:r>
            <a:r>
              <a:rPr lang="es-EC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CONCLUSIONES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09936" y="1268760"/>
            <a:ext cx="792088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/>
              <a:t>AEPS en </a:t>
            </a:r>
            <a:r>
              <a:rPr lang="es-EC" sz="1700" dirty="0"/>
              <a:t>su mayoría no cuentan con </a:t>
            </a:r>
            <a:r>
              <a:rPr lang="es-EC" sz="1700" dirty="0" smtClean="0"/>
              <a:t>SGC, entes gubernamentales MAGAP, </a:t>
            </a:r>
            <a:r>
              <a:rPr lang="es-EC" sz="1700" dirty="0"/>
              <a:t>Gobierno de Pichincha, </a:t>
            </a:r>
            <a:r>
              <a:rPr lang="es-EC" sz="1700" dirty="0" smtClean="0"/>
              <a:t>GAD’S, CEDE’S, </a:t>
            </a:r>
            <a:r>
              <a:rPr lang="es-EC" sz="1700" dirty="0"/>
              <a:t>Secretaría Técnica de Economía Popular y </a:t>
            </a:r>
            <a:r>
              <a:rPr lang="es-EC" sz="1700" dirty="0" smtClean="0"/>
              <a:t>Solidaria; </a:t>
            </a:r>
            <a:r>
              <a:rPr lang="es-EC" sz="1700" dirty="0"/>
              <a:t>proporcionan </a:t>
            </a:r>
            <a:r>
              <a:rPr lang="es-EC" sz="1700" dirty="0" smtClean="0"/>
              <a:t>asesores </a:t>
            </a:r>
            <a:r>
              <a:rPr lang="es-EC" sz="1700" dirty="0"/>
              <a:t>externos, capacitaciones, </a:t>
            </a:r>
            <a:r>
              <a:rPr lang="es-EC" sz="1700" dirty="0" smtClean="0"/>
              <a:t>herramientas </a:t>
            </a:r>
            <a:r>
              <a:rPr lang="es-EC" sz="1700" dirty="0"/>
              <a:t>para el mejoramiento de la calidad</a:t>
            </a:r>
            <a:r>
              <a:rPr lang="es-EC" sz="17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/>
              <a:t>Afectación en comportamiento de </a:t>
            </a:r>
            <a:r>
              <a:rPr lang="es-EC" sz="1700" dirty="0"/>
              <a:t>ventas debido a </a:t>
            </a:r>
            <a:r>
              <a:rPr lang="es-EC" sz="1700" dirty="0" smtClean="0"/>
              <a:t>incremento </a:t>
            </a:r>
            <a:r>
              <a:rPr lang="es-EC" sz="1700" dirty="0"/>
              <a:t>de competidores, reducción del poder </a:t>
            </a:r>
            <a:r>
              <a:rPr lang="es-EC" sz="1700" dirty="0" smtClean="0"/>
              <a:t>adquisitivo, </a:t>
            </a:r>
            <a:r>
              <a:rPr lang="es-EC" sz="1700" dirty="0"/>
              <a:t>no utilización de economías de </a:t>
            </a:r>
            <a:r>
              <a:rPr lang="es-EC" sz="1700" dirty="0" smtClean="0"/>
              <a:t>escala, desvalorización </a:t>
            </a:r>
            <a:r>
              <a:rPr lang="es-EC" sz="1700" dirty="0"/>
              <a:t>de </a:t>
            </a:r>
            <a:r>
              <a:rPr lang="es-EC" sz="1700" dirty="0" smtClean="0"/>
              <a:t> </a:t>
            </a:r>
            <a:r>
              <a:rPr lang="es-EC" sz="1700" dirty="0"/>
              <a:t>clientes </a:t>
            </a:r>
            <a:r>
              <a:rPr lang="es-EC" sz="1700" dirty="0" smtClean="0"/>
              <a:t>hacia </a:t>
            </a:r>
            <a:r>
              <a:rPr lang="es-EC" sz="1700" dirty="0"/>
              <a:t>industria nacional y la producción </a:t>
            </a:r>
            <a:r>
              <a:rPr lang="es-EC" sz="1700" dirty="0" smtClean="0"/>
              <a:t>artesanal, no </a:t>
            </a:r>
            <a:r>
              <a:rPr lang="es-EC" sz="1700" dirty="0"/>
              <a:t>producción en masa, </a:t>
            </a:r>
            <a:r>
              <a:rPr lang="es-EC" sz="1700" dirty="0" smtClean="0"/>
              <a:t>falta </a:t>
            </a:r>
            <a:r>
              <a:rPr lang="es-EC" sz="1700" dirty="0"/>
              <a:t>de </a:t>
            </a:r>
            <a:r>
              <a:rPr lang="es-EC" sz="1700" dirty="0" smtClean="0"/>
              <a:t>financiamiento, </a:t>
            </a:r>
            <a:r>
              <a:rPr lang="es-EC" sz="1700" dirty="0"/>
              <a:t>bajos niveles de innovación en los productos y servicios.</a:t>
            </a:r>
          </a:p>
        </p:txBody>
      </p:sp>
    </p:spTree>
    <p:extLst>
      <p:ext uri="{BB962C8B-B14F-4D97-AF65-F5344CB8AC3E}">
        <p14:creationId xmlns:p14="http://schemas.microsoft.com/office/powerpoint/2010/main" val="22628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59205" y="1412776"/>
            <a:ext cx="79208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 smtClean="0"/>
              <a:t>Nivel de mortalidad </a:t>
            </a:r>
            <a:r>
              <a:rPr lang="es-EC" sz="1700" dirty="0"/>
              <a:t>de las organizaciones del sector </a:t>
            </a:r>
            <a:r>
              <a:rPr lang="es-EC" sz="1700" dirty="0" smtClean="0"/>
              <a:t>asociativo elevado por desconocimiento de </a:t>
            </a:r>
            <a:r>
              <a:rPr lang="es-EC" sz="1700" dirty="0"/>
              <a:t>deberes y derechos </a:t>
            </a:r>
            <a:r>
              <a:rPr lang="es-EC" sz="1700" dirty="0" smtClean="0"/>
              <a:t>con </a:t>
            </a:r>
            <a:r>
              <a:rPr lang="es-EC" sz="1700" dirty="0"/>
              <a:t>el estado, desacuerdos entre </a:t>
            </a:r>
            <a:r>
              <a:rPr lang="es-EC" sz="1700" dirty="0" smtClean="0"/>
              <a:t> miembros, </a:t>
            </a:r>
            <a:r>
              <a:rPr lang="es-EC" sz="1700" dirty="0"/>
              <a:t>falta de apoyo de instituciones del </a:t>
            </a:r>
            <a:r>
              <a:rPr lang="es-EC" sz="1700" dirty="0" smtClean="0"/>
              <a:t>sector</a:t>
            </a:r>
            <a:r>
              <a:rPr lang="es-EC" sz="1700" dirty="0"/>
              <a:t>.</a:t>
            </a:r>
            <a:endParaRPr lang="es-EC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9205" y="1412776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Entes gubernamentales </a:t>
            </a:r>
            <a:r>
              <a:rPr lang="es-EC" dirty="0"/>
              <a:t>relacionadas con </a:t>
            </a:r>
            <a:r>
              <a:rPr lang="es-EC" dirty="0" smtClean="0"/>
              <a:t>EPS, asesorar </a:t>
            </a:r>
            <a:r>
              <a:rPr lang="es-EC" dirty="0"/>
              <a:t>en </a:t>
            </a:r>
            <a:r>
              <a:rPr lang="es-EC" dirty="0" smtClean="0"/>
              <a:t> </a:t>
            </a:r>
            <a:r>
              <a:rPr lang="es-EC" dirty="0"/>
              <a:t>organización interna, cultura organizacional, importancia de la estandarización de procesos y mantenimiento de la calidad para lograr así una mejora en el desempeño </a:t>
            </a:r>
            <a:r>
              <a:rPr lang="es-EC" dirty="0" smtClean="0"/>
              <a:t>comercial.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AEPS, </a:t>
            </a:r>
            <a:r>
              <a:rPr lang="es-EC" dirty="0"/>
              <a:t>tomar conciencia de la importancia de </a:t>
            </a:r>
            <a:r>
              <a:rPr lang="es-EC" dirty="0" smtClean="0"/>
              <a:t>calidad para </a:t>
            </a:r>
            <a:r>
              <a:rPr lang="es-EC" dirty="0"/>
              <a:t>mejores beneficios económicos, fidelización de clientes y expansión de la organización hacia nuevos mercados.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5017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194989"/>
              </p:ext>
            </p:extLst>
          </p:nvPr>
        </p:nvGraphicFramePr>
        <p:xfrm>
          <a:off x="971600" y="1412776"/>
          <a:ext cx="73448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6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09936" y="162880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Entes financieros, otorgar </a:t>
            </a:r>
            <a:r>
              <a:rPr lang="es-EC" dirty="0"/>
              <a:t>facilidades para la obtención de créditos </a:t>
            </a:r>
            <a:r>
              <a:rPr lang="es-EC" dirty="0" smtClean="0"/>
              <a:t>de emprendimientos</a:t>
            </a:r>
            <a:r>
              <a:rPr lang="es-EC" dirty="0"/>
              <a:t>, direccionando a las asociaciones hacia una reducción de </a:t>
            </a:r>
            <a:r>
              <a:rPr lang="es-EC" dirty="0" smtClean="0"/>
              <a:t>riesgos.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A</a:t>
            </a:r>
            <a:r>
              <a:rPr lang="es-EC" dirty="0" smtClean="0"/>
              <a:t>utoridades </a:t>
            </a:r>
            <a:r>
              <a:rPr lang="es-EC" dirty="0"/>
              <a:t>pertinentes y Secretaria de </a:t>
            </a:r>
            <a:r>
              <a:rPr lang="es-EC" dirty="0" smtClean="0"/>
              <a:t>EPS ejecutar </a:t>
            </a:r>
            <a:r>
              <a:rPr lang="es-EC" dirty="0"/>
              <a:t>programas de implantación de sistemas de calidad internos acordes al tipo, tamaño y actividad de </a:t>
            </a:r>
            <a:r>
              <a:rPr lang="es-EC" dirty="0" smtClean="0"/>
              <a:t>AEPS.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s-E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21328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 smtClean="0"/>
              <a:t>Diseño </a:t>
            </a:r>
            <a:r>
              <a:rPr lang="es-EC" dirty="0"/>
              <a:t>y aplicación de un </a:t>
            </a:r>
            <a:r>
              <a:rPr lang="es-EC" dirty="0" smtClean="0"/>
              <a:t>SGC para AEPS, </a:t>
            </a:r>
            <a:r>
              <a:rPr lang="es-EC" dirty="0"/>
              <a:t>tomando en consideración las Normas ISO </a:t>
            </a:r>
            <a:r>
              <a:rPr lang="es-EC" dirty="0" smtClean="0"/>
              <a:t>9001:2015 e </a:t>
            </a:r>
            <a:r>
              <a:rPr lang="es-EC" dirty="0"/>
              <a:t>ISO 9004:2009, para una mejor gestión de los componentes clave de la </a:t>
            </a:r>
            <a:r>
              <a:rPr lang="es-EC" dirty="0" smtClean="0"/>
              <a:t>organización.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50756502"/>
              </p:ext>
            </p:extLst>
          </p:nvPr>
        </p:nvGraphicFramePr>
        <p:xfrm>
          <a:off x="179512" y="692696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7200" y="836712"/>
            <a:ext cx="8075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Objetivo general</a:t>
            </a:r>
          </a:p>
          <a:p>
            <a:endParaRPr lang="es-EC" sz="1600" dirty="0"/>
          </a:p>
          <a:p>
            <a:r>
              <a:rPr lang="es-EC" sz="1600" dirty="0"/>
              <a:t>Analizar la relación que existe entre el desempeño comercial de las asociaciones de economía popular y solidaria y la gestión de la calidad de la organización.</a:t>
            </a:r>
          </a:p>
          <a:p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457200" y="2221707"/>
            <a:ext cx="8075240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Investigar la ejecución de la gestión de la calidad en las asociaciones de economía popular y solidaria de Pichincha</a:t>
            </a:r>
            <a:r>
              <a:rPr lang="es-EC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Estudiar el desempeño comercial de las asociaciones de economía popular y solidaria de Pichincha y cómo han </a:t>
            </a:r>
            <a:r>
              <a:rPr lang="es-EC" sz="1600" dirty="0" smtClean="0"/>
              <a:t>evolucionado.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Relacionar los resultados obtenidos acerca del Desempeño comercial y la Gestión de la calidad en las Asociaciones de Economía Popular y Solidaria de la provincia de Pichincha</a:t>
            </a:r>
            <a:r>
              <a:rPr lang="es-EC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/>
              <a:t>Determinar posibles </a:t>
            </a:r>
            <a:r>
              <a:rPr lang="es-EC" sz="1600" dirty="0" smtClean="0"/>
              <a:t>causas </a:t>
            </a:r>
            <a:r>
              <a:rPr lang="es-EC" sz="1600" dirty="0"/>
              <a:t>y alternativas de solución respecto a la calidad en las asociaciones de economía popular y solidaria de </a:t>
            </a:r>
            <a:r>
              <a:rPr lang="es-EC" sz="1600" dirty="0" smtClean="0"/>
              <a:t>Pichincha.</a:t>
            </a:r>
            <a:endParaRPr lang="es-EC" sz="1600" dirty="0"/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s-EC" b="1" i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304256"/>
          </a:xfrm>
        </p:spPr>
        <p:txBody>
          <a:bodyPr/>
          <a:lstStyle/>
          <a:p>
            <a: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b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TEÓRICO</a:t>
            </a:r>
          </a:p>
        </p:txBody>
      </p:sp>
    </p:spTree>
    <p:extLst>
      <p:ext uri="{BB962C8B-B14F-4D97-AF65-F5344CB8AC3E}">
        <p14:creationId xmlns:p14="http://schemas.microsoft.com/office/powerpoint/2010/main" val="27109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-4047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cs typeface="Times New Roman" panose="02020603050405020304" pitchFamily="18" charset="0"/>
              </a:rPr>
              <a:t>Teorías de Soporte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8922114"/>
              </p:ext>
            </p:extLst>
          </p:nvPr>
        </p:nvGraphicFramePr>
        <p:xfrm>
          <a:off x="323528" y="62068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17240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Marco Conceptual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665681" y="1250843"/>
            <a:ext cx="169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+mj-lt"/>
              </a:rPr>
              <a:t>ASOCIACIONES DE ECONOMÍA POLULAR Y SOLIDARIA</a:t>
            </a:r>
            <a:endParaRPr lang="es-EC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28821" y="1322494"/>
            <a:ext cx="1415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ECONOMÍA POPULAR Y SOLIDARIA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24989" y="2851973"/>
            <a:ext cx="150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DESEMPEÑO COMERCIAL</a:t>
            </a:r>
          </a:p>
        </p:txBody>
      </p:sp>
      <p:sp>
        <p:nvSpPr>
          <p:cNvPr id="2" name="AutoShape 2" descr="Resultado de imagen para polipropileno usos y aplica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Resultado de imagen para polipropileno usos y aplicac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Resultado de imagen para polipropileno usos y aplicacio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492422" y="2765616"/>
            <a:ext cx="1435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SISTEMAS DE GESTIÓN DE LA CALIDAD </a:t>
            </a:r>
          </a:p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100554" y="471397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/>
              <a:t>PROCESO</a:t>
            </a:r>
          </a:p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 descr="Resultado de imagen para polietilen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671011" y="4725144"/>
            <a:ext cx="1288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EFICIENCIA Y EFICACIA</a:t>
            </a:r>
            <a:endParaRPr lang="es-EC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Resultado de imagen para COMER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18" y="4347864"/>
            <a:ext cx="1218828" cy="1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86" y="2507078"/>
            <a:ext cx="1206519" cy="12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OMER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46" y="2465697"/>
            <a:ext cx="1224814" cy="12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sultado de imagen para COMERC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96" y="4371075"/>
            <a:ext cx="1231358" cy="12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47" y="1143000"/>
            <a:ext cx="1180738" cy="11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sultado de imagen para SOLIDARIDAD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9" y="1054305"/>
            <a:ext cx="1174603" cy="12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2832633"/>
              </p:ext>
            </p:extLst>
          </p:nvPr>
        </p:nvGraphicFramePr>
        <p:xfrm>
          <a:off x="1835696" y="1268760"/>
          <a:ext cx="61206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755576" y="24991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>Marco Legal</a:t>
            </a:r>
            <a:endParaRPr lang="es-EC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1277</Words>
  <Application>Microsoft Office PowerPoint</Application>
  <PresentationFormat>Presentación en pantalla (4:3)</PresentationFormat>
  <Paragraphs>153</Paragraphs>
  <Slides>31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Diseño predeterminado</vt:lpstr>
      <vt:lpstr>CorelDRAW</vt:lpstr>
      <vt:lpstr>Presentación de PowerPoint</vt:lpstr>
      <vt:lpstr>Presentación de PowerPoint</vt:lpstr>
      <vt:lpstr>Introducción</vt:lpstr>
      <vt:lpstr>Planteamiento del Problema</vt:lpstr>
      <vt:lpstr>Objetivos</vt:lpstr>
      <vt:lpstr>MARCO  TEÓRICO</vt:lpstr>
      <vt:lpstr>Teorías de Soporte</vt:lpstr>
      <vt:lpstr>Marco Conceptual</vt:lpstr>
      <vt:lpstr>Presentación de PowerPoint</vt:lpstr>
      <vt:lpstr>MARCO  METODOLÓGICO</vt:lpstr>
      <vt:lpstr>Presentación de PowerPoint</vt:lpstr>
      <vt:lpstr>Aplicación del método </vt:lpstr>
      <vt:lpstr>RESULTADOS</vt:lpstr>
      <vt:lpstr>Revisión de fuentes secundarias</vt:lpstr>
      <vt:lpstr>Revisión de Fuentes Secundarias</vt:lpstr>
      <vt:lpstr> RESULTADOS DE LA INVESTIGACIÓN DE CAMPO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CONCLUSIONES </vt:lpstr>
      <vt:lpstr>CONCLUSIONES </vt:lpstr>
      <vt:lpstr>RECOMENDACIONES </vt:lpstr>
      <vt:lpstr>RECOMENDACIONES </vt:lpstr>
      <vt:lpstr>RECOMENDACIONES 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Diana Santamaría</cp:lastModifiedBy>
  <cp:revision>274</cp:revision>
  <dcterms:created xsi:type="dcterms:W3CDTF">2008-08-08T13:28:34Z</dcterms:created>
  <dcterms:modified xsi:type="dcterms:W3CDTF">2017-04-20T04:07:48Z</dcterms:modified>
</cp:coreProperties>
</file>