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handoutMasterIdLst>
    <p:handoutMasterId r:id="rId21"/>
  </p:handoutMasterIdLst>
  <p:sldIdLst>
    <p:sldId id="256" r:id="rId2"/>
    <p:sldId id="257" r:id="rId3"/>
    <p:sldId id="260" r:id="rId4"/>
    <p:sldId id="282" r:id="rId5"/>
    <p:sldId id="302" r:id="rId6"/>
    <p:sldId id="258" r:id="rId7"/>
    <p:sldId id="286" r:id="rId8"/>
    <p:sldId id="307" r:id="rId9"/>
    <p:sldId id="290" r:id="rId10"/>
    <p:sldId id="303" r:id="rId11"/>
    <p:sldId id="308" r:id="rId12"/>
    <p:sldId id="309" r:id="rId13"/>
    <p:sldId id="304" r:id="rId14"/>
    <p:sldId id="294" r:id="rId15"/>
    <p:sldId id="305" r:id="rId16"/>
    <p:sldId id="306" r:id="rId17"/>
    <p:sldId id="310" r:id="rId18"/>
    <p:sldId id="311" r:id="rId19"/>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6" autoAdjust="0"/>
    <p:restoredTop sz="87770" autoAdjust="0"/>
  </p:normalViewPr>
  <p:slideViewPr>
    <p:cSldViewPr>
      <p:cViewPr varScale="1">
        <p:scale>
          <a:sx n="65" d="100"/>
          <a:sy n="65" d="100"/>
        </p:scale>
        <p:origin x="1560" y="66"/>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6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s>
</file>

<file path=ppt/diagrams/_rels/data8.xml.rels><?xml version="1.0" encoding="UTF-8" standalone="yes"?>
<Relationships xmlns="http://schemas.openxmlformats.org/package/2006/relationships"><Relationship Id="rId3" Type="http://schemas.openxmlformats.org/officeDocument/2006/relationships/image" Target="../media/image11.jpg"/><Relationship Id="rId7" Type="http://schemas.openxmlformats.org/officeDocument/2006/relationships/image" Target="../media/image15.jpg"/><Relationship Id="rId2" Type="http://schemas.openxmlformats.org/officeDocument/2006/relationships/image" Target="../media/image10.jpg"/><Relationship Id="rId1" Type="http://schemas.openxmlformats.org/officeDocument/2006/relationships/image" Target="../media/image9.jpg"/><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diagrams/_rels/data9.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image" Target="../media/image18.jpg"/></Relationships>
</file>

<file path=ppt/diagrams/_rels/drawing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s>
</file>

<file path=ppt/diagrams/_rels/drawing8.xml.rels><?xml version="1.0" encoding="UTF-8" standalone="yes"?>
<Relationships xmlns="http://schemas.openxmlformats.org/package/2006/relationships"><Relationship Id="rId3" Type="http://schemas.openxmlformats.org/officeDocument/2006/relationships/image" Target="../media/image11.jpg"/><Relationship Id="rId7" Type="http://schemas.openxmlformats.org/officeDocument/2006/relationships/image" Target="../media/image15.jpg"/><Relationship Id="rId2" Type="http://schemas.openxmlformats.org/officeDocument/2006/relationships/image" Target="../media/image10.jpg"/><Relationship Id="rId1" Type="http://schemas.openxmlformats.org/officeDocument/2006/relationships/image" Target="../media/image9.jpg"/><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diagrams/_rels/drawing9.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image" Target="../media/image18.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D6C20E-D5C3-4952-93DD-98CB2C2712C6}"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s-EC"/>
        </a:p>
      </dgm:t>
    </dgm:pt>
    <dgm:pt modelId="{13005935-39A6-4C7F-BD11-373E9AC2FC6D}">
      <dgm:prSet phldrT="[Texto]" custT="1"/>
      <dgm:spPr/>
      <dgm:t>
        <a:bodyPr/>
        <a:lstStyle/>
        <a:p>
          <a:r>
            <a:rPr lang="es-EC" sz="2200" dirty="0" smtClean="0"/>
            <a:t>El Banco General Rumiñahui, entidad financiera  mediana en Ecuador desde 1988 </a:t>
          </a:r>
          <a:endParaRPr lang="es-EC" sz="2200" dirty="0"/>
        </a:p>
      </dgm:t>
    </dgm:pt>
    <dgm:pt modelId="{A9AB7500-8D57-4E2B-BD81-59AFEAC1306A}" type="parTrans" cxnId="{DF65E0E6-A4B1-4250-817A-6A9164DF4D3C}">
      <dgm:prSet/>
      <dgm:spPr/>
      <dgm:t>
        <a:bodyPr/>
        <a:lstStyle/>
        <a:p>
          <a:endParaRPr lang="es-EC"/>
        </a:p>
      </dgm:t>
    </dgm:pt>
    <dgm:pt modelId="{3A81D826-BCA7-4619-9D4A-7261D80F8ABC}" type="sibTrans" cxnId="{DF65E0E6-A4B1-4250-817A-6A9164DF4D3C}">
      <dgm:prSet/>
      <dgm:spPr/>
      <dgm:t>
        <a:bodyPr/>
        <a:lstStyle/>
        <a:p>
          <a:endParaRPr lang="es-EC"/>
        </a:p>
      </dgm:t>
    </dgm:pt>
    <dgm:pt modelId="{1DC4E491-FE4E-44D0-AD67-4C2FF8D59A61}">
      <dgm:prSet/>
      <dgm:spPr/>
      <dgm:t>
        <a:bodyPr/>
        <a:lstStyle/>
        <a:p>
          <a:r>
            <a:rPr lang="es-EC" b="1" dirty="0" smtClean="0"/>
            <a:t>PILAR FINANCIERO</a:t>
          </a:r>
        </a:p>
        <a:p>
          <a:r>
            <a:rPr lang="es-EC" dirty="0" smtClean="0"/>
            <a:t>Calificación de riesgo AA+ (</a:t>
          </a:r>
          <a:r>
            <a:rPr lang="es-EC" dirty="0" err="1" smtClean="0"/>
            <a:t>Pacific</a:t>
          </a:r>
          <a:r>
            <a:rPr lang="es-EC" dirty="0" smtClean="0"/>
            <a:t> </a:t>
          </a:r>
          <a:r>
            <a:rPr lang="es-EC" dirty="0" err="1" smtClean="0"/>
            <a:t>Credit</a:t>
          </a:r>
          <a:r>
            <a:rPr lang="es-EC" dirty="0" smtClean="0"/>
            <a:t> Rating PCR)</a:t>
          </a:r>
        </a:p>
      </dgm:t>
    </dgm:pt>
    <dgm:pt modelId="{CDE6BC4E-3B79-496D-81F6-57858AF12EEC}" type="parTrans" cxnId="{D9A438F5-DEF8-4975-AA75-26ED4F3623DE}">
      <dgm:prSet/>
      <dgm:spPr/>
      <dgm:t>
        <a:bodyPr/>
        <a:lstStyle/>
        <a:p>
          <a:endParaRPr lang="es-EC"/>
        </a:p>
      </dgm:t>
    </dgm:pt>
    <dgm:pt modelId="{426C0E5F-411A-4D90-95C7-C253C895FBC2}" type="sibTrans" cxnId="{D9A438F5-DEF8-4975-AA75-26ED4F3623DE}">
      <dgm:prSet/>
      <dgm:spPr/>
      <dgm:t>
        <a:bodyPr/>
        <a:lstStyle/>
        <a:p>
          <a:endParaRPr lang="es-EC"/>
        </a:p>
      </dgm:t>
    </dgm:pt>
    <dgm:pt modelId="{9CF5793D-7D6F-4FE9-B3E0-C72C6EC12D3E}">
      <dgm:prSet/>
      <dgm:spPr/>
      <dgm:t>
        <a:bodyPr/>
        <a:lstStyle/>
        <a:p>
          <a:r>
            <a:rPr lang="es-EC" b="1" dirty="0" smtClean="0"/>
            <a:t>PILAR DEL RECURSO HUMANO</a:t>
          </a:r>
        </a:p>
        <a:p>
          <a:r>
            <a:rPr lang="es-EC" dirty="0" smtClean="0"/>
            <a:t>Great Place to </a:t>
          </a:r>
          <a:r>
            <a:rPr lang="es-EC" dirty="0" err="1" smtClean="0"/>
            <a:t>Work</a:t>
          </a:r>
          <a:r>
            <a:rPr lang="es-EC" dirty="0" smtClean="0"/>
            <a:t> </a:t>
          </a:r>
        </a:p>
      </dgm:t>
    </dgm:pt>
    <dgm:pt modelId="{B2895F53-C07E-4561-AF0D-C3D36174B44C}" type="parTrans" cxnId="{73A767D6-AEDB-4304-974D-20F9000176DC}">
      <dgm:prSet/>
      <dgm:spPr/>
      <dgm:t>
        <a:bodyPr/>
        <a:lstStyle/>
        <a:p>
          <a:endParaRPr lang="es-EC"/>
        </a:p>
      </dgm:t>
    </dgm:pt>
    <dgm:pt modelId="{54233DEE-9B87-47C2-BE2A-BD165B1CBFCA}" type="sibTrans" cxnId="{73A767D6-AEDB-4304-974D-20F9000176DC}">
      <dgm:prSet/>
      <dgm:spPr/>
      <dgm:t>
        <a:bodyPr/>
        <a:lstStyle/>
        <a:p>
          <a:endParaRPr lang="es-EC"/>
        </a:p>
      </dgm:t>
    </dgm:pt>
    <dgm:pt modelId="{50EE597D-7C27-4B25-B625-08F3C025BCAE}">
      <dgm:prSet/>
      <dgm:spPr>
        <a:solidFill>
          <a:schemeClr val="accent1">
            <a:lumMod val="50000"/>
          </a:schemeClr>
        </a:solidFill>
        <a:ln>
          <a:solidFill>
            <a:schemeClr val="accent1">
              <a:lumMod val="75000"/>
            </a:schemeClr>
          </a:solidFill>
        </a:ln>
      </dgm:spPr>
      <dgm:t>
        <a:bodyPr/>
        <a:lstStyle/>
        <a:p>
          <a:r>
            <a:rPr lang="es-EC" b="1" dirty="0" smtClean="0"/>
            <a:t>PILAR DE CALIDAD DE SERVICIO</a:t>
          </a:r>
        </a:p>
        <a:p>
          <a:r>
            <a:rPr lang="es-EC" dirty="0" smtClean="0"/>
            <a:t>Índice de Lealtad 38% - 2013</a:t>
          </a:r>
        </a:p>
      </dgm:t>
    </dgm:pt>
    <dgm:pt modelId="{8227CFDF-5E50-464A-AC90-5D083961B21A}" type="parTrans" cxnId="{71886CF2-CE4F-4FC6-91F5-E775C5B9B154}">
      <dgm:prSet/>
      <dgm:spPr/>
      <dgm:t>
        <a:bodyPr/>
        <a:lstStyle/>
        <a:p>
          <a:endParaRPr lang="es-EC"/>
        </a:p>
      </dgm:t>
    </dgm:pt>
    <dgm:pt modelId="{6FB174DE-DBBE-4929-A110-1BEB88299A23}" type="sibTrans" cxnId="{71886CF2-CE4F-4FC6-91F5-E775C5B9B154}">
      <dgm:prSet/>
      <dgm:spPr/>
      <dgm:t>
        <a:bodyPr/>
        <a:lstStyle/>
        <a:p>
          <a:endParaRPr lang="es-EC"/>
        </a:p>
      </dgm:t>
    </dgm:pt>
    <dgm:pt modelId="{EE9220D6-B9F3-4BEE-8A76-D5A811C92836}" type="pres">
      <dgm:prSet presAssocID="{C0D6C20E-D5C3-4952-93DD-98CB2C2712C6}" presName="Name0" presStyleCnt="0">
        <dgm:presLayoutVars>
          <dgm:chPref val="1"/>
          <dgm:dir/>
          <dgm:animOne val="branch"/>
          <dgm:animLvl val="lvl"/>
          <dgm:resizeHandles/>
        </dgm:presLayoutVars>
      </dgm:prSet>
      <dgm:spPr/>
      <dgm:t>
        <a:bodyPr/>
        <a:lstStyle/>
        <a:p>
          <a:endParaRPr lang="es-EC"/>
        </a:p>
      </dgm:t>
    </dgm:pt>
    <dgm:pt modelId="{9B1AC557-4AB3-4BEF-9B5D-9F55241E353B}" type="pres">
      <dgm:prSet presAssocID="{13005935-39A6-4C7F-BD11-373E9AC2FC6D}" presName="vertOne" presStyleCnt="0"/>
      <dgm:spPr/>
    </dgm:pt>
    <dgm:pt modelId="{5C4160BF-7B20-4159-AE96-B641271B3EB9}" type="pres">
      <dgm:prSet presAssocID="{13005935-39A6-4C7F-BD11-373E9AC2FC6D}" presName="txOne" presStyleLbl="node0" presStyleIdx="0" presStyleCnt="1" custScaleY="53977">
        <dgm:presLayoutVars>
          <dgm:chPref val="3"/>
        </dgm:presLayoutVars>
      </dgm:prSet>
      <dgm:spPr/>
      <dgm:t>
        <a:bodyPr/>
        <a:lstStyle/>
        <a:p>
          <a:endParaRPr lang="es-EC"/>
        </a:p>
      </dgm:t>
    </dgm:pt>
    <dgm:pt modelId="{B370B4C0-FCDE-4909-91B0-B503E8D4C150}" type="pres">
      <dgm:prSet presAssocID="{13005935-39A6-4C7F-BD11-373E9AC2FC6D}" presName="parTransOne" presStyleCnt="0"/>
      <dgm:spPr/>
    </dgm:pt>
    <dgm:pt modelId="{3CBC603D-FE0C-4A1F-A647-E68020688F68}" type="pres">
      <dgm:prSet presAssocID="{13005935-39A6-4C7F-BD11-373E9AC2FC6D}" presName="horzOne" presStyleCnt="0"/>
      <dgm:spPr/>
    </dgm:pt>
    <dgm:pt modelId="{41BDCAE2-C1EC-478D-822B-D5E7909A8C0E}" type="pres">
      <dgm:prSet presAssocID="{1DC4E491-FE4E-44D0-AD67-4C2FF8D59A61}" presName="vertTwo" presStyleCnt="0"/>
      <dgm:spPr/>
    </dgm:pt>
    <dgm:pt modelId="{61F4D8A8-D617-494F-A2A3-A1DFC262D94B}" type="pres">
      <dgm:prSet presAssocID="{1DC4E491-FE4E-44D0-AD67-4C2FF8D59A61}" presName="txTwo" presStyleLbl="node2" presStyleIdx="0" presStyleCnt="3">
        <dgm:presLayoutVars>
          <dgm:chPref val="3"/>
        </dgm:presLayoutVars>
      </dgm:prSet>
      <dgm:spPr/>
      <dgm:t>
        <a:bodyPr/>
        <a:lstStyle/>
        <a:p>
          <a:endParaRPr lang="es-EC"/>
        </a:p>
      </dgm:t>
    </dgm:pt>
    <dgm:pt modelId="{214F5BF2-48ED-4EB4-812E-88EE54461919}" type="pres">
      <dgm:prSet presAssocID="{1DC4E491-FE4E-44D0-AD67-4C2FF8D59A61}" presName="horzTwo" presStyleCnt="0"/>
      <dgm:spPr/>
    </dgm:pt>
    <dgm:pt modelId="{2FFAA711-0AE5-4D91-9DF3-5D29702B7960}" type="pres">
      <dgm:prSet presAssocID="{426C0E5F-411A-4D90-95C7-C253C895FBC2}" presName="sibSpaceTwo" presStyleCnt="0"/>
      <dgm:spPr/>
    </dgm:pt>
    <dgm:pt modelId="{8FE7A5C3-A5E3-467E-A090-C02FAA0005B0}" type="pres">
      <dgm:prSet presAssocID="{9CF5793D-7D6F-4FE9-B3E0-C72C6EC12D3E}" presName="vertTwo" presStyleCnt="0"/>
      <dgm:spPr/>
    </dgm:pt>
    <dgm:pt modelId="{F8ADEFD5-245A-43CF-A1D6-D1DE314043C4}" type="pres">
      <dgm:prSet presAssocID="{9CF5793D-7D6F-4FE9-B3E0-C72C6EC12D3E}" presName="txTwo" presStyleLbl="node2" presStyleIdx="1" presStyleCnt="3">
        <dgm:presLayoutVars>
          <dgm:chPref val="3"/>
        </dgm:presLayoutVars>
      </dgm:prSet>
      <dgm:spPr/>
      <dgm:t>
        <a:bodyPr/>
        <a:lstStyle/>
        <a:p>
          <a:endParaRPr lang="es-EC"/>
        </a:p>
      </dgm:t>
    </dgm:pt>
    <dgm:pt modelId="{FAAF944E-814B-4888-8AA5-2C6BE87B5493}" type="pres">
      <dgm:prSet presAssocID="{9CF5793D-7D6F-4FE9-B3E0-C72C6EC12D3E}" presName="horzTwo" presStyleCnt="0"/>
      <dgm:spPr/>
    </dgm:pt>
    <dgm:pt modelId="{6F556A6C-F833-4643-9094-F8FB4CC1D9E2}" type="pres">
      <dgm:prSet presAssocID="{54233DEE-9B87-47C2-BE2A-BD165B1CBFCA}" presName="sibSpaceTwo" presStyleCnt="0"/>
      <dgm:spPr/>
    </dgm:pt>
    <dgm:pt modelId="{3E20E902-04FF-4B84-BB03-9BE1E40E399F}" type="pres">
      <dgm:prSet presAssocID="{50EE597D-7C27-4B25-B625-08F3C025BCAE}" presName="vertTwo" presStyleCnt="0"/>
      <dgm:spPr/>
    </dgm:pt>
    <dgm:pt modelId="{DB95BF9B-129C-4FE1-BB11-A774350682DD}" type="pres">
      <dgm:prSet presAssocID="{50EE597D-7C27-4B25-B625-08F3C025BCAE}" presName="txTwo" presStyleLbl="node2" presStyleIdx="2" presStyleCnt="3">
        <dgm:presLayoutVars>
          <dgm:chPref val="3"/>
        </dgm:presLayoutVars>
      </dgm:prSet>
      <dgm:spPr/>
      <dgm:t>
        <a:bodyPr/>
        <a:lstStyle/>
        <a:p>
          <a:endParaRPr lang="es-EC"/>
        </a:p>
      </dgm:t>
    </dgm:pt>
    <dgm:pt modelId="{786B2DCE-341B-4839-9EF0-74CB439D7A8E}" type="pres">
      <dgm:prSet presAssocID="{50EE597D-7C27-4B25-B625-08F3C025BCAE}" presName="horzTwo" presStyleCnt="0"/>
      <dgm:spPr/>
    </dgm:pt>
  </dgm:ptLst>
  <dgm:cxnLst>
    <dgm:cxn modelId="{71886CF2-CE4F-4FC6-91F5-E775C5B9B154}" srcId="{13005935-39A6-4C7F-BD11-373E9AC2FC6D}" destId="{50EE597D-7C27-4B25-B625-08F3C025BCAE}" srcOrd="2" destOrd="0" parTransId="{8227CFDF-5E50-464A-AC90-5D083961B21A}" sibTransId="{6FB174DE-DBBE-4929-A110-1BEB88299A23}"/>
    <dgm:cxn modelId="{73A767D6-AEDB-4304-974D-20F9000176DC}" srcId="{13005935-39A6-4C7F-BD11-373E9AC2FC6D}" destId="{9CF5793D-7D6F-4FE9-B3E0-C72C6EC12D3E}" srcOrd="1" destOrd="0" parTransId="{B2895F53-C07E-4561-AF0D-C3D36174B44C}" sibTransId="{54233DEE-9B87-47C2-BE2A-BD165B1CBFCA}"/>
    <dgm:cxn modelId="{E47530E4-8E23-4CCE-9F8F-621672A3A776}" type="presOf" srcId="{9CF5793D-7D6F-4FE9-B3E0-C72C6EC12D3E}" destId="{F8ADEFD5-245A-43CF-A1D6-D1DE314043C4}" srcOrd="0" destOrd="0" presId="urn:microsoft.com/office/officeart/2005/8/layout/hierarchy4"/>
    <dgm:cxn modelId="{2FC6A441-41AB-4C67-A3A1-8E771ED64880}" type="presOf" srcId="{50EE597D-7C27-4B25-B625-08F3C025BCAE}" destId="{DB95BF9B-129C-4FE1-BB11-A774350682DD}" srcOrd="0" destOrd="0" presId="urn:microsoft.com/office/officeart/2005/8/layout/hierarchy4"/>
    <dgm:cxn modelId="{3F3E3DF0-8AA8-45A7-8283-1B4A4CFA8613}" type="presOf" srcId="{13005935-39A6-4C7F-BD11-373E9AC2FC6D}" destId="{5C4160BF-7B20-4159-AE96-B641271B3EB9}" srcOrd="0" destOrd="0" presId="urn:microsoft.com/office/officeart/2005/8/layout/hierarchy4"/>
    <dgm:cxn modelId="{DF65E0E6-A4B1-4250-817A-6A9164DF4D3C}" srcId="{C0D6C20E-D5C3-4952-93DD-98CB2C2712C6}" destId="{13005935-39A6-4C7F-BD11-373E9AC2FC6D}" srcOrd="0" destOrd="0" parTransId="{A9AB7500-8D57-4E2B-BD81-59AFEAC1306A}" sibTransId="{3A81D826-BCA7-4619-9D4A-7261D80F8ABC}"/>
    <dgm:cxn modelId="{688A3174-A0E7-44A9-93B1-33706639FA30}" type="presOf" srcId="{1DC4E491-FE4E-44D0-AD67-4C2FF8D59A61}" destId="{61F4D8A8-D617-494F-A2A3-A1DFC262D94B}" srcOrd="0" destOrd="0" presId="urn:microsoft.com/office/officeart/2005/8/layout/hierarchy4"/>
    <dgm:cxn modelId="{58793BCD-C8AC-41A4-A4D1-7312E6ABAE05}" type="presOf" srcId="{C0D6C20E-D5C3-4952-93DD-98CB2C2712C6}" destId="{EE9220D6-B9F3-4BEE-8A76-D5A811C92836}" srcOrd="0" destOrd="0" presId="urn:microsoft.com/office/officeart/2005/8/layout/hierarchy4"/>
    <dgm:cxn modelId="{D9A438F5-DEF8-4975-AA75-26ED4F3623DE}" srcId="{13005935-39A6-4C7F-BD11-373E9AC2FC6D}" destId="{1DC4E491-FE4E-44D0-AD67-4C2FF8D59A61}" srcOrd="0" destOrd="0" parTransId="{CDE6BC4E-3B79-496D-81F6-57858AF12EEC}" sibTransId="{426C0E5F-411A-4D90-95C7-C253C895FBC2}"/>
    <dgm:cxn modelId="{CFFB0577-4C4D-43EE-B560-CB14F92C8D90}" type="presParOf" srcId="{EE9220D6-B9F3-4BEE-8A76-D5A811C92836}" destId="{9B1AC557-4AB3-4BEF-9B5D-9F55241E353B}" srcOrd="0" destOrd="0" presId="urn:microsoft.com/office/officeart/2005/8/layout/hierarchy4"/>
    <dgm:cxn modelId="{E268F7F7-DC7D-4855-97DA-2631352B6F73}" type="presParOf" srcId="{9B1AC557-4AB3-4BEF-9B5D-9F55241E353B}" destId="{5C4160BF-7B20-4159-AE96-B641271B3EB9}" srcOrd="0" destOrd="0" presId="urn:microsoft.com/office/officeart/2005/8/layout/hierarchy4"/>
    <dgm:cxn modelId="{F293AD5D-2AC1-477D-B81B-733691AE0AC5}" type="presParOf" srcId="{9B1AC557-4AB3-4BEF-9B5D-9F55241E353B}" destId="{B370B4C0-FCDE-4909-91B0-B503E8D4C150}" srcOrd="1" destOrd="0" presId="urn:microsoft.com/office/officeart/2005/8/layout/hierarchy4"/>
    <dgm:cxn modelId="{50AFFC1E-21D8-47B5-9CBF-2262B570FF3B}" type="presParOf" srcId="{9B1AC557-4AB3-4BEF-9B5D-9F55241E353B}" destId="{3CBC603D-FE0C-4A1F-A647-E68020688F68}" srcOrd="2" destOrd="0" presId="urn:microsoft.com/office/officeart/2005/8/layout/hierarchy4"/>
    <dgm:cxn modelId="{DAF520B0-85B7-4D12-8065-B1A50B0C82CE}" type="presParOf" srcId="{3CBC603D-FE0C-4A1F-A647-E68020688F68}" destId="{41BDCAE2-C1EC-478D-822B-D5E7909A8C0E}" srcOrd="0" destOrd="0" presId="urn:microsoft.com/office/officeart/2005/8/layout/hierarchy4"/>
    <dgm:cxn modelId="{0BB65DF2-39D2-4674-9A77-2B4665B350D1}" type="presParOf" srcId="{41BDCAE2-C1EC-478D-822B-D5E7909A8C0E}" destId="{61F4D8A8-D617-494F-A2A3-A1DFC262D94B}" srcOrd="0" destOrd="0" presId="urn:microsoft.com/office/officeart/2005/8/layout/hierarchy4"/>
    <dgm:cxn modelId="{7F4FE803-2591-4424-AB9A-A8CD1D302446}" type="presParOf" srcId="{41BDCAE2-C1EC-478D-822B-D5E7909A8C0E}" destId="{214F5BF2-48ED-4EB4-812E-88EE54461919}" srcOrd="1" destOrd="0" presId="urn:microsoft.com/office/officeart/2005/8/layout/hierarchy4"/>
    <dgm:cxn modelId="{1C1F70D9-BB37-432E-A150-3BB02E8AF18A}" type="presParOf" srcId="{3CBC603D-FE0C-4A1F-A647-E68020688F68}" destId="{2FFAA711-0AE5-4D91-9DF3-5D29702B7960}" srcOrd="1" destOrd="0" presId="urn:microsoft.com/office/officeart/2005/8/layout/hierarchy4"/>
    <dgm:cxn modelId="{20FEDEE2-97B2-432F-ABA5-226DD20490DD}" type="presParOf" srcId="{3CBC603D-FE0C-4A1F-A647-E68020688F68}" destId="{8FE7A5C3-A5E3-467E-A090-C02FAA0005B0}" srcOrd="2" destOrd="0" presId="urn:microsoft.com/office/officeart/2005/8/layout/hierarchy4"/>
    <dgm:cxn modelId="{1EC1EFA7-A586-42A6-913B-F967503AE8FC}" type="presParOf" srcId="{8FE7A5C3-A5E3-467E-A090-C02FAA0005B0}" destId="{F8ADEFD5-245A-43CF-A1D6-D1DE314043C4}" srcOrd="0" destOrd="0" presId="urn:microsoft.com/office/officeart/2005/8/layout/hierarchy4"/>
    <dgm:cxn modelId="{D7ED66E2-1930-4BF6-90A0-04BDE358A42D}" type="presParOf" srcId="{8FE7A5C3-A5E3-467E-A090-C02FAA0005B0}" destId="{FAAF944E-814B-4888-8AA5-2C6BE87B5493}" srcOrd="1" destOrd="0" presId="urn:microsoft.com/office/officeart/2005/8/layout/hierarchy4"/>
    <dgm:cxn modelId="{A7594DA3-FADD-4DB0-A0E7-7444D08396C0}" type="presParOf" srcId="{3CBC603D-FE0C-4A1F-A647-E68020688F68}" destId="{6F556A6C-F833-4643-9094-F8FB4CC1D9E2}" srcOrd="3" destOrd="0" presId="urn:microsoft.com/office/officeart/2005/8/layout/hierarchy4"/>
    <dgm:cxn modelId="{2D534FC7-B8D0-408B-97F1-7CAA649D9B64}" type="presParOf" srcId="{3CBC603D-FE0C-4A1F-A647-E68020688F68}" destId="{3E20E902-04FF-4B84-BB03-9BE1E40E399F}" srcOrd="4" destOrd="0" presId="urn:microsoft.com/office/officeart/2005/8/layout/hierarchy4"/>
    <dgm:cxn modelId="{D49EADE7-1C93-469C-B9F7-FDE7D00EC31F}" type="presParOf" srcId="{3E20E902-04FF-4B84-BB03-9BE1E40E399F}" destId="{DB95BF9B-129C-4FE1-BB11-A774350682DD}" srcOrd="0" destOrd="0" presId="urn:microsoft.com/office/officeart/2005/8/layout/hierarchy4"/>
    <dgm:cxn modelId="{49A2E3C4-44FD-4CD0-939E-E617C0A10FC0}" type="presParOf" srcId="{3E20E902-04FF-4B84-BB03-9BE1E40E399F}" destId="{786B2DCE-341B-4839-9EF0-74CB439D7A8E}" srcOrd="1" destOrd="0" presId="urn:microsoft.com/office/officeart/2005/8/layout/hierarchy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9E001F-E55E-48A2-BC1D-410C98239DE4}" type="doc">
      <dgm:prSet loTypeId="urn:microsoft.com/office/officeart/2005/8/layout/process1" loCatId="process" qsTypeId="urn:microsoft.com/office/officeart/2005/8/quickstyle/simple1" qsCatId="simple" csTypeId="urn:microsoft.com/office/officeart/2005/8/colors/accent1_2" csCatId="accent1" phldr="1"/>
      <dgm:spPr/>
    </dgm:pt>
    <dgm:pt modelId="{DBE88012-DDA4-497B-8761-09948B5DE60E}">
      <dgm:prSet phldrT="[Texto]"/>
      <dgm:spPr>
        <a:solidFill>
          <a:schemeClr val="accent1">
            <a:lumMod val="50000"/>
          </a:schemeClr>
        </a:solidFill>
      </dgm:spPr>
      <dgm:t>
        <a:bodyPr/>
        <a:lstStyle/>
        <a:p>
          <a:r>
            <a:rPr lang="es-MX" dirty="0" smtClean="0"/>
            <a:t>Banca de Personas</a:t>
          </a:r>
          <a:endParaRPr lang="es-EC" dirty="0"/>
        </a:p>
      </dgm:t>
    </dgm:pt>
    <dgm:pt modelId="{4E8571C8-0742-4526-A9EB-7ADB1F8ED012}" type="parTrans" cxnId="{33D2A205-F168-449E-BD38-769B9C413EF9}">
      <dgm:prSet/>
      <dgm:spPr/>
      <dgm:t>
        <a:bodyPr/>
        <a:lstStyle/>
        <a:p>
          <a:endParaRPr lang="es-EC"/>
        </a:p>
      </dgm:t>
    </dgm:pt>
    <dgm:pt modelId="{2AE2B8B4-8348-4092-A151-EEF4B4D3E574}" type="sibTrans" cxnId="{33D2A205-F168-449E-BD38-769B9C413EF9}">
      <dgm:prSet/>
      <dgm:spPr>
        <a:noFill/>
      </dgm:spPr>
      <dgm:t>
        <a:bodyPr/>
        <a:lstStyle/>
        <a:p>
          <a:endParaRPr lang="es-EC"/>
        </a:p>
      </dgm:t>
    </dgm:pt>
    <dgm:pt modelId="{4B43BB13-2FA9-4CAD-9DCB-1B0CC74A8DCC}">
      <dgm:prSet phldrT="[Texto]"/>
      <dgm:spPr/>
      <dgm:t>
        <a:bodyPr/>
        <a:lstStyle/>
        <a:p>
          <a:r>
            <a:rPr lang="es-MX" dirty="0" smtClean="0"/>
            <a:t>Banca Empresarial</a:t>
          </a:r>
          <a:endParaRPr lang="es-EC" dirty="0"/>
        </a:p>
      </dgm:t>
    </dgm:pt>
    <dgm:pt modelId="{673AE7B3-0444-4C5B-8F3F-74B25F8DE6CB}" type="parTrans" cxnId="{31A8F89C-5A22-4F73-9592-948E8197C46E}">
      <dgm:prSet/>
      <dgm:spPr/>
      <dgm:t>
        <a:bodyPr/>
        <a:lstStyle/>
        <a:p>
          <a:endParaRPr lang="es-EC"/>
        </a:p>
      </dgm:t>
    </dgm:pt>
    <dgm:pt modelId="{007246D8-B99C-4873-8D42-5CF62B25F39E}" type="sibTrans" cxnId="{31A8F89C-5A22-4F73-9592-948E8197C46E}">
      <dgm:prSet/>
      <dgm:spPr/>
      <dgm:t>
        <a:bodyPr/>
        <a:lstStyle/>
        <a:p>
          <a:endParaRPr lang="es-EC"/>
        </a:p>
      </dgm:t>
    </dgm:pt>
    <dgm:pt modelId="{595C8056-B7FC-42B7-9D3D-99BDB8F719C7}" type="pres">
      <dgm:prSet presAssocID="{3A9E001F-E55E-48A2-BC1D-410C98239DE4}" presName="Name0" presStyleCnt="0">
        <dgm:presLayoutVars>
          <dgm:dir/>
          <dgm:resizeHandles val="exact"/>
        </dgm:presLayoutVars>
      </dgm:prSet>
      <dgm:spPr/>
    </dgm:pt>
    <dgm:pt modelId="{60086421-3CA0-43FA-A8C4-E39EFCFA7155}" type="pres">
      <dgm:prSet presAssocID="{DBE88012-DDA4-497B-8761-09948B5DE60E}" presName="node" presStyleLbl="node1" presStyleIdx="0" presStyleCnt="2">
        <dgm:presLayoutVars>
          <dgm:bulletEnabled val="1"/>
        </dgm:presLayoutVars>
      </dgm:prSet>
      <dgm:spPr/>
      <dgm:t>
        <a:bodyPr/>
        <a:lstStyle/>
        <a:p>
          <a:endParaRPr lang="es-EC"/>
        </a:p>
      </dgm:t>
    </dgm:pt>
    <dgm:pt modelId="{1AD69660-44AD-4CE3-9AFA-EDA42F371242}" type="pres">
      <dgm:prSet presAssocID="{2AE2B8B4-8348-4092-A151-EEF4B4D3E574}" presName="sibTrans" presStyleLbl="sibTrans2D1" presStyleIdx="0" presStyleCnt="1"/>
      <dgm:spPr/>
      <dgm:t>
        <a:bodyPr/>
        <a:lstStyle/>
        <a:p>
          <a:endParaRPr lang="es-EC"/>
        </a:p>
      </dgm:t>
    </dgm:pt>
    <dgm:pt modelId="{16A600F0-4AE0-4CA5-A3C1-616076E81628}" type="pres">
      <dgm:prSet presAssocID="{2AE2B8B4-8348-4092-A151-EEF4B4D3E574}" presName="connectorText" presStyleLbl="sibTrans2D1" presStyleIdx="0" presStyleCnt="1"/>
      <dgm:spPr/>
      <dgm:t>
        <a:bodyPr/>
        <a:lstStyle/>
        <a:p>
          <a:endParaRPr lang="es-EC"/>
        </a:p>
      </dgm:t>
    </dgm:pt>
    <dgm:pt modelId="{400FE943-04D8-4936-9EC8-6AC22BEF0A58}" type="pres">
      <dgm:prSet presAssocID="{4B43BB13-2FA9-4CAD-9DCB-1B0CC74A8DCC}" presName="node" presStyleLbl="node1" presStyleIdx="1" presStyleCnt="2">
        <dgm:presLayoutVars>
          <dgm:bulletEnabled val="1"/>
        </dgm:presLayoutVars>
      </dgm:prSet>
      <dgm:spPr/>
      <dgm:t>
        <a:bodyPr/>
        <a:lstStyle/>
        <a:p>
          <a:endParaRPr lang="es-EC"/>
        </a:p>
      </dgm:t>
    </dgm:pt>
  </dgm:ptLst>
  <dgm:cxnLst>
    <dgm:cxn modelId="{C837351E-287D-4B73-AAC4-010CB31F1056}" type="presOf" srcId="{4B43BB13-2FA9-4CAD-9DCB-1B0CC74A8DCC}" destId="{400FE943-04D8-4936-9EC8-6AC22BEF0A58}" srcOrd="0" destOrd="0" presId="urn:microsoft.com/office/officeart/2005/8/layout/process1"/>
    <dgm:cxn modelId="{31A8F89C-5A22-4F73-9592-948E8197C46E}" srcId="{3A9E001F-E55E-48A2-BC1D-410C98239DE4}" destId="{4B43BB13-2FA9-4CAD-9DCB-1B0CC74A8DCC}" srcOrd="1" destOrd="0" parTransId="{673AE7B3-0444-4C5B-8F3F-74B25F8DE6CB}" sibTransId="{007246D8-B99C-4873-8D42-5CF62B25F39E}"/>
    <dgm:cxn modelId="{7B90D207-2830-4172-A6A3-BB9B3D3B17AA}" type="presOf" srcId="{2AE2B8B4-8348-4092-A151-EEF4B4D3E574}" destId="{1AD69660-44AD-4CE3-9AFA-EDA42F371242}" srcOrd="0" destOrd="0" presId="urn:microsoft.com/office/officeart/2005/8/layout/process1"/>
    <dgm:cxn modelId="{025A56B8-5B87-4215-83D3-40ABAC565D51}" type="presOf" srcId="{DBE88012-DDA4-497B-8761-09948B5DE60E}" destId="{60086421-3CA0-43FA-A8C4-E39EFCFA7155}" srcOrd="0" destOrd="0" presId="urn:microsoft.com/office/officeart/2005/8/layout/process1"/>
    <dgm:cxn modelId="{AB7DCEB7-24A0-42A4-B65B-5A652C714F77}" type="presOf" srcId="{3A9E001F-E55E-48A2-BC1D-410C98239DE4}" destId="{595C8056-B7FC-42B7-9D3D-99BDB8F719C7}" srcOrd="0" destOrd="0" presId="urn:microsoft.com/office/officeart/2005/8/layout/process1"/>
    <dgm:cxn modelId="{56A22A80-7EB7-4DD2-A8E9-13CCCAEFBCB8}" type="presOf" srcId="{2AE2B8B4-8348-4092-A151-EEF4B4D3E574}" destId="{16A600F0-4AE0-4CA5-A3C1-616076E81628}" srcOrd="1" destOrd="0" presId="urn:microsoft.com/office/officeart/2005/8/layout/process1"/>
    <dgm:cxn modelId="{33D2A205-F168-449E-BD38-769B9C413EF9}" srcId="{3A9E001F-E55E-48A2-BC1D-410C98239DE4}" destId="{DBE88012-DDA4-497B-8761-09948B5DE60E}" srcOrd="0" destOrd="0" parTransId="{4E8571C8-0742-4526-A9EB-7ADB1F8ED012}" sibTransId="{2AE2B8B4-8348-4092-A151-EEF4B4D3E574}"/>
    <dgm:cxn modelId="{21AB4CEF-8BCA-4F93-8C5C-ECA24ADAF014}" type="presParOf" srcId="{595C8056-B7FC-42B7-9D3D-99BDB8F719C7}" destId="{60086421-3CA0-43FA-A8C4-E39EFCFA7155}" srcOrd="0" destOrd="0" presId="urn:microsoft.com/office/officeart/2005/8/layout/process1"/>
    <dgm:cxn modelId="{AE36E7FF-CB5D-43B1-83E9-3960E74A3C87}" type="presParOf" srcId="{595C8056-B7FC-42B7-9D3D-99BDB8F719C7}" destId="{1AD69660-44AD-4CE3-9AFA-EDA42F371242}" srcOrd="1" destOrd="0" presId="urn:microsoft.com/office/officeart/2005/8/layout/process1"/>
    <dgm:cxn modelId="{747CFF6A-5D85-43F8-B372-9AEC53FE26A4}" type="presParOf" srcId="{1AD69660-44AD-4CE3-9AFA-EDA42F371242}" destId="{16A600F0-4AE0-4CA5-A3C1-616076E81628}" srcOrd="0" destOrd="0" presId="urn:microsoft.com/office/officeart/2005/8/layout/process1"/>
    <dgm:cxn modelId="{CBDE29C7-569E-4971-B4FE-CFC74A8C8A5D}" type="presParOf" srcId="{595C8056-B7FC-42B7-9D3D-99BDB8F719C7}" destId="{400FE943-04D8-4936-9EC8-6AC22BEF0A58}" srcOrd="2" destOrd="0" presId="urn:microsoft.com/office/officeart/2005/8/layout/process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7F516DA-8A9C-45E7-88F8-5E9AAC00C185}" type="doc">
      <dgm:prSet loTypeId="urn:microsoft.com/office/officeart/2009/layout/CircleArrowProcess" loCatId="cycle" qsTypeId="urn:microsoft.com/office/officeart/2005/8/quickstyle/3d2" qsCatId="3D" csTypeId="urn:microsoft.com/office/officeart/2005/8/colors/accent1_2" csCatId="accent1" phldr="1"/>
      <dgm:spPr/>
      <dgm:t>
        <a:bodyPr/>
        <a:lstStyle/>
        <a:p>
          <a:endParaRPr lang="es-EC"/>
        </a:p>
      </dgm:t>
    </dgm:pt>
    <dgm:pt modelId="{330D02A7-AE74-428E-A598-7EF9C11D5642}">
      <dgm:prSet phldrT="[Texto]" custT="1"/>
      <dgm:spPr/>
      <dgm:t>
        <a:bodyPr/>
        <a:lstStyle/>
        <a:p>
          <a:r>
            <a:rPr lang="es-EC" sz="1200" dirty="0" smtClean="0"/>
            <a:t>Tiempos elevados </a:t>
          </a:r>
          <a:endParaRPr lang="es-EC" sz="1200" dirty="0"/>
        </a:p>
      </dgm:t>
    </dgm:pt>
    <dgm:pt modelId="{41AE3D0B-BA95-4399-813B-18FA2EA035E1}" type="parTrans" cxnId="{472644D7-205D-48F5-8185-13D2919D13E6}">
      <dgm:prSet/>
      <dgm:spPr/>
      <dgm:t>
        <a:bodyPr/>
        <a:lstStyle/>
        <a:p>
          <a:endParaRPr lang="es-EC"/>
        </a:p>
      </dgm:t>
    </dgm:pt>
    <dgm:pt modelId="{E3103F78-F245-4940-936F-6BCE14679831}" type="sibTrans" cxnId="{472644D7-205D-48F5-8185-13D2919D13E6}">
      <dgm:prSet/>
      <dgm:spPr/>
      <dgm:t>
        <a:bodyPr/>
        <a:lstStyle/>
        <a:p>
          <a:endParaRPr lang="es-EC"/>
        </a:p>
      </dgm:t>
    </dgm:pt>
    <dgm:pt modelId="{5435F6FF-9240-4D35-B8B7-373FAE353DB1}">
      <dgm:prSet phldrT="[Texto]"/>
      <dgm:spPr/>
      <dgm:t>
        <a:bodyPr/>
        <a:lstStyle/>
        <a:p>
          <a:r>
            <a:rPr lang="es-EC" dirty="0" smtClean="0"/>
            <a:t>Insatisfacción del cliente</a:t>
          </a:r>
          <a:endParaRPr lang="es-EC" dirty="0"/>
        </a:p>
      </dgm:t>
    </dgm:pt>
    <dgm:pt modelId="{BBF015E2-BF40-4578-B856-36077500CA17}" type="parTrans" cxnId="{4C4CDA24-3813-4A02-BC77-FA245CBDBBDD}">
      <dgm:prSet/>
      <dgm:spPr/>
      <dgm:t>
        <a:bodyPr/>
        <a:lstStyle/>
        <a:p>
          <a:endParaRPr lang="es-EC"/>
        </a:p>
      </dgm:t>
    </dgm:pt>
    <dgm:pt modelId="{5A23CD92-129B-4DBA-9713-9B44F3F90E28}" type="sibTrans" cxnId="{4C4CDA24-3813-4A02-BC77-FA245CBDBBDD}">
      <dgm:prSet/>
      <dgm:spPr/>
      <dgm:t>
        <a:bodyPr/>
        <a:lstStyle/>
        <a:p>
          <a:endParaRPr lang="es-EC"/>
        </a:p>
      </dgm:t>
    </dgm:pt>
    <dgm:pt modelId="{39BEB370-139A-4EEE-AAE0-4FC3418D8DB6}">
      <dgm:prSet phldrT="[Texto]"/>
      <dgm:spPr/>
      <dgm:t>
        <a:bodyPr/>
        <a:lstStyle/>
        <a:p>
          <a:r>
            <a:rPr lang="es-EC" dirty="0" smtClean="0"/>
            <a:t>Altos costos Operativos</a:t>
          </a:r>
          <a:endParaRPr lang="es-EC" dirty="0"/>
        </a:p>
      </dgm:t>
    </dgm:pt>
    <dgm:pt modelId="{8CF6B4CD-E67C-4AC8-9473-B0661C960F04}" type="parTrans" cxnId="{2219C9CA-6D1B-4FE8-A2E1-68C889532E1D}">
      <dgm:prSet/>
      <dgm:spPr/>
      <dgm:t>
        <a:bodyPr/>
        <a:lstStyle/>
        <a:p>
          <a:endParaRPr lang="es-EC"/>
        </a:p>
      </dgm:t>
    </dgm:pt>
    <dgm:pt modelId="{E34E1D8A-D7C8-4B9E-B7C5-5D1191FF122D}" type="sibTrans" cxnId="{2219C9CA-6D1B-4FE8-A2E1-68C889532E1D}">
      <dgm:prSet/>
      <dgm:spPr/>
      <dgm:t>
        <a:bodyPr/>
        <a:lstStyle/>
        <a:p>
          <a:endParaRPr lang="es-EC"/>
        </a:p>
      </dgm:t>
    </dgm:pt>
    <dgm:pt modelId="{ADB6EC33-770F-4A28-AAB8-541824B77FDE}">
      <dgm:prSet phldrT="[Texto]" custT="1"/>
      <dgm:spPr/>
      <dgm:t>
        <a:bodyPr/>
        <a:lstStyle/>
        <a:p>
          <a:r>
            <a:rPr lang="es-MX" sz="1400" dirty="0" smtClean="0"/>
            <a:t>Riesgos</a:t>
          </a:r>
          <a:endParaRPr lang="es-EC" sz="1400" dirty="0"/>
        </a:p>
      </dgm:t>
    </dgm:pt>
    <dgm:pt modelId="{D1BCFBB0-F839-4BD5-AA65-38FEC6E748CB}" type="parTrans" cxnId="{6833AD86-618E-4C92-BB83-80CE7FA9AC45}">
      <dgm:prSet/>
      <dgm:spPr/>
      <dgm:t>
        <a:bodyPr/>
        <a:lstStyle/>
        <a:p>
          <a:endParaRPr lang="es-EC"/>
        </a:p>
      </dgm:t>
    </dgm:pt>
    <dgm:pt modelId="{FECAF763-922B-446A-873C-C587FFAF20A6}" type="sibTrans" cxnId="{6833AD86-618E-4C92-BB83-80CE7FA9AC45}">
      <dgm:prSet/>
      <dgm:spPr/>
      <dgm:t>
        <a:bodyPr/>
        <a:lstStyle/>
        <a:p>
          <a:endParaRPr lang="es-EC"/>
        </a:p>
      </dgm:t>
    </dgm:pt>
    <dgm:pt modelId="{227C6F22-8C3D-446E-A87B-4452922AD567}" type="pres">
      <dgm:prSet presAssocID="{F7F516DA-8A9C-45E7-88F8-5E9AAC00C185}" presName="Name0" presStyleCnt="0">
        <dgm:presLayoutVars>
          <dgm:chMax val="7"/>
          <dgm:chPref val="7"/>
          <dgm:dir/>
          <dgm:animLvl val="lvl"/>
        </dgm:presLayoutVars>
      </dgm:prSet>
      <dgm:spPr/>
      <dgm:t>
        <a:bodyPr/>
        <a:lstStyle/>
        <a:p>
          <a:endParaRPr lang="es-EC"/>
        </a:p>
      </dgm:t>
    </dgm:pt>
    <dgm:pt modelId="{177BCE6E-6E7E-4AD1-AF4F-22A201FD1075}" type="pres">
      <dgm:prSet presAssocID="{330D02A7-AE74-428E-A598-7EF9C11D5642}" presName="Accent1" presStyleCnt="0"/>
      <dgm:spPr/>
    </dgm:pt>
    <dgm:pt modelId="{547434E5-F7DA-497E-8BB1-735FB328C9A4}" type="pres">
      <dgm:prSet presAssocID="{330D02A7-AE74-428E-A598-7EF9C11D5642}" presName="Accent" presStyleLbl="node1" presStyleIdx="0" presStyleCnt="4"/>
      <dgm:spPr/>
    </dgm:pt>
    <dgm:pt modelId="{D1DD4FA4-265E-4B83-9699-60F24B09AAE0}" type="pres">
      <dgm:prSet presAssocID="{330D02A7-AE74-428E-A598-7EF9C11D5642}" presName="Parent1" presStyleLbl="revTx" presStyleIdx="0" presStyleCnt="4">
        <dgm:presLayoutVars>
          <dgm:chMax val="1"/>
          <dgm:chPref val="1"/>
          <dgm:bulletEnabled val="1"/>
        </dgm:presLayoutVars>
      </dgm:prSet>
      <dgm:spPr/>
      <dgm:t>
        <a:bodyPr/>
        <a:lstStyle/>
        <a:p>
          <a:endParaRPr lang="es-EC"/>
        </a:p>
      </dgm:t>
    </dgm:pt>
    <dgm:pt modelId="{AF2C1878-E9FE-497F-B116-331EBE1CF06A}" type="pres">
      <dgm:prSet presAssocID="{5435F6FF-9240-4D35-B8B7-373FAE353DB1}" presName="Accent2" presStyleCnt="0"/>
      <dgm:spPr/>
    </dgm:pt>
    <dgm:pt modelId="{AF041596-F089-4468-A646-808FED7CC81E}" type="pres">
      <dgm:prSet presAssocID="{5435F6FF-9240-4D35-B8B7-373FAE353DB1}" presName="Accent" presStyleLbl="node1" presStyleIdx="1" presStyleCnt="4"/>
      <dgm:spPr/>
    </dgm:pt>
    <dgm:pt modelId="{8E57B386-7EAA-42FF-B6D7-65B745D49B89}" type="pres">
      <dgm:prSet presAssocID="{5435F6FF-9240-4D35-B8B7-373FAE353DB1}" presName="Parent2" presStyleLbl="revTx" presStyleIdx="1" presStyleCnt="4">
        <dgm:presLayoutVars>
          <dgm:chMax val="1"/>
          <dgm:chPref val="1"/>
          <dgm:bulletEnabled val="1"/>
        </dgm:presLayoutVars>
      </dgm:prSet>
      <dgm:spPr/>
      <dgm:t>
        <a:bodyPr/>
        <a:lstStyle/>
        <a:p>
          <a:endParaRPr lang="es-EC"/>
        </a:p>
      </dgm:t>
    </dgm:pt>
    <dgm:pt modelId="{7C6952DE-79D9-4948-90B5-3013A7AD559D}" type="pres">
      <dgm:prSet presAssocID="{39BEB370-139A-4EEE-AAE0-4FC3418D8DB6}" presName="Accent3" presStyleCnt="0"/>
      <dgm:spPr/>
    </dgm:pt>
    <dgm:pt modelId="{79F731BE-FA12-4C1E-B883-D87C63A8CF79}" type="pres">
      <dgm:prSet presAssocID="{39BEB370-139A-4EEE-AAE0-4FC3418D8DB6}" presName="Accent" presStyleLbl="node1" presStyleIdx="2" presStyleCnt="4"/>
      <dgm:spPr/>
    </dgm:pt>
    <dgm:pt modelId="{0311A826-F585-43CA-A715-BEE3E7E18BDF}" type="pres">
      <dgm:prSet presAssocID="{39BEB370-139A-4EEE-AAE0-4FC3418D8DB6}" presName="Parent3" presStyleLbl="revTx" presStyleIdx="2" presStyleCnt="4">
        <dgm:presLayoutVars>
          <dgm:chMax val="1"/>
          <dgm:chPref val="1"/>
          <dgm:bulletEnabled val="1"/>
        </dgm:presLayoutVars>
      </dgm:prSet>
      <dgm:spPr/>
      <dgm:t>
        <a:bodyPr/>
        <a:lstStyle/>
        <a:p>
          <a:endParaRPr lang="es-EC"/>
        </a:p>
      </dgm:t>
    </dgm:pt>
    <dgm:pt modelId="{175966EC-5938-467D-B5BC-5AF774D8B185}" type="pres">
      <dgm:prSet presAssocID="{ADB6EC33-770F-4A28-AAB8-541824B77FDE}" presName="Accent4" presStyleCnt="0"/>
      <dgm:spPr/>
    </dgm:pt>
    <dgm:pt modelId="{0F0927CD-4C01-4423-96F8-7EB92AD74E05}" type="pres">
      <dgm:prSet presAssocID="{ADB6EC33-770F-4A28-AAB8-541824B77FDE}" presName="Accent" presStyleLbl="node1" presStyleIdx="3" presStyleCnt="4"/>
      <dgm:spPr/>
    </dgm:pt>
    <dgm:pt modelId="{7D45875F-099B-4348-80FC-6567C1B94B01}" type="pres">
      <dgm:prSet presAssocID="{ADB6EC33-770F-4A28-AAB8-541824B77FDE}" presName="Parent4" presStyleLbl="revTx" presStyleIdx="3" presStyleCnt="4">
        <dgm:presLayoutVars>
          <dgm:chMax val="1"/>
          <dgm:chPref val="1"/>
          <dgm:bulletEnabled val="1"/>
        </dgm:presLayoutVars>
      </dgm:prSet>
      <dgm:spPr/>
      <dgm:t>
        <a:bodyPr/>
        <a:lstStyle/>
        <a:p>
          <a:endParaRPr lang="es-EC"/>
        </a:p>
      </dgm:t>
    </dgm:pt>
  </dgm:ptLst>
  <dgm:cxnLst>
    <dgm:cxn modelId="{B68773CA-3850-4A91-8531-C9DC8A12E0FA}" type="presOf" srcId="{F7F516DA-8A9C-45E7-88F8-5E9AAC00C185}" destId="{227C6F22-8C3D-446E-A87B-4452922AD567}" srcOrd="0" destOrd="0" presId="urn:microsoft.com/office/officeart/2009/layout/CircleArrowProcess"/>
    <dgm:cxn modelId="{472644D7-205D-48F5-8185-13D2919D13E6}" srcId="{F7F516DA-8A9C-45E7-88F8-5E9AAC00C185}" destId="{330D02A7-AE74-428E-A598-7EF9C11D5642}" srcOrd="0" destOrd="0" parTransId="{41AE3D0B-BA95-4399-813B-18FA2EA035E1}" sibTransId="{E3103F78-F245-4940-936F-6BCE14679831}"/>
    <dgm:cxn modelId="{16E033A4-2199-41F6-B330-4FA8A2D195E4}" type="presOf" srcId="{5435F6FF-9240-4D35-B8B7-373FAE353DB1}" destId="{8E57B386-7EAA-42FF-B6D7-65B745D49B89}" srcOrd="0" destOrd="0" presId="urn:microsoft.com/office/officeart/2009/layout/CircleArrowProcess"/>
    <dgm:cxn modelId="{2219C9CA-6D1B-4FE8-A2E1-68C889532E1D}" srcId="{F7F516DA-8A9C-45E7-88F8-5E9AAC00C185}" destId="{39BEB370-139A-4EEE-AAE0-4FC3418D8DB6}" srcOrd="2" destOrd="0" parTransId="{8CF6B4CD-E67C-4AC8-9473-B0661C960F04}" sibTransId="{E34E1D8A-D7C8-4B9E-B7C5-5D1191FF122D}"/>
    <dgm:cxn modelId="{6833AD86-618E-4C92-BB83-80CE7FA9AC45}" srcId="{F7F516DA-8A9C-45E7-88F8-5E9AAC00C185}" destId="{ADB6EC33-770F-4A28-AAB8-541824B77FDE}" srcOrd="3" destOrd="0" parTransId="{D1BCFBB0-F839-4BD5-AA65-38FEC6E748CB}" sibTransId="{FECAF763-922B-446A-873C-C587FFAF20A6}"/>
    <dgm:cxn modelId="{5DAC8F6B-5799-4492-BBB7-B395369CF949}" type="presOf" srcId="{ADB6EC33-770F-4A28-AAB8-541824B77FDE}" destId="{7D45875F-099B-4348-80FC-6567C1B94B01}" srcOrd="0" destOrd="0" presId="urn:microsoft.com/office/officeart/2009/layout/CircleArrowProcess"/>
    <dgm:cxn modelId="{F2250591-D3B9-43B8-A438-D3204FDB76B2}" type="presOf" srcId="{39BEB370-139A-4EEE-AAE0-4FC3418D8DB6}" destId="{0311A826-F585-43CA-A715-BEE3E7E18BDF}" srcOrd="0" destOrd="0" presId="urn:microsoft.com/office/officeart/2009/layout/CircleArrowProcess"/>
    <dgm:cxn modelId="{4C4CDA24-3813-4A02-BC77-FA245CBDBBDD}" srcId="{F7F516DA-8A9C-45E7-88F8-5E9AAC00C185}" destId="{5435F6FF-9240-4D35-B8B7-373FAE353DB1}" srcOrd="1" destOrd="0" parTransId="{BBF015E2-BF40-4578-B856-36077500CA17}" sibTransId="{5A23CD92-129B-4DBA-9713-9B44F3F90E28}"/>
    <dgm:cxn modelId="{FD463076-F476-4318-BE5D-B3A5F973F309}" type="presOf" srcId="{330D02A7-AE74-428E-A598-7EF9C11D5642}" destId="{D1DD4FA4-265E-4B83-9699-60F24B09AAE0}" srcOrd="0" destOrd="0" presId="urn:microsoft.com/office/officeart/2009/layout/CircleArrowProcess"/>
    <dgm:cxn modelId="{DB111128-53B7-48A6-B989-BF99A956ADC7}" type="presParOf" srcId="{227C6F22-8C3D-446E-A87B-4452922AD567}" destId="{177BCE6E-6E7E-4AD1-AF4F-22A201FD1075}" srcOrd="0" destOrd="0" presId="urn:microsoft.com/office/officeart/2009/layout/CircleArrowProcess"/>
    <dgm:cxn modelId="{BDBB52BB-600D-469D-B95F-B93429A61DF0}" type="presParOf" srcId="{177BCE6E-6E7E-4AD1-AF4F-22A201FD1075}" destId="{547434E5-F7DA-497E-8BB1-735FB328C9A4}" srcOrd="0" destOrd="0" presId="urn:microsoft.com/office/officeart/2009/layout/CircleArrowProcess"/>
    <dgm:cxn modelId="{0E7D8AE1-79DC-4E85-B878-8836F8D17509}" type="presParOf" srcId="{227C6F22-8C3D-446E-A87B-4452922AD567}" destId="{D1DD4FA4-265E-4B83-9699-60F24B09AAE0}" srcOrd="1" destOrd="0" presId="urn:microsoft.com/office/officeart/2009/layout/CircleArrowProcess"/>
    <dgm:cxn modelId="{68D97286-3A96-4810-9AC8-E39A0E83F2BB}" type="presParOf" srcId="{227C6F22-8C3D-446E-A87B-4452922AD567}" destId="{AF2C1878-E9FE-497F-B116-331EBE1CF06A}" srcOrd="2" destOrd="0" presId="urn:microsoft.com/office/officeart/2009/layout/CircleArrowProcess"/>
    <dgm:cxn modelId="{5DB5C3C3-1D7C-4B08-AE4E-EB6F23457426}" type="presParOf" srcId="{AF2C1878-E9FE-497F-B116-331EBE1CF06A}" destId="{AF041596-F089-4468-A646-808FED7CC81E}" srcOrd="0" destOrd="0" presId="urn:microsoft.com/office/officeart/2009/layout/CircleArrowProcess"/>
    <dgm:cxn modelId="{BD15423B-7D60-445C-B4D2-4CD493803B2C}" type="presParOf" srcId="{227C6F22-8C3D-446E-A87B-4452922AD567}" destId="{8E57B386-7EAA-42FF-B6D7-65B745D49B89}" srcOrd="3" destOrd="0" presId="urn:microsoft.com/office/officeart/2009/layout/CircleArrowProcess"/>
    <dgm:cxn modelId="{8D1FE667-C713-456A-8B3A-34ACF55E6C88}" type="presParOf" srcId="{227C6F22-8C3D-446E-A87B-4452922AD567}" destId="{7C6952DE-79D9-4948-90B5-3013A7AD559D}" srcOrd="4" destOrd="0" presId="urn:microsoft.com/office/officeart/2009/layout/CircleArrowProcess"/>
    <dgm:cxn modelId="{9C11123D-BC54-4520-89DD-BF92554991C1}" type="presParOf" srcId="{7C6952DE-79D9-4948-90B5-3013A7AD559D}" destId="{79F731BE-FA12-4C1E-B883-D87C63A8CF79}" srcOrd="0" destOrd="0" presId="urn:microsoft.com/office/officeart/2009/layout/CircleArrowProcess"/>
    <dgm:cxn modelId="{DB2F1D32-0F6A-4DB4-8457-F066BBB792F4}" type="presParOf" srcId="{227C6F22-8C3D-446E-A87B-4452922AD567}" destId="{0311A826-F585-43CA-A715-BEE3E7E18BDF}" srcOrd="5" destOrd="0" presId="urn:microsoft.com/office/officeart/2009/layout/CircleArrowProcess"/>
    <dgm:cxn modelId="{DE8C30A2-44E4-4D23-8F33-4454B87C2BD2}" type="presParOf" srcId="{227C6F22-8C3D-446E-A87B-4452922AD567}" destId="{175966EC-5938-467D-B5BC-5AF774D8B185}" srcOrd="6" destOrd="0" presId="urn:microsoft.com/office/officeart/2009/layout/CircleArrowProcess"/>
    <dgm:cxn modelId="{B76FC1E9-5E93-4B21-9D04-802772FE501B}" type="presParOf" srcId="{175966EC-5938-467D-B5BC-5AF774D8B185}" destId="{0F0927CD-4C01-4423-96F8-7EB92AD74E05}" srcOrd="0" destOrd="0" presId="urn:microsoft.com/office/officeart/2009/layout/CircleArrowProcess"/>
    <dgm:cxn modelId="{8A6F43DE-2641-4A1B-AE45-B22DED62EF5C}" type="presParOf" srcId="{227C6F22-8C3D-446E-A87B-4452922AD567}" destId="{7D45875F-099B-4348-80FC-6567C1B94B01}" srcOrd="7"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CA2DA1F-89C4-4B49-9A48-6117B64D7CDA}"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s-EC"/>
        </a:p>
      </dgm:t>
    </dgm:pt>
    <dgm:pt modelId="{B47D038F-6C92-47EF-A5CF-2176D7420B19}">
      <dgm:prSet phldrT="[Texto]"/>
      <dgm:spPr/>
      <dgm:t>
        <a:bodyPr/>
        <a:lstStyle/>
        <a:p>
          <a:r>
            <a:rPr lang="es-MX" dirty="0" smtClean="0"/>
            <a:t>FRONT DE SERVICIOS</a:t>
          </a:r>
          <a:endParaRPr lang="es-EC" dirty="0"/>
        </a:p>
      </dgm:t>
    </dgm:pt>
    <dgm:pt modelId="{8958C29E-55BD-45C6-B6D7-E4B6A772D227}" type="parTrans" cxnId="{BCD63816-3A0C-4D38-80E7-3319C3447DFF}">
      <dgm:prSet/>
      <dgm:spPr/>
      <dgm:t>
        <a:bodyPr/>
        <a:lstStyle/>
        <a:p>
          <a:endParaRPr lang="es-EC"/>
        </a:p>
      </dgm:t>
    </dgm:pt>
    <dgm:pt modelId="{1EA14F83-F3B7-417A-A05F-8310067DDFFE}" type="sibTrans" cxnId="{BCD63816-3A0C-4D38-80E7-3319C3447DFF}">
      <dgm:prSet/>
      <dgm:spPr/>
      <dgm:t>
        <a:bodyPr/>
        <a:lstStyle/>
        <a:p>
          <a:endParaRPr lang="es-EC"/>
        </a:p>
      </dgm:t>
    </dgm:pt>
    <dgm:pt modelId="{8C089400-D68B-4BC1-8C45-34FC2BB29892}">
      <dgm:prSet phldrT="[Texto]" custT="1"/>
      <dgm:spPr/>
      <dgm:t>
        <a:bodyPr/>
        <a:lstStyle/>
        <a:p>
          <a:r>
            <a:rPr lang="es-MX" sz="1200" b="1" dirty="0" smtClean="0"/>
            <a:t>Captaciones a la </a:t>
          </a:r>
          <a:r>
            <a:rPr lang="es-MX" sz="1200" b="1" dirty="0" smtClean="0"/>
            <a:t>Vista</a:t>
          </a:r>
          <a:endParaRPr lang="es-EC" sz="1200" b="1" dirty="0"/>
        </a:p>
      </dgm:t>
    </dgm:pt>
    <dgm:pt modelId="{F874EB9B-5686-4B56-9496-DCF207FB91B7}" type="parTrans" cxnId="{620D5F9B-32F9-4FC8-9234-79023A67CD05}">
      <dgm:prSet/>
      <dgm:spPr/>
      <dgm:t>
        <a:bodyPr/>
        <a:lstStyle/>
        <a:p>
          <a:endParaRPr lang="es-EC"/>
        </a:p>
      </dgm:t>
    </dgm:pt>
    <dgm:pt modelId="{67FD59E7-AF42-485B-B706-C21114FB7767}" type="sibTrans" cxnId="{620D5F9B-32F9-4FC8-9234-79023A67CD05}">
      <dgm:prSet/>
      <dgm:spPr/>
      <dgm:t>
        <a:bodyPr/>
        <a:lstStyle/>
        <a:p>
          <a:endParaRPr lang="es-EC"/>
        </a:p>
      </dgm:t>
    </dgm:pt>
    <dgm:pt modelId="{01FDCC8A-41A2-4ADF-8DB1-9238F4A1563C}">
      <dgm:prSet phldrT="[Texto]" custT="1"/>
      <dgm:spPr>
        <a:solidFill>
          <a:schemeClr val="accent1">
            <a:lumMod val="75000"/>
          </a:schemeClr>
        </a:solidFill>
      </dgm:spPr>
      <dgm:t>
        <a:bodyPr/>
        <a:lstStyle/>
        <a:p>
          <a:r>
            <a:rPr lang="es-MX" sz="1100" b="1" dirty="0" smtClean="0"/>
            <a:t>Requerimientos </a:t>
          </a:r>
          <a:endParaRPr lang="es-EC" sz="1200" b="1" dirty="0"/>
        </a:p>
      </dgm:t>
    </dgm:pt>
    <dgm:pt modelId="{67BA626D-9EE6-4871-92E2-BFE9ACDCC8FA}" type="parTrans" cxnId="{74499A31-272E-4052-AF47-6102237C1D32}">
      <dgm:prSet/>
      <dgm:spPr/>
      <dgm:t>
        <a:bodyPr/>
        <a:lstStyle/>
        <a:p>
          <a:endParaRPr lang="es-EC"/>
        </a:p>
      </dgm:t>
    </dgm:pt>
    <dgm:pt modelId="{10A42DB7-1558-484A-8A0F-4DB543054DA9}" type="sibTrans" cxnId="{74499A31-272E-4052-AF47-6102237C1D32}">
      <dgm:prSet/>
      <dgm:spPr/>
      <dgm:t>
        <a:bodyPr/>
        <a:lstStyle/>
        <a:p>
          <a:endParaRPr lang="es-EC"/>
        </a:p>
      </dgm:t>
    </dgm:pt>
    <dgm:pt modelId="{75DFCFBE-2AEE-4D45-B382-B46C468DBF70}">
      <dgm:prSet phldrT="[Texto]" custT="1"/>
      <dgm:spPr/>
      <dgm:t>
        <a:bodyPr/>
        <a:lstStyle/>
        <a:p>
          <a:r>
            <a:rPr lang="es-MX" sz="1200" b="1" dirty="0" smtClean="0"/>
            <a:t>Colocaciones</a:t>
          </a:r>
          <a:endParaRPr lang="es-EC" sz="1200" b="1" dirty="0"/>
        </a:p>
      </dgm:t>
    </dgm:pt>
    <dgm:pt modelId="{8358B018-FEA6-4736-AD62-6EA9A279AE89}" type="parTrans" cxnId="{C4E9D582-1E3E-44BE-957C-2BC2902F1B5F}">
      <dgm:prSet/>
      <dgm:spPr/>
    </dgm:pt>
    <dgm:pt modelId="{98B4AB72-2EA6-4049-BF73-730818C1DBF0}" type="sibTrans" cxnId="{C4E9D582-1E3E-44BE-957C-2BC2902F1B5F}">
      <dgm:prSet/>
      <dgm:spPr/>
    </dgm:pt>
    <dgm:pt modelId="{DB672B40-1E83-4AE5-B88E-995803AFE45D}">
      <dgm:prSet phldrT="[Texto]" custT="1"/>
      <dgm:spPr/>
      <dgm:t>
        <a:bodyPr/>
        <a:lstStyle/>
        <a:p>
          <a:r>
            <a:rPr lang="es-MX" sz="1200" b="1" dirty="0" smtClean="0"/>
            <a:t>Reclamos </a:t>
          </a:r>
          <a:endParaRPr lang="es-EC" sz="1200" b="1" dirty="0"/>
        </a:p>
      </dgm:t>
    </dgm:pt>
    <dgm:pt modelId="{0BB69B9C-BFEF-4879-A6EF-5EF806BD62E3}" type="parTrans" cxnId="{DE996460-4D92-4BA7-8047-DC5027A00A8B}">
      <dgm:prSet/>
      <dgm:spPr/>
    </dgm:pt>
    <dgm:pt modelId="{E353229D-C14A-45DE-B7C4-4C8CC9F27825}" type="sibTrans" cxnId="{DE996460-4D92-4BA7-8047-DC5027A00A8B}">
      <dgm:prSet/>
      <dgm:spPr/>
    </dgm:pt>
    <dgm:pt modelId="{4CABA489-2853-4956-91B9-DB6036EBA3B5}" type="pres">
      <dgm:prSet presAssocID="{CCA2DA1F-89C4-4B49-9A48-6117B64D7CDA}" presName="Name0" presStyleCnt="0">
        <dgm:presLayoutVars>
          <dgm:chPref val="1"/>
          <dgm:dir/>
          <dgm:animOne val="branch"/>
          <dgm:animLvl val="lvl"/>
          <dgm:resizeHandles/>
        </dgm:presLayoutVars>
      </dgm:prSet>
      <dgm:spPr/>
      <dgm:t>
        <a:bodyPr/>
        <a:lstStyle/>
        <a:p>
          <a:endParaRPr lang="es-EC"/>
        </a:p>
      </dgm:t>
    </dgm:pt>
    <dgm:pt modelId="{8D24381D-2EDE-484C-B002-673198A30030}" type="pres">
      <dgm:prSet presAssocID="{B47D038F-6C92-47EF-A5CF-2176D7420B19}" presName="vertOne" presStyleCnt="0"/>
      <dgm:spPr/>
    </dgm:pt>
    <dgm:pt modelId="{5E8D34B2-636F-42A6-A0FA-6A1A2D7542CE}" type="pres">
      <dgm:prSet presAssocID="{B47D038F-6C92-47EF-A5CF-2176D7420B19}" presName="txOne" presStyleLbl="node0" presStyleIdx="0" presStyleCnt="1">
        <dgm:presLayoutVars>
          <dgm:chPref val="3"/>
        </dgm:presLayoutVars>
      </dgm:prSet>
      <dgm:spPr/>
      <dgm:t>
        <a:bodyPr/>
        <a:lstStyle/>
        <a:p>
          <a:endParaRPr lang="es-EC"/>
        </a:p>
      </dgm:t>
    </dgm:pt>
    <dgm:pt modelId="{C69D16CB-211B-4D9C-8283-4D6DEDA5A3CD}" type="pres">
      <dgm:prSet presAssocID="{B47D038F-6C92-47EF-A5CF-2176D7420B19}" presName="parTransOne" presStyleCnt="0"/>
      <dgm:spPr/>
    </dgm:pt>
    <dgm:pt modelId="{F44384BA-7858-4841-8020-671AA05EB622}" type="pres">
      <dgm:prSet presAssocID="{B47D038F-6C92-47EF-A5CF-2176D7420B19}" presName="horzOne" presStyleCnt="0"/>
      <dgm:spPr/>
    </dgm:pt>
    <dgm:pt modelId="{F24EDEF4-3205-49E7-90E6-515E55E487D0}" type="pres">
      <dgm:prSet presAssocID="{8C089400-D68B-4BC1-8C45-34FC2BB29892}" presName="vertTwo" presStyleCnt="0"/>
      <dgm:spPr/>
    </dgm:pt>
    <dgm:pt modelId="{CCB8C3A4-A044-4EFF-9D91-BD52B4B49256}" type="pres">
      <dgm:prSet presAssocID="{8C089400-D68B-4BC1-8C45-34FC2BB29892}" presName="txTwo" presStyleLbl="node2" presStyleIdx="0" presStyleCnt="4">
        <dgm:presLayoutVars>
          <dgm:chPref val="3"/>
        </dgm:presLayoutVars>
      </dgm:prSet>
      <dgm:spPr/>
      <dgm:t>
        <a:bodyPr/>
        <a:lstStyle/>
        <a:p>
          <a:endParaRPr lang="es-EC"/>
        </a:p>
      </dgm:t>
    </dgm:pt>
    <dgm:pt modelId="{95906DB6-6B9F-4B29-B1BF-71DFB197EFB4}" type="pres">
      <dgm:prSet presAssocID="{8C089400-D68B-4BC1-8C45-34FC2BB29892}" presName="horzTwo" presStyleCnt="0"/>
      <dgm:spPr/>
    </dgm:pt>
    <dgm:pt modelId="{74FEEEC4-ED6C-412E-A0C2-3BE5348BC895}" type="pres">
      <dgm:prSet presAssocID="{67FD59E7-AF42-485B-B706-C21114FB7767}" presName="sibSpaceTwo" presStyleCnt="0"/>
      <dgm:spPr/>
    </dgm:pt>
    <dgm:pt modelId="{0FFAE9EB-00E1-4BCF-9B8F-EF146EA5D4F4}" type="pres">
      <dgm:prSet presAssocID="{75DFCFBE-2AEE-4D45-B382-B46C468DBF70}" presName="vertTwo" presStyleCnt="0"/>
      <dgm:spPr/>
    </dgm:pt>
    <dgm:pt modelId="{69AE3230-7962-40CE-8F73-C8FE6AD5AF7C}" type="pres">
      <dgm:prSet presAssocID="{75DFCFBE-2AEE-4D45-B382-B46C468DBF70}" presName="txTwo" presStyleLbl="node2" presStyleIdx="1" presStyleCnt="4">
        <dgm:presLayoutVars>
          <dgm:chPref val="3"/>
        </dgm:presLayoutVars>
      </dgm:prSet>
      <dgm:spPr/>
      <dgm:t>
        <a:bodyPr/>
        <a:lstStyle/>
        <a:p>
          <a:endParaRPr lang="es-EC"/>
        </a:p>
      </dgm:t>
    </dgm:pt>
    <dgm:pt modelId="{7EFB2947-8CD3-4BE8-900A-1A7FAB857917}" type="pres">
      <dgm:prSet presAssocID="{75DFCFBE-2AEE-4D45-B382-B46C468DBF70}" presName="horzTwo" presStyleCnt="0"/>
      <dgm:spPr/>
    </dgm:pt>
    <dgm:pt modelId="{50B23A2B-4EBD-4D9B-80EA-9EC1CCDDB5F1}" type="pres">
      <dgm:prSet presAssocID="{98B4AB72-2EA6-4049-BF73-730818C1DBF0}" presName="sibSpaceTwo" presStyleCnt="0"/>
      <dgm:spPr/>
    </dgm:pt>
    <dgm:pt modelId="{6FB5EBB7-ED31-4FBD-9311-C7D2A5AB12B0}" type="pres">
      <dgm:prSet presAssocID="{DB672B40-1E83-4AE5-B88E-995803AFE45D}" presName="vertTwo" presStyleCnt="0"/>
      <dgm:spPr/>
    </dgm:pt>
    <dgm:pt modelId="{F943A431-4661-4E7F-8DC6-ACDEAED1F369}" type="pres">
      <dgm:prSet presAssocID="{DB672B40-1E83-4AE5-B88E-995803AFE45D}" presName="txTwo" presStyleLbl="node2" presStyleIdx="2" presStyleCnt="4">
        <dgm:presLayoutVars>
          <dgm:chPref val="3"/>
        </dgm:presLayoutVars>
      </dgm:prSet>
      <dgm:spPr/>
      <dgm:t>
        <a:bodyPr/>
        <a:lstStyle/>
        <a:p>
          <a:endParaRPr lang="es-EC"/>
        </a:p>
      </dgm:t>
    </dgm:pt>
    <dgm:pt modelId="{DDC1BCDA-323A-4A7E-9F9E-4F934BF6FEA8}" type="pres">
      <dgm:prSet presAssocID="{DB672B40-1E83-4AE5-B88E-995803AFE45D}" presName="horzTwo" presStyleCnt="0"/>
      <dgm:spPr/>
    </dgm:pt>
    <dgm:pt modelId="{A722D56E-6380-48E7-9F15-80075846E4B5}" type="pres">
      <dgm:prSet presAssocID="{E353229D-C14A-45DE-B7C4-4C8CC9F27825}" presName="sibSpaceTwo" presStyleCnt="0"/>
      <dgm:spPr/>
    </dgm:pt>
    <dgm:pt modelId="{E339B27C-196C-40E6-9C20-040C335394B5}" type="pres">
      <dgm:prSet presAssocID="{01FDCC8A-41A2-4ADF-8DB1-9238F4A1563C}" presName="vertTwo" presStyleCnt="0"/>
      <dgm:spPr/>
    </dgm:pt>
    <dgm:pt modelId="{DFCCA561-04AE-4D32-9276-20163343E3F8}" type="pres">
      <dgm:prSet presAssocID="{01FDCC8A-41A2-4ADF-8DB1-9238F4A1563C}" presName="txTwo" presStyleLbl="node2" presStyleIdx="3" presStyleCnt="4">
        <dgm:presLayoutVars>
          <dgm:chPref val="3"/>
        </dgm:presLayoutVars>
      </dgm:prSet>
      <dgm:spPr/>
      <dgm:t>
        <a:bodyPr/>
        <a:lstStyle/>
        <a:p>
          <a:endParaRPr lang="es-EC"/>
        </a:p>
      </dgm:t>
    </dgm:pt>
    <dgm:pt modelId="{783BED52-637A-4B14-ACF1-D7B2C9F8A25D}" type="pres">
      <dgm:prSet presAssocID="{01FDCC8A-41A2-4ADF-8DB1-9238F4A1563C}" presName="horzTwo" presStyleCnt="0"/>
      <dgm:spPr/>
    </dgm:pt>
  </dgm:ptLst>
  <dgm:cxnLst>
    <dgm:cxn modelId="{EAB670A5-8F57-487E-A7C7-0F6EC1156979}" type="presOf" srcId="{CCA2DA1F-89C4-4B49-9A48-6117B64D7CDA}" destId="{4CABA489-2853-4956-91B9-DB6036EBA3B5}" srcOrd="0" destOrd="0" presId="urn:microsoft.com/office/officeart/2005/8/layout/hierarchy4"/>
    <dgm:cxn modelId="{0A02E919-0EF6-49B0-9BBE-F4E8FD462E50}" type="presOf" srcId="{DB672B40-1E83-4AE5-B88E-995803AFE45D}" destId="{F943A431-4661-4E7F-8DC6-ACDEAED1F369}" srcOrd="0" destOrd="0" presId="urn:microsoft.com/office/officeart/2005/8/layout/hierarchy4"/>
    <dgm:cxn modelId="{620D5F9B-32F9-4FC8-9234-79023A67CD05}" srcId="{B47D038F-6C92-47EF-A5CF-2176D7420B19}" destId="{8C089400-D68B-4BC1-8C45-34FC2BB29892}" srcOrd="0" destOrd="0" parTransId="{F874EB9B-5686-4B56-9496-DCF207FB91B7}" sibTransId="{67FD59E7-AF42-485B-B706-C21114FB7767}"/>
    <dgm:cxn modelId="{74499A31-272E-4052-AF47-6102237C1D32}" srcId="{B47D038F-6C92-47EF-A5CF-2176D7420B19}" destId="{01FDCC8A-41A2-4ADF-8DB1-9238F4A1563C}" srcOrd="3" destOrd="0" parTransId="{67BA626D-9EE6-4871-92E2-BFE9ACDCC8FA}" sibTransId="{10A42DB7-1558-484A-8A0F-4DB543054DA9}"/>
    <dgm:cxn modelId="{C4E9D582-1E3E-44BE-957C-2BC2902F1B5F}" srcId="{B47D038F-6C92-47EF-A5CF-2176D7420B19}" destId="{75DFCFBE-2AEE-4D45-B382-B46C468DBF70}" srcOrd="1" destOrd="0" parTransId="{8358B018-FEA6-4736-AD62-6EA9A279AE89}" sibTransId="{98B4AB72-2EA6-4049-BF73-730818C1DBF0}"/>
    <dgm:cxn modelId="{ECA25764-6B37-44CB-9059-28F4B3C4E637}" type="presOf" srcId="{75DFCFBE-2AEE-4D45-B382-B46C468DBF70}" destId="{69AE3230-7962-40CE-8F73-C8FE6AD5AF7C}" srcOrd="0" destOrd="0" presId="urn:microsoft.com/office/officeart/2005/8/layout/hierarchy4"/>
    <dgm:cxn modelId="{DE996460-4D92-4BA7-8047-DC5027A00A8B}" srcId="{B47D038F-6C92-47EF-A5CF-2176D7420B19}" destId="{DB672B40-1E83-4AE5-B88E-995803AFE45D}" srcOrd="2" destOrd="0" parTransId="{0BB69B9C-BFEF-4879-A6EF-5EF806BD62E3}" sibTransId="{E353229D-C14A-45DE-B7C4-4C8CC9F27825}"/>
    <dgm:cxn modelId="{6FC28944-49E6-4453-ACE5-D3EE20AFA759}" type="presOf" srcId="{01FDCC8A-41A2-4ADF-8DB1-9238F4A1563C}" destId="{DFCCA561-04AE-4D32-9276-20163343E3F8}" srcOrd="0" destOrd="0" presId="urn:microsoft.com/office/officeart/2005/8/layout/hierarchy4"/>
    <dgm:cxn modelId="{D6C20675-8854-4755-9424-D091BF017CEC}" type="presOf" srcId="{8C089400-D68B-4BC1-8C45-34FC2BB29892}" destId="{CCB8C3A4-A044-4EFF-9D91-BD52B4B49256}" srcOrd="0" destOrd="0" presId="urn:microsoft.com/office/officeart/2005/8/layout/hierarchy4"/>
    <dgm:cxn modelId="{BCD63816-3A0C-4D38-80E7-3319C3447DFF}" srcId="{CCA2DA1F-89C4-4B49-9A48-6117B64D7CDA}" destId="{B47D038F-6C92-47EF-A5CF-2176D7420B19}" srcOrd="0" destOrd="0" parTransId="{8958C29E-55BD-45C6-B6D7-E4B6A772D227}" sibTransId="{1EA14F83-F3B7-417A-A05F-8310067DDFFE}"/>
    <dgm:cxn modelId="{ED4A0AC3-D827-47A9-B1FF-18AE69BD7753}" type="presOf" srcId="{B47D038F-6C92-47EF-A5CF-2176D7420B19}" destId="{5E8D34B2-636F-42A6-A0FA-6A1A2D7542CE}" srcOrd="0" destOrd="0" presId="urn:microsoft.com/office/officeart/2005/8/layout/hierarchy4"/>
    <dgm:cxn modelId="{31F71585-7872-4C6B-8138-67ED2E71E4C8}" type="presParOf" srcId="{4CABA489-2853-4956-91B9-DB6036EBA3B5}" destId="{8D24381D-2EDE-484C-B002-673198A30030}" srcOrd="0" destOrd="0" presId="urn:microsoft.com/office/officeart/2005/8/layout/hierarchy4"/>
    <dgm:cxn modelId="{C7B395CC-20CB-4B94-A84B-3289CFDD6FD4}" type="presParOf" srcId="{8D24381D-2EDE-484C-B002-673198A30030}" destId="{5E8D34B2-636F-42A6-A0FA-6A1A2D7542CE}" srcOrd="0" destOrd="0" presId="urn:microsoft.com/office/officeart/2005/8/layout/hierarchy4"/>
    <dgm:cxn modelId="{736C8379-B6BA-4019-8F08-75BC9BBCF703}" type="presParOf" srcId="{8D24381D-2EDE-484C-B002-673198A30030}" destId="{C69D16CB-211B-4D9C-8283-4D6DEDA5A3CD}" srcOrd="1" destOrd="0" presId="urn:microsoft.com/office/officeart/2005/8/layout/hierarchy4"/>
    <dgm:cxn modelId="{60971BDC-35A5-40F1-809E-0AD261BDB5BB}" type="presParOf" srcId="{8D24381D-2EDE-484C-B002-673198A30030}" destId="{F44384BA-7858-4841-8020-671AA05EB622}" srcOrd="2" destOrd="0" presId="urn:microsoft.com/office/officeart/2005/8/layout/hierarchy4"/>
    <dgm:cxn modelId="{F1AF8034-0096-4696-8377-E09100441885}" type="presParOf" srcId="{F44384BA-7858-4841-8020-671AA05EB622}" destId="{F24EDEF4-3205-49E7-90E6-515E55E487D0}" srcOrd="0" destOrd="0" presId="urn:microsoft.com/office/officeart/2005/8/layout/hierarchy4"/>
    <dgm:cxn modelId="{477F683C-4FE5-4E62-8612-569375714C5C}" type="presParOf" srcId="{F24EDEF4-3205-49E7-90E6-515E55E487D0}" destId="{CCB8C3A4-A044-4EFF-9D91-BD52B4B49256}" srcOrd="0" destOrd="0" presId="urn:microsoft.com/office/officeart/2005/8/layout/hierarchy4"/>
    <dgm:cxn modelId="{0CEE3B7C-D5F1-4569-8034-EF32FEE10F3A}" type="presParOf" srcId="{F24EDEF4-3205-49E7-90E6-515E55E487D0}" destId="{95906DB6-6B9F-4B29-B1BF-71DFB197EFB4}" srcOrd="1" destOrd="0" presId="urn:microsoft.com/office/officeart/2005/8/layout/hierarchy4"/>
    <dgm:cxn modelId="{78E2D9DE-07E3-43B2-981F-E59E67886A37}" type="presParOf" srcId="{F44384BA-7858-4841-8020-671AA05EB622}" destId="{74FEEEC4-ED6C-412E-A0C2-3BE5348BC895}" srcOrd="1" destOrd="0" presId="urn:microsoft.com/office/officeart/2005/8/layout/hierarchy4"/>
    <dgm:cxn modelId="{A5410A6A-EF12-406F-B1F5-1C8161A8A4DA}" type="presParOf" srcId="{F44384BA-7858-4841-8020-671AA05EB622}" destId="{0FFAE9EB-00E1-4BCF-9B8F-EF146EA5D4F4}" srcOrd="2" destOrd="0" presId="urn:microsoft.com/office/officeart/2005/8/layout/hierarchy4"/>
    <dgm:cxn modelId="{36454043-8712-4273-88B9-6CEDEE8AB055}" type="presParOf" srcId="{0FFAE9EB-00E1-4BCF-9B8F-EF146EA5D4F4}" destId="{69AE3230-7962-40CE-8F73-C8FE6AD5AF7C}" srcOrd="0" destOrd="0" presId="urn:microsoft.com/office/officeart/2005/8/layout/hierarchy4"/>
    <dgm:cxn modelId="{8EBDBA89-7D82-4018-A74F-D4CA33B25DF1}" type="presParOf" srcId="{0FFAE9EB-00E1-4BCF-9B8F-EF146EA5D4F4}" destId="{7EFB2947-8CD3-4BE8-900A-1A7FAB857917}" srcOrd="1" destOrd="0" presId="urn:microsoft.com/office/officeart/2005/8/layout/hierarchy4"/>
    <dgm:cxn modelId="{FA5255EA-BBC0-46FB-938B-7B458BB4BCA2}" type="presParOf" srcId="{F44384BA-7858-4841-8020-671AA05EB622}" destId="{50B23A2B-4EBD-4D9B-80EA-9EC1CCDDB5F1}" srcOrd="3" destOrd="0" presId="urn:microsoft.com/office/officeart/2005/8/layout/hierarchy4"/>
    <dgm:cxn modelId="{0F0504EB-1FC2-4F0C-8404-BCB392CF9F7E}" type="presParOf" srcId="{F44384BA-7858-4841-8020-671AA05EB622}" destId="{6FB5EBB7-ED31-4FBD-9311-C7D2A5AB12B0}" srcOrd="4" destOrd="0" presId="urn:microsoft.com/office/officeart/2005/8/layout/hierarchy4"/>
    <dgm:cxn modelId="{3695DD0C-947C-4FDD-B44F-AA661EEC3661}" type="presParOf" srcId="{6FB5EBB7-ED31-4FBD-9311-C7D2A5AB12B0}" destId="{F943A431-4661-4E7F-8DC6-ACDEAED1F369}" srcOrd="0" destOrd="0" presId="urn:microsoft.com/office/officeart/2005/8/layout/hierarchy4"/>
    <dgm:cxn modelId="{1F475560-F99D-430C-BB56-A714B5D0AE1D}" type="presParOf" srcId="{6FB5EBB7-ED31-4FBD-9311-C7D2A5AB12B0}" destId="{DDC1BCDA-323A-4A7E-9F9E-4F934BF6FEA8}" srcOrd="1" destOrd="0" presId="urn:microsoft.com/office/officeart/2005/8/layout/hierarchy4"/>
    <dgm:cxn modelId="{A87AFBF9-F025-45C0-B693-FFCA8B4AA001}" type="presParOf" srcId="{F44384BA-7858-4841-8020-671AA05EB622}" destId="{A722D56E-6380-48E7-9F15-80075846E4B5}" srcOrd="5" destOrd="0" presId="urn:microsoft.com/office/officeart/2005/8/layout/hierarchy4"/>
    <dgm:cxn modelId="{B7816FDD-EA6B-4C88-A9EB-6E68DF206BA5}" type="presParOf" srcId="{F44384BA-7858-4841-8020-671AA05EB622}" destId="{E339B27C-196C-40E6-9C20-040C335394B5}" srcOrd="6" destOrd="0" presId="urn:microsoft.com/office/officeart/2005/8/layout/hierarchy4"/>
    <dgm:cxn modelId="{78E88254-30EC-432E-AABF-866F7FCCB265}" type="presParOf" srcId="{E339B27C-196C-40E6-9C20-040C335394B5}" destId="{DFCCA561-04AE-4D32-9276-20163343E3F8}" srcOrd="0" destOrd="0" presId="urn:microsoft.com/office/officeart/2005/8/layout/hierarchy4"/>
    <dgm:cxn modelId="{6C820E32-8378-46FD-96F3-A2292AA64757}" type="presParOf" srcId="{E339B27C-196C-40E6-9C20-040C335394B5}" destId="{783BED52-637A-4B14-ACF1-D7B2C9F8A25D}" srcOrd="1" destOrd="0" presId="urn:microsoft.com/office/officeart/2005/8/layout/hierarchy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A9E001F-E55E-48A2-BC1D-410C98239DE4}" type="doc">
      <dgm:prSet loTypeId="urn:microsoft.com/office/officeart/2005/8/layout/process1" loCatId="process" qsTypeId="urn:microsoft.com/office/officeart/2005/8/quickstyle/simple1" qsCatId="simple" csTypeId="urn:microsoft.com/office/officeart/2005/8/colors/accent1_2" csCatId="accent1" phldr="1"/>
      <dgm:spPr/>
    </dgm:pt>
    <dgm:pt modelId="{DBE88012-DDA4-497B-8761-09948B5DE60E}">
      <dgm:prSet phldrT="[Texto]"/>
      <dgm:spPr>
        <a:solidFill>
          <a:schemeClr val="accent1"/>
        </a:solidFill>
      </dgm:spPr>
      <dgm:t>
        <a:bodyPr/>
        <a:lstStyle/>
        <a:p>
          <a:r>
            <a:rPr lang="es-MX" b="1" dirty="0" smtClean="0"/>
            <a:t>Tiempos de respuesta elevados</a:t>
          </a:r>
          <a:endParaRPr lang="es-EC" b="1" dirty="0"/>
        </a:p>
      </dgm:t>
    </dgm:pt>
    <dgm:pt modelId="{4E8571C8-0742-4526-A9EB-7ADB1F8ED012}" type="parTrans" cxnId="{33D2A205-F168-449E-BD38-769B9C413EF9}">
      <dgm:prSet/>
      <dgm:spPr/>
      <dgm:t>
        <a:bodyPr/>
        <a:lstStyle/>
        <a:p>
          <a:endParaRPr lang="es-EC" b="1"/>
        </a:p>
      </dgm:t>
    </dgm:pt>
    <dgm:pt modelId="{2AE2B8B4-8348-4092-A151-EEF4B4D3E574}" type="sibTrans" cxnId="{33D2A205-F168-449E-BD38-769B9C413EF9}">
      <dgm:prSet/>
      <dgm:spPr>
        <a:noFill/>
      </dgm:spPr>
      <dgm:t>
        <a:bodyPr/>
        <a:lstStyle/>
        <a:p>
          <a:endParaRPr lang="es-EC" b="1"/>
        </a:p>
      </dgm:t>
    </dgm:pt>
    <dgm:pt modelId="{4B43BB13-2FA9-4CAD-9DCB-1B0CC74A8DCC}">
      <dgm:prSet phldrT="[Texto]"/>
      <dgm:spPr/>
      <dgm:t>
        <a:bodyPr/>
        <a:lstStyle/>
        <a:p>
          <a:r>
            <a:rPr lang="es-MX" b="1" dirty="0" smtClean="0"/>
            <a:t>Proceso diversificado</a:t>
          </a:r>
          <a:endParaRPr lang="es-EC" b="1" dirty="0"/>
        </a:p>
      </dgm:t>
    </dgm:pt>
    <dgm:pt modelId="{673AE7B3-0444-4C5B-8F3F-74B25F8DE6CB}" type="parTrans" cxnId="{31A8F89C-5A22-4F73-9592-948E8197C46E}">
      <dgm:prSet/>
      <dgm:spPr/>
      <dgm:t>
        <a:bodyPr/>
        <a:lstStyle/>
        <a:p>
          <a:endParaRPr lang="es-EC" b="1"/>
        </a:p>
      </dgm:t>
    </dgm:pt>
    <dgm:pt modelId="{007246D8-B99C-4873-8D42-5CF62B25F39E}" type="sibTrans" cxnId="{31A8F89C-5A22-4F73-9592-948E8197C46E}">
      <dgm:prSet/>
      <dgm:spPr>
        <a:noFill/>
      </dgm:spPr>
      <dgm:t>
        <a:bodyPr/>
        <a:lstStyle/>
        <a:p>
          <a:endParaRPr lang="es-EC" b="1"/>
        </a:p>
      </dgm:t>
    </dgm:pt>
    <dgm:pt modelId="{E17D6348-5AAF-4B3B-A8E8-D9DEFFA6750C}">
      <dgm:prSet phldrT="[Texto]"/>
      <dgm:spPr/>
      <dgm:t>
        <a:bodyPr/>
        <a:lstStyle/>
        <a:p>
          <a:r>
            <a:rPr lang="es-MX" b="1" dirty="0" smtClean="0"/>
            <a:t>Archivo sin administración</a:t>
          </a:r>
          <a:endParaRPr lang="es-EC" b="1" dirty="0"/>
        </a:p>
      </dgm:t>
    </dgm:pt>
    <dgm:pt modelId="{44AA78A9-AD2C-4080-8B5B-AB5730BFC3B6}" type="parTrans" cxnId="{CE1D2212-E7BF-431E-9F84-4ED38DE1FB1F}">
      <dgm:prSet/>
      <dgm:spPr/>
      <dgm:t>
        <a:bodyPr/>
        <a:lstStyle/>
        <a:p>
          <a:endParaRPr lang="es-EC" b="1"/>
        </a:p>
      </dgm:t>
    </dgm:pt>
    <dgm:pt modelId="{AAD2C126-77EF-4D35-9002-F8A4F54AE879}" type="sibTrans" cxnId="{CE1D2212-E7BF-431E-9F84-4ED38DE1FB1F}">
      <dgm:prSet/>
      <dgm:spPr/>
      <dgm:t>
        <a:bodyPr/>
        <a:lstStyle/>
        <a:p>
          <a:endParaRPr lang="es-EC" b="1"/>
        </a:p>
      </dgm:t>
    </dgm:pt>
    <dgm:pt modelId="{595C8056-B7FC-42B7-9D3D-99BDB8F719C7}" type="pres">
      <dgm:prSet presAssocID="{3A9E001F-E55E-48A2-BC1D-410C98239DE4}" presName="Name0" presStyleCnt="0">
        <dgm:presLayoutVars>
          <dgm:dir/>
          <dgm:resizeHandles val="exact"/>
        </dgm:presLayoutVars>
      </dgm:prSet>
      <dgm:spPr/>
    </dgm:pt>
    <dgm:pt modelId="{60086421-3CA0-43FA-A8C4-E39EFCFA7155}" type="pres">
      <dgm:prSet presAssocID="{DBE88012-DDA4-497B-8761-09948B5DE60E}" presName="node" presStyleLbl="node1" presStyleIdx="0" presStyleCnt="3">
        <dgm:presLayoutVars>
          <dgm:bulletEnabled val="1"/>
        </dgm:presLayoutVars>
      </dgm:prSet>
      <dgm:spPr/>
      <dgm:t>
        <a:bodyPr/>
        <a:lstStyle/>
        <a:p>
          <a:endParaRPr lang="es-EC"/>
        </a:p>
      </dgm:t>
    </dgm:pt>
    <dgm:pt modelId="{1AD69660-44AD-4CE3-9AFA-EDA42F371242}" type="pres">
      <dgm:prSet presAssocID="{2AE2B8B4-8348-4092-A151-EEF4B4D3E574}" presName="sibTrans" presStyleLbl="sibTrans2D1" presStyleIdx="0" presStyleCnt="2" custScaleX="9987" custScaleY="11952"/>
      <dgm:spPr/>
      <dgm:t>
        <a:bodyPr/>
        <a:lstStyle/>
        <a:p>
          <a:endParaRPr lang="es-EC"/>
        </a:p>
      </dgm:t>
    </dgm:pt>
    <dgm:pt modelId="{16A600F0-4AE0-4CA5-A3C1-616076E81628}" type="pres">
      <dgm:prSet presAssocID="{2AE2B8B4-8348-4092-A151-EEF4B4D3E574}" presName="connectorText" presStyleLbl="sibTrans2D1" presStyleIdx="0" presStyleCnt="2"/>
      <dgm:spPr/>
      <dgm:t>
        <a:bodyPr/>
        <a:lstStyle/>
        <a:p>
          <a:endParaRPr lang="es-EC"/>
        </a:p>
      </dgm:t>
    </dgm:pt>
    <dgm:pt modelId="{400FE943-04D8-4936-9EC8-6AC22BEF0A58}" type="pres">
      <dgm:prSet presAssocID="{4B43BB13-2FA9-4CAD-9DCB-1B0CC74A8DCC}" presName="node" presStyleLbl="node1" presStyleIdx="1" presStyleCnt="3">
        <dgm:presLayoutVars>
          <dgm:bulletEnabled val="1"/>
        </dgm:presLayoutVars>
      </dgm:prSet>
      <dgm:spPr/>
      <dgm:t>
        <a:bodyPr/>
        <a:lstStyle/>
        <a:p>
          <a:endParaRPr lang="es-EC"/>
        </a:p>
      </dgm:t>
    </dgm:pt>
    <dgm:pt modelId="{81631351-7FD2-4BB1-B95C-1D5FB5477B2E}" type="pres">
      <dgm:prSet presAssocID="{007246D8-B99C-4873-8D42-5CF62B25F39E}" presName="sibTrans" presStyleLbl="sibTrans2D1" presStyleIdx="1" presStyleCnt="2" custFlipVert="1" custFlipHor="1" custScaleX="15835" custScaleY="18950"/>
      <dgm:spPr/>
      <dgm:t>
        <a:bodyPr/>
        <a:lstStyle/>
        <a:p>
          <a:endParaRPr lang="es-EC"/>
        </a:p>
      </dgm:t>
    </dgm:pt>
    <dgm:pt modelId="{E527E1A6-C45A-46EA-B8C8-C5BA9CC57EE4}" type="pres">
      <dgm:prSet presAssocID="{007246D8-B99C-4873-8D42-5CF62B25F39E}" presName="connectorText" presStyleLbl="sibTrans2D1" presStyleIdx="1" presStyleCnt="2"/>
      <dgm:spPr/>
      <dgm:t>
        <a:bodyPr/>
        <a:lstStyle/>
        <a:p>
          <a:endParaRPr lang="es-EC"/>
        </a:p>
      </dgm:t>
    </dgm:pt>
    <dgm:pt modelId="{A017C569-A6F5-4E0C-BA0C-7C5FB5F6C0F9}" type="pres">
      <dgm:prSet presAssocID="{E17D6348-5AAF-4B3B-A8E8-D9DEFFA6750C}" presName="node" presStyleLbl="node1" presStyleIdx="2" presStyleCnt="3">
        <dgm:presLayoutVars>
          <dgm:bulletEnabled val="1"/>
        </dgm:presLayoutVars>
      </dgm:prSet>
      <dgm:spPr/>
      <dgm:t>
        <a:bodyPr/>
        <a:lstStyle/>
        <a:p>
          <a:endParaRPr lang="es-EC"/>
        </a:p>
      </dgm:t>
    </dgm:pt>
  </dgm:ptLst>
  <dgm:cxnLst>
    <dgm:cxn modelId="{129B0E50-B519-4AB7-91F6-BE00BE7CC24A}" type="presOf" srcId="{007246D8-B99C-4873-8D42-5CF62B25F39E}" destId="{E527E1A6-C45A-46EA-B8C8-C5BA9CC57EE4}" srcOrd="1" destOrd="0" presId="urn:microsoft.com/office/officeart/2005/8/layout/process1"/>
    <dgm:cxn modelId="{3434A3B0-F887-4A31-9B13-9B2DBABF207A}" type="presOf" srcId="{2AE2B8B4-8348-4092-A151-EEF4B4D3E574}" destId="{1AD69660-44AD-4CE3-9AFA-EDA42F371242}" srcOrd="0" destOrd="0" presId="urn:microsoft.com/office/officeart/2005/8/layout/process1"/>
    <dgm:cxn modelId="{CE1D2212-E7BF-431E-9F84-4ED38DE1FB1F}" srcId="{3A9E001F-E55E-48A2-BC1D-410C98239DE4}" destId="{E17D6348-5AAF-4B3B-A8E8-D9DEFFA6750C}" srcOrd="2" destOrd="0" parTransId="{44AA78A9-AD2C-4080-8B5B-AB5730BFC3B6}" sibTransId="{AAD2C126-77EF-4D35-9002-F8A4F54AE879}"/>
    <dgm:cxn modelId="{33D2A205-F168-449E-BD38-769B9C413EF9}" srcId="{3A9E001F-E55E-48A2-BC1D-410C98239DE4}" destId="{DBE88012-DDA4-497B-8761-09948B5DE60E}" srcOrd="0" destOrd="0" parTransId="{4E8571C8-0742-4526-A9EB-7ADB1F8ED012}" sibTransId="{2AE2B8B4-8348-4092-A151-EEF4B4D3E574}"/>
    <dgm:cxn modelId="{31A8F89C-5A22-4F73-9592-948E8197C46E}" srcId="{3A9E001F-E55E-48A2-BC1D-410C98239DE4}" destId="{4B43BB13-2FA9-4CAD-9DCB-1B0CC74A8DCC}" srcOrd="1" destOrd="0" parTransId="{673AE7B3-0444-4C5B-8F3F-74B25F8DE6CB}" sibTransId="{007246D8-B99C-4873-8D42-5CF62B25F39E}"/>
    <dgm:cxn modelId="{50680954-9AD5-44A2-95C4-BD607C46142E}" type="presOf" srcId="{2AE2B8B4-8348-4092-A151-EEF4B4D3E574}" destId="{16A600F0-4AE0-4CA5-A3C1-616076E81628}" srcOrd="1" destOrd="0" presId="urn:microsoft.com/office/officeart/2005/8/layout/process1"/>
    <dgm:cxn modelId="{9F128E4F-07AC-4B5D-AEE5-79D70DD37E39}" type="presOf" srcId="{DBE88012-DDA4-497B-8761-09948B5DE60E}" destId="{60086421-3CA0-43FA-A8C4-E39EFCFA7155}" srcOrd="0" destOrd="0" presId="urn:microsoft.com/office/officeart/2005/8/layout/process1"/>
    <dgm:cxn modelId="{775099C9-6722-4687-B00E-226BBABF6B21}" type="presOf" srcId="{4B43BB13-2FA9-4CAD-9DCB-1B0CC74A8DCC}" destId="{400FE943-04D8-4936-9EC8-6AC22BEF0A58}" srcOrd="0" destOrd="0" presId="urn:microsoft.com/office/officeart/2005/8/layout/process1"/>
    <dgm:cxn modelId="{24F1CDF0-C546-44DE-97F4-07962773908E}" type="presOf" srcId="{007246D8-B99C-4873-8D42-5CF62B25F39E}" destId="{81631351-7FD2-4BB1-B95C-1D5FB5477B2E}" srcOrd="0" destOrd="0" presId="urn:microsoft.com/office/officeart/2005/8/layout/process1"/>
    <dgm:cxn modelId="{44EEA915-52BF-45D2-BE97-A59A13652650}" type="presOf" srcId="{E17D6348-5AAF-4B3B-A8E8-D9DEFFA6750C}" destId="{A017C569-A6F5-4E0C-BA0C-7C5FB5F6C0F9}" srcOrd="0" destOrd="0" presId="urn:microsoft.com/office/officeart/2005/8/layout/process1"/>
    <dgm:cxn modelId="{75356316-09FE-435D-BC19-72D122F9B1D3}" type="presOf" srcId="{3A9E001F-E55E-48A2-BC1D-410C98239DE4}" destId="{595C8056-B7FC-42B7-9D3D-99BDB8F719C7}" srcOrd="0" destOrd="0" presId="urn:microsoft.com/office/officeart/2005/8/layout/process1"/>
    <dgm:cxn modelId="{66C88A15-0D4D-4F55-AFD1-FA59F50F971B}" type="presParOf" srcId="{595C8056-B7FC-42B7-9D3D-99BDB8F719C7}" destId="{60086421-3CA0-43FA-A8C4-E39EFCFA7155}" srcOrd="0" destOrd="0" presId="urn:microsoft.com/office/officeart/2005/8/layout/process1"/>
    <dgm:cxn modelId="{AC12B427-6224-4AC8-B0F3-49E00D107697}" type="presParOf" srcId="{595C8056-B7FC-42B7-9D3D-99BDB8F719C7}" destId="{1AD69660-44AD-4CE3-9AFA-EDA42F371242}" srcOrd="1" destOrd="0" presId="urn:microsoft.com/office/officeart/2005/8/layout/process1"/>
    <dgm:cxn modelId="{660EAC11-E11D-4AF9-92A5-081152FB5AE4}" type="presParOf" srcId="{1AD69660-44AD-4CE3-9AFA-EDA42F371242}" destId="{16A600F0-4AE0-4CA5-A3C1-616076E81628}" srcOrd="0" destOrd="0" presId="urn:microsoft.com/office/officeart/2005/8/layout/process1"/>
    <dgm:cxn modelId="{4B2ABA6F-FE88-4D7D-BCC5-69CEF6042408}" type="presParOf" srcId="{595C8056-B7FC-42B7-9D3D-99BDB8F719C7}" destId="{400FE943-04D8-4936-9EC8-6AC22BEF0A58}" srcOrd="2" destOrd="0" presId="urn:microsoft.com/office/officeart/2005/8/layout/process1"/>
    <dgm:cxn modelId="{E27586E2-9D90-4CFD-BF5A-B7453CFAE14E}" type="presParOf" srcId="{595C8056-B7FC-42B7-9D3D-99BDB8F719C7}" destId="{81631351-7FD2-4BB1-B95C-1D5FB5477B2E}" srcOrd="3" destOrd="0" presId="urn:microsoft.com/office/officeart/2005/8/layout/process1"/>
    <dgm:cxn modelId="{8B96652D-658D-4ABB-862F-444F3A22E6D9}" type="presParOf" srcId="{81631351-7FD2-4BB1-B95C-1D5FB5477B2E}" destId="{E527E1A6-C45A-46EA-B8C8-C5BA9CC57EE4}" srcOrd="0" destOrd="0" presId="urn:microsoft.com/office/officeart/2005/8/layout/process1"/>
    <dgm:cxn modelId="{886E8CB9-2AA2-4E72-A12D-3052E4A6A7A5}" type="presParOf" srcId="{595C8056-B7FC-42B7-9D3D-99BDB8F719C7}" destId="{A017C569-A6F5-4E0C-BA0C-7C5FB5F6C0F9}" srcOrd="4" destOrd="0" presId="urn:microsoft.com/office/officeart/2005/8/layout/process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189A26A-F61C-47D6-9712-E2A8153F0F42}"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s-ES"/>
        </a:p>
      </dgm:t>
    </dgm:pt>
    <dgm:pt modelId="{E3952A57-665F-478A-9836-12AA6AB4D515}">
      <dgm:prSet phldrT="[Texto]"/>
      <dgm:spPr/>
      <dgm:t>
        <a:bodyPr/>
        <a:lstStyle/>
        <a:p>
          <a:r>
            <a:rPr lang="es-EC" dirty="0" smtClean="0"/>
            <a:t>Entrevistas y reuniones</a:t>
          </a:r>
          <a:endParaRPr lang="es-ES" dirty="0"/>
        </a:p>
      </dgm:t>
    </dgm:pt>
    <dgm:pt modelId="{F597D551-ED4F-48DF-8A72-9D34405C5979}" type="parTrans" cxnId="{25EE5F0D-C2E7-4105-9017-86D9B1A5D02B}">
      <dgm:prSet/>
      <dgm:spPr/>
      <dgm:t>
        <a:bodyPr/>
        <a:lstStyle/>
        <a:p>
          <a:endParaRPr lang="es-ES"/>
        </a:p>
      </dgm:t>
    </dgm:pt>
    <dgm:pt modelId="{105F217B-90FE-4948-80C6-D9DC1EDAFEA1}" type="sibTrans" cxnId="{25EE5F0D-C2E7-4105-9017-86D9B1A5D02B}">
      <dgm:prSet/>
      <dgm:spPr/>
      <dgm:t>
        <a:bodyPr/>
        <a:lstStyle/>
        <a:p>
          <a:endParaRPr lang="es-ES"/>
        </a:p>
      </dgm:t>
    </dgm:pt>
    <dgm:pt modelId="{0037BF69-0E46-4C14-8971-785D588E973E}">
      <dgm:prSet phldrT="[Texto]"/>
      <dgm:spPr/>
      <dgm:t>
        <a:bodyPr/>
        <a:lstStyle/>
        <a:p>
          <a:r>
            <a:rPr lang="es-EC" dirty="0" smtClean="0"/>
            <a:t>Auditoría</a:t>
          </a:r>
          <a:endParaRPr lang="es-ES" dirty="0"/>
        </a:p>
      </dgm:t>
    </dgm:pt>
    <dgm:pt modelId="{90E618E8-F738-4C75-B6D3-2BD8DD80C2A9}" type="parTrans" cxnId="{26448ADD-12C1-44E8-A487-7648F23E23C7}">
      <dgm:prSet/>
      <dgm:spPr/>
      <dgm:t>
        <a:bodyPr/>
        <a:lstStyle/>
        <a:p>
          <a:endParaRPr lang="es-ES"/>
        </a:p>
      </dgm:t>
    </dgm:pt>
    <dgm:pt modelId="{8C625B82-E7C8-46B4-BB20-26412A9076F4}" type="sibTrans" cxnId="{26448ADD-12C1-44E8-A487-7648F23E23C7}">
      <dgm:prSet/>
      <dgm:spPr/>
      <dgm:t>
        <a:bodyPr/>
        <a:lstStyle/>
        <a:p>
          <a:endParaRPr lang="es-ES"/>
        </a:p>
      </dgm:t>
    </dgm:pt>
    <dgm:pt modelId="{4A55D3F3-366A-43B2-BF38-0CE486642640}">
      <dgm:prSet phldrT="[Texto]"/>
      <dgm:spPr/>
      <dgm:t>
        <a:bodyPr/>
        <a:lstStyle/>
        <a:p>
          <a:r>
            <a:rPr lang="es-EC" dirty="0" smtClean="0"/>
            <a:t>Encuestas</a:t>
          </a:r>
          <a:endParaRPr lang="es-ES" dirty="0"/>
        </a:p>
      </dgm:t>
    </dgm:pt>
    <dgm:pt modelId="{3C4737BA-9A74-4069-9232-53D41C676EF9}" type="parTrans" cxnId="{E7A32D8B-815E-44E9-8DD0-842B10326D22}">
      <dgm:prSet/>
      <dgm:spPr/>
      <dgm:t>
        <a:bodyPr/>
        <a:lstStyle/>
        <a:p>
          <a:endParaRPr lang="es-ES"/>
        </a:p>
      </dgm:t>
    </dgm:pt>
    <dgm:pt modelId="{4D2857A6-5D7B-4B10-8EA9-511D4771C4A9}" type="sibTrans" cxnId="{E7A32D8B-815E-44E9-8DD0-842B10326D22}">
      <dgm:prSet/>
      <dgm:spPr/>
      <dgm:t>
        <a:bodyPr/>
        <a:lstStyle/>
        <a:p>
          <a:endParaRPr lang="es-ES"/>
        </a:p>
      </dgm:t>
    </dgm:pt>
    <dgm:pt modelId="{53E821BC-E66F-4D37-AEAE-8A8041639469}">
      <dgm:prSet phldrT="[Texto]"/>
      <dgm:spPr/>
      <dgm:t>
        <a:bodyPr/>
        <a:lstStyle/>
        <a:p>
          <a:r>
            <a:rPr lang="es-EC" dirty="0" smtClean="0"/>
            <a:t>Jefes de Servicio de todas las Oficinas</a:t>
          </a:r>
          <a:endParaRPr lang="es-ES" dirty="0"/>
        </a:p>
      </dgm:t>
    </dgm:pt>
    <dgm:pt modelId="{D2A136F0-4DEA-44FD-90FC-3DC99FCEBC38}" type="parTrans" cxnId="{41208FFA-44D0-42B5-A5B4-3E33BA03D261}">
      <dgm:prSet/>
      <dgm:spPr/>
      <dgm:t>
        <a:bodyPr/>
        <a:lstStyle/>
        <a:p>
          <a:endParaRPr lang="es-ES"/>
        </a:p>
      </dgm:t>
    </dgm:pt>
    <dgm:pt modelId="{BFF2784B-FA04-411B-9272-BF13E0A33BAF}" type="sibTrans" cxnId="{41208FFA-44D0-42B5-A5B4-3E33BA03D261}">
      <dgm:prSet/>
      <dgm:spPr/>
      <dgm:t>
        <a:bodyPr/>
        <a:lstStyle/>
        <a:p>
          <a:endParaRPr lang="es-ES"/>
        </a:p>
      </dgm:t>
    </dgm:pt>
    <dgm:pt modelId="{1B221CAD-E24F-4223-BFF0-9BEE1E102FFA}">
      <dgm:prSet phldrT="[Texto]"/>
      <dgm:spPr/>
      <dgm:t>
        <a:bodyPr/>
        <a:lstStyle/>
        <a:p>
          <a:r>
            <a:rPr lang="es-EC" dirty="0" smtClean="0"/>
            <a:t>Equipo de Trabajo</a:t>
          </a:r>
          <a:endParaRPr lang="es-ES" dirty="0"/>
        </a:p>
      </dgm:t>
    </dgm:pt>
    <dgm:pt modelId="{51D8E084-D505-4E5F-B49E-5042934CCA5E}" type="parTrans" cxnId="{CA44A630-36CD-49D9-AAC3-F3063E8FEBD0}">
      <dgm:prSet/>
      <dgm:spPr/>
      <dgm:t>
        <a:bodyPr/>
        <a:lstStyle/>
        <a:p>
          <a:endParaRPr lang="es-ES"/>
        </a:p>
      </dgm:t>
    </dgm:pt>
    <dgm:pt modelId="{AA9367D2-AD99-4C0C-8044-8C25E58427EB}" type="sibTrans" cxnId="{CA44A630-36CD-49D9-AAC3-F3063E8FEBD0}">
      <dgm:prSet/>
      <dgm:spPr/>
      <dgm:t>
        <a:bodyPr/>
        <a:lstStyle/>
        <a:p>
          <a:endParaRPr lang="es-ES"/>
        </a:p>
      </dgm:t>
    </dgm:pt>
    <dgm:pt modelId="{7455480E-9196-47B0-882C-246A8EA001D3}">
      <dgm:prSet phldrT="[Texto]"/>
      <dgm:spPr/>
      <dgm:t>
        <a:bodyPr/>
        <a:lstStyle/>
        <a:p>
          <a:r>
            <a:rPr lang="es-ES" dirty="0" smtClean="0"/>
            <a:t>Análisis de Causa</a:t>
          </a:r>
          <a:endParaRPr lang="es-ES" dirty="0"/>
        </a:p>
      </dgm:t>
    </dgm:pt>
    <dgm:pt modelId="{12447738-DDB2-4867-B5B5-E97DD21BB796}" type="parTrans" cxnId="{3301B455-EF8A-4572-B32B-642ACEC46305}">
      <dgm:prSet/>
      <dgm:spPr/>
      <dgm:t>
        <a:bodyPr/>
        <a:lstStyle/>
        <a:p>
          <a:endParaRPr lang="es-EC"/>
        </a:p>
      </dgm:t>
    </dgm:pt>
    <dgm:pt modelId="{05093A39-4C54-44A1-B3EE-20DD47FD453C}" type="sibTrans" cxnId="{3301B455-EF8A-4572-B32B-642ACEC46305}">
      <dgm:prSet/>
      <dgm:spPr/>
      <dgm:t>
        <a:bodyPr/>
        <a:lstStyle/>
        <a:p>
          <a:endParaRPr lang="es-EC"/>
        </a:p>
      </dgm:t>
    </dgm:pt>
    <dgm:pt modelId="{77D8F33B-CC8D-4011-B59C-F8FB3110223F}">
      <dgm:prSet phldrT="[Texto]"/>
      <dgm:spPr/>
      <dgm:t>
        <a:bodyPr/>
        <a:lstStyle/>
        <a:p>
          <a:r>
            <a:rPr lang="es-ES" dirty="0" smtClean="0"/>
            <a:t>Diagrama de Ishikawa</a:t>
          </a:r>
          <a:endParaRPr lang="es-ES" dirty="0"/>
        </a:p>
      </dgm:t>
    </dgm:pt>
    <dgm:pt modelId="{8630053B-1168-454D-936C-69FDDCA34C79}" type="parTrans" cxnId="{AE5183DB-4528-4537-9B12-B5A6A5CF9F5D}">
      <dgm:prSet/>
      <dgm:spPr/>
      <dgm:t>
        <a:bodyPr/>
        <a:lstStyle/>
        <a:p>
          <a:endParaRPr lang="es-EC"/>
        </a:p>
      </dgm:t>
    </dgm:pt>
    <dgm:pt modelId="{318F969C-F424-4DA2-9AEB-008DCEE38B85}" type="sibTrans" cxnId="{AE5183DB-4528-4537-9B12-B5A6A5CF9F5D}">
      <dgm:prSet/>
      <dgm:spPr/>
      <dgm:t>
        <a:bodyPr/>
        <a:lstStyle/>
        <a:p>
          <a:endParaRPr lang="es-EC"/>
        </a:p>
      </dgm:t>
    </dgm:pt>
    <dgm:pt modelId="{AC3363D8-61AC-4D9B-BB4D-D1791C6918F8}" type="pres">
      <dgm:prSet presAssocID="{C189A26A-F61C-47D6-9712-E2A8153F0F42}" presName="theList" presStyleCnt="0">
        <dgm:presLayoutVars>
          <dgm:dir/>
          <dgm:animLvl val="lvl"/>
          <dgm:resizeHandles val="exact"/>
        </dgm:presLayoutVars>
      </dgm:prSet>
      <dgm:spPr/>
      <dgm:t>
        <a:bodyPr/>
        <a:lstStyle/>
        <a:p>
          <a:endParaRPr lang="es-ES"/>
        </a:p>
      </dgm:t>
    </dgm:pt>
    <dgm:pt modelId="{9FCDB6B6-793B-4F63-A4F4-381400FCB158}" type="pres">
      <dgm:prSet presAssocID="{E3952A57-665F-478A-9836-12AA6AB4D515}" presName="compNode" presStyleCnt="0"/>
      <dgm:spPr/>
      <dgm:t>
        <a:bodyPr/>
        <a:lstStyle/>
        <a:p>
          <a:endParaRPr lang="es-EC"/>
        </a:p>
      </dgm:t>
    </dgm:pt>
    <dgm:pt modelId="{60052590-E71C-487E-83B5-94359D459959}" type="pres">
      <dgm:prSet presAssocID="{E3952A57-665F-478A-9836-12AA6AB4D515}" presName="noGeometry" presStyleCnt="0"/>
      <dgm:spPr/>
      <dgm:t>
        <a:bodyPr/>
        <a:lstStyle/>
        <a:p>
          <a:endParaRPr lang="es-EC"/>
        </a:p>
      </dgm:t>
    </dgm:pt>
    <dgm:pt modelId="{B73AF003-2933-48A4-9483-0FA259017C2F}" type="pres">
      <dgm:prSet presAssocID="{E3952A57-665F-478A-9836-12AA6AB4D515}" presName="childTextVisible" presStyleLbl="bgAccFollowNode1" presStyleIdx="0" presStyleCnt="3">
        <dgm:presLayoutVars>
          <dgm:bulletEnabled val="1"/>
        </dgm:presLayoutVars>
      </dgm:prSet>
      <dgm:spPr/>
      <dgm:t>
        <a:bodyPr/>
        <a:lstStyle/>
        <a:p>
          <a:endParaRPr lang="es-ES"/>
        </a:p>
      </dgm:t>
    </dgm:pt>
    <dgm:pt modelId="{9A218FD4-A05F-4AA4-B3AD-58F7281A973E}" type="pres">
      <dgm:prSet presAssocID="{E3952A57-665F-478A-9836-12AA6AB4D515}" presName="childTextHidden" presStyleLbl="bgAccFollowNode1" presStyleIdx="0" presStyleCnt="3"/>
      <dgm:spPr/>
      <dgm:t>
        <a:bodyPr/>
        <a:lstStyle/>
        <a:p>
          <a:endParaRPr lang="es-ES"/>
        </a:p>
      </dgm:t>
    </dgm:pt>
    <dgm:pt modelId="{D01464F7-5220-44F3-A417-426B165D9EC6}" type="pres">
      <dgm:prSet presAssocID="{E3952A57-665F-478A-9836-12AA6AB4D515}" presName="parentText" presStyleLbl="node1" presStyleIdx="0" presStyleCnt="3">
        <dgm:presLayoutVars>
          <dgm:chMax val="1"/>
          <dgm:bulletEnabled val="1"/>
        </dgm:presLayoutVars>
      </dgm:prSet>
      <dgm:spPr/>
      <dgm:t>
        <a:bodyPr/>
        <a:lstStyle/>
        <a:p>
          <a:endParaRPr lang="es-ES"/>
        </a:p>
      </dgm:t>
    </dgm:pt>
    <dgm:pt modelId="{0F0B220F-C6CD-4A4E-8026-0A1E34C94613}" type="pres">
      <dgm:prSet presAssocID="{E3952A57-665F-478A-9836-12AA6AB4D515}" presName="aSpace" presStyleCnt="0"/>
      <dgm:spPr/>
      <dgm:t>
        <a:bodyPr/>
        <a:lstStyle/>
        <a:p>
          <a:endParaRPr lang="es-EC"/>
        </a:p>
      </dgm:t>
    </dgm:pt>
    <dgm:pt modelId="{74738470-E3E6-4B2A-BDC3-03B1F07A0F13}" type="pres">
      <dgm:prSet presAssocID="{4A55D3F3-366A-43B2-BF38-0CE486642640}" presName="compNode" presStyleCnt="0"/>
      <dgm:spPr/>
      <dgm:t>
        <a:bodyPr/>
        <a:lstStyle/>
        <a:p>
          <a:endParaRPr lang="es-EC"/>
        </a:p>
      </dgm:t>
    </dgm:pt>
    <dgm:pt modelId="{FA2FA7E1-1552-46D5-ACE9-F20587EF8BC3}" type="pres">
      <dgm:prSet presAssocID="{4A55D3F3-366A-43B2-BF38-0CE486642640}" presName="noGeometry" presStyleCnt="0"/>
      <dgm:spPr/>
      <dgm:t>
        <a:bodyPr/>
        <a:lstStyle/>
        <a:p>
          <a:endParaRPr lang="es-EC"/>
        </a:p>
      </dgm:t>
    </dgm:pt>
    <dgm:pt modelId="{87A1C3B7-9692-4F8F-9695-F6DABEADFC23}" type="pres">
      <dgm:prSet presAssocID="{4A55D3F3-366A-43B2-BF38-0CE486642640}" presName="childTextVisible" presStyleLbl="bgAccFollowNode1" presStyleIdx="1" presStyleCnt="3">
        <dgm:presLayoutVars>
          <dgm:bulletEnabled val="1"/>
        </dgm:presLayoutVars>
      </dgm:prSet>
      <dgm:spPr/>
      <dgm:t>
        <a:bodyPr/>
        <a:lstStyle/>
        <a:p>
          <a:endParaRPr lang="es-ES"/>
        </a:p>
      </dgm:t>
    </dgm:pt>
    <dgm:pt modelId="{8798AF8E-33C0-41DF-9D99-F1C93A581661}" type="pres">
      <dgm:prSet presAssocID="{4A55D3F3-366A-43B2-BF38-0CE486642640}" presName="childTextHidden" presStyleLbl="bgAccFollowNode1" presStyleIdx="1" presStyleCnt="3"/>
      <dgm:spPr/>
      <dgm:t>
        <a:bodyPr/>
        <a:lstStyle/>
        <a:p>
          <a:endParaRPr lang="es-ES"/>
        </a:p>
      </dgm:t>
    </dgm:pt>
    <dgm:pt modelId="{7E964CE2-71D2-4BF5-A2CD-2A63376E8284}" type="pres">
      <dgm:prSet presAssocID="{4A55D3F3-366A-43B2-BF38-0CE486642640}" presName="parentText" presStyleLbl="node1" presStyleIdx="1" presStyleCnt="3">
        <dgm:presLayoutVars>
          <dgm:chMax val="1"/>
          <dgm:bulletEnabled val="1"/>
        </dgm:presLayoutVars>
      </dgm:prSet>
      <dgm:spPr/>
      <dgm:t>
        <a:bodyPr/>
        <a:lstStyle/>
        <a:p>
          <a:endParaRPr lang="es-ES"/>
        </a:p>
      </dgm:t>
    </dgm:pt>
    <dgm:pt modelId="{85A55AFE-2BA1-42CA-9EAF-0DC5929D3D5B}" type="pres">
      <dgm:prSet presAssocID="{4A55D3F3-366A-43B2-BF38-0CE486642640}" presName="aSpace" presStyleCnt="0"/>
      <dgm:spPr/>
    </dgm:pt>
    <dgm:pt modelId="{804F9FDD-14FC-476F-AEF0-5AAF596C6563}" type="pres">
      <dgm:prSet presAssocID="{7455480E-9196-47B0-882C-246A8EA001D3}" presName="compNode" presStyleCnt="0"/>
      <dgm:spPr/>
    </dgm:pt>
    <dgm:pt modelId="{48FA4136-C599-4F48-AFF5-32F86E3482F7}" type="pres">
      <dgm:prSet presAssocID="{7455480E-9196-47B0-882C-246A8EA001D3}" presName="noGeometry" presStyleCnt="0"/>
      <dgm:spPr/>
    </dgm:pt>
    <dgm:pt modelId="{D5C8870D-8248-4BE3-9A53-D4FA8459F0A2}" type="pres">
      <dgm:prSet presAssocID="{7455480E-9196-47B0-882C-246A8EA001D3}" presName="childTextVisible" presStyleLbl="bgAccFollowNode1" presStyleIdx="2" presStyleCnt="3">
        <dgm:presLayoutVars>
          <dgm:bulletEnabled val="1"/>
        </dgm:presLayoutVars>
      </dgm:prSet>
      <dgm:spPr/>
      <dgm:t>
        <a:bodyPr/>
        <a:lstStyle/>
        <a:p>
          <a:endParaRPr lang="es-EC"/>
        </a:p>
      </dgm:t>
    </dgm:pt>
    <dgm:pt modelId="{B43ADABA-7BF5-4384-8293-5B8C9E149E6A}" type="pres">
      <dgm:prSet presAssocID="{7455480E-9196-47B0-882C-246A8EA001D3}" presName="childTextHidden" presStyleLbl="bgAccFollowNode1" presStyleIdx="2" presStyleCnt="3"/>
      <dgm:spPr/>
      <dgm:t>
        <a:bodyPr/>
        <a:lstStyle/>
        <a:p>
          <a:endParaRPr lang="es-EC"/>
        </a:p>
      </dgm:t>
    </dgm:pt>
    <dgm:pt modelId="{3356991E-3EB3-4717-BCA6-FDDCC61A07BE}" type="pres">
      <dgm:prSet presAssocID="{7455480E-9196-47B0-882C-246A8EA001D3}" presName="parentText" presStyleLbl="node1" presStyleIdx="2" presStyleCnt="3">
        <dgm:presLayoutVars>
          <dgm:chMax val="1"/>
          <dgm:bulletEnabled val="1"/>
        </dgm:presLayoutVars>
      </dgm:prSet>
      <dgm:spPr/>
      <dgm:t>
        <a:bodyPr/>
        <a:lstStyle/>
        <a:p>
          <a:endParaRPr lang="es-EC"/>
        </a:p>
      </dgm:t>
    </dgm:pt>
  </dgm:ptLst>
  <dgm:cxnLst>
    <dgm:cxn modelId="{3301B455-EF8A-4572-B32B-642ACEC46305}" srcId="{C189A26A-F61C-47D6-9712-E2A8153F0F42}" destId="{7455480E-9196-47B0-882C-246A8EA001D3}" srcOrd="2" destOrd="0" parTransId="{12447738-DDB2-4867-B5B5-E97DD21BB796}" sibTransId="{05093A39-4C54-44A1-B3EE-20DD47FD453C}"/>
    <dgm:cxn modelId="{B9F4DF5C-29DF-433A-8FBF-15C745F11758}" type="presOf" srcId="{1B221CAD-E24F-4223-BFF0-9BEE1E102FFA}" destId="{B73AF003-2933-48A4-9483-0FA259017C2F}" srcOrd="0" destOrd="1" presId="urn:microsoft.com/office/officeart/2005/8/layout/hProcess6"/>
    <dgm:cxn modelId="{CA44A630-36CD-49D9-AAC3-F3063E8FEBD0}" srcId="{E3952A57-665F-478A-9836-12AA6AB4D515}" destId="{1B221CAD-E24F-4223-BFF0-9BEE1E102FFA}" srcOrd="1" destOrd="0" parTransId="{51D8E084-D505-4E5F-B49E-5042934CCA5E}" sibTransId="{AA9367D2-AD99-4C0C-8044-8C25E58427EB}"/>
    <dgm:cxn modelId="{370690D6-EEBC-426D-86DF-646E661D3B06}" type="presOf" srcId="{0037BF69-0E46-4C14-8971-785D588E973E}" destId="{B73AF003-2933-48A4-9483-0FA259017C2F}" srcOrd="0" destOrd="0" presId="urn:microsoft.com/office/officeart/2005/8/layout/hProcess6"/>
    <dgm:cxn modelId="{9D97F44A-E74A-4B84-9EC4-2A41D558091C}" type="presOf" srcId="{1B221CAD-E24F-4223-BFF0-9BEE1E102FFA}" destId="{9A218FD4-A05F-4AA4-B3AD-58F7281A973E}" srcOrd="1" destOrd="1" presId="urn:microsoft.com/office/officeart/2005/8/layout/hProcess6"/>
    <dgm:cxn modelId="{41208FFA-44D0-42B5-A5B4-3E33BA03D261}" srcId="{4A55D3F3-366A-43B2-BF38-0CE486642640}" destId="{53E821BC-E66F-4D37-AEAE-8A8041639469}" srcOrd="0" destOrd="0" parTransId="{D2A136F0-4DEA-44FD-90FC-3DC99FCEBC38}" sibTransId="{BFF2784B-FA04-411B-9272-BF13E0A33BAF}"/>
    <dgm:cxn modelId="{E007BCF3-E5EA-43CB-B5A2-7B0BF7E60B81}" type="presOf" srcId="{E3952A57-665F-478A-9836-12AA6AB4D515}" destId="{D01464F7-5220-44F3-A417-426B165D9EC6}" srcOrd="0" destOrd="0" presId="urn:microsoft.com/office/officeart/2005/8/layout/hProcess6"/>
    <dgm:cxn modelId="{065BE23F-565D-410B-8BB4-B7FF8274B4E1}" type="presOf" srcId="{0037BF69-0E46-4C14-8971-785D588E973E}" destId="{9A218FD4-A05F-4AA4-B3AD-58F7281A973E}" srcOrd="1" destOrd="0" presId="urn:microsoft.com/office/officeart/2005/8/layout/hProcess6"/>
    <dgm:cxn modelId="{AE5183DB-4528-4537-9B12-B5A6A5CF9F5D}" srcId="{7455480E-9196-47B0-882C-246A8EA001D3}" destId="{77D8F33B-CC8D-4011-B59C-F8FB3110223F}" srcOrd="0" destOrd="0" parTransId="{8630053B-1168-454D-936C-69FDDCA34C79}" sibTransId="{318F969C-F424-4DA2-9AEB-008DCEE38B85}"/>
    <dgm:cxn modelId="{28FAE266-0FB1-4246-B004-691B1BF3EFA3}" type="presOf" srcId="{7455480E-9196-47B0-882C-246A8EA001D3}" destId="{3356991E-3EB3-4717-BCA6-FDDCC61A07BE}" srcOrd="0" destOrd="0" presId="urn:microsoft.com/office/officeart/2005/8/layout/hProcess6"/>
    <dgm:cxn modelId="{8541C495-A83D-4ABA-B1B0-D4AA9B16F649}" type="presOf" srcId="{77D8F33B-CC8D-4011-B59C-F8FB3110223F}" destId="{B43ADABA-7BF5-4384-8293-5B8C9E149E6A}" srcOrd="1" destOrd="0" presId="urn:microsoft.com/office/officeart/2005/8/layout/hProcess6"/>
    <dgm:cxn modelId="{7A5EBF1E-0649-40B3-886F-F58B92D910B7}" type="presOf" srcId="{4A55D3F3-366A-43B2-BF38-0CE486642640}" destId="{7E964CE2-71D2-4BF5-A2CD-2A63376E8284}" srcOrd="0" destOrd="0" presId="urn:microsoft.com/office/officeart/2005/8/layout/hProcess6"/>
    <dgm:cxn modelId="{E7A32D8B-815E-44E9-8DD0-842B10326D22}" srcId="{C189A26A-F61C-47D6-9712-E2A8153F0F42}" destId="{4A55D3F3-366A-43B2-BF38-0CE486642640}" srcOrd="1" destOrd="0" parTransId="{3C4737BA-9A74-4069-9232-53D41C676EF9}" sibTransId="{4D2857A6-5D7B-4B10-8EA9-511D4771C4A9}"/>
    <dgm:cxn modelId="{61866D90-F72A-4E56-B174-C0B689C9F7A8}" type="presOf" srcId="{77D8F33B-CC8D-4011-B59C-F8FB3110223F}" destId="{D5C8870D-8248-4BE3-9A53-D4FA8459F0A2}" srcOrd="0" destOrd="0" presId="urn:microsoft.com/office/officeart/2005/8/layout/hProcess6"/>
    <dgm:cxn modelId="{981CEA52-7ACE-462B-BBA8-594BD3483C9A}" type="presOf" srcId="{53E821BC-E66F-4D37-AEAE-8A8041639469}" destId="{8798AF8E-33C0-41DF-9D99-F1C93A581661}" srcOrd="1" destOrd="0" presId="urn:microsoft.com/office/officeart/2005/8/layout/hProcess6"/>
    <dgm:cxn modelId="{A74B032B-8840-4F3F-A8C8-FD728DD05456}" type="presOf" srcId="{53E821BC-E66F-4D37-AEAE-8A8041639469}" destId="{87A1C3B7-9692-4F8F-9695-F6DABEADFC23}" srcOrd="0" destOrd="0" presId="urn:microsoft.com/office/officeart/2005/8/layout/hProcess6"/>
    <dgm:cxn modelId="{67B403A2-AA19-40F2-BF28-897961D6BB1E}" type="presOf" srcId="{C189A26A-F61C-47D6-9712-E2A8153F0F42}" destId="{AC3363D8-61AC-4D9B-BB4D-D1791C6918F8}" srcOrd="0" destOrd="0" presId="urn:microsoft.com/office/officeart/2005/8/layout/hProcess6"/>
    <dgm:cxn modelId="{25EE5F0D-C2E7-4105-9017-86D9B1A5D02B}" srcId="{C189A26A-F61C-47D6-9712-E2A8153F0F42}" destId="{E3952A57-665F-478A-9836-12AA6AB4D515}" srcOrd="0" destOrd="0" parTransId="{F597D551-ED4F-48DF-8A72-9D34405C5979}" sibTransId="{105F217B-90FE-4948-80C6-D9DC1EDAFEA1}"/>
    <dgm:cxn modelId="{26448ADD-12C1-44E8-A487-7648F23E23C7}" srcId="{E3952A57-665F-478A-9836-12AA6AB4D515}" destId="{0037BF69-0E46-4C14-8971-785D588E973E}" srcOrd="0" destOrd="0" parTransId="{90E618E8-F738-4C75-B6D3-2BD8DD80C2A9}" sibTransId="{8C625B82-E7C8-46B4-BB20-26412A9076F4}"/>
    <dgm:cxn modelId="{56A9F1DB-A1AE-4031-B991-E645E3152DEE}" type="presParOf" srcId="{AC3363D8-61AC-4D9B-BB4D-D1791C6918F8}" destId="{9FCDB6B6-793B-4F63-A4F4-381400FCB158}" srcOrd="0" destOrd="0" presId="urn:microsoft.com/office/officeart/2005/8/layout/hProcess6"/>
    <dgm:cxn modelId="{DCB7A0FE-511E-4EA6-8728-D716EBC3287A}" type="presParOf" srcId="{9FCDB6B6-793B-4F63-A4F4-381400FCB158}" destId="{60052590-E71C-487E-83B5-94359D459959}" srcOrd="0" destOrd="0" presId="urn:microsoft.com/office/officeart/2005/8/layout/hProcess6"/>
    <dgm:cxn modelId="{ACA9945F-BF0E-4A14-95B2-9A46D68278AB}" type="presParOf" srcId="{9FCDB6B6-793B-4F63-A4F4-381400FCB158}" destId="{B73AF003-2933-48A4-9483-0FA259017C2F}" srcOrd="1" destOrd="0" presId="urn:microsoft.com/office/officeart/2005/8/layout/hProcess6"/>
    <dgm:cxn modelId="{AAEDDCD8-81AC-42E0-8DB8-9B37F4190A72}" type="presParOf" srcId="{9FCDB6B6-793B-4F63-A4F4-381400FCB158}" destId="{9A218FD4-A05F-4AA4-B3AD-58F7281A973E}" srcOrd="2" destOrd="0" presId="urn:microsoft.com/office/officeart/2005/8/layout/hProcess6"/>
    <dgm:cxn modelId="{C9927B97-717A-445B-BB59-88763232E62D}" type="presParOf" srcId="{9FCDB6B6-793B-4F63-A4F4-381400FCB158}" destId="{D01464F7-5220-44F3-A417-426B165D9EC6}" srcOrd="3" destOrd="0" presId="urn:microsoft.com/office/officeart/2005/8/layout/hProcess6"/>
    <dgm:cxn modelId="{B8D69DD4-A461-4747-AFD3-45EE5D74991D}" type="presParOf" srcId="{AC3363D8-61AC-4D9B-BB4D-D1791C6918F8}" destId="{0F0B220F-C6CD-4A4E-8026-0A1E34C94613}" srcOrd="1" destOrd="0" presId="urn:microsoft.com/office/officeart/2005/8/layout/hProcess6"/>
    <dgm:cxn modelId="{DAAFA52F-D19D-4780-83F7-2E5310B092E5}" type="presParOf" srcId="{AC3363D8-61AC-4D9B-BB4D-D1791C6918F8}" destId="{74738470-E3E6-4B2A-BDC3-03B1F07A0F13}" srcOrd="2" destOrd="0" presId="urn:microsoft.com/office/officeart/2005/8/layout/hProcess6"/>
    <dgm:cxn modelId="{8AA9F011-970B-4E43-9475-6130D232F1D8}" type="presParOf" srcId="{74738470-E3E6-4B2A-BDC3-03B1F07A0F13}" destId="{FA2FA7E1-1552-46D5-ACE9-F20587EF8BC3}" srcOrd="0" destOrd="0" presId="urn:microsoft.com/office/officeart/2005/8/layout/hProcess6"/>
    <dgm:cxn modelId="{548EB5DC-7B77-4B2D-BD65-EB581ACBAA7F}" type="presParOf" srcId="{74738470-E3E6-4B2A-BDC3-03B1F07A0F13}" destId="{87A1C3B7-9692-4F8F-9695-F6DABEADFC23}" srcOrd="1" destOrd="0" presId="urn:microsoft.com/office/officeart/2005/8/layout/hProcess6"/>
    <dgm:cxn modelId="{E119CC67-1076-4AA9-ADCA-12A99FC2F046}" type="presParOf" srcId="{74738470-E3E6-4B2A-BDC3-03B1F07A0F13}" destId="{8798AF8E-33C0-41DF-9D99-F1C93A581661}" srcOrd="2" destOrd="0" presId="urn:microsoft.com/office/officeart/2005/8/layout/hProcess6"/>
    <dgm:cxn modelId="{193AAD49-B35E-43E1-824A-7AA297CBD31F}" type="presParOf" srcId="{74738470-E3E6-4B2A-BDC3-03B1F07A0F13}" destId="{7E964CE2-71D2-4BF5-A2CD-2A63376E8284}" srcOrd="3" destOrd="0" presId="urn:microsoft.com/office/officeart/2005/8/layout/hProcess6"/>
    <dgm:cxn modelId="{4A133C92-0EBA-4916-95E6-1A9ED221185B}" type="presParOf" srcId="{AC3363D8-61AC-4D9B-BB4D-D1791C6918F8}" destId="{85A55AFE-2BA1-42CA-9EAF-0DC5929D3D5B}" srcOrd="3" destOrd="0" presId="urn:microsoft.com/office/officeart/2005/8/layout/hProcess6"/>
    <dgm:cxn modelId="{082CDACE-5FBD-4682-BE3C-0CA3F940FA03}" type="presParOf" srcId="{AC3363D8-61AC-4D9B-BB4D-D1791C6918F8}" destId="{804F9FDD-14FC-476F-AEF0-5AAF596C6563}" srcOrd="4" destOrd="0" presId="urn:microsoft.com/office/officeart/2005/8/layout/hProcess6"/>
    <dgm:cxn modelId="{FB9D41C0-E6C9-47BA-BA1F-D73AFAA374C6}" type="presParOf" srcId="{804F9FDD-14FC-476F-AEF0-5AAF596C6563}" destId="{48FA4136-C599-4F48-AFF5-32F86E3482F7}" srcOrd="0" destOrd="0" presId="urn:microsoft.com/office/officeart/2005/8/layout/hProcess6"/>
    <dgm:cxn modelId="{D805A82F-172D-47BA-ADEB-223F13B99B7A}" type="presParOf" srcId="{804F9FDD-14FC-476F-AEF0-5AAF596C6563}" destId="{D5C8870D-8248-4BE3-9A53-D4FA8459F0A2}" srcOrd="1" destOrd="0" presId="urn:microsoft.com/office/officeart/2005/8/layout/hProcess6"/>
    <dgm:cxn modelId="{A8211F02-1127-4E5D-B36F-111F610E64BF}" type="presParOf" srcId="{804F9FDD-14FC-476F-AEF0-5AAF596C6563}" destId="{B43ADABA-7BF5-4384-8293-5B8C9E149E6A}" srcOrd="2" destOrd="0" presId="urn:microsoft.com/office/officeart/2005/8/layout/hProcess6"/>
    <dgm:cxn modelId="{44AA95A4-B240-43AD-990F-2643EC487B05}" type="presParOf" srcId="{804F9FDD-14FC-476F-AEF0-5AAF596C6563}" destId="{3356991E-3EB3-4717-BCA6-FDDCC61A07BE}" srcOrd="3" destOrd="0" presId="urn:microsoft.com/office/officeart/2005/8/layout/h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C7D8EAB-FE77-4A69-83A0-A78063C54FEA}" type="doc">
      <dgm:prSet loTypeId="urn:microsoft.com/office/officeart/2005/8/layout/vList4#7" loCatId="list" qsTypeId="urn:microsoft.com/office/officeart/2005/8/quickstyle/simple1" qsCatId="simple" csTypeId="urn:microsoft.com/office/officeart/2005/8/colors/accent1_1" csCatId="accent1" phldr="1"/>
      <dgm:spPr/>
      <dgm:t>
        <a:bodyPr/>
        <a:lstStyle/>
        <a:p>
          <a:endParaRPr lang="es-ES"/>
        </a:p>
      </dgm:t>
    </dgm:pt>
    <dgm:pt modelId="{AB91255F-1AF2-402F-BBE7-7730ED94A238}">
      <dgm:prSet phldrT="[Texto]"/>
      <dgm:spPr/>
      <dgm:t>
        <a:bodyPr/>
        <a:lstStyle/>
        <a:p>
          <a:r>
            <a:rPr lang="es-EC" dirty="0" smtClean="0"/>
            <a:t>Estandarización del Proceso</a:t>
          </a:r>
          <a:endParaRPr lang="es-ES" dirty="0"/>
        </a:p>
      </dgm:t>
    </dgm:pt>
    <dgm:pt modelId="{06894D28-CDBA-4233-8338-B2B49C26E216}" type="parTrans" cxnId="{343E09DC-D3C1-4CB4-A5C4-B873B262961E}">
      <dgm:prSet/>
      <dgm:spPr/>
      <dgm:t>
        <a:bodyPr/>
        <a:lstStyle/>
        <a:p>
          <a:endParaRPr lang="es-ES"/>
        </a:p>
      </dgm:t>
    </dgm:pt>
    <dgm:pt modelId="{A4F42D15-EBD5-4015-BF71-646528E6D614}" type="sibTrans" cxnId="{343E09DC-D3C1-4CB4-A5C4-B873B262961E}">
      <dgm:prSet/>
      <dgm:spPr/>
      <dgm:t>
        <a:bodyPr/>
        <a:lstStyle/>
        <a:p>
          <a:endParaRPr lang="es-ES"/>
        </a:p>
      </dgm:t>
    </dgm:pt>
    <dgm:pt modelId="{C73B4464-CE43-4DBB-861A-789AF050423E}">
      <dgm:prSet phldrT="[Texto]"/>
      <dgm:spPr/>
      <dgm:t>
        <a:bodyPr/>
        <a:lstStyle/>
        <a:p>
          <a:r>
            <a:rPr lang="es-EC" dirty="0" smtClean="0"/>
            <a:t>Oportunidad de mejora para identificar la mejor práctica y estandarizar el proceso. </a:t>
          </a:r>
          <a:endParaRPr lang="es-ES" dirty="0"/>
        </a:p>
      </dgm:t>
    </dgm:pt>
    <dgm:pt modelId="{34C3E147-5D56-4A27-A630-BFB04D92FA3E}" type="parTrans" cxnId="{A6DD6B9C-972F-47FB-9A74-1593F641054F}">
      <dgm:prSet/>
      <dgm:spPr/>
      <dgm:t>
        <a:bodyPr/>
        <a:lstStyle/>
        <a:p>
          <a:endParaRPr lang="es-ES"/>
        </a:p>
      </dgm:t>
    </dgm:pt>
    <dgm:pt modelId="{276DDDA5-2BA8-41FF-9FEF-CB66E4E8CBED}" type="sibTrans" cxnId="{A6DD6B9C-972F-47FB-9A74-1593F641054F}">
      <dgm:prSet/>
      <dgm:spPr/>
      <dgm:t>
        <a:bodyPr/>
        <a:lstStyle/>
        <a:p>
          <a:endParaRPr lang="es-ES"/>
        </a:p>
      </dgm:t>
    </dgm:pt>
    <dgm:pt modelId="{270249F3-73BD-4527-8BF8-C8535244E26D}">
      <dgm:prSet phldrT="[Texto]"/>
      <dgm:spPr/>
      <dgm:t>
        <a:bodyPr/>
        <a:lstStyle/>
        <a:p>
          <a:r>
            <a:rPr lang="es-EC" dirty="0" smtClean="0"/>
            <a:t>Definir controles en el manejo del archivo</a:t>
          </a:r>
          <a:endParaRPr lang="es-ES" dirty="0"/>
        </a:p>
      </dgm:t>
    </dgm:pt>
    <dgm:pt modelId="{984D5100-6FFC-4230-91D0-76AD134A02B0}" type="parTrans" cxnId="{3573B944-2931-4711-BC8F-0BAB1593FF67}">
      <dgm:prSet/>
      <dgm:spPr/>
      <dgm:t>
        <a:bodyPr/>
        <a:lstStyle/>
        <a:p>
          <a:endParaRPr lang="es-ES"/>
        </a:p>
      </dgm:t>
    </dgm:pt>
    <dgm:pt modelId="{E57126CE-F966-481A-9DBD-EBD6506B93FC}" type="sibTrans" cxnId="{3573B944-2931-4711-BC8F-0BAB1593FF67}">
      <dgm:prSet/>
      <dgm:spPr/>
      <dgm:t>
        <a:bodyPr/>
        <a:lstStyle/>
        <a:p>
          <a:endParaRPr lang="es-ES"/>
        </a:p>
      </dgm:t>
    </dgm:pt>
    <dgm:pt modelId="{1E51E5E2-A86A-4C51-96DE-EB175D2C01F3}">
      <dgm:prSet phldrT="[Texto]"/>
      <dgm:spPr/>
      <dgm:t>
        <a:bodyPr/>
        <a:lstStyle/>
        <a:p>
          <a:r>
            <a:rPr lang="es-EC" dirty="0" smtClean="0"/>
            <a:t>Controles requeridos (sin caer en el exceso) para administrar la documentación entrante y </a:t>
          </a:r>
          <a:r>
            <a:rPr lang="es-EC" dirty="0" smtClean="0"/>
            <a:t>saliente</a:t>
          </a:r>
          <a:endParaRPr lang="es-ES" dirty="0"/>
        </a:p>
      </dgm:t>
    </dgm:pt>
    <dgm:pt modelId="{9466EBE8-334E-433F-97FE-943A4AC4B991}" type="parTrans" cxnId="{689B6D47-A251-4175-A331-9E0007270EBD}">
      <dgm:prSet/>
      <dgm:spPr/>
      <dgm:t>
        <a:bodyPr/>
        <a:lstStyle/>
        <a:p>
          <a:endParaRPr lang="es-ES"/>
        </a:p>
      </dgm:t>
    </dgm:pt>
    <dgm:pt modelId="{AF298B9F-AD3B-4D67-ABAA-8E61F271EA4D}" type="sibTrans" cxnId="{689B6D47-A251-4175-A331-9E0007270EBD}">
      <dgm:prSet/>
      <dgm:spPr/>
      <dgm:t>
        <a:bodyPr/>
        <a:lstStyle/>
        <a:p>
          <a:endParaRPr lang="es-ES"/>
        </a:p>
      </dgm:t>
    </dgm:pt>
    <dgm:pt modelId="{ABBED20F-D679-4B33-9E57-50F61F17FE3B}">
      <dgm:prSet phldrT="[Texto]"/>
      <dgm:spPr/>
      <dgm:t>
        <a:bodyPr/>
        <a:lstStyle/>
        <a:p>
          <a:r>
            <a:rPr lang="es-EC" dirty="0" smtClean="0"/>
            <a:t>Evaluar las seguridades actuales en los correspondientes espacios físicos.  </a:t>
          </a:r>
          <a:endParaRPr lang="es-ES" dirty="0"/>
        </a:p>
      </dgm:t>
    </dgm:pt>
    <dgm:pt modelId="{CC959E4F-02FD-46AA-BE49-611669B5C535}" type="parTrans" cxnId="{C9A9BCAC-98B4-4084-B550-1F0B5F3E670B}">
      <dgm:prSet/>
      <dgm:spPr/>
      <dgm:t>
        <a:bodyPr/>
        <a:lstStyle/>
        <a:p>
          <a:endParaRPr lang="es-ES"/>
        </a:p>
      </dgm:t>
    </dgm:pt>
    <dgm:pt modelId="{0D7B52AC-8C60-43F4-B7C6-FDD35A32E2C4}" type="sibTrans" cxnId="{C9A9BCAC-98B4-4084-B550-1F0B5F3E670B}">
      <dgm:prSet/>
      <dgm:spPr/>
      <dgm:t>
        <a:bodyPr/>
        <a:lstStyle/>
        <a:p>
          <a:endParaRPr lang="es-ES"/>
        </a:p>
      </dgm:t>
    </dgm:pt>
    <dgm:pt modelId="{5CF02D38-C0E2-49AF-A9B1-5526B3375589}">
      <dgm:prSet phldrT="[Texto]"/>
      <dgm:spPr/>
      <dgm:t>
        <a:bodyPr/>
        <a:lstStyle/>
        <a:p>
          <a:r>
            <a:rPr lang="es-EC" dirty="0" smtClean="0"/>
            <a:t>Incluye la evaluación de la necesidad de disponer de sistemas anti - fuegos,  cerraduras, otros. </a:t>
          </a:r>
          <a:endParaRPr lang="es-ES" dirty="0"/>
        </a:p>
      </dgm:t>
    </dgm:pt>
    <dgm:pt modelId="{374FB7FC-0E47-4F66-8E6A-C27B52A9B59F}" type="parTrans" cxnId="{5EAAFF6D-85D3-4AE7-AEFF-B2E69D6EB559}">
      <dgm:prSet/>
      <dgm:spPr/>
      <dgm:t>
        <a:bodyPr/>
        <a:lstStyle/>
        <a:p>
          <a:endParaRPr lang="es-ES"/>
        </a:p>
      </dgm:t>
    </dgm:pt>
    <dgm:pt modelId="{E41D7E9A-337F-4D27-ACC0-DCF513856375}" type="sibTrans" cxnId="{5EAAFF6D-85D3-4AE7-AEFF-B2E69D6EB559}">
      <dgm:prSet/>
      <dgm:spPr/>
      <dgm:t>
        <a:bodyPr/>
        <a:lstStyle/>
        <a:p>
          <a:endParaRPr lang="es-ES"/>
        </a:p>
      </dgm:t>
    </dgm:pt>
    <dgm:pt modelId="{C6CE6572-E708-4AD0-B454-5E2DE0569D1D}" type="pres">
      <dgm:prSet presAssocID="{DC7D8EAB-FE77-4A69-83A0-A78063C54FEA}" presName="linear" presStyleCnt="0">
        <dgm:presLayoutVars>
          <dgm:dir/>
          <dgm:resizeHandles val="exact"/>
        </dgm:presLayoutVars>
      </dgm:prSet>
      <dgm:spPr/>
      <dgm:t>
        <a:bodyPr/>
        <a:lstStyle/>
        <a:p>
          <a:endParaRPr lang="es-ES"/>
        </a:p>
      </dgm:t>
    </dgm:pt>
    <dgm:pt modelId="{316A483E-2FD3-46B3-9AA7-6081E81B9588}" type="pres">
      <dgm:prSet presAssocID="{AB91255F-1AF2-402F-BBE7-7730ED94A238}" presName="comp" presStyleCnt="0"/>
      <dgm:spPr/>
      <dgm:t>
        <a:bodyPr/>
        <a:lstStyle/>
        <a:p>
          <a:endParaRPr lang="es-EC"/>
        </a:p>
      </dgm:t>
    </dgm:pt>
    <dgm:pt modelId="{1D01CB12-1718-4418-A3C5-8477E8F2CF97}" type="pres">
      <dgm:prSet presAssocID="{AB91255F-1AF2-402F-BBE7-7730ED94A238}" presName="box" presStyleLbl="node1" presStyleIdx="0" presStyleCnt="3"/>
      <dgm:spPr/>
      <dgm:t>
        <a:bodyPr/>
        <a:lstStyle/>
        <a:p>
          <a:endParaRPr lang="es-ES"/>
        </a:p>
      </dgm:t>
    </dgm:pt>
    <dgm:pt modelId="{54363D45-A4C7-465E-8FEE-83952E45A1D6}" type="pres">
      <dgm:prSet presAssocID="{AB91255F-1AF2-402F-BBE7-7730ED94A238}" presName="img" presStyleLbl="fgImgPlace1" presStyleIdx="0" presStyleCnt="3"/>
      <dgm:spPr>
        <a:blipFill rotWithShape="0">
          <a:blip xmlns:r="http://schemas.openxmlformats.org/officeDocument/2006/relationships" r:embed="rId1"/>
          <a:stretch>
            <a:fillRect/>
          </a:stretch>
        </a:blipFill>
      </dgm:spPr>
      <dgm:t>
        <a:bodyPr/>
        <a:lstStyle/>
        <a:p>
          <a:endParaRPr lang="es-EC"/>
        </a:p>
      </dgm:t>
    </dgm:pt>
    <dgm:pt modelId="{240BD25B-F9DF-4DCC-8BDF-153931030A8F}" type="pres">
      <dgm:prSet presAssocID="{AB91255F-1AF2-402F-BBE7-7730ED94A238}" presName="text" presStyleLbl="node1" presStyleIdx="0" presStyleCnt="3">
        <dgm:presLayoutVars>
          <dgm:bulletEnabled val="1"/>
        </dgm:presLayoutVars>
      </dgm:prSet>
      <dgm:spPr/>
      <dgm:t>
        <a:bodyPr/>
        <a:lstStyle/>
        <a:p>
          <a:endParaRPr lang="es-ES"/>
        </a:p>
      </dgm:t>
    </dgm:pt>
    <dgm:pt modelId="{96EC39E9-8C8F-4BB2-8E44-11FC0ECC7D22}" type="pres">
      <dgm:prSet presAssocID="{A4F42D15-EBD5-4015-BF71-646528E6D614}" presName="spacer" presStyleCnt="0"/>
      <dgm:spPr/>
      <dgm:t>
        <a:bodyPr/>
        <a:lstStyle/>
        <a:p>
          <a:endParaRPr lang="es-EC"/>
        </a:p>
      </dgm:t>
    </dgm:pt>
    <dgm:pt modelId="{5F78EFE5-F128-42E7-A9FD-4D6BC0C237D8}" type="pres">
      <dgm:prSet presAssocID="{270249F3-73BD-4527-8BF8-C8535244E26D}" presName="comp" presStyleCnt="0"/>
      <dgm:spPr/>
      <dgm:t>
        <a:bodyPr/>
        <a:lstStyle/>
        <a:p>
          <a:endParaRPr lang="es-EC"/>
        </a:p>
      </dgm:t>
    </dgm:pt>
    <dgm:pt modelId="{056CE65C-A6A9-4D16-9F95-E8CC16488D5C}" type="pres">
      <dgm:prSet presAssocID="{270249F3-73BD-4527-8BF8-C8535244E26D}" presName="box" presStyleLbl="node1" presStyleIdx="1" presStyleCnt="3"/>
      <dgm:spPr/>
      <dgm:t>
        <a:bodyPr/>
        <a:lstStyle/>
        <a:p>
          <a:endParaRPr lang="es-ES"/>
        </a:p>
      </dgm:t>
    </dgm:pt>
    <dgm:pt modelId="{0A3074B7-C53C-47DF-8605-165A7D4CFC87}" type="pres">
      <dgm:prSet presAssocID="{270249F3-73BD-4527-8BF8-C8535244E26D}" presName="img" presStyleLbl="fgImgPlace1" presStyleIdx="1" presStyleCnt="3"/>
      <dgm:spPr>
        <a:blipFill rotWithShape="0">
          <a:blip xmlns:r="http://schemas.openxmlformats.org/officeDocument/2006/relationships" r:embed="rId2"/>
          <a:stretch>
            <a:fillRect/>
          </a:stretch>
        </a:blipFill>
      </dgm:spPr>
      <dgm:t>
        <a:bodyPr/>
        <a:lstStyle/>
        <a:p>
          <a:endParaRPr lang="es-EC"/>
        </a:p>
      </dgm:t>
    </dgm:pt>
    <dgm:pt modelId="{D01CEBB0-075E-4886-BCB9-B11E752A4B57}" type="pres">
      <dgm:prSet presAssocID="{270249F3-73BD-4527-8BF8-C8535244E26D}" presName="text" presStyleLbl="node1" presStyleIdx="1" presStyleCnt="3">
        <dgm:presLayoutVars>
          <dgm:bulletEnabled val="1"/>
        </dgm:presLayoutVars>
      </dgm:prSet>
      <dgm:spPr/>
      <dgm:t>
        <a:bodyPr/>
        <a:lstStyle/>
        <a:p>
          <a:endParaRPr lang="es-ES"/>
        </a:p>
      </dgm:t>
    </dgm:pt>
    <dgm:pt modelId="{D7E5D820-742B-41FC-98EC-FD9609174F17}" type="pres">
      <dgm:prSet presAssocID="{E57126CE-F966-481A-9DBD-EBD6506B93FC}" presName="spacer" presStyleCnt="0"/>
      <dgm:spPr/>
      <dgm:t>
        <a:bodyPr/>
        <a:lstStyle/>
        <a:p>
          <a:endParaRPr lang="es-EC"/>
        </a:p>
      </dgm:t>
    </dgm:pt>
    <dgm:pt modelId="{A102FF88-8D1A-4A62-9A83-D6A307323653}" type="pres">
      <dgm:prSet presAssocID="{ABBED20F-D679-4B33-9E57-50F61F17FE3B}" presName="comp" presStyleCnt="0"/>
      <dgm:spPr/>
      <dgm:t>
        <a:bodyPr/>
        <a:lstStyle/>
        <a:p>
          <a:endParaRPr lang="es-EC"/>
        </a:p>
      </dgm:t>
    </dgm:pt>
    <dgm:pt modelId="{F69667A8-A0DC-4C3F-A618-8371CAD7759E}" type="pres">
      <dgm:prSet presAssocID="{ABBED20F-D679-4B33-9E57-50F61F17FE3B}" presName="box" presStyleLbl="node1" presStyleIdx="2" presStyleCnt="3"/>
      <dgm:spPr/>
      <dgm:t>
        <a:bodyPr/>
        <a:lstStyle/>
        <a:p>
          <a:endParaRPr lang="es-ES"/>
        </a:p>
      </dgm:t>
    </dgm:pt>
    <dgm:pt modelId="{EBA183E0-5706-48AF-9FBC-8380BF0D4588}" type="pres">
      <dgm:prSet presAssocID="{ABBED20F-D679-4B33-9E57-50F61F17FE3B}" presName="img" presStyleLbl="fgImgPlace1" presStyleIdx="2" presStyleCnt="3"/>
      <dgm:spPr>
        <a:blipFill rotWithShape="0">
          <a:blip xmlns:r="http://schemas.openxmlformats.org/officeDocument/2006/relationships" r:embed="rId3"/>
          <a:stretch>
            <a:fillRect/>
          </a:stretch>
        </a:blipFill>
      </dgm:spPr>
      <dgm:t>
        <a:bodyPr/>
        <a:lstStyle/>
        <a:p>
          <a:endParaRPr lang="es-EC"/>
        </a:p>
      </dgm:t>
    </dgm:pt>
    <dgm:pt modelId="{18629804-9B8B-4F4E-8995-DC95D01B9601}" type="pres">
      <dgm:prSet presAssocID="{ABBED20F-D679-4B33-9E57-50F61F17FE3B}" presName="text" presStyleLbl="node1" presStyleIdx="2" presStyleCnt="3">
        <dgm:presLayoutVars>
          <dgm:bulletEnabled val="1"/>
        </dgm:presLayoutVars>
      </dgm:prSet>
      <dgm:spPr/>
      <dgm:t>
        <a:bodyPr/>
        <a:lstStyle/>
        <a:p>
          <a:endParaRPr lang="es-ES"/>
        </a:p>
      </dgm:t>
    </dgm:pt>
  </dgm:ptLst>
  <dgm:cxnLst>
    <dgm:cxn modelId="{5EAAFF6D-85D3-4AE7-AEFF-B2E69D6EB559}" srcId="{ABBED20F-D679-4B33-9E57-50F61F17FE3B}" destId="{5CF02D38-C0E2-49AF-A9B1-5526B3375589}" srcOrd="0" destOrd="0" parTransId="{374FB7FC-0E47-4F66-8E6A-C27B52A9B59F}" sibTransId="{E41D7E9A-337F-4D27-ACC0-DCF513856375}"/>
    <dgm:cxn modelId="{854DDD02-97AC-4226-A13C-EAAACB7C9404}" type="presOf" srcId="{C73B4464-CE43-4DBB-861A-789AF050423E}" destId="{240BD25B-F9DF-4DCC-8BDF-153931030A8F}" srcOrd="1" destOrd="1" presId="urn:microsoft.com/office/officeart/2005/8/layout/vList4#7"/>
    <dgm:cxn modelId="{A6DD6B9C-972F-47FB-9A74-1593F641054F}" srcId="{AB91255F-1AF2-402F-BBE7-7730ED94A238}" destId="{C73B4464-CE43-4DBB-861A-789AF050423E}" srcOrd="0" destOrd="0" parTransId="{34C3E147-5D56-4A27-A630-BFB04D92FA3E}" sibTransId="{276DDDA5-2BA8-41FF-9FEF-CB66E4E8CBED}"/>
    <dgm:cxn modelId="{69A5E407-7B8E-4B78-A206-590DCB9B32B9}" type="presOf" srcId="{5CF02D38-C0E2-49AF-A9B1-5526B3375589}" destId="{F69667A8-A0DC-4C3F-A618-8371CAD7759E}" srcOrd="0" destOrd="1" presId="urn:microsoft.com/office/officeart/2005/8/layout/vList4#7"/>
    <dgm:cxn modelId="{0477A2CA-0F7C-47E8-84E9-952BE5A88BCB}" type="presOf" srcId="{1E51E5E2-A86A-4C51-96DE-EB175D2C01F3}" destId="{056CE65C-A6A9-4D16-9F95-E8CC16488D5C}" srcOrd="0" destOrd="1" presId="urn:microsoft.com/office/officeart/2005/8/layout/vList4#7"/>
    <dgm:cxn modelId="{C5B6C0B2-1DB2-4BE4-9080-FCB2C3F478D4}" type="presOf" srcId="{1E51E5E2-A86A-4C51-96DE-EB175D2C01F3}" destId="{D01CEBB0-075E-4886-BCB9-B11E752A4B57}" srcOrd="1" destOrd="1" presId="urn:microsoft.com/office/officeart/2005/8/layout/vList4#7"/>
    <dgm:cxn modelId="{9080D232-3615-4BCA-BBDC-60277B1C1EF3}" type="presOf" srcId="{ABBED20F-D679-4B33-9E57-50F61F17FE3B}" destId="{F69667A8-A0DC-4C3F-A618-8371CAD7759E}" srcOrd="0" destOrd="0" presId="urn:microsoft.com/office/officeart/2005/8/layout/vList4#7"/>
    <dgm:cxn modelId="{F88D35D7-A5D9-40FC-994E-B0B0DFB34F6C}" type="presOf" srcId="{DC7D8EAB-FE77-4A69-83A0-A78063C54FEA}" destId="{C6CE6572-E708-4AD0-B454-5E2DE0569D1D}" srcOrd="0" destOrd="0" presId="urn:microsoft.com/office/officeart/2005/8/layout/vList4#7"/>
    <dgm:cxn modelId="{F05B25BF-C704-4C4C-BCE1-A3C88D195374}" type="presOf" srcId="{AB91255F-1AF2-402F-BBE7-7730ED94A238}" destId="{240BD25B-F9DF-4DCC-8BDF-153931030A8F}" srcOrd="1" destOrd="0" presId="urn:microsoft.com/office/officeart/2005/8/layout/vList4#7"/>
    <dgm:cxn modelId="{C9A9BCAC-98B4-4084-B550-1F0B5F3E670B}" srcId="{DC7D8EAB-FE77-4A69-83A0-A78063C54FEA}" destId="{ABBED20F-D679-4B33-9E57-50F61F17FE3B}" srcOrd="2" destOrd="0" parTransId="{CC959E4F-02FD-46AA-BE49-611669B5C535}" sibTransId="{0D7B52AC-8C60-43F4-B7C6-FDD35A32E2C4}"/>
    <dgm:cxn modelId="{BBEFF2BF-0A85-456E-BBAF-C46D45253FA5}" type="presOf" srcId="{C73B4464-CE43-4DBB-861A-789AF050423E}" destId="{1D01CB12-1718-4418-A3C5-8477E8F2CF97}" srcOrd="0" destOrd="1" presId="urn:microsoft.com/office/officeart/2005/8/layout/vList4#7"/>
    <dgm:cxn modelId="{689B6D47-A251-4175-A331-9E0007270EBD}" srcId="{270249F3-73BD-4527-8BF8-C8535244E26D}" destId="{1E51E5E2-A86A-4C51-96DE-EB175D2C01F3}" srcOrd="0" destOrd="0" parTransId="{9466EBE8-334E-433F-97FE-943A4AC4B991}" sibTransId="{AF298B9F-AD3B-4D67-ABAA-8E61F271EA4D}"/>
    <dgm:cxn modelId="{E68F2B5F-901D-4C36-BA62-B6A5E9446BE2}" type="presOf" srcId="{270249F3-73BD-4527-8BF8-C8535244E26D}" destId="{056CE65C-A6A9-4D16-9F95-E8CC16488D5C}" srcOrd="0" destOrd="0" presId="urn:microsoft.com/office/officeart/2005/8/layout/vList4#7"/>
    <dgm:cxn modelId="{B0BD7CC9-BA63-462F-9013-742B198C5879}" type="presOf" srcId="{AB91255F-1AF2-402F-BBE7-7730ED94A238}" destId="{1D01CB12-1718-4418-A3C5-8477E8F2CF97}" srcOrd="0" destOrd="0" presId="urn:microsoft.com/office/officeart/2005/8/layout/vList4#7"/>
    <dgm:cxn modelId="{343E09DC-D3C1-4CB4-A5C4-B873B262961E}" srcId="{DC7D8EAB-FE77-4A69-83A0-A78063C54FEA}" destId="{AB91255F-1AF2-402F-BBE7-7730ED94A238}" srcOrd="0" destOrd="0" parTransId="{06894D28-CDBA-4233-8338-B2B49C26E216}" sibTransId="{A4F42D15-EBD5-4015-BF71-646528E6D614}"/>
    <dgm:cxn modelId="{3573B944-2931-4711-BC8F-0BAB1593FF67}" srcId="{DC7D8EAB-FE77-4A69-83A0-A78063C54FEA}" destId="{270249F3-73BD-4527-8BF8-C8535244E26D}" srcOrd="1" destOrd="0" parTransId="{984D5100-6FFC-4230-91D0-76AD134A02B0}" sibTransId="{E57126CE-F966-481A-9DBD-EBD6506B93FC}"/>
    <dgm:cxn modelId="{C6DC8CCD-DEA6-4A5D-A452-DAE522C51A29}" type="presOf" srcId="{5CF02D38-C0E2-49AF-A9B1-5526B3375589}" destId="{18629804-9B8B-4F4E-8995-DC95D01B9601}" srcOrd="1" destOrd="1" presId="urn:microsoft.com/office/officeart/2005/8/layout/vList4#7"/>
    <dgm:cxn modelId="{3CCA6886-062E-4AEE-8A31-DFA098672486}" type="presOf" srcId="{ABBED20F-D679-4B33-9E57-50F61F17FE3B}" destId="{18629804-9B8B-4F4E-8995-DC95D01B9601}" srcOrd="1" destOrd="0" presId="urn:microsoft.com/office/officeart/2005/8/layout/vList4#7"/>
    <dgm:cxn modelId="{17A26CB2-659F-4216-8458-31C1D89AF2CA}" type="presOf" srcId="{270249F3-73BD-4527-8BF8-C8535244E26D}" destId="{D01CEBB0-075E-4886-BCB9-B11E752A4B57}" srcOrd="1" destOrd="0" presId="urn:microsoft.com/office/officeart/2005/8/layout/vList4#7"/>
    <dgm:cxn modelId="{7BAECBA9-3658-4A07-A8B6-A56A9937D640}" type="presParOf" srcId="{C6CE6572-E708-4AD0-B454-5E2DE0569D1D}" destId="{316A483E-2FD3-46B3-9AA7-6081E81B9588}" srcOrd="0" destOrd="0" presId="urn:microsoft.com/office/officeart/2005/8/layout/vList4#7"/>
    <dgm:cxn modelId="{B87014A4-687A-4E6E-8FF2-406A78F1F377}" type="presParOf" srcId="{316A483E-2FD3-46B3-9AA7-6081E81B9588}" destId="{1D01CB12-1718-4418-A3C5-8477E8F2CF97}" srcOrd="0" destOrd="0" presId="urn:microsoft.com/office/officeart/2005/8/layout/vList4#7"/>
    <dgm:cxn modelId="{FB237420-8947-4D15-BD4A-2AA0D5B69B2C}" type="presParOf" srcId="{316A483E-2FD3-46B3-9AA7-6081E81B9588}" destId="{54363D45-A4C7-465E-8FEE-83952E45A1D6}" srcOrd="1" destOrd="0" presId="urn:microsoft.com/office/officeart/2005/8/layout/vList4#7"/>
    <dgm:cxn modelId="{BB2F4C77-A496-4587-80D1-6B1846A4AEFA}" type="presParOf" srcId="{316A483E-2FD3-46B3-9AA7-6081E81B9588}" destId="{240BD25B-F9DF-4DCC-8BDF-153931030A8F}" srcOrd="2" destOrd="0" presId="urn:microsoft.com/office/officeart/2005/8/layout/vList4#7"/>
    <dgm:cxn modelId="{A679DA8C-1D4A-44BD-86A5-1DC6C589BFF3}" type="presParOf" srcId="{C6CE6572-E708-4AD0-B454-5E2DE0569D1D}" destId="{96EC39E9-8C8F-4BB2-8E44-11FC0ECC7D22}" srcOrd="1" destOrd="0" presId="urn:microsoft.com/office/officeart/2005/8/layout/vList4#7"/>
    <dgm:cxn modelId="{CC0D2A2B-C231-4B16-8C56-E8620B02AE72}" type="presParOf" srcId="{C6CE6572-E708-4AD0-B454-5E2DE0569D1D}" destId="{5F78EFE5-F128-42E7-A9FD-4D6BC0C237D8}" srcOrd="2" destOrd="0" presId="urn:microsoft.com/office/officeart/2005/8/layout/vList4#7"/>
    <dgm:cxn modelId="{2E807FE3-1F3F-4B2D-893D-EE76478A6011}" type="presParOf" srcId="{5F78EFE5-F128-42E7-A9FD-4D6BC0C237D8}" destId="{056CE65C-A6A9-4D16-9F95-E8CC16488D5C}" srcOrd="0" destOrd="0" presId="urn:microsoft.com/office/officeart/2005/8/layout/vList4#7"/>
    <dgm:cxn modelId="{0D8214A4-DA26-4C16-8922-CB76949EAEFB}" type="presParOf" srcId="{5F78EFE5-F128-42E7-A9FD-4D6BC0C237D8}" destId="{0A3074B7-C53C-47DF-8605-165A7D4CFC87}" srcOrd="1" destOrd="0" presId="urn:microsoft.com/office/officeart/2005/8/layout/vList4#7"/>
    <dgm:cxn modelId="{9A06C24A-571B-4C49-9699-E1FF3FC49AA6}" type="presParOf" srcId="{5F78EFE5-F128-42E7-A9FD-4D6BC0C237D8}" destId="{D01CEBB0-075E-4886-BCB9-B11E752A4B57}" srcOrd="2" destOrd="0" presId="urn:microsoft.com/office/officeart/2005/8/layout/vList4#7"/>
    <dgm:cxn modelId="{895667AA-616E-4840-807F-A9B92783E3BB}" type="presParOf" srcId="{C6CE6572-E708-4AD0-B454-5E2DE0569D1D}" destId="{D7E5D820-742B-41FC-98EC-FD9609174F17}" srcOrd="3" destOrd="0" presId="urn:microsoft.com/office/officeart/2005/8/layout/vList4#7"/>
    <dgm:cxn modelId="{6055F749-A37A-48BD-A620-E805C8877399}" type="presParOf" srcId="{C6CE6572-E708-4AD0-B454-5E2DE0569D1D}" destId="{A102FF88-8D1A-4A62-9A83-D6A307323653}" srcOrd="4" destOrd="0" presId="urn:microsoft.com/office/officeart/2005/8/layout/vList4#7"/>
    <dgm:cxn modelId="{865D22D2-DB8A-45FB-9899-1CF4C7EC2652}" type="presParOf" srcId="{A102FF88-8D1A-4A62-9A83-D6A307323653}" destId="{F69667A8-A0DC-4C3F-A618-8371CAD7759E}" srcOrd="0" destOrd="0" presId="urn:microsoft.com/office/officeart/2005/8/layout/vList4#7"/>
    <dgm:cxn modelId="{B8426679-FF3F-4DCA-8893-73BF6E2A6F6D}" type="presParOf" srcId="{A102FF88-8D1A-4A62-9A83-D6A307323653}" destId="{EBA183E0-5706-48AF-9FBC-8380BF0D4588}" srcOrd="1" destOrd="0" presId="urn:microsoft.com/office/officeart/2005/8/layout/vList4#7"/>
    <dgm:cxn modelId="{78CEC716-FD76-450D-A9F0-47F0AE0834D5}" type="presParOf" srcId="{A102FF88-8D1A-4A62-9A83-D6A307323653}" destId="{18629804-9B8B-4F4E-8995-DC95D01B9601}" srcOrd="2" destOrd="0" presId="urn:microsoft.com/office/officeart/2005/8/layout/vList4#7"/>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D7C6D0B-9AB8-41A9-A358-A2EA39C9ABD6}"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s-EC"/>
        </a:p>
      </dgm:t>
    </dgm:pt>
    <dgm:pt modelId="{6D128477-D7F9-40D7-9590-A2D3ABFCBAD8}">
      <dgm:prSet phldrT="[Texto]" custT="1"/>
      <dgm:spPr/>
      <dgm:t>
        <a:bodyPr/>
        <a:lstStyle/>
        <a:p>
          <a:pPr algn="just"/>
          <a:r>
            <a:rPr lang="es-EC" sz="1400" dirty="0" smtClean="0"/>
            <a:t>Acceso a consulta e impresión de documentos digitales de los clientes, cumpliendo reglas referentes al sigilo bancario.</a:t>
          </a:r>
          <a:endParaRPr lang="es-EC" sz="1400" dirty="0"/>
        </a:p>
      </dgm:t>
    </dgm:pt>
    <dgm:pt modelId="{721B5FB6-262C-485E-8ABF-0CCC20EE1F3F}" type="parTrans" cxnId="{6BE84784-0476-47F9-A820-24AC2D59F46B}">
      <dgm:prSet/>
      <dgm:spPr/>
      <dgm:t>
        <a:bodyPr/>
        <a:lstStyle/>
        <a:p>
          <a:pPr algn="just"/>
          <a:endParaRPr lang="es-EC" sz="1400"/>
        </a:p>
      </dgm:t>
    </dgm:pt>
    <dgm:pt modelId="{815E5E98-AB10-45E0-8EF3-5079FC5AC341}" type="sibTrans" cxnId="{6BE84784-0476-47F9-A820-24AC2D59F46B}">
      <dgm:prSet/>
      <dgm:spPr/>
      <dgm:t>
        <a:bodyPr/>
        <a:lstStyle/>
        <a:p>
          <a:pPr algn="just"/>
          <a:endParaRPr lang="es-EC" sz="1400"/>
        </a:p>
      </dgm:t>
    </dgm:pt>
    <dgm:pt modelId="{32A491AA-D513-46E0-8EDD-49AB6787F04C}">
      <dgm:prSet custT="1"/>
      <dgm:spPr/>
      <dgm:t>
        <a:bodyPr/>
        <a:lstStyle/>
        <a:p>
          <a:pPr algn="just">
            <a:tabLst>
              <a:tab pos="82550" algn="l"/>
            </a:tabLst>
          </a:pPr>
          <a:r>
            <a:rPr lang="es-EC" sz="1400" dirty="0" smtClean="0"/>
            <a:t>Fácil acceso a los documentos físicos requeridos con la estandarización de normas para organización, rotulación, segmentación (corrientes, ahorros, activas, cerradas, etc.), archivo y registro.</a:t>
          </a:r>
          <a:endParaRPr lang="es-EC" sz="1400" dirty="0"/>
        </a:p>
      </dgm:t>
    </dgm:pt>
    <dgm:pt modelId="{3B904F34-A2B0-46E3-BC96-400AC67D9CE4}" type="parTrans" cxnId="{7ADE80F1-660F-46EA-B22A-F22A49775180}">
      <dgm:prSet/>
      <dgm:spPr/>
      <dgm:t>
        <a:bodyPr/>
        <a:lstStyle/>
        <a:p>
          <a:pPr algn="just"/>
          <a:endParaRPr lang="es-EC" sz="1400"/>
        </a:p>
      </dgm:t>
    </dgm:pt>
    <dgm:pt modelId="{7300CE2C-2788-4368-9BD9-B765622D36E4}" type="sibTrans" cxnId="{7ADE80F1-660F-46EA-B22A-F22A49775180}">
      <dgm:prSet/>
      <dgm:spPr/>
      <dgm:t>
        <a:bodyPr/>
        <a:lstStyle/>
        <a:p>
          <a:pPr algn="just"/>
          <a:endParaRPr lang="es-EC" sz="1400"/>
        </a:p>
      </dgm:t>
    </dgm:pt>
    <dgm:pt modelId="{B62EBA10-4D47-428F-B959-D49F662E3BC2}">
      <dgm:prSet custT="1"/>
      <dgm:spPr/>
      <dgm:t>
        <a:bodyPr/>
        <a:lstStyle/>
        <a:p>
          <a:pPr algn="just"/>
          <a:r>
            <a:rPr lang="es-EC" sz="1400" dirty="0" smtClean="0"/>
            <a:t>Administración adecuada de la documentación que mitigue riesgos de pérdidas, tras papeleos, manipulación indebida y deterioro de los mismos.</a:t>
          </a:r>
          <a:endParaRPr lang="es-EC" sz="1400" dirty="0"/>
        </a:p>
      </dgm:t>
    </dgm:pt>
    <dgm:pt modelId="{6471EDDB-5C2D-4EBC-A2CC-81A1A0C61AB9}" type="parTrans" cxnId="{7B5E9618-4C31-4DC1-8E16-3C5D18ECC955}">
      <dgm:prSet/>
      <dgm:spPr/>
      <dgm:t>
        <a:bodyPr/>
        <a:lstStyle/>
        <a:p>
          <a:pPr algn="just"/>
          <a:endParaRPr lang="es-EC" sz="1400"/>
        </a:p>
      </dgm:t>
    </dgm:pt>
    <dgm:pt modelId="{45B2047F-1C4D-4888-8E78-87F8350D81F9}" type="sibTrans" cxnId="{7B5E9618-4C31-4DC1-8E16-3C5D18ECC955}">
      <dgm:prSet/>
      <dgm:spPr/>
      <dgm:t>
        <a:bodyPr/>
        <a:lstStyle/>
        <a:p>
          <a:pPr algn="just"/>
          <a:endParaRPr lang="es-EC" sz="1400"/>
        </a:p>
      </dgm:t>
    </dgm:pt>
    <dgm:pt modelId="{FD343282-F5A5-4453-ADCD-84A2222C0895}">
      <dgm:prSet custT="1"/>
      <dgm:spPr/>
      <dgm:t>
        <a:bodyPr/>
        <a:lstStyle/>
        <a:p>
          <a:pPr algn="just"/>
          <a:r>
            <a:rPr lang="es-EC" sz="1400" dirty="0" smtClean="0"/>
            <a:t>Depurar el archivo conforme a disposiciones de la Superintendencia de Bancos y Seguros (SBS).</a:t>
          </a:r>
          <a:endParaRPr lang="es-EC" sz="1400" dirty="0"/>
        </a:p>
      </dgm:t>
    </dgm:pt>
    <dgm:pt modelId="{C7F88BBF-620B-4055-A595-B2B773B0FEF0}" type="parTrans" cxnId="{83509B1E-A487-4369-A5EF-8465C1D066FF}">
      <dgm:prSet/>
      <dgm:spPr/>
      <dgm:t>
        <a:bodyPr/>
        <a:lstStyle/>
        <a:p>
          <a:pPr algn="just"/>
          <a:endParaRPr lang="es-EC" sz="1400"/>
        </a:p>
      </dgm:t>
    </dgm:pt>
    <dgm:pt modelId="{ECD74B72-6541-483A-8B2E-37BF2F67F355}" type="sibTrans" cxnId="{83509B1E-A487-4369-A5EF-8465C1D066FF}">
      <dgm:prSet/>
      <dgm:spPr/>
      <dgm:t>
        <a:bodyPr/>
        <a:lstStyle/>
        <a:p>
          <a:pPr algn="just"/>
          <a:endParaRPr lang="es-EC" sz="1400"/>
        </a:p>
      </dgm:t>
    </dgm:pt>
    <dgm:pt modelId="{8D2981B7-8C1D-4A03-97BA-0B0FC7B09DBF}">
      <dgm:prSet custT="1"/>
      <dgm:spPr/>
      <dgm:t>
        <a:bodyPr/>
        <a:lstStyle/>
        <a:p>
          <a:pPr algn="just"/>
          <a:r>
            <a:rPr lang="es-EC" sz="1400" dirty="0" smtClean="0"/>
            <a:t>Control de ingreso y egreso de documentos existentes y los sujetos de actualización.</a:t>
          </a:r>
          <a:endParaRPr lang="es-EC" sz="1400" dirty="0"/>
        </a:p>
      </dgm:t>
    </dgm:pt>
    <dgm:pt modelId="{65A53B1A-C3D1-465E-A392-9880D1257059}" type="parTrans" cxnId="{622F8B03-9C3A-4AFE-B8C1-8098A0560881}">
      <dgm:prSet/>
      <dgm:spPr/>
      <dgm:t>
        <a:bodyPr/>
        <a:lstStyle/>
        <a:p>
          <a:pPr algn="just"/>
          <a:endParaRPr lang="es-EC" sz="1400"/>
        </a:p>
      </dgm:t>
    </dgm:pt>
    <dgm:pt modelId="{12E52C45-19C3-4C77-A8A9-0433FBBCE6F4}" type="sibTrans" cxnId="{622F8B03-9C3A-4AFE-B8C1-8098A0560881}">
      <dgm:prSet/>
      <dgm:spPr/>
      <dgm:t>
        <a:bodyPr/>
        <a:lstStyle/>
        <a:p>
          <a:pPr algn="just"/>
          <a:endParaRPr lang="es-EC" sz="1400"/>
        </a:p>
      </dgm:t>
    </dgm:pt>
    <dgm:pt modelId="{6FA91778-8DA0-4567-9EBC-D850D4D99612}">
      <dgm:prSet custT="1"/>
      <dgm:spPr/>
      <dgm:t>
        <a:bodyPr/>
        <a:lstStyle/>
        <a:p>
          <a:pPr algn="just"/>
          <a:r>
            <a:rPr lang="es-EC" sz="1400" dirty="0" smtClean="0"/>
            <a:t>Facilidad de reposición de la documentación extraída o actualizada por el cliente.</a:t>
          </a:r>
          <a:endParaRPr lang="es-EC" sz="1400" dirty="0"/>
        </a:p>
      </dgm:t>
    </dgm:pt>
    <dgm:pt modelId="{5F50ACDA-FBA2-42FB-8760-78593F44F16A}" type="parTrans" cxnId="{AA625104-C1A6-4708-B336-F366C1D07C0C}">
      <dgm:prSet/>
      <dgm:spPr/>
      <dgm:t>
        <a:bodyPr/>
        <a:lstStyle/>
        <a:p>
          <a:pPr algn="just"/>
          <a:endParaRPr lang="es-EC" sz="1400"/>
        </a:p>
      </dgm:t>
    </dgm:pt>
    <dgm:pt modelId="{D6129A10-FB91-4A38-BF2B-007C7F6205DB}" type="sibTrans" cxnId="{AA625104-C1A6-4708-B336-F366C1D07C0C}">
      <dgm:prSet/>
      <dgm:spPr/>
      <dgm:t>
        <a:bodyPr/>
        <a:lstStyle/>
        <a:p>
          <a:pPr algn="just"/>
          <a:endParaRPr lang="es-EC" sz="1400"/>
        </a:p>
      </dgm:t>
    </dgm:pt>
    <dgm:pt modelId="{286BBA83-8075-4CC9-A774-52A7999BF0FD}">
      <dgm:prSet custT="1"/>
      <dgm:spPr/>
      <dgm:t>
        <a:bodyPr/>
        <a:lstStyle/>
        <a:p>
          <a:pPr algn="just"/>
          <a:r>
            <a:rPr lang="es-EC" sz="1400" dirty="0" smtClean="0"/>
            <a:t>Disminución de tiempos en la concesión de nuevos productos al cliente antiguo debido a la disponibilidad de documentación del mismo.</a:t>
          </a:r>
          <a:endParaRPr lang="es-EC" sz="1400" dirty="0"/>
        </a:p>
      </dgm:t>
    </dgm:pt>
    <dgm:pt modelId="{375D9BE5-8FC0-4CE7-B473-F6A7DAE86F94}" type="parTrans" cxnId="{471B9DCD-A295-4538-9CFD-1BCAE00AB990}">
      <dgm:prSet/>
      <dgm:spPr/>
      <dgm:t>
        <a:bodyPr/>
        <a:lstStyle/>
        <a:p>
          <a:pPr algn="just"/>
          <a:endParaRPr lang="es-EC" sz="1400"/>
        </a:p>
      </dgm:t>
    </dgm:pt>
    <dgm:pt modelId="{85D7FEB3-C4EB-407C-BD46-ACFD067ED085}" type="sibTrans" cxnId="{471B9DCD-A295-4538-9CFD-1BCAE00AB990}">
      <dgm:prSet/>
      <dgm:spPr/>
      <dgm:t>
        <a:bodyPr/>
        <a:lstStyle/>
        <a:p>
          <a:pPr algn="just"/>
          <a:endParaRPr lang="es-EC" sz="1400"/>
        </a:p>
      </dgm:t>
    </dgm:pt>
    <dgm:pt modelId="{394A0912-9BD4-46EA-9950-4DB10C3EB326}" type="pres">
      <dgm:prSet presAssocID="{4D7C6D0B-9AB8-41A9-A358-A2EA39C9ABD6}" presName="linearFlow" presStyleCnt="0">
        <dgm:presLayoutVars>
          <dgm:dir/>
          <dgm:resizeHandles val="exact"/>
        </dgm:presLayoutVars>
      </dgm:prSet>
      <dgm:spPr/>
      <dgm:t>
        <a:bodyPr/>
        <a:lstStyle/>
        <a:p>
          <a:endParaRPr lang="es-EC"/>
        </a:p>
      </dgm:t>
    </dgm:pt>
    <dgm:pt modelId="{81228670-3692-4016-B045-B8B2C8ECA978}" type="pres">
      <dgm:prSet presAssocID="{6D128477-D7F9-40D7-9590-A2D3ABFCBAD8}" presName="composite" presStyleCnt="0"/>
      <dgm:spPr/>
    </dgm:pt>
    <dgm:pt modelId="{E7466165-9EC6-4030-BEBC-4C7A3D4D2323}" type="pres">
      <dgm:prSet presAssocID="{6D128477-D7F9-40D7-9590-A2D3ABFCBAD8}" presName="imgShp" presStyleLbl="fgImgPlace1" presStyleIdx="0" presStyleCnt="7"/>
      <dgm:spPr>
        <a:blipFill>
          <a:blip xmlns:r="http://schemas.openxmlformats.org/officeDocument/2006/relationships" r:embed="rId1">
            <a:extLst>
              <a:ext uri="{28A0092B-C50C-407E-A947-70E740481C1C}">
                <a14:useLocalDpi xmlns:a14="http://schemas.microsoft.com/office/drawing/2010/main" val="0"/>
              </a:ext>
            </a:extLst>
          </a:blip>
          <a:srcRect/>
          <a:stretch>
            <a:fillRect l="-11000" r="-11000"/>
          </a:stretch>
        </a:blipFill>
      </dgm:spPr>
    </dgm:pt>
    <dgm:pt modelId="{3EE02650-525E-4DD9-ACC7-6FEE7F79516E}" type="pres">
      <dgm:prSet presAssocID="{6D128477-D7F9-40D7-9590-A2D3ABFCBAD8}" presName="txShp" presStyleLbl="node1" presStyleIdx="0" presStyleCnt="7">
        <dgm:presLayoutVars>
          <dgm:bulletEnabled val="1"/>
        </dgm:presLayoutVars>
      </dgm:prSet>
      <dgm:spPr/>
      <dgm:t>
        <a:bodyPr/>
        <a:lstStyle/>
        <a:p>
          <a:endParaRPr lang="es-EC"/>
        </a:p>
      </dgm:t>
    </dgm:pt>
    <dgm:pt modelId="{80050996-E26E-4EAB-BF83-F199D5FEB991}" type="pres">
      <dgm:prSet presAssocID="{815E5E98-AB10-45E0-8EF3-5079FC5AC341}" presName="spacing" presStyleCnt="0"/>
      <dgm:spPr/>
    </dgm:pt>
    <dgm:pt modelId="{247A8213-2FC8-4921-86CB-A9355C844889}" type="pres">
      <dgm:prSet presAssocID="{32A491AA-D513-46E0-8EDD-49AB6787F04C}" presName="composite" presStyleCnt="0"/>
      <dgm:spPr/>
    </dgm:pt>
    <dgm:pt modelId="{C2714BA7-340A-485B-8AD4-A8811C7FC13C}" type="pres">
      <dgm:prSet presAssocID="{32A491AA-D513-46E0-8EDD-49AB6787F04C}" presName="imgShp" presStyleLbl="fgImgPlace1" presStyleIdx="1" presStyleCnt="7"/>
      <dgm:spPr>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dgm:spPr>
    </dgm:pt>
    <dgm:pt modelId="{763808FB-8329-4D96-B397-698170D28758}" type="pres">
      <dgm:prSet presAssocID="{32A491AA-D513-46E0-8EDD-49AB6787F04C}" presName="txShp" presStyleLbl="node1" presStyleIdx="1" presStyleCnt="7">
        <dgm:presLayoutVars>
          <dgm:bulletEnabled val="1"/>
        </dgm:presLayoutVars>
      </dgm:prSet>
      <dgm:spPr/>
      <dgm:t>
        <a:bodyPr/>
        <a:lstStyle/>
        <a:p>
          <a:endParaRPr lang="es-EC"/>
        </a:p>
      </dgm:t>
    </dgm:pt>
    <dgm:pt modelId="{50F4120B-B76C-4D39-B1A6-A2ABCBD0504C}" type="pres">
      <dgm:prSet presAssocID="{7300CE2C-2788-4368-9BD9-B765622D36E4}" presName="spacing" presStyleCnt="0"/>
      <dgm:spPr/>
    </dgm:pt>
    <dgm:pt modelId="{CD54F319-0194-40C5-8B5F-5EB8A1E7DE19}" type="pres">
      <dgm:prSet presAssocID="{B62EBA10-4D47-428F-B959-D49F662E3BC2}" presName="composite" presStyleCnt="0"/>
      <dgm:spPr/>
    </dgm:pt>
    <dgm:pt modelId="{EFE9A7F5-2CF7-4C9F-9F7E-EA79171CA4A7}" type="pres">
      <dgm:prSet presAssocID="{B62EBA10-4D47-428F-B959-D49F662E3BC2}" presName="imgShp" presStyleLbl="fgImgPlace1" presStyleIdx="2" presStyleCnt="7"/>
      <dgm:spPr>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dgm:spPr>
    </dgm:pt>
    <dgm:pt modelId="{B773B16E-38EB-445A-A7D4-C046E9CF74DC}" type="pres">
      <dgm:prSet presAssocID="{B62EBA10-4D47-428F-B959-D49F662E3BC2}" presName="txShp" presStyleLbl="node1" presStyleIdx="2" presStyleCnt="7">
        <dgm:presLayoutVars>
          <dgm:bulletEnabled val="1"/>
        </dgm:presLayoutVars>
      </dgm:prSet>
      <dgm:spPr/>
      <dgm:t>
        <a:bodyPr/>
        <a:lstStyle/>
        <a:p>
          <a:endParaRPr lang="es-EC"/>
        </a:p>
      </dgm:t>
    </dgm:pt>
    <dgm:pt modelId="{246DBFA5-583C-41AC-9621-9369BD1BDE04}" type="pres">
      <dgm:prSet presAssocID="{45B2047F-1C4D-4888-8E78-87F8350D81F9}" presName="spacing" presStyleCnt="0"/>
      <dgm:spPr/>
    </dgm:pt>
    <dgm:pt modelId="{224416A1-F68F-4B17-AB63-D11903EDE8A5}" type="pres">
      <dgm:prSet presAssocID="{FD343282-F5A5-4453-ADCD-84A2222C0895}" presName="composite" presStyleCnt="0"/>
      <dgm:spPr/>
    </dgm:pt>
    <dgm:pt modelId="{A97FE967-2E96-4100-9DDA-D4C42EFFEB6E}" type="pres">
      <dgm:prSet presAssocID="{FD343282-F5A5-4453-ADCD-84A2222C0895}" presName="imgShp" presStyleLbl="fgImgPlace1" presStyleIdx="3" presStyleCnt="7"/>
      <dgm:spPr>
        <a:blipFill>
          <a:blip xmlns:r="http://schemas.openxmlformats.org/officeDocument/2006/relationships" r:embed="rId4">
            <a:extLst>
              <a:ext uri="{28A0092B-C50C-407E-A947-70E740481C1C}">
                <a14:useLocalDpi xmlns:a14="http://schemas.microsoft.com/office/drawing/2010/main" val="0"/>
              </a:ext>
            </a:extLst>
          </a:blip>
          <a:srcRect/>
          <a:stretch>
            <a:fillRect/>
          </a:stretch>
        </a:blipFill>
      </dgm:spPr>
    </dgm:pt>
    <dgm:pt modelId="{EA44AFC1-BF64-49B0-9932-BB35BE38B8ED}" type="pres">
      <dgm:prSet presAssocID="{FD343282-F5A5-4453-ADCD-84A2222C0895}" presName="txShp" presStyleLbl="node1" presStyleIdx="3" presStyleCnt="7">
        <dgm:presLayoutVars>
          <dgm:bulletEnabled val="1"/>
        </dgm:presLayoutVars>
      </dgm:prSet>
      <dgm:spPr/>
      <dgm:t>
        <a:bodyPr/>
        <a:lstStyle/>
        <a:p>
          <a:endParaRPr lang="es-EC"/>
        </a:p>
      </dgm:t>
    </dgm:pt>
    <dgm:pt modelId="{D49EA25C-A051-4C27-B1A7-B506FADCE07F}" type="pres">
      <dgm:prSet presAssocID="{ECD74B72-6541-483A-8B2E-37BF2F67F355}" presName="spacing" presStyleCnt="0"/>
      <dgm:spPr/>
    </dgm:pt>
    <dgm:pt modelId="{2B76D996-ACB6-4C31-9612-C428351A3E3E}" type="pres">
      <dgm:prSet presAssocID="{8D2981B7-8C1D-4A03-97BA-0B0FC7B09DBF}" presName="composite" presStyleCnt="0"/>
      <dgm:spPr/>
    </dgm:pt>
    <dgm:pt modelId="{39A4F04B-A7BC-4F34-B7BF-2F51C46BCB67}" type="pres">
      <dgm:prSet presAssocID="{8D2981B7-8C1D-4A03-97BA-0B0FC7B09DBF}" presName="imgShp" presStyleLbl="fgImgPlace1" presStyleIdx="4" presStyleCnt="7"/>
      <dgm:spPr>
        <a:blipFill>
          <a:blip xmlns:r="http://schemas.openxmlformats.org/officeDocument/2006/relationships" r:embed="rId5">
            <a:extLst>
              <a:ext uri="{28A0092B-C50C-407E-A947-70E740481C1C}">
                <a14:useLocalDpi xmlns:a14="http://schemas.microsoft.com/office/drawing/2010/main" val="0"/>
              </a:ext>
            </a:extLst>
          </a:blip>
          <a:srcRect/>
          <a:stretch>
            <a:fillRect/>
          </a:stretch>
        </a:blipFill>
      </dgm:spPr>
    </dgm:pt>
    <dgm:pt modelId="{D2A23413-14D5-4A14-98A3-9611B1C5E4A3}" type="pres">
      <dgm:prSet presAssocID="{8D2981B7-8C1D-4A03-97BA-0B0FC7B09DBF}" presName="txShp" presStyleLbl="node1" presStyleIdx="4" presStyleCnt="7">
        <dgm:presLayoutVars>
          <dgm:bulletEnabled val="1"/>
        </dgm:presLayoutVars>
      </dgm:prSet>
      <dgm:spPr/>
      <dgm:t>
        <a:bodyPr/>
        <a:lstStyle/>
        <a:p>
          <a:endParaRPr lang="es-EC"/>
        </a:p>
      </dgm:t>
    </dgm:pt>
    <dgm:pt modelId="{3DF97889-B04A-4E35-AF76-5C66E7623240}" type="pres">
      <dgm:prSet presAssocID="{12E52C45-19C3-4C77-A8A9-0433FBBCE6F4}" presName="spacing" presStyleCnt="0"/>
      <dgm:spPr/>
    </dgm:pt>
    <dgm:pt modelId="{153129A3-4B51-44F9-B47A-A1F6F6212270}" type="pres">
      <dgm:prSet presAssocID="{6FA91778-8DA0-4567-9EBC-D850D4D99612}" presName="composite" presStyleCnt="0"/>
      <dgm:spPr/>
    </dgm:pt>
    <dgm:pt modelId="{C8FDC101-5A4A-4A3D-9754-D5BF01EE83CA}" type="pres">
      <dgm:prSet presAssocID="{6FA91778-8DA0-4567-9EBC-D850D4D99612}" presName="imgShp" presStyleLbl="fgImgPlace1" presStyleIdx="5" presStyleCnt="7"/>
      <dgm:spPr>
        <a:blipFill>
          <a:blip xmlns:r="http://schemas.openxmlformats.org/officeDocument/2006/relationships" r:embed="rId6">
            <a:extLst>
              <a:ext uri="{28A0092B-C50C-407E-A947-70E740481C1C}">
                <a14:useLocalDpi xmlns:a14="http://schemas.microsoft.com/office/drawing/2010/main" val="0"/>
              </a:ext>
            </a:extLst>
          </a:blip>
          <a:srcRect/>
          <a:stretch>
            <a:fillRect l="-17000" r="-17000"/>
          </a:stretch>
        </a:blipFill>
      </dgm:spPr>
    </dgm:pt>
    <dgm:pt modelId="{1A494CD7-ABFE-42BD-BEB2-4CEE3808E236}" type="pres">
      <dgm:prSet presAssocID="{6FA91778-8DA0-4567-9EBC-D850D4D99612}" presName="txShp" presStyleLbl="node1" presStyleIdx="5" presStyleCnt="7">
        <dgm:presLayoutVars>
          <dgm:bulletEnabled val="1"/>
        </dgm:presLayoutVars>
      </dgm:prSet>
      <dgm:spPr/>
      <dgm:t>
        <a:bodyPr/>
        <a:lstStyle/>
        <a:p>
          <a:endParaRPr lang="es-EC"/>
        </a:p>
      </dgm:t>
    </dgm:pt>
    <dgm:pt modelId="{E123D6BE-34BF-455F-B980-2AB97FDA4AA6}" type="pres">
      <dgm:prSet presAssocID="{D6129A10-FB91-4A38-BF2B-007C7F6205DB}" presName="spacing" presStyleCnt="0"/>
      <dgm:spPr/>
    </dgm:pt>
    <dgm:pt modelId="{087B9BC8-1675-4E76-B92E-957973D3B603}" type="pres">
      <dgm:prSet presAssocID="{286BBA83-8075-4CC9-A774-52A7999BF0FD}" presName="composite" presStyleCnt="0"/>
      <dgm:spPr/>
    </dgm:pt>
    <dgm:pt modelId="{3A9F7DB8-FB3B-4866-9D66-905FB73A38CD}" type="pres">
      <dgm:prSet presAssocID="{286BBA83-8075-4CC9-A774-52A7999BF0FD}" presName="imgShp" presStyleLbl="fgImgPlace1" presStyleIdx="6" presStyleCnt="7"/>
      <dgm:spPr>
        <a:blipFill>
          <a:blip xmlns:r="http://schemas.openxmlformats.org/officeDocument/2006/relationships" r:embed="rId7">
            <a:extLst>
              <a:ext uri="{28A0092B-C50C-407E-A947-70E740481C1C}">
                <a14:useLocalDpi xmlns:a14="http://schemas.microsoft.com/office/drawing/2010/main" val="0"/>
              </a:ext>
            </a:extLst>
          </a:blip>
          <a:srcRect/>
          <a:stretch>
            <a:fillRect l="-1000" r="-1000"/>
          </a:stretch>
        </a:blipFill>
      </dgm:spPr>
    </dgm:pt>
    <dgm:pt modelId="{44BA6795-EA05-4F99-B464-7D659E711053}" type="pres">
      <dgm:prSet presAssocID="{286BBA83-8075-4CC9-A774-52A7999BF0FD}" presName="txShp" presStyleLbl="node1" presStyleIdx="6" presStyleCnt="7">
        <dgm:presLayoutVars>
          <dgm:bulletEnabled val="1"/>
        </dgm:presLayoutVars>
      </dgm:prSet>
      <dgm:spPr/>
      <dgm:t>
        <a:bodyPr/>
        <a:lstStyle/>
        <a:p>
          <a:endParaRPr lang="es-EC"/>
        </a:p>
      </dgm:t>
    </dgm:pt>
  </dgm:ptLst>
  <dgm:cxnLst>
    <dgm:cxn modelId="{E8B61D44-7D29-423A-A3FC-31CBC63D1A3C}" type="presOf" srcId="{B62EBA10-4D47-428F-B959-D49F662E3BC2}" destId="{B773B16E-38EB-445A-A7D4-C046E9CF74DC}" srcOrd="0" destOrd="0" presId="urn:microsoft.com/office/officeart/2005/8/layout/vList3"/>
    <dgm:cxn modelId="{333FB4E9-2441-439C-A3A0-633039EB71A2}" type="presOf" srcId="{6FA91778-8DA0-4567-9EBC-D850D4D99612}" destId="{1A494CD7-ABFE-42BD-BEB2-4CEE3808E236}" srcOrd="0" destOrd="0" presId="urn:microsoft.com/office/officeart/2005/8/layout/vList3"/>
    <dgm:cxn modelId="{6BE84784-0476-47F9-A820-24AC2D59F46B}" srcId="{4D7C6D0B-9AB8-41A9-A358-A2EA39C9ABD6}" destId="{6D128477-D7F9-40D7-9590-A2D3ABFCBAD8}" srcOrd="0" destOrd="0" parTransId="{721B5FB6-262C-485E-8ABF-0CCC20EE1F3F}" sibTransId="{815E5E98-AB10-45E0-8EF3-5079FC5AC341}"/>
    <dgm:cxn modelId="{7B5E9618-4C31-4DC1-8E16-3C5D18ECC955}" srcId="{4D7C6D0B-9AB8-41A9-A358-A2EA39C9ABD6}" destId="{B62EBA10-4D47-428F-B959-D49F662E3BC2}" srcOrd="2" destOrd="0" parTransId="{6471EDDB-5C2D-4EBC-A2CC-81A1A0C61AB9}" sibTransId="{45B2047F-1C4D-4888-8E78-87F8350D81F9}"/>
    <dgm:cxn modelId="{01D9BF66-BF51-421A-B1F2-D60F51923863}" type="presOf" srcId="{286BBA83-8075-4CC9-A774-52A7999BF0FD}" destId="{44BA6795-EA05-4F99-B464-7D659E711053}" srcOrd="0" destOrd="0" presId="urn:microsoft.com/office/officeart/2005/8/layout/vList3"/>
    <dgm:cxn modelId="{311E0B66-EC94-4A4C-8EB7-803CA4163F7A}" type="presOf" srcId="{32A491AA-D513-46E0-8EDD-49AB6787F04C}" destId="{763808FB-8329-4D96-B397-698170D28758}" srcOrd="0" destOrd="0" presId="urn:microsoft.com/office/officeart/2005/8/layout/vList3"/>
    <dgm:cxn modelId="{83509B1E-A487-4369-A5EF-8465C1D066FF}" srcId="{4D7C6D0B-9AB8-41A9-A358-A2EA39C9ABD6}" destId="{FD343282-F5A5-4453-ADCD-84A2222C0895}" srcOrd="3" destOrd="0" parTransId="{C7F88BBF-620B-4055-A595-B2B773B0FEF0}" sibTransId="{ECD74B72-6541-483A-8B2E-37BF2F67F355}"/>
    <dgm:cxn modelId="{B45A3FF3-19DA-437B-8C39-10FD2B5E99C2}" type="presOf" srcId="{FD343282-F5A5-4453-ADCD-84A2222C0895}" destId="{EA44AFC1-BF64-49B0-9932-BB35BE38B8ED}" srcOrd="0" destOrd="0" presId="urn:microsoft.com/office/officeart/2005/8/layout/vList3"/>
    <dgm:cxn modelId="{7ADE80F1-660F-46EA-B22A-F22A49775180}" srcId="{4D7C6D0B-9AB8-41A9-A358-A2EA39C9ABD6}" destId="{32A491AA-D513-46E0-8EDD-49AB6787F04C}" srcOrd="1" destOrd="0" parTransId="{3B904F34-A2B0-46E3-BC96-400AC67D9CE4}" sibTransId="{7300CE2C-2788-4368-9BD9-B765622D36E4}"/>
    <dgm:cxn modelId="{9B055E92-BEB3-438D-AE5B-200511E46C07}" type="presOf" srcId="{6D128477-D7F9-40D7-9590-A2D3ABFCBAD8}" destId="{3EE02650-525E-4DD9-ACC7-6FEE7F79516E}" srcOrd="0" destOrd="0" presId="urn:microsoft.com/office/officeart/2005/8/layout/vList3"/>
    <dgm:cxn modelId="{0CED02D5-88F5-4927-A56B-E5D8BA24AE59}" type="presOf" srcId="{8D2981B7-8C1D-4A03-97BA-0B0FC7B09DBF}" destId="{D2A23413-14D5-4A14-98A3-9611B1C5E4A3}" srcOrd="0" destOrd="0" presId="urn:microsoft.com/office/officeart/2005/8/layout/vList3"/>
    <dgm:cxn modelId="{622F8B03-9C3A-4AFE-B8C1-8098A0560881}" srcId="{4D7C6D0B-9AB8-41A9-A358-A2EA39C9ABD6}" destId="{8D2981B7-8C1D-4A03-97BA-0B0FC7B09DBF}" srcOrd="4" destOrd="0" parTransId="{65A53B1A-C3D1-465E-A392-9880D1257059}" sibTransId="{12E52C45-19C3-4C77-A8A9-0433FBBCE6F4}"/>
    <dgm:cxn modelId="{471B9DCD-A295-4538-9CFD-1BCAE00AB990}" srcId="{4D7C6D0B-9AB8-41A9-A358-A2EA39C9ABD6}" destId="{286BBA83-8075-4CC9-A774-52A7999BF0FD}" srcOrd="6" destOrd="0" parTransId="{375D9BE5-8FC0-4CE7-B473-F6A7DAE86F94}" sibTransId="{85D7FEB3-C4EB-407C-BD46-ACFD067ED085}"/>
    <dgm:cxn modelId="{175D655A-31A5-4913-90CD-12E5F4E6B0A8}" type="presOf" srcId="{4D7C6D0B-9AB8-41A9-A358-A2EA39C9ABD6}" destId="{394A0912-9BD4-46EA-9950-4DB10C3EB326}" srcOrd="0" destOrd="0" presId="urn:microsoft.com/office/officeart/2005/8/layout/vList3"/>
    <dgm:cxn modelId="{AA625104-C1A6-4708-B336-F366C1D07C0C}" srcId="{4D7C6D0B-9AB8-41A9-A358-A2EA39C9ABD6}" destId="{6FA91778-8DA0-4567-9EBC-D850D4D99612}" srcOrd="5" destOrd="0" parTransId="{5F50ACDA-FBA2-42FB-8760-78593F44F16A}" sibTransId="{D6129A10-FB91-4A38-BF2B-007C7F6205DB}"/>
    <dgm:cxn modelId="{44047723-70E0-455F-AE52-9910CF706F5B}" type="presParOf" srcId="{394A0912-9BD4-46EA-9950-4DB10C3EB326}" destId="{81228670-3692-4016-B045-B8B2C8ECA978}" srcOrd="0" destOrd="0" presId="urn:microsoft.com/office/officeart/2005/8/layout/vList3"/>
    <dgm:cxn modelId="{E2FFB9A9-37B0-470D-8432-57B1BD091D20}" type="presParOf" srcId="{81228670-3692-4016-B045-B8B2C8ECA978}" destId="{E7466165-9EC6-4030-BEBC-4C7A3D4D2323}" srcOrd="0" destOrd="0" presId="urn:microsoft.com/office/officeart/2005/8/layout/vList3"/>
    <dgm:cxn modelId="{D92F6135-16B4-4E5C-84FA-EAFA6EE9F389}" type="presParOf" srcId="{81228670-3692-4016-B045-B8B2C8ECA978}" destId="{3EE02650-525E-4DD9-ACC7-6FEE7F79516E}" srcOrd="1" destOrd="0" presId="urn:microsoft.com/office/officeart/2005/8/layout/vList3"/>
    <dgm:cxn modelId="{813BE650-A237-4BE0-A9B2-C6F619BBF179}" type="presParOf" srcId="{394A0912-9BD4-46EA-9950-4DB10C3EB326}" destId="{80050996-E26E-4EAB-BF83-F199D5FEB991}" srcOrd="1" destOrd="0" presId="urn:microsoft.com/office/officeart/2005/8/layout/vList3"/>
    <dgm:cxn modelId="{D5CFA2FC-5B99-45F6-B8F8-69F5A880E81E}" type="presParOf" srcId="{394A0912-9BD4-46EA-9950-4DB10C3EB326}" destId="{247A8213-2FC8-4921-86CB-A9355C844889}" srcOrd="2" destOrd="0" presId="urn:microsoft.com/office/officeart/2005/8/layout/vList3"/>
    <dgm:cxn modelId="{07445FB2-23C4-4246-B4EA-DF765AC3E4B7}" type="presParOf" srcId="{247A8213-2FC8-4921-86CB-A9355C844889}" destId="{C2714BA7-340A-485B-8AD4-A8811C7FC13C}" srcOrd="0" destOrd="0" presId="urn:microsoft.com/office/officeart/2005/8/layout/vList3"/>
    <dgm:cxn modelId="{486C248C-9B8F-48A7-B5AC-E37DD2795DD0}" type="presParOf" srcId="{247A8213-2FC8-4921-86CB-A9355C844889}" destId="{763808FB-8329-4D96-B397-698170D28758}" srcOrd="1" destOrd="0" presId="urn:microsoft.com/office/officeart/2005/8/layout/vList3"/>
    <dgm:cxn modelId="{F347ED9B-1CC2-4369-BB81-A0B477B11BF6}" type="presParOf" srcId="{394A0912-9BD4-46EA-9950-4DB10C3EB326}" destId="{50F4120B-B76C-4D39-B1A6-A2ABCBD0504C}" srcOrd="3" destOrd="0" presId="urn:microsoft.com/office/officeart/2005/8/layout/vList3"/>
    <dgm:cxn modelId="{9B145D3E-A4BB-4454-8A64-9F2E7A3279AC}" type="presParOf" srcId="{394A0912-9BD4-46EA-9950-4DB10C3EB326}" destId="{CD54F319-0194-40C5-8B5F-5EB8A1E7DE19}" srcOrd="4" destOrd="0" presId="urn:microsoft.com/office/officeart/2005/8/layout/vList3"/>
    <dgm:cxn modelId="{BAB4D776-7918-488E-A7F1-89444A8FB1B8}" type="presParOf" srcId="{CD54F319-0194-40C5-8B5F-5EB8A1E7DE19}" destId="{EFE9A7F5-2CF7-4C9F-9F7E-EA79171CA4A7}" srcOrd="0" destOrd="0" presId="urn:microsoft.com/office/officeart/2005/8/layout/vList3"/>
    <dgm:cxn modelId="{7C924726-0F8B-44B7-85A5-F6B54219C876}" type="presParOf" srcId="{CD54F319-0194-40C5-8B5F-5EB8A1E7DE19}" destId="{B773B16E-38EB-445A-A7D4-C046E9CF74DC}" srcOrd="1" destOrd="0" presId="urn:microsoft.com/office/officeart/2005/8/layout/vList3"/>
    <dgm:cxn modelId="{82B71D30-5395-4641-9EDD-E3A211053933}" type="presParOf" srcId="{394A0912-9BD4-46EA-9950-4DB10C3EB326}" destId="{246DBFA5-583C-41AC-9621-9369BD1BDE04}" srcOrd="5" destOrd="0" presId="urn:microsoft.com/office/officeart/2005/8/layout/vList3"/>
    <dgm:cxn modelId="{214782C2-DED0-4D27-A386-3DEE00D78EBE}" type="presParOf" srcId="{394A0912-9BD4-46EA-9950-4DB10C3EB326}" destId="{224416A1-F68F-4B17-AB63-D11903EDE8A5}" srcOrd="6" destOrd="0" presId="urn:microsoft.com/office/officeart/2005/8/layout/vList3"/>
    <dgm:cxn modelId="{611FDC22-1208-430A-9990-651E91422D60}" type="presParOf" srcId="{224416A1-F68F-4B17-AB63-D11903EDE8A5}" destId="{A97FE967-2E96-4100-9DDA-D4C42EFFEB6E}" srcOrd="0" destOrd="0" presId="urn:microsoft.com/office/officeart/2005/8/layout/vList3"/>
    <dgm:cxn modelId="{A0BDEC89-DF19-4590-976F-1FC013E4BF1A}" type="presParOf" srcId="{224416A1-F68F-4B17-AB63-D11903EDE8A5}" destId="{EA44AFC1-BF64-49B0-9932-BB35BE38B8ED}" srcOrd="1" destOrd="0" presId="urn:microsoft.com/office/officeart/2005/8/layout/vList3"/>
    <dgm:cxn modelId="{163FA21A-B82B-473B-BD68-35DC0B4D335E}" type="presParOf" srcId="{394A0912-9BD4-46EA-9950-4DB10C3EB326}" destId="{D49EA25C-A051-4C27-B1A7-B506FADCE07F}" srcOrd="7" destOrd="0" presId="urn:microsoft.com/office/officeart/2005/8/layout/vList3"/>
    <dgm:cxn modelId="{29326A23-D208-4384-B091-A0661BFBDE01}" type="presParOf" srcId="{394A0912-9BD4-46EA-9950-4DB10C3EB326}" destId="{2B76D996-ACB6-4C31-9612-C428351A3E3E}" srcOrd="8" destOrd="0" presId="urn:microsoft.com/office/officeart/2005/8/layout/vList3"/>
    <dgm:cxn modelId="{46086D6A-7D32-4A43-9DF1-D423BB018901}" type="presParOf" srcId="{2B76D996-ACB6-4C31-9612-C428351A3E3E}" destId="{39A4F04B-A7BC-4F34-B7BF-2F51C46BCB67}" srcOrd="0" destOrd="0" presId="urn:microsoft.com/office/officeart/2005/8/layout/vList3"/>
    <dgm:cxn modelId="{79BA2C76-DE7D-48B1-8FD0-C2659CCD95EC}" type="presParOf" srcId="{2B76D996-ACB6-4C31-9612-C428351A3E3E}" destId="{D2A23413-14D5-4A14-98A3-9611B1C5E4A3}" srcOrd="1" destOrd="0" presId="urn:microsoft.com/office/officeart/2005/8/layout/vList3"/>
    <dgm:cxn modelId="{7BA4294F-39F6-4EBA-AC26-29CA890C9D74}" type="presParOf" srcId="{394A0912-9BD4-46EA-9950-4DB10C3EB326}" destId="{3DF97889-B04A-4E35-AF76-5C66E7623240}" srcOrd="9" destOrd="0" presId="urn:microsoft.com/office/officeart/2005/8/layout/vList3"/>
    <dgm:cxn modelId="{E409DDBA-0DBE-4FBC-814D-7794BA30F0E0}" type="presParOf" srcId="{394A0912-9BD4-46EA-9950-4DB10C3EB326}" destId="{153129A3-4B51-44F9-B47A-A1F6F6212270}" srcOrd="10" destOrd="0" presId="urn:microsoft.com/office/officeart/2005/8/layout/vList3"/>
    <dgm:cxn modelId="{E613DBC4-18B2-4069-AECC-D6FC6A4DAB04}" type="presParOf" srcId="{153129A3-4B51-44F9-B47A-A1F6F6212270}" destId="{C8FDC101-5A4A-4A3D-9754-D5BF01EE83CA}" srcOrd="0" destOrd="0" presId="urn:microsoft.com/office/officeart/2005/8/layout/vList3"/>
    <dgm:cxn modelId="{ED1D51AE-EAE0-457B-86DF-82208331768D}" type="presParOf" srcId="{153129A3-4B51-44F9-B47A-A1F6F6212270}" destId="{1A494CD7-ABFE-42BD-BEB2-4CEE3808E236}" srcOrd="1" destOrd="0" presId="urn:microsoft.com/office/officeart/2005/8/layout/vList3"/>
    <dgm:cxn modelId="{45C1FAD3-9A72-4F68-8939-8A1571F151CC}" type="presParOf" srcId="{394A0912-9BD4-46EA-9950-4DB10C3EB326}" destId="{E123D6BE-34BF-455F-B980-2AB97FDA4AA6}" srcOrd="11" destOrd="0" presId="urn:microsoft.com/office/officeart/2005/8/layout/vList3"/>
    <dgm:cxn modelId="{01E14D7F-C830-41FB-B3C4-EDB1584BC75F}" type="presParOf" srcId="{394A0912-9BD4-46EA-9950-4DB10C3EB326}" destId="{087B9BC8-1675-4E76-B92E-957973D3B603}" srcOrd="12" destOrd="0" presId="urn:microsoft.com/office/officeart/2005/8/layout/vList3"/>
    <dgm:cxn modelId="{77B79C77-37B1-4AC8-B5BB-6D876D3479FD}" type="presParOf" srcId="{087B9BC8-1675-4E76-B92E-957973D3B603}" destId="{3A9F7DB8-FB3B-4866-9D66-905FB73A38CD}" srcOrd="0" destOrd="0" presId="urn:microsoft.com/office/officeart/2005/8/layout/vList3"/>
    <dgm:cxn modelId="{F192F96A-5B9D-439E-A226-8F74B726BB70}" type="presParOf" srcId="{087B9BC8-1675-4E76-B92E-957973D3B603}" destId="{44BA6795-EA05-4F99-B464-7D659E711053}"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1968526-A0BF-497A-8526-1169956BF2B7}" type="doc">
      <dgm:prSet loTypeId="urn:microsoft.com/office/officeart/2005/8/layout/pList2" loCatId="list" qsTypeId="urn:microsoft.com/office/officeart/2005/8/quickstyle/simple1" qsCatId="simple" csTypeId="urn:microsoft.com/office/officeart/2005/8/colors/accent1_2" csCatId="accent1" phldr="1"/>
      <dgm:spPr/>
      <dgm:t>
        <a:bodyPr/>
        <a:lstStyle/>
        <a:p>
          <a:endParaRPr lang="es-EC"/>
        </a:p>
      </dgm:t>
    </dgm:pt>
    <dgm:pt modelId="{2218BE61-5241-4223-9CC5-68E548E9440A}">
      <dgm:prSet phldrT="[Text]" custT="1"/>
      <dgm:spPr/>
      <dgm:t>
        <a:bodyPr/>
        <a:lstStyle/>
        <a:p>
          <a:r>
            <a:rPr lang="es-MX" sz="1600" dirty="0" smtClean="0"/>
            <a:t>Recursos Humanos requeridos :</a:t>
          </a:r>
          <a:endParaRPr lang="es-EC" sz="1600" dirty="0"/>
        </a:p>
      </dgm:t>
    </dgm:pt>
    <dgm:pt modelId="{95647CB9-657F-4CC5-B915-52BDD77F0CE9}" type="parTrans" cxnId="{63D72F4C-E2CA-4688-9168-6BBFAD0EBB57}">
      <dgm:prSet/>
      <dgm:spPr/>
      <dgm:t>
        <a:bodyPr/>
        <a:lstStyle/>
        <a:p>
          <a:endParaRPr lang="es-EC"/>
        </a:p>
      </dgm:t>
    </dgm:pt>
    <dgm:pt modelId="{F8490F20-561E-467F-AF58-01E0ACCB1F5A}" type="sibTrans" cxnId="{63D72F4C-E2CA-4688-9168-6BBFAD0EBB57}">
      <dgm:prSet/>
      <dgm:spPr/>
      <dgm:t>
        <a:bodyPr/>
        <a:lstStyle/>
        <a:p>
          <a:endParaRPr lang="es-EC"/>
        </a:p>
      </dgm:t>
    </dgm:pt>
    <dgm:pt modelId="{A4A9865F-BD61-4D5B-94C1-05BFE699BF1A}">
      <dgm:prSet phldrT="[Text]" custT="1"/>
      <dgm:spPr/>
      <dgm:t>
        <a:bodyPr/>
        <a:lstStyle/>
        <a:p>
          <a:r>
            <a:rPr lang="es-EC" sz="1600" dirty="0" smtClean="0"/>
            <a:t>Recursos Tecnológicos requeridos:</a:t>
          </a:r>
          <a:endParaRPr lang="es-EC" sz="1600" dirty="0"/>
        </a:p>
      </dgm:t>
    </dgm:pt>
    <dgm:pt modelId="{F5B62EA4-02B5-4B9D-AB92-50E35FC544A9}" type="parTrans" cxnId="{D6AC7D2F-539E-4EF7-9FAE-B94D1D06414B}">
      <dgm:prSet/>
      <dgm:spPr/>
      <dgm:t>
        <a:bodyPr/>
        <a:lstStyle/>
        <a:p>
          <a:endParaRPr lang="es-EC"/>
        </a:p>
      </dgm:t>
    </dgm:pt>
    <dgm:pt modelId="{8BA62597-11F4-46D0-86A2-39CC97D9BF65}" type="sibTrans" cxnId="{D6AC7D2F-539E-4EF7-9FAE-B94D1D06414B}">
      <dgm:prSet/>
      <dgm:spPr/>
      <dgm:t>
        <a:bodyPr/>
        <a:lstStyle/>
        <a:p>
          <a:endParaRPr lang="es-EC"/>
        </a:p>
      </dgm:t>
    </dgm:pt>
    <dgm:pt modelId="{C0AD55BF-1105-4190-BBB0-DF2167CF3418}">
      <dgm:prSet phldrT="[Text]" custT="1"/>
      <dgm:spPr/>
      <dgm:t>
        <a:bodyPr/>
        <a:lstStyle/>
        <a:p>
          <a:r>
            <a:rPr lang="es-EC" sz="1600" dirty="0" smtClean="0"/>
            <a:t>Recursos Financieros requeridos:</a:t>
          </a:r>
          <a:endParaRPr lang="es-EC" sz="1600" dirty="0"/>
        </a:p>
      </dgm:t>
    </dgm:pt>
    <dgm:pt modelId="{3F1EBB5A-76F8-4923-AD95-9515C03940A0}" type="parTrans" cxnId="{41DB7D6D-56C0-45AC-A739-62A2744D7246}">
      <dgm:prSet/>
      <dgm:spPr/>
      <dgm:t>
        <a:bodyPr/>
        <a:lstStyle/>
        <a:p>
          <a:endParaRPr lang="es-EC"/>
        </a:p>
      </dgm:t>
    </dgm:pt>
    <dgm:pt modelId="{5A20E199-F2F0-48C3-8156-7F4EA3BCADCC}" type="sibTrans" cxnId="{41DB7D6D-56C0-45AC-A739-62A2744D7246}">
      <dgm:prSet/>
      <dgm:spPr/>
      <dgm:t>
        <a:bodyPr/>
        <a:lstStyle/>
        <a:p>
          <a:endParaRPr lang="es-EC"/>
        </a:p>
      </dgm:t>
    </dgm:pt>
    <dgm:pt modelId="{7AB151C6-97C7-4EFA-BEF9-73A58B867920}">
      <dgm:prSet phldrT="[Text]" custT="1"/>
      <dgm:spPr/>
      <dgm:t>
        <a:bodyPr/>
        <a:lstStyle/>
        <a:p>
          <a:r>
            <a:rPr lang="es-EC" sz="1600" dirty="0" smtClean="0"/>
            <a:t>Inversiones para automatización 70 000 U$D aprox.</a:t>
          </a:r>
          <a:endParaRPr lang="es-EC" sz="1600" dirty="0"/>
        </a:p>
      </dgm:t>
    </dgm:pt>
    <dgm:pt modelId="{C044CCC6-027F-4F74-B6B0-D032B0CA1D5C}" type="parTrans" cxnId="{1C41E7F3-1495-46FA-BB07-FA6515DFC571}">
      <dgm:prSet/>
      <dgm:spPr/>
      <dgm:t>
        <a:bodyPr/>
        <a:lstStyle/>
        <a:p>
          <a:endParaRPr lang="es-EC"/>
        </a:p>
      </dgm:t>
    </dgm:pt>
    <dgm:pt modelId="{10507472-A4D5-4A8B-A3D0-1075192BEEC6}" type="sibTrans" cxnId="{1C41E7F3-1495-46FA-BB07-FA6515DFC571}">
      <dgm:prSet/>
      <dgm:spPr/>
      <dgm:t>
        <a:bodyPr/>
        <a:lstStyle/>
        <a:p>
          <a:endParaRPr lang="es-EC"/>
        </a:p>
      </dgm:t>
    </dgm:pt>
    <dgm:pt modelId="{567E2686-9DEC-4D1D-83D8-51DC906400FE}">
      <dgm:prSet phldrT="[Text]" custT="1"/>
      <dgm:spPr/>
      <dgm:t>
        <a:bodyPr/>
        <a:lstStyle/>
        <a:p>
          <a:r>
            <a:rPr lang="es-EC" sz="1600" dirty="0" smtClean="0"/>
            <a:t>Costos operativos y </a:t>
          </a:r>
          <a:r>
            <a:rPr lang="es-EC" sz="1600" dirty="0" smtClean="0"/>
            <a:t>administrativos</a:t>
          </a:r>
          <a:endParaRPr lang="es-EC" sz="1600" dirty="0"/>
        </a:p>
      </dgm:t>
    </dgm:pt>
    <dgm:pt modelId="{F74CBA8F-091E-4D73-B72C-6C37B1EA475B}" type="parTrans" cxnId="{2BF49BBB-FF22-49A0-8B68-E54F43622A8B}">
      <dgm:prSet/>
      <dgm:spPr/>
      <dgm:t>
        <a:bodyPr/>
        <a:lstStyle/>
        <a:p>
          <a:endParaRPr lang="es-EC"/>
        </a:p>
      </dgm:t>
    </dgm:pt>
    <dgm:pt modelId="{7A5533C2-C71E-47EF-BE8B-4A9D189562F7}" type="sibTrans" cxnId="{2BF49BBB-FF22-49A0-8B68-E54F43622A8B}">
      <dgm:prSet/>
      <dgm:spPr/>
      <dgm:t>
        <a:bodyPr/>
        <a:lstStyle/>
        <a:p>
          <a:endParaRPr lang="es-EC"/>
        </a:p>
      </dgm:t>
    </dgm:pt>
    <dgm:pt modelId="{5792ABD4-3EAD-46C6-888A-DF5E1573E50C}">
      <dgm:prSet phldrT="[Text]" custT="1"/>
      <dgm:spPr/>
      <dgm:t>
        <a:bodyPr/>
        <a:lstStyle/>
        <a:p>
          <a:endParaRPr lang="es-EC" sz="1600" dirty="0"/>
        </a:p>
      </dgm:t>
    </dgm:pt>
    <dgm:pt modelId="{09FFE9B4-5EB5-489E-B1DD-518BF8D6D270}" type="parTrans" cxnId="{B398CED6-37C8-41EC-A206-4A55A2184795}">
      <dgm:prSet/>
      <dgm:spPr/>
      <dgm:t>
        <a:bodyPr/>
        <a:lstStyle/>
        <a:p>
          <a:endParaRPr lang="es-EC"/>
        </a:p>
      </dgm:t>
    </dgm:pt>
    <dgm:pt modelId="{368F7458-6CA2-4A06-8CBA-D60B28DA5411}" type="sibTrans" cxnId="{B398CED6-37C8-41EC-A206-4A55A2184795}">
      <dgm:prSet/>
      <dgm:spPr/>
      <dgm:t>
        <a:bodyPr/>
        <a:lstStyle/>
        <a:p>
          <a:endParaRPr lang="es-EC"/>
        </a:p>
      </dgm:t>
    </dgm:pt>
    <dgm:pt modelId="{256AE88E-5A09-4D4A-B080-C5E0BA948A51}">
      <dgm:prSet phldrT="[Text]" custT="1"/>
      <dgm:spPr/>
      <dgm:t>
        <a:bodyPr/>
        <a:lstStyle/>
        <a:p>
          <a:r>
            <a:rPr lang="es-MX" sz="1600" dirty="0" smtClean="0"/>
            <a:t>BGR: Personal actual con rol actualizado</a:t>
          </a:r>
          <a:endParaRPr lang="es-EC" sz="1600" dirty="0"/>
        </a:p>
      </dgm:t>
    </dgm:pt>
    <dgm:pt modelId="{45B406DE-AC78-4D1D-ADAB-82AC46D80AB2}" type="parTrans" cxnId="{180AD177-DE2C-4F78-AADE-4AADEC93B3CC}">
      <dgm:prSet/>
      <dgm:spPr/>
      <dgm:t>
        <a:bodyPr/>
        <a:lstStyle/>
        <a:p>
          <a:endParaRPr lang="es-EC"/>
        </a:p>
      </dgm:t>
    </dgm:pt>
    <dgm:pt modelId="{FFE3CB63-87A2-490F-8E3F-165C2D737CAE}" type="sibTrans" cxnId="{180AD177-DE2C-4F78-AADE-4AADEC93B3CC}">
      <dgm:prSet/>
      <dgm:spPr/>
      <dgm:t>
        <a:bodyPr/>
        <a:lstStyle/>
        <a:p>
          <a:endParaRPr lang="es-EC"/>
        </a:p>
      </dgm:t>
    </dgm:pt>
    <dgm:pt modelId="{E120B08D-23AF-4EA0-88F2-439592858C0A}">
      <dgm:prSet phldrT="[Text]" custT="1"/>
      <dgm:spPr/>
      <dgm:t>
        <a:bodyPr/>
        <a:lstStyle/>
        <a:p>
          <a:r>
            <a:rPr lang="es-MX" sz="1600" dirty="0" smtClean="0"/>
            <a:t>PROVEEDOR: Administrador de Archivo y Digitalización, Digitalizador</a:t>
          </a:r>
          <a:endParaRPr lang="es-EC" sz="1600" dirty="0"/>
        </a:p>
      </dgm:t>
    </dgm:pt>
    <dgm:pt modelId="{84D9109E-912D-4F06-85D2-7D480EA45683}" type="parTrans" cxnId="{550E34A4-090E-49FD-99C5-EC16021EB518}">
      <dgm:prSet/>
      <dgm:spPr/>
      <dgm:t>
        <a:bodyPr/>
        <a:lstStyle/>
        <a:p>
          <a:endParaRPr lang="es-EC"/>
        </a:p>
      </dgm:t>
    </dgm:pt>
    <dgm:pt modelId="{C2F921E4-FE64-4433-A0C7-ABDE90AC4AA9}" type="sibTrans" cxnId="{550E34A4-090E-49FD-99C5-EC16021EB518}">
      <dgm:prSet/>
      <dgm:spPr/>
      <dgm:t>
        <a:bodyPr/>
        <a:lstStyle/>
        <a:p>
          <a:endParaRPr lang="es-EC"/>
        </a:p>
      </dgm:t>
    </dgm:pt>
    <dgm:pt modelId="{DFDD5A2C-5404-4F0F-A045-F9A1CF9581A2}">
      <dgm:prSet phldrT="[Text]" custT="1"/>
      <dgm:spPr/>
      <dgm:t>
        <a:bodyPr/>
        <a:lstStyle/>
        <a:p>
          <a:r>
            <a:rPr lang="es-MX" sz="1600" dirty="0" smtClean="0"/>
            <a:t>BGR: No se visualiza la necesidad de adquisición de nuevos equipos.</a:t>
          </a:r>
          <a:endParaRPr lang="es-EC" sz="1600" dirty="0"/>
        </a:p>
      </dgm:t>
    </dgm:pt>
    <dgm:pt modelId="{69F72407-7C1F-4E03-BF9D-E53547C5C019}" type="parTrans" cxnId="{A1B2F03F-F3C2-4F1D-946C-436226201F6D}">
      <dgm:prSet/>
      <dgm:spPr/>
      <dgm:t>
        <a:bodyPr/>
        <a:lstStyle/>
        <a:p>
          <a:endParaRPr lang="es-EC"/>
        </a:p>
      </dgm:t>
    </dgm:pt>
    <dgm:pt modelId="{85D4D1F9-6CAC-4D1C-8002-01453257AF08}" type="sibTrans" cxnId="{A1B2F03F-F3C2-4F1D-946C-436226201F6D}">
      <dgm:prSet/>
      <dgm:spPr/>
      <dgm:t>
        <a:bodyPr/>
        <a:lstStyle/>
        <a:p>
          <a:endParaRPr lang="es-EC"/>
        </a:p>
      </dgm:t>
    </dgm:pt>
    <dgm:pt modelId="{05AE63C9-712D-42D6-A80C-DEDEF2957FDA}" type="pres">
      <dgm:prSet presAssocID="{C1968526-A0BF-497A-8526-1169956BF2B7}" presName="Name0" presStyleCnt="0">
        <dgm:presLayoutVars>
          <dgm:dir/>
          <dgm:resizeHandles val="exact"/>
        </dgm:presLayoutVars>
      </dgm:prSet>
      <dgm:spPr/>
      <dgm:t>
        <a:bodyPr/>
        <a:lstStyle/>
        <a:p>
          <a:endParaRPr lang="es-EC"/>
        </a:p>
      </dgm:t>
    </dgm:pt>
    <dgm:pt modelId="{13B0A182-3061-496F-A9A0-E5F7EF8ED9E8}" type="pres">
      <dgm:prSet presAssocID="{C1968526-A0BF-497A-8526-1169956BF2B7}" presName="bkgdShp" presStyleLbl="alignAccFollowNode1" presStyleIdx="0" presStyleCnt="1" custScaleY="79212"/>
      <dgm:spPr/>
    </dgm:pt>
    <dgm:pt modelId="{4D1F413B-C810-41C0-8149-6B6803D5C194}" type="pres">
      <dgm:prSet presAssocID="{C1968526-A0BF-497A-8526-1169956BF2B7}" presName="linComp" presStyleCnt="0"/>
      <dgm:spPr/>
    </dgm:pt>
    <dgm:pt modelId="{7BC2A284-41EC-472D-A469-F04DE21640A7}" type="pres">
      <dgm:prSet presAssocID="{2218BE61-5241-4223-9CC5-68E548E9440A}" presName="compNode" presStyleCnt="0"/>
      <dgm:spPr/>
    </dgm:pt>
    <dgm:pt modelId="{821313CA-BBBF-432A-B301-2AFF1B5CABED}" type="pres">
      <dgm:prSet presAssocID="{2218BE61-5241-4223-9CC5-68E548E9440A}" presName="node" presStyleLbl="node1" presStyleIdx="0" presStyleCnt="3" custScaleY="117009">
        <dgm:presLayoutVars>
          <dgm:bulletEnabled val="1"/>
        </dgm:presLayoutVars>
      </dgm:prSet>
      <dgm:spPr/>
      <dgm:t>
        <a:bodyPr/>
        <a:lstStyle/>
        <a:p>
          <a:endParaRPr lang="es-EC"/>
        </a:p>
      </dgm:t>
    </dgm:pt>
    <dgm:pt modelId="{8386B986-2005-4589-A234-D8F24D128261}" type="pres">
      <dgm:prSet presAssocID="{2218BE61-5241-4223-9CC5-68E548E9440A}" presName="invisiNode" presStyleLbl="node1" presStyleIdx="0" presStyleCnt="3"/>
      <dgm:spPr/>
    </dgm:pt>
    <dgm:pt modelId="{CE24A0ED-F6CA-4BC6-B751-4EA072F68EC1}" type="pres">
      <dgm:prSet presAssocID="{2218BE61-5241-4223-9CC5-68E548E9440A}" presName="imagNode" presStyleLbl="fgImgPlace1" presStyleIdx="0" presStyleCnt="3" custScaleY="78690"/>
      <dgm:spPr>
        <a:blipFill>
          <a:blip xmlns:r="http://schemas.openxmlformats.org/officeDocument/2006/relationships" r:embed="rId1">
            <a:extLst>
              <a:ext uri="{28A0092B-C50C-407E-A947-70E740481C1C}">
                <a14:useLocalDpi xmlns:a14="http://schemas.microsoft.com/office/drawing/2010/main" val="0"/>
              </a:ext>
            </a:extLst>
          </a:blip>
          <a:srcRect/>
          <a:stretch>
            <a:fillRect t="-44000" b="-44000"/>
          </a:stretch>
        </a:blipFill>
      </dgm:spPr>
      <dgm:t>
        <a:bodyPr/>
        <a:lstStyle/>
        <a:p>
          <a:endParaRPr lang="es-EC"/>
        </a:p>
      </dgm:t>
    </dgm:pt>
    <dgm:pt modelId="{0A17566C-09A9-4746-88C3-8A337EA779B2}" type="pres">
      <dgm:prSet presAssocID="{F8490F20-561E-467F-AF58-01E0ACCB1F5A}" presName="sibTrans" presStyleLbl="sibTrans2D1" presStyleIdx="0" presStyleCnt="0"/>
      <dgm:spPr/>
      <dgm:t>
        <a:bodyPr/>
        <a:lstStyle/>
        <a:p>
          <a:endParaRPr lang="es-EC"/>
        </a:p>
      </dgm:t>
    </dgm:pt>
    <dgm:pt modelId="{5DD2E7C1-FE43-470E-A1FD-ADA8DD1659D3}" type="pres">
      <dgm:prSet presAssocID="{A4A9865F-BD61-4D5B-94C1-05BFE699BF1A}" presName="compNode" presStyleCnt="0"/>
      <dgm:spPr/>
    </dgm:pt>
    <dgm:pt modelId="{3C073738-A760-46BE-8C1B-A3EB98C61B57}" type="pres">
      <dgm:prSet presAssocID="{A4A9865F-BD61-4D5B-94C1-05BFE699BF1A}" presName="node" presStyleLbl="node1" presStyleIdx="1" presStyleCnt="3" custScaleY="117009">
        <dgm:presLayoutVars>
          <dgm:bulletEnabled val="1"/>
        </dgm:presLayoutVars>
      </dgm:prSet>
      <dgm:spPr/>
      <dgm:t>
        <a:bodyPr/>
        <a:lstStyle/>
        <a:p>
          <a:endParaRPr lang="es-EC"/>
        </a:p>
      </dgm:t>
    </dgm:pt>
    <dgm:pt modelId="{A0B18520-368F-49A7-8C7E-FA8726E45119}" type="pres">
      <dgm:prSet presAssocID="{A4A9865F-BD61-4D5B-94C1-05BFE699BF1A}" presName="invisiNode" presStyleLbl="node1" presStyleIdx="1" presStyleCnt="3"/>
      <dgm:spPr/>
    </dgm:pt>
    <dgm:pt modelId="{61759DB5-AC70-4481-87C8-92E071A564DB}" type="pres">
      <dgm:prSet presAssocID="{A4A9865F-BD61-4D5B-94C1-05BFE699BF1A}" presName="imagNode" presStyleLbl="fgImgPlace1" presStyleIdx="1" presStyleCnt="3" custScaleY="78690"/>
      <dgm:spPr>
        <a:blipFill>
          <a:blip xmlns:r="http://schemas.openxmlformats.org/officeDocument/2006/relationships" r:embed="rId2">
            <a:extLst>
              <a:ext uri="{28A0092B-C50C-407E-A947-70E740481C1C}">
                <a14:useLocalDpi xmlns:a14="http://schemas.microsoft.com/office/drawing/2010/main" val="0"/>
              </a:ext>
            </a:extLst>
          </a:blip>
          <a:srcRect/>
          <a:stretch>
            <a:fillRect l="-14000" r="-14000"/>
          </a:stretch>
        </a:blipFill>
      </dgm:spPr>
      <dgm:t>
        <a:bodyPr/>
        <a:lstStyle/>
        <a:p>
          <a:endParaRPr lang="es-EC"/>
        </a:p>
      </dgm:t>
    </dgm:pt>
    <dgm:pt modelId="{D3958D3C-33D9-4D91-A5C5-E4D1D42B5609}" type="pres">
      <dgm:prSet presAssocID="{8BA62597-11F4-46D0-86A2-39CC97D9BF65}" presName="sibTrans" presStyleLbl="sibTrans2D1" presStyleIdx="0" presStyleCnt="0"/>
      <dgm:spPr/>
      <dgm:t>
        <a:bodyPr/>
        <a:lstStyle/>
        <a:p>
          <a:endParaRPr lang="es-EC"/>
        </a:p>
      </dgm:t>
    </dgm:pt>
    <dgm:pt modelId="{8C385D73-B7FE-40B8-82FF-601602AB8B2D}" type="pres">
      <dgm:prSet presAssocID="{C0AD55BF-1105-4190-BBB0-DF2167CF3418}" presName="compNode" presStyleCnt="0"/>
      <dgm:spPr/>
    </dgm:pt>
    <dgm:pt modelId="{C1B02F6A-04F3-4AC4-A554-6979920CCA89}" type="pres">
      <dgm:prSet presAssocID="{C0AD55BF-1105-4190-BBB0-DF2167CF3418}" presName="node" presStyleLbl="node1" presStyleIdx="2" presStyleCnt="3" custScaleY="117009">
        <dgm:presLayoutVars>
          <dgm:bulletEnabled val="1"/>
        </dgm:presLayoutVars>
      </dgm:prSet>
      <dgm:spPr/>
      <dgm:t>
        <a:bodyPr/>
        <a:lstStyle/>
        <a:p>
          <a:endParaRPr lang="es-EC"/>
        </a:p>
      </dgm:t>
    </dgm:pt>
    <dgm:pt modelId="{15CFAD8C-2912-4966-AE44-AF7457A081F4}" type="pres">
      <dgm:prSet presAssocID="{C0AD55BF-1105-4190-BBB0-DF2167CF3418}" presName="invisiNode" presStyleLbl="node1" presStyleIdx="2" presStyleCnt="3"/>
      <dgm:spPr/>
    </dgm:pt>
    <dgm:pt modelId="{925CF016-4B1A-44A5-A03B-47513B7248EB}" type="pres">
      <dgm:prSet presAssocID="{C0AD55BF-1105-4190-BBB0-DF2167CF3418}" presName="imagNode" presStyleLbl="fgImgPlace1" presStyleIdx="2" presStyleCnt="3" custScaleY="78690"/>
      <dgm:spPr>
        <a:blipFill>
          <a:blip xmlns:r="http://schemas.openxmlformats.org/officeDocument/2006/relationships" r:embed="rId3">
            <a:extLst>
              <a:ext uri="{28A0092B-C50C-407E-A947-70E740481C1C}">
                <a14:useLocalDpi xmlns:a14="http://schemas.microsoft.com/office/drawing/2010/main" val="0"/>
              </a:ext>
            </a:extLst>
          </a:blip>
          <a:srcRect/>
          <a:stretch>
            <a:fillRect t="-47000" b="-47000"/>
          </a:stretch>
        </a:blipFill>
      </dgm:spPr>
      <dgm:t>
        <a:bodyPr/>
        <a:lstStyle/>
        <a:p>
          <a:endParaRPr lang="es-EC"/>
        </a:p>
      </dgm:t>
    </dgm:pt>
  </dgm:ptLst>
  <dgm:cxnLst>
    <dgm:cxn modelId="{41DB7D6D-56C0-45AC-A739-62A2744D7246}" srcId="{C1968526-A0BF-497A-8526-1169956BF2B7}" destId="{C0AD55BF-1105-4190-BBB0-DF2167CF3418}" srcOrd="2" destOrd="0" parTransId="{3F1EBB5A-76F8-4923-AD95-9515C03940A0}" sibTransId="{5A20E199-F2F0-48C3-8156-7F4EA3BCADCC}"/>
    <dgm:cxn modelId="{897D59D9-5F0A-42C8-B2E8-EF4AC0C7DD5B}" type="presOf" srcId="{8BA62597-11F4-46D0-86A2-39CC97D9BF65}" destId="{D3958D3C-33D9-4D91-A5C5-E4D1D42B5609}" srcOrd="0" destOrd="0" presId="urn:microsoft.com/office/officeart/2005/8/layout/pList2"/>
    <dgm:cxn modelId="{D0506BE3-A855-4FF4-ABB3-1CACB8B1B905}" type="presOf" srcId="{2218BE61-5241-4223-9CC5-68E548E9440A}" destId="{821313CA-BBBF-432A-B301-2AFF1B5CABED}" srcOrd="0" destOrd="0" presId="urn:microsoft.com/office/officeart/2005/8/layout/pList2"/>
    <dgm:cxn modelId="{63D72F4C-E2CA-4688-9168-6BBFAD0EBB57}" srcId="{C1968526-A0BF-497A-8526-1169956BF2B7}" destId="{2218BE61-5241-4223-9CC5-68E548E9440A}" srcOrd="0" destOrd="0" parTransId="{95647CB9-657F-4CC5-B915-52BDD77F0CE9}" sibTransId="{F8490F20-561E-467F-AF58-01E0ACCB1F5A}"/>
    <dgm:cxn modelId="{52378DA6-CD5E-4B11-B21E-F0CE15FD7280}" type="presOf" srcId="{5792ABD4-3EAD-46C6-888A-DF5E1573E50C}" destId="{C1B02F6A-04F3-4AC4-A554-6979920CCA89}" srcOrd="0" destOrd="3" presId="urn:microsoft.com/office/officeart/2005/8/layout/pList2"/>
    <dgm:cxn modelId="{B398CED6-37C8-41EC-A206-4A55A2184795}" srcId="{C0AD55BF-1105-4190-BBB0-DF2167CF3418}" destId="{5792ABD4-3EAD-46C6-888A-DF5E1573E50C}" srcOrd="2" destOrd="0" parTransId="{09FFE9B4-5EB5-489E-B1DD-518BF8D6D270}" sibTransId="{368F7458-6CA2-4A06-8CBA-D60B28DA5411}"/>
    <dgm:cxn modelId="{A03D538C-1ACA-4F22-8AC8-3D7D8E16E4D5}" type="presOf" srcId="{C0AD55BF-1105-4190-BBB0-DF2167CF3418}" destId="{C1B02F6A-04F3-4AC4-A554-6979920CCA89}" srcOrd="0" destOrd="0" presId="urn:microsoft.com/office/officeart/2005/8/layout/pList2"/>
    <dgm:cxn modelId="{511184D5-7C2B-497D-A0BA-296F9137717F}" type="presOf" srcId="{E120B08D-23AF-4EA0-88F2-439592858C0A}" destId="{821313CA-BBBF-432A-B301-2AFF1B5CABED}" srcOrd="0" destOrd="2" presId="urn:microsoft.com/office/officeart/2005/8/layout/pList2"/>
    <dgm:cxn modelId="{69A3984E-CB85-4D5A-BF65-406CB87E4337}" type="presOf" srcId="{DFDD5A2C-5404-4F0F-A045-F9A1CF9581A2}" destId="{3C073738-A760-46BE-8C1B-A3EB98C61B57}" srcOrd="0" destOrd="1" presId="urn:microsoft.com/office/officeart/2005/8/layout/pList2"/>
    <dgm:cxn modelId="{D6AC7D2F-539E-4EF7-9FAE-B94D1D06414B}" srcId="{C1968526-A0BF-497A-8526-1169956BF2B7}" destId="{A4A9865F-BD61-4D5B-94C1-05BFE699BF1A}" srcOrd="1" destOrd="0" parTransId="{F5B62EA4-02B5-4B9D-AB92-50E35FC544A9}" sibTransId="{8BA62597-11F4-46D0-86A2-39CC97D9BF65}"/>
    <dgm:cxn modelId="{512B110F-3690-4EA7-BB29-9B082C72CB98}" type="presOf" srcId="{A4A9865F-BD61-4D5B-94C1-05BFE699BF1A}" destId="{3C073738-A760-46BE-8C1B-A3EB98C61B57}" srcOrd="0" destOrd="0" presId="urn:microsoft.com/office/officeart/2005/8/layout/pList2"/>
    <dgm:cxn modelId="{180AD177-DE2C-4F78-AADE-4AADEC93B3CC}" srcId="{2218BE61-5241-4223-9CC5-68E548E9440A}" destId="{256AE88E-5A09-4D4A-B080-C5E0BA948A51}" srcOrd="0" destOrd="0" parTransId="{45B406DE-AC78-4D1D-ADAB-82AC46D80AB2}" sibTransId="{FFE3CB63-87A2-490F-8E3F-165C2D737CAE}"/>
    <dgm:cxn modelId="{57045132-2390-4D0F-8507-098A6DF16B7A}" type="presOf" srcId="{F8490F20-561E-467F-AF58-01E0ACCB1F5A}" destId="{0A17566C-09A9-4746-88C3-8A337EA779B2}" srcOrd="0" destOrd="0" presId="urn:microsoft.com/office/officeart/2005/8/layout/pList2"/>
    <dgm:cxn modelId="{1C41E7F3-1495-46FA-BB07-FA6515DFC571}" srcId="{C0AD55BF-1105-4190-BBB0-DF2167CF3418}" destId="{7AB151C6-97C7-4EFA-BEF9-73A58B867920}" srcOrd="0" destOrd="0" parTransId="{C044CCC6-027F-4F74-B6B0-D032B0CA1D5C}" sibTransId="{10507472-A4D5-4A8B-A3D0-1075192BEEC6}"/>
    <dgm:cxn modelId="{49F93DDA-CC13-40F4-BD6D-4D535C443255}" type="presOf" srcId="{256AE88E-5A09-4D4A-B080-C5E0BA948A51}" destId="{821313CA-BBBF-432A-B301-2AFF1B5CABED}" srcOrd="0" destOrd="1" presId="urn:microsoft.com/office/officeart/2005/8/layout/pList2"/>
    <dgm:cxn modelId="{2BF49BBB-FF22-49A0-8B68-E54F43622A8B}" srcId="{C0AD55BF-1105-4190-BBB0-DF2167CF3418}" destId="{567E2686-9DEC-4D1D-83D8-51DC906400FE}" srcOrd="1" destOrd="0" parTransId="{F74CBA8F-091E-4D73-B72C-6C37B1EA475B}" sibTransId="{7A5533C2-C71E-47EF-BE8B-4A9D189562F7}"/>
    <dgm:cxn modelId="{5D598B0F-AB02-4339-A676-5BBCCED56FB2}" type="presOf" srcId="{C1968526-A0BF-497A-8526-1169956BF2B7}" destId="{05AE63C9-712D-42D6-A80C-DEDEF2957FDA}" srcOrd="0" destOrd="0" presId="urn:microsoft.com/office/officeart/2005/8/layout/pList2"/>
    <dgm:cxn modelId="{550E34A4-090E-49FD-99C5-EC16021EB518}" srcId="{2218BE61-5241-4223-9CC5-68E548E9440A}" destId="{E120B08D-23AF-4EA0-88F2-439592858C0A}" srcOrd="1" destOrd="0" parTransId="{84D9109E-912D-4F06-85D2-7D480EA45683}" sibTransId="{C2F921E4-FE64-4433-A0C7-ABDE90AC4AA9}"/>
    <dgm:cxn modelId="{77B52D8E-C03B-4740-9E42-C33C19CC118B}" type="presOf" srcId="{7AB151C6-97C7-4EFA-BEF9-73A58B867920}" destId="{C1B02F6A-04F3-4AC4-A554-6979920CCA89}" srcOrd="0" destOrd="1" presId="urn:microsoft.com/office/officeart/2005/8/layout/pList2"/>
    <dgm:cxn modelId="{A1B2F03F-F3C2-4F1D-946C-436226201F6D}" srcId="{A4A9865F-BD61-4D5B-94C1-05BFE699BF1A}" destId="{DFDD5A2C-5404-4F0F-A045-F9A1CF9581A2}" srcOrd="0" destOrd="0" parTransId="{69F72407-7C1F-4E03-BF9D-E53547C5C019}" sibTransId="{85D4D1F9-6CAC-4D1C-8002-01453257AF08}"/>
    <dgm:cxn modelId="{52BBEA4A-998B-4370-8361-5D10E64E238E}" type="presOf" srcId="{567E2686-9DEC-4D1D-83D8-51DC906400FE}" destId="{C1B02F6A-04F3-4AC4-A554-6979920CCA89}" srcOrd="0" destOrd="2" presId="urn:microsoft.com/office/officeart/2005/8/layout/pList2"/>
    <dgm:cxn modelId="{DE09016B-8654-481F-9619-5F1678A85D93}" type="presParOf" srcId="{05AE63C9-712D-42D6-A80C-DEDEF2957FDA}" destId="{13B0A182-3061-496F-A9A0-E5F7EF8ED9E8}" srcOrd="0" destOrd="0" presId="urn:microsoft.com/office/officeart/2005/8/layout/pList2"/>
    <dgm:cxn modelId="{129B6A7D-1BA0-499D-BBA5-A7718A7887A7}" type="presParOf" srcId="{05AE63C9-712D-42D6-A80C-DEDEF2957FDA}" destId="{4D1F413B-C810-41C0-8149-6B6803D5C194}" srcOrd="1" destOrd="0" presId="urn:microsoft.com/office/officeart/2005/8/layout/pList2"/>
    <dgm:cxn modelId="{3C65FE22-7FB1-4C41-BE26-7E7B7F33F23C}" type="presParOf" srcId="{4D1F413B-C810-41C0-8149-6B6803D5C194}" destId="{7BC2A284-41EC-472D-A469-F04DE21640A7}" srcOrd="0" destOrd="0" presId="urn:microsoft.com/office/officeart/2005/8/layout/pList2"/>
    <dgm:cxn modelId="{5A582925-97C6-469A-95EF-0D477F3D5732}" type="presParOf" srcId="{7BC2A284-41EC-472D-A469-F04DE21640A7}" destId="{821313CA-BBBF-432A-B301-2AFF1B5CABED}" srcOrd="0" destOrd="0" presId="urn:microsoft.com/office/officeart/2005/8/layout/pList2"/>
    <dgm:cxn modelId="{9EEC2DE7-F694-44CD-AE5A-929B91B5995A}" type="presParOf" srcId="{7BC2A284-41EC-472D-A469-F04DE21640A7}" destId="{8386B986-2005-4589-A234-D8F24D128261}" srcOrd="1" destOrd="0" presId="urn:microsoft.com/office/officeart/2005/8/layout/pList2"/>
    <dgm:cxn modelId="{51723B7B-AE85-46FC-A74F-8976C9124007}" type="presParOf" srcId="{7BC2A284-41EC-472D-A469-F04DE21640A7}" destId="{CE24A0ED-F6CA-4BC6-B751-4EA072F68EC1}" srcOrd="2" destOrd="0" presId="urn:microsoft.com/office/officeart/2005/8/layout/pList2"/>
    <dgm:cxn modelId="{E0A61762-2E72-49AA-BCCB-0632DD466944}" type="presParOf" srcId="{4D1F413B-C810-41C0-8149-6B6803D5C194}" destId="{0A17566C-09A9-4746-88C3-8A337EA779B2}" srcOrd="1" destOrd="0" presId="urn:microsoft.com/office/officeart/2005/8/layout/pList2"/>
    <dgm:cxn modelId="{2B97F7B0-1C64-4CE5-B132-B792C167A227}" type="presParOf" srcId="{4D1F413B-C810-41C0-8149-6B6803D5C194}" destId="{5DD2E7C1-FE43-470E-A1FD-ADA8DD1659D3}" srcOrd="2" destOrd="0" presId="urn:microsoft.com/office/officeart/2005/8/layout/pList2"/>
    <dgm:cxn modelId="{3A66E703-DA4E-4238-9E60-EDF2CF22BB2E}" type="presParOf" srcId="{5DD2E7C1-FE43-470E-A1FD-ADA8DD1659D3}" destId="{3C073738-A760-46BE-8C1B-A3EB98C61B57}" srcOrd="0" destOrd="0" presId="urn:microsoft.com/office/officeart/2005/8/layout/pList2"/>
    <dgm:cxn modelId="{ED4CC32C-2E96-4A11-A190-833EA8881DFF}" type="presParOf" srcId="{5DD2E7C1-FE43-470E-A1FD-ADA8DD1659D3}" destId="{A0B18520-368F-49A7-8C7E-FA8726E45119}" srcOrd="1" destOrd="0" presId="urn:microsoft.com/office/officeart/2005/8/layout/pList2"/>
    <dgm:cxn modelId="{08C39D39-866C-4578-BE1B-BACE0B1BAD93}" type="presParOf" srcId="{5DD2E7C1-FE43-470E-A1FD-ADA8DD1659D3}" destId="{61759DB5-AC70-4481-87C8-92E071A564DB}" srcOrd="2" destOrd="0" presId="urn:microsoft.com/office/officeart/2005/8/layout/pList2"/>
    <dgm:cxn modelId="{B570E056-C10F-4774-9A51-6922779FA7B2}" type="presParOf" srcId="{4D1F413B-C810-41C0-8149-6B6803D5C194}" destId="{D3958D3C-33D9-4D91-A5C5-E4D1D42B5609}" srcOrd="3" destOrd="0" presId="urn:microsoft.com/office/officeart/2005/8/layout/pList2"/>
    <dgm:cxn modelId="{EA08BC03-FF93-4636-8572-0F2B7865CCE1}" type="presParOf" srcId="{4D1F413B-C810-41C0-8149-6B6803D5C194}" destId="{8C385D73-B7FE-40B8-82FF-601602AB8B2D}" srcOrd="4" destOrd="0" presId="urn:microsoft.com/office/officeart/2005/8/layout/pList2"/>
    <dgm:cxn modelId="{3D254DD7-37F1-487C-BB77-39C97D26E76C}" type="presParOf" srcId="{8C385D73-B7FE-40B8-82FF-601602AB8B2D}" destId="{C1B02F6A-04F3-4AC4-A554-6979920CCA89}" srcOrd="0" destOrd="0" presId="urn:microsoft.com/office/officeart/2005/8/layout/pList2"/>
    <dgm:cxn modelId="{7537678B-41CA-4376-9815-405C9A9B9C2D}" type="presParOf" srcId="{8C385D73-B7FE-40B8-82FF-601602AB8B2D}" destId="{15CFAD8C-2912-4966-AE44-AF7457A081F4}" srcOrd="1" destOrd="0" presId="urn:microsoft.com/office/officeart/2005/8/layout/pList2"/>
    <dgm:cxn modelId="{29411D90-FA01-41D6-A1A4-4E806B477E9B}" type="presParOf" srcId="{8C385D73-B7FE-40B8-82FF-601602AB8B2D}" destId="{925CF016-4B1A-44A5-A03B-47513B7248EB}" srcOrd="2" destOrd="0" presId="urn:microsoft.com/office/officeart/2005/8/layout/p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4160BF-7B20-4159-AE96-B641271B3EB9}">
      <dsp:nvSpPr>
        <dsp:cNvPr id="0" name=""/>
        <dsp:cNvSpPr/>
      </dsp:nvSpPr>
      <dsp:spPr>
        <a:xfrm>
          <a:off x="2768" y="340"/>
          <a:ext cx="7698600" cy="81977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EC" sz="2200" kern="1200" dirty="0" smtClean="0"/>
            <a:t>El Banco General Rumiñahui, entidad financiera  mediana en Ecuador desde 1988 </a:t>
          </a:r>
          <a:endParaRPr lang="es-EC" sz="2200" kern="1200" dirty="0"/>
        </a:p>
      </dsp:txBody>
      <dsp:txXfrm>
        <a:off x="26778" y="24350"/>
        <a:ext cx="7650580" cy="771752"/>
      </dsp:txXfrm>
    </dsp:sp>
    <dsp:sp modelId="{61F4D8A8-D617-494F-A2A3-A1DFC262D94B}">
      <dsp:nvSpPr>
        <dsp:cNvPr id="0" name=""/>
        <dsp:cNvSpPr/>
      </dsp:nvSpPr>
      <dsp:spPr>
        <a:xfrm>
          <a:off x="2768" y="1072904"/>
          <a:ext cx="2430113" cy="151874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sz="1800" b="1" kern="1200" dirty="0" smtClean="0"/>
            <a:t>PILAR FINANCIERO</a:t>
          </a:r>
        </a:p>
        <a:p>
          <a:pPr lvl="0" algn="ctr" defTabSz="800100">
            <a:lnSpc>
              <a:spcPct val="90000"/>
            </a:lnSpc>
            <a:spcBef>
              <a:spcPct val="0"/>
            </a:spcBef>
            <a:spcAft>
              <a:spcPct val="35000"/>
            </a:spcAft>
          </a:pPr>
          <a:r>
            <a:rPr lang="es-EC" sz="1800" kern="1200" dirty="0" smtClean="0"/>
            <a:t>Calificación de riesgo AA+ (</a:t>
          </a:r>
          <a:r>
            <a:rPr lang="es-EC" sz="1800" kern="1200" dirty="0" err="1" smtClean="0"/>
            <a:t>Pacific</a:t>
          </a:r>
          <a:r>
            <a:rPr lang="es-EC" sz="1800" kern="1200" dirty="0" smtClean="0"/>
            <a:t> </a:t>
          </a:r>
          <a:r>
            <a:rPr lang="es-EC" sz="1800" kern="1200" dirty="0" err="1" smtClean="0"/>
            <a:t>Credit</a:t>
          </a:r>
          <a:r>
            <a:rPr lang="es-EC" sz="1800" kern="1200" dirty="0" smtClean="0"/>
            <a:t> Rating PCR)</a:t>
          </a:r>
        </a:p>
      </dsp:txBody>
      <dsp:txXfrm>
        <a:off x="47250" y="1117386"/>
        <a:ext cx="2341149" cy="1429779"/>
      </dsp:txXfrm>
    </dsp:sp>
    <dsp:sp modelId="{F8ADEFD5-245A-43CF-A1D6-D1DE314043C4}">
      <dsp:nvSpPr>
        <dsp:cNvPr id="0" name=""/>
        <dsp:cNvSpPr/>
      </dsp:nvSpPr>
      <dsp:spPr>
        <a:xfrm>
          <a:off x="2637012" y="1072904"/>
          <a:ext cx="2430113" cy="151874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sz="1800" b="1" kern="1200" dirty="0" smtClean="0"/>
            <a:t>PILAR DEL RECURSO HUMANO</a:t>
          </a:r>
        </a:p>
        <a:p>
          <a:pPr lvl="0" algn="ctr" defTabSz="800100">
            <a:lnSpc>
              <a:spcPct val="90000"/>
            </a:lnSpc>
            <a:spcBef>
              <a:spcPct val="0"/>
            </a:spcBef>
            <a:spcAft>
              <a:spcPct val="35000"/>
            </a:spcAft>
          </a:pPr>
          <a:r>
            <a:rPr lang="es-EC" sz="1800" kern="1200" dirty="0" smtClean="0"/>
            <a:t>Great Place to </a:t>
          </a:r>
          <a:r>
            <a:rPr lang="es-EC" sz="1800" kern="1200" dirty="0" err="1" smtClean="0"/>
            <a:t>Work</a:t>
          </a:r>
          <a:r>
            <a:rPr lang="es-EC" sz="1800" kern="1200" dirty="0" smtClean="0"/>
            <a:t> </a:t>
          </a:r>
        </a:p>
      </dsp:txBody>
      <dsp:txXfrm>
        <a:off x="2681494" y="1117386"/>
        <a:ext cx="2341149" cy="1429779"/>
      </dsp:txXfrm>
    </dsp:sp>
    <dsp:sp modelId="{DB95BF9B-129C-4FE1-BB11-A774350682DD}">
      <dsp:nvSpPr>
        <dsp:cNvPr id="0" name=""/>
        <dsp:cNvSpPr/>
      </dsp:nvSpPr>
      <dsp:spPr>
        <a:xfrm>
          <a:off x="5271255" y="1072904"/>
          <a:ext cx="2430113" cy="1518743"/>
        </a:xfrm>
        <a:prstGeom prst="roundRect">
          <a:avLst>
            <a:gd name="adj" fmla="val 10000"/>
          </a:avLst>
        </a:prstGeom>
        <a:solidFill>
          <a:schemeClr val="accent1">
            <a:lumMod val="50000"/>
          </a:schemeClr>
        </a:solidFill>
        <a:ln w="15875"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sz="1800" b="1" kern="1200" dirty="0" smtClean="0"/>
            <a:t>PILAR DE CALIDAD DE SERVICIO</a:t>
          </a:r>
        </a:p>
        <a:p>
          <a:pPr lvl="0" algn="ctr" defTabSz="800100">
            <a:lnSpc>
              <a:spcPct val="90000"/>
            </a:lnSpc>
            <a:spcBef>
              <a:spcPct val="0"/>
            </a:spcBef>
            <a:spcAft>
              <a:spcPct val="35000"/>
            </a:spcAft>
          </a:pPr>
          <a:r>
            <a:rPr lang="es-EC" sz="1800" kern="1200" dirty="0" smtClean="0"/>
            <a:t>Índice de Lealtad 38% - 2013</a:t>
          </a:r>
        </a:p>
      </dsp:txBody>
      <dsp:txXfrm>
        <a:off x="5315737" y="1117386"/>
        <a:ext cx="2341149" cy="14297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086421-3CA0-43FA-A8C4-E39EFCFA7155}">
      <dsp:nvSpPr>
        <dsp:cNvPr id="0" name=""/>
        <dsp:cNvSpPr/>
      </dsp:nvSpPr>
      <dsp:spPr>
        <a:xfrm>
          <a:off x="1188" y="0"/>
          <a:ext cx="2534266" cy="1296144"/>
        </a:xfrm>
        <a:prstGeom prst="roundRect">
          <a:avLst>
            <a:gd name="adj" fmla="val 10000"/>
          </a:avLst>
        </a:prstGeom>
        <a:solidFill>
          <a:schemeClr val="accent1">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s-MX" sz="3100" kern="1200" dirty="0" smtClean="0"/>
            <a:t>Banca de Personas</a:t>
          </a:r>
          <a:endParaRPr lang="es-EC" sz="3100" kern="1200" dirty="0"/>
        </a:p>
      </dsp:txBody>
      <dsp:txXfrm>
        <a:off x="39151" y="37963"/>
        <a:ext cx="2458340" cy="1220218"/>
      </dsp:txXfrm>
    </dsp:sp>
    <dsp:sp modelId="{1AD69660-44AD-4CE3-9AFA-EDA42F371242}">
      <dsp:nvSpPr>
        <dsp:cNvPr id="0" name=""/>
        <dsp:cNvSpPr/>
      </dsp:nvSpPr>
      <dsp:spPr>
        <a:xfrm>
          <a:off x="2788881" y="333822"/>
          <a:ext cx="537264" cy="62849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s-EC" sz="2500" kern="1200"/>
        </a:p>
      </dsp:txBody>
      <dsp:txXfrm>
        <a:off x="2788881" y="459522"/>
        <a:ext cx="376085" cy="377098"/>
      </dsp:txXfrm>
    </dsp:sp>
    <dsp:sp modelId="{400FE943-04D8-4936-9EC8-6AC22BEF0A58}">
      <dsp:nvSpPr>
        <dsp:cNvPr id="0" name=""/>
        <dsp:cNvSpPr/>
      </dsp:nvSpPr>
      <dsp:spPr>
        <a:xfrm>
          <a:off x="3549161" y="0"/>
          <a:ext cx="2534266" cy="129614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s-MX" sz="3100" kern="1200" dirty="0" smtClean="0"/>
            <a:t>Banca Empresarial</a:t>
          </a:r>
          <a:endParaRPr lang="es-EC" sz="3100" kern="1200" dirty="0"/>
        </a:p>
      </dsp:txBody>
      <dsp:txXfrm>
        <a:off x="3587124" y="37963"/>
        <a:ext cx="2458340" cy="12202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7434E5-F7DA-497E-8BB1-735FB328C9A4}">
      <dsp:nvSpPr>
        <dsp:cNvPr id="0" name=""/>
        <dsp:cNvSpPr/>
      </dsp:nvSpPr>
      <dsp:spPr>
        <a:xfrm>
          <a:off x="952125" y="691472"/>
          <a:ext cx="1650660" cy="1650828"/>
        </a:xfrm>
        <a:prstGeom prst="circularArrow">
          <a:avLst>
            <a:gd name="adj1" fmla="val 10980"/>
            <a:gd name="adj2" fmla="val 1142322"/>
            <a:gd name="adj3" fmla="val 4500000"/>
            <a:gd name="adj4" fmla="val 10800000"/>
            <a:gd name="adj5" fmla="val 12500"/>
          </a:avLst>
        </a:prstGeom>
        <a:gradFill rotWithShape="0">
          <a:gsLst>
            <a:gs pos="0">
              <a:schemeClr val="accent1">
                <a:hueOff val="0"/>
                <a:satOff val="0"/>
                <a:lumOff val="0"/>
                <a:alphaOff val="0"/>
              </a:schemeClr>
            </a:gs>
            <a:gs pos="100000">
              <a:schemeClr val="accent1">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D1DD4FA4-265E-4B83-9699-60F24B09AAE0}">
      <dsp:nvSpPr>
        <dsp:cNvPr id="0" name=""/>
        <dsp:cNvSpPr/>
      </dsp:nvSpPr>
      <dsp:spPr>
        <a:xfrm>
          <a:off x="1316565" y="1289027"/>
          <a:ext cx="921162" cy="460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dirty="0" smtClean="0"/>
            <a:t>Tiempos elevados </a:t>
          </a:r>
          <a:endParaRPr lang="es-EC" sz="1200" kern="1200" dirty="0"/>
        </a:p>
      </dsp:txBody>
      <dsp:txXfrm>
        <a:off x="1316565" y="1289027"/>
        <a:ext cx="921162" cy="460533"/>
      </dsp:txXfrm>
    </dsp:sp>
    <dsp:sp modelId="{AF041596-F089-4468-A646-808FED7CC81E}">
      <dsp:nvSpPr>
        <dsp:cNvPr id="0" name=""/>
        <dsp:cNvSpPr/>
      </dsp:nvSpPr>
      <dsp:spPr>
        <a:xfrm>
          <a:off x="493557" y="1640118"/>
          <a:ext cx="1650660" cy="1650828"/>
        </a:xfrm>
        <a:prstGeom prst="leftCircularArrow">
          <a:avLst>
            <a:gd name="adj1" fmla="val 10980"/>
            <a:gd name="adj2" fmla="val 1142322"/>
            <a:gd name="adj3" fmla="val 6300000"/>
            <a:gd name="adj4" fmla="val 18900000"/>
            <a:gd name="adj5" fmla="val 12500"/>
          </a:avLst>
        </a:prstGeom>
        <a:gradFill rotWithShape="0">
          <a:gsLst>
            <a:gs pos="0">
              <a:schemeClr val="accent1">
                <a:hueOff val="0"/>
                <a:satOff val="0"/>
                <a:lumOff val="0"/>
                <a:alphaOff val="0"/>
              </a:schemeClr>
            </a:gs>
            <a:gs pos="100000">
              <a:schemeClr val="accent1">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E57B386-7EAA-42FF-B6D7-65B745D49B89}">
      <dsp:nvSpPr>
        <dsp:cNvPr id="0" name=""/>
        <dsp:cNvSpPr/>
      </dsp:nvSpPr>
      <dsp:spPr>
        <a:xfrm>
          <a:off x="856139" y="2239425"/>
          <a:ext cx="921162" cy="460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EC" sz="1000" kern="1200" dirty="0" smtClean="0"/>
            <a:t>Insatisfacción del cliente</a:t>
          </a:r>
          <a:endParaRPr lang="es-EC" sz="1000" kern="1200" dirty="0"/>
        </a:p>
      </dsp:txBody>
      <dsp:txXfrm>
        <a:off x="856139" y="2239425"/>
        <a:ext cx="921162" cy="460533"/>
      </dsp:txXfrm>
    </dsp:sp>
    <dsp:sp modelId="{79F731BE-FA12-4C1E-B883-D87C63A8CF79}">
      <dsp:nvSpPr>
        <dsp:cNvPr id="0" name=""/>
        <dsp:cNvSpPr/>
      </dsp:nvSpPr>
      <dsp:spPr>
        <a:xfrm>
          <a:off x="952125" y="2592267"/>
          <a:ext cx="1650660" cy="1650828"/>
        </a:xfrm>
        <a:prstGeom prst="circularArrow">
          <a:avLst>
            <a:gd name="adj1" fmla="val 10980"/>
            <a:gd name="adj2" fmla="val 1142322"/>
            <a:gd name="adj3" fmla="val 4500000"/>
            <a:gd name="adj4" fmla="val 13500000"/>
            <a:gd name="adj5" fmla="val 12500"/>
          </a:avLst>
        </a:prstGeom>
        <a:gradFill rotWithShape="0">
          <a:gsLst>
            <a:gs pos="0">
              <a:schemeClr val="accent1">
                <a:hueOff val="0"/>
                <a:satOff val="0"/>
                <a:lumOff val="0"/>
                <a:alphaOff val="0"/>
              </a:schemeClr>
            </a:gs>
            <a:gs pos="100000">
              <a:schemeClr val="accent1">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311A826-F585-43CA-A715-BEE3E7E18BDF}">
      <dsp:nvSpPr>
        <dsp:cNvPr id="0" name=""/>
        <dsp:cNvSpPr/>
      </dsp:nvSpPr>
      <dsp:spPr>
        <a:xfrm>
          <a:off x="1316565" y="3189823"/>
          <a:ext cx="921162" cy="460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EC" sz="1000" kern="1200" dirty="0" smtClean="0"/>
            <a:t>Altos costos Operativos</a:t>
          </a:r>
          <a:endParaRPr lang="es-EC" sz="1000" kern="1200" dirty="0"/>
        </a:p>
      </dsp:txBody>
      <dsp:txXfrm>
        <a:off x="1316565" y="3189823"/>
        <a:ext cx="921162" cy="460533"/>
      </dsp:txXfrm>
    </dsp:sp>
    <dsp:sp modelId="{0F0927CD-4C01-4423-96F8-7EB92AD74E05}">
      <dsp:nvSpPr>
        <dsp:cNvPr id="0" name=""/>
        <dsp:cNvSpPr/>
      </dsp:nvSpPr>
      <dsp:spPr>
        <a:xfrm>
          <a:off x="611218" y="3650356"/>
          <a:ext cx="1418125" cy="1418811"/>
        </a:xfrm>
        <a:prstGeom prst="blockArc">
          <a:avLst>
            <a:gd name="adj1" fmla="val 0"/>
            <a:gd name="adj2" fmla="val 18900000"/>
            <a:gd name="adj3" fmla="val 12740"/>
          </a:avLst>
        </a:prstGeom>
        <a:gradFill rotWithShape="0">
          <a:gsLst>
            <a:gs pos="0">
              <a:schemeClr val="accent1">
                <a:hueOff val="0"/>
                <a:satOff val="0"/>
                <a:lumOff val="0"/>
                <a:alphaOff val="0"/>
              </a:schemeClr>
            </a:gs>
            <a:gs pos="100000">
              <a:schemeClr val="accent1">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7D45875F-099B-4348-80FC-6567C1B94B01}">
      <dsp:nvSpPr>
        <dsp:cNvPr id="0" name=""/>
        <dsp:cNvSpPr/>
      </dsp:nvSpPr>
      <dsp:spPr>
        <a:xfrm>
          <a:off x="856139" y="4140220"/>
          <a:ext cx="921162" cy="460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Riesgos</a:t>
          </a:r>
          <a:endParaRPr lang="es-EC" sz="1400" kern="1200" dirty="0"/>
        </a:p>
      </dsp:txBody>
      <dsp:txXfrm>
        <a:off x="856139" y="4140220"/>
        <a:ext cx="921162" cy="4605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8D34B2-636F-42A6-A0FA-6A1A2D7542CE}">
      <dsp:nvSpPr>
        <dsp:cNvPr id="0" name=""/>
        <dsp:cNvSpPr/>
      </dsp:nvSpPr>
      <dsp:spPr>
        <a:xfrm>
          <a:off x="849" y="13"/>
          <a:ext cx="5254884" cy="113454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s-MX" sz="3800" kern="1200" dirty="0" smtClean="0"/>
            <a:t>FRONT DE SERVICIOS</a:t>
          </a:r>
          <a:endParaRPr lang="es-EC" sz="3800" kern="1200" dirty="0"/>
        </a:p>
      </dsp:txBody>
      <dsp:txXfrm>
        <a:off x="34079" y="33243"/>
        <a:ext cx="5188424" cy="1068082"/>
      </dsp:txXfrm>
    </dsp:sp>
    <dsp:sp modelId="{CCB8C3A4-A044-4EFF-9D91-BD52B4B49256}">
      <dsp:nvSpPr>
        <dsp:cNvPr id="0" name=""/>
        <dsp:cNvSpPr/>
      </dsp:nvSpPr>
      <dsp:spPr>
        <a:xfrm>
          <a:off x="849" y="1273260"/>
          <a:ext cx="1235861" cy="113454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MX" sz="1200" b="1" kern="1200" dirty="0" smtClean="0"/>
            <a:t>Captaciones a la </a:t>
          </a:r>
          <a:r>
            <a:rPr lang="es-MX" sz="1200" b="1" kern="1200" dirty="0" smtClean="0"/>
            <a:t>Vista</a:t>
          </a:r>
          <a:endParaRPr lang="es-EC" sz="1200" b="1" kern="1200" dirty="0"/>
        </a:p>
      </dsp:txBody>
      <dsp:txXfrm>
        <a:off x="34079" y="1306490"/>
        <a:ext cx="1169401" cy="1068082"/>
      </dsp:txXfrm>
    </dsp:sp>
    <dsp:sp modelId="{69AE3230-7962-40CE-8F73-C8FE6AD5AF7C}">
      <dsp:nvSpPr>
        <dsp:cNvPr id="0" name=""/>
        <dsp:cNvSpPr/>
      </dsp:nvSpPr>
      <dsp:spPr>
        <a:xfrm>
          <a:off x="1340523" y="1273260"/>
          <a:ext cx="1235861" cy="113454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MX" sz="1200" b="1" kern="1200" dirty="0" smtClean="0"/>
            <a:t>Colocaciones</a:t>
          </a:r>
          <a:endParaRPr lang="es-EC" sz="1200" b="1" kern="1200" dirty="0"/>
        </a:p>
      </dsp:txBody>
      <dsp:txXfrm>
        <a:off x="1373753" y="1306490"/>
        <a:ext cx="1169401" cy="1068082"/>
      </dsp:txXfrm>
    </dsp:sp>
    <dsp:sp modelId="{F943A431-4661-4E7F-8DC6-ACDEAED1F369}">
      <dsp:nvSpPr>
        <dsp:cNvPr id="0" name=""/>
        <dsp:cNvSpPr/>
      </dsp:nvSpPr>
      <dsp:spPr>
        <a:xfrm>
          <a:off x="2680198" y="1273260"/>
          <a:ext cx="1235861" cy="113454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MX" sz="1200" b="1" kern="1200" dirty="0" smtClean="0"/>
            <a:t>Reclamos </a:t>
          </a:r>
          <a:endParaRPr lang="es-EC" sz="1200" b="1" kern="1200" dirty="0"/>
        </a:p>
      </dsp:txBody>
      <dsp:txXfrm>
        <a:off x="2713428" y="1306490"/>
        <a:ext cx="1169401" cy="1068082"/>
      </dsp:txXfrm>
    </dsp:sp>
    <dsp:sp modelId="{DFCCA561-04AE-4D32-9276-20163343E3F8}">
      <dsp:nvSpPr>
        <dsp:cNvPr id="0" name=""/>
        <dsp:cNvSpPr/>
      </dsp:nvSpPr>
      <dsp:spPr>
        <a:xfrm>
          <a:off x="4019872" y="1273260"/>
          <a:ext cx="1235861" cy="1134542"/>
        </a:xfrm>
        <a:prstGeom prst="roundRect">
          <a:avLst>
            <a:gd name="adj" fmla="val 10000"/>
          </a:avLst>
        </a:prstGeom>
        <a:solidFill>
          <a:schemeClr val="accent1">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MX" sz="1100" b="1" kern="1200" dirty="0" smtClean="0"/>
            <a:t>Requerimientos </a:t>
          </a:r>
          <a:endParaRPr lang="es-EC" sz="1200" b="1" kern="1200" dirty="0"/>
        </a:p>
      </dsp:txBody>
      <dsp:txXfrm>
        <a:off x="4053102" y="1306490"/>
        <a:ext cx="1169401" cy="10680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086421-3CA0-43FA-A8C4-E39EFCFA7155}">
      <dsp:nvSpPr>
        <dsp:cNvPr id="0" name=""/>
        <dsp:cNvSpPr/>
      </dsp:nvSpPr>
      <dsp:spPr>
        <a:xfrm>
          <a:off x="4556" y="167474"/>
          <a:ext cx="1361963" cy="817178"/>
        </a:xfrm>
        <a:prstGeom prst="roundRect">
          <a:avLst>
            <a:gd name="adj" fmla="val 10000"/>
          </a:avLst>
        </a:prstGeom>
        <a:solidFill>
          <a:schemeClr val="accent1"/>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MX" sz="1300" b="1" kern="1200" dirty="0" smtClean="0"/>
            <a:t>Tiempos de respuesta elevados</a:t>
          </a:r>
          <a:endParaRPr lang="es-EC" sz="1300" b="1" kern="1200" dirty="0"/>
        </a:p>
      </dsp:txBody>
      <dsp:txXfrm>
        <a:off x="28490" y="191408"/>
        <a:ext cx="1314095" cy="769310"/>
      </dsp:txXfrm>
    </dsp:sp>
    <dsp:sp modelId="{1AD69660-44AD-4CE3-9AFA-EDA42F371242}">
      <dsp:nvSpPr>
        <dsp:cNvPr id="0" name=""/>
        <dsp:cNvSpPr/>
      </dsp:nvSpPr>
      <dsp:spPr>
        <a:xfrm>
          <a:off x="1632666" y="555879"/>
          <a:ext cx="28836" cy="40369"/>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s-EC" sz="500" b="1" kern="1200"/>
        </a:p>
      </dsp:txBody>
      <dsp:txXfrm>
        <a:off x="1632666" y="563953"/>
        <a:ext cx="20185" cy="24221"/>
      </dsp:txXfrm>
    </dsp:sp>
    <dsp:sp modelId="{400FE943-04D8-4936-9EC8-6AC22BEF0A58}">
      <dsp:nvSpPr>
        <dsp:cNvPr id="0" name=""/>
        <dsp:cNvSpPr/>
      </dsp:nvSpPr>
      <dsp:spPr>
        <a:xfrm>
          <a:off x="1911305" y="167474"/>
          <a:ext cx="1361963" cy="81717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MX" sz="1300" b="1" kern="1200" dirty="0" smtClean="0"/>
            <a:t>Proceso diversificado</a:t>
          </a:r>
          <a:endParaRPr lang="es-EC" sz="1300" b="1" kern="1200" dirty="0"/>
        </a:p>
      </dsp:txBody>
      <dsp:txXfrm>
        <a:off x="1935239" y="191408"/>
        <a:ext cx="1314095" cy="769310"/>
      </dsp:txXfrm>
    </dsp:sp>
    <dsp:sp modelId="{81631351-7FD2-4BB1-B95C-1D5FB5477B2E}">
      <dsp:nvSpPr>
        <dsp:cNvPr id="0" name=""/>
        <dsp:cNvSpPr/>
      </dsp:nvSpPr>
      <dsp:spPr>
        <a:xfrm flipH="1" flipV="1">
          <a:off x="3530973" y="544060"/>
          <a:ext cx="45721" cy="6400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s-EC" sz="500" b="1" kern="1200"/>
        </a:p>
      </dsp:txBody>
      <dsp:txXfrm rot="10800000">
        <a:off x="3544689" y="556861"/>
        <a:ext cx="32005" cy="38404"/>
      </dsp:txXfrm>
    </dsp:sp>
    <dsp:sp modelId="{A017C569-A6F5-4E0C-BA0C-7C5FB5F6C0F9}">
      <dsp:nvSpPr>
        <dsp:cNvPr id="0" name=""/>
        <dsp:cNvSpPr/>
      </dsp:nvSpPr>
      <dsp:spPr>
        <a:xfrm>
          <a:off x="3818054" y="167474"/>
          <a:ext cx="1361963" cy="81717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MX" sz="1300" b="1" kern="1200" dirty="0" smtClean="0"/>
            <a:t>Archivo sin administración</a:t>
          </a:r>
          <a:endParaRPr lang="es-EC" sz="1300" b="1" kern="1200" dirty="0"/>
        </a:p>
      </dsp:txBody>
      <dsp:txXfrm>
        <a:off x="3841988" y="191408"/>
        <a:ext cx="1314095" cy="76931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3AF003-2933-48A4-9483-0FA259017C2F}">
      <dsp:nvSpPr>
        <dsp:cNvPr id="0" name=""/>
        <dsp:cNvSpPr/>
      </dsp:nvSpPr>
      <dsp:spPr>
        <a:xfrm>
          <a:off x="1474656" y="0"/>
          <a:ext cx="1729920" cy="1512168"/>
        </a:xfrm>
        <a:prstGeom prst="rightArrow">
          <a:avLst>
            <a:gd name="adj1" fmla="val 70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lang="es-EC" sz="1200" kern="1200" dirty="0" smtClean="0"/>
            <a:t>Auditoría</a:t>
          </a:r>
          <a:endParaRPr lang="es-ES" sz="1200" kern="1200" dirty="0"/>
        </a:p>
        <a:p>
          <a:pPr marL="114300" lvl="1" indent="-114300" algn="l" defTabSz="533400">
            <a:lnSpc>
              <a:spcPct val="90000"/>
            </a:lnSpc>
            <a:spcBef>
              <a:spcPct val="0"/>
            </a:spcBef>
            <a:spcAft>
              <a:spcPct val="15000"/>
            </a:spcAft>
            <a:buChar char="••"/>
          </a:pPr>
          <a:r>
            <a:rPr lang="es-EC" sz="1200" kern="1200" dirty="0" smtClean="0"/>
            <a:t>Equipo de Trabajo</a:t>
          </a:r>
          <a:endParaRPr lang="es-ES" sz="1200" kern="1200" dirty="0"/>
        </a:p>
      </dsp:txBody>
      <dsp:txXfrm>
        <a:off x="1907136" y="226825"/>
        <a:ext cx="843336" cy="1058518"/>
      </dsp:txXfrm>
    </dsp:sp>
    <dsp:sp modelId="{D01464F7-5220-44F3-A417-426B165D9EC6}">
      <dsp:nvSpPr>
        <dsp:cNvPr id="0" name=""/>
        <dsp:cNvSpPr/>
      </dsp:nvSpPr>
      <dsp:spPr>
        <a:xfrm>
          <a:off x="1042176" y="323603"/>
          <a:ext cx="864960" cy="86496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s-EC" sz="900" kern="1200" dirty="0" smtClean="0"/>
            <a:t>Entrevistas y reuniones</a:t>
          </a:r>
          <a:endParaRPr lang="es-ES" sz="900" kern="1200" dirty="0"/>
        </a:p>
      </dsp:txBody>
      <dsp:txXfrm>
        <a:off x="1168846" y="450273"/>
        <a:ext cx="611620" cy="611620"/>
      </dsp:txXfrm>
    </dsp:sp>
    <dsp:sp modelId="{87A1C3B7-9692-4F8F-9695-F6DABEADFC23}">
      <dsp:nvSpPr>
        <dsp:cNvPr id="0" name=""/>
        <dsp:cNvSpPr/>
      </dsp:nvSpPr>
      <dsp:spPr>
        <a:xfrm>
          <a:off x="3779771" y="0"/>
          <a:ext cx="1729920" cy="1512168"/>
        </a:xfrm>
        <a:prstGeom prst="rightArrow">
          <a:avLst>
            <a:gd name="adj1" fmla="val 70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lvl="0" algn="ctr" defTabSz="533400">
            <a:lnSpc>
              <a:spcPct val="90000"/>
            </a:lnSpc>
            <a:spcBef>
              <a:spcPct val="0"/>
            </a:spcBef>
            <a:spcAft>
              <a:spcPct val="35000"/>
            </a:spcAft>
          </a:pPr>
          <a:r>
            <a:rPr lang="es-EC" sz="1200" kern="1200" dirty="0" smtClean="0"/>
            <a:t>Jefes de Servicio de todas las Oficinas</a:t>
          </a:r>
          <a:endParaRPr lang="es-ES" sz="1200" kern="1200" dirty="0"/>
        </a:p>
      </dsp:txBody>
      <dsp:txXfrm>
        <a:off x="4212251" y="226825"/>
        <a:ext cx="843336" cy="1058518"/>
      </dsp:txXfrm>
    </dsp:sp>
    <dsp:sp modelId="{7E964CE2-71D2-4BF5-A2CD-2A63376E8284}">
      <dsp:nvSpPr>
        <dsp:cNvPr id="0" name=""/>
        <dsp:cNvSpPr/>
      </dsp:nvSpPr>
      <dsp:spPr>
        <a:xfrm>
          <a:off x="3347291" y="323603"/>
          <a:ext cx="864960" cy="86496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s-EC" sz="900" kern="1200" dirty="0" smtClean="0"/>
            <a:t>Encuestas</a:t>
          </a:r>
          <a:endParaRPr lang="es-ES" sz="900" kern="1200" dirty="0"/>
        </a:p>
      </dsp:txBody>
      <dsp:txXfrm>
        <a:off x="3473961" y="450273"/>
        <a:ext cx="611620" cy="611620"/>
      </dsp:txXfrm>
    </dsp:sp>
    <dsp:sp modelId="{D5C8870D-8248-4BE3-9A53-D4FA8459F0A2}">
      <dsp:nvSpPr>
        <dsp:cNvPr id="0" name=""/>
        <dsp:cNvSpPr/>
      </dsp:nvSpPr>
      <dsp:spPr>
        <a:xfrm>
          <a:off x="6084887" y="0"/>
          <a:ext cx="1729920" cy="1512168"/>
        </a:xfrm>
        <a:prstGeom prst="rightArrow">
          <a:avLst>
            <a:gd name="adj1" fmla="val 70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lvl="0" algn="ctr" defTabSz="533400">
            <a:lnSpc>
              <a:spcPct val="90000"/>
            </a:lnSpc>
            <a:spcBef>
              <a:spcPct val="0"/>
            </a:spcBef>
            <a:spcAft>
              <a:spcPct val="35000"/>
            </a:spcAft>
          </a:pPr>
          <a:r>
            <a:rPr lang="es-ES" sz="1200" kern="1200" dirty="0" smtClean="0"/>
            <a:t>Diagrama de Ishikawa</a:t>
          </a:r>
          <a:endParaRPr lang="es-ES" sz="1200" kern="1200" dirty="0"/>
        </a:p>
      </dsp:txBody>
      <dsp:txXfrm>
        <a:off x="6517367" y="226825"/>
        <a:ext cx="843336" cy="1058518"/>
      </dsp:txXfrm>
    </dsp:sp>
    <dsp:sp modelId="{3356991E-3EB3-4717-BCA6-FDDCC61A07BE}">
      <dsp:nvSpPr>
        <dsp:cNvPr id="0" name=""/>
        <dsp:cNvSpPr/>
      </dsp:nvSpPr>
      <dsp:spPr>
        <a:xfrm>
          <a:off x="5652407" y="323603"/>
          <a:ext cx="864960" cy="86496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s-ES" sz="900" kern="1200" dirty="0" smtClean="0"/>
            <a:t>Análisis de Causa</a:t>
          </a:r>
          <a:endParaRPr lang="es-ES" sz="900" kern="1200" dirty="0"/>
        </a:p>
      </dsp:txBody>
      <dsp:txXfrm>
        <a:off x="5779077" y="450273"/>
        <a:ext cx="611620" cy="6116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01CB12-1718-4418-A3C5-8477E8F2CF97}">
      <dsp:nvSpPr>
        <dsp:cNvPr id="0" name=""/>
        <dsp:cNvSpPr/>
      </dsp:nvSpPr>
      <dsp:spPr>
        <a:xfrm>
          <a:off x="0" y="0"/>
          <a:ext cx="7560840" cy="1147627"/>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s-EC" sz="1800" kern="1200" dirty="0" smtClean="0"/>
            <a:t>Estandarización del Proceso</a:t>
          </a:r>
          <a:endParaRPr lang="es-ES" sz="1800" kern="1200" dirty="0"/>
        </a:p>
        <a:p>
          <a:pPr marL="114300" lvl="1" indent="-114300" algn="l" defTabSz="622300">
            <a:lnSpc>
              <a:spcPct val="90000"/>
            </a:lnSpc>
            <a:spcBef>
              <a:spcPct val="0"/>
            </a:spcBef>
            <a:spcAft>
              <a:spcPct val="15000"/>
            </a:spcAft>
            <a:buChar char="••"/>
          </a:pPr>
          <a:r>
            <a:rPr lang="es-EC" sz="1400" kern="1200" dirty="0" smtClean="0"/>
            <a:t>Oportunidad de mejora para identificar la mejor práctica y estandarizar el proceso. </a:t>
          </a:r>
          <a:endParaRPr lang="es-ES" sz="1400" kern="1200" dirty="0"/>
        </a:p>
      </dsp:txBody>
      <dsp:txXfrm>
        <a:off x="1626930" y="0"/>
        <a:ext cx="5933909" cy="1147627"/>
      </dsp:txXfrm>
    </dsp:sp>
    <dsp:sp modelId="{54363D45-A4C7-465E-8FEE-83952E45A1D6}">
      <dsp:nvSpPr>
        <dsp:cNvPr id="0" name=""/>
        <dsp:cNvSpPr/>
      </dsp:nvSpPr>
      <dsp:spPr>
        <a:xfrm>
          <a:off x="114762" y="114762"/>
          <a:ext cx="1512168" cy="918102"/>
        </a:xfrm>
        <a:prstGeom prst="roundRect">
          <a:avLst>
            <a:gd name="adj" fmla="val 10000"/>
          </a:avLst>
        </a:prstGeom>
        <a:blipFill rotWithShape="0">
          <a:blip xmlns:r="http://schemas.openxmlformats.org/officeDocument/2006/relationships" r:embed="rId1"/>
          <a:stretch>
            <a:fillRect/>
          </a:stretch>
        </a:blip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6CE65C-A6A9-4D16-9F95-E8CC16488D5C}">
      <dsp:nvSpPr>
        <dsp:cNvPr id="0" name=""/>
        <dsp:cNvSpPr/>
      </dsp:nvSpPr>
      <dsp:spPr>
        <a:xfrm>
          <a:off x="0" y="1262390"/>
          <a:ext cx="7560840" cy="1147627"/>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s-EC" sz="1800" kern="1200" dirty="0" smtClean="0"/>
            <a:t>Definir controles en el manejo del archivo</a:t>
          </a:r>
          <a:endParaRPr lang="es-ES" sz="1800" kern="1200" dirty="0"/>
        </a:p>
        <a:p>
          <a:pPr marL="114300" lvl="1" indent="-114300" algn="l" defTabSz="622300">
            <a:lnSpc>
              <a:spcPct val="90000"/>
            </a:lnSpc>
            <a:spcBef>
              <a:spcPct val="0"/>
            </a:spcBef>
            <a:spcAft>
              <a:spcPct val="15000"/>
            </a:spcAft>
            <a:buChar char="••"/>
          </a:pPr>
          <a:r>
            <a:rPr lang="es-EC" sz="1400" kern="1200" dirty="0" smtClean="0"/>
            <a:t>Controles requeridos (sin caer en el exceso) para administrar la documentación entrante y </a:t>
          </a:r>
          <a:r>
            <a:rPr lang="es-EC" sz="1400" kern="1200" dirty="0" smtClean="0"/>
            <a:t>saliente</a:t>
          </a:r>
          <a:endParaRPr lang="es-ES" sz="1400" kern="1200" dirty="0"/>
        </a:p>
      </dsp:txBody>
      <dsp:txXfrm>
        <a:off x="1626930" y="1262390"/>
        <a:ext cx="5933909" cy="1147627"/>
      </dsp:txXfrm>
    </dsp:sp>
    <dsp:sp modelId="{0A3074B7-C53C-47DF-8605-165A7D4CFC87}">
      <dsp:nvSpPr>
        <dsp:cNvPr id="0" name=""/>
        <dsp:cNvSpPr/>
      </dsp:nvSpPr>
      <dsp:spPr>
        <a:xfrm>
          <a:off x="114762" y="1377153"/>
          <a:ext cx="1512168" cy="918102"/>
        </a:xfrm>
        <a:prstGeom prst="roundRect">
          <a:avLst>
            <a:gd name="adj" fmla="val 10000"/>
          </a:avLst>
        </a:prstGeom>
        <a:blipFill rotWithShape="0">
          <a:blip xmlns:r="http://schemas.openxmlformats.org/officeDocument/2006/relationships" r:embed="rId2"/>
          <a:stretch>
            <a:fillRect/>
          </a:stretch>
        </a:blip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9667A8-A0DC-4C3F-A618-8371CAD7759E}">
      <dsp:nvSpPr>
        <dsp:cNvPr id="0" name=""/>
        <dsp:cNvSpPr/>
      </dsp:nvSpPr>
      <dsp:spPr>
        <a:xfrm>
          <a:off x="0" y="2524780"/>
          <a:ext cx="7560840" cy="1147627"/>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s-EC" sz="1800" kern="1200" dirty="0" smtClean="0"/>
            <a:t>Evaluar las seguridades actuales en los correspondientes espacios físicos.  </a:t>
          </a:r>
          <a:endParaRPr lang="es-ES" sz="1800" kern="1200" dirty="0"/>
        </a:p>
        <a:p>
          <a:pPr marL="114300" lvl="1" indent="-114300" algn="l" defTabSz="622300">
            <a:lnSpc>
              <a:spcPct val="90000"/>
            </a:lnSpc>
            <a:spcBef>
              <a:spcPct val="0"/>
            </a:spcBef>
            <a:spcAft>
              <a:spcPct val="15000"/>
            </a:spcAft>
            <a:buChar char="••"/>
          </a:pPr>
          <a:r>
            <a:rPr lang="es-EC" sz="1400" kern="1200" dirty="0" smtClean="0"/>
            <a:t>Incluye la evaluación de la necesidad de disponer de sistemas anti - fuegos,  cerraduras, otros. </a:t>
          </a:r>
          <a:endParaRPr lang="es-ES" sz="1400" kern="1200" dirty="0"/>
        </a:p>
      </dsp:txBody>
      <dsp:txXfrm>
        <a:off x="1626930" y="2524780"/>
        <a:ext cx="5933909" cy="1147627"/>
      </dsp:txXfrm>
    </dsp:sp>
    <dsp:sp modelId="{EBA183E0-5706-48AF-9FBC-8380BF0D4588}">
      <dsp:nvSpPr>
        <dsp:cNvPr id="0" name=""/>
        <dsp:cNvSpPr/>
      </dsp:nvSpPr>
      <dsp:spPr>
        <a:xfrm>
          <a:off x="114762" y="2639543"/>
          <a:ext cx="1512168" cy="918102"/>
        </a:xfrm>
        <a:prstGeom prst="roundRect">
          <a:avLst>
            <a:gd name="adj" fmla="val 10000"/>
          </a:avLst>
        </a:prstGeom>
        <a:blipFill rotWithShape="0">
          <a:blip xmlns:r="http://schemas.openxmlformats.org/officeDocument/2006/relationships" r:embed="rId3"/>
          <a:stretch>
            <a:fillRect/>
          </a:stretch>
        </a:blip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E02650-525E-4DD9-ACC7-6FEE7F79516E}">
      <dsp:nvSpPr>
        <dsp:cNvPr id="0" name=""/>
        <dsp:cNvSpPr/>
      </dsp:nvSpPr>
      <dsp:spPr>
        <a:xfrm rot="10800000">
          <a:off x="1932382" y="2378"/>
          <a:ext cx="7087027" cy="58921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9828" tIns="53340" rIns="99568" bIns="53340" numCol="1" spcCol="1270" anchor="ctr" anchorCtr="0">
          <a:noAutofit/>
        </a:bodyPr>
        <a:lstStyle/>
        <a:p>
          <a:pPr lvl="0" algn="just" defTabSz="622300">
            <a:lnSpc>
              <a:spcPct val="90000"/>
            </a:lnSpc>
            <a:spcBef>
              <a:spcPct val="0"/>
            </a:spcBef>
            <a:spcAft>
              <a:spcPct val="35000"/>
            </a:spcAft>
          </a:pPr>
          <a:r>
            <a:rPr lang="es-EC" sz="1400" kern="1200" dirty="0" smtClean="0"/>
            <a:t>Acceso a consulta e impresión de documentos digitales de los clientes, cumpliendo reglas referentes al sigilo bancario.</a:t>
          </a:r>
          <a:endParaRPr lang="es-EC" sz="1400" kern="1200" dirty="0"/>
        </a:p>
      </dsp:txBody>
      <dsp:txXfrm rot="10800000">
        <a:off x="2079686" y="2378"/>
        <a:ext cx="6939723" cy="589215"/>
      </dsp:txXfrm>
    </dsp:sp>
    <dsp:sp modelId="{E7466165-9EC6-4030-BEBC-4C7A3D4D2323}">
      <dsp:nvSpPr>
        <dsp:cNvPr id="0" name=""/>
        <dsp:cNvSpPr/>
      </dsp:nvSpPr>
      <dsp:spPr>
        <a:xfrm>
          <a:off x="1637774" y="2378"/>
          <a:ext cx="589215" cy="58921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1000" r="-11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3808FB-8329-4D96-B397-698170D28758}">
      <dsp:nvSpPr>
        <dsp:cNvPr id="0" name=""/>
        <dsp:cNvSpPr/>
      </dsp:nvSpPr>
      <dsp:spPr>
        <a:xfrm rot="10800000">
          <a:off x="1932382" y="767479"/>
          <a:ext cx="7087027" cy="58921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9828" tIns="53340" rIns="99568" bIns="53340" numCol="1" spcCol="1270" anchor="ctr" anchorCtr="0">
          <a:noAutofit/>
        </a:bodyPr>
        <a:lstStyle/>
        <a:p>
          <a:pPr lvl="0" algn="just" defTabSz="622300">
            <a:lnSpc>
              <a:spcPct val="90000"/>
            </a:lnSpc>
            <a:spcBef>
              <a:spcPct val="0"/>
            </a:spcBef>
            <a:spcAft>
              <a:spcPct val="35000"/>
            </a:spcAft>
            <a:tabLst>
              <a:tab pos="82550" algn="l"/>
            </a:tabLst>
          </a:pPr>
          <a:r>
            <a:rPr lang="es-EC" sz="1400" kern="1200" dirty="0" smtClean="0"/>
            <a:t>Fácil acceso a los documentos físicos requeridos con la estandarización de normas para organización, rotulación, segmentación (corrientes, ahorros, activas, cerradas, etc.), archivo y registro.</a:t>
          </a:r>
          <a:endParaRPr lang="es-EC" sz="1400" kern="1200" dirty="0"/>
        </a:p>
      </dsp:txBody>
      <dsp:txXfrm rot="10800000">
        <a:off x="2079686" y="767479"/>
        <a:ext cx="6939723" cy="589215"/>
      </dsp:txXfrm>
    </dsp:sp>
    <dsp:sp modelId="{C2714BA7-340A-485B-8AD4-A8811C7FC13C}">
      <dsp:nvSpPr>
        <dsp:cNvPr id="0" name=""/>
        <dsp:cNvSpPr/>
      </dsp:nvSpPr>
      <dsp:spPr>
        <a:xfrm>
          <a:off x="1637774" y="767479"/>
          <a:ext cx="589215" cy="589215"/>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73B16E-38EB-445A-A7D4-C046E9CF74DC}">
      <dsp:nvSpPr>
        <dsp:cNvPr id="0" name=""/>
        <dsp:cNvSpPr/>
      </dsp:nvSpPr>
      <dsp:spPr>
        <a:xfrm rot="10800000">
          <a:off x="1932382" y="1532579"/>
          <a:ext cx="7087027" cy="58921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9828" tIns="53340" rIns="99568" bIns="53340" numCol="1" spcCol="1270" anchor="ctr" anchorCtr="0">
          <a:noAutofit/>
        </a:bodyPr>
        <a:lstStyle/>
        <a:p>
          <a:pPr lvl="0" algn="just" defTabSz="622300">
            <a:lnSpc>
              <a:spcPct val="90000"/>
            </a:lnSpc>
            <a:spcBef>
              <a:spcPct val="0"/>
            </a:spcBef>
            <a:spcAft>
              <a:spcPct val="35000"/>
            </a:spcAft>
          </a:pPr>
          <a:r>
            <a:rPr lang="es-EC" sz="1400" kern="1200" dirty="0" smtClean="0"/>
            <a:t>Administración adecuada de la documentación que mitigue riesgos de pérdidas, tras papeleos, manipulación indebida y deterioro de los mismos.</a:t>
          </a:r>
          <a:endParaRPr lang="es-EC" sz="1400" kern="1200" dirty="0"/>
        </a:p>
      </dsp:txBody>
      <dsp:txXfrm rot="10800000">
        <a:off x="2079686" y="1532579"/>
        <a:ext cx="6939723" cy="589215"/>
      </dsp:txXfrm>
    </dsp:sp>
    <dsp:sp modelId="{EFE9A7F5-2CF7-4C9F-9F7E-EA79171CA4A7}">
      <dsp:nvSpPr>
        <dsp:cNvPr id="0" name=""/>
        <dsp:cNvSpPr/>
      </dsp:nvSpPr>
      <dsp:spPr>
        <a:xfrm>
          <a:off x="1637774" y="1532579"/>
          <a:ext cx="589215" cy="589215"/>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44AFC1-BF64-49B0-9932-BB35BE38B8ED}">
      <dsp:nvSpPr>
        <dsp:cNvPr id="0" name=""/>
        <dsp:cNvSpPr/>
      </dsp:nvSpPr>
      <dsp:spPr>
        <a:xfrm rot="10800000">
          <a:off x="1932382" y="2297680"/>
          <a:ext cx="7087027" cy="58921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9828" tIns="53340" rIns="99568" bIns="53340" numCol="1" spcCol="1270" anchor="ctr" anchorCtr="0">
          <a:noAutofit/>
        </a:bodyPr>
        <a:lstStyle/>
        <a:p>
          <a:pPr lvl="0" algn="just" defTabSz="622300">
            <a:lnSpc>
              <a:spcPct val="90000"/>
            </a:lnSpc>
            <a:spcBef>
              <a:spcPct val="0"/>
            </a:spcBef>
            <a:spcAft>
              <a:spcPct val="35000"/>
            </a:spcAft>
          </a:pPr>
          <a:r>
            <a:rPr lang="es-EC" sz="1400" kern="1200" dirty="0" smtClean="0"/>
            <a:t>Depurar el archivo conforme a disposiciones de la Superintendencia de Bancos y Seguros (SBS).</a:t>
          </a:r>
          <a:endParaRPr lang="es-EC" sz="1400" kern="1200" dirty="0"/>
        </a:p>
      </dsp:txBody>
      <dsp:txXfrm rot="10800000">
        <a:off x="2079686" y="2297680"/>
        <a:ext cx="6939723" cy="589215"/>
      </dsp:txXfrm>
    </dsp:sp>
    <dsp:sp modelId="{A97FE967-2E96-4100-9DDA-D4C42EFFEB6E}">
      <dsp:nvSpPr>
        <dsp:cNvPr id="0" name=""/>
        <dsp:cNvSpPr/>
      </dsp:nvSpPr>
      <dsp:spPr>
        <a:xfrm>
          <a:off x="1637774" y="2297680"/>
          <a:ext cx="589215" cy="589215"/>
        </a:xfrm>
        <a:prstGeom prst="ellipse">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A23413-14D5-4A14-98A3-9611B1C5E4A3}">
      <dsp:nvSpPr>
        <dsp:cNvPr id="0" name=""/>
        <dsp:cNvSpPr/>
      </dsp:nvSpPr>
      <dsp:spPr>
        <a:xfrm rot="10800000">
          <a:off x="1932382" y="3062780"/>
          <a:ext cx="7087027" cy="58921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9828" tIns="53340" rIns="99568" bIns="53340" numCol="1" spcCol="1270" anchor="ctr" anchorCtr="0">
          <a:noAutofit/>
        </a:bodyPr>
        <a:lstStyle/>
        <a:p>
          <a:pPr lvl="0" algn="just" defTabSz="622300">
            <a:lnSpc>
              <a:spcPct val="90000"/>
            </a:lnSpc>
            <a:spcBef>
              <a:spcPct val="0"/>
            </a:spcBef>
            <a:spcAft>
              <a:spcPct val="35000"/>
            </a:spcAft>
          </a:pPr>
          <a:r>
            <a:rPr lang="es-EC" sz="1400" kern="1200" dirty="0" smtClean="0"/>
            <a:t>Control de ingreso y egreso de documentos existentes y los sujetos de actualización.</a:t>
          </a:r>
          <a:endParaRPr lang="es-EC" sz="1400" kern="1200" dirty="0"/>
        </a:p>
      </dsp:txBody>
      <dsp:txXfrm rot="10800000">
        <a:off x="2079686" y="3062780"/>
        <a:ext cx="6939723" cy="589215"/>
      </dsp:txXfrm>
    </dsp:sp>
    <dsp:sp modelId="{39A4F04B-A7BC-4F34-B7BF-2F51C46BCB67}">
      <dsp:nvSpPr>
        <dsp:cNvPr id="0" name=""/>
        <dsp:cNvSpPr/>
      </dsp:nvSpPr>
      <dsp:spPr>
        <a:xfrm>
          <a:off x="1637774" y="3062780"/>
          <a:ext cx="589215" cy="589215"/>
        </a:xfrm>
        <a:prstGeom prst="ellipse">
          <a:avLst/>
        </a:prstGeom>
        <a:blipFill>
          <a:blip xmlns:r="http://schemas.openxmlformats.org/officeDocument/2006/relationships" r:embed="rId5">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494CD7-ABFE-42BD-BEB2-4CEE3808E236}">
      <dsp:nvSpPr>
        <dsp:cNvPr id="0" name=""/>
        <dsp:cNvSpPr/>
      </dsp:nvSpPr>
      <dsp:spPr>
        <a:xfrm rot="10800000">
          <a:off x="1932382" y="3827881"/>
          <a:ext cx="7087027" cy="58921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9828" tIns="53340" rIns="99568" bIns="53340" numCol="1" spcCol="1270" anchor="ctr" anchorCtr="0">
          <a:noAutofit/>
        </a:bodyPr>
        <a:lstStyle/>
        <a:p>
          <a:pPr lvl="0" algn="just" defTabSz="622300">
            <a:lnSpc>
              <a:spcPct val="90000"/>
            </a:lnSpc>
            <a:spcBef>
              <a:spcPct val="0"/>
            </a:spcBef>
            <a:spcAft>
              <a:spcPct val="35000"/>
            </a:spcAft>
          </a:pPr>
          <a:r>
            <a:rPr lang="es-EC" sz="1400" kern="1200" dirty="0" smtClean="0"/>
            <a:t>Facilidad de reposición de la documentación extraída o actualizada por el cliente.</a:t>
          </a:r>
          <a:endParaRPr lang="es-EC" sz="1400" kern="1200" dirty="0"/>
        </a:p>
      </dsp:txBody>
      <dsp:txXfrm rot="10800000">
        <a:off x="2079686" y="3827881"/>
        <a:ext cx="6939723" cy="589215"/>
      </dsp:txXfrm>
    </dsp:sp>
    <dsp:sp modelId="{C8FDC101-5A4A-4A3D-9754-D5BF01EE83CA}">
      <dsp:nvSpPr>
        <dsp:cNvPr id="0" name=""/>
        <dsp:cNvSpPr/>
      </dsp:nvSpPr>
      <dsp:spPr>
        <a:xfrm>
          <a:off x="1637774" y="3827881"/>
          <a:ext cx="589215" cy="589215"/>
        </a:xfrm>
        <a:prstGeom prst="ellipse">
          <a:avLst/>
        </a:prstGeom>
        <a:blipFill>
          <a:blip xmlns:r="http://schemas.openxmlformats.org/officeDocument/2006/relationships" r:embed="rId6">
            <a:extLst>
              <a:ext uri="{28A0092B-C50C-407E-A947-70E740481C1C}">
                <a14:useLocalDpi xmlns:a14="http://schemas.microsoft.com/office/drawing/2010/main" val="0"/>
              </a:ext>
            </a:extLst>
          </a:blip>
          <a:srcRect/>
          <a:stretch>
            <a:fillRect l="-17000" r="-17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4BA6795-EA05-4F99-B464-7D659E711053}">
      <dsp:nvSpPr>
        <dsp:cNvPr id="0" name=""/>
        <dsp:cNvSpPr/>
      </dsp:nvSpPr>
      <dsp:spPr>
        <a:xfrm rot="10800000">
          <a:off x="1932382" y="4592981"/>
          <a:ext cx="7087027" cy="58921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9828" tIns="53340" rIns="99568" bIns="53340" numCol="1" spcCol="1270" anchor="ctr" anchorCtr="0">
          <a:noAutofit/>
        </a:bodyPr>
        <a:lstStyle/>
        <a:p>
          <a:pPr lvl="0" algn="just" defTabSz="622300">
            <a:lnSpc>
              <a:spcPct val="90000"/>
            </a:lnSpc>
            <a:spcBef>
              <a:spcPct val="0"/>
            </a:spcBef>
            <a:spcAft>
              <a:spcPct val="35000"/>
            </a:spcAft>
          </a:pPr>
          <a:r>
            <a:rPr lang="es-EC" sz="1400" kern="1200" dirty="0" smtClean="0"/>
            <a:t>Disminución de tiempos en la concesión de nuevos productos al cliente antiguo debido a la disponibilidad de documentación del mismo.</a:t>
          </a:r>
          <a:endParaRPr lang="es-EC" sz="1400" kern="1200" dirty="0"/>
        </a:p>
      </dsp:txBody>
      <dsp:txXfrm rot="10800000">
        <a:off x="2079686" y="4592981"/>
        <a:ext cx="6939723" cy="589215"/>
      </dsp:txXfrm>
    </dsp:sp>
    <dsp:sp modelId="{3A9F7DB8-FB3B-4866-9D66-905FB73A38CD}">
      <dsp:nvSpPr>
        <dsp:cNvPr id="0" name=""/>
        <dsp:cNvSpPr/>
      </dsp:nvSpPr>
      <dsp:spPr>
        <a:xfrm>
          <a:off x="1637774" y="4592981"/>
          <a:ext cx="589215" cy="589215"/>
        </a:xfrm>
        <a:prstGeom prst="ellipse">
          <a:avLst/>
        </a:prstGeom>
        <a:blipFill>
          <a:blip xmlns:r="http://schemas.openxmlformats.org/officeDocument/2006/relationships" r:embed="rId7">
            <a:extLst>
              <a:ext uri="{28A0092B-C50C-407E-A947-70E740481C1C}">
                <a14:useLocalDpi xmlns:a14="http://schemas.microsoft.com/office/drawing/2010/main" val="0"/>
              </a:ext>
            </a:extLst>
          </a:blip>
          <a:srcRect/>
          <a:stretch>
            <a:fillRect l="-1000" r="-1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B0A182-3061-496F-A9A0-E5F7EF8ED9E8}">
      <dsp:nvSpPr>
        <dsp:cNvPr id="0" name=""/>
        <dsp:cNvSpPr/>
      </dsp:nvSpPr>
      <dsp:spPr>
        <a:xfrm>
          <a:off x="0" y="202081"/>
          <a:ext cx="7848872" cy="1540052"/>
        </a:xfrm>
        <a:prstGeom prst="roundRect">
          <a:avLst>
            <a:gd name="adj" fmla="val 1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24A0ED-F6CA-4BC6-B751-4EA072F68EC1}">
      <dsp:nvSpPr>
        <dsp:cNvPr id="0" name=""/>
        <dsp:cNvSpPr/>
      </dsp:nvSpPr>
      <dsp:spPr>
        <a:xfrm>
          <a:off x="239068" y="310098"/>
          <a:ext cx="2303354" cy="1121929"/>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44000" b="-44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1313CA-BBBF-432A-B301-2AFF1B5CABED}">
      <dsp:nvSpPr>
        <dsp:cNvPr id="0" name=""/>
        <dsp:cNvSpPr/>
      </dsp:nvSpPr>
      <dsp:spPr>
        <a:xfrm rot="10800000">
          <a:off x="239068" y="1641081"/>
          <a:ext cx="2303354" cy="2780442"/>
        </a:xfrm>
        <a:prstGeom prst="round2SameRect">
          <a:avLst>
            <a:gd name="adj1" fmla="val 10500"/>
            <a:gd name="adj2" fmla="val 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t" anchorCtr="0">
          <a:noAutofit/>
        </a:bodyPr>
        <a:lstStyle/>
        <a:p>
          <a:pPr lvl="0" algn="l" defTabSz="711200">
            <a:lnSpc>
              <a:spcPct val="90000"/>
            </a:lnSpc>
            <a:spcBef>
              <a:spcPct val="0"/>
            </a:spcBef>
            <a:spcAft>
              <a:spcPct val="35000"/>
            </a:spcAft>
          </a:pPr>
          <a:r>
            <a:rPr lang="es-MX" sz="1600" kern="1200" dirty="0" smtClean="0"/>
            <a:t>Recursos Humanos requeridos :</a:t>
          </a:r>
          <a:endParaRPr lang="es-EC" sz="1600" kern="1200" dirty="0"/>
        </a:p>
        <a:p>
          <a:pPr marL="171450" lvl="1" indent="-171450" algn="l" defTabSz="711200">
            <a:lnSpc>
              <a:spcPct val="90000"/>
            </a:lnSpc>
            <a:spcBef>
              <a:spcPct val="0"/>
            </a:spcBef>
            <a:spcAft>
              <a:spcPct val="15000"/>
            </a:spcAft>
            <a:buChar char="••"/>
          </a:pPr>
          <a:r>
            <a:rPr lang="es-MX" sz="1600" kern="1200" dirty="0" smtClean="0"/>
            <a:t>BGR: Personal actual con rol actualizado</a:t>
          </a:r>
          <a:endParaRPr lang="es-EC" sz="1600" kern="1200" dirty="0"/>
        </a:p>
        <a:p>
          <a:pPr marL="171450" lvl="1" indent="-171450" algn="l" defTabSz="711200">
            <a:lnSpc>
              <a:spcPct val="90000"/>
            </a:lnSpc>
            <a:spcBef>
              <a:spcPct val="0"/>
            </a:spcBef>
            <a:spcAft>
              <a:spcPct val="15000"/>
            </a:spcAft>
            <a:buChar char="••"/>
          </a:pPr>
          <a:r>
            <a:rPr lang="es-MX" sz="1600" kern="1200" dirty="0" smtClean="0"/>
            <a:t>PROVEEDOR: Administrador de Archivo y Digitalización, Digitalizador</a:t>
          </a:r>
          <a:endParaRPr lang="es-EC" sz="1600" kern="1200" dirty="0"/>
        </a:p>
      </dsp:txBody>
      <dsp:txXfrm rot="10800000">
        <a:off x="309904" y="1641081"/>
        <a:ext cx="2161682" cy="2709606"/>
      </dsp:txXfrm>
    </dsp:sp>
    <dsp:sp modelId="{61759DB5-AC70-4481-87C8-92E071A564DB}">
      <dsp:nvSpPr>
        <dsp:cNvPr id="0" name=""/>
        <dsp:cNvSpPr/>
      </dsp:nvSpPr>
      <dsp:spPr>
        <a:xfrm>
          <a:off x="2772758" y="310098"/>
          <a:ext cx="2303354" cy="1121929"/>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14000" r="-14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C073738-A760-46BE-8C1B-A3EB98C61B57}">
      <dsp:nvSpPr>
        <dsp:cNvPr id="0" name=""/>
        <dsp:cNvSpPr/>
      </dsp:nvSpPr>
      <dsp:spPr>
        <a:xfrm rot="10800000">
          <a:off x="2772758" y="1641081"/>
          <a:ext cx="2303354" cy="2780442"/>
        </a:xfrm>
        <a:prstGeom prst="round2SameRect">
          <a:avLst>
            <a:gd name="adj1" fmla="val 10500"/>
            <a:gd name="adj2" fmla="val 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t" anchorCtr="0">
          <a:noAutofit/>
        </a:bodyPr>
        <a:lstStyle/>
        <a:p>
          <a:pPr lvl="0" algn="l" defTabSz="711200">
            <a:lnSpc>
              <a:spcPct val="90000"/>
            </a:lnSpc>
            <a:spcBef>
              <a:spcPct val="0"/>
            </a:spcBef>
            <a:spcAft>
              <a:spcPct val="35000"/>
            </a:spcAft>
          </a:pPr>
          <a:r>
            <a:rPr lang="es-EC" sz="1600" kern="1200" dirty="0" smtClean="0"/>
            <a:t>Recursos Tecnológicos requeridos:</a:t>
          </a:r>
          <a:endParaRPr lang="es-EC" sz="1600" kern="1200" dirty="0"/>
        </a:p>
        <a:p>
          <a:pPr marL="171450" lvl="1" indent="-171450" algn="l" defTabSz="711200">
            <a:lnSpc>
              <a:spcPct val="90000"/>
            </a:lnSpc>
            <a:spcBef>
              <a:spcPct val="0"/>
            </a:spcBef>
            <a:spcAft>
              <a:spcPct val="15000"/>
            </a:spcAft>
            <a:buChar char="••"/>
          </a:pPr>
          <a:r>
            <a:rPr lang="es-MX" sz="1600" kern="1200" dirty="0" smtClean="0"/>
            <a:t>BGR: No se visualiza la necesidad de adquisición de nuevos equipos.</a:t>
          </a:r>
          <a:endParaRPr lang="es-EC" sz="1600" kern="1200" dirty="0"/>
        </a:p>
      </dsp:txBody>
      <dsp:txXfrm rot="10800000">
        <a:off x="2843594" y="1641081"/>
        <a:ext cx="2161682" cy="2709606"/>
      </dsp:txXfrm>
    </dsp:sp>
    <dsp:sp modelId="{925CF016-4B1A-44A5-A03B-47513B7248EB}">
      <dsp:nvSpPr>
        <dsp:cNvPr id="0" name=""/>
        <dsp:cNvSpPr/>
      </dsp:nvSpPr>
      <dsp:spPr>
        <a:xfrm>
          <a:off x="5306448" y="310098"/>
          <a:ext cx="2303354" cy="1121929"/>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47000" b="-47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B02F6A-04F3-4AC4-A554-6979920CCA89}">
      <dsp:nvSpPr>
        <dsp:cNvPr id="0" name=""/>
        <dsp:cNvSpPr/>
      </dsp:nvSpPr>
      <dsp:spPr>
        <a:xfrm rot="10800000">
          <a:off x="5306448" y="1641081"/>
          <a:ext cx="2303354" cy="2780442"/>
        </a:xfrm>
        <a:prstGeom prst="round2SameRect">
          <a:avLst>
            <a:gd name="adj1" fmla="val 10500"/>
            <a:gd name="adj2" fmla="val 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t" anchorCtr="0">
          <a:noAutofit/>
        </a:bodyPr>
        <a:lstStyle/>
        <a:p>
          <a:pPr lvl="0" algn="l" defTabSz="711200">
            <a:lnSpc>
              <a:spcPct val="90000"/>
            </a:lnSpc>
            <a:spcBef>
              <a:spcPct val="0"/>
            </a:spcBef>
            <a:spcAft>
              <a:spcPct val="35000"/>
            </a:spcAft>
          </a:pPr>
          <a:r>
            <a:rPr lang="es-EC" sz="1600" kern="1200" dirty="0" smtClean="0"/>
            <a:t>Recursos Financieros requeridos:</a:t>
          </a:r>
          <a:endParaRPr lang="es-EC" sz="1600" kern="1200" dirty="0"/>
        </a:p>
        <a:p>
          <a:pPr marL="171450" lvl="1" indent="-171450" algn="l" defTabSz="711200">
            <a:lnSpc>
              <a:spcPct val="90000"/>
            </a:lnSpc>
            <a:spcBef>
              <a:spcPct val="0"/>
            </a:spcBef>
            <a:spcAft>
              <a:spcPct val="15000"/>
            </a:spcAft>
            <a:buChar char="••"/>
          </a:pPr>
          <a:r>
            <a:rPr lang="es-EC" sz="1600" kern="1200" dirty="0" smtClean="0"/>
            <a:t>Inversiones para automatización 70 000 U$D aprox.</a:t>
          </a:r>
          <a:endParaRPr lang="es-EC" sz="1600" kern="1200" dirty="0"/>
        </a:p>
        <a:p>
          <a:pPr marL="171450" lvl="1" indent="-171450" algn="l" defTabSz="711200">
            <a:lnSpc>
              <a:spcPct val="90000"/>
            </a:lnSpc>
            <a:spcBef>
              <a:spcPct val="0"/>
            </a:spcBef>
            <a:spcAft>
              <a:spcPct val="15000"/>
            </a:spcAft>
            <a:buChar char="••"/>
          </a:pPr>
          <a:r>
            <a:rPr lang="es-EC" sz="1600" kern="1200" dirty="0" smtClean="0"/>
            <a:t>Costos operativos y </a:t>
          </a:r>
          <a:r>
            <a:rPr lang="es-EC" sz="1600" kern="1200" dirty="0" smtClean="0"/>
            <a:t>administrativos</a:t>
          </a:r>
          <a:endParaRPr lang="es-EC" sz="1600" kern="1200" dirty="0"/>
        </a:p>
        <a:p>
          <a:pPr marL="171450" lvl="1" indent="-171450" algn="l" defTabSz="711200">
            <a:lnSpc>
              <a:spcPct val="90000"/>
            </a:lnSpc>
            <a:spcBef>
              <a:spcPct val="0"/>
            </a:spcBef>
            <a:spcAft>
              <a:spcPct val="15000"/>
            </a:spcAft>
            <a:buChar char="••"/>
          </a:pPr>
          <a:endParaRPr lang="es-EC" sz="1600" kern="1200" dirty="0"/>
        </a:p>
      </dsp:txBody>
      <dsp:txXfrm rot="10800000">
        <a:off x="5377284" y="1641081"/>
        <a:ext cx="2161682" cy="270960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4#7">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F8FA19B-6185-4F16-BCFC-1301F7FB56DA}" type="datetimeFigureOut">
              <a:rPr lang="es-EC" smtClean="0"/>
              <a:t>13/08/2015</a:t>
            </a:fld>
            <a:endParaRPr lang="es-EC"/>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3FAB1F3-C9C6-4B42-98F5-9521E30D58C8}" type="slidenum">
              <a:rPr lang="es-EC" smtClean="0"/>
              <a:t>‹Nº›</a:t>
            </a:fld>
            <a:endParaRPr lang="es-EC"/>
          </a:p>
        </p:txBody>
      </p:sp>
    </p:spTree>
    <p:extLst>
      <p:ext uri="{BB962C8B-B14F-4D97-AF65-F5344CB8AC3E}">
        <p14:creationId xmlns:p14="http://schemas.microsoft.com/office/powerpoint/2010/main" val="3005995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1D8E45-282A-4391-8FF3-C540C21DBB14}" type="datetimeFigureOut">
              <a:rPr lang="es-EC" smtClean="0"/>
              <a:t>13/08/2015</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959A98-A74B-4CD6-9748-DED812B0B5E9}" type="slidenum">
              <a:rPr lang="es-EC" smtClean="0"/>
              <a:t>‹Nº›</a:t>
            </a:fld>
            <a:endParaRPr lang="es-EC"/>
          </a:p>
        </p:txBody>
      </p:sp>
    </p:spTree>
    <p:extLst>
      <p:ext uri="{BB962C8B-B14F-4D97-AF65-F5344CB8AC3E}">
        <p14:creationId xmlns:p14="http://schemas.microsoft.com/office/powerpoint/2010/main" val="1284397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2F959A98-A74B-4CD6-9748-DED812B0B5E9}" type="slidenum">
              <a:rPr lang="es-EC" smtClean="0"/>
              <a:t>2</a:t>
            </a:fld>
            <a:endParaRPr lang="es-EC"/>
          </a:p>
        </p:txBody>
      </p:sp>
    </p:spTree>
    <p:extLst>
      <p:ext uri="{BB962C8B-B14F-4D97-AF65-F5344CB8AC3E}">
        <p14:creationId xmlns:p14="http://schemas.microsoft.com/office/powerpoint/2010/main" val="20613411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C" dirty="0" smtClean="0"/>
              <a:t>Se refiere a la disponibilidad de los recursos necesarios para llevar a cabo los objetivos o metas</a:t>
            </a:r>
            <a:r>
              <a:rPr lang="es-EC" baseline="0" dirty="0" smtClean="0"/>
              <a:t> de un proyecto.</a:t>
            </a:r>
          </a:p>
          <a:p>
            <a:r>
              <a:rPr lang="es-EC" baseline="0" dirty="0" smtClean="0"/>
              <a:t>Factibilidad Operativa: Se ha analizado cada uno de los recursos que requieren intervenir en el proceso , se debe contratar un administrador de archivo y digitalización, y mantener a cada uno de los actores existentes</a:t>
            </a:r>
          </a:p>
          <a:p>
            <a:r>
              <a:rPr lang="es-EC" baseline="0" dirty="0" smtClean="0"/>
              <a:t>Factibilidad Técnica: </a:t>
            </a:r>
            <a:r>
              <a:rPr lang="es-EC" sz="1200" kern="1200" dirty="0" smtClean="0">
                <a:solidFill>
                  <a:schemeClr val="tx1"/>
                </a:solidFill>
                <a:effectLst/>
                <a:latin typeface="+mn-lt"/>
                <a:ea typeface="+mn-ea"/>
                <a:cs typeface="+mn-cs"/>
              </a:rPr>
              <a:t>Los recursos técnicos que se requieren en el proyecto ya existen actualmente por lo cual no hay necesidad de adquirir más recursos. En relación a las conexiones de internet y conexiones vía VPN, el banco ya dispone de estos enlaces para la comunicación con las diferentes sucursales y con proveedores externos, por lo cual se utilizarán los recursos ya existentes.  Para el proceso propio de la digitalización se usarán los recursos del proveedor por lo cual no es necesario la adquisición de nuevos recursos tecnológicos</a:t>
            </a:r>
          </a:p>
          <a:p>
            <a:r>
              <a:rPr lang="es-EC" sz="1200" kern="1200" dirty="0" smtClean="0">
                <a:solidFill>
                  <a:schemeClr val="tx1"/>
                </a:solidFill>
                <a:effectLst/>
                <a:latin typeface="+mn-lt"/>
                <a:ea typeface="+mn-ea"/>
                <a:cs typeface="+mn-cs"/>
              </a:rPr>
              <a:t>Factibilidad Financiera:</a:t>
            </a:r>
            <a:r>
              <a:rPr lang="es-EC" sz="1200" kern="1200" baseline="0" dirty="0" smtClean="0">
                <a:solidFill>
                  <a:schemeClr val="tx1"/>
                </a:solidFill>
                <a:effectLst/>
                <a:latin typeface="+mn-lt"/>
                <a:ea typeface="+mn-ea"/>
                <a:cs typeface="+mn-cs"/>
              </a:rPr>
              <a:t> La inversión de adquirir un sistema la automatización de la gestión documental. </a:t>
            </a:r>
            <a:r>
              <a:rPr lang="es-EC" sz="1200" kern="1200" dirty="0" smtClean="0">
                <a:solidFill>
                  <a:schemeClr val="tx1"/>
                </a:solidFill>
                <a:effectLst/>
                <a:latin typeface="+mn-lt"/>
                <a:ea typeface="+mn-ea"/>
                <a:cs typeface="+mn-cs"/>
              </a:rPr>
              <a:t>se ha determinado que el mejoramiento del proceso del manejo del archivo de clientes no es un proceso que permita ingresos periódicos, sin embargo, la reducción de costos y optimización de procesos son necesarios para mejorar la calidad en el servicio al cliente y la rentabilidad</a:t>
            </a:r>
          </a:p>
          <a:p>
            <a:endParaRPr lang="es-EC" sz="1200" kern="1200" dirty="0" smtClean="0">
              <a:solidFill>
                <a:schemeClr val="tx1"/>
              </a:solidFill>
              <a:effectLst/>
              <a:latin typeface="+mn-lt"/>
              <a:ea typeface="+mn-ea"/>
              <a:cs typeface="+mn-cs"/>
            </a:endParaRPr>
          </a:p>
          <a:p>
            <a:endParaRPr lang="es-EC" dirty="0"/>
          </a:p>
        </p:txBody>
      </p:sp>
      <p:sp>
        <p:nvSpPr>
          <p:cNvPr id="4" name="Slide Number Placeholder 3"/>
          <p:cNvSpPr>
            <a:spLocks noGrp="1"/>
          </p:cNvSpPr>
          <p:nvPr>
            <p:ph type="sldNum" sz="quarter" idx="10"/>
          </p:nvPr>
        </p:nvSpPr>
        <p:spPr/>
        <p:txBody>
          <a:bodyPr/>
          <a:lstStyle/>
          <a:p>
            <a:fld id="{2F959A98-A74B-4CD6-9748-DED812B0B5E9}" type="slidenum">
              <a:rPr lang="es-EC" smtClean="0"/>
              <a:t>15</a:t>
            </a:fld>
            <a:endParaRPr lang="es-EC"/>
          </a:p>
        </p:txBody>
      </p:sp>
    </p:spTree>
    <p:extLst>
      <p:ext uri="{BB962C8B-B14F-4D97-AF65-F5344CB8AC3E}">
        <p14:creationId xmlns:p14="http://schemas.microsoft.com/office/powerpoint/2010/main" val="8793197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2F959A98-A74B-4CD6-9748-DED812B0B5E9}" type="slidenum">
              <a:rPr lang="es-EC" smtClean="0"/>
              <a:t>17</a:t>
            </a:fld>
            <a:endParaRPr lang="es-EC"/>
          </a:p>
        </p:txBody>
      </p:sp>
    </p:spTree>
    <p:extLst>
      <p:ext uri="{BB962C8B-B14F-4D97-AF65-F5344CB8AC3E}">
        <p14:creationId xmlns:p14="http://schemas.microsoft.com/office/powerpoint/2010/main" val="33344490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C" dirty="0"/>
          </a:p>
        </p:txBody>
      </p:sp>
      <p:sp>
        <p:nvSpPr>
          <p:cNvPr id="4" name="Slide Number Placeholder 3"/>
          <p:cNvSpPr>
            <a:spLocks noGrp="1"/>
          </p:cNvSpPr>
          <p:nvPr>
            <p:ph type="sldNum" sz="quarter" idx="10"/>
          </p:nvPr>
        </p:nvSpPr>
        <p:spPr/>
        <p:txBody>
          <a:bodyPr/>
          <a:lstStyle/>
          <a:p>
            <a:fld id="{2F959A98-A74B-4CD6-9748-DED812B0B5E9}" type="slidenum">
              <a:rPr lang="es-EC" smtClean="0"/>
              <a:t>18</a:t>
            </a:fld>
            <a:endParaRPr lang="es-EC"/>
          </a:p>
        </p:txBody>
      </p:sp>
    </p:spTree>
    <p:extLst>
      <p:ext uri="{BB962C8B-B14F-4D97-AF65-F5344CB8AC3E}">
        <p14:creationId xmlns:p14="http://schemas.microsoft.com/office/powerpoint/2010/main" val="2509463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C" dirty="0"/>
          </a:p>
        </p:txBody>
      </p:sp>
      <p:sp>
        <p:nvSpPr>
          <p:cNvPr id="4" name="Marcador de número de diapositiva 3"/>
          <p:cNvSpPr>
            <a:spLocks noGrp="1"/>
          </p:cNvSpPr>
          <p:nvPr>
            <p:ph type="sldNum" sz="quarter" idx="10"/>
          </p:nvPr>
        </p:nvSpPr>
        <p:spPr/>
        <p:txBody>
          <a:bodyPr/>
          <a:lstStyle/>
          <a:p>
            <a:fld id="{2F959A98-A74B-4CD6-9748-DED812B0B5E9}" type="slidenum">
              <a:rPr lang="es-EC" smtClean="0"/>
              <a:t>4</a:t>
            </a:fld>
            <a:endParaRPr lang="es-EC"/>
          </a:p>
        </p:txBody>
      </p:sp>
    </p:spTree>
    <p:extLst>
      <p:ext uri="{BB962C8B-B14F-4D97-AF65-F5344CB8AC3E}">
        <p14:creationId xmlns:p14="http://schemas.microsoft.com/office/powerpoint/2010/main" val="4110301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C" dirty="0"/>
          </a:p>
        </p:txBody>
      </p:sp>
      <p:sp>
        <p:nvSpPr>
          <p:cNvPr id="4" name="Slide Number Placeholder 3"/>
          <p:cNvSpPr>
            <a:spLocks noGrp="1"/>
          </p:cNvSpPr>
          <p:nvPr>
            <p:ph type="sldNum" sz="quarter" idx="10"/>
          </p:nvPr>
        </p:nvSpPr>
        <p:spPr/>
        <p:txBody>
          <a:bodyPr/>
          <a:lstStyle/>
          <a:p>
            <a:fld id="{2F959A98-A74B-4CD6-9748-DED812B0B5E9}" type="slidenum">
              <a:rPr lang="es-EC" smtClean="0"/>
              <a:t>5</a:t>
            </a:fld>
            <a:endParaRPr lang="es-EC"/>
          </a:p>
        </p:txBody>
      </p:sp>
    </p:spTree>
    <p:extLst>
      <p:ext uri="{BB962C8B-B14F-4D97-AF65-F5344CB8AC3E}">
        <p14:creationId xmlns:p14="http://schemas.microsoft.com/office/powerpoint/2010/main" val="2445612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smtClean="0"/>
          </a:p>
        </p:txBody>
      </p:sp>
      <p:sp>
        <p:nvSpPr>
          <p:cNvPr id="4" name="3 Marcador de número de diapositiva"/>
          <p:cNvSpPr>
            <a:spLocks noGrp="1"/>
          </p:cNvSpPr>
          <p:nvPr>
            <p:ph type="sldNum" sz="quarter" idx="10"/>
          </p:nvPr>
        </p:nvSpPr>
        <p:spPr/>
        <p:txBody>
          <a:bodyPr/>
          <a:lstStyle/>
          <a:p>
            <a:fld id="{2F959A98-A74B-4CD6-9748-DED812B0B5E9}" type="slidenum">
              <a:rPr lang="es-EC" smtClean="0"/>
              <a:t>6</a:t>
            </a:fld>
            <a:endParaRPr lang="es-EC"/>
          </a:p>
        </p:txBody>
      </p:sp>
    </p:spTree>
    <p:extLst>
      <p:ext uri="{BB962C8B-B14F-4D97-AF65-F5344CB8AC3E}">
        <p14:creationId xmlns:p14="http://schemas.microsoft.com/office/powerpoint/2010/main" val="1346540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smtClean="0"/>
          </a:p>
        </p:txBody>
      </p:sp>
      <p:sp>
        <p:nvSpPr>
          <p:cNvPr id="4" name="Marcador de número de diapositiva 3"/>
          <p:cNvSpPr>
            <a:spLocks noGrp="1"/>
          </p:cNvSpPr>
          <p:nvPr>
            <p:ph type="sldNum" sz="quarter" idx="10"/>
          </p:nvPr>
        </p:nvSpPr>
        <p:spPr/>
        <p:txBody>
          <a:bodyPr/>
          <a:lstStyle/>
          <a:p>
            <a:fld id="{2F959A98-A74B-4CD6-9748-DED812B0B5E9}" type="slidenum">
              <a:rPr lang="es-EC" smtClean="0"/>
              <a:t>7</a:t>
            </a:fld>
            <a:endParaRPr lang="es-EC"/>
          </a:p>
        </p:txBody>
      </p:sp>
    </p:spTree>
    <p:extLst>
      <p:ext uri="{BB962C8B-B14F-4D97-AF65-F5344CB8AC3E}">
        <p14:creationId xmlns:p14="http://schemas.microsoft.com/office/powerpoint/2010/main" val="3926739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2F959A98-A74B-4CD6-9748-DED812B0B5E9}" type="slidenum">
              <a:rPr lang="es-EC" smtClean="0"/>
              <a:t>8</a:t>
            </a:fld>
            <a:endParaRPr lang="es-EC"/>
          </a:p>
        </p:txBody>
      </p:sp>
    </p:spTree>
    <p:extLst>
      <p:ext uri="{BB962C8B-B14F-4D97-AF65-F5344CB8AC3E}">
        <p14:creationId xmlns:p14="http://schemas.microsoft.com/office/powerpoint/2010/main" val="581188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smtClean="0"/>
          </a:p>
        </p:txBody>
      </p:sp>
      <p:sp>
        <p:nvSpPr>
          <p:cNvPr id="4" name="3 Marcador de número de diapositiva"/>
          <p:cNvSpPr>
            <a:spLocks noGrp="1"/>
          </p:cNvSpPr>
          <p:nvPr>
            <p:ph type="sldNum" sz="quarter" idx="10"/>
          </p:nvPr>
        </p:nvSpPr>
        <p:spPr/>
        <p:txBody>
          <a:bodyPr/>
          <a:lstStyle/>
          <a:p>
            <a:fld id="{2F959A98-A74B-4CD6-9748-DED812B0B5E9}" type="slidenum">
              <a:rPr lang="es-EC" smtClean="0"/>
              <a:t>9</a:t>
            </a:fld>
            <a:endParaRPr lang="es-EC"/>
          </a:p>
        </p:txBody>
      </p:sp>
    </p:spTree>
    <p:extLst>
      <p:ext uri="{BB962C8B-B14F-4D97-AF65-F5344CB8AC3E}">
        <p14:creationId xmlns:p14="http://schemas.microsoft.com/office/powerpoint/2010/main" val="552503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effectLst/>
                <a:latin typeface="+mn-lt"/>
                <a:ea typeface="+mn-ea"/>
                <a:cs typeface="+mn-cs"/>
              </a:rPr>
              <a:t>Identifica</a:t>
            </a:r>
            <a:r>
              <a:rPr lang="es-EC" sz="1200" kern="1200" baseline="0" dirty="0" smtClean="0">
                <a:solidFill>
                  <a:schemeClr val="tx1"/>
                </a:solidFill>
                <a:effectLst/>
                <a:latin typeface="+mn-lt"/>
                <a:ea typeface="+mn-ea"/>
                <a:cs typeface="+mn-cs"/>
              </a:rPr>
              <a:t> </a:t>
            </a:r>
            <a:r>
              <a:rPr lang="es-EC" sz="1200" kern="1200" dirty="0" smtClean="0">
                <a:solidFill>
                  <a:schemeClr val="tx1"/>
                </a:solidFill>
                <a:effectLst/>
                <a:latin typeface="+mn-lt"/>
                <a:ea typeface="+mn-ea"/>
                <a:cs typeface="+mn-cs"/>
              </a:rPr>
              <a:t>entradas, salidas, controles y métodos - herramientas que intervienen en el proceso mejorado. Como entradas se tiene la documentación del cliente y/o requerimientos de información de cada oficina (ingreso de documentación); esto genera como salidas o resultados del proceso el archivo/custodia de documentos y/o el envío de documentos requeridos respectivamente.</a:t>
            </a:r>
          </a:p>
          <a:p>
            <a:endParaRPr lang="es-EC" dirty="0" smtClean="0"/>
          </a:p>
          <a:p>
            <a:r>
              <a:rPr lang="es-EC" dirty="0" smtClean="0"/>
              <a:t>IDEF </a:t>
            </a:r>
            <a:r>
              <a:rPr lang="es-EC" sz="1200" kern="1200" dirty="0" smtClean="0">
                <a:solidFill>
                  <a:schemeClr val="tx1"/>
                </a:solidFill>
                <a:effectLst/>
                <a:latin typeface="+mn-lt"/>
                <a:ea typeface="+mn-ea"/>
                <a:cs typeface="+mn-cs"/>
              </a:rPr>
              <a:t>consiste en una serie de normas que definen la metodología para la representación de funciones modelizadas.  Estos modelos están compuestos por diagramas jerárquicos representados por figuras como cajas y flechas. Uno de los aspectos más relevantes de IDEF0 es la introducción de la modelización en niveles llegando al detalle requerido en cualquier análisis</a:t>
            </a:r>
            <a:endParaRPr lang="es-EC" dirty="0"/>
          </a:p>
        </p:txBody>
      </p:sp>
      <p:sp>
        <p:nvSpPr>
          <p:cNvPr id="4" name="Slide Number Placeholder 3"/>
          <p:cNvSpPr>
            <a:spLocks noGrp="1"/>
          </p:cNvSpPr>
          <p:nvPr>
            <p:ph type="sldNum" sz="quarter" idx="10"/>
          </p:nvPr>
        </p:nvSpPr>
        <p:spPr/>
        <p:txBody>
          <a:bodyPr/>
          <a:lstStyle/>
          <a:p>
            <a:fld id="{2F959A98-A74B-4CD6-9748-DED812B0B5E9}" type="slidenum">
              <a:rPr lang="es-EC" smtClean="0"/>
              <a:t>13</a:t>
            </a:fld>
            <a:endParaRPr lang="es-EC"/>
          </a:p>
        </p:txBody>
      </p:sp>
    </p:spTree>
    <p:extLst>
      <p:ext uri="{BB962C8B-B14F-4D97-AF65-F5344CB8AC3E}">
        <p14:creationId xmlns:p14="http://schemas.microsoft.com/office/powerpoint/2010/main" val="88861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sz="1200" kern="1200" dirty="0" smtClean="0">
                <a:solidFill>
                  <a:schemeClr val="tx1"/>
                </a:solidFill>
                <a:effectLst/>
                <a:latin typeface="+mn-lt"/>
                <a:ea typeface="+mn-ea"/>
                <a:cs typeface="+mn-cs"/>
              </a:rPr>
              <a:t> "La mejor eliminación documental es la NO creación de documentos innecesarios.“</a:t>
            </a:r>
          </a:p>
          <a:p>
            <a:r>
              <a:rPr lang="es-MX" sz="1200" kern="1200" dirty="0" smtClean="0">
                <a:solidFill>
                  <a:schemeClr val="tx1"/>
                </a:solidFill>
                <a:effectLst/>
                <a:latin typeface="+mn-lt"/>
                <a:ea typeface="+mn-ea"/>
                <a:cs typeface="+mn-cs"/>
              </a:rPr>
              <a:t>POLÍTICAS</a:t>
            </a:r>
          </a:p>
          <a:p>
            <a:pPr marL="171450" lvl="0" indent="-171450">
              <a:buFont typeface="Arial" panose="020B0604020202020204" pitchFamily="34" charset="0"/>
              <a:buChar char="•"/>
            </a:pPr>
            <a:r>
              <a:rPr lang="es-EC" sz="1200" kern="1200" dirty="0" smtClean="0">
                <a:solidFill>
                  <a:schemeClr val="tx1"/>
                </a:solidFill>
                <a:effectLst/>
                <a:latin typeface="+mn-lt"/>
                <a:ea typeface="+mn-ea"/>
                <a:cs typeface="+mn-cs"/>
              </a:rPr>
              <a:t>La documentación física debe ser administrada por el proveedor, para lo cual diariamente las oficinas deben enviarla vía valija a los puntos asignados para su entrega</a:t>
            </a:r>
          </a:p>
          <a:p>
            <a:pPr marL="171450" lvl="0" indent="-171450">
              <a:buFont typeface="Arial" panose="020B0604020202020204" pitchFamily="34" charset="0"/>
              <a:buChar char="•"/>
            </a:pPr>
            <a:r>
              <a:rPr lang="es-EC" sz="1200" kern="1200" dirty="0" smtClean="0">
                <a:solidFill>
                  <a:schemeClr val="tx1"/>
                </a:solidFill>
                <a:effectLst/>
                <a:latin typeface="+mn-lt"/>
                <a:ea typeface="+mn-ea"/>
                <a:cs typeface="+mn-cs"/>
              </a:rPr>
              <a:t>El proveedor es responsable de la validación de  la documentación física recibida en puntos asignados y de su transportación hacia las oficinas de custodia.</a:t>
            </a:r>
          </a:p>
          <a:p>
            <a:pPr marL="171450" lvl="0" indent="-171450">
              <a:buFont typeface="Arial" panose="020B0604020202020204" pitchFamily="34" charset="0"/>
              <a:buChar char="•"/>
            </a:pPr>
            <a:r>
              <a:rPr lang="es-EC" sz="1200" kern="1200" dirty="0" smtClean="0">
                <a:solidFill>
                  <a:schemeClr val="tx1"/>
                </a:solidFill>
                <a:effectLst/>
                <a:latin typeface="+mn-lt"/>
                <a:ea typeface="+mn-ea"/>
                <a:cs typeface="+mn-cs"/>
              </a:rPr>
              <a:t>El proveedor es responsable de la custodia y de garantizar la integridad de la documentación física</a:t>
            </a:r>
          </a:p>
          <a:p>
            <a:pPr marL="171450" lvl="0" indent="-171450">
              <a:buFont typeface="Arial" panose="020B0604020202020204" pitchFamily="34" charset="0"/>
              <a:buChar char="•"/>
            </a:pPr>
            <a:r>
              <a:rPr lang="es-EC" sz="1200" kern="1200" dirty="0" smtClean="0">
                <a:solidFill>
                  <a:schemeClr val="tx1"/>
                </a:solidFill>
                <a:effectLst/>
                <a:latin typeface="+mn-lt"/>
                <a:ea typeface="+mn-ea"/>
                <a:cs typeface="+mn-cs"/>
              </a:rPr>
              <a:t>El proveedor debe facilitar la documentación física conforme al requerimiento del banco en los tiempos establecidos para cumplimiento de estándares de servicio</a:t>
            </a:r>
          </a:p>
          <a:p>
            <a:pPr marL="171450" lvl="0" indent="-171450">
              <a:buFont typeface="Arial" panose="020B0604020202020204" pitchFamily="34" charset="0"/>
              <a:buChar char="•"/>
            </a:pPr>
            <a:r>
              <a:rPr lang="es-EC" sz="1200" kern="1200" dirty="0" smtClean="0">
                <a:solidFill>
                  <a:schemeClr val="tx1"/>
                </a:solidFill>
                <a:effectLst/>
                <a:latin typeface="+mn-lt"/>
                <a:ea typeface="+mn-ea"/>
                <a:cs typeface="+mn-cs"/>
              </a:rPr>
              <a:t>El archivo de la documentación física se debe manejar por cliente.</a:t>
            </a:r>
          </a:p>
          <a:p>
            <a:pPr marL="171450" lvl="0" indent="-171450">
              <a:buFont typeface="Arial" panose="020B0604020202020204" pitchFamily="34" charset="0"/>
              <a:buChar char="•"/>
            </a:pPr>
            <a:r>
              <a:rPr lang="es-EC" sz="1200" kern="1200" dirty="0" smtClean="0">
                <a:solidFill>
                  <a:schemeClr val="tx1"/>
                </a:solidFill>
                <a:effectLst/>
                <a:latin typeface="+mn-lt"/>
                <a:ea typeface="+mn-ea"/>
                <a:cs typeface="+mn-cs"/>
              </a:rPr>
              <a:t>Anualmente, el departamento de auditoria debe realizar una revisión al proceso del manejo del archivo físico.</a:t>
            </a:r>
          </a:p>
        </p:txBody>
      </p:sp>
      <p:sp>
        <p:nvSpPr>
          <p:cNvPr id="4" name="3 Marcador de número de diapositiva"/>
          <p:cNvSpPr>
            <a:spLocks noGrp="1"/>
          </p:cNvSpPr>
          <p:nvPr>
            <p:ph type="sldNum" sz="quarter" idx="10"/>
          </p:nvPr>
        </p:nvSpPr>
        <p:spPr/>
        <p:txBody>
          <a:bodyPr/>
          <a:lstStyle/>
          <a:p>
            <a:fld id="{2F959A98-A74B-4CD6-9748-DED812B0B5E9}" type="slidenum">
              <a:rPr lang="es-EC" smtClean="0"/>
              <a:t>14</a:t>
            </a:fld>
            <a:endParaRPr lang="es-EC"/>
          </a:p>
        </p:txBody>
      </p:sp>
    </p:spTree>
    <p:extLst>
      <p:ext uri="{BB962C8B-B14F-4D97-AF65-F5344CB8AC3E}">
        <p14:creationId xmlns:p14="http://schemas.microsoft.com/office/powerpoint/2010/main" val="399634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528537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537322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45749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545749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5462874" y="1516828"/>
            <a:ext cx="2133600" cy="750981"/>
          </a:xfrm>
        </p:spPr>
        <p:txBody>
          <a:bodyPr anchor="b"/>
          <a:lstStyle>
            <a:lvl1pPr algn="l">
              <a:defRPr sz="2400"/>
            </a:lvl1pPr>
          </a:lstStyle>
          <a:p>
            <a:fld id="{DBC17CC4-81F6-4ECA-B55E-A074DFB6BEFE}" type="datetimeFigureOut">
              <a:rPr lang="es-EC" smtClean="0"/>
              <a:t>13/08/2015</a:t>
            </a:fld>
            <a:endParaRPr lang="es-EC"/>
          </a:p>
        </p:txBody>
      </p:sp>
      <p:sp>
        <p:nvSpPr>
          <p:cNvPr id="50" name="Rectangle 49"/>
          <p:cNvSpPr/>
          <p:nvPr/>
        </p:nvSpPr>
        <p:spPr>
          <a:xfrm>
            <a:off x="537501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6027650" y="5719966"/>
            <a:ext cx="2831592" cy="365125"/>
          </a:xfrm>
        </p:spPr>
        <p:txBody>
          <a:bodyPr>
            <a:normAutofit/>
          </a:bodyPr>
          <a:lstStyle>
            <a:lvl1pPr>
              <a:defRPr>
                <a:solidFill>
                  <a:schemeClr val="accent1"/>
                </a:solidFill>
              </a:defRPr>
            </a:lvl1pPr>
          </a:lstStyle>
          <a:p>
            <a:endParaRPr lang="es-EC"/>
          </a:p>
        </p:txBody>
      </p:sp>
      <p:sp>
        <p:nvSpPr>
          <p:cNvPr id="6" name="Slide Number Placeholder 5"/>
          <p:cNvSpPr>
            <a:spLocks noGrp="1"/>
          </p:cNvSpPr>
          <p:nvPr>
            <p:ph type="sldNum" sz="quarter" idx="12"/>
          </p:nvPr>
        </p:nvSpPr>
        <p:spPr>
          <a:xfrm>
            <a:off x="5373226" y="5719966"/>
            <a:ext cx="643666" cy="365125"/>
          </a:xfrm>
        </p:spPr>
        <p:txBody>
          <a:bodyPr/>
          <a:lstStyle>
            <a:lvl1pPr>
              <a:defRPr>
                <a:solidFill>
                  <a:schemeClr val="accent1"/>
                </a:solidFill>
              </a:defRPr>
            </a:lvl1pPr>
          </a:lstStyle>
          <a:p>
            <a:fld id="{9E7D7E71-7D2B-42C9-B7BA-9B6BDF57A0A2}" type="slidenum">
              <a:rPr lang="es-EC" smtClean="0"/>
              <a:t>‹Nº›</a:t>
            </a:fld>
            <a:endParaRPr lang="es-EC"/>
          </a:p>
        </p:txBody>
      </p:sp>
      <p:sp>
        <p:nvSpPr>
          <p:cNvPr id="89" name="Rectangle 88"/>
          <p:cNvSpPr/>
          <p:nvPr/>
        </p:nvSpPr>
        <p:spPr>
          <a:xfrm>
            <a:off x="537501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BC17CC4-81F6-4ECA-B55E-A074DFB6BEFE}" type="datetimeFigureOut">
              <a:rPr lang="es-EC" smtClean="0"/>
              <a:t>13/08/2015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9E7D7E71-7D2B-42C9-B7BA-9B6BDF57A0A2}" type="slidenum">
              <a:rPr lang="es-EC" smtClean="0"/>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BC17CC4-81F6-4ECA-B55E-A074DFB6BEFE}" type="datetimeFigureOut">
              <a:rPr lang="es-EC" smtClean="0"/>
              <a:t>13/08/2015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9E7D7E71-7D2B-42C9-B7BA-9B6BDF57A0A2}" type="slidenum">
              <a:rPr lang="es-EC" smtClean="0"/>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BC17CC4-81F6-4ECA-B55E-A074DFB6BEFE}" type="datetimeFigureOut">
              <a:rPr lang="es-EC" smtClean="0"/>
              <a:t>13/08/2015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9E7D7E71-7D2B-42C9-B7BA-9B6BDF57A0A2}" type="slidenum">
              <a:rPr lang="es-EC" smtClean="0"/>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BC17CC4-81F6-4ECA-B55E-A074DFB6BEFE}" type="datetimeFigureOut">
              <a:rPr lang="es-EC" smtClean="0"/>
              <a:t>13/08/2015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9E7D7E71-7D2B-42C9-B7BA-9B6BDF57A0A2}" type="slidenum">
              <a:rPr lang="es-EC" smtClean="0"/>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DBC17CC4-81F6-4ECA-B55E-A074DFB6BEFE}" type="datetimeFigureOut">
              <a:rPr lang="es-EC" smtClean="0"/>
              <a:t>13/08/2015</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9E7D7E71-7D2B-42C9-B7BA-9B6BDF57A0A2}" type="slidenum">
              <a:rPr lang="es-EC" smtClean="0"/>
              <a:t>‹Nº›</a:t>
            </a:fld>
            <a:endParaRPr lang="es-EC"/>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BC17CC4-81F6-4ECA-B55E-A074DFB6BEFE}" type="datetimeFigureOut">
              <a:rPr lang="es-EC" smtClean="0"/>
              <a:t>13/08/2015</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9E7D7E71-7D2B-42C9-B7BA-9B6BDF57A0A2}" type="slidenum">
              <a:rPr lang="es-EC" smtClean="0"/>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DBC17CC4-81F6-4ECA-B55E-A074DFB6BEFE}" type="datetimeFigureOut">
              <a:rPr lang="es-EC" smtClean="0"/>
              <a:t>13/08/2015</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9E7D7E71-7D2B-42C9-B7BA-9B6BDF57A0A2}" type="slidenum">
              <a:rPr lang="es-EC" smtClean="0"/>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17CC4-81F6-4ECA-B55E-A074DFB6BEFE}" type="datetimeFigureOut">
              <a:rPr lang="es-EC" smtClean="0"/>
              <a:t>13/08/2015</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9E7D7E71-7D2B-42C9-B7BA-9B6BDF57A0A2}" type="slidenum">
              <a:rPr lang="es-EC" smtClean="0"/>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BC17CC4-81F6-4ECA-B55E-A074DFB6BEFE}" type="datetimeFigureOut">
              <a:rPr lang="es-EC" smtClean="0"/>
              <a:t>13/08/2015</a:t>
            </a:fld>
            <a:endParaRPr lang="es-EC"/>
          </a:p>
        </p:txBody>
      </p:sp>
      <p:sp>
        <p:nvSpPr>
          <p:cNvPr id="7" name="Slide Number Placeholder 6"/>
          <p:cNvSpPr>
            <a:spLocks noGrp="1"/>
          </p:cNvSpPr>
          <p:nvPr>
            <p:ph type="sldNum" sz="quarter" idx="12"/>
          </p:nvPr>
        </p:nvSpPr>
        <p:spPr/>
        <p:txBody>
          <a:bodyPr/>
          <a:lstStyle/>
          <a:p>
            <a:fld id="{9E7D7E71-7D2B-42C9-B7BA-9B6BDF57A0A2}" type="slidenum">
              <a:rPr lang="es-EC" smtClean="0"/>
              <a:t>‹Nº›</a:t>
            </a:fld>
            <a:endParaRPr lang="es-EC"/>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C"/>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BC17CC4-81F6-4ECA-B55E-A074DFB6BEFE}" type="datetimeFigureOut">
              <a:rPr lang="es-EC" smtClean="0"/>
              <a:t>13/08/2015</a:t>
            </a:fld>
            <a:endParaRPr lang="es-EC"/>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C"/>
          </a:p>
        </p:txBody>
      </p:sp>
      <p:sp>
        <p:nvSpPr>
          <p:cNvPr id="7" name="Slide Number Placeholder 6"/>
          <p:cNvSpPr>
            <a:spLocks noGrp="1"/>
          </p:cNvSpPr>
          <p:nvPr>
            <p:ph type="sldNum" sz="quarter" idx="12"/>
          </p:nvPr>
        </p:nvSpPr>
        <p:spPr/>
        <p:txBody>
          <a:bodyPr/>
          <a:lstStyle/>
          <a:p>
            <a:fld id="{9E7D7E71-7D2B-42C9-B7BA-9B6BDF57A0A2}" type="slidenum">
              <a:rPr lang="es-EC" smtClean="0"/>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BC17CC4-81F6-4ECA-B55E-A074DFB6BEFE}" type="datetimeFigureOut">
              <a:rPr lang="es-EC" smtClean="0"/>
              <a:t>13/08/2015</a:t>
            </a:fld>
            <a:endParaRPr lang="es-EC"/>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EC"/>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E7D7E71-7D2B-42C9-B7BA-9B6BDF57A0A2}" type="slidenum">
              <a:rPr lang="es-EC" smtClean="0"/>
              <a:t>‹Nº›</a:t>
            </a:fld>
            <a:endParaRPr lang="es-EC"/>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3.jpg"/><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4.xml"/><Relationship Id="rId13" Type="http://schemas.openxmlformats.org/officeDocument/2006/relationships/diagramData" Target="../diagrams/data5.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17" Type="http://schemas.microsoft.com/office/2007/relationships/diagramDrawing" Target="../diagrams/drawing5.xml"/><Relationship Id="rId2" Type="http://schemas.openxmlformats.org/officeDocument/2006/relationships/notesSlide" Target="../notesSlides/notesSlide5.xml"/><Relationship Id="rId16" Type="http://schemas.openxmlformats.org/officeDocument/2006/relationships/diagramColors" Target="../diagrams/colors5.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5" Type="http://schemas.openxmlformats.org/officeDocument/2006/relationships/diagramQuickStyle" Target="../diagrams/quickStyle5.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 Id="rId1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7.xml"/><Relationship Id="rId3" Type="http://schemas.openxmlformats.org/officeDocument/2006/relationships/diagramData" Target="../diagrams/data6.xml"/><Relationship Id="rId7" Type="http://schemas.microsoft.com/office/2007/relationships/diagramDrawing" Target="../diagrams/drawing6.xml"/><Relationship Id="rId12"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0" Type="http://schemas.openxmlformats.org/officeDocument/2006/relationships/diagramQuickStyle" Target="../diagrams/quickStyle7.xml"/><Relationship Id="rId4" Type="http://schemas.openxmlformats.org/officeDocument/2006/relationships/diagramLayout" Target="../diagrams/layout6.xml"/><Relationship Id="rId9"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489767" y="4607604"/>
            <a:ext cx="3402713" cy="1413684"/>
          </a:xfrm>
        </p:spPr>
        <p:txBody>
          <a:bodyPr>
            <a:noAutofit/>
          </a:bodyPr>
          <a:lstStyle/>
          <a:p>
            <a:r>
              <a:rPr lang="es-EC" sz="2750" b="1" dirty="0"/>
              <a:t>PROPUESTA DE MEJORA DEL PROCESO MANEJO DEL ARCHIVO FISICO DEL FILE DE CLIENTES DEL BANCO GENERAL RUMIÑAHUI</a:t>
            </a:r>
            <a:endParaRPr lang="es-EC" sz="2750" dirty="0"/>
          </a:p>
        </p:txBody>
      </p:sp>
      <p:sp>
        <p:nvSpPr>
          <p:cNvPr id="3" name="2 Subtítulo"/>
          <p:cNvSpPr>
            <a:spLocks noGrp="1"/>
          </p:cNvSpPr>
          <p:nvPr>
            <p:ph type="subTitle" idx="1"/>
          </p:nvPr>
        </p:nvSpPr>
        <p:spPr>
          <a:xfrm>
            <a:off x="13871" y="4365104"/>
            <a:ext cx="5062185" cy="1345704"/>
          </a:xfrm>
        </p:spPr>
        <p:txBody>
          <a:bodyPr/>
          <a:lstStyle/>
          <a:p>
            <a:pPr algn="r"/>
            <a:r>
              <a:rPr lang="es-EC" b="1" dirty="0" smtClean="0"/>
              <a:t>Sylvia Núñez</a:t>
            </a:r>
          </a:p>
          <a:p>
            <a:pPr algn="r"/>
            <a:r>
              <a:rPr lang="es-EC" b="1" dirty="0" smtClean="0"/>
              <a:t>Mónica Toro</a:t>
            </a:r>
            <a:endParaRPr lang="es-EC" b="1" dirty="0"/>
          </a:p>
        </p:txBody>
      </p:sp>
      <p:pic>
        <p:nvPicPr>
          <p:cNvPr id="4" name="Picture 1"/>
          <p:cNvPicPr/>
          <p:nvPr/>
        </p:nvPicPr>
        <p:blipFill>
          <a:blip r:embed="rId2" cstate="print">
            <a:extLst>
              <a:ext uri="{28A0092B-C50C-407E-A947-70E740481C1C}">
                <a14:useLocalDpi xmlns:a14="http://schemas.microsoft.com/office/drawing/2010/main" val="0"/>
              </a:ext>
            </a:extLst>
          </a:blip>
          <a:stretch>
            <a:fillRect/>
          </a:stretch>
        </p:blipFill>
        <p:spPr>
          <a:xfrm>
            <a:off x="25152" y="332656"/>
            <a:ext cx="5266928" cy="1584176"/>
          </a:xfrm>
          <a:prstGeom prst="rect">
            <a:avLst/>
          </a:prstGeom>
        </p:spPr>
      </p:pic>
      <p:sp>
        <p:nvSpPr>
          <p:cNvPr id="5" name="4 CuadroTexto"/>
          <p:cNvSpPr txBox="1"/>
          <p:nvPr/>
        </p:nvSpPr>
        <p:spPr>
          <a:xfrm>
            <a:off x="25152" y="2404045"/>
            <a:ext cx="5266928" cy="1384995"/>
          </a:xfrm>
          <a:prstGeom prst="rect">
            <a:avLst/>
          </a:prstGeom>
          <a:noFill/>
        </p:spPr>
        <p:txBody>
          <a:bodyPr wrap="square" rtlCol="0">
            <a:spAutoFit/>
          </a:bodyPr>
          <a:lstStyle/>
          <a:p>
            <a:pPr algn="ctr"/>
            <a:r>
              <a:rPr lang="es-EC" sz="2800" dirty="0" smtClean="0">
                <a:effectLst>
                  <a:outerShdw blurRad="38100" dist="38100" dir="2700000" algn="tl">
                    <a:srgbClr val="000000">
                      <a:alpha val="43137"/>
                    </a:srgbClr>
                  </a:outerShdw>
                </a:effectLst>
              </a:rPr>
              <a:t>MAESTRÍA DE </a:t>
            </a:r>
          </a:p>
          <a:p>
            <a:pPr algn="ctr"/>
            <a:r>
              <a:rPr lang="es-EC" sz="2800" dirty="0" smtClean="0">
                <a:effectLst>
                  <a:outerShdw blurRad="38100" dist="38100" dir="2700000" algn="tl">
                    <a:srgbClr val="000000">
                      <a:alpha val="43137"/>
                    </a:srgbClr>
                  </a:outerShdw>
                </a:effectLst>
              </a:rPr>
              <a:t>GESTIÓN DE CALIDAD Y PRODUCTIVIDAD</a:t>
            </a:r>
            <a:endParaRPr lang="es-EC"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268758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25760"/>
            <a:ext cx="7024744" cy="1143000"/>
          </a:xfrm>
        </p:spPr>
        <p:txBody>
          <a:bodyPr>
            <a:normAutofit/>
          </a:bodyPr>
          <a:lstStyle/>
          <a:p>
            <a:r>
              <a:rPr lang="es-EC" dirty="0" smtClean="0"/>
              <a:t>Análisis Causa - Raíz</a:t>
            </a:r>
            <a:endParaRPr lang="es-EC" dirty="0"/>
          </a:p>
        </p:txBody>
      </p:sp>
      <p:pic>
        <p:nvPicPr>
          <p:cNvPr id="5" name="Picture 4"/>
          <p:cNvPicPr>
            <a:picLocks noChangeAspect="1"/>
          </p:cNvPicPr>
          <p:nvPr/>
        </p:nvPicPr>
        <p:blipFill>
          <a:blip r:embed="rId2"/>
          <a:stretch>
            <a:fillRect/>
          </a:stretch>
        </p:blipFill>
        <p:spPr>
          <a:xfrm>
            <a:off x="467543" y="1196752"/>
            <a:ext cx="8208913" cy="5328592"/>
          </a:xfrm>
          <a:prstGeom prst="rect">
            <a:avLst/>
          </a:prstGeom>
        </p:spPr>
      </p:pic>
    </p:spTree>
    <p:extLst>
      <p:ext uri="{BB962C8B-B14F-4D97-AF65-F5344CB8AC3E}">
        <p14:creationId xmlns:p14="http://schemas.microsoft.com/office/powerpoint/2010/main" val="37493887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4624"/>
            <a:ext cx="7024744" cy="1143000"/>
          </a:xfrm>
        </p:spPr>
        <p:txBody>
          <a:bodyPr/>
          <a:lstStyle/>
          <a:p>
            <a:r>
              <a:rPr lang="es-MX" dirty="0" smtClean="0"/>
              <a:t>Acciones por causa raíz</a:t>
            </a:r>
            <a:endParaRPr lang="es-EC" dirty="0"/>
          </a:p>
        </p:txBody>
      </p:sp>
      <p:graphicFrame>
        <p:nvGraphicFramePr>
          <p:cNvPr id="3" name="2 Tabla"/>
          <p:cNvGraphicFramePr>
            <a:graphicFrameLocks noGrp="1"/>
          </p:cNvGraphicFramePr>
          <p:nvPr>
            <p:extLst>
              <p:ext uri="{D42A27DB-BD31-4B8C-83A1-F6EECF244321}">
                <p14:modId xmlns:p14="http://schemas.microsoft.com/office/powerpoint/2010/main" val="4270147948"/>
              </p:ext>
            </p:extLst>
          </p:nvPr>
        </p:nvGraphicFramePr>
        <p:xfrm>
          <a:off x="467544" y="1213699"/>
          <a:ext cx="8208913" cy="5398008"/>
        </p:xfrm>
        <a:graphic>
          <a:graphicData uri="http://schemas.openxmlformats.org/drawingml/2006/table">
            <a:tbl>
              <a:tblPr firstRow="1" firstCol="1" bandRow="1">
                <a:tableStyleId>{5C22544A-7EE6-4342-B048-85BDC9FD1C3A}</a:tableStyleId>
              </a:tblPr>
              <a:tblGrid>
                <a:gridCol w="1773079"/>
                <a:gridCol w="3259999"/>
                <a:gridCol w="3175835"/>
              </a:tblGrid>
              <a:tr h="185163">
                <a:tc>
                  <a:txBody>
                    <a:bodyPr/>
                    <a:lstStyle/>
                    <a:p>
                      <a:pPr marL="0" indent="0" algn="ctr">
                        <a:lnSpc>
                          <a:spcPct val="115000"/>
                        </a:lnSpc>
                        <a:spcAft>
                          <a:spcPts val="0"/>
                        </a:spcAft>
                      </a:pPr>
                      <a:r>
                        <a:rPr lang="es-EC" sz="1100" dirty="0">
                          <a:effectLst/>
                        </a:rPr>
                        <a:t>Causas Raíz</a:t>
                      </a:r>
                      <a:endParaRPr lang="es-EC" sz="1100" dirty="0">
                        <a:effectLst/>
                        <a:latin typeface="Times New Roman"/>
                        <a:ea typeface="Calibri"/>
                        <a:cs typeface="Times New Roman"/>
                      </a:endParaRPr>
                    </a:p>
                  </a:txBody>
                  <a:tcPr marL="24870" marR="24870" marT="0" marB="0"/>
                </a:tc>
                <a:tc>
                  <a:txBody>
                    <a:bodyPr/>
                    <a:lstStyle/>
                    <a:p>
                      <a:pPr marL="0" indent="0" algn="ctr">
                        <a:lnSpc>
                          <a:spcPct val="115000"/>
                        </a:lnSpc>
                        <a:spcAft>
                          <a:spcPts val="0"/>
                        </a:spcAft>
                      </a:pPr>
                      <a:r>
                        <a:rPr lang="es-EC" sz="1100" dirty="0">
                          <a:effectLst/>
                        </a:rPr>
                        <a:t>Acciones</a:t>
                      </a:r>
                      <a:endParaRPr lang="es-EC" sz="1100" dirty="0">
                        <a:effectLst/>
                        <a:latin typeface="Times New Roman"/>
                        <a:ea typeface="Calibri"/>
                        <a:cs typeface="Times New Roman"/>
                      </a:endParaRPr>
                    </a:p>
                  </a:txBody>
                  <a:tcPr marL="24870" marR="24870" marT="0" marB="0"/>
                </a:tc>
                <a:tc>
                  <a:txBody>
                    <a:bodyPr/>
                    <a:lstStyle/>
                    <a:p>
                      <a:pPr marL="0" indent="0" algn="ctr">
                        <a:lnSpc>
                          <a:spcPct val="115000"/>
                        </a:lnSpc>
                        <a:spcAft>
                          <a:spcPts val="0"/>
                        </a:spcAft>
                      </a:pPr>
                      <a:r>
                        <a:rPr lang="es-EC" sz="1100" dirty="0">
                          <a:effectLst/>
                        </a:rPr>
                        <a:t>Justificación</a:t>
                      </a:r>
                      <a:endParaRPr lang="es-EC" sz="1100" dirty="0">
                        <a:effectLst/>
                        <a:latin typeface="Times New Roman"/>
                        <a:ea typeface="Calibri"/>
                        <a:cs typeface="Times New Roman"/>
                      </a:endParaRPr>
                    </a:p>
                  </a:txBody>
                  <a:tcPr marL="24870" marR="24870" marT="0" marB="0"/>
                </a:tc>
              </a:tr>
              <a:tr h="925817">
                <a:tc>
                  <a:txBody>
                    <a:bodyPr/>
                    <a:lstStyle/>
                    <a:p>
                      <a:pPr marL="0" indent="0" algn="l">
                        <a:lnSpc>
                          <a:spcPct val="115000"/>
                        </a:lnSpc>
                        <a:spcAft>
                          <a:spcPts val="0"/>
                        </a:spcAft>
                      </a:pPr>
                      <a:r>
                        <a:rPr lang="es-EC" sz="1100" dirty="0">
                          <a:effectLst/>
                        </a:rPr>
                        <a:t>Falta de capacitación al personal</a:t>
                      </a:r>
                      <a:endParaRPr lang="es-EC" sz="1100" dirty="0">
                        <a:effectLst/>
                        <a:latin typeface="Times New Roman"/>
                        <a:ea typeface="Calibri"/>
                        <a:cs typeface="Times New Roman"/>
                      </a:endParaRPr>
                    </a:p>
                  </a:txBody>
                  <a:tcPr marL="24870" marR="24870" marT="0" marB="0"/>
                </a:tc>
                <a:tc>
                  <a:txBody>
                    <a:bodyPr/>
                    <a:lstStyle/>
                    <a:p>
                      <a:pPr marL="342900" lvl="0" indent="-342900" algn="just">
                        <a:lnSpc>
                          <a:spcPct val="115000"/>
                        </a:lnSpc>
                        <a:spcAft>
                          <a:spcPts val="0"/>
                        </a:spcAft>
                        <a:buFont typeface="Symbol"/>
                        <a:buChar char=""/>
                      </a:pPr>
                      <a:r>
                        <a:rPr lang="es-ES" sz="1100" dirty="0">
                          <a:effectLst/>
                        </a:rPr>
                        <a:t>Establecer un </a:t>
                      </a:r>
                      <a:r>
                        <a:rPr lang="es-ES" sz="1100" b="1" dirty="0">
                          <a:effectLst/>
                        </a:rPr>
                        <a:t>plan de capacitación </a:t>
                      </a:r>
                      <a:r>
                        <a:rPr lang="es-ES" sz="1100" dirty="0">
                          <a:effectLst/>
                        </a:rPr>
                        <a:t>sobre los procedimientos del manejo de la información de los clientes</a:t>
                      </a:r>
                      <a:endParaRPr lang="es-EC" sz="1100" dirty="0">
                        <a:effectLst/>
                      </a:endParaRPr>
                    </a:p>
                    <a:p>
                      <a:pPr marL="342900" lvl="0" indent="-342900" algn="just">
                        <a:lnSpc>
                          <a:spcPct val="115000"/>
                        </a:lnSpc>
                        <a:spcAft>
                          <a:spcPts val="0"/>
                        </a:spcAft>
                        <a:buFont typeface="Symbol"/>
                        <a:buChar char=""/>
                      </a:pPr>
                      <a:r>
                        <a:rPr lang="es-ES" sz="1100" dirty="0">
                          <a:effectLst/>
                        </a:rPr>
                        <a:t>Acordar un procedimiento para </a:t>
                      </a:r>
                      <a:r>
                        <a:rPr lang="es-ES" sz="1100" b="1" dirty="0">
                          <a:effectLst/>
                        </a:rPr>
                        <a:t>personal que ingresa al banco</a:t>
                      </a:r>
                      <a:endParaRPr lang="es-EC" sz="1100" b="1" dirty="0">
                        <a:effectLst/>
                        <a:latin typeface="Times New Roman"/>
                        <a:ea typeface="Times New Roman"/>
                      </a:endParaRPr>
                    </a:p>
                  </a:txBody>
                  <a:tcPr marL="24870" marR="24870" marT="0" marB="0"/>
                </a:tc>
                <a:tc>
                  <a:txBody>
                    <a:bodyPr/>
                    <a:lstStyle/>
                    <a:p>
                      <a:pPr marL="0" indent="0" algn="just">
                        <a:lnSpc>
                          <a:spcPct val="115000"/>
                        </a:lnSpc>
                        <a:spcAft>
                          <a:spcPts val="0"/>
                        </a:spcAft>
                      </a:pPr>
                      <a:r>
                        <a:rPr lang="es-EC" sz="1100" dirty="0">
                          <a:effectLst/>
                        </a:rPr>
                        <a:t>Un personal calificado ofrece un mejor servicio al cliente y conoce como desempeñarse para agilizar los procesos</a:t>
                      </a:r>
                      <a:endParaRPr lang="es-EC" sz="1100" dirty="0">
                        <a:effectLst/>
                        <a:latin typeface="Times New Roman"/>
                        <a:ea typeface="Calibri"/>
                        <a:cs typeface="Times New Roman"/>
                      </a:endParaRPr>
                    </a:p>
                  </a:txBody>
                  <a:tcPr marL="24870" marR="24870" marT="0" marB="0"/>
                </a:tc>
              </a:tr>
              <a:tr h="1110981">
                <a:tc>
                  <a:txBody>
                    <a:bodyPr/>
                    <a:lstStyle/>
                    <a:p>
                      <a:pPr marL="0" indent="0" algn="l">
                        <a:lnSpc>
                          <a:spcPct val="115000"/>
                        </a:lnSpc>
                        <a:spcAft>
                          <a:spcPts val="0"/>
                        </a:spcAft>
                      </a:pPr>
                      <a:r>
                        <a:rPr lang="es-EC" sz="1100" dirty="0">
                          <a:effectLst/>
                        </a:rPr>
                        <a:t>No existe los procedimientos para el manejo de la información</a:t>
                      </a:r>
                      <a:endParaRPr lang="es-EC" sz="1100" dirty="0">
                        <a:effectLst/>
                        <a:latin typeface="Times New Roman"/>
                        <a:ea typeface="Calibri"/>
                        <a:cs typeface="Times New Roman"/>
                      </a:endParaRPr>
                    </a:p>
                  </a:txBody>
                  <a:tcPr marL="24870" marR="24870" marT="0" marB="0"/>
                </a:tc>
                <a:tc>
                  <a:txBody>
                    <a:bodyPr/>
                    <a:lstStyle/>
                    <a:p>
                      <a:pPr marL="342900" lvl="0" indent="-342900" algn="just">
                        <a:lnSpc>
                          <a:spcPct val="115000"/>
                        </a:lnSpc>
                        <a:spcAft>
                          <a:spcPts val="0"/>
                        </a:spcAft>
                        <a:buFont typeface="Symbol"/>
                        <a:buChar char=""/>
                      </a:pPr>
                      <a:r>
                        <a:rPr lang="es-ES" sz="1100" dirty="0">
                          <a:effectLst/>
                        </a:rPr>
                        <a:t>Establecer los </a:t>
                      </a:r>
                      <a:r>
                        <a:rPr lang="es-ES" sz="1100" b="1" dirty="0">
                          <a:effectLst/>
                        </a:rPr>
                        <a:t>procedimientos</a:t>
                      </a:r>
                      <a:r>
                        <a:rPr lang="es-ES" sz="1100" dirty="0">
                          <a:effectLst/>
                        </a:rPr>
                        <a:t> para el manejo de la información de los clientes</a:t>
                      </a:r>
                      <a:endParaRPr lang="es-EC" sz="1100" dirty="0">
                        <a:effectLst/>
                      </a:endParaRPr>
                    </a:p>
                    <a:p>
                      <a:pPr marL="342900" lvl="0" indent="-342900" algn="just">
                        <a:lnSpc>
                          <a:spcPct val="115000"/>
                        </a:lnSpc>
                        <a:spcAft>
                          <a:spcPts val="0"/>
                        </a:spcAft>
                        <a:buFont typeface="Symbol"/>
                        <a:buChar char=""/>
                      </a:pPr>
                      <a:r>
                        <a:rPr lang="es-ES" sz="1100" dirty="0">
                          <a:effectLst/>
                        </a:rPr>
                        <a:t>Determinar la metodología para el manejo de la información</a:t>
                      </a:r>
                      <a:endParaRPr lang="es-EC" sz="1100" dirty="0">
                        <a:effectLst/>
                      </a:endParaRPr>
                    </a:p>
                    <a:p>
                      <a:pPr marL="342900" lvl="0" indent="-342900" algn="just">
                        <a:lnSpc>
                          <a:spcPct val="115000"/>
                        </a:lnSpc>
                        <a:spcAft>
                          <a:spcPts val="0"/>
                        </a:spcAft>
                        <a:buFont typeface="Symbol"/>
                        <a:buChar char=""/>
                      </a:pPr>
                      <a:r>
                        <a:rPr lang="es-ES" sz="1100" dirty="0">
                          <a:effectLst/>
                        </a:rPr>
                        <a:t>Fijar los medios de almacenaje de la información</a:t>
                      </a:r>
                      <a:endParaRPr lang="es-EC" sz="1100" dirty="0">
                        <a:effectLst/>
                        <a:latin typeface="Times New Roman"/>
                        <a:ea typeface="Times New Roman"/>
                      </a:endParaRPr>
                    </a:p>
                  </a:txBody>
                  <a:tcPr marL="24870" marR="24870" marT="0" marB="0"/>
                </a:tc>
                <a:tc>
                  <a:txBody>
                    <a:bodyPr/>
                    <a:lstStyle/>
                    <a:p>
                      <a:pPr marL="0" indent="0" algn="just">
                        <a:lnSpc>
                          <a:spcPct val="115000"/>
                        </a:lnSpc>
                        <a:spcAft>
                          <a:spcPts val="0"/>
                        </a:spcAft>
                      </a:pPr>
                      <a:r>
                        <a:rPr lang="es-EC" sz="1100" dirty="0">
                          <a:effectLst/>
                        </a:rPr>
                        <a:t>Con el establecimiento de los procesos para el manejo de la información se podrá desarrollarse más fluidamente las actividades</a:t>
                      </a:r>
                      <a:endParaRPr lang="es-EC" sz="1100" dirty="0">
                        <a:effectLst/>
                        <a:latin typeface="Times New Roman"/>
                        <a:ea typeface="Calibri"/>
                        <a:cs typeface="Times New Roman"/>
                      </a:endParaRPr>
                    </a:p>
                  </a:txBody>
                  <a:tcPr marL="24870" marR="24870" marT="0" marB="0"/>
                </a:tc>
              </a:tr>
              <a:tr h="740654">
                <a:tc>
                  <a:txBody>
                    <a:bodyPr/>
                    <a:lstStyle/>
                    <a:p>
                      <a:pPr marL="0" indent="0" algn="l">
                        <a:lnSpc>
                          <a:spcPct val="115000"/>
                        </a:lnSpc>
                        <a:spcAft>
                          <a:spcPts val="0"/>
                        </a:spcAft>
                      </a:pPr>
                      <a:r>
                        <a:rPr lang="es-EC" sz="1100" dirty="0">
                          <a:effectLst/>
                        </a:rPr>
                        <a:t>Inadecuado manejo del inventario de los documentos</a:t>
                      </a:r>
                      <a:endParaRPr lang="es-EC" sz="1100" dirty="0">
                        <a:effectLst/>
                        <a:latin typeface="Times New Roman"/>
                        <a:ea typeface="Calibri"/>
                        <a:cs typeface="Times New Roman"/>
                      </a:endParaRPr>
                    </a:p>
                  </a:txBody>
                  <a:tcPr marL="24870" marR="24870" marT="0" marB="0"/>
                </a:tc>
                <a:tc>
                  <a:txBody>
                    <a:bodyPr/>
                    <a:lstStyle/>
                    <a:p>
                      <a:pPr marL="342900" lvl="0" indent="-342900" algn="just">
                        <a:lnSpc>
                          <a:spcPct val="115000"/>
                        </a:lnSpc>
                        <a:spcAft>
                          <a:spcPts val="0"/>
                        </a:spcAft>
                        <a:buFont typeface="Symbol"/>
                        <a:buChar char=""/>
                      </a:pPr>
                      <a:r>
                        <a:rPr lang="es-ES" sz="1100" dirty="0">
                          <a:effectLst/>
                        </a:rPr>
                        <a:t>Establecer los </a:t>
                      </a:r>
                      <a:r>
                        <a:rPr lang="es-ES" sz="1100" b="1" dirty="0">
                          <a:effectLst/>
                        </a:rPr>
                        <a:t>procedimientos</a:t>
                      </a:r>
                      <a:r>
                        <a:rPr lang="es-ES" sz="1100" dirty="0">
                          <a:effectLst/>
                        </a:rPr>
                        <a:t> para el manejo del inventario</a:t>
                      </a:r>
                      <a:endParaRPr lang="es-EC" sz="1100" dirty="0">
                        <a:effectLst/>
                      </a:endParaRPr>
                    </a:p>
                    <a:p>
                      <a:pPr indent="457200" algn="just">
                        <a:lnSpc>
                          <a:spcPct val="115000"/>
                        </a:lnSpc>
                        <a:spcAft>
                          <a:spcPts val="0"/>
                        </a:spcAft>
                      </a:pPr>
                      <a:r>
                        <a:rPr lang="es-EC" sz="1100" dirty="0">
                          <a:effectLst/>
                        </a:rPr>
                        <a:t> </a:t>
                      </a:r>
                      <a:endParaRPr lang="es-EC" sz="1100" dirty="0">
                        <a:effectLst/>
                        <a:latin typeface="Times New Roman"/>
                        <a:ea typeface="Calibri"/>
                        <a:cs typeface="Times New Roman"/>
                      </a:endParaRPr>
                    </a:p>
                  </a:txBody>
                  <a:tcPr marL="24870" marR="24870" marT="0" marB="0"/>
                </a:tc>
                <a:tc>
                  <a:txBody>
                    <a:bodyPr/>
                    <a:lstStyle/>
                    <a:p>
                      <a:pPr marL="0" indent="0" algn="just">
                        <a:lnSpc>
                          <a:spcPct val="115000"/>
                        </a:lnSpc>
                        <a:spcAft>
                          <a:spcPts val="0"/>
                        </a:spcAft>
                      </a:pPr>
                      <a:r>
                        <a:rPr lang="es-EC" sz="1100" dirty="0">
                          <a:effectLst/>
                        </a:rPr>
                        <a:t>Con un adecuado manejo del inventario, los empleados pueden trabajar adecuadamente almacenando solo lo requerido y optimizando el espacio</a:t>
                      </a:r>
                      <a:endParaRPr lang="es-EC" sz="1100" dirty="0">
                        <a:effectLst/>
                        <a:latin typeface="Times New Roman"/>
                        <a:ea typeface="Calibri"/>
                        <a:cs typeface="Times New Roman"/>
                      </a:endParaRPr>
                    </a:p>
                  </a:txBody>
                  <a:tcPr marL="24870" marR="24870" marT="0" marB="0"/>
                </a:tc>
              </a:tr>
              <a:tr h="1110981">
                <a:tc>
                  <a:txBody>
                    <a:bodyPr/>
                    <a:lstStyle/>
                    <a:p>
                      <a:pPr marL="0" indent="0" algn="l">
                        <a:lnSpc>
                          <a:spcPct val="115000"/>
                        </a:lnSpc>
                        <a:spcAft>
                          <a:spcPts val="0"/>
                        </a:spcAft>
                      </a:pPr>
                      <a:r>
                        <a:rPr lang="es-EC" sz="1100" dirty="0">
                          <a:effectLst/>
                        </a:rPr>
                        <a:t>Conservación de información innecesaria</a:t>
                      </a:r>
                      <a:endParaRPr lang="es-EC" sz="1100" dirty="0">
                        <a:effectLst/>
                        <a:latin typeface="Times New Roman"/>
                        <a:ea typeface="Calibri"/>
                        <a:cs typeface="Times New Roman"/>
                      </a:endParaRPr>
                    </a:p>
                  </a:txBody>
                  <a:tcPr marL="24870" marR="24870" marT="0" marB="0"/>
                </a:tc>
                <a:tc>
                  <a:txBody>
                    <a:bodyPr/>
                    <a:lstStyle/>
                    <a:p>
                      <a:pPr marL="342900" lvl="0" indent="-342900" algn="just">
                        <a:lnSpc>
                          <a:spcPct val="115000"/>
                        </a:lnSpc>
                        <a:spcAft>
                          <a:spcPts val="0"/>
                        </a:spcAft>
                        <a:buFont typeface="Symbol"/>
                        <a:buChar char=""/>
                      </a:pPr>
                      <a:r>
                        <a:rPr lang="es-ES" sz="1100" dirty="0">
                          <a:effectLst/>
                        </a:rPr>
                        <a:t>Validar información disponible de los </a:t>
                      </a:r>
                      <a:r>
                        <a:rPr lang="es-ES" sz="1100" b="1" dirty="0">
                          <a:effectLst/>
                        </a:rPr>
                        <a:t>tiempos de permanencia </a:t>
                      </a:r>
                      <a:r>
                        <a:rPr lang="es-ES" sz="1100" dirty="0">
                          <a:effectLst/>
                        </a:rPr>
                        <a:t>en archivo de la documentación física</a:t>
                      </a:r>
                      <a:endParaRPr lang="es-EC" sz="1100" dirty="0">
                        <a:effectLst/>
                      </a:endParaRPr>
                    </a:p>
                    <a:p>
                      <a:pPr marL="342900" lvl="0" indent="-342900" algn="just">
                        <a:lnSpc>
                          <a:spcPct val="115000"/>
                        </a:lnSpc>
                        <a:spcAft>
                          <a:spcPts val="0"/>
                        </a:spcAft>
                        <a:buFont typeface="Symbol"/>
                        <a:buChar char=""/>
                      </a:pPr>
                      <a:r>
                        <a:rPr lang="es-ES" sz="1100" dirty="0">
                          <a:effectLst/>
                        </a:rPr>
                        <a:t>Establecer la documentación que se requiere mantener en </a:t>
                      </a:r>
                      <a:r>
                        <a:rPr lang="es-ES" sz="1100" b="1" dirty="0">
                          <a:effectLst/>
                        </a:rPr>
                        <a:t>archivo</a:t>
                      </a:r>
                      <a:r>
                        <a:rPr lang="es-ES" sz="1100" dirty="0">
                          <a:effectLst/>
                        </a:rPr>
                        <a:t> y </a:t>
                      </a:r>
                      <a:r>
                        <a:rPr lang="es-ES" sz="1100" b="1" dirty="0">
                          <a:effectLst/>
                        </a:rPr>
                        <a:t>eliminar</a:t>
                      </a:r>
                      <a:r>
                        <a:rPr lang="es-ES" sz="1100" dirty="0">
                          <a:effectLst/>
                        </a:rPr>
                        <a:t> aquella que no es requerida</a:t>
                      </a:r>
                      <a:endParaRPr lang="es-EC" sz="1100" dirty="0">
                        <a:effectLst/>
                        <a:latin typeface="Times New Roman"/>
                        <a:ea typeface="Times New Roman"/>
                      </a:endParaRPr>
                    </a:p>
                  </a:txBody>
                  <a:tcPr marL="24870" marR="24870" marT="0" marB="0"/>
                </a:tc>
                <a:tc>
                  <a:txBody>
                    <a:bodyPr/>
                    <a:lstStyle/>
                    <a:p>
                      <a:pPr marL="0" indent="0" algn="just">
                        <a:lnSpc>
                          <a:spcPct val="115000"/>
                        </a:lnSpc>
                        <a:spcAft>
                          <a:spcPts val="0"/>
                        </a:spcAft>
                      </a:pPr>
                      <a:r>
                        <a:rPr lang="es-EC" sz="1100" dirty="0">
                          <a:effectLst/>
                        </a:rPr>
                        <a:t>Se puede optimizar el espacio físico de las oficinas, eliminación de documentación e información innecesaria.</a:t>
                      </a:r>
                      <a:endParaRPr lang="es-EC" sz="1100" dirty="0">
                        <a:effectLst/>
                        <a:latin typeface="Times New Roman"/>
                        <a:ea typeface="Calibri"/>
                        <a:cs typeface="Times New Roman"/>
                      </a:endParaRPr>
                    </a:p>
                  </a:txBody>
                  <a:tcPr marL="24870" marR="24870" marT="0" marB="0"/>
                </a:tc>
              </a:tr>
              <a:tr h="1110981">
                <a:tc>
                  <a:txBody>
                    <a:bodyPr/>
                    <a:lstStyle/>
                    <a:p>
                      <a:pPr marL="0" indent="0" algn="l">
                        <a:lnSpc>
                          <a:spcPct val="115000"/>
                        </a:lnSpc>
                        <a:spcAft>
                          <a:spcPts val="0"/>
                        </a:spcAft>
                      </a:pPr>
                      <a:r>
                        <a:rPr lang="es-EC" sz="1100" dirty="0">
                          <a:effectLst/>
                        </a:rPr>
                        <a:t>No existe disponibilidad para almacenamiento de la información</a:t>
                      </a:r>
                      <a:endParaRPr lang="es-EC" sz="1100" dirty="0">
                        <a:effectLst/>
                        <a:latin typeface="Times New Roman"/>
                        <a:ea typeface="Calibri"/>
                        <a:cs typeface="Times New Roman"/>
                      </a:endParaRPr>
                    </a:p>
                  </a:txBody>
                  <a:tcPr marL="24870" marR="24870" marT="0" marB="0"/>
                </a:tc>
                <a:tc>
                  <a:txBody>
                    <a:bodyPr/>
                    <a:lstStyle/>
                    <a:p>
                      <a:pPr marL="342900" lvl="0" indent="-342900" algn="just">
                        <a:lnSpc>
                          <a:spcPct val="115000"/>
                        </a:lnSpc>
                        <a:spcAft>
                          <a:spcPts val="0"/>
                        </a:spcAft>
                        <a:buFont typeface="Symbol"/>
                        <a:buChar char=""/>
                      </a:pPr>
                      <a:r>
                        <a:rPr lang="es-ES" sz="1100" b="1" dirty="0">
                          <a:effectLst/>
                        </a:rPr>
                        <a:t>Automatizar</a:t>
                      </a:r>
                      <a:r>
                        <a:rPr lang="es-ES" sz="1100" dirty="0">
                          <a:effectLst/>
                        </a:rPr>
                        <a:t> el proceso de almacenamiento de la información en formato digital</a:t>
                      </a:r>
                      <a:endParaRPr lang="es-EC" sz="1100" dirty="0">
                        <a:effectLst/>
                      </a:endParaRPr>
                    </a:p>
                    <a:p>
                      <a:pPr marL="342900" lvl="0" indent="-342900" algn="just">
                        <a:lnSpc>
                          <a:spcPct val="115000"/>
                        </a:lnSpc>
                        <a:spcAft>
                          <a:spcPts val="0"/>
                        </a:spcAft>
                        <a:buFont typeface="Symbol"/>
                        <a:buChar char=""/>
                      </a:pPr>
                      <a:r>
                        <a:rPr lang="es-ES" sz="1100" dirty="0">
                          <a:effectLst/>
                        </a:rPr>
                        <a:t>Mejorar </a:t>
                      </a:r>
                      <a:r>
                        <a:rPr lang="es-ES" sz="1100" b="1" dirty="0">
                          <a:effectLst/>
                        </a:rPr>
                        <a:t>mobiliario</a:t>
                      </a:r>
                      <a:r>
                        <a:rPr lang="es-ES" sz="1100" dirty="0">
                          <a:effectLst/>
                        </a:rPr>
                        <a:t> en las oficinas</a:t>
                      </a:r>
                      <a:endParaRPr lang="es-EC" sz="1100" dirty="0">
                        <a:effectLst/>
                      </a:endParaRPr>
                    </a:p>
                    <a:p>
                      <a:pPr marL="342900" lvl="0" indent="-342900" algn="just">
                        <a:lnSpc>
                          <a:spcPct val="115000"/>
                        </a:lnSpc>
                        <a:spcAft>
                          <a:spcPts val="0"/>
                        </a:spcAft>
                        <a:buFont typeface="Symbol"/>
                        <a:buChar char=""/>
                      </a:pPr>
                      <a:r>
                        <a:rPr lang="es-ES" sz="1100" dirty="0">
                          <a:effectLst/>
                        </a:rPr>
                        <a:t>Establecer mecanismos y procedimientos de almacenaje de la información</a:t>
                      </a:r>
                      <a:endParaRPr lang="es-EC" sz="1100" dirty="0">
                        <a:effectLst/>
                        <a:latin typeface="Times New Roman"/>
                        <a:ea typeface="Times New Roman"/>
                      </a:endParaRPr>
                    </a:p>
                  </a:txBody>
                  <a:tcPr marL="24870" marR="24870" marT="0" marB="0"/>
                </a:tc>
                <a:tc>
                  <a:txBody>
                    <a:bodyPr/>
                    <a:lstStyle/>
                    <a:p>
                      <a:pPr marL="0" indent="0" algn="just">
                        <a:lnSpc>
                          <a:spcPct val="115000"/>
                        </a:lnSpc>
                        <a:spcAft>
                          <a:spcPts val="0"/>
                        </a:spcAft>
                      </a:pPr>
                      <a:r>
                        <a:rPr lang="es-EC" sz="1100" dirty="0">
                          <a:effectLst/>
                        </a:rPr>
                        <a:t>Dar una mejor imagen, mejorando la atención al cliente. Optimizar el uso de los recursos del banco</a:t>
                      </a:r>
                      <a:endParaRPr lang="es-EC" sz="1100" dirty="0">
                        <a:effectLst/>
                        <a:latin typeface="Times New Roman"/>
                        <a:ea typeface="Calibri"/>
                        <a:cs typeface="Times New Roman"/>
                      </a:endParaRPr>
                    </a:p>
                  </a:txBody>
                  <a:tcPr marL="24870" marR="24870" marT="0" marB="0"/>
                </a:tc>
              </a:tr>
            </a:tbl>
          </a:graphicData>
        </a:graphic>
      </p:graphicFrame>
    </p:spTree>
    <p:extLst>
      <p:ext uri="{BB962C8B-B14F-4D97-AF65-F5344CB8AC3E}">
        <p14:creationId xmlns:p14="http://schemas.microsoft.com/office/powerpoint/2010/main" val="555007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16632"/>
            <a:ext cx="7024744" cy="1143000"/>
          </a:xfrm>
        </p:spPr>
        <p:txBody>
          <a:bodyPr/>
          <a:lstStyle/>
          <a:p>
            <a:r>
              <a:rPr lang="es-MX" dirty="0" smtClean="0"/>
              <a:t>Proceso Mejorado</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089452761"/>
              </p:ext>
            </p:extLst>
          </p:nvPr>
        </p:nvGraphicFramePr>
        <p:xfrm>
          <a:off x="-972616" y="1268760"/>
          <a:ext cx="10657184"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74900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7024744" cy="1143000"/>
          </a:xfrm>
        </p:spPr>
        <p:txBody>
          <a:bodyPr/>
          <a:lstStyle/>
          <a:p>
            <a:r>
              <a:rPr lang="es-EC" dirty="0" smtClean="0"/>
              <a:t>Proceso Mejorado</a:t>
            </a:r>
            <a:endParaRPr lang="es-EC" dirty="0"/>
          </a:p>
        </p:txBody>
      </p:sp>
      <p:pic>
        <p:nvPicPr>
          <p:cNvPr id="4" name="Imagen 42"/>
          <p:cNvPicPr>
            <a:picLocks noGrp="1"/>
          </p:cNvPicPr>
          <p:nvPr>
            <p:ph idx="1"/>
          </p:nvPr>
        </p:nvPicPr>
        <p:blipFill>
          <a:blip r:embed="rId3" cstate="print"/>
          <a:srcRect/>
          <a:stretch>
            <a:fillRect/>
          </a:stretch>
        </p:blipFill>
        <p:spPr bwMode="auto">
          <a:xfrm>
            <a:off x="827584" y="1268760"/>
            <a:ext cx="7560840" cy="5027173"/>
          </a:xfrm>
          <a:prstGeom prst="rect">
            <a:avLst/>
          </a:prstGeom>
          <a:noFill/>
          <a:ln w="15875">
            <a:solidFill>
              <a:schemeClr val="tx1"/>
            </a:solidFill>
            <a:miter lim="800000"/>
            <a:headEnd/>
            <a:tailEnd/>
          </a:ln>
        </p:spPr>
      </p:pic>
    </p:spTree>
    <p:extLst>
      <p:ext uri="{BB962C8B-B14F-4D97-AF65-F5344CB8AC3E}">
        <p14:creationId xmlns:p14="http://schemas.microsoft.com/office/powerpoint/2010/main" val="3328588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1"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4" y="1133642"/>
            <a:ext cx="7704857" cy="5319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67544" y="-27384"/>
            <a:ext cx="8208912" cy="1143000"/>
          </a:xfrm>
        </p:spPr>
        <p:txBody>
          <a:bodyPr>
            <a:normAutofit/>
          </a:bodyPr>
          <a:lstStyle/>
          <a:p>
            <a:r>
              <a:rPr lang="es-EC" sz="2800" dirty="0" smtClean="0"/>
              <a:t>Proceso Mejorado</a:t>
            </a:r>
            <a:endParaRPr lang="es-EC" sz="2800" dirty="0"/>
          </a:p>
        </p:txBody>
      </p:sp>
      <p:sp>
        <p:nvSpPr>
          <p:cNvPr id="4" name="Rectangle 2"/>
          <p:cNvSpPr>
            <a:spLocks noChangeArrowheads="1"/>
          </p:cNvSpPr>
          <p:nvPr/>
        </p:nvSpPr>
        <p:spPr bwMode="auto">
          <a:xfrm>
            <a:off x="755575" y="1027663"/>
            <a:ext cx="1218596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C"/>
          </a:p>
        </p:txBody>
      </p:sp>
      <p:grpSp>
        <p:nvGrpSpPr>
          <p:cNvPr id="15" name="14 Grupo"/>
          <p:cNvGrpSpPr/>
          <p:nvPr/>
        </p:nvGrpSpPr>
        <p:grpSpPr>
          <a:xfrm>
            <a:off x="755574" y="1412776"/>
            <a:ext cx="7200802" cy="5040560"/>
            <a:chOff x="755574" y="1412776"/>
            <a:chExt cx="7200802" cy="5040560"/>
          </a:xfrm>
        </p:grpSpPr>
        <p:sp>
          <p:nvSpPr>
            <p:cNvPr id="3" name="2 Rectángulo"/>
            <p:cNvSpPr/>
            <p:nvPr/>
          </p:nvSpPr>
          <p:spPr>
            <a:xfrm>
              <a:off x="755574" y="1412776"/>
              <a:ext cx="3852428" cy="5040560"/>
            </a:xfrm>
            <a:prstGeom prst="rect">
              <a:avLst/>
            </a:prstGeom>
            <a:noFill/>
            <a:ln w="53975">
              <a:solidFill>
                <a:schemeClr val="bg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 name="5 Rectángulo"/>
            <p:cNvSpPr/>
            <p:nvPr/>
          </p:nvSpPr>
          <p:spPr>
            <a:xfrm>
              <a:off x="4716016" y="1426330"/>
              <a:ext cx="3240360" cy="5027006"/>
            </a:xfrm>
            <a:prstGeom prst="rect">
              <a:avLst/>
            </a:prstGeom>
            <a:solidFill>
              <a:schemeClr val="bg2">
                <a:lumMod val="20000"/>
                <a:lumOff val="80000"/>
              </a:schemeClr>
            </a:solid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bg2">
                      <a:lumMod val="50000"/>
                    </a:schemeClr>
                  </a:solidFill>
                  <a:effectLst>
                    <a:outerShdw blurRad="38100" dist="38100" dir="2700000" algn="tl">
                      <a:srgbClr val="000000">
                        <a:alpha val="43137"/>
                      </a:srgbClr>
                    </a:outerShdw>
                  </a:effectLst>
                </a:rPr>
                <a:t>IMPACTO EN PROCESO ACTUAL:</a:t>
              </a:r>
            </a:p>
            <a:p>
              <a:pPr marL="285750" indent="-285750">
                <a:buFontTx/>
                <a:buChar char="-"/>
              </a:pPr>
              <a:r>
                <a:rPr lang="es-MX" dirty="0" smtClean="0">
                  <a:solidFill>
                    <a:schemeClr val="bg2">
                      <a:lumMod val="50000"/>
                    </a:schemeClr>
                  </a:solidFill>
                </a:rPr>
                <a:t>Alimentar un inventario de envío de documentos en base a un check list predefinido.</a:t>
              </a:r>
            </a:p>
            <a:p>
              <a:pPr marL="285750" indent="-285750">
                <a:buFontTx/>
                <a:buChar char="-"/>
              </a:pPr>
              <a:r>
                <a:rPr lang="es-MX" dirty="0" smtClean="0">
                  <a:solidFill>
                    <a:schemeClr val="bg2">
                      <a:lumMod val="50000"/>
                    </a:schemeClr>
                  </a:solidFill>
                </a:rPr>
                <a:t>Preparación de guía de remisión/envío de documentos.</a:t>
              </a:r>
            </a:p>
            <a:p>
              <a:pPr marL="285750" indent="-285750">
                <a:buFontTx/>
                <a:buChar char="-"/>
              </a:pPr>
              <a:r>
                <a:rPr lang="es-MX" dirty="0" smtClean="0">
                  <a:solidFill>
                    <a:schemeClr val="bg2">
                      <a:lumMod val="50000"/>
                    </a:schemeClr>
                  </a:solidFill>
                </a:rPr>
                <a:t>En lugar de archivar la documentación en archivadores de la Oficina se prepara la valija para envío al proveedor.</a:t>
              </a:r>
              <a:endParaRPr lang="es-EC" dirty="0">
                <a:solidFill>
                  <a:schemeClr val="bg2">
                    <a:lumMod val="50000"/>
                  </a:schemeClr>
                </a:solidFill>
              </a:endParaRPr>
            </a:p>
          </p:txBody>
        </p:sp>
      </p:grpSp>
      <p:grpSp>
        <p:nvGrpSpPr>
          <p:cNvPr id="11" name="10 Grupo"/>
          <p:cNvGrpSpPr/>
          <p:nvPr/>
        </p:nvGrpSpPr>
        <p:grpSpPr>
          <a:xfrm>
            <a:off x="2843808" y="1412776"/>
            <a:ext cx="5544616" cy="5040560"/>
            <a:chOff x="2645643" y="1700808"/>
            <a:chExt cx="5742781" cy="4752528"/>
          </a:xfrm>
        </p:grpSpPr>
        <p:sp>
          <p:nvSpPr>
            <p:cNvPr id="8" name="7 Rectángulo"/>
            <p:cNvSpPr/>
            <p:nvPr/>
          </p:nvSpPr>
          <p:spPr>
            <a:xfrm>
              <a:off x="6588224" y="1700808"/>
              <a:ext cx="1800200" cy="4752528"/>
            </a:xfrm>
            <a:prstGeom prst="rect">
              <a:avLst/>
            </a:prstGeom>
            <a:solidFill>
              <a:srgbClr val="FFFFCC"/>
            </a:solidFill>
            <a:ln w="3175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bg1">
                      <a:lumMod val="50000"/>
                    </a:schemeClr>
                  </a:solidFill>
                  <a:effectLst>
                    <a:outerShdw blurRad="38100" dist="38100" dir="2700000" algn="tl">
                      <a:srgbClr val="000000">
                        <a:alpha val="43137"/>
                      </a:srgbClr>
                    </a:outerShdw>
                  </a:effectLst>
                </a:rPr>
                <a:t>IMPACTO EN PROCESO ACTUAL:</a:t>
              </a:r>
            </a:p>
            <a:p>
              <a:pPr marL="285750" indent="-285750">
                <a:buFontTx/>
                <a:buChar char="-"/>
              </a:pPr>
              <a:r>
                <a:rPr lang="es-MX" dirty="0" smtClean="0">
                  <a:solidFill>
                    <a:schemeClr val="bg1">
                      <a:lumMod val="50000"/>
                    </a:schemeClr>
                  </a:solidFill>
                </a:rPr>
                <a:t>No impacta a Banco, dado que es desarrollado por un proveedor externo.</a:t>
              </a:r>
              <a:endParaRPr lang="es-EC" dirty="0">
                <a:solidFill>
                  <a:schemeClr val="bg1">
                    <a:lumMod val="50000"/>
                  </a:schemeClr>
                </a:solidFill>
              </a:endParaRPr>
            </a:p>
          </p:txBody>
        </p:sp>
        <p:grpSp>
          <p:nvGrpSpPr>
            <p:cNvPr id="10" name="9 Grupo"/>
            <p:cNvGrpSpPr/>
            <p:nvPr/>
          </p:nvGrpSpPr>
          <p:grpSpPr>
            <a:xfrm>
              <a:off x="2645643" y="1700808"/>
              <a:ext cx="3852714" cy="4752528"/>
              <a:chOff x="2645643" y="1700808"/>
              <a:chExt cx="3852714" cy="4752528"/>
            </a:xfrm>
          </p:grpSpPr>
          <p:sp>
            <p:nvSpPr>
              <p:cNvPr id="7" name="6 Rectángulo"/>
              <p:cNvSpPr/>
              <p:nvPr/>
            </p:nvSpPr>
            <p:spPr>
              <a:xfrm>
                <a:off x="4572000" y="1700808"/>
                <a:ext cx="1926357" cy="4752528"/>
              </a:xfrm>
              <a:prstGeom prst="rect">
                <a:avLst/>
              </a:prstGeom>
              <a:noFill/>
              <a:ln w="53975">
                <a:solidFill>
                  <a:srgbClr val="FFFF6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8 Rectángulo"/>
              <p:cNvSpPr/>
              <p:nvPr/>
            </p:nvSpPr>
            <p:spPr>
              <a:xfrm>
                <a:off x="2645643" y="4891791"/>
                <a:ext cx="1926357" cy="1561545"/>
              </a:xfrm>
              <a:prstGeom prst="rect">
                <a:avLst/>
              </a:prstGeom>
              <a:noFill/>
              <a:ln w="53975">
                <a:solidFill>
                  <a:srgbClr val="FFFF6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grpSp>
      <p:grpSp>
        <p:nvGrpSpPr>
          <p:cNvPr id="14" name="13 Grupo"/>
          <p:cNvGrpSpPr/>
          <p:nvPr/>
        </p:nvGrpSpPr>
        <p:grpSpPr>
          <a:xfrm>
            <a:off x="3203848" y="1412776"/>
            <a:ext cx="5256584" cy="5040560"/>
            <a:chOff x="3131840" y="1399222"/>
            <a:chExt cx="5256584" cy="5040560"/>
          </a:xfrm>
        </p:grpSpPr>
        <p:sp>
          <p:nvSpPr>
            <p:cNvPr id="12" name="11 Rectángulo"/>
            <p:cNvSpPr/>
            <p:nvPr/>
          </p:nvSpPr>
          <p:spPr>
            <a:xfrm>
              <a:off x="6491570" y="1399222"/>
              <a:ext cx="1896854" cy="5040560"/>
            </a:xfrm>
            <a:prstGeom prst="rect">
              <a:avLst/>
            </a:prstGeom>
            <a:noFill/>
            <a:ln w="53975">
              <a:solidFill>
                <a:schemeClr val="bg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3" name="12 Rectángulo"/>
            <p:cNvSpPr/>
            <p:nvPr/>
          </p:nvSpPr>
          <p:spPr>
            <a:xfrm>
              <a:off x="3131840" y="1412776"/>
              <a:ext cx="3240360" cy="5027006"/>
            </a:xfrm>
            <a:prstGeom prst="rect">
              <a:avLst/>
            </a:prstGeom>
            <a:solidFill>
              <a:schemeClr val="bg2">
                <a:lumMod val="20000"/>
                <a:lumOff val="80000"/>
              </a:schemeClr>
            </a:solid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bg2">
                      <a:lumMod val="50000"/>
                    </a:schemeClr>
                  </a:solidFill>
                  <a:effectLst>
                    <a:outerShdw blurRad="38100" dist="38100" dir="2700000" algn="tl">
                      <a:srgbClr val="000000">
                        <a:alpha val="43137"/>
                      </a:srgbClr>
                    </a:outerShdw>
                  </a:effectLst>
                </a:rPr>
                <a:t>IMPACTO EN PROCESO ACTUAL:</a:t>
              </a:r>
            </a:p>
            <a:p>
              <a:pPr marL="285750" indent="-285750">
                <a:buFontTx/>
                <a:buChar char="-"/>
              </a:pPr>
              <a:r>
                <a:rPr lang="es-MX" dirty="0" smtClean="0">
                  <a:solidFill>
                    <a:schemeClr val="bg2">
                      <a:lumMod val="50000"/>
                    </a:schemeClr>
                  </a:solidFill>
                </a:rPr>
                <a:t>Disminución del tiempo de atención de requerimientos (solicitud de documentos, concesión de productos, otros) al efectuar la consulta de la información requerida por el cliente en línea.</a:t>
              </a:r>
              <a:endParaRPr lang="es-EC" dirty="0">
                <a:solidFill>
                  <a:schemeClr val="bg2">
                    <a:lumMod val="50000"/>
                  </a:schemeClr>
                </a:solidFill>
              </a:endParaRPr>
            </a:p>
          </p:txBody>
        </p:sp>
      </p:grpSp>
    </p:spTree>
    <p:extLst>
      <p:ext uri="{BB962C8B-B14F-4D97-AF65-F5344CB8AC3E}">
        <p14:creationId xmlns:p14="http://schemas.microsoft.com/office/powerpoint/2010/main" val="2839312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5"/>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11"/>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32656"/>
            <a:ext cx="7024744" cy="1143000"/>
          </a:xfrm>
        </p:spPr>
        <p:txBody>
          <a:bodyPr/>
          <a:lstStyle/>
          <a:p>
            <a:r>
              <a:rPr lang="es-EC" dirty="0" smtClean="0"/>
              <a:t>Análisis de Factibilidad</a:t>
            </a:r>
            <a:endParaRPr lang="es-EC"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57386857"/>
              </p:ext>
            </p:extLst>
          </p:nvPr>
        </p:nvGraphicFramePr>
        <p:xfrm>
          <a:off x="827584" y="1988840"/>
          <a:ext cx="7848872"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2 Rectángulo redondeado"/>
          <p:cNvSpPr/>
          <p:nvPr/>
        </p:nvSpPr>
        <p:spPr>
          <a:xfrm>
            <a:off x="1246999" y="1484784"/>
            <a:ext cx="1944216"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effectLst>
                  <a:outerShdw blurRad="38100" dist="38100" dir="2700000" algn="tl">
                    <a:srgbClr val="000000">
                      <a:alpha val="43137"/>
                    </a:srgbClr>
                  </a:outerShdw>
                </a:effectLst>
              </a:rPr>
              <a:t>OPERATIVA</a:t>
            </a:r>
            <a:endParaRPr lang="es-EC" dirty="0">
              <a:effectLst>
                <a:outerShdw blurRad="38100" dist="38100" dir="2700000" algn="tl">
                  <a:srgbClr val="000000">
                    <a:alpha val="43137"/>
                  </a:srgbClr>
                </a:outerShdw>
              </a:effectLst>
            </a:endParaRPr>
          </a:p>
        </p:txBody>
      </p:sp>
      <p:sp>
        <p:nvSpPr>
          <p:cNvPr id="5" name="4 Rectángulo redondeado"/>
          <p:cNvSpPr/>
          <p:nvPr/>
        </p:nvSpPr>
        <p:spPr>
          <a:xfrm>
            <a:off x="3779912" y="1484784"/>
            <a:ext cx="1944216"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effectLst>
                  <a:outerShdw blurRad="38100" dist="38100" dir="2700000" algn="tl">
                    <a:srgbClr val="000000">
                      <a:alpha val="43137"/>
                    </a:srgbClr>
                  </a:outerShdw>
                </a:effectLst>
              </a:rPr>
              <a:t>TÉCNICA</a:t>
            </a:r>
            <a:endParaRPr lang="es-EC" dirty="0">
              <a:effectLst>
                <a:outerShdw blurRad="38100" dist="38100" dir="2700000" algn="tl">
                  <a:srgbClr val="000000">
                    <a:alpha val="43137"/>
                  </a:srgbClr>
                </a:outerShdw>
              </a:effectLst>
            </a:endParaRPr>
          </a:p>
        </p:txBody>
      </p:sp>
      <p:sp>
        <p:nvSpPr>
          <p:cNvPr id="6" name="5 Rectángulo redondeado"/>
          <p:cNvSpPr/>
          <p:nvPr/>
        </p:nvSpPr>
        <p:spPr>
          <a:xfrm>
            <a:off x="6300192" y="1484784"/>
            <a:ext cx="1944216"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effectLst>
                  <a:outerShdw blurRad="38100" dist="38100" dir="2700000" algn="tl">
                    <a:srgbClr val="000000">
                      <a:alpha val="43137"/>
                    </a:srgbClr>
                  </a:outerShdw>
                </a:effectLst>
              </a:rPr>
              <a:t>FINANCIERA</a:t>
            </a:r>
            <a:endParaRPr lang="es-EC"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27393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136904" cy="1143000"/>
          </a:xfrm>
        </p:spPr>
        <p:txBody>
          <a:bodyPr>
            <a:normAutofit fontScale="90000"/>
          </a:bodyPr>
          <a:lstStyle/>
          <a:p>
            <a:r>
              <a:rPr lang="es-EC" dirty="0" smtClean="0"/>
              <a:t>Plan Propuesto de Implementación</a:t>
            </a:r>
            <a:endParaRPr lang="es-EC" dirty="0"/>
          </a:p>
        </p:txBody>
      </p:sp>
      <p:pic>
        <p:nvPicPr>
          <p:cNvPr id="7" name="Picture 6"/>
          <p:cNvPicPr>
            <a:picLocks noChangeAspect="1"/>
          </p:cNvPicPr>
          <p:nvPr/>
        </p:nvPicPr>
        <p:blipFill>
          <a:blip r:embed="rId2"/>
          <a:stretch>
            <a:fillRect/>
          </a:stretch>
        </p:blipFill>
        <p:spPr>
          <a:xfrm>
            <a:off x="526155" y="2348880"/>
            <a:ext cx="8124345" cy="2808312"/>
          </a:xfrm>
          <a:prstGeom prst="rect">
            <a:avLst/>
          </a:prstGeom>
        </p:spPr>
      </p:pic>
    </p:spTree>
    <p:extLst>
      <p:ext uri="{BB962C8B-B14F-4D97-AF65-F5344CB8AC3E}">
        <p14:creationId xmlns:p14="http://schemas.microsoft.com/office/powerpoint/2010/main" val="10339138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516" y="-162272"/>
            <a:ext cx="7024744" cy="1143000"/>
          </a:xfrm>
        </p:spPr>
        <p:txBody>
          <a:bodyPr/>
          <a:lstStyle/>
          <a:p>
            <a:r>
              <a:rPr lang="es-EC" dirty="0" smtClean="0"/>
              <a:t>Conclusiones</a:t>
            </a:r>
            <a:endParaRPr lang="es-EC" dirty="0"/>
          </a:p>
        </p:txBody>
      </p:sp>
      <p:sp>
        <p:nvSpPr>
          <p:cNvPr id="3" name="Content Placeholder 2"/>
          <p:cNvSpPr>
            <a:spLocks noGrp="1"/>
          </p:cNvSpPr>
          <p:nvPr>
            <p:ph idx="1"/>
          </p:nvPr>
        </p:nvSpPr>
        <p:spPr>
          <a:xfrm>
            <a:off x="395536" y="1072151"/>
            <a:ext cx="8224932" cy="5453193"/>
          </a:xfrm>
        </p:spPr>
        <p:txBody>
          <a:bodyPr>
            <a:noAutofit/>
          </a:bodyPr>
          <a:lstStyle/>
          <a:p>
            <a:pPr lvl="0" algn="just"/>
            <a:r>
              <a:rPr lang="es-EC" sz="1600" dirty="0" smtClean="0"/>
              <a:t>El diagrama de Ishikawa es una herramienta de calidad que permitió identificar los puntos críticos del proceso</a:t>
            </a:r>
          </a:p>
          <a:p>
            <a:pPr lvl="0" algn="just"/>
            <a:endParaRPr lang="es-EC" sz="1600" dirty="0"/>
          </a:p>
          <a:p>
            <a:pPr lvl="0" algn="just"/>
            <a:r>
              <a:rPr lang="es-EC" sz="1600" dirty="0" smtClean="0"/>
              <a:t>Es necesario optimizar el proceso de manejo de archivo a fin de reducir tiempos de respuesta en las áreas de servicio, dar tratamiento a los hallazgos y estandarizar el proceso. </a:t>
            </a:r>
          </a:p>
          <a:p>
            <a:pPr lvl="0" algn="just"/>
            <a:endParaRPr lang="es-EC" sz="1600" dirty="0"/>
          </a:p>
          <a:p>
            <a:pPr algn="just"/>
            <a:r>
              <a:rPr lang="es-EC" sz="1600" dirty="0" smtClean="0"/>
              <a:t>Con la implementación de este proyecto se lograrían obtener beneficios para:</a:t>
            </a:r>
          </a:p>
          <a:p>
            <a:pPr lvl="1" algn="just"/>
            <a:r>
              <a:rPr lang="es-EC" sz="1600" dirty="0" smtClean="0"/>
              <a:t>Banco: Reducción de tiempo de atención (información inmediata, </a:t>
            </a:r>
            <a:r>
              <a:rPr lang="es-EC" sz="1600" dirty="0"/>
              <a:t>búsquedas </a:t>
            </a:r>
            <a:r>
              <a:rPr lang="es-EC" sz="1600" dirty="0" smtClean="0"/>
              <a:t>ágiles), </a:t>
            </a:r>
            <a:r>
              <a:rPr lang="es-EC" sz="1600" dirty="0"/>
              <a:t>Mejoramiento del ISC</a:t>
            </a:r>
            <a:r>
              <a:rPr lang="es-EC" sz="1600" dirty="0" smtClean="0"/>
              <a:t>, Control documentario (Reducción de riesgos por pérdidas), Proceso organizado.</a:t>
            </a:r>
          </a:p>
          <a:p>
            <a:pPr lvl="1" algn="just"/>
            <a:r>
              <a:rPr lang="es-EC" sz="1600" dirty="0" smtClean="0"/>
              <a:t>Cliente: Mejor servicio al cliente, tiempos de respuesta reducidos.</a:t>
            </a:r>
          </a:p>
          <a:p>
            <a:pPr algn="just"/>
            <a:endParaRPr lang="es-MX" sz="1600" dirty="0"/>
          </a:p>
          <a:p>
            <a:pPr lvl="0" algn="just"/>
            <a:r>
              <a:rPr lang="es-EC" sz="1600" dirty="0" smtClean="0"/>
              <a:t>Con </a:t>
            </a:r>
            <a:r>
              <a:rPr lang="es-EC" sz="1600" dirty="0"/>
              <a:t>base en el análisis realizado de este proyecto se concluye que él mismo es factible tanto a nivel técnico, operativo y financiero. </a:t>
            </a:r>
            <a:endParaRPr lang="es-EC" sz="1600" dirty="0" smtClean="0"/>
          </a:p>
          <a:p>
            <a:pPr lvl="0" algn="just"/>
            <a:endParaRPr lang="es-MX" sz="1600" dirty="0"/>
          </a:p>
          <a:p>
            <a:pPr lvl="0" algn="just"/>
            <a:r>
              <a:rPr lang="es-MX" sz="1600" dirty="0" smtClean="0"/>
              <a:t>La implementación del proyecto es viable siempre que el banco tenga los recursos necesarios para este fin, y puede apoyarse con el plan de implementación propuesta en este estudio.</a:t>
            </a:r>
            <a:endParaRPr lang="es-EC" sz="1600" dirty="0"/>
          </a:p>
          <a:p>
            <a:pPr algn="just"/>
            <a:endParaRPr lang="es-EC" sz="1800" dirty="0" smtClean="0"/>
          </a:p>
        </p:txBody>
      </p:sp>
    </p:spTree>
    <p:extLst>
      <p:ext uri="{BB962C8B-B14F-4D97-AF65-F5344CB8AC3E}">
        <p14:creationId xmlns:p14="http://schemas.microsoft.com/office/powerpoint/2010/main" val="17637843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516" y="188640"/>
            <a:ext cx="7024744" cy="1143000"/>
          </a:xfrm>
        </p:spPr>
        <p:txBody>
          <a:bodyPr/>
          <a:lstStyle/>
          <a:p>
            <a:r>
              <a:rPr lang="es-EC" dirty="0" smtClean="0"/>
              <a:t>Recomendaciones</a:t>
            </a:r>
            <a:endParaRPr lang="es-EC" dirty="0"/>
          </a:p>
        </p:txBody>
      </p:sp>
      <p:sp>
        <p:nvSpPr>
          <p:cNvPr id="3" name="Content Placeholder 2"/>
          <p:cNvSpPr>
            <a:spLocks noGrp="1"/>
          </p:cNvSpPr>
          <p:nvPr>
            <p:ph idx="1"/>
          </p:nvPr>
        </p:nvSpPr>
        <p:spPr>
          <a:xfrm>
            <a:off x="379516" y="1412776"/>
            <a:ext cx="8296940" cy="4824536"/>
          </a:xfrm>
        </p:spPr>
        <p:txBody>
          <a:bodyPr>
            <a:noAutofit/>
          </a:bodyPr>
          <a:lstStyle/>
          <a:p>
            <a:pPr lvl="0" algn="just"/>
            <a:r>
              <a:rPr lang="es-EC" sz="1550" dirty="0"/>
              <a:t>Se recomienda la implementación </a:t>
            </a:r>
            <a:r>
              <a:rPr lang="es-EC" sz="1550" dirty="0" smtClean="0"/>
              <a:t>del proceso mejorado incluyendo la digitalización de los documentos, para facilitar la gestión documental conforme a las políticas establecidas en la normativa, sin necesidad de recurrir al archivo físico</a:t>
            </a:r>
          </a:p>
          <a:p>
            <a:pPr lvl="0" algn="just"/>
            <a:endParaRPr lang="es-EC" sz="1550" dirty="0"/>
          </a:p>
          <a:p>
            <a:pPr lvl="0" algn="just"/>
            <a:r>
              <a:rPr lang="es-EC" sz="1550" dirty="0"/>
              <a:t>Es recomendable </a:t>
            </a:r>
            <a:r>
              <a:rPr lang="es-EC" sz="1550" dirty="0" smtClean="0"/>
              <a:t>implementar las mejoras en el proceso, ya que </a:t>
            </a:r>
            <a:r>
              <a:rPr lang="es-EC" sz="1550" dirty="0"/>
              <a:t>se garantiza la organización y clasificación de la </a:t>
            </a:r>
            <a:r>
              <a:rPr lang="es-EC" sz="1550" dirty="0" smtClean="0"/>
              <a:t>documentación, la estandarización, el  controlar </a:t>
            </a:r>
            <a:r>
              <a:rPr lang="es-EC" sz="1550" dirty="0"/>
              <a:t>la vigencia de los </a:t>
            </a:r>
            <a:r>
              <a:rPr lang="es-EC" sz="1550" dirty="0" smtClean="0"/>
              <a:t>documentos, y mantener la información del cliente actualizada</a:t>
            </a:r>
          </a:p>
          <a:p>
            <a:pPr lvl="0" algn="just"/>
            <a:endParaRPr lang="es-MX" sz="1550" dirty="0"/>
          </a:p>
          <a:p>
            <a:pPr lvl="0" algn="just"/>
            <a:r>
              <a:rPr lang="es-EC" sz="1550" dirty="0"/>
              <a:t>Se recomienda que se centralice la digitalización de la documentación generada a nivel nacional con el Proveedor, ya que esto evitará la generación de carga operativa adicional en las oficinas, se mantendrá un control imparcial sobre la documentación generada; permitiendo a BGR actuar preventivamente y evitar posibles pérdidas</a:t>
            </a:r>
            <a:r>
              <a:rPr lang="es-EC" sz="1550" dirty="0" smtClean="0"/>
              <a:t>.</a:t>
            </a:r>
          </a:p>
          <a:p>
            <a:pPr lvl="0" algn="just"/>
            <a:endParaRPr lang="es-MX" sz="1550" dirty="0"/>
          </a:p>
          <a:p>
            <a:pPr algn="just"/>
            <a:r>
              <a:rPr lang="es-EC" sz="1550" dirty="0"/>
              <a:t>Se recomienda que en el proceso de selección de proveedores, los criterios de priorización siempre estén sustentados en la calidad del producto o servicio y no en su costo, así como en el cumplimiento de todos los puntos requeridos por el banco.</a:t>
            </a:r>
          </a:p>
          <a:p>
            <a:pPr lvl="0" algn="just"/>
            <a:endParaRPr lang="es-EC" sz="1550" dirty="0"/>
          </a:p>
          <a:p>
            <a:pPr lvl="0" algn="just"/>
            <a:endParaRPr lang="es-EC" sz="1550" dirty="0"/>
          </a:p>
        </p:txBody>
      </p:sp>
    </p:spTree>
    <p:extLst>
      <p:ext uri="{BB962C8B-B14F-4D97-AF65-F5344CB8AC3E}">
        <p14:creationId xmlns:p14="http://schemas.microsoft.com/office/powerpoint/2010/main" val="3622327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3752"/>
            <a:ext cx="7024744" cy="1143000"/>
          </a:xfrm>
        </p:spPr>
        <p:txBody>
          <a:bodyPr/>
          <a:lstStyle/>
          <a:p>
            <a:r>
              <a:rPr lang="es-EC" dirty="0" smtClean="0"/>
              <a:t>Agenda</a:t>
            </a:r>
            <a:endParaRPr lang="es-EC" dirty="0"/>
          </a:p>
        </p:txBody>
      </p:sp>
      <p:sp>
        <p:nvSpPr>
          <p:cNvPr id="3" name="2 Marcador de contenido"/>
          <p:cNvSpPr>
            <a:spLocks noGrp="1"/>
          </p:cNvSpPr>
          <p:nvPr>
            <p:ph idx="1"/>
          </p:nvPr>
        </p:nvSpPr>
        <p:spPr>
          <a:xfrm>
            <a:off x="755576" y="1484784"/>
            <a:ext cx="7344816" cy="4896544"/>
          </a:xfrm>
        </p:spPr>
        <p:txBody>
          <a:bodyPr>
            <a:normAutofit fontScale="92500" lnSpcReduction="20000"/>
          </a:bodyPr>
          <a:lstStyle/>
          <a:p>
            <a:r>
              <a:rPr lang="es-EC" dirty="0"/>
              <a:t>Objetivos</a:t>
            </a:r>
          </a:p>
          <a:p>
            <a:r>
              <a:rPr lang="es-EC" dirty="0"/>
              <a:t>Hipótesis</a:t>
            </a:r>
          </a:p>
          <a:p>
            <a:r>
              <a:rPr lang="es-EC" dirty="0"/>
              <a:t>Metodología</a:t>
            </a:r>
          </a:p>
          <a:p>
            <a:pPr lvl="1"/>
            <a:r>
              <a:rPr lang="es-EC" dirty="0" smtClean="0"/>
              <a:t>La Empresa</a:t>
            </a:r>
          </a:p>
          <a:p>
            <a:pPr lvl="1"/>
            <a:r>
              <a:rPr lang="es-EC" dirty="0" smtClean="0"/>
              <a:t>Resultado del Análisis Inicial</a:t>
            </a:r>
          </a:p>
          <a:p>
            <a:pPr lvl="1"/>
            <a:r>
              <a:rPr lang="es-MX" dirty="0" smtClean="0"/>
              <a:t>Situación actual del proceso</a:t>
            </a:r>
          </a:p>
          <a:p>
            <a:pPr lvl="1"/>
            <a:r>
              <a:rPr lang="es-MX" dirty="0" smtClean="0"/>
              <a:t>Análisis de hechos y datos</a:t>
            </a:r>
          </a:p>
          <a:p>
            <a:pPr lvl="1"/>
            <a:r>
              <a:rPr lang="es-MX" dirty="0" smtClean="0"/>
              <a:t>Análisis Causa – Raíz</a:t>
            </a:r>
          </a:p>
          <a:p>
            <a:pPr lvl="1"/>
            <a:r>
              <a:rPr lang="es-MX" dirty="0" smtClean="0"/>
              <a:t>Acciones</a:t>
            </a:r>
          </a:p>
          <a:p>
            <a:pPr lvl="1"/>
            <a:r>
              <a:rPr lang="es-MX" dirty="0" smtClean="0"/>
              <a:t>Proceso Mejorado</a:t>
            </a:r>
          </a:p>
          <a:p>
            <a:r>
              <a:rPr lang="es-EC" dirty="0" smtClean="0"/>
              <a:t>Análisis de factibilidad</a:t>
            </a:r>
          </a:p>
          <a:p>
            <a:r>
              <a:rPr lang="es-EC" dirty="0" smtClean="0"/>
              <a:t>Plan Propuesto de Implementación</a:t>
            </a:r>
          </a:p>
          <a:p>
            <a:r>
              <a:rPr lang="es-EC" dirty="0" smtClean="0"/>
              <a:t>Conclusiones</a:t>
            </a:r>
          </a:p>
          <a:p>
            <a:r>
              <a:rPr lang="es-EC" dirty="0" smtClean="0"/>
              <a:t>Recomendaciones</a:t>
            </a:r>
          </a:p>
        </p:txBody>
      </p:sp>
    </p:spTree>
    <p:extLst>
      <p:ext uri="{BB962C8B-B14F-4D97-AF65-F5344CB8AC3E}">
        <p14:creationId xmlns:p14="http://schemas.microsoft.com/office/powerpoint/2010/main" val="2919917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71400"/>
            <a:ext cx="7024744" cy="1143000"/>
          </a:xfrm>
        </p:spPr>
        <p:txBody>
          <a:bodyPr/>
          <a:lstStyle/>
          <a:p>
            <a:r>
              <a:rPr lang="es-EC" dirty="0" smtClean="0"/>
              <a:t>Objetivos</a:t>
            </a:r>
            <a:endParaRPr lang="es-EC" dirty="0"/>
          </a:p>
        </p:txBody>
      </p:sp>
      <p:sp>
        <p:nvSpPr>
          <p:cNvPr id="3" name="2 Marcador de contenido"/>
          <p:cNvSpPr>
            <a:spLocks noGrp="1"/>
          </p:cNvSpPr>
          <p:nvPr>
            <p:ph idx="1"/>
          </p:nvPr>
        </p:nvSpPr>
        <p:spPr>
          <a:xfrm>
            <a:off x="467544" y="908720"/>
            <a:ext cx="8280920" cy="5040560"/>
          </a:xfrm>
        </p:spPr>
        <p:txBody>
          <a:bodyPr>
            <a:noAutofit/>
          </a:bodyPr>
          <a:lstStyle/>
          <a:p>
            <a:pPr marL="68580" lvl="1" indent="0">
              <a:lnSpc>
                <a:spcPct val="170000"/>
              </a:lnSpc>
              <a:spcBef>
                <a:spcPts val="0"/>
              </a:spcBef>
              <a:buNone/>
            </a:pPr>
            <a:r>
              <a:rPr lang="en-US" sz="1450" b="1" dirty="0" smtClean="0"/>
              <a:t>OBJETIVO GENERAL</a:t>
            </a:r>
            <a:endParaRPr lang="es-EC" sz="1450" b="1" dirty="0"/>
          </a:p>
          <a:p>
            <a:pPr>
              <a:lnSpc>
                <a:spcPct val="170000"/>
              </a:lnSpc>
              <a:spcBef>
                <a:spcPts val="0"/>
              </a:spcBef>
            </a:pPr>
            <a:r>
              <a:rPr lang="es-EC" sz="1450" dirty="0"/>
              <a:t>Desarrollar una propuesta de mejora del proceso “Manejo del Archivo Físico de la Carpeta de Clientes” en el Banco General Rumiñahui para optimizar el tiempo de atención de los procesos desarrollados en las áreas de servicio de Banco General Rumiñahui. </a:t>
            </a:r>
            <a:endParaRPr lang="es-EC" sz="1450" dirty="0" smtClean="0"/>
          </a:p>
          <a:p>
            <a:pPr marL="68580" indent="0">
              <a:lnSpc>
                <a:spcPct val="170000"/>
              </a:lnSpc>
              <a:spcBef>
                <a:spcPts val="0"/>
              </a:spcBef>
              <a:buNone/>
            </a:pPr>
            <a:r>
              <a:rPr lang="en-US" sz="1450" b="1" dirty="0" smtClean="0"/>
              <a:t>OBJETIVOS </a:t>
            </a:r>
            <a:r>
              <a:rPr lang="es-EC" sz="1450" b="1" dirty="0"/>
              <a:t>ESPECÍFICOS</a:t>
            </a:r>
          </a:p>
          <a:p>
            <a:pPr marL="354013" lvl="1" indent="-265113">
              <a:lnSpc>
                <a:spcPct val="170000"/>
              </a:lnSpc>
              <a:spcBef>
                <a:spcPts val="0"/>
              </a:spcBef>
            </a:pPr>
            <a:r>
              <a:rPr lang="es-EC" sz="1450" dirty="0" smtClean="0"/>
              <a:t>Conocer </a:t>
            </a:r>
            <a:r>
              <a:rPr lang="es-EC" sz="1450" dirty="0"/>
              <a:t>de manera previa los aspectos más relevantes, las posibles soluciones y puntos críticos del proceso que permitan determinar la utilidad y factibilidad de implementación del proyecto. </a:t>
            </a:r>
          </a:p>
          <a:p>
            <a:pPr marL="354013" lvl="1" indent="-265113">
              <a:lnSpc>
                <a:spcPct val="170000"/>
              </a:lnSpc>
              <a:spcBef>
                <a:spcPts val="0"/>
              </a:spcBef>
            </a:pPr>
            <a:r>
              <a:rPr lang="es-EC" sz="1450" dirty="0" smtClean="0"/>
              <a:t>Proponer </a:t>
            </a:r>
            <a:r>
              <a:rPr lang="es-EC" sz="1450" dirty="0"/>
              <a:t>la alternativa de mejora del proceso que permita al Banco General Rumiñahui optimizar tiempos de respuesta en la atención al cliente en el Balcón de Servicios.</a:t>
            </a:r>
          </a:p>
          <a:p>
            <a:pPr marL="354013" lvl="1" indent="-265113">
              <a:lnSpc>
                <a:spcPct val="170000"/>
              </a:lnSpc>
              <a:spcBef>
                <a:spcPts val="0"/>
              </a:spcBef>
            </a:pPr>
            <a:r>
              <a:rPr lang="es-EC" sz="1450" dirty="0" smtClean="0"/>
              <a:t>Crear </a:t>
            </a:r>
            <a:r>
              <a:rPr lang="es-EC" sz="1450" dirty="0"/>
              <a:t>una propuesta de implementación y seguimiento del proyecto que permita al Banco General Rumiñahui efectuar la implementación del proyecto y el seguimiento para finalización del mismo.</a:t>
            </a:r>
          </a:p>
        </p:txBody>
      </p:sp>
    </p:spTree>
    <p:extLst>
      <p:ext uri="{BB962C8B-B14F-4D97-AF65-F5344CB8AC3E}">
        <p14:creationId xmlns:p14="http://schemas.microsoft.com/office/powerpoint/2010/main" val="2767170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Hipótesis</a:t>
            </a:r>
            <a:endParaRPr lang="es-EC" dirty="0"/>
          </a:p>
        </p:txBody>
      </p:sp>
      <p:sp>
        <p:nvSpPr>
          <p:cNvPr id="3" name="2 Marcador de contenido"/>
          <p:cNvSpPr>
            <a:spLocks noGrp="1"/>
          </p:cNvSpPr>
          <p:nvPr>
            <p:ph idx="1"/>
          </p:nvPr>
        </p:nvSpPr>
        <p:spPr/>
        <p:txBody>
          <a:bodyPr>
            <a:normAutofit/>
          </a:bodyPr>
          <a:lstStyle/>
          <a:p>
            <a:r>
              <a:rPr lang="es-EC" sz="2800" dirty="0"/>
              <a:t>La propuesta de optimización del proceso “MANEJO DEL ARCHIVO FÍSICO DEL FILE DE CLIENTES” permitirá adoptar una política de mejor uso de los recursos minimizando tiempos y costos operativos.</a:t>
            </a:r>
          </a:p>
        </p:txBody>
      </p:sp>
    </p:spTree>
    <p:extLst>
      <p:ext uri="{BB962C8B-B14F-4D97-AF65-F5344CB8AC3E}">
        <p14:creationId xmlns:p14="http://schemas.microsoft.com/office/powerpoint/2010/main" val="4227728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0233"/>
            <a:ext cx="7024744" cy="1143000"/>
          </a:xfrm>
        </p:spPr>
        <p:txBody>
          <a:bodyPr/>
          <a:lstStyle/>
          <a:p>
            <a:r>
              <a:rPr lang="es-EC" dirty="0" smtClean="0"/>
              <a:t>Metodología</a:t>
            </a:r>
            <a:endParaRPr lang="es-EC" dirty="0"/>
          </a:p>
        </p:txBody>
      </p:sp>
      <p:sp>
        <p:nvSpPr>
          <p:cNvPr id="24" name="4 Rectángulo"/>
          <p:cNvSpPr/>
          <p:nvPr/>
        </p:nvSpPr>
        <p:spPr>
          <a:xfrm>
            <a:off x="1282509" y="1081190"/>
            <a:ext cx="6219030" cy="1319420"/>
          </a:xfrm>
          <a:prstGeom prst="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342900" lvl="0" indent="-342900" algn="l">
              <a:spcAft>
                <a:spcPts val="0"/>
              </a:spcAft>
              <a:buFont typeface="+mj-lt"/>
              <a:buAutoNum type="arabicPeriod"/>
            </a:pPr>
            <a:r>
              <a:rPr lang="es-EC" sz="2000" dirty="0">
                <a:effectLst/>
                <a:latin typeface="Times New Roman" panose="02020603050405020304" pitchFamily="18" charset="0"/>
                <a:ea typeface="Times New Roman" panose="02020603050405020304" pitchFamily="18" charset="0"/>
              </a:rPr>
              <a:t>Definir el proyecto</a:t>
            </a:r>
          </a:p>
          <a:p>
            <a:pPr marL="342900" lvl="0" indent="-342900" algn="l">
              <a:spcAft>
                <a:spcPts val="0"/>
              </a:spcAft>
              <a:buFont typeface="+mj-lt"/>
              <a:buAutoNum type="arabicPeriod"/>
            </a:pPr>
            <a:r>
              <a:rPr lang="es-EC" sz="2000" dirty="0">
                <a:effectLst/>
                <a:latin typeface="Times New Roman" panose="02020603050405020304" pitchFamily="18" charset="0"/>
                <a:ea typeface="Times New Roman" panose="02020603050405020304" pitchFamily="18" charset="0"/>
              </a:rPr>
              <a:t>Describir la situación actual</a:t>
            </a:r>
          </a:p>
          <a:p>
            <a:pPr marL="342900" lvl="0" indent="-342900" algn="l">
              <a:spcAft>
                <a:spcPts val="0"/>
              </a:spcAft>
              <a:buFont typeface="+mj-lt"/>
              <a:buAutoNum type="arabicPeriod"/>
            </a:pPr>
            <a:r>
              <a:rPr lang="es-EC" sz="2000" dirty="0">
                <a:effectLst/>
                <a:latin typeface="Times New Roman" panose="02020603050405020304" pitchFamily="18" charset="0"/>
                <a:ea typeface="Times New Roman" panose="02020603050405020304" pitchFamily="18" charset="0"/>
              </a:rPr>
              <a:t>Analizar hechos y datos para aislar las causas raíz</a:t>
            </a:r>
          </a:p>
          <a:p>
            <a:pPr marL="342900" lvl="0" indent="-342900" algn="l">
              <a:spcAft>
                <a:spcPts val="0"/>
              </a:spcAft>
              <a:buFont typeface="+mj-lt"/>
              <a:buAutoNum type="arabicPeriod"/>
            </a:pPr>
            <a:r>
              <a:rPr lang="es-ES" sz="2000" dirty="0">
                <a:effectLst/>
                <a:latin typeface="Times New Roman" panose="02020603050405020304" pitchFamily="18" charset="0"/>
                <a:ea typeface="Times New Roman" panose="02020603050405020304" pitchFamily="18" charset="0"/>
              </a:rPr>
              <a:t>Establecer acciones para eliminar las causas raíz</a:t>
            </a:r>
            <a:endParaRPr lang="es-EC" sz="2000" dirty="0">
              <a:effectLst/>
              <a:latin typeface="Times New Roman" panose="02020603050405020304" pitchFamily="18" charset="0"/>
              <a:ea typeface="Times New Roman" panose="02020603050405020304" pitchFamily="18" charset="0"/>
            </a:endParaRPr>
          </a:p>
        </p:txBody>
      </p:sp>
      <p:sp>
        <p:nvSpPr>
          <p:cNvPr id="25" name="7 Rectángulo"/>
          <p:cNvSpPr/>
          <p:nvPr/>
        </p:nvSpPr>
        <p:spPr>
          <a:xfrm>
            <a:off x="1282509" y="2400610"/>
            <a:ext cx="6219030" cy="1319420"/>
          </a:xfrm>
          <a:prstGeom prst="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342900" lvl="0" indent="-342900" algn="l">
              <a:spcAft>
                <a:spcPts val="0"/>
              </a:spcAft>
              <a:buFont typeface="+mj-lt"/>
              <a:buAutoNum type="arabicPeriod" startAt="5"/>
            </a:pPr>
            <a:r>
              <a:rPr lang="es-EC" sz="2000" dirty="0">
                <a:effectLst/>
                <a:latin typeface="Times New Roman" panose="02020603050405020304" pitchFamily="18" charset="0"/>
                <a:ea typeface="Times New Roman" panose="02020603050405020304" pitchFamily="18" charset="0"/>
              </a:rPr>
              <a:t>Ejecutar las acciones establecidas</a:t>
            </a:r>
          </a:p>
        </p:txBody>
      </p:sp>
      <p:sp>
        <p:nvSpPr>
          <p:cNvPr id="26" name="8 Rectángulo"/>
          <p:cNvSpPr/>
          <p:nvPr/>
        </p:nvSpPr>
        <p:spPr>
          <a:xfrm>
            <a:off x="1261065" y="3702560"/>
            <a:ext cx="6240475" cy="1336890"/>
          </a:xfrm>
          <a:prstGeom prst="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342900" lvl="0" indent="-342900" algn="l">
              <a:spcAft>
                <a:spcPts val="0"/>
              </a:spcAft>
              <a:buFont typeface="+mj-lt"/>
              <a:buAutoNum type="arabicPeriod" startAt="6"/>
            </a:pPr>
            <a:r>
              <a:rPr lang="es-EC" sz="2000" dirty="0">
                <a:effectLst/>
                <a:latin typeface="Times New Roman" panose="02020603050405020304" pitchFamily="18" charset="0"/>
                <a:ea typeface="Times New Roman" panose="02020603050405020304" pitchFamily="18" charset="0"/>
              </a:rPr>
              <a:t>Verificar los resultados</a:t>
            </a:r>
          </a:p>
        </p:txBody>
      </p:sp>
      <p:sp>
        <p:nvSpPr>
          <p:cNvPr id="27" name="9 Rectángulo"/>
          <p:cNvSpPr/>
          <p:nvPr/>
        </p:nvSpPr>
        <p:spPr>
          <a:xfrm>
            <a:off x="1261064" y="5039450"/>
            <a:ext cx="6240475" cy="1319420"/>
          </a:xfrm>
          <a:prstGeom prst="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342900" lvl="0" indent="-342900" algn="l">
              <a:spcAft>
                <a:spcPts val="0"/>
              </a:spcAft>
              <a:buFont typeface="+mj-lt"/>
              <a:buAutoNum type="arabicPeriod" startAt="7"/>
            </a:pPr>
            <a:r>
              <a:rPr lang="es-EC" dirty="0">
                <a:effectLst/>
                <a:latin typeface="Times New Roman" panose="02020603050405020304" pitchFamily="18" charset="0"/>
                <a:ea typeface="Times New Roman" panose="02020603050405020304" pitchFamily="18" charset="0"/>
              </a:rPr>
              <a:t>Estandarizar</a:t>
            </a:r>
          </a:p>
          <a:p>
            <a:pPr marL="342900" lvl="0" indent="-342900" algn="l">
              <a:spcAft>
                <a:spcPts val="0"/>
              </a:spcAft>
              <a:buFont typeface="+mj-lt"/>
              <a:buAutoNum type="arabicPeriod" startAt="7"/>
            </a:pPr>
            <a:r>
              <a:rPr lang="es-EC" dirty="0">
                <a:effectLst/>
                <a:latin typeface="Times New Roman" panose="02020603050405020304" pitchFamily="18" charset="0"/>
                <a:ea typeface="Times New Roman" panose="02020603050405020304" pitchFamily="18" charset="0"/>
              </a:rPr>
              <a:t>Documentar y definir nuevos </a:t>
            </a:r>
            <a:r>
              <a:rPr lang="es-EC" sz="2000" dirty="0">
                <a:effectLst/>
                <a:latin typeface="Times New Roman" panose="02020603050405020304" pitchFamily="18" charset="0"/>
                <a:ea typeface="Times New Roman" panose="02020603050405020304" pitchFamily="18" charset="0"/>
              </a:rPr>
              <a:t>proyectos</a:t>
            </a:r>
          </a:p>
        </p:txBody>
      </p:sp>
      <p:sp>
        <p:nvSpPr>
          <p:cNvPr id="28" name="12 Rectángulo"/>
          <p:cNvSpPr/>
          <p:nvPr/>
        </p:nvSpPr>
        <p:spPr>
          <a:xfrm rot="16200000">
            <a:off x="362524" y="1507030"/>
            <a:ext cx="1322227" cy="505488"/>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indent="457200">
              <a:lnSpc>
                <a:spcPct val="200000"/>
              </a:lnSpc>
              <a:spcAft>
                <a:spcPts val="1000"/>
              </a:spcAft>
            </a:pPr>
            <a:r>
              <a:rPr lang="es-EC" sz="1600" spc="-150" dirty="0">
                <a:effectLst/>
                <a:latin typeface="Times New Roman" panose="02020603050405020304" pitchFamily="18" charset="0"/>
                <a:ea typeface="Calibri" panose="020F0502020204030204" pitchFamily="34" charset="0"/>
                <a:cs typeface="Times New Roman" panose="02020603050405020304" pitchFamily="18" charset="0"/>
              </a:rPr>
              <a:t>PLANEAR</a:t>
            </a:r>
          </a:p>
        </p:txBody>
      </p:sp>
      <p:sp>
        <p:nvSpPr>
          <p:cNvPr id="29" name="13 Rectángulo"/>
          <p:cNvSpPr/>
          <p:nvPr/>
        </p:nvSpPr>
        <p:spPr>
          <a:xfrm rot="16200000">
            <a:off x="362524" y="2829259"/>
            <a:ext cx="1322227" cy="505488"/>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indent="457200" algn="ctr">
              <a:lnSpc>
                <a:spcPct val="200000"/>
              </a:lnSpc>
              <a:spcAft>
                <a:spcPts val="1000"/>
              </a:spcAft>
            </a:pPr>
            <a:r>
              <a:rPr lang="es-EC" sz="1600" dirty="0">
                <a:effectLst/>
                <a:latin typeface="Times New Roman" panose="02020603050405020304" pitchFamily="18" charset="0"/>
                <a:ea typeface="Calibri" panose="020F0502020204030204" pitchFamily="34" charset="0"/>
                <a:cs typeface="Times New Roman" panose="02020603050405020304" pitchFamily="18" charset="0"/>
              </a:rPr>
              <a:t>HACER</a:t>
            </a:r>
          </a:p>
        </p:txBody>
      </p:sp>
      <p:sp>
        <p:nvSpPr>
          <p:cNvPr id="32" name="12 Rectángulo"/>
          <p:cNvSpPr/>
          <p:nvPr/>
        </p:nvSpPr>
        <p:spPr>
          <a:xfrm rot="16200000">
            <a:off x="362525" y="4136824"/>
            <a:ext cx="1322227" cy="505488"/>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indent="457200">
              <a:lnSpc>
                <a:spcPct val="200000"/>
              </a:lnSpc>
              <a:spcAft>
                <a:spcPts val="1000"/>
              </a:spcAft>
            </a:pPr>
            <a:r>
              <a:rPr lang="es-EC" sz="1600" spc="-150" dirty="0" smtClean="0">
                <a:effectLst/>
                <a:latin typeface="Times New Roman" panose="02020603050405020304" pitchFamily="18" charset="0"/>
                <a:ea typeface="Calibri" panose="020F0502020204030204" pitchFamily="34" charset="0"/>
                <a:cs typeface="Times New Roman" panose="02020603050405020304" pitchFamily="18" charset="0"/>
              </a:rPr>
              <a:t>VERIFICA</a:t>
            </a:r>
            <a:endParaRPr lang="es-EC" sz="1600" spc="-15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3" name="13 Rectángulo"/>
          <p:cNvSpPr/>
          <p:nvPr/>
        </p:nvSpPr>
        <p:spPr>
          <a:xfrm rot="16200000">
            <a:off x="362525" y="5459053"/>
            <a:ext cx="1322227" cy="505488"/>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indent="457200" algn="ctr">
              <a:lnSpc>
                <a:spcPct val="200000"/>
              </a:lnSpc>
              <a:spcAft>
                <a:spcPts val="1000"/>
              </a:spcAft>
            </a:pPr>
            <a:r>
              <a:rPr lang="es-EC" sz="1600" dirty="0" smtClean="0">
                <a:effectLst/>
                <a:latin typeface="Times New Roman" panose="02020603050405020304" pitchFamily="18" charset="0"/>
                <a:ea typeface="Calibri" panose="020F0502020204030204" pitchFamily="34" charset="0"/>
                <a:cs typeface="Times New Roman" panose="02020603050405020304" pitchFamily="18" charset="0"/>
              </a:rPr>
              <a:t>ACTUAR</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37" name="Straight Connector 36"/>
          <p:cNvCxnSpPr/>
          <p:nvPr/>
        </p:nvCxnSpPr>
        <p:spPr>
          <a:xfrm>
            <a:off x="8244408" y="1700808"/>
            <a:ext cx="0" cy="252028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a:off x="7564296" y="1700808"/>
            <a:ext cx="680112"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7564296" y="4208174"/>
            <a:ext cx="680112"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8244408" y="4653136"/>
            <a:ext cx="0" cy="115212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a:off x="7564296" y="4653136"/>
            <a:ext cx="680112"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H="1">
            <a:off x="7564296" y="5792350"/>
            <a:ext cx="680112"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6588224" y="3933056"/>
            <a:ext cx="760047"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No</a:t>
            </a:r>
            <a:endParaRPr lang="es-EC" dirty="0"/>
          </a:p>
        </p:txBody>
      </p:sp>
      <p:sp>
        <p:nvSpPr>
          <p:cNvPr id="47" name="Oval 46"/>
          <p:cNvSpPr/>
          <p:nvPr/>
        </p:nvSpPr>
        <p:spPr>
          <a:xfrm>
            <a:off x="6588224" y="4552864"/>
            <a:ext cx="760047"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Si</a:t>
            </a:r>
            <a:endParaRPr lang="es-EC" dirty="0"/>
          </a:p>
        </p:txBody>
      </p:sp>
    </p:spTree>
    <p:extLst>
      <p:ext uri="{BB962C8B-B14F-4D97-AF65-F5344CB8AC3E}">
        <p14:creationId xmlns:p14="http://schemas.microsoft.com/office/powerpoint/2010/main" val="15775263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764704"/>
            <a:ext cx="7024744" cy="1143000"/>
          </a:xfrm>
        </p:spPr>
        <p:txBody>
          <a:bodyPr/>
          <a:lstStyle/>
          <a:p>
            <a:r>
              <a:rPr lang="es-EC" dirty="0" smtClean="0"/>
              <a:t>La Empresa</a:t>
            </a:r>
            <a:endParaRPr lang="es-EC" dirty="0"/>
          </a:p>
        </p:txBody>
      </p:sp>
      <p:pic>
        <p:nvPicPr>
          <p:cNvPr id="4" name="3 Imagen" descr="cid:image005.jpg@01CE09C8.CA34CC10"/>
          <p:cNvPicPr/>
          <p:nvPr/>
        </p:nvPicPr>
        <p:blipFill rotWithShape="1">
          <a:blip r:embed="rId3">
            <a:extLst>
              <a:ext uri="{28A0092B-C50C-407E-A947-70E740481C1C}">
                <a14:useLocalDpi xmlns:a14="http://schemas.microsoft.com/office/drawing/2010/main" val="0"/>
              </a:ext>
            </a:extLst>
          </a:blip>
          <a:srcRect l="42832"/>
          <a:stretch/>
        </p:blipFill>
        <p:spPr bwMode="auto">
          <a:xfrm>
            <a:off x="6807306" y="692696"/>
            <a:ext cx="1653126" cy="1224136"/>
          </a:xfrm>
          <a:prstGeom prst="rect">
            <a:avLst/>
          </a:prstGeom>
          <a:noFill/>
          <a:ln>
            <a:noFill/>
          </a:ln>
        </p:spPr>
      </p:pic>
      <p:graphicFrame>
        <p:nvGraphicFramePr>
          <p:cNvPr id="8" name="4 Marcador de contenido"/>
          <p:cNvGraphicFramePr>
            <a:graphicFrameLocks noGrp="1"/>
          </p:cNvGraphicFramePr>
          <p:nvPr>
            <p:ph idx="1"/>
            <p:extLst>
              <p:ext uri="{D42A27DB-BD31-4B8C-83A1-F6EECF244321}">
                <p14:modId xmlns:p14="http://schemas.microsoft.com/office/powerpoint/2010/main" val="3745161267"/>
              </p:ext>
            </p:extLst>
          </p:nvPr>
        </p:nvGraphicFramePr>
        <p:xfrm>
          <a:off x="755650" y="1989139"/>
          <a:ext cx="7704138" cy="259198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CuadroTexto 2"/>
          <p:cNvSpPr txBox="1"/>
          <p:nvPr/>
        </p:nvSpPr>
        <p:spPr>
          <a:xfrm>
            <a:off x="755576" y="2753164"/>
            <a:ext cx="3240478" cy="369332"/>
          </a:xfrm>
          <a:prstGeom prst="rect">
            <a:avLst/>
          </a:prstGeom>
          <a:noFill/>
        </p:spPr>
        <p:txBody>
          <a:bodyPr wrap="square" rtlCol="0">
            <a:spAutoFit/>
          </a:bodyPr>
          <a:lstStyle/>
          <a:p>
            <a:r>
              <a:rPr lang="es-EC" dirty="0" smtClean="0"/>
              <a:t>Estrategia de crecimiento:</a:t>
            </a:r>
            <a:endParaRPr lang="es-EC" dirty="0"/>
          </a:p>
        </p:txBody>
      </p:sp>
      <p:grpSp>
        <p:nvGrpSpPr>
          <p:cNvPr id="13" name="12 Grupo"/>
          <p:cNvGrpSpPr/>
          <p:nvPr/>
        </p:nvGrpSpPr>
        <p:grpSpPr>
          <a:xfrm>
            <a:off x="2375814" y="4653136"/>
            <a:ext cx="6084617" cy="1728192"/>
            <a:chOff x="2375814" y="4653136"/>
            <a:chExt cx="6084617" cy="1728192"/>
          </a:xfrm>
        </p:grpSpPr>
        <p:graphicFrame>
          <p:nvGraphicFramePr>
            <p:cNvPr id="5" name="4 Diagrama"/>
            <p:cNvGraphicFramePr/>
            <p:nvPr>
              <p:extLst>
                <p:ext uri="{D42A27DB-BD31-4B8C-83A1-F6EECF244321}">
                  <p14:modId xmlns:p14="http://schemas.microsoft.com/office/powerpoint/2010/main" val="2658202504"/>
                </p:ext>
              </p:extLst>
            </p:nvPr>
          </p:nvGraphicFramePr>
          <p:xfrm>
            <a:off x="2375814" y="5085184"/>
            <a:ext cx="6084617" cy="1296144"/>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cxnSp>
          <p:nvCxnSpPr>
            <p:cNvPr id="9" name="8 Conector recto de flecha"/>
            <p:cNvCxnSpPr/>
            <p:nvPr/>
          </p:nvCxnSpPr>
          <p:spPr>
            <a:xfrm flipH="1">
              <a:off x="4932040" y="4653136"/>
              <a:ext cx="1875266" cy="360040"/>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a:off x="6807306" y="4653136"/>
              <a:ext cx="0" cy="360040"/>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CuadroTexto 2"/>
            <p:cNvSpPr txBox="1"/>
            <p:nvPr/>
          </p:nvSpPr>
          <p:spPr>
            <a:xfrm>
              <a:off x="2387913" y="4653136"/>
              <a:ext cx="3240478" cy="369332"/>
            </a:xfrm>
            <a:prstGeom prst="rect">
              <a:avLst/>
            </a:prstGeom>
            <a:noFill/>
          </p:spPr>
          <p:txBody>
            <a:bodyPr wrap="square" rtlCol="0">
              <a:spAutoFit/>
            </a:bodyPr>
            <a:lstStyle/>
            <a:p>
              <a:r>
                <a:rPr lang="es-EC" dirty="0" smtClean="0"/>
                <a:t>Segmentos:</a:t>
              </a:r>
              <a:endParaRPr lang="es-EC" dirty="0"/>
            </a:p>
          </p:txBody>
        </p:sp>
      </p:grpSp>
    </p:spTree>
    <p:extLst>
      <p:ext uri="{BB962C8B-B14F-4D97-AF65-F5344CB8AC3E}">
        <p14:creationId xmlns:p14="http://schemas.microsoft.com/office/powerpoint/2010/main" val="1324800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7024744" cy="1143000"/>
          </a:xfrm>
        </p:spPr>
        <p:txBody>
          <a:bodyPr/>
          <a:lstStyle/>
          <a:p>
            <a:r>
              <a:rPr lang="es-EC" dirty="0" smtClean="0"/>
              <a:t>Resultado del Análisis Inicial</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421874714"/>
              </p:ext>
            </p:extLst>
          </p:nvPr>
        </p:nvGraphicFramePr>
        <p:xfrm>
          <a:off x="467544" y="836712"/>
          <a:ext cx="3096344" cy="576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Rectángulo redondeado"/>
          <p:cNvSpPr/>
          <p:nvPr/>
        </p:nvSpPr>
        <p:spPr>
          <a:xfrm>
            <a:off x="539552" y="1916832"/>
            <a:ext cx="360040" cy="36724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effectLst>
                  <a:outerShdw blurRad="38100" dist="38100" dir="2700000" algn="tl">
                    <a:srgbClr val="000000">
                      <a:alpha val="43137"/>
                    </a:srgbClr>
                  </a:outerShdw>
                </a:effectLst>
              </a:rPr>
              <a:t>H</a:t>
            </a:r>
          </a:p>
          <a:p>
            <a:pPr algn="ctr"/>
            <a:r>
              <a:rPr lang="es-MX" b="1" dirty="0" smtClean="0">
                <a:effectLst>
                  <a:outerShdw blurRad="38100" dist="38100" dir="2700000" algn="tl">
                    <a:srgbClr val="000000">
                      <a:alpha val="43137"/>
                    </a:srgbClr>
                  </a:outerShdw>
                </a:effectLst>
              </a:rPr>
              <a:t>A</a:t>
            </a:r>
          </a:p>
          <a:p>
            <a:pPr algn="ctr"/>
            <a:r>
              <a:rPr lang="es-MX" b="1" dirty="0" smtClean="0">
                <a:effectLst>
                  <a:outerShdw blurRad="38100" dist="38100" dir="2700000" algn="tl">
                    <a:srgbClr val="000000">
                      <a:alpha val="43137"/>
                    </a:srgbClr>
                  </a:outerShdw>
                </a:effectLst>
              </a:rPr>
              <a:t>L</a:t>
            </a:r>
          </a:p>
          <a:p>
            <a:pPr algn="ctr"/>
            <a:r>
              <a:rPr lang="es-MX" b="1" dirty="0" smtClean="0">
                <a:effectLst>
                  <a:outerShdw blurRad="38100" dist="38100" dir="2700000" algn="tl">
                    <a:srgbClr val="000000">
                      <a:alpha val="43137"/>
                    </a:srgbClr>
                  </a:outerShdw>
                </a:effectLst>
              </a:rPr>
              <a:t>L</a:t>
            </a:r>
          </a:p>
          <a:p>
            <a:pPr algn="ctr"/>
            <a:r>
              <a:rPr lang="es-MX" b="1" dirty="0" smtClean="0">
                <a:effectLst>
                  <a:outerShdw blurRad="38100" dist="38100" dir="2700000" algn="tl">
                    <a:srgbClr val="000000">
                      <a:alpha val="43137"/>
                    </a:srgbClr>
                  </a:outerShdw>
                </a:effectLst>
              </a:rPr>
              <a:t>A</a:t>
            </a:r>
          </a:p>
          <a:p>
            <a:pPr algn="ctr"/>
            <a:r>
              <a:rPr lang="es-MX" b="1" dirty="0" smtClean="0">
                <a:effectLst>
                  <a:outerShdw blurRad="38100" dist="38100" dir="2700000" algn="tl">
                    <a:srgbClr val="000000">
                      <a:alpha val="43137"/>
                    </a:srgbClr>
                  </a:outerShdw>
                </a:effectLst>
              </a:rPr>
              <a:t>Z</a:t>
            </a:r>
          </a:p>
          <a:p>
            <a:pPr algn="ctr"/>
            <a:r>
              <a:rPr lang="es-MX" b="1" dirty="0" smtClean="0">
                <a:effectLst>
                  <a:outerShdw blurRad="38100" dist="38100" dir="2700000" algn="tl">
                    <a:srgbClr val="000000">
                      <a:alpha val="43137"/>
                    </a:srgbClr>
                  </a:outerShdw>
                </a:effectLst>
              </a:rPr>
              <a:t>G</a:t>
            </a:r>
          </a:p>
          <a:p>
            <a:pPr algn="ctr"/>
            <a:r>
              <a:rPr lang="es-MX" b="1" dirty="0" smtClean="0">
                <a:effectLst>
                  <a:outerShdw blurRad="38100" dist="38100" dir="2700000" algn="tl">
                    <a:srgbClr val="000000">
                      <a:alpha val="43137"/>
                    </a:srgbClr>
                  </a:outerShdw>
                </a:effectLst>
              </a:rPr>
              <a:t>O</a:t>
            </a:r>
          </a:p>
          <a:p>
            <a:pPr algn="ctr"/>
            <a:r>
              <a:rPr lang="es-MX" b="1" dirty="0">
                <a:effectLst>
                  <a:outerShdw blurRad="38100" dist="38100" dir="2700000" algn="tl">
                    <a:srgbClr val="000000">
                      <a:alpha val="43137"/>
                    </a:srgbClr>
                  </a:outerShdw>
                </a:effectLst>
              </a:rPr>
              <a:t>S</a:t>
            </a:r>
            <a:endParaRPr lang="es-EC" b="1" dirty="0">
              <a:effectLst>
                <a:outerShdw blurRad="38100" dist="38100" dir="2700000" algn="tl">
                  <a:srgbClr val="000000">
                    <a:alpha val="43137"/>
                  </a:srgbClr>
                </a:outerShdw>
              </a:effectLst>
            </a:endParaRPr>
          </a:p>
        </p:txBody>
      </p:sp>
      <p:sp>
        <p:nvSpPr>
          <p:cNvPr id="6" name="5 Cerrar llave"/>
          <p:cNvSpPr/>
          <p:nvPr/>
        </p:nvSpPr>
        <p:spPr>
          <a:xfrm>
            <a:off x="3059832" y="1484784"/>
            <a:ext cx="216024" cy="4752528"/>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graphicFrame>
        <p:nvGraphicFramePr>
          <p:cNvPr id="7" name="6 Diagrama"/>
          <p:cNvGraphicFramePr/>
          <p:nvPr>
            <p:extLst>
              <p:ext uri="{D42A27DB-BD31-4B8C-83A1-F6EECF244321}">
                <p14:modId xmlns:p14="http://schemas.microsoft.com/office/powerpoint/2010/main" val="3500521174"/>
              </p:ext>
            </p:extLst>
          </p:nvPr>
        </p:nvGraphicFramePr>
        <p:xfrm>
          <a:off x="3347864" y="1484784"/>
          <a:ext cx="5256584" cy="240781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27" name="26 Grupo"/>
          <p:cNvGrpSpPr/>
          <p:nvPr/>
        </p:nvGrpSpPr>
        <p:grpSpPr>
          <a:xfrm>
            <a:off x="3347865" y="3861048"/>
            <a:ext cx="5184575" cy="1904212"/>
            <a:chOff x="3347865" y="3861048"/>
            <a:chExt cx="5184575" cy="1904212"/>
          </a:xfrm>
        </p:grpSpPr>
        <p:graphicFrame>
          <p:nvGraphicFramePr>
            <p:cNvPr id="10" name="9 Diagrama"/>
            <p:cNvGraphicFramePr/>
            <p:nvPr>
              <p:extLst>
                <p:ext uri="{D42A27DB-BD31-4B8C-83A1-F6EECF244321}">
                  <p14:modId xmlns:p14="http://schemas.microsoft.com/office/powerpoint/2010/main" val="832257115"/>
                </p:ext>
              </p:extLst>
            </p:nvPr>
          </p:nvGraphicFramePr>
          <p:xfrm>
            <a:off x="3347865" y="4613132"/>
            <a:ext cx="5184575" cy="115212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cxnSp>
          <p:nvCxnSpPr>
            <p:cNvPr id="11" name="10 Conector recto de flecha"/>
            <p:cNvCxnSpPr/>
            <p:nvPr/>
          </p:nvCxnSpPr>
          <p:spPr>
            <a:xfrm flipH="1">
              <a:off x="4788024" y="3861048"/>
              <a:ext cx="2664296" cy="7920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flipH="1">
              <a:off x="6444208" y="3861048"/>
              <a:ext cx="1008113" cy="7920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p:nvPr/>
          </p:nvCxnSpPr>
          <p:spPr>
            <a:xfrm>
              <a:off x="7452321" y="3861048"/>
              <a:ext cx="288031" cy="7920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8" name="27 Grupo"/>
          <p:cNvGrpSpPr/>
          <p:nvPr/>
        </p:nvGrpSpPr>
        <p:grpSpPr>
          <a:xfrm>
            <a:off x="3419872" y="5733257"/>
            <a:ext cx="5077916" cy="648071"/>
            <a:chOff x="3419872" y="5733257"/>
            <a:chExt cx="5077916" cy="648071"/>
          </a:xfrm>
        </p:grpSpPr>
        <p:sp>
          <p:nvSpPr>
            <p:cNvPr id="25" name="24 Abrir llave"/>
            <p:cNvSpPr/>
            <p:nvPr/>
          </p:nvSpPr>
          <p:spPr>
            <a:xfrm rot="16200000">
              <a:off x="5852641" y="3300488"/>
              <a:ext cx="212378" cy="5077916"/>
            </a:xfrm>
            <a:prstGeom prst="leftBrace">
              <a:avLst/>
            </a:prstGeom>
            <a:ln w="31750">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26" name="25 Rectángulo redondeado"/>
            <p:cNvSpPr/>
            <p:nvPr/>
          </p:nvSpPr>
          <p:spPr>
            <a:xfrm>
              <a:off x="3419872" y="6093296"/>
              <a:ext cx="5077916"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effectLst>
                    <a:outerShdw blurRad="38100" dist="38100" dir="2700000" algn="tl">
                      <a:srgbClr val="000000">
                        <a:alpha val="43137"/>
                      </a:srgbClr>
                    </a:outerShdw>
                  </a:effectLst>
                </a:rPr>
                <a:t>MANEJO DE ARCHIVO PASIVO</a:t>
              </a:r>
              <a:endParaRPr lang="es-EC"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3252607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6" grpId="0" animBg="1"/>
      <p:bldGraphic spid="7"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197768"/>
            <a:ext cx="7024744" cy="1143000"/>
          </a:xfrm>
        </p:spPr>
        <p:txBody>
          <a:bodyPr>
            <a:normAutofit fontScale="90000"/>
          </a:bodyPr>
          <a:lstStyle/>
          <a:p>
            <a:r>
              <a:rPr lang="es-MX" dirty="0" smtClean="0"/>
              <a:t>Situación actual del proceso</a:t>
            </a:r>
            <a:endParaRPr lang="es-EC"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pic>
        <p:nvPicPr>
          <p:cNvPr id="307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1308881"/>
            <a:ext cx="6308179" cy="5144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75797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3752"/>
            <a:ext cx="7024744" cy="1143000"/>
          </a:xfrm>
        </p:spPr>
        <p:txBody>
          <a:bodyPr/>
          <a:lstStyle/>
          <a:p>
            <a:r>
              <a:rPr lang="es-EC" dirty="0" smtClean="0"/>
              <a:t>Análisis de hechos y datos </a:t>
            </a:r>
            <a:endParaRPr lang="es-EC" dirty="0"/>
          </a:p>
        </p:txBody>
      </p:sp>
      <p:graphicFrame>
        <p:nvGraphicFramePr>
          <p:cNvPr id="5" name="3 Marcador de contenido"/>
          <p:cNvGraphicFramePr>
            <a:graphicFrameLocks noGrp="1"/>
          </p:cNvGraphicFramePr>
          <p:nvPr>
            <p:ph idx="1"/>
            <p:extLst>
              <p:ext uri="{D42A27DB-BD31-4B8C-83A1-F6EECF244321}">
                <p14:modId xmlns:p14="http://schemas.microsoft.com/office/powerpoint/2010/main" val="662834847"/>
              </p:ext>
            </p:extLst>
          </p:nvPr>
        </p:nvGraphicFramePr>
        <p:xfrm>
          <a:off x="179512" y="1124745"/>
          <a:ext cx="8856984" cy="15121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3 Marcador de contenido"/>
          <p:cNvGraphicFramePr>
            <a:graphicFrameLocks/>
          </p:cNvGraphicFramePr>
          <p:nvPr>
            <p:extLst>
              <p:ext uri="{D42A27DB-BD31-4B8C-83A1-F6EECF244321}">
                <p14:modId xmlns:p14="http://schemas.microsoft.com/office/powerpoint/2010/main" val="2107435602"/>
              </p:ext>
            </p:extLst>
          </p:nvPr>
        </p:nvGraphicFramePr>
        <p:xfrm>
          <a:off x="755576" y="2780928"/>
          <a:ext cx="7560840" cy="367240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5176509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3231</TotalTime>
  <Words>1842</Words>
  <Application>Microsoft Office PowerPoint</Application>
  <PresentationFormat>Presentación en pantalla (4:3)</PresentationFormat>
  <Paragraphs>199</Paragraphs>
  <Slides>18</Slides>
  <Notes>12</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18</vt:i4>
      </vt:variant>
    </vt:vector>
  </HeadingPairs>
  <TitlesOfParts>
    <vt:vector size="25" baseType="lpstr">
      <vt:lpstr>Arial</vt:lpstr>
      <vt:lpstr>Calibri</vt:lpstr>
      <vt:lpstr>Century Gothic</vt:lpstr>
      <vt:lpstr>Symbol</vt:lpstr>
      <vt:lpstr>Times New Roman</vt:lpstr>
      <vt:lpstr>Wingdings 2</vt:lpstr>
      <vt:lpstr>Austin</vt:lpstr>
      <vt:lpstr>PROPUESTA DE MEJORA DEL PROCESO MANEJO DEL ARCHIVO FISICO DEL FILE DE CLIENTES DEL BANCO GENERAL RUMIÑAHUI</vt:lpstr>
      <vt:lpstr>Agenda</vt:lpstr>
      <vt:lpstr>Objetivos</vt:lpstr>
      <vt:lpstr>Hipótesis</vt:lpstr>
      <vt:lpstr>Metodología</vt:lpstr>
      <vt:lpstr>La Empresa</vt:lpstr>
      <vt:lpstr>Resultado del Análisis Inicial</vt:lpstr>
      <vt:lpstr>Situación actual del proceso</vt:lpstr>
      <vt:lpstr>Análisis de hechos y datos </vt:lpstr>
      <vt:lpstr>Análisis Causa - Raíz</vt:lpstr>
      <vt:lpstr>Acciones por causa raíz</vt:lpstr>
      <vt:lpstr>Proceso Mejorado</vt:lpstr>
      <vt:lpstr>Proceso Mejorado</vt:lpstr>
      <vt:lpstr>Proceso Mejorado</vt:lpstr>
      <vt:lpstr>Análisis de Factibilidad</vt:lpstr>
      <vt:lpstr>Plan Propuesto de Implementación</vt:lpstr>
      <vt:lpstr>Conclusiones</vt:lpstr>
      <vt:lpstr>Recomendaciones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DIAGNÓSTICO DE LOS PROCESOS QUE AFECTAN LA CALIDAD  DEL SERVICIO EN EL BANCO GENERAL RUMIÑAHUI</dc:title>
  <dc:creator>Monica Cecilia Toro Arcos</dc:creator>
  <cp:lastModifiedBy>Jorge Montalvo</cp:lastModifiedBy>
  <cp:revision>104</cp:revision>
  <dcterms:created xsi:type="dcterms:W3CDTF">2014-11-29T01:02:00Z</dcterms:created>
  <dcterms:modified xsi:type="dcterms:W3CDTF">2015-08-14T02:19:00Z</dcterms:modified>
</cp:coreProperties>
</file>