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sldIdLst>
    <p:sldId id="258" r:id="rId2"/>
    <p:sldId id="583" r:id="rId3"/>
    <p:sldId id="590" r:id="rId4"/>
    <p:sldId id="584" r:id="rId5"/>
    <p:sldId id="596" r:id="rId6"/>
    <p:sldId id="597" r:id="rId7"/>
    <p:sldId id="598" r:id="rId8"/>
    <p:sldId id="599" r:id="rId9"/>
    <p:sldId id="591" r:id="rId10"/>
    <p:sldId id="600" r:id="rId11"/>
    <p:sldId id="601" r:id="rId12"/>
    <p:sldId id="585" r:id="rId13"/>
    <p:sldId id="602" r:id="rId14"/>
    <p:sldId id="604" r:id="rId15"/>
    <p:sldId id="605" r:id="rId16"/>
    <p:sldId id="606" r:id="rId17"/>
    <p:sldId id="603" r:id="rId18"/>
    <p:sldId id="608" r:id="rId19"/>
    <p:sldId id="607" r:id="rId20"/>
    <p:sldId id="609" r:id="rId21"/>
    <p:sldId id="610" r:id="rId22"/>
    <p:sldId id="611" r:id="rId23"/>
    <p:sldId id="612" r:id="rId24"/>
    <p:sldId id="613" r:id="rId25"/>
    <p:sldId id="615" r:id="rId26"/>
    <p:sldId id="616" r:id="rId27"/>
    <p:sldId id="617" r:id="rId28"/>
    <p:sldId id="618" r:id="rId29"/>
    <p:sldId id="619" r:id="rId30"/>
    <p:sldId id="614" r:id="rId31"/>
    <p:sldId id="620" r:id="rId32"/>
    <p:sldId id="622" r:id="rId33"/>
    <p:sldId id="621" r:id="rId34"/>
    <p:sldId id="625" r:id="rId35"/>
    <p:sldId id="627" r:id="rId36"/>
    <p:sldId id="629" r:id="rId37"/>
    <p:sldId id="628" r:id="rId38"/>
    <p:sldId id="592" r:id="rId39"/>
    <p:sldId id="586" r:id="rId40"/>
    <p:sldId id="593" r:id="rId41"/>
    <p:sldId id="630" r:id="rId42"/>
    <p:sldId id="631" r:id="rId43"/>
    <p:sldId id="587" r:id="rId44"/>
    <p:sldId id="634" r:id="rId45"/>
    <p:sldId id="636" r:id="rId46"/>
    <p:sldId id="633" r:id="rId47"/>
    <p:sldId id="635" r:id="rId48"/>
    <p:sldId id="637" r:id="rId49"/>
    <p:sldId id="594" r:id="rId50"/>
    <p:sldId id="588" r:id="rId51"/>
    <p:sldId id="641" r:id="rId52"/>
    <p:sldId id="642" r:id="rId53"/>
    <p:sldId id="638" r:id="rId54"/>
    <p:sldId id="643" r:id="rId55"/>
    <p:sldId id="639" r:id="rId56"/>
    <p:sldId id="645" r:id="rId57"/>
    <p:sldId id="644" r:id="rId58"/>
    <p:sldId id="646" r:id="rId59"/>
    <p:sldId id="595" r:id="rId6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Sección predeterminada" id="{5E5BCEE8-528F-4B04-A76C-204C8237BE4F}">
          <p14:sldIdLst>
            <p14:sldId id="258"/>
            <p14:sldId id="583"/>
            <p14:sldId id="590"/>
            <p14:sldId id="584"/>
            <p14:sldId id="596"/>
            <p14:sldId id="597"/>
            <p14:sldId id="598"/>
            <p14:sldId id="599"/>
            <p14:sldId id="591"/>
          </p14:sldIdLst>
        </p14:section>
        <p14:section name="Sección sin título" id="{BA498171-E155-4918-8B45-481C4F1E7BB1}">
          <p14:sldIdLst>
            <p14:sldId id="600"/>
            <p14:sldId id="601"/>
            <p14:sldId id="585"/>
            <p14:sldId id="602"/>
            <p14:sldId id="604"/>
            <p14:sldId id="605"/>
            <p14:sldId id="606"/>
            <p14:sldId id="603"/>
            <p14:sldId id="608"/>
            <p14:sldId id="607"/>
            <p14:sldId id="609"/>
            <p14:sldId id="610"/>
            <p14:sldId id="611"/>
            <p14:sldId id="612"/>
            <p14:sldId id="613"/>
            <p14:sldId id="615"/>
            <p14:sldId id="616"/>
            <p14:sldId id="617"/>
            <p14:sldId id="618"/>
            <p14:sldId id="619"/>
            <p14:sldId id="614"/>
            <p14:sldId id="620"/>
            <p14:sldId id="622"/>
            <p14:sldId id="621"/>
            <p14:sldId id="625"/>
            <p14:sldId id="627"/>
            <p14:sldId id="629"/>
            <p14:sldId id="628"/>
            <p14:sldId id="592"/>
            <p14:sldId id="586"/>
            <p14:sldId id="593"/>
            <p14:sldId id="630"/>
            <p14:sldId id="631"/>
            <p14:sldId id="587"/>
            <p14:sldId id="634"/>
            <p14:sldId id="636"/>
            <p14:sldId id="633"/>
            <p14:sldId id="635"/>
            <p14:sldId id="637"/>
            <p14:sldId id="594"/>
            <p14:sldId id="588"/>
            <p14:sldId id="641"/>
            <p14:sldId id="642"/>
            <p14:sldId id="638"/>
            <p14:sldId id="643"/>
            <p14:sldId id="639"/>
            <p14:sldId id="645"/>
            <p14:sldId id="644"/>
            <p14:sldId id="646"/>
            <p14:sldId id="5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FF00"/>
    <a:srgbClr val="000000"/>
    <a:srgbClr val="FFFF99"/>
    <a:srgbClr val="FFCCCC"/>
    <a:srgbClr val="FFCCFF"/>
    <a:srgbClr val="99CCFF"/>
    <a:srgbClr val="003300"/>
    <a:srgbClr val="CCE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709" autoAdjust="0"/>
  </p:normalViewPr>
  <p:slideViewPr>
    <p:cSldViewPr>
      <p:cViewPr varScale="1">
        <p:scale>
          <a:sx n="71" d="100"/>
          <a:sy n="71" d="100"/>
        </p:scale>
        <p:origin x="56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67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ata11.xml.rels><?xml version="1.0" encoding="UTF-8" standalone="yes"?>
<Relationships xmlns="http://schemas.openxmlformats.org/package/2006/relationships"><Relationship Id="rId1" Type="http://schemas.openxmlformats.org/officeDocument/2006/relationships/image" Target="../media/image70.png"/></Relationships>
</file>

<file path=ppt/diagrams/_rels/data12.xml.rels><?xml version="1.0" encoding="UTF-8" standalone="yes"?>
<Relationships xmlns="http://schemas.openxmlformats.org/package/2006/relationships"><Relationship Id="rId1" Type="http://schemas.openxmlformats.org/officeDocument/2006/relationships/image" Target="../media/image71.png"/></Relationships>
</file>

<file path=ppt/diagrams/_rels/data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ata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ata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image" Target="../media/image76.png"/></Relationships>
</file>

<file path=ppt/diagrams/_rels/data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iagrams/_rels/data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iagrams/_rels/data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D9198A-22A2-4B45-96B9-0A5AB634A54B}"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s-ES"/>
        </a:p>
      </dgm:t>
    </dgm:pt>
    <dgm:pt modelId="{D961089F-3D17-491A-847C-FCF60510008A}">
      <dgm:prSet phldrT="[Texto]" custT="1"/>
      <dgm:spPr>
        <a:solidFill>
          <a:srgbClr val="002060"/>
        </a:solidFill>
        <a:ln>
          <a:solidFill>
            <a:srgbClr val="0033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0"/>
          <a:r>
            <a:rPr lang="es-ES" sz="1600" b="1" dirty="0" smtClean="0">
              <a:solidFill>
                <a:schemeClr val="bg1"/>
              </a:solidFill>
            </a:rPr>
            <a:t>Poder económico, geopolítico y militar del Asia. Capacidad para ejercer influencia.</a:t>
          </a:r>
          <a:endParaRPr lang="es-ES" sz="1600" b="1" dirty="0">
            <a:solidFill>
              <a:schemeClr val="bg1"/>
            </a:solidFill>
          </a:endParaRPr>
        </a:p>
      </dgm:t>
    </dgm:pt>
    <dgm:pt modelId="{AE7D5925-7693-4738-AE78-5DE55B38146C}" type="parTrans" cxnId="{0DE3C43A-671A-4D5D-B279-EF6D37626372}">
      <dgm:prSet/>
      <dgm:spPr/>
      <dgm:t>
        <a:bodyPr/>
        <a:lstStyle/>
        <a:p>
          <a:endParaRPr lang="es-ES"/>
        </a:p>
      </dgm:t>
    </dgm:pt>
    <dgm:pt modelId="{89EC4315-2146-4553-8415-6A0A72948D10}" type="sibTrans" cxnId="{0DE3C43A-671A-4D5D-B279-EF6D37626372}">
      <dgm:prSet/>
      <dgm:spPr/>
      <dgm:t>
        <a:bodyPr/>
        <a:lstStyle/>
        <a:p>
          <a:endParaRPr lang="es-ES"/>
        </a:p>
      </dgm:t>
    </dgm:pt>
    <dgm:pt modelId="{D4E5D542-C0F2-4189-AE60-5E5477C37D10}">
      <dgm:prSet phldrT="[Texto]" custT="1"/>
      <dgm:spPr>
        <a:solidFill>
          <a:schemeClr val="accent5"/>
        </a:solidFill>
        <a:ln>
          <a:solidFill>
            <a:srgbClr val="0033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1" dirty="0" smtClean="0">
              <a:solidFill>
                <a:schemeClr val="accent6"/>
              </a:solidFill>
            </a:rPr>
            <a:t>Conflictos de intereses en un continente diverso y heterogéneo. Intereses superpuestos y hasta contrapuestos.</a:t>
          </a:r>
          <a:endParaRPr lang="es-ES" sz="1600" b="1" dirty="0">
            <a:solidFill>
              <a:schemeClr val="accent6"/>
            </a:solidFill>
          </a:endParaRPr>
        </a:p>
      </dgm:t>
    </dgm:pt>
    <dgm:pt modelId="{65E8006F-F609-45D6-A49D-10339E9ED250}" type="parTrans" cxnId="{7668E222-809B-438E-9B39-5AE6A0B48E04}">
      <dgm:prSet/>
      <dgm:spPr/>
      <dgm:t>
        <a:bodyPr/>
        <a:lstStyle/>
        <a:p>
          <a:endParaRPr lang="es-ES"/>
        </a:p>
      </dgm:t>
    </dgm:pt>
    <dgm:pt modelId="{367482D7-9532-43FE-A624-25232C178353}" type="sibTrans" cxnId="{7668E222-809B-438E-9B39-5AE6A0B48E04}">
      <dgm:prSet/>
      <dgm:spPr/>
      <dgm:t>
        <a:bodyPr/>
        <a:lstStyle/>
        <a:p>
          <a:endParaRPr lang="es-ES"/>
        </a:p>
      </dgm:t>
    </dgm:pt>
    <dgm:pt modelId="{A49A1F3F-3746-4509-82F3-37AA95AD9247}">
      <dgm:prSet phldrT="[Texto]" phldr="1"/>
      <dgm:spPr>
        <a:blipFill rotWithShape="0">
          <a:blip xmlns:r="http://schemas.openxmlformats.org/officeDocument/2006/relationships" r:embed="rId1"/>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dirty="0"/>
        </a:p>
      </dgm:t>
    </dgm:pt>
    <dgm:pt modelId="{588B4408-89EA-4570-8EC5-EA4B70CD91B8}" type="parTrans" cxnId="{69242CEB-62BD-4180-A7E2-DE66CE1D5C12}">
      <dgm:prSet/>
      <dgm:spPr/>
      <dgm:t>
        <a:bodyPr/>
        <a:lstStyle/>
        <a:p>
          <a:endParaRPr lang="es-ES"/>
        </a:p>
      </dgm:t>
    </dgm:pt>
    <dgm:pt modelId="{73ED8B72-8D35-4A56-93E9-33D602FCF245}" type="sibTrans" cxnId="{69242CEB-62BD-4180-A7E2-DE66CE1D5C12}">
      <dgm:prSet/>
      <dgm:spPr/>
      <dgm:t>
        <a:bodyPr/>
        <a:lstStyle/>
        <a:p>
          <a:endParaRPr lang="es-ES"/>
        </a:p>
      </dgm:t>
    </dgm:pt>
    <dgm:pt modelId="{187ED043-FA06-4703-88C7-2D5E81DB8FCC}">
      <dgm:prSet phldrT="[Texto]" custT="1"/>
      <dgm:spPr>
        <a:solidFill>
          <a:srgbClr val="002060"/>
        </a:solidFill>
        <a:ln>
          <a:solidFill>
            <a:srgbClr val="0033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1" dirty="0" smtClean="0">
              <a:solidFill>
                <a:schemeClr val="bg1"/>
              </a:solidFill>
            </a:rPr>
            <a:t>Organizaciones que abordan la seguridad y defensa, conformando un espacio versátil</a:t>
          </a:r>
          <a:endParaRPr lang="es-ES" sz="1600" b="1" dirty="0">
            <a:solidFill>
              <a:schemeClr val="bg1"/>
            </a:solidFill>
          </a:endParaRPr>
        </a:p>
      </dgm:t>
    </dgm:pt>
    <dgm:pt modelId="{809D6096-B4F3-4151-A64B-629CE9DA2956}" type="parTrans" cxnId="{D5809593-02CD-4821-A2B3-B14A7FED201E}">
      <dgm:prSet/>
      <dgm:spPr/>
      <dgm:t>
        <a:bodyPr/>
        <a:lstStyle/>
        <a:p>
          <a:endParaRPr lang="es-ES"/>
        </a:p>
      </dgm:t>
    </dgm:pt>
    <dgm:pt modelId="{73F8A1A6-B69C-4823-8335-77EE7549F48A}" type="sibTrans" cxnId="{D5809593-02CD-4821-A2B3-B14A7FED201E}">
      <dgm:prSet/>
      <dgm:spPr/>
      <dgm:t>
        <a:bodyPr/>
        <a:lstStyle/>
        <a:p>
          <a:endParaRPr lang="es-ES"/>
        </a:p>
      </dgm:t>
    </dgm:pt>
    <dgm:pt modelId="{EC0CDF45-AFC0-4190-8829-CA060FE58712}">
      <dgm:prSet phldrT="[Texto]" phldr="1"/>
      <dgm:spPr>
        <a:blipFill rotWithShape="0">
          <a:blip xmlns:r="http://schemas.openxmlformats.org/officeDocument/2006/relationships" r:embed="rId2"/>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dirty="0"/>
        </a:p>
      </dgm:t>
    </dgm:pt>
    <dgm:pt modelId="{63D4FA97-481D-4124-B4F5-FF311CCBCCAB}" type="parTrans" cxnId="{4AABA009-B4DE-4E23-AE42-04D7353F9D98}">
      <dgm:prSet/>
      <dgm:spPr/>
      <dgm:t>
        <a:bodyPr/>
        <a:lstStyle/>
        <a:p>
          <a:endParaRPr lang="es-ES"/>
        </a:p>
      </dgm:t>
    </dgm:pt>
    <dgm:pt modelId="{E8935C8C-7545-4BEF-86BF-8D02F877491F}" type="sibTrans" cxnId="{4AABA009-B4DE-4E23-AE42-04D7353F9D98}">
      <dgm:prSet/>
      <dgm:spPr/>
      <dgm:t>
        <a:bodyPr/>
        <a:lstStyle/>
        <a:p>
          <a:endParaRPr lang="es-ES"/>
        </a:p>
      </dgm:t>
    </dgm:pt>
    <dgm:pt modelId="{397E8449-8504-45A2-A881-4664CA8AF4BC}">
      <dgm:prSet phldrT="[Texto]" custT="1"/>
      <dgm:spPr>
        <a:solidFill>
          <a:schemeClr val="accent5"/>
        </a:solidFill>
        <a:ln>
          <a:solidFill>
            <a:srgbClr val="0033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0"/>
          <a:r>
            <a:rPr lang="es-ES" sz="1600" b="1" dirty="0" smtClean="0">
              <a:solidFill>
                <a:schemeClr val="accent6"/>
              </a:solidFill>
            </a:rPr>
            <a:t>Fase de acercamiento, conocimiento, admiración y al mismo tiempo, temor e incertidumbre.</a:t>
          </a:r>
          <a:endParaRPr lang="es-ES" sz="1600" b="1" dirty="0">
            <a:solidFill>
              <a:schemeClr val="accent6"/>
            </a:solidFill>
          </a:endParaRPr>
        </a:p>
      </dgm:t>
    </dgm:pt>
    <dgm:pt modelId="{39807E9A-7A4D-4D52-AC7A-40F3FD1DA724}" type="parTrans" cxnId="{56BBCE25-777C-4776-B2D4-3EBF4615122E}">
      <dgm:prSet/>
      <dgm:spPr/>
      <dgm:t>
        <a:bodyPr/>
        <a:lstStyle/>
        <a:p>
          <a:endParaRPr lang="es-ES"/>
        </a:p>
      </dgm:t>
    </dgm:pt>
    <dgm:pt modelId="{E76C0E19-578A-4768-BBA3-E56795703832}" type="sibTrans" cxnId="{56BBCE25-777C-4776-B2D4-3EBF4615122E}">
      <dgm:prSet/>
      <dgm:spPr/>
      <dgm:t>
        <a:bodyPr/>
        <a:lstStyle/>
        <a:p>
          <a:endParaRPr lang="es-ES"/>
        </a:p>
      </dgm:t>
    </dgm:pt>
    <dgm:pt modelId="{46EC1B70-4D37-403B-A8D9-004B8824EC6A}">
      <dgm:prSet phldrT="[Texto]" phldr="1"/>
      <dgm:spPr>
        <a:blipFill rotWithShape="0">
          <a:blip xmlns:r="http://schemas.openxmlformats.org/officeDocument/2006/relationships" r:embed="rId3"/>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dirty="0"/>
        </a:p>
      </dgm:t>
    </dgm:pt>
    <dgm:pt modelId="{8E327C89-3D97-4B57-BFC8-6E591B881462}" type="parTrans" cxnId="{4D23C42F-51C0-4E11-98D7-C07F46674F7C}">
      <dgm:prSet/>
      <dgm:spPr/>
      <dgm:t>
        <a:bodyPr/>
        <a:lstStyle/>
        <a:p>
          <a:endParaRPr lang="es-ES"/>
        </a:p>
      </dgm:t>
    </dgm:pt>
    <dgm:pt modelId="{A0E21E63-64E0-491B-B233-4351FA573124}" type="sibTrans" cxnId="{4D23C42F-51C0-4E11-98D7-C07F46674F7C}">
      <dgm:prSet/>
      <dgm:spPr/>
      <dgm:t>
        <a:bodyPr/>
        <a:lstStyle/>
        <a:p>
          <a:endParaRPr lang="es-ES"/>
        </a:p>
      </dgm:t>
    </dgm:pt>
    <dgm:pt modelId="{6D2E36B7-B156-427E-B252-1E9C3479E527}">
      <dgm:prSet phldrT="[Texto]" phldr="1"/>
      <dgm:spPr>
        <a:blipFill rotWithShape="0">
          <a:blip xmlns:r="http://schemas.openxmlformats.org/officeDocument/2006/relationships" r:embed="rId4"/>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dirty="0"/>
        </a:p>
      </dgm:t>
    </dgm:pt>
    <dgm:pt modelId="{0ACF6191-76D1-4F83-B65B-13BACA8ABC6E}" type="sibTrans" cxnId="{6F8B5717-94BA-4CB6-8980-37E713C016F0}">
      <dgm:prSet/>
      <dgm:spPr/>
      <dgm:t>
        <a:bodyPr/>
        <a:lstStyle/>
        <a:p>
          <a:endParaRPr lang="es-ES"/>
        </a:p>
      </dgm:t>
    </dgm:pt>
    <dgm:pt modelId="{410B320A-14DC-4869-96EA-1A5DAD1BF968}" type="parTrans" cxnId="{6F8B5717-94BA-4CB6-8980-37E713C016F0}">
      <dgm:prSet/>
      <dgm:spPr/>
      <dgm:t>
        <a:bodyPr/>
        <a:lstStyle/>
        <a:p>
          <a:endParaRPr lang="es-ES"/>
        </a:p>
      </dgm:t>
    </dgm:pt>
    <dgm:pt modelId="{82BBD1F9-7086-4691-836E-285613E56657}" type="pres">
      <dgm:prSet presAssocID="{02D9198A-22A2-4B45-96B9-0A5AB634A54B}" presName="cycleMatrixDiagram" presStyleCnt="0">
        <dgm:presLayoutVars>
          <dgm:chMax val="1"/>
          <dgm:dir/>
          <dgm:animLvl val="lvl"/>
          <dgm:resizeHandles val="exact"/>
        </dgm:presLayoutVars>
      </dgm:prSet>
      <dgm:spPr/>
      <dgm:t>
        <a:bodyPr/>
        <a:lstStyle/>
        <a:p>
          <a:endParaRPr lang="es-ES"/>
        </a:p>
      </dgm:t>
    </dgm:pt>
    <dgm:pt modelId="{12B13BBE-97D5-4C28-AEF8-4BF77DE70448}" type="pres">
      <dgm:prSet presAssocID="{02D9198A-22A2-4B45-96B9-0A5AB634A54B}" presName="children" presStyleCnt="0"/>
      <dgm:spPr/>
    </dgm:pt>
    <dgm:pt modelId="{C3E11A46-A8DB-4DF1-AD1A-1E5945FB3BDF}" type="pres">
      <dgm:prSet presAssocID="{02D9198A-22A2-4B45-96B9-0A5AB634A54B}" presName="child1group" presStyleCnt="0"/>
      <dgm:spPr/>
    </dgm:pt>
    <dgm:pt modelId="{7A74A7A4-2FF1-4F77-B165-D4371D1EF8CB}" type="pres">
      <dgm:prSet presAssocID="{02D9198A-22A2-4B45-96B9-0A5AB634A54B}" presName="child1" presStyleLbl="bgAcc1" presStyleIdx="0" presStyleCnt="4" custScaleX="167429" custLinFactX="47778" custLinFactNeighborX="100000" custLinFactNeighborY="4006"/>
      <dgm:spPr/>
      <dgm:t>
        <a:bodyPr/>
        <a:lstStyle/>
        <a:p>
          <a:endParaRPr lang="es-ES"/>
        </a:p>
      </dgm:t>
    </dgm:pt>
    <dgm:pt modelId="{0B13B200-B32B-45A9-AE0C-6A7EEE8BEC83}" type="pres">
      <dgm:prSet presAssocID="{02D9198A-22A2-4B45-96B9-0A5AB634A54B}" presName="child1Text" presStyleLbl="bgAcc1" presStyleIdx="0" presStyleCnt="4">
        <dgm:presLayoutVars>
          <dgm:bulletEnabled val="1"/>
        </dgm:presLayoutVars>
      </dgm:prSet>
      <dgm:spPr/>
      <dgm:t>
        <a:bodyPr/>
        <a:lstStyle/>
        <a:p>
          <a:endParaRPr lang="es-ES"/>
        </a:p>
      </dgm:t>
    </dgm:pt>
    <dgm:pt modelId="{7F2B2BFC-903F-463D-9567-D4CB67E1CE43}" type="pres">
      <dgm:prSet presAssocID="{02D9198A-22A2-4B45-96B9-0A5AB634A54B}" presName="child2group" presStyleCnt="0"/>
      <dgm:spPr/>
    </dgm:pt>
    <dgm:pt modelId="{A8F252D0-BB18-4E96-B689-C402F72BDFC5}" type="pres">
      <dgm:prSet presAssocID="{02D9198A-22A2-4B45-96B9-0A5AB634A54B}" presName="child2" presStyleLbl="bgAcc1" presStyleIdx="1" presStyleCnt="4" custScaleY="117869" custLinFactX="-100000" custLinFactNeighborX="-109341" custLinFactNeighborY="10136"/>
      <dgm:spPr/>
      <dgm:t>
        <a:bodyPr/>
        <a:lstStyle/>
        <a:p>
          <a:endParaRPr lang="es-ES"/>
        </a:p>
      </dgm:t>
    </dgm:pt>
    <dgm:pt modelId="{311D5173-7472-4E56-AEDE-C18581D59B4D}" type="pres">
      <dgm:prSet presAssocID="{02D9198A-22A2-4B45-96B9-0A5AB634A54B}" presName="child2Text" presStyleLbl="bgAcc1" presStyleIdx="1" presStyleCnt="4">
        <dgm:presLayoutVars>
          <dgm:bulletEnabled val="1"/>
        </dgm:presLayoutVars>
      </dgm:prSet>
      <dgm:spPr/>
      <dgm:t>
        <a:bodyPr/>
        <a:lstStyle/>
        <a:p>
          <a:endParaRPr lang="es-ES"/>
        </a:p>
      </dgm:t>
    </dgm:pt>
    <dgm:pt modelId="{0AB06B11-A80E-4B89-90ED-D10EF8FB41BA}" type="pres">
      <dgm:prSet presAssocID="{02D9198A-22A2-4B45-96B9-0A5AB634A54B}" presName="child3group" presStyleCnt="0"/>
      <dgm:spPr/>
    </dgm:pt>
    <dgm:pt modelId="{D3B74269-8AA3-4A8E-A044-06B6F2AC1F51}" type="pres">
      <dgm:prSet presAssocID="{02D9198A-22A2-4B45-96B9-0A5AB634A54B}" presName="child3" presStyleLbl="bgAcc1" presStyleIdx="2" presStyleCnt="4" custLinFactNeighborX="19418"/>
      <dgm:spPr/>
      <dgm:t>
        <a:bodyPr/>
        <a:lstStyle/>
        <a:p>
          <a:endParaRPr lang="es-ES"/>
        </a:p>
      </dgm:t>
    </dgm:pt>
    <dgm:pt modelId="{BEADAEDA-0C53-4604-9335-7FDE8B1218BF}" type="pres">
      <dgm:prSet presAssocID="{02D9198A-22A2-4B45-96B9-0A5AB634A54B}" presName="child3Text" presStyleLbl="bgAcc1" presStyleIdx="2" presStyleCnt="4">
        <dgm:presLayoutVars>
          <dgm:bulletEnabled val="1"/>
        </dgm:presLayoutVars>
      </dgm:prSet>
      <dgm:spPr/>
      <dgm:t>
        <a:bodyPr/>
        <a:lstStyle/>
        <a:p>
          <a:endParaRPr lang="es-ES"/>
        </a:p>
      </dgm:t>
    </dgm:pt>
    <dgm:pt modelId="{CC939418-1B79-4EB9-9DE1-77E148498585}" type="pres">
      <dgm:prSet presAssocID="{02D9198A-22A2-4B45-96B9-0A5AB634A54B}" presName="child4group" presStyleCnt="0"/>
      <dgm:spPr/>
    </dgm:pt>
    <dgm:pt modelId="{6F2F9769-D907-4F8C-B6E4-59B58730C955}" type="pres">
      <dgm:prSet presAssocID="{02D9198A-22A2-4B45-96B9-0A5AB634A54B}" presName="child4" presStyleLbl="bgAcc1" presStyleIdx="3" presStyleCnt="4" custScaleY="131102" custLinFactNeighborX="-50058" custLinFactNeighborY="-9049"/>
      <dgm:spPr/>
      <dgm:t>
        <a:bodyPr/>
        <a:lstStyle/>
        <a:p>
          <a:endParaRPr lang="es-ES"/>
        </a:p>
      </dgm:t>
    </dgm:pt>
    <dgm:pt modelId="{EDE5D051-0CB1-4404-B1F6-729EFBF60B39}" type="pres">
      <dgm:prSet presAssocID="{02D9198A-22A2-4B45-96B9-0A5AB634A54B}" presName="child4Text" presStyleLbl="bgAcc1" presStyleIdx="3" presStyleCnt="4">
        <dgm:presLayoutVars>
          <dgm:bulletEnabled val="1"/>
        </dgm:presLayoutVars>
      </dgm:prSet>
      <dgm:spPr/>
      <dgm:t>
        <a:bodyPr/>
        <a:lstStyle/>
        <a:p>
          <a:endParaRPr lang="es-ES"/>
        </a:p>
      </dgm:t>
    </dgm:pt>
    <dgm:pt modelId="{5760CEC4-FBBD-4DA2-91F3-E528DCDE17D8}" type="pres">
      <dgm:prSet presAssocID="{02D9198A-22A2-4B45-96B9-0A5AB634A54B}" presName="childPlaceholder" presStyleCnt="0"/>
      <dgm:spPr/>
    </dgm:pt>
    <dgm:pt modelId="{AB1BAB4C-BDBE-4B81-8435-6949725D703B}" type="pres">
      <dgm:prSet presAssocID="{02D9198A-22A2-4B45-96B9-0A5AB634A54B}" presName="circle" presStyleCnt="0"/>
      <dgm:spPr/>
    </dgm:pt>
    <dgm:pt modelId="{08B16B9A-B95D-4064-B917-BDA9DC3679F4}" type="pres">
      <dgm:prSet presAssocID="{02D9198A-22A2-4B45-96B9-0A5AB634A54B}" presName="quadrant1" presStyleLbl="node1" presStyleIdx="0" presStyleCnt="4" custScaleX="116804" custScaleY="110604" custLinFactNeighborX="-11969" custLinFactNeighborY="-6092">
        <dgm:presLayoutVars>
          <dgm:chMax val="1"/>
          <dgm:bulletEnabled val="1"/>
        </dgm:presLayoutVars>
      </dgm:prSet>
      <dgm:spPr/>
      <dgm:t>
        <a:bodyPr/>
        <a:lstStyle/>
        <a:p>
          <a:endParaRPr lang="es-ES"/>
        </a:p>
      </dgm:t>
    </dgm:pt>
    <dgm:pt modelId="{793EF3E8-B914-494A-A53F-FAE7E5242AE8}" type="pres">
      <dgm:prSet presAssocID="{02D9198A-22A2-4B45-96B9-0A5AB634A54B}" presName="quadrant2" presStyleLbl="node1" presStyleIdx="1" presStyleCnt="4" custScaleX="116588" custScaleY="110604" custLinFactNeighborX="3100" custLinFactNeighborY="-6092">
        <dgm:presLayoutVars>
          <dgm:chMax val="1"/>
          <dgm:bulletEnabled val="1"/>
        </dgm:presLayoutVars>
      </dgm:prSet>
      <dgm:spPr/>
      <dgm:t>
        <a:bodyPr/>
        <a:lstStyle/>
        <a:p>
          <a:endParaRPr lang="es-ES"/>
        </a:p>
      </dgm:t>
    </dgm:pt>
    <dgm:pt modelId="{CB561025-CCCB-4539-AA6E-8404A448405D}" type="pres">
      <dgm:prSet presAssocID="{02D9198A-22A2-4B45-96B9-0A5AB634A54B}" presName="quadrant3" presStyleLbl="node1" presStyleIdx="2" presStyleCnt="4" custScaleX="116588" custScaleY="116804" custLinFactNeighborX="3100" custLinFactNeighborY="5984">
        <dgm:presLayoutVars>
          <dgm:chMax val="1"/>
          <dgm:bulletEnabled val="1"/>
        </dgm:presLayoutVars>
      </dgm:prSet>
      <dgm:spPr/>
      <dgm:t>
        <a:bodyPr/>
        <a:lstStyle/>
        <a:p>
          <a:endParaRPr lang="es-ES"/>
        </a:p>
      </dgm:t>
    </dgm:pt>
    <dgm:pt modelId="{4D468468-EDE1-4DA0-B71B-BB1161E6631E}" type="pres">
      <dgm:prSet presAssocID="{02D9198A-22A2-4B45-96B9-0A5AB634A54B}" presName="quadrant4" presStyleLbl="node1" presStyleIdx="3" presStyleCnt="4" custScaleX="116589" custScaleY="116804" custLinFactNeighborX="-12076" custLinFactNeighborY="5984">
        <dgm:presLayoutVars>
          <dgm:chMax val="1"/>
          <dgm:bulletEnabled val="1"/>
        </dgm:presLayoutVars>
      </dgm:prSet>
      <dgm:spPr/>
      <dgm:t>
        <a:bodyPr/>
        <a:lstStyle/>
        <a:p>
          <a:endParaRPr lang="es-ES"/>
        </a:p>
      </dgm:t>
    </dgm:pt>
    <dgm:pt modelId="{33CAD158-35AB-4922-BC78-F02B437A7C58}" type="pres">
      <dgm:prSet presAssocID="{02D9198A-22A2-4B45-96B9-0A5AB634A54B}" presName="quadrantPlaceholder" presStyleCnt="0"/>
      <dgm:spPr/>
    </dgm:pt>
    <dgm:pt modelId="{4F654E8D-BB5D-4DF9-98A1-0B5A727D2B29}" type="pres">
      <dgm:prSet presAssocID="{02D9198A-22A2-4B45-96B9-0A5AB634A54B}" presName="center1" presStyleLbl="fgShp" presStyleIdx="0" presStyleCnt="2" custScaleX="120058" custScaleY="119329"/>
      <dgm:spPr>
        <a:solidFill>
          <a:schemeClr val="accent2"/>
        </a:solidFill>
      </dgm:spPr>
    </dgm:pt>
    <dgm:pt modelId="{42709EA4-5DDC-4EC7-97EF-4911309256C9}" type="pres">
      <dgm:prSet presAssocID="{02D9198A-22A2-4B45-96B9-0A5AB634A54B}" presName="center2" presStyleLbl="fgShp" presStyleIdx="1" presStyleCnt="2" custScaleX="120058" custScaleY="119329"/>
      <dgm:spPr>
        <a:solidFill>
          <a:schemeClr val="accent2"/>
        </a:solidFill>
      </dgm:spPr>
    </dgm:pt>
  </dgm:ptLst>
  <dgm:cxnLst>
    <dgm:cxn modelId="{8CE62EE1-E1E1-4ECF-94F3-9524E54F3581}" type="presOf" srcId="{D4E5D542-C0F2-4189-AE60-5E5477C37D10}" destId="{793EF3E8-B914-494A-A53F-FAE7E5242AE8}" srcOrd="0" destOrd="0" presId="urn:microsoft.com/office/officeart/2005/8/layout/cycle4"/>
    <dgm:cxn modelId="{7668E222-809B-438E-9B39-5AE6A0B48E04}" srcId="{02D9198A-22A2-4B45-96B9-0A5AB634A54B}" destId="{D4E5D542-C0F2-4189-AE60-5E5477C37D10}" srcOrd="1" destOrd="0" parTransId="{65E8006F-F609-45D6-A49D-10339E9ED250}" sibTransId="{367482D7-9532-43FE-A624-25232C178353}"/>
    <dgm:cxn modelId="{51FAAE92-AE03-4D28-986F-88A56C4E1286}" type="presOf" srcId="{397E8449-8504-45A2-A881-4664CA8AF4BC}" destId="{4D468468-EDE1-4DA0-B71B-BB1161E6631E}" srcOrd="0" destOrd="0" presId="urn:microsoft.com/office/officeart/2005/8/layout/cycle4"/>
    <dgm:cxn modelId="{643CB327-6316-42FA-AE48-A727A315BEDC}" type="presOf" srcId="{6D2E36B7-B156-427E-B252-1E9C3479E527}" destId="{0B13B200-B32B-45A9-AE0C-6A7EEE8BEC83}" srcOrd="1" destOrd="0" presId="urn:microsoft.com/office/officeart/2005/8/layout/cycle4"/>
    <dgm:cxn modelId="{01B1983D-8B91-4579-8F9B-CA2A5554F186}" type="presOf" srcId="{A49A1F3F-3746-4509-82F3-37AA95AD9247}" destId="{A8F252D0-BB18-4E96-B689-C402F72BDFC5}" srcOrd="0" destOrd="0" presId="urn:microsoft.com/office/officeart/2005/8/layout/cycle4"/>
    <dgm:cxn modelId="{69242CEB-62BD-4180-A7E2-DE66CE1D5C12}" srcId="{D4E5D542-C0F2-4189-AE60-5E5477C37D10}" destId="{A49A1F3F-3746-4509-82F3-37AA95AD9247}" srcOrd="0" destOrd="0" parTransId="{588B4408-89EA-4570-8EC5-EA4B70CD91B8}" sibTransId="{73ED8B72-8D35-4A56-93E9-33D602FCF245}"/>
    <dgm:cxn modelId="{A1389BF8-68B7-4D9E-8925-6D3055872E27}" type="presOf" srcId="{46EC1B70-4D37-403B-A8D9-004B8824EC6A}" destId="{EDE5D051-0CB1-4404-B1F6-729EFBF60B39}" srcOrd="1" destOrd="0" presId="urn:microsoft.com/office/officeart/2005/8/layout/cycle4"/>
    <dgm:cxn modelId="{E9E8C3DA-D1C7-47DE-B31A-2470430C9B3F}" type="presOf" srcId="{EC0CDF45-AFC0-4190-8829-CA060FE58712}" destId="{BEADAEDA-0C53-4604-9335-7FDE8B1218BF}" srcOrd="1" destOrd="0" presId="urn:microsoft.com/office/officeart/2005/8/layout/cycle4"/>
    <dgm:cxn modelId="{C2913606-0BF9-47F9-8379-00C532EE5481}" type="presOf" srcId="{02D9198A-22A2-4B45-96B9-0A5AB634A54B}" destId="{82BBD1F9-7086-4691-836E-285613E56657}" srcOrd="0" destOrd="0" presId="urn:microsoft.com/office/officeart/2005/8/layout/cycle4"/>
    <dgm:cxn modelId="{56BBCE25-777C-4776-B2D4-3EBF4615122E}" srcId="{02D9198A-22A2-4B45-96B9-0A5AB634A54B}" destId="{397E8449-8504-45A2-A881-4664CA8AF4BC}" srcOrd="3" destOrd="0" parTransId="{39807E9A-7A4D-4D52-AC7A-40F3FD1DA724}" sibTransId="{E76C0E19-578A-4768-BBA3-E56795703832}"/>
    <dgm:cxn modelId="{38BFBE28-AA9A-4C4C-8653-E9220A622708}" type="presOf" srcId="{D961089F-3D17-491A-847C-FCF60510008A}" destId="{08B16B9A-B95D-4064-B917-BDA9DC3679F4}" srcOrd="0" destOrd="0" presId="urn:microsoft.com/office/officeart/2005/8/layout/cycle4"/>
    <dgm:cxn modelId="{291D602B-E4BD-4365-A653-8B8F98B4296E}" type="presOf" srcId="{6D2E36B7-B156-427E-B252-1E9C3479E527}" destId="{7A74A7A4-2FF1-4F77-B165-D4371D1EF8CB}" srcOrd="0" destOrd="0" presId="urn:microsoft.com/office/officeart/2005/8/layout/cycle4"/>
    <dgm:cxn modelId="{E4E2205E-A735-4411-B9BE-E194DD5755A5}" type="presOf" srcId="{187ED043-FA06-4703-88C7-2D5E81DB8FCC}" destId="{CB561025-CCCB-4539-AA6E-8404A448405D}" srcOrd="0" destOrd="0" presId="urn:microsoft.com/office/officeart/2005/8/layout/cycle4"/>
    <dgm:cxn modelId="{4E9A7020-D4E1-4D68-A00C-94E6F5BD9E3E}" type="presOf" srcId="{A49A1F3F-3746-4509-82F3-37AA95AD9247}" destId="{311D5173-7472-4E56-AEDE-C18581D59B4D}" srcOrd="1" destOrd="0" presId="urn:microsoft.com/office/officeart/2005/8/layout/cycle4"/>
    <dgm:cxn modelId="{6F8B5717-94BA-4CB6-8980-37E713C016F0}" srcId="{D961089F-3D17-491A-847C-FCF60510008A}" destId="{6D2E36B7-B156-427E-B252-1E9C3479E527}" srcOrd="0" destOrd="0" parTransId="{410B320A-14DC-4869-96EA-1A5DAD1BF968}" sibTransId="{0ACF6191-76D1-4F83-B65B-13BACA8ABC6E}"/>
    <dgm:cxn modelId="{39714A1F-3CD7-4E3F-BCAE-949340AEE3C6}" type="presOf" srcId="{EC0CDF45-AFC0-4190-8829-CA060FE58712}" destId="{D3B74269-8AA3-4A8E-A044-06B6F2AC1F51}" srcOrd="0" destOrd="0" presId="urn:microsoft.com/office/officeart/2005/8/layout/cycle4"/>
    <dgm:cxn modelId="{4AABA009-B4DE-4E23-AE42-04D7353F9D98}" srcId="{187ED043-FA06-4703-88C7-2D5E81DB8FCC}" destId="{EC0CDF45-AFC0-4190-8829-CA060FE58712}" srcOrd="0" destOrd="0" parTransId="{63D4FA97-481D-4124-B4F5-FF311CCBCCAB}" sibTransId="{E8935C8C-7545-4BEF-86BF-8D02F877491F}"/>
    <dgm:cxn modelId="{D5809593-02CD-4821-A2B3-B14A7FED201E}" srcId="{02D9198A-22A2-4B45-96B9-0A5AB634A54B}" destId="{187ED043-FA06-4703-88C7-2D5E81DB8FCC}" srcOrd="2" destOrd="0" parTransId="{809D6096-B4F3-4151-A64B-629CE9DA2956}" sibTransId="{73F8A1A6-B69C-4823-8335-77EE7549F48A}"/>
    <dgm:cxn modelId="{0DE3C43A-671A-4D5D-B279-EF6D37626372}" srcId="{02D9198A-22A2-4B45-96B9-0A5AB634A54B}" destId="{D961089F-3D17-491A-847C-FCF60510008A}" srcOrd="0" destOrd="0" parTransId="{AE7D5925-7693-4738-AE78-5DE55B38146C}" sibTransId="{89EC4315-2146-4553-8415-6A0A72948D10}"/>
    <dgm:cxn modelId="{4D23C42F-51C0-4E11-98D7-C07F46674F7C}" srcId="{397E8449-8504-45A2-A881-4664CA8AF4BC}" destId="{46EC1B70-4D37-403B-A8D9-004B8824EC6A}" srcOrd="0" destOrd="0" parTransId="{8E327C89-3D97-4B57-BFC8-6E591B881462}" sibTransId="{A0E21E63-64E0-491B-B233-4351FA573124}"/>
    <dgm:cxn modelId="{55C6D5D6-C6FB-417D-B8D7-6B689250E80A}" type="presOf" srcId="{46EC1B70-4D37-403B-A8D9-004B8824EC6A}" destId="{6F2F9769-D907-4F8C-B6E4-59B58730C955}" srcOrd="0" destOrd="0" presId="urn:microsoft.com/office/officeart/2005/8/layout/cycle4"/>
    <dgm:cxn modelId="{4E9A17D7-5564-4F32-9E45-CA9B0929061D}" type="presParOf" srcId="{82BBD1F9-7086-4691-836E-285613E56657}" destId="{12B13BBE-97D5-4C28-AEF8-4BF77DE70448}" srcOrd="0" destOrd="0" presId="urn:microsoft.com/office/officeart/2005/8/layout/cycle4"/>
    <dgm:cxn modelId="{85F083BE-A704-4F50-9E32-0CDA8FB2B465}" type="presParOf" srcId="{12B13BBE-97D5-4C28-AEF8-4BF77DE70448}" destId="{C3E11A46-A8DB-4DF1-AD1A-1E5945FB3BDF}" srcOrd="0" destOrd="0" presId="urn:microsoft.com/office/officeart/2005/8/layout/cycle4"/>
    <dgm:cxn modelId="{DB2017B8-F3A5-4E2A-9BDF-A3245229486A}" type="presParOf" srcId="{C3E11A46-A8DB-4DF1-AD1A-1E5945FB3BDF}" destId="{7A74A7A4-2FF1-4F77-B165-D4371D1EF8CB}" srcOrd="0" destOrd="0" presId="urn:microsoft.com/office/officeart/2005/8/layout/cycle4"/>
    <dgm:cxn modelId="{6C8C9B42-5105-4640-B4EF-2E284966678E}" type="presParOf" srcId="{C3E11A46-A8DB-4DF1-AD1A-1E5945FB3BDF}" destId="{0B13B200-B32B-45A9-AE0C-6A7EEE8BEC83}" srcOrd="1" destOrd="0" presId="urn:microsoft.com/office/officeart/2005/8/layout/cycle4"/>
    <dgm:cxn modelId="{DD5BF94D-AAE3-4499-A1BC-E757F3F76219}" type="presParOf" srcId="{12B13BBE-97D5-4C28-AEF8-4BF77DE70448}" destId="{7F2B2BFC-903F-463D-9567-D4CB67E1CE43}" srcOrd="1" destOrd="0" presId="urn:microsoft.com/office/officeart/2005/8/layout/cycle4"/>
    <dgm:cxn modelId="{D2C246E4-71D8-49F1-8555-DB706B2FF187}" type="presParOf" srcId="{7F2B2BFC-903F-463D-9567-D4CB67E1CE43}" destId="{A8F252D0-BB18-4E96-B689-C402F72BDFC5}" srcOrd="0" destOrd="0" presId="urn:microsoft.com/office/officeart/2005/8/layout/cycle4"/>
    <dgm:cxn modelId="{86116498-66A9-4AAC-9DA1-29826ACBA01A}" type="presParOf" srcId="{7F2B2BFC-903F-463D-9567-D4CB67E1CE43}" destId="{311D5173-7472-4E56-AEDE-C18581D59B4D}" srcOrd="1" destOrd="0" presId="urn:microsoft.com/office/officeart/2005/8/layout/cycle4"/>
    <dgm:cxn modelId="{4170790E-284C-42D1-A0AB-2454EA917C7D}" type="presParOf" srcId="{12B13BBE-97D5-4C28-AEF8-4BF77DE70448}" destId="{0AB06B11-A80E-4B89-90ED-D10EF8FB41BA}" srcOrd="2" destOrd="0" presId="urn:microsoft.com/office/officeart/2005/8/layout/cycle4"/>
    <dgm:cxn modelId="{AAF06B51-4DEE-41C1-A5DF-AD7C4F0DE419}" type="presParOf" srcId="{0AB06B11-A80E-4B89-90ED-D10EF8FB41BA}" destId="{D3B74269-8AA3-4A8E-A044-06B6F2AC1F51}" srcOrd="0" destOrd="0" presId="urn:microsoft.com/office/officeart/2005/8/layout/cycle4"/>
    <dgm:cxn modelId="{287ED92B-D94A-46F3-8325-6249B42A12FC}" type="presParOf" srcId="{0AB06B11-A80E-4B89-90ED-D10EF8FB41BA}" destId="{BEADAEDA-0C53-4604-9335-7FDE8B1218BF}" srcOrd="1" destOrd="0" presId="urn:microsoft.com/office/officeart/2005/8/layout/cycle4"/>
    <dgm:cxn modelId="{7B6F7A71-ABC2-41F5-A3BC-B13876EB3359}" type="presParOf" srcId="{12B13BBE-97D5-4C28-AEF8-4BF77DE70448}" destId="{CC939418-1B79-4EB9-9DE1-77E148498585}" srcOrd="3" destOrd="0" presId="urn:microsoft.com/office/officeart/2005/8/layout/cycle4"/>
    <dgm:cxn modelId="{7A837231-C1FC-45F7-B038-7A078CE534FA}" type="presParOf" srcId="{CC939418-1B79-4EB9-9DE1-77E148498585}" destId="{6F2F9769-D907-4F8C-B6E4-59B58730C955}" srcOrd="0" destOrd="0" presId="urn:microsoft.com/office/officeart/2005/8/layout/cycle4"/>
    <dgm:cxn modelId="{7C57F445-640F-4A2F-8A3E-300DD5157B52}" type="presParOf" srcId="{CC939418-1B79-4EB9-9DE1-77E148498585}" destId="{EDE5D051-0CB1-4404-B1F6-729EFBF60B39}" srcOrd="1" destOrd="0" presId="urn:microsoft.com/office/officeart/2005/8/layout/cycle4"/>
    <dgm:cxn modelId="{A0536DD6-6FAC-4FD0-9420-9FB7206D0586}" type="presParOf" srcId="{12B13BBE-97D5-4C28-AEF8-4BF77DE70448}" destId="{5760CEC4-FBBD-4DA2-91F3-E528DCDE17D8}" srcOrd="4" destOrd="0" presId="urn:microsoft.com/office/officeart/2005/8/layout/cycle4"/>
    <dgm:cxn modelId="{281B073A-C375-40CD-BAC7-B8FF6DE3658E}" type="presParOf" srcId="{82BBD1F9-7086-4691-836E-285613E56657}" destId="{AB1BAB4C-BDBE-4B81-8435-6949725D703B}" srcOrd="1" destOrd="0" presId="urn:microsoft.com/office/officeart/2005/8/layout/cycle4"/>
    <dgm:cxn modelId="{B1833C03-4422-4FC0-909C-978218937A11}" type="presParOf" srcId="{AB1BAB4C-BDBE-4B81-8435-6949725D703B}" destId="{08B16B9A-B95D-4064-B917-BDA9DC3679F4}" srcOrd="0" destOrd="0" presId="urn:microsoft.com/office/officeart/2005/8/layout/cycle4"/>
    <dgm:cxn modelId="{7FE5E423-BEAC-44E0-A345-F7FE688BD298}" type="presParOf" srcId="{AB1BAB4C-BDBE-4B81-8435-6949725D703B}" destId="{793EF3E8-B914-494A-A53F-FAE7E5242AE8}" srcOrd="1" destOrd="0" presId="urn:microsoft.com/office/officeart/2005/8/layout/cycle4"/>
    <dgm:cxn modelId="{82962857-EF45-4D33-94E9-8B350498F5E3}" type="presParOf" srcId="{AB1BAB4C-BDBE-4B81-8435-6949725D703B}" destId="{CB561025-CCCB-4539-AA6E-8404A448405D}" srcOrd="2" destOrd="0" presId="urn:microsoft.com/office/officeart/2005/8/layout/cycle4"/>
    <dgm:cxn modelId="{E6E7C09C-B747-43A7-81B3-35AD210C26C7}" type="presParOf" srcId="{AB1BAB4C-BDBE-4B81-8435-6949725D703B}" destId="{4D468468-EDE1-4DA0-B71B-BB1161E6631E}" srcOrd="3" destOrd="0" presId="urn:microsoft.com/office/officeart/2005/8/layout/cycle4"/>
    <dgm:cxn modelId="{63544143-D511-4AAC-AF03-C3E157A14BCA}" type="presParOf" srcId="{AB1BAB4C-BDBE-4B81-8435-6949725D703B}" destId="{33CAD158-35AB-4922-BC78-F02B437A7C58}" srcOrd="4" destOrd="0" presId="urn:microsoft.com/office/officeart/2005/8/layout/cycle4"/>
    <dgm:cxn modelId="{B207E944-EF86-4F02-B933-4C296DA07DBC}" type="presParOf" srcId="{82BBD1F9-7086-4691-836E-285613E56657}" destId="{4F654E8D-BB5D-4DF9-98A1-0B5A727D2B29}" srcOrd="2" destOrd="0" presId="urn:microsoft.com/office/officeart/2005/8/layout/cycle4"/>
    <dgm:cxn modelId="{C048DACC-CB11-496B-BB35-FED9291E4A13}" type="presParOf" srcId="{82BBD1F9-7086-4691-836E-285613E56657}" destId="{42709EA4-5DDC-4EC7-97EF-4911309256C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6517F6-E19B-433E-B62B-4EB1381D9A4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467B293F-BB86-4334-A2E1-EAB6D8DCE7D3}">
      <dgm:prSet phldrT="[Texto]" custT="1"/>
      <dgm:spPr>
        <a:ln>
          <a:solidFill>
            <a:schemeClr val="tx1"/>
          </a:solidFill>
        </a:ln>
      </dgm:spPr>
      <dgm:t>
        <a:bodyPr/>
        <a:lstStyle/>
        <a:p>
          <a:r>
            <a:rPr lang="es-EC" sz="2000" b="1" dirty="0" smtClean="0"/>
            <a:t>Método Cualitativo-Deductivo</a:t>
          </a:r>
          <a:endParaRPr lang="es-EC" sz="1800" dirty="0"/>
        </a:p>
      </dgm:t>
    </dgm:pt>
    <dgm:pt modelId="{132721BF-B1E3-447F-BF08-9A804E1B4D06}" type="parTrans" cxnId="{CABA46AA-1656-4AD3-8A68-9FA109D6F214}">
      <dgm:prSet/>
      <dgm:spPr/>
      <dgm:t>
        <a:bodyPr/>
        <a:lstStyle/>
        <a:p>
          <a:endParaRPr lang="es-EC"/>
        </a:p>
      </dgm:t>
    </dgm:pt>
    <dgm:pt modelId="{4BC6DA6C-C404-4DDE-8279-7E14FDEF0F5F}" type="sibTrans" cxnId="{CABA46AA-1656-4AD3-8A68-9FA109D6F214}">
      <dgm:prSet/>
      <dgm:spPr/>
      <dgm:t>
        <a:bodyPr/>
        <a:lstStyle/>
        <a:p>
          <a:endParaRPr lang="es-EC"/>
        </a:p>
      </dgm:t>
    </dgm:pt>
    <dgm:pt modelId="{412C0B88-1064-46B8-9D57-F1CD998B3576}" type="pres">
      <dgm:prSet presAssocID="{736517F6-E19B-433E-B62B-4EB1381D9A46}" presName="Name0" presStyleCnt="0">
        <dgm:presLayoutVars>
          <dgm:dir/>
          <dgm:resizeHandles val="exact"/>
        </dgm:presLayoutVars>
      </dgm:prSet>
      <dgm:spPr/>
      <dgm:t>
        <a:bodyPr/>
        <a:lstStyle/>
        <a:p>
          <a:endParaRPr lang="es-EC"/>
        </a:p>
      </dgm:t>
    </dgm:pt>
    <dgm:pt modelId="{B4DF2774-D173-4E91-9DBB-20A3AA81988D}" type="pres">
      <dgm:prSet presAssocID="{467B293F-BB86-4334-A2E1-EAB6D8DCE7D3}" presName="composite" presStyleCnt="0"/>
      <dgm:spPr/>
    </dgm:pt>
    <dgm:pt modelId="{13292ADB-479F-43F0-AEDC-62969E5E97BE}" type="pres">
      <dgm:prSet presAssocID="{467B293F-BB86-4334-A2E1-EAB6D8DCE7D3}" presName="rect1" presStyleLbl="trAlignAcc1" presStyleIdx="0" presStyleCnt="1" custScaleX="163628" custScaleY="80082" custLinFactNeighborX="9115">
        <dgm:presLayoutVars>
          <dgm:bulletEnabled val="1"/>
        </dgm:presLayoutVars>
      </dgm:prSet>
      <dgm:spPr/>
      <dgm:t>
        <a:bodyPr/>
        <a:lstStyle/>
        <a:p>
          <a:endParaRPr lang="es-EC"/>
        </a:p>
      </dgm:t>
    </dgm:pt>
    <dgm:pt modelId="{86A674F2-7472-4425-9715-B16FC5E99C78}" type="pres">
      <dgm:prSet presAssocID="{467B293F-BB86-4334-A2E1-EAB6D8DCE7D3}" presName="rect2" presStyleLbl="fgImgPlace1" presStyleIdx="0" presStyleCnt="1" custScaleX="81946" custScaleY="82109" custLinFactX="-15502" custLinFactNeighborX="-100000" custLinFactNeighborY="-6242"/>
      <dgm:spPr>
        <a:solidFill>
          <a:srgbClr val="00FF00"/>
        </a:solidFill>
        <a:ln>
          <a:solidFill>
            <a:schemeClr val="bg1"/>
          </a:solidFill>
        </a:ln>
      </dgm:spPr>
      <dgm:t>
        <a:bodyPr/>
        <a:lstStyle/>
        <a:p>
          <a:endParaRPr lang="es-ES"/>
        </a:p>
      </dgm:t>
    </dgm:pt>
  </dgm:ptLst>
  <dgm:cxnLst>
    <dgm:cxn modelId="{FEFB8FC7-8BF6-4148-B3EF-EF70D0F69185}" type="presOf" srcId="{736517F6-E19B-433E-B62B-4EB1381D9A46}" destId="{412C0B88-1064-46B8-9D57-F1CD998B3576}" srcOrd="0" destOrd="0" presId="urn:microsoft.com/office/officeart/2008/layout/PictureStrips"/>
    <dgm:cxn modelId="{CABA46AA-1656-4AD3-8A68-9FA109D6F214}" srcId="{736517F6-E19B-433E-B62B-4EB1381D9A46}" destId="{467B293F-BB86-4334-A2E1-EAB6D8DCE7D3}" srcOrd="0" destOrd="0" parTransId="{132721BF-B1E3-447F-BF08-9A804E1B4D06}" sibTransId="{4BC6DA6C-C404-4DDE-8279-7E14FDEF0F5F}"/>
    <dgm:cxn modelId="{A34DF16F-796C-4064-81F7-E1B9EFC97FDC}" type="presOf" srcId="{467B293F-BB86-4334-A2E1-EAB6D8DCE7D3}" destId="{13292ADB-479F-43F0-AEDC-62969E5E97BE}" srcOrd="0" destOrd="0" presId="urn:microsoft.com/office/officeart/2008/layout/PictureStrips"/>
    <dgm:cxn modelId="{F3B74858-DA07-4B88-8226-DDD185C8865F}" type="presParOf" srcId="{412C0B88-1064-46B8-9D57-F1CD998B3576}" destId="{B4DF2774-D173-4E91-9DBB-20A3AA81988D}" srcOrd="0" destOrd="0" presId="urn:microsoft.com/office/officeart/2008/layout/PictureStrips"/>
    <dgm:cxn modelId="{CC95F85B-ACEF-4EBA-96E7-2340B3AE6A5D}" type="presParOf" srcId="{B4DF2774-D173-4E91-9DBB-20A3AA81988D}" destId="{13292ADB-479F-43F0-AEDC-62969E5E97BE}" srcOrd="0" destOrd="0" presId="urn:microsoft.com/office/officeart/2008/layout/PictureStrips"/>
    <dgm:cxn modelId="{BC6FC0B5-3A0F-4303-8364-E3341CD1B1D0}" type="presParOf" srcId="{B4DF2774-D173-4E91-9DBB-20A3AA81988D}" destId="{86A674F2-7472-4425-9715-B16FC5E99C78}"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0AA2C0A-50EB-47E3-BE1F-4C4D1999E39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s-ES"/>
        </a:p>
      </dgm:t>
    </dgm:pt>
    <dgm:pt modelId="{255B9D9F-2A1E-4298-95AA-870484B06CAC}">
      <dgm:prSet phldrT="[Texto]" custT="1"/>
      <dgm:spPr>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s-ES" sz="2000" b="1" dirty="0" smtClean="0">
              <a:solidFill>
                <a:schemeClr val="bg1"/>
              </a:solidFill>
            </a:rPr>
            <a:t>Modelo de Seguridad y Defensa del Asia-Pacifico.</a:t>
          </a:r>
          <a:endParaRPr lang="es-ES" sz="2000" dirty="0">
            <a:solidFill>
              <a:schemeClr val="bg1"/>
            </a:solidFill>
          </a:endParaRPr>
        </a:p>
      </dgm:t>
    </dgm:pt>
    <dgm:pt modelId="{6E9B0B0D-AE62-4268-B440-A29C7BCAFA15}" type="parTrans" cxnId="{6A971D71-EEBF-4F99-BC45-CCD25A096E1A}">
      <dgm:prSet/>
      <dgm:spPr/>
      <dgm:t>
        <a:bodyPr/>
        <a:lstStyle/>
        <a:p>
          <a:endParaRPr lang="es-ES"/>
        </a:p>
      </dgm:t>
    </dgm:pt>
    <dgm:pt modelId="{9637D302-50A7-4736-ACC7-813384CFBB50}" type="sibTrans" cxnId="{6A971D71-EEBF-4F99-BC45-CCD25A096E1A}">
      <dgm:prSet/>
      <dgm:spPr/>
      <dgm:t>
        <a:bodyPr/>
        <a:lstStyle/>
        <a:p>
          <a:endParaRPr lang="es-ES"/>
        </a:p>
      </dgm:t>
    </dgm:pt>
    <dgm:pt modelId="{CD591932-4E17-409E-A3F1-51CBC941C245}">
      <dgm:prSet phldrT="[Texto]" custT="1"/>
      <dgm:spPr>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sz="1600" b="1" dirty="0" smtClean="0">
              <a:solidFill>
                <a:schemeClr val="bg1"/>
              </a:solidFill>
            </a:rPr>
            <a:t>ASEAN, organización regional más exitosa después de Unión Europea. Después de 40 años, aun tiene dificultades.</a:t>
          </a:r>
        </a:p>
        <a:p>
          <a:pPr algn="just"/>
          <a:endParaRPr lang="es-ES" sz="1000" b="1" dirty="0" smtClean="0">
            <a:solidFill>
              <a:schemeClr val="bg1"/>
            </a:solidFill>
          </a:endParaRPr>
        </a:p>
        <a:p>
          <a:pPr algn="just"/>
          <a:r>
            <a:rPr lang="es-ES" sz="1600" b="1" dirty="0" smtClean="0">
              <a:solidFill>
                <a:schemeClr val="bg1"/>
              </a:solidFill>
            </a:rPr>
            <a:t>La RESOLUCIÓN DE CONFLICTOS, tarea difícil para org. regionales; diseña operaciones militares en entorno extremadamente complejo, caracterizado por tecnología, medios de información, opinión pública, enemigo asimétrico, problemas estratégicos, </a:t>
          </a:r>
          <a:r>
            <a:rPr lang="es-ES" sz="1600" b="1" dirty="0" err="1" smtClean="0">
              <a:solidFill>
                <a:schemeClr val="bg1"/>
              </a:solidFill>
            </a:rPr>
            <a:t>etc</a:t>
          </a:r>
          <a:r>
            <a:rPr lang="es-ES" sz="1600" b="1" dirty="0" smtClean="0">
              <a:solidFill>
                <a:schemeClr val="bg1"/>
              </a:solidFill>
            </a:rPr>
            <a:t>; cuyo comportamiento es muy difícil de predecir.</a:t>
          </a:r>
        </a:p>
        <a:p>
          <a:pPr algn="just"/>
          <a:endParaRPr lang="es-ES" sz="1000" b="1" dirty="0" smtClean="0">
            <a:solidFill>
              <a:schemeClr val="bg1"/>
            </a:solidFill>
          </a:endParaRPr>
        </a:p>
        <a:p>
          <a:pPr algn="just"/>
          <a:r>
            <a:rPr lang="es-ES" sz="1600" b="1" dirty="0" smtClean="0">
              <a:solidFill>
                <a:schemeClr val="bg1"/>
              </a:solidFill>
            </a:rPr>
            <a:t>Para Suramérica, es aplicable la variada experimentación de Asia con sus mecanismos de seguridad regional.</a:t>
          </a:r>
        </a:p>
      </dgm:t>
    </dgm:pt>
    <dgm:pt modelId="{9BDC1C1E-84A0-4A21-A0D9-736B9F5D246E}" type="parTrans" cxnId="{FF16F926-3BA4-41F2-A2D1-8625F6A41813}">
      <dgm:prSet/>
      <dgm:spPr/>
      <dgm:t>
        <a:bodyPr/>
        <a:lstStyle/>
        <a:p>
          <a:endParaRPr lang="es-ES"/>
        </a:p>
      </dgm:t>
    </dgm:pt>
    <dgm:pt modelId="{893B0B5E-CCFC-4FCC-B8D5-37E9D32D7236}" type="sibTrans" cxnId="{FF16F926-3BA4-41F2-A2D1-8625F6A41813}">
      <dgm:prSet/>
      <dgm:spPr/>
      <dgm:t>
        <a:bodyPr/>
        <a:lstStyle/>
        <a:p>
          <a:endParaRPr lang="es-ES"/>
        </a:p>
      </dgm:t>
    </dgm:pt>
    <dgm:pt modelId="{AAC5214C-FAB6-462D-B84A-570EF4B748A5}" type="pres">
      <dgm:prSet presAssocID="{F0AA2C0A-50EB-47E3-BE1F-4C4D1999E397}" presName="Name0" presStyleCnt="0">
        <dgm:presLayoutVars>
          <dgm:chMax/>
          <dgm:chPref/>
          <dgm:dir/>
          <dgm:animLvl val="lvl"/>
        </dgm:presLayoutVars>
      </dgm:prSet>
      <dgm:spPr/>
      <dgm:t>
        <a:bodyPr/>
        <a:lstStyle/>
        <a:p>
          <a:endParaRPr lang="es-ES"/>
        </a:p>
      </dgm:t>
    </dgm:pt>
    <dgm:pt modelId="{06AE4E18-E485-4F1B-9C8E-F069F82FAC9B}" type="pres">
      <dgm:prSet presAssocID="{255B9D9F-2A1E-4298-95AA-870484B06CAC}" presName="composite" presStyleCnt="0"/>
      <dgm:spPr/>
    </dgm:pt>
    <dgm:pt modelId="{F7E3DEFF-F24A-476E-AC53-4C858FAA1434}" type="pres">
      <dgm:prSet presAssocID="{255B9D9F-2A1E-4298-95AA-870484B06CAC}" presName="ParentAccentShape" presStyleLbl="trBgShp" presStyleIdx="0" presStyleCnt="2"/>
      <dgm:spPr/>
    </dgm:pt>
    <dgm:pt modelId="{729524F0-60DC-47EB-85AB-A853533C8660}" type="pres">
      <dgm:prSet presAssocID="{255B9D9F-2A1E-4298-95AA-870484B06CAC}" presName="ParentText" presStyleLbl="revTx" presStyleIdx="0" presStyleCnt="2" custScaleX="76268" custScaleY="145916" custLinFactY="-472168" custLinFactNeighborX="79796" custLinFactNeighborY="-500000">
        <dgm:presLayoutVars>
          <dgm:chMax val="1"/>
          <dgm:chPref val="1"/>
          <dgm:bulletEnabled val="1"/>
        </dgm:presLayoutVars>
      </dgm:prSet>
      <dgm:spPr/>
      <dgm:t>
        <a:bodyPr/>
        <a:lstStyle/>
        <a:p>
          <a:endParaRPr lang="es-ES"/>
        </a:p>
      </dgm:t>
    </dgm:pt>
    <dgm:pt modelId="{71BCA93B-781C-4871-BECE-0D34DE6FD4A5}" type="pres">
      <dgm:prSet presAssocID="{255B9D9F-2A1E-4298-95AA-870484B06CAC}" presName="ChildText" presStyleLbl="revTx" presStyleIdx="1" presStyleCnt="2" custScaleX="150173" custScaleY="110521" custLinFactNeighborX="-6945" custLinFactNeighborY="-10307">
        <dgm:presLayoutVars>
          <dgm:chMax val="0"/>
          <dgm:chPref val="0"/>
        </dgm:presLayoutVars>
      </dgm:prSet>
      <dgm:spPr/>
      <dgm:t>
        <a:bodyPr/>
        <a:lstStyle/>
        <a:p>
          <a:endParaRPr lang="es-ES"/>
        </a:p>
      </dgm:t>
    </dgm:pt>
    <dgm:pt modelId="{4C90168B-924F-4078-89A8-04B2C4B52612}" type="pres">
      <dgm:prSet presAssocID="{255B9D9F-2A1E-4298-95AA-870484B06CAC}" presName="ChildAccentShape" presStyleLbl="trBgShp" presStyleIdx="1" presStyleCnt="2"/>
      <dgm:spPr/>
    </dgm:pt>
    <dgm:pt modelId="{A26C4FEC-6D97-4127-9059-35570A1BA6D4}" type="pres">
      <dgm:prSet presAssocID="{255B9D9F-2A1E-4298-95AA-870484B06CAC}" presName="Image" presStyleLbl="alignImgPlace1" presStyleIdx="0" presStyleCnt="1" custScaleX="84825" custScaleY="166902" custLinFactNeighborX="-2319"/>
      <dgm:spPr>
        <a:blipFill rotWithShape="1">
          <a:blip xmlns:r="http://schemas.openxmlformats.org/officeDocument/2006/relationships" r:embed="rId1"/>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B78DA8EF-27CE-4FBB-851F-1EF54990A1BF}" type="presOf" srcId="{CD591932-4E17-409E-A3F1-51CBC941C245}" destId="{71BCA93B-781C-4871-BECE-0D34DE6FD4A5}" srcOrd="0" destOrd="0" presId="urn:microsoft.com/office/officeart/2009/3/layout/SnapshotPictureList"/>
    <dgm:cxn modelId="{6A971D71-EEBF-4F99-BC45-CCD25A096E1A}" srcId="{F0AA2C0A-50EB-47E3-BE1F-4C4D1999E397}" destId="{255B9D9F-2A1E-4298-95AA-870484B06CAC}" srcOrd="0" destOrd="0" parTransId="{6E9B0B0D-AE62-4268-B440-A29C7BCAFA15}" sibTransId="{9637D302-50A7-4736-ACC7-813384CFBB50}"/>
    <dgm:cxn modelId="{FF16F926-3BA4-41F2-A2D1-8625F6A41813}" srcId="{255B9D9F-2A1E-4298-95AA-870484B06CAC}" destId="{CD591932-4E17-409E-A3F1-51CBC941C245}" srcOrd="0" destOrd="0" parTransId="{9BDC1C1E-84A0-4A21-A0D9-736B9F5D246E}" sibTransId="{893B0B5E-CCFC-4FCC-B8D5-37E9D32D7236}"/>
    <dgm:cxn modelId="{050A2CF1-326C-4001-880F-08DF2BA5E65B}" type="presOf" srcId="{F0AA2C0A-50EB-47E3-BE1F-4C4D1999E397}" destId="{AAC5214C-FAB6-462D-B84A-570EF4B748A5}" srcOrd="0" destOrd="0" presId="urn:microsoft.com/office/officeart/2009/3/layout/SnapshotPictureList"/>
    <dgm:cxn modelId="{8F8C4C6A-FB11-42B0-B7D1-88DDB33FD9BD}" type="presOf" srcId="{255B9D9F-2A1E-4298-95AA-870484B06CAC}" destId="{729524F0-60DC-47EB-85AB-A853533C8660}" srcOrd="0" destOrd="0" presId="urn:microsoft.com/office/officeart/2009/3/layout/SnapshotPictureList"/>
    <dgm:cxn modelId="{FC42DCA8-F0CA-4D99-BAFE-424A75A83A50}" type="presParOf" srcId="{AAC5214C-FAB6-462D-B84A-570EF4B748A5}" destId="{06AE4E18-E485-4F1B-9C8E-F069F82FAC9B}" srcOrd="0" destOrd="0" presId="urn:microsoft.com/office/officeart/2009/3/layout/SnapshotPictureList"/>
    <dgm:cxn modelId="{7C3D7EBD-15EC-4372-8DE0-290993A43B70}" type="presParOf" srcId="{06AE4E18-E485-4F1B-9C8E-F069F82FAC9B}" destId="{F7E3DEFF-F24A-476E-AC53-4C858FAA1434}" srcOrd="0" destOrd="0" presId="urn:microsoft.com/office/officeart/2009/3/layout/SnapshotPictureList"/>
    <dgm:cxn modelId="{F1C38F6E-E25F-4250-9D19-37315139CC64}" type="presParOf" srcId="{06AE4E18-E485-4F1B-9C8E-F069F82FAC9B}" destId="{729524F0-60DC-47EB-85AB-A853533C8660}" srcOrd="1" destOrd="0" presId="urn:microsoft.com/office/officeart/2009/3/layout/SnapshotPictureList"/>
    <dgm:cxn modelId="{625298F4-7D4A-47F4-A2B3-1CAA9FB80D46}" type="presParOf" srcId="{06AE4E18-E485-4F1B-9C8E-F069F82FAC9B}" destId="{71BCA93B-781C-4871-BECE-0D34DE6FD4A5}" srcOrd="2" destOrd="0" presId="urn:microsoft.com/office/officeart/2009/3/layout/SnapshotPictureList"/>
    <dgm:cxn modelId="{3AC9F41B-DAAE-4723-ACF9-269F5CF93F0B}" type="presParOf" srcId="{06AE4E18-E485-4F1B-9C8E-F069F82FAC9B}" destId="{4C90168B-924F-4078-89A8-04B2C4B52612}" srcOrd="3" destOrd="0" presId="urn:microsoft.com/office/officeart/2009/3/layout/SnapshotPictureList"/>
    <dgm:cxn modelId="{90E3EF99-5B0D-4C49-9BFB-4A493C7F177A}" type="presParOf" srcId="{06AE4E18-E485-4F1B-9C8E-F069F82FAC9B}" destId="{A26C4FEC-6D97-4127-9059-35570A1BA6D4}"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0AA2C0A-50EB-47E3-BE1F-4C4D1999E39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s-ES"/>
        </a:p>
      </dgm:t>
    </dgm:pt>
    <dgm:pt modelId="{255B9D9F-2A1E-4298-95AA-870484B06CAC}">
      <dgm:prSet phldrT="[Texto]" custT="1"/>
      <dgm:spPr>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s-ES" sz="2000" b="1" dirty="0" smtClean="0">
              <a:solidFill>
                <a:schemeClr val="bg1"/>
              </a:solidFill>
            </a:rPr>
            <a:t>Capacidad militar China aplicada a UNASUR y Ecuador.</a:t>
          </a:r>
          <a:endParaRPr lang="es-ES" sz="2000" dirty="0">
            <a:solidFill>
              <a:schemeClr val="bg1"/>
            </a:solidFill>
          </a:endParaRPr>
        </a:p>
      </dgm:t>
    </dgm:pt>
    <dgm:pt modelId="{6E9B0B0D-AE62-4268-B440-A29C7BCAFA15}" type="parTrans" cxnId="{6A971D71-EEBF-4F99-BC45-CCD25A096E1A}">
      <dgm:prSet/>
      <dgm:spPr/>
      <dgm:t>
        <a:bodyPr/>
        <a:lstStyle/>
        <a:p>
          <a:endParaRPr lang="es-ES"/>
        </a:p>
      </dgm:t>
    </dgm:pt>
    <dgm:pt modelId="{9637D302-50A7-4736-ACC7-813384CFBB50}" type="sibTrans" cxnId="{6A971D71-EEBF-4F99-BC45-CCD25A096E1A}">
      <dgm:prSet/>
      <dgm:spPr/>
      <dgm:t>
        <a:bodyPr/>
        <a:lstStyle/>
        <a:p>
          <a:endParaRPr lang="es-ES"/>
        </a:p>
      </dgm:t>
    </dgm:pt>
    <dgm:pt modelId="{CD591932-4E17-409E-A3F1-51CBC941C245}">
      <dgm:prSet phldrT="[Texto]" custT="1"/>
      <dgm:spPr>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sz="2000" b="1" dirty="0" smtClean="0">
              <a:solidFill>
                <a:schemeClr val="bg1"/>
              </a:solidFill>
            </a:rPr>
            <a:t>Actividades militares chinas se catalogan en:</a:t>
          </a:r>
        </a:p>
        <a:p>
          <a:pPr marL="268288" indent="-268288" algn="just"/>
          <a:r>
            <a:rPr lang="es-ES" sz="2000" b="1" dirty="0" smtClean="0">
              <a:solidFill>
                <a:schemeClr val="bg1"/>
              </a:solidFill>
            </a:rPr>
            <a:t>1. Humanitarias</a:t>
          </a:r>
        </a:p>
        <a:p>
          <a:pPr marL="268288" indent="-268288" algn="just"/>
          <a:r>
            <a:rPr lang="es-ES" sz="2000" b="1" dirty="0" smtClean="0">
              <a:solidFill>
                <a:schemeClr val="bg1"/>
              </a:solidFill>
            </a:rPr>
            <a:t>2. Mantenimiento de paz,</a:t>
          </a:r>
        </a:p>
        <a:p>
          <a:pPr marL="268288" indent="-268288" algn="just"/>
          <a:r>
            <a:rPr lang="es-ES" sz="2000" b="1" dirty="0" smtClean="0">
              <a:solidFill>
                <a:schemeClr val="bg1"/>
              </a:solidFill>
            </a:rPr>
            <a:t>3. Intercambios militares</a:t>
          </a:r>
        </a:p>
        <a:p>
          <a:pPr marL="268288" indent="-268288" algn="just"/>
          <a:r>
            <a:rPr lang="es-ES" sz="2000" b="1" dirty="0" smtClean="0">
              <a:solidFill>
                <a:schemeClr val="bg1"/>
              </a:solidFill>
            </a:rPr>
            <a:t>4. Ventas - donaciones de armas, y</a:t>
          </a:r>
        </a:p>
        <a:p>
          <a:pPr algn="just"/>
          <a:r>
            <a:rPr lang="es-ES" sz="2000" b="1" dirty="0" smtClean="0">
              <a:solidFill>
                <a:schemeClr val="bg1"/>
              </a:solidFill>
            </a:rPr>
            <a:t>5. Transferencias de tecnología</a:t>
          </a:r>
        </a:p>
      </dgm:t>
    </dgm:pt>
    <dgm:pt modelId="{9BDC1C1E-84A0-4A21-A0D9-736B9F5D246E}" type="parTrans" cxnId="{FF16F926-3BA4-41F2-A2D1-8625F6A41813}">
      <dgm:prSet/>
      <dgm:spPr/>
      <dgm:t>
        <a:bodyPr/>
        <a:lstStyle/>
        <a:p>
          <a:endParaRPr lang="es-ES"/>
        </a:p>
      </dgm:t>
    </dgm:pt>
    <dgm:pt modelId="{893B0B5E-CCFC-4FCC-B8D5-37E9D32D7236}" type="sibTrans" cxnId="{FF16F926-3BA4-41F2-A2D1-8625F6A41813}">
      <dgm:prSet/>
      <dgm:spPr/>
      <dgm:t>
        <a:bodyPr/>
        <a:lstStyle/>
        <a:p>
          <a:endParaRPr lang="es-ES"/>
        </a:p>
      </dgm:t>
    </dgm:pt>
    <dgm:pt modelId="{AAC5214C-FAB6-462D-B84A-570EF4B748A5}" type="pres">
      <dgm:prSet presAssocID="{F0AA2C0A-50EB-47E3-BE1F-4C4D1999E397}" presName="Name0" presStyleCnt="0">
        <dgm:presLayoutVars>
          <dgm:chMax/>
          <dgm:chPref/>
          <dgm:dir/>
          <dgm:animLvl val="lvl"/>
        </dgm:presLayoutVars>
      </dgm:prSet>
      <dgm:spPr/>
      <dgm:t>
        <a:bodyPr/>
        <a:lstStyle/>
        <a:p>
          <a:endParaRPr lang="es-ES"/>
        </a:p>
      </dgm:t>
    </dgm:pt>
    <dgm:pt modelId="{06AE4E18-E485-4F1B-9C8E-F069F82FAC9B}" type="pres">
      <dgm:prSet presAssocID="{255B9D9F-2A1E-4298-95AA-870484B06CAC}" presName="composite" presStyleCnt="0"/>
      <dgm:spPr/>
    </dgm:pt>
    <dgm:pt modelId="{F7E3DEFF-F24A-476E-AC53-4C858FAA1434}" type="pres">
      <dgm:prSet presAssocID="{255B9D9F-2A1E-4298-95AA-870484B06CAC}" presName="ParentAccentShape" presStyleLbl="trBgShp" presStyleIdx="0" presStyleCnt="2"/>
      <dgm:spPr/>
    </dgm:pt>
    <dgm:pt modelId="{729524F0-60DC-47EB-85AB-A853533C8660}" type="pres">
      <dgm:prSet presAssocID="{255B9D9F-2A1E-4298-95AA-870484B06CAC}" presName="ParentText" presStyleLbl="revTx" presStyleIdx="0" presStyleCnt="2" custScaleX="76268" custScaleY="207094" custLinFactY="-400000" custLinFactNeighborX="78919" custLinFactNeighborY="-494834">
        <dgm:presLayoutVars>
          <dgm:chMax val="1"/>
          <dgm:chPref val="1"/>
          <dgm:bulletEnabled val="1"/>
        </dgm:presLayoutVars>
      </dgm:prSet>
      <dgm:spPr/>
      <dgm:t>
        <a:bodyPr/>
        <a:lstStyle/>
        <a:p>
          <a:endParaRPr lang="es-ES"/>
        </a:p>
      </dgm:t>
    </dgm:pt>
    <dgm:pt modelId="{71BCA93B-781C-4871-BECE-0D34DE6FD4A5}" type="pres">
      <dgm:prSet presAssocID="{255B9D9F-2A1E-4298-95AA-870484B06CAC}" presName="ChildText" presStyleLbl="revTx" presStyleIdx="1" presStyleCnt="2" custScaleX="150173" custScaleY="79136" custLinFactNeighborX="-6945" custLinFactNeighborY="-11076">
        <dgm:presLayoutVars>
          <dgm:chMax val="0"/>
          <dgm:chPref val="0"/>
        </dgm:presLayoutVars>
      </dgm:prSet>
      <dgm:spPr/>
      <dgm:t>
        <a:bodyPr/>
        <a:lstStyle/>
        <a:p>
          <a:endParaRPr lang="es-ES"/>
        </a:p>
      </dgm:t>
    </dgm:pt>
    <dgm:pt modelId="{4C90168B-924F-4078-89A8-04B2C4B52612}" type="pres">
      <dgm:prSet presAssocID="{255B9D9F-2A1E-4298-95AA-870484B06CAC}" presName="ChildAccentShape" presStyleLbl="trBgShp" presStyleIdx="1" presStyleCnt="2"/>
      <dgm:spPr/>
    </dgm:pt>
    <dgm:pt modelId="{A26C4FEC-6D97-4127-9059-35570A1BA6D4}" type="pres">
      <dgm:prSet presAssocID="{255B9D9F-2A1E-4298-95AA-870484B06CAC}" presName="Image" presStyleLbl="alignImgPlace1" presStyleIdx="0" presStyleCnt="1" custScaleX="84825" custScaleY="160817" custLinFactNeighborX="-2319"/>
      <dgm:spPr>
        <a:blipFill rotWithShape="1">
          <a:blip xmlns:r="http://schemas.openxmlformats.org/officeDocument/2006/relationships" r:embed="rId1"/>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DF374B36-FB35-41D4-9F6A-81B952AA539B}" type="presOf" srcId="{F0AA2C0A-50EB-47E3-BE1F-4C4D1999E397}" destId="{AAC5214C-FAB6-462D-B84A-570EF4B748A5}" srcOrd="0" destOrd="0" presId="urn:microsoft.com/office/officeart/2009/3/layout/SnapshotPictureList"/>
    <dgm:cxn modelId="{6A971D71-EEBF-4F99-BC45-CCD25A096E1A}" srcId="{F0AA2C0A-50EB-47E3-BE1F-4C4D1999E397}" destId="{255B9D9F-2A1E-4298-95AA-870484B06CAC}" srcOrd="0" destOrd="0" parTransId="{6E9B0B0D-AE62-4268-B440-A29C7BCAFA15}" sibTransId="{9637D302-50A7-4736-ACC7-813384CFBB50}"/>
    <dgm:cxn modelId="{FF16F926-3BA4-41F2-A2D1-8625F6A41813}" srcId="{255B9D9F-2A1E-4298-95AA-870484B06CAC}" destId="{CD591932-4E17-409E-A3F1-51CBC941C245}" srcOrd="0" destOrd="0" parTransId="{9BDC1C1E-84A0-4A21-A0D9-736B9F5D246E}" sibTransId="{893B0B5E-CCFC-4FCC-B8D5-37E9D32D7236}"/>
    <dgm:cxn modelId="{E8616A73-FBC5-41E0-AAE2-45E915DEFD83}" type="presOf" srcId="{CD591932-4E17-409E-A3F1-51CBC941C245}" destId="{71BCA93B-781C-4871-BECE-0D34DE6FD4A5}" srcOrd="0" destOrd="0" presId="urn:microsoft.com/office/officeart/2009/3/layout/SnapshotPictureList"/>
    <dgm:cxn modelId="{428EC573-178E-429D-9232-F1D2CD944034}" type="presOf" srcId="{255B9D9F-2A1E-4298-95AA-870484B06CAC}" destId="{729524F0-60DC-47EB-85AB-A853533C8660}" srcOrd="0" destOrd="0" presId="urn:microsoft.com/office/officeart/2009/3/layout/SnapshotPictureList"/>
    <dgm:cxn modelId="{C25AECCD-D0DB-4EE9-BB49-754E8D1F86E3}" type="presParOf" srcId="{AAC5214C-FAB6-462D-B84A-570EF4B748A5}" destId="{06AE4E18-E485-4F1B-9C8E-F069F82FAC9B}" srcOrd="0" destOrd="0" presId="urn:microsoft.com/office/officeart/2009/3/layout/SnapshotPictureList"/>
    <dgm:cxn modelId="{44F9AA77-95BA-4551-95EB-5CE87D2F6334}" type="presParOf" srcId="{06AE4E18-E485-4F1B-9C8E-F069F82FAC9B}" destId="{F7E3DEFF-F24A-476E-AC53-4C858FAA1434}" srcOrd="0" destOrd="0" presId="urn:microsoft.com/office/officeart/2009/3/layout/SnapshotPictureList"/>
    <dgm:cxn modelId="{0CAFE470-F7EB-4458-B668-809819ABECA8}" type="presParOf" srcId="{06AE4E18-E485-4F1B-9C8E-F069F82FAC9B}" destId="{729524F0-60DC-47EB-85AB-A853533C8660}" srcOrd="1" destOrd="0" presId="urn:microsoft.com/office/officeart/2009/3/layout/SnapshotPictureList"/>
    <dgm:cxn modelId="{F041A7FB-EF6D-4D20-9DAB-D5B65BA0F552}" type="presParOf" srcId="{06AE4E18-E485-4F1B-9C8E-F069F82FAC9B}" destId="{71BCA93B-781C-4871-BECE-0D34DE6FD4A5}" srcOrd="2" destOrd="0" presId="urn:microsoft.com/office/officeart/2009/3/layout/SnapshotPictureList"/>
    <dgm:cxn modelId="{B6A99C38-D440-4720-B823-63ADA1EAFA10}" type="presParOf" srcId="{06AE4E18-E485-4F1B-9C8E-F069F82FAC9B}" destId="{4C90168B-924F-4078-89A8-04B2C4B52612}" srcOrd="3" destOrd="0" presId="urn:microsoft.com/office/officeart/2009/3/layout/SnapshotPictureList"/>
    <dgm:cxn modelId="{41B9D119-5239-4942-9A10-E55305198929}" type="presParOf" srcId="{06AE4E18-E485-4F1B-9C8E-F069F82FAC9B}" destId="{A26C4FEC-6D97-4127-9059-35570A1BA6D4}"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0EF070-9AC4-472E-9C03-D969A672A43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1928F08B-BB13-47D5-9219-F66F24085D6F}">
      <dgm:prSet phldrT="[Texto]" custT="1"/>
      <dgm:spPr/>
      <dgm:t>
        <a:bodyPr/>
        <a:lstStyle/>
        <a:p>
          <a:pPr algn="ctr"/>
          <a:r>
            <a:rPr lang="es-ES" sz="1600" b="1" dirty="0" smtClean="0"/>
            <a:t>Asia-Pacífico y la Movilidad.</a:t>
          </a:r>
        </a:p>
        <a:p>
          <a:pPr algn="just"/>
          <a:r>
            <a:rPr lang="es-ES" sz="1600" dirty="0" smtClean="0"/>
            <a:t>El despliegue militar norteamericano genera respuesta China. Su exposición influye dentro de la geopolítica de la región.</a:t>
          </a:r>
        </a:p>
        <a:p>
          <a:pPr algn="just"/>
          <a:r>
            <a:rPr lang="es-ES" sz="1600" dirty="0" smtClean="0"/>
            <a:t>Según RT (jul-2014):  “EE.UU. y China, están enzarzados en una “guerra de radios de alcance”</a:t>
          </a:r>
          <a:endParaRPr lang="es-ES" sz="1600" dirty="0"/>
        </a:p>
      </dgm:t>
    </dgm:pt>
    <dgm:pt modelId="{868D7847-C6AF-4AAD-9A6B-C9AF71D5AED6}" type="parTrans" cxnId="{11F051F0-DF6B-4FAD-AE70-5C14C824A3D5}">
      <dgm:prSet/>
      <dgm:spPr/>
      <dgm:t>
        <a:bodyPr/>
        <a:lstStyle/>
        <a:p>
          <a:endParaRPr lang="es-ES" sz="1600"/>
        </a:p>
      </dgm:t>
    </dgm:pt>
    <dgm:pt modelId="{32F65E4E-487E-40CE-9607-B7EBF87A036C}" type="sibTrans" cxnId="{11F051F0-DF6B-4FAD-AE70-5C14C824A3D5}">
      <dgm:prSet/>
      <dgm:spPr/>
      <dgm:t>
        <a:bodyPr/>
        <a:lstStyle/>
        <a:p>
          <a:endParaRPr lang="es-ES" sz="1600"/>
        </a:p>
      </dgm:t>
    </dgm:pt>
    <dgm:pt modelId="{D863FFEF-08E6-48AC-B6BD-050C490B50CF}">
      <dgm:prSet phldrT="[Texto]" custT="1"/>
      <dgm:spPr/>
      <dgm:t>
        <a:bodyPr/>
        <a:lstStyle/>
        <a:p>
          <a:pPr algn="ctr"/>
          <a:r>
            <a:rPr lang="es-ES" sz="1600" b="1" dirty="0" smtClean="0"/>
            <a:t>Suramérica y la Movilidad</a:t>
          </a:r>
        </a:p>
        <a:p>
          <a:pPr algn="just"/>
          <a:r>
            <a:rPr lang="es-ES" sz="1600" dirty="0" smtClean="0"/>
            <a:t>UNASUR planea contar con fuerzas de movilidad táctica y estratégica, listas para desplegarse y ser insertadas en breve tiempo a una distancia considerable.</a:t>
          </a:r>
          <a:endParaRPr lang="es-ES" sz="1600" b="1" dirty="0" smtClean="0"/>
        </a:p>
      </dgm:t>
    </dgm:pt>
    <dgm:pt modelId="{05696530-042C-41F2-84AE-1A94DC047351}" type="parTrans" cxnId="{4EAE45E4-52B0-47A9-AEAF-186FC4FBD079}">
      <dgm:prSet/>
      <dgm:spPr/>
      <dgm:t>
        <a:bodyPr/>
        <a:lstStyle/>
        <a:p>
          <a:endParaRPr lang="es-ES" sz="1600"/>
        </a:p>
      </dgm:t>
    </dgm:pt>
    <dgm:pt modelId="{880E46DA-449C-4425-87F4-9E1B58B2FBE2}" type="sibTrans" cxnId="{4EAE45E4-52B0-47A9-AEAF-186FC4FBD079}">
      <dgm:prSet/>
      <dgm:spPr/>
      <dgm:t>
        <a:bodyPr/>
        <a:lstStyle/>
        <a:p>
          <a:endParaRPr lang="es-ES" sz="1600"/>
        </a:p>
      </dgm:t>
    </dgm:pt>
    <dgm:pt modelId="{16E1EDBE-04EF-400A-A235-74A971EF83BE}" type="pres">
      <dgm:prSet presAssocID="{950EF070-9AC4-472E-9C03-D969A672A43B}" presName="Name0" presStyleCnt="0">
        <dgm:presLayoutVars>
          <dgm:dir/>
          <dgm:resizeHandles val="exact"/>
        </dgm:presLayoutVars>
      </dgm:prSet>
      <dgm:spPr/>
      <dgm:t>
        <a:bodyPr/>
        <a:lstStyle/>
        <a:p>
          <a:endParaRPr lang="es-ES"/>
        </a:p>
      </dgm:t>
    </dgm:pt>
    <dgm:pt modelId="{64537F9A-1B05-4A9E-A169-E1018CA740C2}" type="pres">
      <dgm:prSet presAssocID="{1928F08B-BB13-47D5-9219-F66F24085D6F}" presName="compNode" presStyleCnt="0"/>
      <dgm:spPr/>
    </dgm:pt>
    <dgm:pt modelId="{9D2145E5-4182-4C45-8851-46486B92AE6B}" type="pres">
      <dgm:prSet presAssocID="{1928F08B-BB13-47D5-9219-F66F24085D6F}" presName="pictRect" presStyleLbl="node1" presStyleIdx="0" presStyleCnt="2"/>
      <dgm:spPr>
        <a:blipFill rotWithShape="1">
          <a:blip xmlns:r="http://schemas.openxmlformats.org/officeDocument/2006/relationships" r:embed="rId1"/>
          <a:stretch>
            <a:fillRect/>
          </a:stretch>
        </a:blipFill>
        <a:ln>
          <a:solidFill>
            <a:schemeClr val="tx1"/>
          </a:solidFill>
        </a:ln>
      </dgm:spPr>
      <dgm:t>
        <a:bodyPr/>
        <a:lstStyle/>
        <a:p>
          <a:endParaRPr lang="es-ES"/>
        </a:p>
      </dgm:t>
    </dgm:pt>
    <dgm:pt modelId="{7D73B842-8F0B-4404-9662-40E5FA8A8C2A}" type="pres">
      <dgm:prSet presAssocID="{1928F08B-BB13-47D5-9219-F66F24085D6F}" presName="textRect" presStyleLbl="revTx" presStyleIdx="0" presStyleCnt="2">
        <dgm:presLayoutVars>
          <dgm:bulletEnabled val="1"/>
        </dgm:presLayoutVars>
      </dgm:prSet>
      <dgm:spPr/>
      <dgm:t>
        <a:bodyPr/>
        <a:lstStyle/>
        <a:p>
          <a:endParaRPr lang="es-ES"/>
        </a:p>
      </dgm:t>
    </dgm:pt>
    <dgm:pt modelId="{B9245B9E-909E-4FF1-8804-E2C7848D58C5}" type="pres">
      <dgm:prSet presAssocID="{32F65E4E-487E-40CE-9607-B7EBF87A036C}" presName="sibTrans" presStyleLbl="sibTrans2D1" presStyleIdx="0" presStyleCnt="0"/>
      <dgm:spPr/>
      <dgm:t>
        <a:bodyPr/>
        <a:lstStyle/>
        <a:p>
          <a:endParaRPr lang="es-ES"/>
        </a:p>
      </dgm:t>
    </dgm:pt>
    <dgm:pt modelId="{3706889A-E2C6-48DE-B40B-AF16A3E3041F}" type="pres">
      <dgm:prSet presAssocID="{D863FFEF-08E6-48AC-B6BD-050C490B50CF}" presName="compNode" presStyleCnt="0"/>
      <dgm:spPr/>
    </dgm:pt>
    <dgm:pt modelId="{E12C37BE-5803-415F-9B77-0AC81650D3F5}" type="pres">
      <dgm:prSet presAssocID="{D863FFEF-08E6-48AC-B6BD-050C490B50CF}" presName="pictRect" presStyleLbl="node1" presStyleIdx="1" presStyleCnt="2"/>
      <dgm:spPr>
        <a:blipFill rotWithShape="1">
          <a:blip xmlns:r="http://schemas.openxmlformats.org/officeDocument/2006/relationships" r:embed="rId2"/>
          <a:stretch>
            <a:fillRect/>
          </a:stretch>
        </a:blipFill>
        <a:ln>
          <a:solidFill>
            <a:schemeClr val="tx1"/>
          </a:solidFill>
        </a:ln>
      </dgm:spPr>
    </dgm:pt>
    <dgm:pt modelId="{D55B2D87-837F-41AF-AF6E-67250DEDD950}" type="pres">
      <dgm:prSet presAssocID="{D863FFEF-08E6-48AC-B6BD-050C490B50CF}" presName="textRect" presStyleLbl="revTx" presStyleIdx="1" presStyleCnt="2">
        <dgm:presLayoutVars>
          <dgm:bulletEnabled val="1"/>
        </dgm:presLayoutVars>
      </dgm:prSet>
      <dgm:spPr/>
      <dgm:t>
        <a:bodyPr/>
        <a:lstStyle/>
        <a:p>
          <a:endParaRPr lang="es-ES"/>
        </a:p>
      </dgm:t>
    </dgm:pt>
  </dgm:ptLst>
  <dgm:cxnLst>
    <dgm:cxn modelId="{E6B40EC9-8C36-4778-B81C-C6CD676155BC}" type="presOf" srcId="{D863FFEF-08E6-48AC-B6BD-050C490B50CF}" destId="{D55B2D87-837F-41AF-AF6E-67250DEDD950}" srcOrd="0" destOrd="0" presId="urn:microsoft.com/office/officeart/2005/8/layout/pList1"/>
    <dgm:cxn modelId="{4E6576C5-F3F3-4039-9F1F-9E65A1126274}" type="presOf" srcId="{1928F08B-BB13-47D5-9219-F66F24085D6F}" destId="{7D73B842-8F0B-4404-9662-40E5FA8A8C2A}" srcOrd="0" destOrd="0" presId="urn:microsoft.com/office/officeart/2005/8/layout/pList1"/>
    <dgm:cxn modelId="{BCFB692A-4D21-4A80-954E-9137C7BDF832}" type="presOf" srcId="{32F65E4E-487E-40CE-9607-B7EBF87A036C}" destId="{B9245B9E-909E-4FF1-8804-E2C7848D58C5}" srcOrd="0" destOrd="0" presId="urn:microsoft.com/office/officeart/2005/8/layout/pList1"/>
    <dgm:cxn modelId="{35E27049-77F3-40A3-9846-2125B0E6DFAC}" type="presOf" srcId="{950EF070-9AC4-472E-9C03-D969A672A43B}" destId="{16E1EDBE-04EF-400A-A235-74A971EF83BE}" srcOrd="0" destOrd="0" presId="urn:microsoft.com/office/officeart/2005/8/layout/pList1"/>
    <dgm:cxn modelId="{4EAE45E4-52B0-47A9-AEAF-186FC4FBD079}" srcId="{950EF070-9AC4-472E-9C03-D969A672A43B}" destId="{D863FFEF-08E6-48AC-B6BD-050C490B50CF}" srcOrd="1" destOrd="0" parTransId="{05696530-042C-41F2-84AE-1A94DC047351}" sibTransId="{880E46DA-449C-4425-87F4-9E1B58B2FBE2}"/>
    <dgm:cxn modelId="{11F051F0-DF6B-4FAD-AE70-5C14C824A3D5}" srcId="{950EF070-9AC4-472E-9C03-D969A672A43B}" destId="{1928F08B-BB13-47D5-9219-F66F24085D6F}" srcOrd="0" destOrd="0" parTransId="{868D7847-C6AF-4AAD-9A6B-C9AF71D5AED6}" sibTransId="{32F65E4E-487E-40CE-9607-B7EBF87A036C}"/>
    <dgm:cxn modelId="{358B1C67-61B0-40AB-B66C-C61559FCAAFB}" type="presParOf" srcId="{16E1EDBE-04EF-400A-A235-74A971EF83BE}" destId="{64537F9A-1B05-4A9E-A169-E1018CA740C2}" srcOrd="0" destOrd="0" presId="urn:microsoft.com/office/officeart/2005/8/layout/pList1"/>
    <dgm:cxn modelId="{EC999154-2893-4D51-A928-9D1124732146}" type="presParOf" srcId="{64537F9A-1B05-4A9E-A169-E1018CA740C2}" destId="{9D2145E5-4182-4C45-8851-46486B92AE6B}" srcOrd="0" destOrd="0" presId="urn:microsoft.com/office/officeart/2005/8/layout/pList1"/>
    <dgm:cxn modelId="{879C84A0-AA38-4171-A7C0-089DF2FF2C65}" type="presParOf" srcId="{64537F9A-1B05-4A9E-A169-E1018CA740C2}" destId="{7D73B842-8F0B-4404-9662-40E5FA8A8C2A}" srcOrd="1" destOrd="0" presId="urn:microsoft.com/office/officeart/2005/8/layout/pList1"/>
    <dgm:cxn modelId="{EAAEA51D-0343-45B3-B579-1421FE9937E1}" type="presParOf" srcId="{16E1EDBE-04EF-400A-A235-74A971EF83BE}" destId="{B9245B9E-909E-4FF1-8804-E2C7848D58C5}" srcOrd="1" destOrd="0" presId="urn:microsoft.com/office/officeart/2005/8/layout/pList1"/>
    <dgm:cxn modelId="{A262177E-5DC8-4A80-B20B-B431407A9F97}" type="presParOf" srcId="{16E1EDBE-04EF-400A-A235-74A971EF83BE}" destId="{3706889A-E2C6-48DE-B40B-AF16A3E3041F}" srcOrd="2" destOrd="0" presId="urn:microsoft.com/office/officeart/2005/8/layout/pList1"/>
    <dgm:cxn modelId="{085F82CB-2C97-44F8-8F47-EB2354938F54}" type="presParOf" srcId="{3706889A-E2C6-48DE-B40B-AF16A3E3041F}" destId="{E12C37BE-5803-415F-9B77-0AC81650D3F5}" srcOrd="0" destOrd="0" presId="urn:microsoft.com/office/officeart/2005/8/layout/pList1"/>
    <dgm:cxn modelId="{D8BFEA3E-D39D-440C-8078-817404BBF4C8}" type="presParOf" srcId="{3706889A-E2C6-48DE-B40B-AF16A3E3041F}" destId="{D55B2D87-837F-41AF-AF6E-67250DEDD95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0EF070-9AC4-472E-9C03-D969A672A43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1928F08B-BB13-47D5-9219-F66F24085D6F}">
      <dgm:prSet phldrT="[Texto]" custT="1"/>
      <dgm:spPr/>
      <dgm:t>
        <a:bodyPr/>
        <a:lstStyle/>
        <a:p>
          <a:pPr algn="ctr"/>
          <a:r>
            <a:rPr lang="es-ES" sz="1600" b="1" dirty="0" smtClean="0"/>
            <a:t>Asia-Pacífico y la Disuasión Nuclear</a:t>
          </a:r>
        </a:p>
        <a:p>
          <a:pPr algn="just"/>
          <a:r>
            <a:rPr lang="es-ES" sz="1600" dirty="0" smtClean="0"/>
            <a:t>Según RT (nov-2013), China está a punto de lograr su “capacidad de combate inicial”. Según Congreso EE.UU: China desplegó en submarinos los nuevos misiles balísticos chinos de combustible sólido JL-2, con un alcance de 4.000 millas (7.400 Km).</a:t>
          </a:r>
          <a:endParaRPr lang="es-ES" sz="1600" dirty="0"/>
        </a:p>
      </dgm:t>
    </dgm:pt>
    <dgm:pt modelId="{868D7847-C6AF-4AAD-9A6B-C9AF71D5AED6}" type="parTrans" cxnId="{11F051F0-DF6B-4FAD-AE70-5C14C824A3D5}">
      <dgm:prSet/>
      <dgm:spPr/>
      <dgm:t>
        <a:bodyPr/>
        <a:lstStyle/>
        <a:p>
          <a:endParaRPr lang="es-ES" sz="1600"/>
        </a:p>
      </dgm:t>
    </dgm:pt>
    <dgm:pt modelId="{32F65E4E-487E-40CE-9607-B7EBF87A036C}" type="sibTrans" cxnId="{11F051F0-DF6B-4FAD-AE70-5C14C824A3D5}">
      <dgm:prSet/>
      <dgm:spPr/>
      <dgm:t>
        <a:bodyPr/>
        <a:lstStyle/>
        <a:p>
          <a:endParaRPr lang="es-ES" sz="1600"/>
        </a:p>
      </dgm:t>
    </dgm:pt>
    <dgm:pt modelId="{D863FFEF-08E6-48AC-B6BD-050C490B50CF}">
      <dgm:prSet phldrT="[Texto]" custT="1"/>
      <dgm:spPr/>
      <dgm:t>
        <a:bodyPr/>
        <a:lstStyle/>
        <a:p>
          <a:pPr algn="ctr"/>
          <a:r>
            <a:rPr lang="es-ES" sz="1600" b="1" dirty="0" smtClean="0"/>
            <a:t>Suramérica y la Disuasión Nuclear</a:t>
          </a:r>
        </a:p>
        <a:p>
          <a:pPr algn="just"/>
          <a:r>
            <a:rPr lang="es-ES" sz="1600" dirty="0" smtClean="0"/>
            <a:t>El fin de la Guerra Fría, efectivizó el Tratado sobre No Proliferación de Armas Nucleares, “Tratado de Tlatelolco”. En 1967, la región fue la primera en el mundo como “Zona Libre de Armas Nucleares”.</a:t>
          </a:r>
          <a:endParaRPr lang="es-ES" sz="1600" b="1" dirty="0" smtClean="0"/>
        </a:p>
        <a:p>
          <a:pPr algn="just"/>
          <a:endParaRPr lang="es-ES" sz="1600" b="1" dirty="0" smtClean="0"/>
        </a:p>
      </dgm:t>
    </dgm:pt>
    <dgm:pt modelId="{05696530-042C-41F2-84AE-1A94DC047351}" type="parTrans" cxnId="{4EAE45E4-52B0-47A9-AEAF-186FC4FBD079}">
      <dgm:prSet/>
      <dgm:spPr/>
      <dgm:t>
        <a:bodyPr/>
        <a:lstStyle/>
        <a:p>
          <a:endParaRPr lang="es-ES" sz="1600"/>
        </a:p>
      </dgm:t>
    </dgm:pt>
    <dgm:pt modelId="{880E46DA-449C-4425-87F4-9E1B58B2FBE2}" type="sibTrans" cxnId="{4EAE45E4-52B0-47A9-AEAF-186FC4FBD079}">
      <dgm:prSet/>
      <dgm:spPr/>
      <dgm:t>
        <a:bodyPr/>
        <a:lstStyle/>
        <a:p>
          <a:endParaRPr lang="es-ES" sz="1600"/>
        </a:p>
      </dgm:t>
    </dgm:pt>
    <dgm:pt modelId="{16E1EDBE-04EF-400A-A235-74A971EF83BE}" type="pres">
      <dgm:prSet presAssocID="{950EF070-9AC4-472E-9C03-D969A672A43B}" presName="Name0" presStyleCnt="0">
        <dgm:presLayoutVars>
          <dgm:dir/>
          <dgm:resizeHandles val="exact"/>
        </dgm:presLayoutVars>
      </dgm:prSet>
      <dgm:spPr/>
      <dgm:t>
        <a:bodyPr/>
        <a:lstStyle/>
        <a:p>
          <a:endParaRPr lang="es-ES"/>
        </a:p>
      </dgm:t>
    </dgm:pt>
    <dgm:pt modelId="{64537F9A-1B05-4A9E-A169-E1018CA740C2}" type="pres">
      <dgm:prSet presAssocID="{1928F08B-BB13-47D5-9219-F66F24085D6F}" presName="compNode" presStyleCnt="0"/>
      <dgm:spPr/>
    </dgm:pt>
    <dgm:pt modelId="{9D2145E5-4182-4C45-8851-46486B92AE6B}" type="pres">
      <dgm:prSet presAssocID="{1928F08B-BB13-47D5-9219-F66F24085D6F}" presName="pictRect" presStyleLbl="node1" presStyleIdx="0" presStyleCnt="2"/>
      <dgm:spPr>
        <a:blipFill rotWithShape="1">
          <a:blip xmlns:r="http://schemas.openxmlformats.org/officeDocument/2006/relationships" r:embed="rId1"/>
          <a:stretch>
            <a:fillRect/>
          </a:stretch>
        </a:blipFill>
        <a:ln>
          <a:solidFill>
            <a:schemeClr val="tx1"/>
          </a:solidFill>
        </a:ln>
      </dgm:spPr>
    </dgm:pt>
    <dgm:pt modelId="{7D73B842-8F0B-4404-9662-40E5FA8A8C2A}" type="pres">
      <dgm:prSet presAssocID="{1928F08B-BB13-47D5-9219-F66F24085D6F}" presName="textRect" presStyleLbl="revTx" presStyleIdx="0" presStyleCnt="2">
        <dgm:presLayoutVars>
          <dgm:bulletEnabled val="1"/>
        </dgm:presLayoutVars>
      </dgm:prSet>
      <dgm:spPr/>
      <dgm:t>
        <a:bodyPr/>
        <a:lstStyle/>
        <a:p>
          <a:endParaRPr lang="es-ES"/>
        </a:p>
      </dgm:t>
    </dgm:pt>
    <dgm:pt modelId="{B9245B9E-909E-4FF1-8804-E2C7848D58C5}" type="pres">
      <dgm:prSet presAssocID="{32F65E4E-487E-40CE-9607-B7EBF87A036C}" presName="sibTrans" presStyleLbl="sibTrans2D1" presStyleIdx="0" presStyleCnt="0"/>
      <dgm:spPr/>
      <dgm:t>
        <a:bodyPr/>
        <a:lstStyle/>
        <a:p>
          <a:endParaRPr lang="es-ES"/>
        </a:p>
      </dgm:t>
    </dgm:pt>
    <dgm:pt modelId="{3706889A-E2C6-48DE-B40B-AF16A3E3041F}" type="pres">
      <dgm:prSet presAssocID="{D863FFEF-08E6-48AC-B6BD-050C490B50CF}" presName="compNode" presStyleCnt="0"/>
      <dgm:spPr/>
    </dgm:pt>
    <dgm:pt modelId="{E12C37BE-5803-415F-9B77-0AC81650D3F5}" type="pres">
      <dgm:prSet presAssocID="{D863FFEF-08E6-48AC-B6BD-050C490B50CF}" presName="pictRect" presStyleLbl="node1" presStyleIdx="1" presStyleCnt="2"/>
      <dgm:spPr>
        <a:blipFill rotWithShape="1">
          <a:blip xmlns:r="http://schemas.openxmlformats.org/officeDocument/2006/relationships" r:embed="rId2"/>
          <a:stretch>
            <a:fillRect/>
          </a:stretch>
        </a:blipFill>
      </dgm:spPr>
    </dgm:pt>
    <dgm:pt modelId="{D55B2D87-837F-41AF-AF6E-67250DEDD950}" type="pres">
      <dgm:prSet presAssocID="{D863FFEF-08E6-48AC-B6BD-050C490B50CF}" presName="textRect" presStyleLbl="revTx" presStyleIdx="1" presStyleCnt="2">
        <dgm:presLayoutVars>
          <dgm:bulletEnabled val="1"/>
        </dgm:presLayoutVars>
      </dgm:prSet>
      <dgm:spPr/>
      <dgm:t>
        <a:bodyPr/>
        <a:lstStyle/>
        <a:p>
          <a:endParaRPr lang="es-ES"/>
        </a:p>
      </dgm:t>
    </dgm:pt>
  </dgm:ptLst>
  <dgm:cxnLst>
    <dgm:cxn modelId="{5D197674-7CC1-4E77-873C-E08CF981A978}" type="presOf" srcId="{32F65E4E-487E-40CE-9607-B7EBF87A036C}" destId="{B9245B9E-909E-4FF1-8804-E2C7848D58C5}" srcOrd="0" destOrd="0" presId="urn:microsoft.com/office/officeart/2005/8/layout/pList1"/>
    <dgm:cxn modelId="{D1F59C37-AA2A-4AC8-A96A-6A71A301090E}" type="presOf" srcId="{D863FFEF-08E6-48AC-B6BD-050C490B50CF}" destId="{D55B2D87-837F-41AF-AF6E-67250DEDD950}" srcOrd="0" destOrd="0" presId="urn:microsoft.com/office/officeart/2005/8/layout/pList1"/>
    <dgm:cxn modelId="{F76FA601-B001-4707-BF49-893E765551EB}" type="presOf" srcId="{950EF070-9AC4-472E-9C03-D969A672A43B}" destId="{16E1EDBE-04EF-400A-A235-74A971EF83BE}" srcOrd="0" destOrd="0" presId="urn:microsoft.com/office/officeart/2005/8/layout/pList1"/>
    <dgm:cxn modelId="{4EAE45E4-52B0-47A9-AEAF-186FC4FBD079}" srcId="{950EF070-9AC4-472E-9C03-D969A672A43B}" destId="{D863FFEF-08E6-48AC-B6BD-050C490B50CF}" srcOrd="1" destOrd="0" parTransId="{05696530-042C-41F2-84AE-1A94DC047351}" sibTransId="{880E46DA-449C-4425-87F4-9E1B58B2FBE2}"/>
    <dgm:cxn modelId="{2CCBC7E2-3A00-4D9C-8213-B582B37DFC4C}" type="presOf" srcId="{1928F08B-BB13-47D5-9219-F66F24085D6F}" destId="{7D73B842-8F0B-4404-9662-40E5FA8A8C2A}" srcOrd="0" destOrd="0" presId="urn:microsoft.com/office/officeart/2005/8/layout/pList1"/>
    <dgm:cxn modelId="{11F051F0-DF6B-4FAD-AE70-5C14C824A3D5}" srcId="{950EF070-9AC4-472E-9C03-D969A672A43B}" destId="{1928F08B-BB13-47D5-9219-F66F24085D6F}" srcOrd="0" destOrd="0" parTransId="{868D7847-C6AF-4AAD-9A6B-C9AF71D5AED6}" sibTransId="{32F65E4E-487E-40CE-9607-B7EBF87A036C}"/>
    <dgm:cxn modelId="{0BB86B0D-5992-4D3F-BA3D-D7F857B90450}" type="presParOf" srcId="{16E1EDBE-04EF-400A-A235-74A971EF83BE}" destId="{64537F9A-1B05-4A9E-A169-E1018CA740C2}" srcOrd="0" destOrd="0" presId="urn:microsoft.com/office/officeart/2005/8/layout/pList1"/>
    <dgm:cxn modelId="{F08B8E92-FAE1-45A2-AC87-6E2A9BBBCAD6}" type="presParOf" srcId="{64537F9A-1B05-4A9E-A169-E1018CA740C2}" destId="{9D2145E5-4182-4C45-8851-46486B92AE6B}" srcOrd="0" destOrd="0" presId="urn:microsoft.com/office/officeart/2005/8/layout/pList1"/>
    <dgm:cxn modelId="{9A7E2125-D872-4B06-80FF-D62442D531A6}" type="presParOf" srcId="{64537F9A-1B05-4A9E-A169-E1018CA740C2}" destId="{7D73B842-8F0B-4404-9662-40E5FA8A8C2A}" srcOrd="1" destOrd="0" presId="urn:microsoft.com/office/officeart/2005/8/layout/pList1"/>
    <dgm:cxn modelId="{2C6D0110-C43F-422A-A88B-0B75C175F7D4}" type="presParOf" srcId="{16E1EDBE-04EF-400A-A235-74A971EF83BE}" destId="{B9245B9E-909E-4FF1-8804-E2C7848D58C5}" srcOrd="1" destOrd="0" presId="urn:microsoft.com/office/officeart/2005/8/layout/pList1"/>
    <dgm:cxn modelId="{75CB2D8B-22B8-4B17-ABC3-67EBB4B54221}" type="presParOf" srcId="{16E1EDBE-04EF-400A-A235-74A971EF83BE}" destId="{3706889A-E2C6-48DE-B40B-AF16A3E3041F}" srcOrd="2" destOrd="0" presId="urn:microsoft.com/office/officeart/2005/8/layout/pList1"/>
    <dgm:cxn modelId="{BF2D0AE2-F143-4FB6-A1B7-3A2471B01AF9}" type="presParOf" srcId="{3706889A-E2C6-48DE-B40B-AF16A3E3041F}" destId="{E12C37BE-5803-415F-9B77-0AC81650D3F5}" srcOrd="0" destOrd="0" presId="urn:microsoft.com/office/officeart/2005/8/layout/pList1"/>
    <dgm:cxn modelId="{D77AFB29-2D4B-4CCB-A158-FE41AF503999}" type="presParOf" srcId="{3706889A-E2C6-48DE-B40B-AF16A3E3041F}" destId="{D55B2D87-837F-41AF-AF6E-67250DEDD95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50EF070-9AC4-472E-9C03-D969A672A43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1928F08B-BB13-47D5-9219-F66F24085D6F}">
      <dgm:prSet phldrT="[Texto]" custT="1"/>
      <dgm:spPr/>
      <dgm:t>
        <a:bodyPr/>
        <a:lstStyle/>
        <a:p>
          <a:pPr algn="ctr"/>
          <a:r>
            <a:rPr lang="es-ES" sz="1600" b="1" dirty="0" smtClean="0"/>
            <a:t>Asia-Pacífico y el Acceso Marítimo.</a:t>
          </a:r>
        </a:p>
        <a:p>
          <a:pPr algn="just"/>
          <a:r>
            <a:rPr lang="es-ES" sz="1600" dirty="0" smtClean="0"/>
            <a:t>EE.UU. redujo gastos en construcción de nuevos buques militares. China inicia nuevos programas para incrementar cualitativa y cuantitativamente sus fuerzas navales. El objetivo: ocupar el lugar de EE.UU. como la potencia naval a escala internacional.</a:t>
          </a:r>
          <a:endParaRPr lang="es-ES" sz="1600" b="1" dirty="0" smtClean="0"/>
        </a:p>
      </dgm:t>
    </dgm:pt>
    <dgm:pt modelId="{868D7847-C6AF-4AAD-9A6B-C9AF71D5AED6}" type="parTrans" cxnId="{11F051F0-DF6B-4FAD-AE70-5C14C824A3D5}">
      <dgm:prSet/>
      <dgm:spPr/>
      <dgm:t>
        <a:bodyPr/>
        <a:lstStyle/>
        <a:p>
          <a:endParaRPr lang="es-ES" sz="3600"/>
        </a:p>
      </dgm:t>
    </dgm:pt>
    <dgm:pt modelId="{32F65E4E-487E-40CE-9607-B7EBF87A036C}" type="sibTrans" cxnId="{11F051F0-DF6B-4FAD-AE70-5C14C824A3D5}">
      <dgm:prSet/>
      <dgm:spPr/>
      <dgm:t>
        <a:bodyPr/>
        <a:lstStyle/>
        <a:p>
          <a:endParaRPr lang="es-ES" sz="3600"/>
        </a:p>
      </dgm:t>
    </dgm:pt>
    <dgm:pt modelId="{D863FFEF-08E6-48AC-B6BD-050C490B50CF}">
      <dgm:prSet phldrT="[Texto]" custT="1"/>
      <dgm:spPr/>
      <dgm:t>
        <a:bodyPr/>
        <a:lstStyle/>
        <a:p>
          <a:pPr algn="ctr"/>
          <a:r>
            <a:rPr lang="es-ES" sz="1600" b="1" dirty="0" smtClean="0"/>
            <a:t>Suramérica y el Acceso Marítimo</a:t>
          </a:r>
        </a:p>
        <a:p>
          <a:pPr algn="just"/>
          <a:r>
            <a:rPr lang="es-ES" sz="1600" dirty="0" smtClean="0"/>
            <a:t>CDS de UNASUR, no ha asumido la representatividad de las inmensas riquezas que entraña la explotación de los recursos marítimos otorgados por la CONVEMAR a nuestros países.</a:t>
          </a:r>
          <a:endParaRPr lang="es-ES" sz="1600" dirty="0"/>
        </a:p>
      </dgm:t>
    </dgm:pt>
    <dgm:pt modelId="{05696530-042C-41F2-84AE-1A94DC047351}" type="parTrans" cxnId="{4EAE45E4-52B0-47A9-AEAF-186FC4FBD079}">
      <dgm:prSet/>
      <dgm:spPr/>
      <dgm:t>
        <a:bodyPr/>
        <a:lstStyle/>
        <a:p>
          <a:endParaRPr lang="es-ES" sz="3600"/>
        </a:p>
      </dgm:t>
    </dgm:pt>
    <dgm:pt modelId="{880E46DA-449C-4425-87F4-9E1B58B2FBE2}" type="sibTrans" cxnId="{4EAE45E4-52B0-47A9-AEAF-186FC4FBD079}">
      <dgm:prSet/>
      <dgm:spPr/>
      <dgm:t>
        <a:bodyPr/>
        <a:lstStyle/>
        <a:p>
          <a:endParaRPr lang="es-ES" sz="3600"/>
        </a:p>
      </dgm:t>
    </dgm:pt>
    <dgm:pt modelId="{16E1EDBE-04EF-400A-A235-74A971EF83BE}" type="pres">
      <dgm:prSet presAssocID="{950EF070-9AC4-472E-9C03-D969A672A43B}" presName="Name0" presStyleCnt="0">
        <dgm:presLayoutVars>
          <dgm:dir/>
          <dgm:resizeHandles val="exact"/>
        </dgm:presLayoutVars>
      </dgm:prSet>
      <dgm:spPr/>
      <dgm:t>
        <a:bodyPr/>
        <a:lstStyle/>
        <a:p>
          <a:endParaRPr lang="es-ES"/>
        </a:p>
      </dgm:t>
    </dgm:pt>
    <dgm:pt modelId="{64537F9A-1B05-4A9E-A169-E1018CA740C2}" type="pres">
      <dgm:prSet presAssocID="{1928F08B-BB13-47D5-9219-F66F24085D6F}" presName="compNode" presStyleCnt="0"/>
      <dgm:spPr/>
    </dgm:pt>
    <dgm:pt modelId="{9D2145E5-4182-4C45-8851-46486B92AE6B}" type="pres">
      <dgm:prSet presAssocID="{1928F08B-BB13-47D5-9219-F66F24085D6F}" presName="pictRect" presStyleLbl="node1" presStyleIdx="0" presStyleCnt="2"/>
      <dgm:spPr>
        <a:blipFill rotWithShape="1">
          <a:blip xmlns:r="http://schemas.openxmlformats.org/officeDocument/2006/relationships" r:embed="rId1"/>
          <a:stretch>
            <a:fillRect/>
          </a:stretch>
        </a:blipFill>
        <a:ln>
          <a:solidFill>
            <a:schemeClr val="tx1"/>
          </a:solidFill>
        </a:ln>
      </dgm:spPr>
    </dgm:pt>
    <dgm:pt modelId="{7D73B842-8F0B-4404-9662-40E5FA8A8C2A}" type="pres">
      <dgm:prSet presAssocID="{1928F08B-BB13-47D5-9219-F66F24085D6F}" presName="textRect" presStyleLbl="revTx" presStyleIdx="0" presStyleCnt="2">
        <dgm:presLayoutVars>
          <dgm:bulletEnabled val="1"/>
        </dgm:presLayoutVars>
      </dgm:prSet>
      <dgm:spPr/>
      <dgm:t>
        <a:bodyPr/>
        <a:lstStyle/>
        <a:p>
          <a:endParaRPr lang="es-ES"/>
        </a:p>
      </dgm:t>
    </dgm:pt>
    <dgm:pt modelId="{B9245B9E-909E-4FF1-8804-E2C7848D58C5}" type="pres">
      <dgm:prSet presAssocID="{32F65E4E-487E-40CE-9607-B7EBF87A036C}" presName="sibTrans" presStyleLbl="sibTrans2D1" presStyleIdx="0" presStyleCnt="0"/>
      <dgm:spPr/>
      <dgm:t>
        <a:bodyPr/>
        <a:lstStyle/>
        <a:p>
          <a:endParaRPr lang="es-ES"/>
        </a:p>
      </dgm:t>
    </dgm:pt>
    <dgm:pt modelId="{3706889A-E2C6-48DE-B40B-AF16A3E3041F}" type="pres">
      <dgm:prSet presAssocID="{D863FFEF-08E6-48AC-B6BD-050C490B50CF}" presName="compNode" presStyleCnt="0"/>
      <dgm:spPr/>
    </dgm:pt>
    <dgm:pt modelId="{E12C37BE-5803-415F-9B77-0AC81650D3F5}" type="pres">
      <dgm:prSet presAssocID="{D863FFEF-08E6-48AC-B6BD-050C490B50CF}" presName="pictRect" presStyleLbl="node1" presStyleIdx="1" presStyleCnt="2"/>
      <dgm:spPr>
        <a:blipFill rotWithShape="1">
          <a:blip xmlns:r="http://schemas.openxmlformats.org/officeDocument/2006/relationships" r:embed="rId2"/>
          <a:stretch>
            <a:fillRect/>
          </a:stretch>
        </a:blipFill>
        <a:ln>
          <a:solidFill>
            <a:schemeClr val="tx1"/>
          </a:solidFill>
        </a:ln>
      </dgm:spPr>
    </dgm:pt>
    <dgm:pt modelId="{D55B2D87-837F-41AF-AF6E-67250DEDD950}" type="pres">
      <dgm:prSet presAssocID="{D863FFEF-08E6-48AC-B6BD-050C490B50CF}" presName="textRect" presStyleLbl="revTx" presStyleIdx="1" presStyleCnt="2">
        <dgm:presLayoutVars>
          <dgm:bulletEnabled val="1"/>
        </dgm:presLayoutVars>
      </dgm:prSet>
      <dgm:spPr/>
      <dgm:t>
        <a:bodyPr/>
        <a:lstStyle/>
        <a:p>
          <a:endParaRPr lang="es-ES"/>
        </a:p>
      </dgm:t>
    </dgm:pt>
  </dgm:ptLst>
  <dgm:cxnLst>
    <dgm:cxn modelId="{36AB55D1-665C-40C7-832E-EB21B09FDE4E}" type="presOf" srcId="{32F65E4E-487E-40CE-9607-B7EBF87A036C}" destId="{B9245B9E-909E-4FF1-8804-E2C7848D58C5}" srcOrd="0" destOrd="0" presId="urn:microsoft.com/office/officeart/2005/8/layout/pList1"/>
    <dgm:cxn modelId="{48F5FB3A-8F8B-4FF9-916B-9FAB5B387BA8}" type="presOf" srcId="{1928F08B-BB13-47D5-9219-F66F24085D6F}" destId="{7D73B842-8F0B-4404-9662-40E5FA8A8C2A}" srcOrd="0" destOrd="0" presId="urn:microsoft.com/office/officeart/2005/8/layout/pList1"/>
    <dgm:cxn modelId="{93B67FEE-1237-44D6-8B64-0B1B73D1BFB1}" type="presOf" srcId="{950EF070-9AC4-472E-9C03-D969A672A43B}" destId="{16E1EDBE-04EF-400A-A235-74A971EF83BE}" srcOrd="0" destOrd="0" presId="urn:microsoft.com/office/officeart/2005/8/layout/pList1"/>
    <dgm:cxn modelId="{4EAE45E4-52B0-47A9-AEAF-186FC4FBD079}" srcId="{950EF070-9AC4-472E-9C03-D969A672A43B}" destId="{D863FFEF-08E6-48AC-B6BD-050C490B50CF}" srcOrd="1" destOrd="0" parTransId="{05696530-042C-41F2-84AE-1A94DC047351}" sibTransId="{880E46DA-449C-4425-87F4-9E1B58B2FBE2}"/>
    <dgm:cxn modelId="{11F051F0-DF6B-4FAD-AE70-5C14C824A3D5}" srcId="{950EF070-9AC4-472E-9C03-D969A672A43B}" destId="{1928F08B-BB13-47D5-9219-F66F24085D6F}" srcOrd="0" destOrd="0" parTransId="{868D7847-C6AF-4AAD-9A6B-C9AF71D5AED6}" sibTransId="{32F65E4E-487E-40CE-9607-B7EBF87A036C}"/>
    <dgm:cxn modelId="{E8F8A5A3-6051-4B9B-A547-563DD6A82A1B}" type="presOf" srcId="{D863FFEF-08E6-48AC-B6BD-050C490B50CF}" destId="{D55B2D87-837F-41AF-AF6E-67250DEDD950}" srcOrd="0" destOrd="0" presId="urn:microsoft.com/office/officeart/2005/8/layout/pList1"/>
    <dgm:cxn modelId="{A5B500B0-C775-411B-B2F6-58EB547AA8E3}" type="presParOf" srcId="{16E1EDBE-04EF-400A-A235-74A971EF83BE}" destId="{64537F9A-1B05-4A9E-A169-E1018CA740C2}" srcOrd="0" destOrd="0" presId="urn:microsoft.com/office/officeart/2005/8/layout/pList1"/>
    <dgm:cxn modelId="{736DA4F3-2302-494D-BFEE-3420FAF16EC7}" type="presParOf" srcId="{64537F9A-1B05-4A9E-A169-E1018CA740C2}" destId="{9D2145E5-4182-4C45-8851-46486B92AE6B}" srcOrd="0" destOrd="0" presId="urn:microsoft.com/office/officeart/2005/8/layout/pList1"/>
    <dgm:cxn modelId="{963197E1-F97A-4C0B-9619-4882292DB43F}" type="presParOf" srcId="{64537F9A-1B05-4A9E-A169-E1018CA740C2}" destId="{7D73B842-8F0B-4404-9662-40E5FA8A8C2A}" srcOrd="1" destOrd="0" presId="urn:microsoft.com/office/officeart/2005/8/layout/pList1"/>
    <dgm:cxn modelId="{BB569B87-4970-43F2-A17B-41A3F27E6561}" type="presParOf" srcId="{16E1EDBE-04EF-400A-A235-74A971EF83BE}" destId="{B9245B9E-909E-4FF1-8804-E2C7848D58C5}" srcOrd="1" destOrd="0" presId="urn:microsoft.com/office/officeart/2005/8/layout/pList1"/>
    <dgm:cxn modelId="{4BAD35FD-9BDB-4A04-AC70-38371A6335EC}" type="presParOf" srcId="{16E1EDBE-04EF-400A-A235-74A971EF83BE}" destId="{3706889A-E2C6-48DE-B40B-AF16A3E3041F}" srcOrd="2" destOrd="0" presId="urn:microsoft.com/office/officeart/2005/8/layout/pList1"/>
    <dgm:cxn modelId="{DB665DC2-29EA-4868-A7AC-9D1A91E6E122}" type="presParOf" srcId="{3706889A-E2C6-48DE-B40B-AF16A3E3041F}" destId="{E12C37BE-5803-415F-9B77-0AC81650D3F5}" srcOrd="0" destOrd="0" presId="urn:microsoft.com/office/officeart/2005/8/layout/pList1"/>
    <dgm:cxn modelId="{208D04D0-D485-463A-8F20-A299A861D4E6}" type="presParOf" srcId="{3706889A-E2C6-48DE-B40B-AF16A3E3041F}" destId="{D55B2D87-837F-41AF-AF6E-67250DEDD95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0EF070-9AC4-472E-9C03-D969A672A43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1928F08B-BB13-47D5-9219-F66F24085D6F}">
      <dgm:prSet phldrT="[Texto]" custT="1"/>
      <dgm:spPr/>
      <dgm:t>
        <a:bodyPr/>
        <a:lstStyle/>
        <a:p>
          <a:pPr algn="ctr"/>
          <a:r>
            <a:rPr lang="es-ES" sz="1600" b="1" dirty="0" smtClean="0"/>
            <a:t>Asia-Pacífico y el Ciberespacio</a:t>
          </a:r>
        </a:p>
        <a:p>
          <a:pPr algn="just"/>
          <a:r>
            <a:rPr lang="es-ES" sz="1600" dirty="0" smtClean="0"/>
            <a:t>El Senado EE.UU. en ene-2014, indica que Rusia y China representan un desafío en el dominio cibernético como en la esfera espacial.</a:t>
          </a:r>
          <a:endParaRPr lang="es-ES" sz="1600" dirty="0"/>
        </a:p>
      </dgm:t>
    </dgm:pt>
    <dgm:pt modelId="{868D7847-C6AF-4AAD-9A6B-C9AF71D5AED6}" type="parTrans" cxnId="{11F051F0-DF6B-4FAD-AE70-5C14C824A3D5}">
      <dgm:prSet/>
      <dgm:spPr/>
      <dgm:t>
        <a:bodyPr/>
        <a:lstStyle/>
        <a:p>
          <a:endParaRPr lang="es-ES" sz="4000"/>
        </a:p>
      </dgm:t>
    </dgm:pt>
    <dgm:pt modelId="{32F65E4E-487E-40CE-9607-B7EBF87A036C}" type="sibTrans" cxnId="{11F051F0-DF6B-4FAD-AE70-5C14C824A3D5}">
      <dgm:prSet/>
      <dgm:spPr/>
      <dgm:t>
        <a:bodyPr/>
        <a:lstStyle/>
        <a:p>
          <a:endParaRPr lang="es-ES" sz="4000"/>
        </a:p>
      </dgm:t>
    </dgm:pt>
    <dgm:pt modelId="{D863FFEF-08E6-48AC-B6BD-050C490B50CF}">
      <dgm:prSet phldrT="[Texto]" custT="1"/>
      <dgm:spPr/>
      <dgm:t>
        <a:bodyPr/>
        <a:lstStyle/>
        <a:p>
          <a:pPr algn="ctr"/>
          <a:r>
            <a:rPr lang="es-ES" sz="1600" b="1" dirty="0" smtClean="0"/>
            <a:t>Suramérica y el Ciberespacio</a:t>
          </a:r>
        </a:p>
        <a:p>
          <a:pPr algn="just"/>
          <a:r>
            <a:rPr lang="es-ES" sz="1600" dirty="0" smtClean="0"/>
            <a:t>En may-2014, Argentina desarrolló el Primer Seminario de Ciberdefensa de UNASUR; participaron militares y civiles en cibernética y TIC’s, abordando esta nueva dimensión de la defensa.</a:t>
          </a:r>
          <a:endParaRPr lang="es-ES" sz="1600" dirty="0"/>
        </a:p>
      </dgm:t>
    </dgm:pt>
    <dgm:pt modelId="{05696530-042C-41F2-84AE-1A94DC047351}" type="parTrans" cxnId="{4EAE45E4-52B0-47A9-AEAF-186FC4FBD079}">
      <dgm:prSet/>
      <dgm:spPr/>
      <dgm:t>
        <a:bodyPr/>
        <a:lstStyle/>
        <a:p>
          <a:endParaRPr lang="es-ES" sz="4000"/>
        </a:p>
      </dgm:t>
    </dgm:pt>
    <dgm:pt modelId="{880E46DA-449C-4425-87F4-9E1B58B2FBE2}" type="sibTrans" cxnId="{4EAE45E4-52B0-47A9-AEAF-186FC4FBD079}">
      <dgm:prSet/>
      <dgm:spPr/>
      <dgm:t>
        <a:bodyPr/>
        <a:lstStyle/>
        <a:p>
          <a:endParaRPr lang="es-ES" sz="4000"/>
        </a:p>
      </dgm:t>
    </dgm:pt>
    <dgm:pt modelId="{16E1EDBE-04EF-400A-A235-74A971EF83BE}" type="pres">
      <dgm:prSet presAssocID="{950EF070-9AC4-472E-9C03-D969A672A43B}" presName="Name0" presStyleCnt="0">
        <dgm:presLayoutVars>
          <dgm:dir/>
          <dgm:resizeHandles val="exact"/>
        </dgm:presLayoutVars>
      </dgm:prSet>
      <dgm:spPr/>
      <dgm:t>
        <a:bodyPr/>
        <a:lstStyle/>
        <a:p>
          <a:endParaRPr lang="es-ES"/>
        </a:p>
      </dgm:t>
    </dgm:pt>
    <dgm:pt modelId="{64537F9A-1B05-4A9E-A169-E1018CA740C2}" type="pres">
      <dgm:prSet presAssocID="{1928F08B-BB13-47D5-9219-F66F24085D6F}" presName="compNode" presStyleCnt="0"/>
      <dgm:spPr/>
    </dgm:pt>
    <dgm:pt modelId="{9D2145E5-4182-4C45-8851-46486B92AE6B}" type="pres">
      <dgm:prSet presAssocID="{1928F08B-BB13-47D5-9219-F66F24085D6F}" presName="pictRect" presStyleLbl="node1" presStyleIdx="0" presStyleCnt="2"/>
      <dgm:spPr>
        <a:blipFill rotWithShape="1">
          <a:blip xmlns:r="http://schemas.openxmlformats.org/officeDocument/2006/relationships" r:embed="rId1"/>
          <a:stretch>
            <a:fillRect/>
          </a:stretch>
        </a:blipFill>
        <a:ln>
          <a:solidFill>
            <a:schemeClr val="tx1"/>
          </a:solidFill>
        </a:ln>
      </dgm:spPr>
    </dgm:pt>
    <dgm:pt modelId="{7D73B842-8F0B-4404-9662-40E5FA8A8C2A}" type="pres">
      <dgm:prSet presAssocID="{1928F08B-BB13-47D5-9219-F66F24085D6F}" presName="textRect" presStyleLbl="revTx" presStyleIdx="0" presStyleCnt="2">
        <dgm:presLayoutVars>
          <dgm:bulletEnabled val="1"/>
        </dgm:presLayoutVars>
      </dgm:prSet>
      <dgm:spPr/>
      <dgm:t>
        <a:bodyPr/>
        <a:lstStyle/>
        <a:p>
          <a:endParaRPr lang="es-ES"/>
        </a:p>
      </dgm:t>
    </dgm:pt>
    <dgm:pt modelId="{B9245B9E-909E-4FF1-8804-E2C7848D58C5}" type="pres">
      <dgm:prSet presAssocID="{32F65E4E-487E-40CE-9607-B7EBF87A036C}" presName="sibTrans" presStyleLbl="sibTrans2D1" presStyleIdx="0" presStyleCnt="0"/>
      <dgm:spPr/>
      <dgm:t>
        <a:bodyPr/>
        <a:lstStyle/>
        <a:p>
          <a:endParaRPr lang="es-ES"/>
        </a:p>
      </dgm:t>
    </dgm:pt>
    <dgm:pt modelId="{3706889A-E2C6-48DE-B40B-AF16A3E3041F}" type="pres">
      <dgm:prSet presAssocID="{D863FFEF-08E6-48AC-B6BD-050C490B50CF}" presName="compNode" presStyleCnt="0"/>
      <dgm:spPr/>
    </dgm:pt>
    <dgm:pt modelId="{E12C37BE-5803-415F-9B77-0AC81650D3F5}" type="pres">
      <dgm:prSet presAssocID="{D863FFEF-08E6-48AC-B6BD-050C490B50CF}" presName="pictRect" presStyleLbl="node1" presStyleIdx="1" presStyleCnt="2"/>
      <dgm:spPr>
        <a:blipFill rotWithShape="1">
          <a:blip xmlns:r="http://schemas.openxmlformats.org/officeDocument/2006/relationships" r:embed="rId2"/>
          <a:stretch>
            <a:fillRect/>
          </a:stretch>
        </a:blipFill>
        <a:ln>
          <a:solidFill>
            <a:schemeClr val="tx1"/>
          </a:solidFill>
        </a:ln>
      </dgm:spPr>
    </dgm:pt>
    <dgm:pt modelId="{D55B2D87-837F-41AF-AF6E-67250DEDD950}" type="pres">
      <dgm:prSet presAssocID="{D863FFEF-08E6-48AC-B6BD-050C490B50CF}" presName="textRect" presStyleLbl="revTx" presStyleIdx="1" presStyleCnt="2">
        <dgm:presLayoutVars>
          <dgm:bulletEnabled val="1"/>
        </dgm:presLayoutVars>
      </dgm:prSet>
      <dgm:spPr/>
      <dgm:t>
        <a:bodyPr/>
        <a:lstStyle/>
        <a:p>
          <a:endParaRPr lang="es-ES"/>
        </a:p>
      </dgm:t>
    </dgm:pt>
  </dgm:ptLst>
  <dgm:cxnLst>
    <dgm:cxn modelId="{8A13B3A5-B6AD-4428-AE4B-26E518F39A69}" type="presOf" srcId="{32F65E4E-487E-40CE-9607-B7EBF87A036C}" destId="{B9245B9E-909E-4FF1-8804-E2C7848D58C5}" srcOrd="0" destOrd="0" presId="urn:microsoft.com/office/officeart/2005/8/layout/pList1"/>
    <dgm:cxn modelId="{71EAD985-775F-4B96-88CF-83C6035819D3}" type="presOf" srcId="{950EF070-9AC4-472E-9C03-D969A672A43B}" destId="{16E1EDBE-04EF-400A-A235-74A971EF83BE}" srcOrd="0" destOrd="0" presId="urn:microsoft.com/office/officeart/2005/8/layout/pList1"/>
    <dgm:cxn modelId="{4EAE45E4-52B0-47A9-AEAF-186FC4FBD079}" srcId="{950EF070-9AC4-472E-9C03-D969A672A43B}" destId="{D863FFEF-08E6-48AC-B6BD-050C490B50CF}" srcOrd="1" destOrd="0" parTransId="{05696530-042C-41F2-84AE-1A94DC047351}" sibTransId="{880E46DA-449C-4425-87F4-9E1B58B2FBE2}"/>
    <dgm:cxn modelId="{D3511FA9-6826-4EE7-A8C6-6A88EC0F4ABE}" type="presOf" srcId="{1928F08B-BB13-47D5-9219-F66F24085D6F}" destId="{7D73B842-8F0B-4404-9662-40E5FA8A8C2A}" srcOrd="0" destOrd="0" presId="urn:microsoft.com/office/officeart/2005/8/layout/pList1"/>
    <dgm:cxn modelId="{1273C0EC-BAA9-4A3F-8D4D-48437CA68B9A}" type="presOf" srcId="{D863FFEF-08E6-48AC-B6BD-050C490B50CF}" destId="{D55B2D87-837F-41AF-AF6E-67250DEDD950}" srcOrd="0" destOrd="0" presId="urn:microsoft.com/office/officeart/2005/8/layout/pList1"/>
    <dgm:cxn modelId="{11F051F0-DF6B-4FAD-AE70-5C14C824A3D5}" srcId="{950EF070-9AC4-472E-9C03-D969A672A43B}" destId="{1928F08B-BB13-47D5-9219-F66F24085D6F}" srcOrd="0" destOrd="0" parTransId="{868D7847-C6AF-4AAD-9A6B-C9AF71D5AED6}" sibTransId="{32F65E4E-487E-40CE-9607-B7EBF87A036C}"/>
    <dgm:cxn modelId="{7727DF5B-D78B-4794-B484-774E5817ACA8}" type="presParOf" srcId="{16E1EDBE-04EF-400A-A235-74A971EF83BE}" destId="{64537F9A-1B05-4A9E-A169-E1018CA740C2}" srcOrd="0" destOrd="0" presId="urn:microsoft.com/office/officeart/2005/8/layout/pList1"/>
    <dgm:cxn modelId="{0EB093EB-3244-442D-AC68-5C9C8B6D0C09}" type="presParOf" srcId="{64537F9A-1B05-4A9E-A169-E1018CA740C2}" destId="{9D2145E5-4182-4C45-8851-46486B92AE6B}" srcOrd="0" destOrd="0" presId="urn:microsoft.com/office/officeart/2005/8/layout/pList1"/>
    <dgm:cxn modelId="{165E6AAC-4CDC-4517-8087-43592C83DE2A}" type="presParOf" srcId="{64537F9A-1B05-4A9E-A169-E1018CA740C2}" destId="{7D73B842-8F0B-4404-9662-40E5FA8A8C2A}" srcOrd="1" destOrd="0" presId="urn:microsoft.com/office/officeart/2005/8/layout/pList1"/>
    <dgm:cxn modelId="{533E6AB1-F2DE-4F9F-8138-A789364D6697}" type="presParOf" srcId="{16E1EDBE-04EF-400A-A235-74A971EF83BE}" destId="{B9245B9E-909E-4FF1-8804-E2C7848D58C5}" srcOrd="1" destOrd="0" presId="urn:microsoft.com/office/officeart/2005/8/layout/pList1"/>
    <dgm:cxn modelId="{39E7739A-353A-415F-84B0-DDB6100AEFC9}" type="presParOf" srcId="{16E1EDBE-04EF-400A-A235-74A971EF83BE}" destId="{3706889A-E2C6-48DE-B40B-AF16A3E3041F}" srcOrd="2" destOrd="0" presId="urn:microsoft.com/office/officeart/2005/8/layout/pList1"/>
    <dgm:cxn modelId="{F014E89D-BD03-4828-9B5A-C5806063BAE0}" type="presParOf" srcId="{3706889A-E2C6-48DE-B40B-AF16A3E3041F}" destId="{E12C37BE-5803-415F-9B77-0AC81650D3F5}" srcOrd="0" destOrd="0" presId="urn:microsoft.com/office/officeart/2005/8/layout/pList1"/>
    <dgm:cxn modelId="{192A917F-5367-4A1F-BEBF-3F1722A54239}" type="presParOf" srcId="{3706889A-E2C6-48DE-B40B-AF16A3E3041F}" destId="{D55B2D87-837F-41AF-AF6E-67250DEDD95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50EF070-9AC4-472E-9C03-D969A672A43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1928F08B-BB13-47D5-9219-F66F24085D6F}">
      <dgm:prSet phldrT="[Texto]" custT="1"/>
      <dgm:spPr/>
      <dgm:t>
        <a:bodyPr/>
        <a:lstStyle/>
        <a:p>
          <a:pPr algn="ctr"/>
          <a:r>
            <a:rPr lang="es-ES" sz="1600" b="1" dirty="0" smtClean="0"/>
            <a:t>Asia-Pacífico y Sist. de Información</a:t>
          </a:r>
        </a:p>
        <a:p>
          <a:pPr algn="just"/>
          <a:r>
            <a:rPr lang="es-ES" sz="1600" dirty="0" smtClean="0"/>
            <a:t>"la inteligencia como órgano preventivo por naturaleza, aparece como uno de los principales instrumentos para anticiparse a las nuevas amenazas y afrontar el nuevo y cambiante escenario de seguridad”.</a:t>
          </a:r>
          <a:endParaRPr lang="es-ES" sz="1600" dirty="0"/>
        </a:p>
      </dgm:t>
    </dgm:pt>
    <dgm:pt modelId="{868D7847-C6AF-4AAD-9A6B-C9AF71D5AED6}" type="parTrans" cxnId="{11F051F0-DF6B-4FAD-AE70-5C14C824A3D5}">
      <dgm:prSet/>
      <dgm:spPr/>
      <dgm:t>
        <a:bodyPr/>
        <a:lstStyle/>
        <a:p>
          <a:endParaRPr lang="es-ES" sz="4000"/>
        </a:p>
      </dgm:t>
    </dgm:pt>
    <dgm:pt modelId="{32F65E4E-487E-40CE-9607-B7EBF87A036C}" type="sibTrans" cxnId="{11F051F0-DF6B-4FAD-AE70-5C14C824A3D5}">
      <dgm:prSet/>
      <dgm:spPr/>
      <dgm:t>
        <a:bodyPr/>
        <a:lstStyle/>
        <a:p>
          <a:endParaRPr lang="es-ES" sz="4000"/>
        </a:p>
      </dgm:t>
    </dgm:pt>
    <dgm:pt modelId="{D863FFEF-08E6-48AC-B6BD-050C490B50CF}">
      <dgm:prSet phldrT="[Texto]" custT="1"/>
      <dgm:spPr/>
      <dgm:t>
        <a:bodyPr/>
        <a:lstStyle/>
        <a:p>
          <a:pPr algn="ctr"/>
          <a:r>
            <a:rPr lang="es-ES" sz="1600" b="1" dirty="0" smtClean="0"/>
            <a:t>Suramérica y Sist. de Información</a:t>
          </a:r>
        </a:p>
        <a:p>
          <a:pPr algn="just"/>
          <a:r>
            <a:rPr lang="es-ES" sz="1600" dirty="0" smtClean="0"/>
            <a:t>Hay cuestiones de seguridad transnacionales que están empezando a impactar. “Resurgimiento de disputas fronterizas irresolutas“ y temas que “…es probable que en años venideros se exacerben como problemas en torno a los recursos naturales"</a:t>
          </a:r>
          <a:endParaRPr lang="es-ES" sz="1600" b="1" dirty="0" smtClean="0"/>
        </a:p>
      </dgm:t>
    </dgm:pt>
    <dgm:pt modelId="{05696530-042C-41F2-84AE-1A94DC047351}" type="parTrans" cxnId="{4EAE45E4-52B0-47A9-AEAF-186FC4FBD079}">
      <dgm:prSet/>
      <dgm:spPr/>
      <dgm:t>
        <a:bodyPr/>
        <a:lstStyle/>
        <a:p>
          <a:endParaRPr lang="es-ES" sz="4000"/>
        </a:p>
      </dgm:t>
    </dgm:pt>
    <dgm:pt modelId="{880E46DA-449C-4425-87F4-9E1B58B2FBE2}" type="sibTrans" cxnId="{4EAE45E4-52B0-47A9-AEAF-186FC4FBD079}">
      <dgm:prSet/>
      <dgm:spPr/>
      <dgm:t>
        <a:bodyPr/>
        <a:lstStyle/>
        <a:p>
          <a:endParaRPr lang="es-ES" sz="4000"/>
        </a:p>
      </dgm:t>
    </dgm:pt>
    <dgm:pt modelId="{16E1EDBE-04EF-400A-A235-74A971EF83BE}" type="pres">
      <dgm:prSet presAssocID="{950EF070-9AC4-472E-9C03-D969A672A43B}" presName="Name0" presStyleCnt="0">
        <dgm:presLayoutVars>
          <dgm:dir/>
          <dgm:resizeHandles val="exact"/>
        </dgm:presLayoutVars>
      </dgm:prSet>
      <dgm:spPr/>
      <dgm:t>
        <a:bodyPr/>
        <a:lstStyle/>
        <a:p>
          <a:endParaRPr lang="es-ES"/>
        </a:p>
      </dgm:t>
    </dgm:pt>
    <dgm:pt modelId="{64537F9A-1B05-4A9E-A169-E1018CA740C2}" type="pres">
      <dgm:prSet presAssocID="{1928F08B-BB13-47D5-9219-F66F24085D6F}" presName="compNode" presStyleCnt="0"/>
      <dgm:spPr/>
    </dgm:pt>
    <dgm:pt modelId="{9D2145E5-4182-4C45-8851-46486B92AE6B}" type="pres">
      <dgm:prSet presAssocID="{1928F08B-BB13-47D5-9219-F66F24085D6F}" presName="pictRect" presStyleLbl="node1" presStyleIdx="0" presStyleCnt="2"/>
      <dgm:spPr>
        <a:blipFill rotWithShape="1">
          <a:blip xmlns:r="http://schemas.openxmlformats.org/officeDocument/2006/relationships" r:embed="rId1"/>
          <a:stretch>
            <a:fillRect/>
          </a:stretch>
        </a:blipFill>
        <a:ln>
          <a:solidFill>
            <a:schemeClr val="tx1"/>
          </a:solidFill>
        </a:ln>
      </dgm:spPr>
    </dgm:pt>
    <dgm:pt modelId="{7D73B842-8F0B-4404-9662-40E5FA8A8C2A}" type="pres">
      <dgm:prSet presAssocID="{1928F08B-BB13-47D5-9219-F66F24085D6F}" presName="textRect" presStyleLbl="revTx" presStyleIdx="0" presStyleCnt="2">
        <dgm:presLayoutVars>
          <dgm:bulletEnabled val="1"/>
        </dgm:presLayoutVars>
      </dgm:prSet>
      <dgm:spPr/>
      <dgm:t>
        <a:bodyPr/>
        <a:lstStyle/>
        <a:p>
          <a:endParaRPr lang="es-ES"/>
        </a:p>
      </dgm:t>
    </dgm:pt>
    <dgm:pt modelId="{B9245B9E-909E-4FF1-8804-E2C7848D58C5}" type="pres">
      <dgm:prSet presAssocID="{32F65E4E-487E-40CE-9607-B7EBF87A036C}" presName="sibTrans" presStyleLbl="sibTrans2D1" presStyleIdx="0" presStyleCnt="0"/>
      <dgm:spPr/>
      <dgm:t>
        <a:bodyPr/>
        <a:lstStyle/>
        <a:p>
          <a:endParaRPr lang="es-ES"/>
        </a:p>
      </dgm:t>
    </dgm:pt>
    <dgm:pt modelId="{3706889A-E2C6-48DE-B40B-AF16A3E3041F}" type="pres">
      <dgm:prSet presAssocID="{D863FFEF-08E6-48AC-B6BD-050C490B50CF}" presName="compNode" presStyleCnt="0"/>
      <dgm:spPr/>
    </dgm:pt>
    <dgm:pt modelId="{E12C37BE-5803-415F-9B77-0AC81650D3F5}" type="pres">
      <dgm:prSet presAssocID="{D863FFEF-08E6-48AC-B6BD-050C490B50CF}" presName="pictRect" presStyleLbl="node1" presStyleIdx="1" presStyleCnt="2"/>
      <dgm:spPr>
        <a:blipFill rotWithShape="1">
          <a:blip xmlns:r="http://schemas.openxmlformats.org/officeDocument/2006/relationships" r:embed="rId2"/>
          <a:stretch>
            <a:fillRect/>
          </a:stretch>
        </a:blipFill>
        <a:ln>
          <a:solidFill>
            <a:schemeClr val="tx1"/>
          </a:solidFill>
        </a:ln>
      </dgm:spPr>
    </dgm:pt>
    <dgm:pt modelId="{D55B2D87-837F-41AF-AF6E-67250DEDD950}" type="pres">
      <dgm:prSet presAssocID="{D863FFEF-08E6-48AC-B6BD-050C490B50CF}" presName="textRect" presStyleLbl="revTx" presStyleIdx="1" presStyleCnt="2">
        <dgm:presLayoutVars>
          <dgm:bulletEnabled val="1"/>
        </dgm:presLayoutVars>
      </dgm:prSet>
      <dgm:spPr/>
      <dgm:t>
        <a:bodyPr/>
        <a:lstStyle/>
        <a:p>
          <a:endParaRPr lang="es-ES"/>
        </a:p>
      </dgm:t>
    </dgm:pt>
  </dgm:ptLst>
  <dgm:cxnLst>
    <dgm:cxn modelId="{1404B12D-2E54-4270-B15B-E5D444C8DD97}" type="presOf" srcId="{D863FFEF-08E6-48AC-B6BD-050C490B50CF}" destId="{D55B2D87-837F-41AF-AF6E-67250DEDD950}" srcOrd="0" destOrd="0" presId="urn:microsoft.com/office/officeart/2005/8/layout/pList1"/>
    <dgm:cxn modelId="{4E0554C5-D12F-4FDF-8ECE-F30C8E86FBA1}" type="presOf" srcId="{1928F08B-BB13-47D5-9219-F66F24085D6F}" destId="{7D73B842-8F0B-4404-9662-40E5FA8A8C2A}" srcOrd="0" destOrd="0" presId="urn:microsoft.com/office/officeart/2005/8/layout/pList1"/>
    <dgm:cxn modelId="{4EAE45E4-52B0-47A9-AEAF-186FC4FBD079}" srcId="{950EF070-9AC4-472E-9C03-D969A672A43B}" destId="{D863FFEF-08E6-48AC-B6BD-050C490B50CF}" srcOrd="1" destOrd="0" parTransId="{05696530-042C-41F2-84AE-1A94DC047351}" sibTransId="{880E46DA-449C-4425-87F4-9E1B58B2FBE2}"/>
    <dgm:cxn modelId="{C68BC714-E188-4040-808D-3B16FF46D3F7}" type="presOf" srcId="{950EF070-9AC4-472E-9C03-D969A672A43B}" destId="{16E1EDBE-04EF-400A-A235-74A971EF83BE}" srcOrd="0" destOrd="0" presId="urn:microsoft.com/office/officeart/2005/8/layout/pList1"/>
    <dgm:cxn modelId="{D813C905-41AD-4D3C-8EC4-FEABAE5E4A7E}" type="presOf" srcId="{32F65E4E-487E-40CE-9607-B7EBF87A036C}" destId="{B9245B9E-909E-4FF1-8804-E2C7848D58C5}" srcOrd="0" destOrd="0" presId="urn:microsoft.com/office/officeart/2005/8/layout/pList1"/>
    <dgm:cxn modelId="{11F051F0-DF6B-4FAD-AE70-5C14C824A3D5}" srcId="{950EF070-9AC4-472E-9C03-D969A672A43B}" destId="{1928F08B-BB13-47D5-9219-F66F24085D6F}" srcOrd="0" destOrd="0" parTransId="{868D7847-C6AF-4AAD-9A6B-C9AF71D5AED6}" sibTransId="{32F65E4E-487E-40CE-9607-B7EBF87A036C}"/>
    <dgm:cxn modelId="{10140357-5A9A-4D87-96FF-CE5B5E9BBDD7}" type="presParOf" srcId="{16E1EDBE-04EF-400A-A235-74A971EF83BE}" destId="{64537F9A-1B05-4A9E-A169-E1018CA740C2}" srcOrd="0" destOrd="0" presId="urn:microsoft.com/office/officeart/2005/8/layout/pList1"/>
    <dgm:cxn modelId="{A0F32973-1ABE-4237-9CA1-2DDB15B214A8}" type="presParOf" srcId="{64537F9A-1B05-4A9E-A169-E1018CA740C2}" destId="{9D2145E5-4182-4C45-8851-46486B92AE6B}" srcOrd="0" destOrd="0" presId="urn:microsoft.com/office/officeart/2005/8/layout/pList1"/>
    <dgm:cxn modelId="{E75E171D-D09E-418F-A91C-9774137DCC29}" type="presParOf" srcId="{64537F9A-1B05-4A9E-A169-E1018CA740C2}" destId="{7D73B842-8F0B-4404-9662-40E5FA8A8C2A}" srcOrd="1" destOrd="0" presId="urn:microsoft.com/office/officeart/2005/8/layout/pList1"/>
    <dgm:cxn modelId="{E1EFDFDC-E275-4C24-8B82-26992971BE8A}" type="presParOf" srcId="{16E1EDBE-04EF-400A-A235-74A971EF83BE}" destId="{B9245B9E-909E-4FF1-8804-E2C7848D58C5}" srcOrd="1" destOrd="0" presId="urn:microsoft.com/office/officeart/2005/8/layout/pList1"/>
    <dgm:cxn modelId="{C0471FA1-FD7F-49FC-B38E-42EE784BB938}" type="presParOf" srcId="{16E1EDBE-04EF-400A-A235-74A971EF83BE}" destId="{3706889A-E2C6-48DE-B40B-AF16A3E3041F}" srcOrd="2" destOrd="0" presId="urn:microsoft.com/office/officeart/2005/8/layout/pList1"/>
    <dgm:cxn modelId="{73F36AF2-CB44-4E41-A264-17DD92A1B757}" type="presParOf" srcId="{3706889A-E2C6-48DE-B40B-AF16A3E3041F}" destId="{E12C37BE-5803-415F-9B77-0AC81650D3F5}" srcOrd="0" destOrd="0" presId="urn:microsoft.com/office/officeart/2005/8/layout/pList1"/>
    <dgm:cxn modelId="{96499C2B-97F4-4430-9BB9-EE13399D34AF}" type="presParOf" srcId="{3706889A-E2C6-48DE-B40B-AF16A3E3041F}" destId="{D55B2D87-837F-41AF-AF6E-67250DEDD95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50EF070-9AC4-472E-9C03-D969A672A43B}"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S"/>
        </a:p>
      </dgm:t>
    </dgm:pt>
    <dgm:pt modelId="{1928F08B-BB13-47D5-9219-F66F24085D6F}">
      <dgm:prSet phldrT="[Texto]" custT="1"/>
      <dgm:spPr/>
      <dgm:t>
        <a:bodyPr/>
        <a:lstStyle/>
        <a:p>
          <a:pPr algn="ctr"/>
          <a:r>
            <a:rPr lang="es-ES" sz="1600" b="1" dirty="0" smtClean="0"/>
            <a:t>Asia-Pacífico y la Vigilancia</a:t>
          </a:r>
        </a:p>
        <a:p>
          <a:pPr algn="just"/>
          <a:r>
            <a:rPr lang="es-ES" sz="1600" dirty="0" smtClean="0"/>
            <a:t>Desde 2014, China planea desarrollar una red global de satélites de vigilancia. En dos años, China podría contar con una red global de vigilancia incluso más amplia que la de EE.UU.</a:t>
          </a:r>
          <a:endParaRPr lang="es-ES" sz="1600" b="1" dirty="0" smtClean="0"/>
        </a:p>
      </dgm:t>
    </dgm:pt>
    <dgm:pt modelId="{868D7847-C6AF-4AAD-9A6B-C9AF71D5AED6}" type="parTrans" cxnId="{11F051F0-DF6B-4FAD-AE70-5C14C824A3D5}">
      <dgm:prSet/>
      <dgm:spPr/>
      <dgm:t>
        <a:bodyPr/>
        <a:lstStyle/>
        <a:p>
          <a:endParaRPr lang="es-ES" sz="4000"/>
        </a:p>
      </dgm:t>
    </dgm:pt>
    <dgm:pt modelId="{32F65E4E-487E-40CE-9607-B7EBF87A036C}" type="sibTrans" cxnId="{11F051F0-DF6B-4FAD-AE70-5C14C824A3D5}">
      <dgm:prSet/>
      <dgm:spPr/>
      <dgm:t>
        <a:bodyPr/>
        <a:lstStyle/>
        <a:p>
          <a:endParaRPr lang="es-ES" sz="4000"/>
        </a:p>
      </dgm:t>
    </dgm:pt>
    <dgm:pt modelId="{D863FFEF-08E6-48AC-B6BD-050C490B50CF}">
      <dgm:prSet phldrT="[Texto]" custT="1"/>
      <dgm:spPr/>
      <dgm:t>
        <a:bodyPr/>
        <a:lstStyle/>
        <a:p>
          <a:pPr algn="ctr"/>
          <a:r>
            <a:rPr lang="es-ES" sz="1600" b="1" dirty="0" smtClean="0"/>
            <a:t>Suramérica y la Vigilancia</a:t>
          </a:r>
        </a:p>
        <a:p>
          <a:pPr algn="just"/>
          <a:r>
            <a:rPr lang="es-ES" sz="1600" dirty="0" smtClean="0"/>
            <a:t>"Made in Suramérica", los acuerdos con China y Rusia han permitido poner en órbita satélites de la región: el Kryasor de Ecuador, los peruanos PUCP-Sat 1 y Pocket-PUCP, así como los nano satélites argentinos "Capitán Beto" y "Manolito".</a:t>
          </a:r>
          <a:endParaRPr lang="es-ES" sz="1600" b="1" dirty="0" smtClean="0"/>
        </a:p>
      </dgm:t>
    </dgm:pt>
    <dgm:pt modelId="{05696530-042C-41F2-84AE-1A94DC047351}" type="parTrans" cxnId="{4EAE45E4-52B0-47A9-AEAF-186FC4FBD079}">
      <dgm:prSet/>
      <dgm:spPr/>
      <dgm:t>
        <a:bodyPr/>
        <a:lstStyle/>
        <a:p>
          <a:endParaRPr lang="es-ES" sz="4000"/>
        </a:p>
      </dgm:t>
    </dgm:pt>
    <dgm:pt modelId="{880E46DA-449C-4425-87F4-9E1B58B2FBE2}" type="sibTrans" cxnId="{4EAE45E4-52B0-47A9-AEAF-186FC4FBD079}">
      <dgm:prSet/>
      <dgm:spPr/>
      <dgm:t>
        <a:bodyPr/>
        <a:lstStyle/>
        <a:p>
          <a:endParaRPr lang="es-ES" sz="4000"/>
        </a:p>
      </dgm:t>
    </dgm:pt>
    <dgm:pt modelId="{16E1EDBE-04EF-400A-A235-74A971EF83BE}" type="pres">
      <dgm:prSet presAssocID="{950EF070-9AC4-472E-9C03-D969A672A43B}" presName="Name0" presStyleCnt="0">
        <dgm:presLayoutVars>
          <dgm:dir/>
          <dgm:resizeHandles val="exact"/>
        </dgm:presLayoutVars>
      </dgm:prSet>
      <dgm:spPr/>
      <dgm:t>
        <a:bodyPr/>
        <a:lstStyle/>
        <a:p>
          <a:endParaRPr lang="es-ES"/>
        </a:p>
      </dgm:t>
    </dgm:pt>
    <dgm:pt modelId="{64537F9A-1B05-4A9E-A169-E1018CA740C2}" type="pres">
      <dgm:prSet presAssocID="{1928F08B-BB13-47D5-9219-F66F24085D6F}" presName="compNode" presStyleCnt="0"/>
      <dgm:spPr/>
    </dgm:pt>
    <dgm:pt modelId="{9D2145E5-4182-4C45-8851-46486B92AE6B}" type="pres">
      <dgm:prSet presAssocID="{1928F08B-BB13-47D5-9219-F66F24085D6F}" presName="pictRect" presStyleLbl="node1" presStyleIdx="0" presStyleCnt="2"/>
      <dgm:spPr>
        <a:blipFill rotWithShape="1">
          <a:blip xmlns:r="http://schemas.openxmlformats.org/officeDocument/2006/relationships" r:embed="rId1"/>
          <a:stretch>
            <a:fillRect/>
          </a:stretch>
        </a:blipFill>
        <a:ln>
          <a:solidFill>
            <a:schemeClr val="tx1"/>
          </a:solidFill>
        </a:ln>
      </dgm:spPr>
    </dgm:pt>
    <dgm:pt modelId="{7D73B842-8F0B-4404-9662-40E5FA8A8C2A}" type="pres">
      <dgm:prSet presAssocID="{1928F08B-BB13-47D5-9219-F66F24085D6F}" presName="textRect" presStyleLbl="revTx" presStyleIdx="0" presStyleCnt="2">
        <dgm:presLayoutVars>
          <dgm:bulletEnabled val="1"/>
        </dgm:presLayoutVars>
      </dgm:prSet>
      <dgm:spPr/>
      <dgm:t>
        <a:bodyPr/>
        <a:lstStyle/>
        <a:p>
          <a:endParaRPr lang="es-ES"/>
        </a:p>
      </dgm:t>
    </dgm:pt>
    <dgm:pt modelId="{B9245B9E-909E-4FF1-8804-E2C7848D58C5}" type="pres">
      <dgm:prSet presAssocID="{32F65E4E-487E-40CE-9607-B7EBF87A036C}" presName="sibTrans" presStyleLbl="sibTrans2D1" presStyleIdx="0" presStyleCnt="0"/>
      <dgm:spPr/>
      <dgm:t>
        <a:bodyPr/>
        <a:lstStyle/>
        <a:p>
          <a:endParaRPr lang="es-ES"/>
        </a:p>
      </dgm:t>
    </dgm:pt>
    <dgm:pt modelId="{3706889A-E2C6-48DE-B40B-AF16A3E3041F}" type="pres">
      <dgm:prSet presAssocID="{D863FFEF-08E6-48AC-B6BD-050C490B50CF}" presName="compNode" presStyleCnt="0"/>
      <dgm:spPr/>
    </dgm:pt>
    <dgm:pt modelId="{E12C37BE-5803-415F-9B77-0AC81650D3F5}" type="pres">
      <dgm:prSet presAssocID="{D863FFEF-08E6-48AC-B6BD-050C490B50CF}" presName="pictRect" presStyleLbl="node1" presStyleIdx="1" presStyleCnt="2" custLinFactNeighborX="645"/>
      <dgm:spPr>
        <a:blipFill rotWithShape="1">
          <a:blip xmlns:r="http://schemas.openxmlformats.org/officeDocument/2006/relationships" r:embed="rId2"/>
          <a:stretch>
            <a:fillRect/>
          </a:stretch>
        </a:blipFill>
        <a:ln>
          <a:solidFill>
            <a:schemeClr val="tx1"/>
          </a:solidFill>
        </a:ln>
      </dgm:spPr>
    </dgm:pt>
    <dgm:pt modelId="{D55B2D87-837F-41AF-AF6E-67250DEDD950}" type="pres">
      <dgm:prSet presAssocID="{D863FFEF-08E6-48AC-B6BD-050C490B50CF}" presName="textRect" presStyleLbl="revTx" presStyleIdx="1" presStyleCnt="2">
        <dgm:presLayoutVars>
          <dgm:bulletEnabled val="1"/>
        </dgm:presLayoutVars>
      </dgm:prSet>
      <dgm:spPr/>
      <dgm:t>
        <a:bodyPr/>
        <a:lstStyle/>
        <a:p>
          <a:endParaRPr lang="es-ES"/>
        </a:p>
      </dgm:t>
    </dgm:pt>
  </dgm:ptLst>
  <dgm:cxnLst>
    <dgm:cxn modelId="{51D06B9B-1AEC-43D6-8A6C-6A86B4D4CEC8}" type="presOf" srcId="{D863FFEF-08E6-48AC-B6BD-050C490B50CF}" destId="{D55B2D87-837F-41AF-AF6E-67250DEDD950}" srcOrd="0" destOrd="0" presId="urn:microsoft.com/office/officeart/2005/8/layout/pList1"/>
    <dgm:cxn modelId="{E07C7FC8-7450-4E7E-924A-4628775FA6C9}" type="presOf" srcId="{32F65E4E-487E-40CE-9607-B7EBF87A036C}" destId="{B9245B9E-909E-4FF1-8804-E2C7848D58C5}" srcOrd="0" destOrd="0" presId="urn:microsoft.com/office/officeart/2005/8/layout/pList1"/>
    <dgm:cxn modelId="{FC011683-1F2D-475D-B953-BEF913CC77D7}" type="presOf" srcId="{950EF070-9AC4-472E-9C03-D969A672A43B}" destId="{16E1EDBE-04EF-400A-A235-74A971EF83BE}" srcOrd="0" destOrd="0" presId="urn:microsoft.com/office/officeart/2005/8/layout/pList1"/>
    <dgm:cxn modelId="{50409E26-D294-42BF-B4E8-5B148E0B3A2A}" type="presOf" srcId="{1928F08B-BB13-47D5-9219-F66F24085D6F}" destId="{7D73B842-8F0B-4404-9662-40E5FA8A8C2A}" srcOrd="0" destOrd="0" presId="urn:microsoft.com/office/officeart/2005/8/layout/pList1"/>
    <dgm:cxn modelId="{4EAE45E4-52B0-47A9-AEAF-186FC4FBD079}" srcId="{950EF070-9AC4-472E-9C03-D969A672A43B}" destId="{D863FFEF-08E6-48AC-B6BD-050C490B50CF}" srcOrd="1" destOrd="0" parTransId="{05696530-042C-41F2-84AE-1A94DC047351}" sibTransId="{880E46DA-449C-4425-87F4-9E1B58B2FBE2}"/>
    <dgm:cxn modelId="{11F051F0-DF6B-4FAD-AE70-5C14C824A3D5}" srcId="{950EF070-9AC4-472E-9C03-D969A672A43B}" destId="{1928F08B-BB13-47D5-9219-F66F24085D6F}" srcOrd="0" destOrd="0" parTransId="{868D7847-C6AF-4AAD-9A6B-C9AF71D5AED6}" sibTransId="{32F65E4E-487E-40CE-9607-B7EBF87A036C}"/>
    <dgm:cxn modelId="{605B9394-326B-4401-8646-228ABB74BB6E}" type="presParOf" srcId="{16E1EDBE-04EF-400A-A235-74A971EF83BE}" destId="{64537F9A-1B05-4A9E-A169-E1018CA740C2}" srcOrd="0" destOrd="0" presId="urn:microsoft.com/office/officeart/2005/8/layout/pList1"/>
    <dgm:cxn modelId="{8602277F-3E0B-433B-A2F3-248F0596CD00}" type="presParOf" srcId="{64537F9A-1B05-4A9E-A169-E1018CA740C2}" destId="{9D2145E5-4182-4C45-8851-46486B92AE6B}" srcOrd="0" destOrd="0" presId="urn:microsoft.com/office/officeart/2005/8/layout/pList1"/>
    <dgm:cxn modelId="{45BC050C-74CE-4AAC-91DF-0F0D15EC3CB4}" type="presParOf" srcId="{64537F9A-1B05-4A9E-A169-E1018CA740C2}" destId="{7D73B842-8F0B-4404-9662-40E5FA8A8C2A}" srcOrd="1" destOrd="0" presId="urn:microsoft.com/office/officeart/2005/8/layout/pList1"/>
    <dgm:cxn modelId="{E2E3FAA5-A181-4C63-99E4-3D423D619902}" type="presParOf" srcId="{16E1EDBE-04EF-400A-A235-74A971EF83BE}" destId="{B9245B9E-909E-4FF1-8804-E2C7848D58C5}" srcOrd="1" destOrd="0" presId="urn:microsoft.com/office/officeart/2005/8/layout/pList1"/>
    <dgm:cxn modelId="{21DA7F9D-CBB8-47A9-AE37-8EB34F600A91}" type="presParOf" srcId="{16E1EDBE-04EF-400A-A235-74A971EF83BE}" destId="{3706889A-E2C6-48DE-B40B-AF16A3E3041F}" srcOrd="2" destOrd="0" presId="urn:microsoft.com/office/officeart/2005/8/layout/pList1"/>
    <dgm:cxn modelId="{2324BF5C-6F6F-4ECE-843E-9175D8EE8961}" type="presParOf" srcId="{3706889A-E2C6-48DE-B40B-AF16A3E3041F}" destId="{E12C37BE-5803-415F-9B77-0AC81650D3F5}" srcOrd="0" destOrd="0" presId="urn:microsoft.com/office/officeart/2005/8/layout/pList1"/>
    <dgm:cxn modelId="{B8D83062-C7CD-470F-8F8B-4C20F7ADA21F}" type="presParOf" srcId="{3706889A-E2C6-48DE-B40B-AF16A3E3041F}" destId="{D55B2D87-837F-41AF-AF6E-67250DEDD95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D9198A-22A2-4B45-96B9-0A5AB634A54B}"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s-ES"/>
        </a:p>
      </dgm:t>
    </dgm:pt>
    <dgm:pt modelId="{D961089F-3D17-491A-847C-FCF60510008A}">
      <dgm:prSet phldrT="[Texto]" custT="1"/>
      <dgm:spPr>
        <a:solidFill>
          <a:srgbClr val="002060"/>
        </a:solidFill>
        <a:ln>
          <a:solidFill>
            <a:srgbClr val="0033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0"/>
          <a:r>
            <a:rPr lang="es-ES" sz="1600" b="1" dirty="0" smtClean="0">
              <a:solidFill>
                <a:schemeClr val="bg1"/>
              </a:solidFill>
            </a:rPr>
            <a:t>Las razones son claras, Asia-Pacífico es una realidad en ascenso. China ha triplicado en 20 años su posesión de riqueza.</a:t>
          </a:r>
          <a:endParaRPr lang="es-ES" sz="1600" b="1" dirty="0">
            <a:solidFill>
              <a:schemeClr val="bg1"/>
            </a:solidFill>
          </a:endParaRPr>
        </a:p>
      </dgm:t>
    </dgm:pt>
    <dgm:pt modelId="{AE7D5925-7693-4738-AE78-5DE55B38146C}" type="parTrans" cxnId="{0DE3C43A-671A-4D5D-B279-EF6D37626372}">
      <dgm:prSet/>
      <dgm:spPr/>
      <dgm:t>
        <a:bodyPr/>
        <a:lstStyle/>
        <a:p>
          <a:endParaRPr lang="es-ES"/>
        </a:p>
      </dgm:t>
    </dgm:pt>
    <dgm:pt modelId="{89EC4315-2146-4553-8415-6A0A72948D10}" type="sibTrans" cxnId="{0DE3C43A-671A-4D5D-B279-EF6D37626372}">
      <dgm:prSet/>
      <dgm:spPr/>
      <dgm:t>
        <a:bodyPr/>
        <a:lstStyle/>
        <a:p>
          <a:endParaRPr lang="es-ES"/>
        </a:p>
      </dgm:t>
    </dgm:pt>
    <dgm:pt modelId="{D4E5D542-C0F2-4189-AE60-5E5477C37D10}">
      <dgm:prSet phldrT="[Texto]" custT="1"/>
      <dgm:spPr>
        <a:solidFill>
          <a:srgbClr val="99CCFF"/>
        </a:solidFill>
        <a:ln>
          <a:solidFill>
            <a:srgbClr val="0033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1" dirty="0" smtClean="0">
              <a:solidFill>
                <a:schemeClr val="accent4"/>
              </a:solidFill>
            </a:rPr>
            <a:t>Indonesia, Vietnam o Tailandia: importantes crecimientos. Japón, Surcorea, Australia, Taiwán o Singapur: años de alto desarrollo.</a:t>
          </a:r>
          <a:endParaRPr lang="es-ES" sz="1600" b="1" dirty="0">
            <a:solidFill>
              <a:schemeClr val="accent4"/>
            </a:solidFill>
          </a:endParaRPr>
        </a:p>
      </dgm:t>
    </dgm:pt>
    <dgm:pt modelId="{65E8006F-F609-45D6-A49D-10339E9ED250}" type="parTrans" cxnId="{7668E222-809B-438E-9B39-5AE6A0B48E04}">
      <dgm:prSet/>
      <dgm:spPr/>
      <dgm:t>
        <a:bodyPr/>
        <a:lstStyle/>
        <a:p>
          <a:endParaRPr lang="es-ES"/>
        </a:p>
      </dgm:t>
    </dgm:pt>
    <dgm:pt modelId="{367482D7-9532-43FE-A624-25232C178353}" type="sibTrans" cxnId="{7668E222-809B-438E-9B39-5AE6A0B48E04}">
      <dgm:prSet/>
      <dgm:spPr/>
      <dgm:t>
        <a:bodyPr/>
        <a:lstStyle/>
        <a:p>
          <a:endParaRPr lang="es-ES"/>
        </a:p>
      </dgm:t>
    </dgm:pt>
    <dgm:pt modelId="{187ED043-FA06-4703-88C7-2D5E81DB8FCC}">
      <dgm:prSet phldrT="[Texto]" custT="1"/>
      <dgm:spPr>
        <a:solidFill>
          <a:srgbClr val="002060"/>
        </a:solidFill>
        <a:ln>
          <a:solidFill>
            <a:srgbClr val="0033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1" dirty="0" smtClean="0">
              <a:solidFill>
                <a:schemeClr val="bg1"/>
              </a:solidFill>
            </a:rPr>
            <a:t>Suramérica debe plantearse su rol ante este nuevo escenario geopolítico y estratégico mundial.</a:t>
          </a:r>
          <a:endParaRPr lang="es-ES" sz="1600" b="1" dirty="0">
            <a:solidFill>
              <a:schemeClr val="bg1"/>
            </a:solidFill>
          </a:endParaRPr>
        </a:p>
      </dgm:t>
    </dgm:pt>
    <dgm:pt modelId="{809D6096-B4F3-4151-A64B-629CE9DA2956}" type="parTrans" cxnId="{D5809593-02CD-4821-A2B3-B14A7FED201E}">
      <dgm:prSet/>
      <dgm:spPr/>
      <dgm:t>
        <a:bodyPr/>
        <a:lstStyle/>
        <a:p>
          <a:endParaRPr lang="es-ES"/>
        </a:p>
      </dgm:t>
    </dgm:pt>
    <dgm:pt modelId="{73F8A1A6-B69C-4823-8335-77EE7549F48A}" type="sibTrans" cxnId="{D5809593-02CD-4821-A2B3-B14A7FED201E}">
      <dgm:prSet/>
      <dgm:spPr/>
      <dgm:t>
        <a:bodyPr/>
        <a:lstStyle/>
        <a:p>
          <a:endParaRPr lang="es-ES"/>
        </a:p>
      </dgm:t>
    </dgm:pt>
    <dgm:pt modelId="{EC0CDF45-AFC0-4190-8829-CA060FE58712}">
      <dgm:prSet phldrT="[Texto]" phldr="1"/>
      <dgm:spPr>
        <a:blipFill rotWithShape="0">
          <a:blip xmlns:r="http://schemas.openxmlformats.org/officeDocument/2006/relationships" r:embed="rId1"/>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dirty="0"/>
        </a:p>
      </dgm:t>
    </dgm:pt>
    <dgm:pt modelId="{63D4FA97-481D-4124-B4F5-FF311CCBCCAB}" type="parTrans" cxnId="{4AABA009-B4DE-4E23-AE42-04D7353F9D98}">
      <dgm:prSet/>
      <dgm:spPr/>
      <dgm:t>
        <a:bodyPr/>
        <a:lstStyle/>
        <a:p>
          <a:endParaRPr lang="es-ES"/>
        </a:p>
      </dgm:t>
    </dgm:pt>
    <dgm:pt modelId="{E8935C8C-7545-4BEF-86BF-8D02F877491F}" type="sibTrans" cxnId="{4AABA009-B4DE-4E23-AE42-04D7353F9D98}">
      <dgm:prSet/>
      <dgm:spPr/>
      <dgm:t>
        <a:bodyPr/>
        <a:lstStyle/>
        <a:p>
          <a:endParaRPr lang="es-ES"/>
        </a:p>
      </dgm:t>
    </dgm:pt>
    <dgm:pt modelId="{397E8449-8504-45A2-A881-4664CA8AF4BC}">
      <dgm:prSet phldrT="[Texto]" custT="1"/>
      <dgm:spPr>
        <a:solidFill>
          <a:srgbClr val="FF0000"/>
        </a:solidFill>
        <a:ln>
          <a:solidFill>
            <a:srgbClr val="00336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0"/>
          <a:r>
            <a:rPr lang="es-ES" sz="1600" b="1" dirty="0" smtClean="0">
              <a:solidFill>
                <a:schemeClr val="bg1"/>
              </a:solidFill>
            </a:rPr>
            <a:t>Identificar </a:t>
          </a:r>
          <a:r>
            <a:rPr lang="es-EC" sz="1600" b="1" dirty="0" smtClean="0">
              <a:solidFill>
                <a:schemeClr val="bg1"/>
              </a:solidFill>
            </a:rPr>
            <a:t>ÁREAS DE </a:t>
          </a:r>
          <a:r>
            <a:rPr lang="es-ES" sz="1600" b="1" dirty="0" smtClean="0">
              <a:solidFill>
                <a:schemeClr val="bg1"/>
              </a:solidFill>
            </a:rPr>
            <a:t>COOPERACIÓN, con atención en oportunidades de colaboración presentes y otras que se abrirán.</a:t>
          </a:r>
          <a:endParaRPr lang="es-ES" sz="1600" b="1" dirty="0">
            <a:solidFill>
              <a:schemeClr val="bg1"/>
            </a:solidFill>
          </a:endParaRPr>
        </a:p>
      </dgm:t>
    </dgm:pt>
    <dgm:pt modelId="{39807E9A-7A4D-4D52-AC7A-40F3FD1DA724}" type="parTrans" cxnId="{56BBCE25-777C-4776-B2D4-3EBF4615122E}">
      <dgm:prSet/>
      <dgm:spPr/>
      <dgm:t>
        <a:bodyPr/>
        <a:lstStyle/>
        <a:p>
          <a:endParaRPr lang="es-ES"/>
        </a:p>
      </dgm:t>
    </dgm:pt>
    <dgm:pt modelId="{E76C0E19-578A-4768-BBA3-E56795703832}" type="sibTrans" cxnId="{56BBCE25-777C-4776-B2D4-3EBF4615122E}">
      <dgm:prSet/>
      <dgm:spPr/>
      <dgm:t>
        <a:bodyPr/>
        <a:lstStyle/>
        <a:p>
          <a:endParaRPr lang="es-ES"/>
        </a:p>
      </dgm:t>
    </dgm:pt>
    <dgm:pt modelId="{46EC1B70-4D37-403B-A8D9-004B8824EC6A}">
      <dgm:prSet phldrT="[Texto]" phldr="1"/>
      <dgm:spPr>
        <a:blipFill rotWithShape="0">
          <a:blip xmlns:r="http://schemas.openxmlformats.org/officeDocument/2006/relationships" r:embed="rId2"/>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dirty="0"/>
        </a:p>
      </dgm:t>
    </dgm:pt>
    <dgm:pt modelId="{8E327C89-3D97-4B57-BFC8-6E591B881462}" type="parTrans" cxnId="{4D23C42F-51C0-4E11-98D7-C07F46674F7C}">
      <dgm:prSet/>
      <dgm:spPr/>
      <dgm:t>
        <a:bodyPr/>
        <a:lstStyle/>
        <a:p>
          <a:endParaRPr lang="es-ES"/>
        </a:p>
      </dgm:t>
    </dgm:pt>
    <dgm:pt modelId="{A0E21E63-64E0-491B-B233-4351FA573124}" type="sibTrans" cxnId="{4D23C42F-51C0-4E11-98D7-C07F46674F7C}">
      <dgm:prSet/>
      <dgm:spPr/>
      <dgm:t>
        <a:bodyPr/>
        <a:lstStyle/>
        <a:p>
          <a:endParaRPr lang="es-ES"/>
        </a:p>
      </dgm:t>
    </dgm:pt>
    <dgm:pt modelId="{6D2E36B7-B156-427E-B252-1E9C3479E527}">
      <dgm:prSet phldrT="[Texto]" phldr="1"/>
      <dgm:spPr>
        <a:blipFill rotWithShape="0">
          <a:blip xmlns:r="http://schemas.openxmlformats.org/officeDocument/2006/relationships" r:embed="rId3"/>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dirty="0"/>
        </a:p>
      </dgm:t>
    </dgm:pt>
    <dgm:pt modelId="{0ACF6191-76D1-4F83-B65B-13BACA8ABC6E}" type="sibTrans" cxnId="{6F8B5717-94BA-4CB6-8980-37E713C016F0}">
      <dgm:prSet/>
      <dgm:spPr/>
      <dgm:t>
        <a:bodyPr/>
        <a:lstStyle/>
        <a:p>
          <a:endParaRPr lang="es-ES"/>
        </a:p>
      </dgm:t>
    </dgm:pt>
    <dgm:pt modelId="{410B320A-14DC-4869-96EA-1A5DAD1BF968}" type="parTrans" cxnId="{6F8B5717-94BA-4CB6-8980-37E713C016F0}">
      <dgm:prSet/>
      <dgm:spPr/>
      <dgm:t>
        <a:bodyPr/>
        <a:lstStyle/>
        <a:p>
          <a:endParaRPr lang="es-ES"/>
        </a:p>
      </dgm:t>
    </dgm:pt>
    <dgm:pt modelId="{A49A1F3F-3746-4509-82F3-37AA95AD9247}">
      <dgm:prSet phldrT="[Texto]" phldr="1"/>
      <dgm:spPr>
        <a:blipFill rotWithShape="0">
          <a:blip xmlns:r="http://schemas.openxmlformats.org/officeDocument/2006/relationships" r:embed="rId4"/>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dirty="0"/>
        </a:p>
      </dgm:t>
    </dgm:pt>
    <dgm:pt modelId="{73ED8B72-8D35-4A56-93E9-33D602FCF245}" type="sibTrans" cxnId="{69242CEB-62BD-4180-A7E2-DE66CE1D5C12}">
      <dgm:prSet/>
      <dgm:spPr/>
      <dgm:t>
        <a:bodyPr/>
        <a:lstStyle/>
        <a:p>
          <a:endParaRPr lang="es-ES"/>
        </a:p>
      </dgm:t>
    </dgm:pt>
    <dgm:pt modelId="{588B4408-89EA-4570-8EC5-EA4B70CD91B8}" type="parTrans" cxnId="{69242CEB-62BD-4180-A7E2-DE66CE1D5C12}">
      <dgm:prSet/>
      <dgm:spPr/>
      <dgm:t>
        <a:bodyPr/>
        <a:lstStyle/>
        <a:p>
          <a:endParaRPr lang="es-ES"/>
        </a:p>
      </dgm:t>
    </dgm:pt>
    <dgm:pt modelId="{82BBD1F9-7086-4691-836E-285613E56657}" type="pres">
      <dgm:prSet presAssocID="{02D9198A-22A2-4B45-96B9-0A5AB634A54B}" presName="cycleMatrixDiagram" presStyleCnt="0">
        <dgm:presLayoutVars>
          <dgm:chMax val="1"/>
          <dgm:dir/>
          <dgm:animLvl val="lvl"/>
          <dgm:resizeHandles val="exact"/>
        </dgm:presLayoutVars>
      </dgm:prSet>
      <dgm:spPr/>
      <dgm:t>
        <a:bodyPr/>
        <a:lstStyle/>
        <a:p>
          <a:endParaRPr lang="es-ES"/>
        </a:p>
      </dgm:t>
    </dgm:pt>
    <dgm:pt modelId="{12B13BBE-97D5-4C28-AEF8-4BF77DE70448}" type="pres">
      <dgm:prSet presAssocID="{02D9198A-22A2-4B45-96B9-0A5AB634A54B}" presName="children" presStyleCnt="0"/>
      <dgm:spPr/>
    </dgm:pt>
    <dgm:pt modelId="{C3E11A46-A8DB-4DF1-AD1A-1E5945FB3BDF}" type="pres">
      <dgm:prSet presAssocID="{02D9198A-22A2-4B45-96B9-0A5AB634A54B}" presName="child1group" presStyleCnt="0"/>
      <dgm:spPr/>
    </dgm:pt>
    <dgm:pt modelId="{7A74A7A4-2FF1-4F77-B165-D4371D1EF8CB}" type="pres">
      <dgm:prSet presAssocID="{02D9198A-22A2-4B45-96B9-0A5AB634A54B}" presName="child1" presStyleLbl="bgAcc1" presStyleIdx="0" presStyleCnt="4" custScaleX="167429" custLinFactX="47778" custLinFactNeighborX="100000" custLinFactNeighborY="4006"/>
      <dgm:spPr/>
      <dgm:t>
        <a:bodyPr/>
        <a:lstStyle/>
        <a:p>
          <a:endParaRPr lang="es-ES"/>
        </a:p>
      </dgm:t>
    </dgm:pt>
    <dgm:pt modelId="{0B13B200-B32B-45A9-AE0C-6A7EEE8BEC83}" type="pres">
      <dgm:prSet presAssocID="{02D9198A-22A2-4B45-96B9-0A5AB634A54B}" presName="child1Text" presStyleLbl="bgAcc1" presStyleIdx="0" presStyleCnt="4">
        <dgm:presLayoutVars>
          <dgm:bulletEnabled val="1"/>
        </dgm:presLayoutVars>
      </dgm:prSet>
      <dgm:spPr/>
      <dgm:t>
        <a:bodyPr/>
        <a:lstStyle/>
        <a:p>
          <a:endParaRPr lang="es-ES"/>
        </a:p>
      </dgm:t>
    </dgm:pt>
    <dgm:pt modelId="{7F2B2BFC-903F-463D-9567-D4CB67E1CE43}" type="pres">
      <dgm:prSet presAssocID="{02D9198A-22A2-4B45-96B9-0A5AB634A54B}" presName="child2group" presStyleCnt="0"/>
      <dgm:spPr/>
    </dgm:pt>
    <dgm:pt modelId="{A8F252D0-BB18-4E96-B689-C402F72BDFC5}" type="pres">
      <dgm:prSet presAssocID="{02D9198A-22A2-4B45-96B9-0A5AB634A54B}" presName="child2" presStyleLbl="bgAcc1" presStyleIdx="1" presStyleCnt="4" custScaleY="117869" custLinFactX="-100000" custLinFactNeighborX="-113668" custLinFactNeighborY="10136"/>
      <dgm:spPr/>
      <dgm:t>
        <a:bodyPr/>
        <a:lstStyle/>
        <a:p>
          <a:endParaRPr lang="es-ES"/>
        </a:p>
      </dgm:t>
    </dgm:pt>
    <dgm:pt modelId="{311D5173-7472-4E56-AEDE-C18581D59B4D}" type="pres">
      <dgm:prSet presAssocID="{02D9198A-22A2-4B45-96B9-0A5AB634A54B}" presName="child2Text" presStyleLbl="bgAcc1" presStyleIdx="1" presStyleCnt="4">
        <dgm:presLayoutVars>
          <dgm:bulletEnabled val="1"/>
        </dgm:presLayoutVars>
      </dgm:prSet>
      <dgm:spPr/>
      <dgm:t>
        <a:bodyPr/>
        <a:lstStyle/>
        <a:p>
          <a:endParaRPr lang="es-ES"/>
        </a:p>
      </dgm:t>
    </dgm:pt>
    <dgm:pt modelId="{0AB06B11-A80E-4B89-90ED-D10EF8FB41BA}" type="pres">
      <dgm:prSet presAssocID="{02D9198A-22A2-4B45-96B9-0A5AB634A54B}" presName="child3group" presStyleCnt="0"/>
      <dgm:spPr/>
    </dgm:pt>
    <dgm:pt modelId="{D3B74269-8AA3-4A8E-A044-06B6F2AC1F51}" type="pres">
      <dgm:prSet presAssocID="{02D9198A-22A2-4B45-96B9-0A5AB634A54B}" presName="child3" presStyleLbl="bgAcc1" presStyleIdx="2" presStyleCnt="4" custScaleX="97340" custScaleY="118427" custLinFactNeighborX="19418" custLinFactNeighborY="-3240"/>
      <dgm:spPr/>
      <dgm:t>
        <a:bodyPr/>
        <a:lstStyle/>
        <a:p>
          <a:endParaRPr lang="es-ES"/>
        </a:p>
      </dgm:t>
    </dgm:pt>
    <dgm:pt modelId="{BEADAEDA-0C53-4604-9335-7FDE8B1218BF}" type="pres">
      <dgm:prSet presAssocID="{02D9198A-22A2-4B45-96B9-0A5AB634A54B}" presName="child3Text" presStyleLbl="bgAcc1" presStyleIdx="2" presStyleCnt="4">
        <dgm:presLayoutVars>
          <dgm:bulletEnabled val="1"/>
        </dgm:presLayoutVars>
      </dgm:prSet>
      <dgm:spPr/>
      <dgm:t>
        <a:bodyPr/>
        <a:lstStyle/>
        <a:p>
          <a:endParaRPr lang="es-ES"/>
        </a:p>
      </dgm:t>
    </dgm:pt>
    <dgm:pt modelId="{CC939418-1B79-4EB9-9DE1-77E148498585}" type="pres">
      <dgm:prSet presAssocID="{02D9198A-22A2-4B45-96B9-0A5AB634A54B}" presName="child4group" presStyleCnt="0"/>
      <dgm:spPr/>
    </dgm:pt>
    <dgm:pt modelId="{6F2F9769-D907-4F8C-B6E4-59B58730C955}" type="pres">
      <dgm:prSet presAssocID="{02D9198A-22A2-4B45-96B9-0A5AB634A54B}" presName="child4" presStyleLbl="bgAcc1" presStyleIdx="3" presStyleCnt="4" custScaleY="131102" custLinFactNeighborX="-50058" custLinFactNeighborY="-9049"/>
      <dgm:spPr/>
      <dgm:t>
        <a:bodyPr/>
        <a:lstStyle/>
        <a:p>
          <a:endParaRPr lang="es-ES"/>
        </a:p>
      </dgm:t>
    </dgm:pt>
    <dgm:pt modelId="{EDE5D051-0CB1-4404-B1F6-729EFBF60B39}" type="pres">
      <dgm:prSet presAssocID="{02D9198A-22A2-4B45-96B9-0A5AB634A54B}" presName="child4Text" presStyleLbl="bgAcc1" presStyleIdx="3" presStyleCnt="4">
        <dgm:presLayoutVars>
          <dgm:bulletEnabled val="1"/>
        </dgm:presLayoutVars>
      </dgm:prSet>
      <dgm:spPr/>
      <dgm:t>
        <a:bodyPr/>
        <a:lstStyle/>
        <a:p>
          <a:endParaRPr lang="es-ES"/>
        </a:p>
      </dgm:t>
    </dgm:pt>
    <dgm:pt modelId="{5760CEC4-FBBD-4DA2-91F3-E528DCDE17D8}" type="pres">
      <dgm:prSet presAssocID="{02D9198A-22A2-4B45-96B9-0A5AB634A54B}" presName="childPlaceholder" presStyleCnt="0"/>
      <dgm:spPr/>
    </dgm:pt>
    <dgm:pt modelId="{AB1BAB4C-BDBE-4B81-8435-6949725D703B}" type="pres">
      <dgm:prSet presAssocID="{02D9198A-22A2-4B45-96B9-0A5AB634A54B}" presName="circle" presStyleCnt="0"/>
      <dgm:spPr/>
    </dgm:pt>
    <dgm:pt modelId="{08B16B9A-B95D-4064-B917-BDA9DC3679F4}" type="pres">
      <dgm:prSet presAssocID="{02D9198A-22A2-4B45-96B9-0A5AB634A54B}" presName="quadrant1" presStyleLbl="node1" presStyleIdx="0" presStyleCnt="4" custScaleX="116804" custScaleY="110604" custLinFactNeighborX="-11969" custLinFactNeighborY="-6092">
        <dgm:presLayoutVars>
          <dgm:chMax val="1"/>
          <dgm:bulletEnabled val="1"/>
        </dgm:presLayoutVars>
      </dgm:prSet>
      <dgm:spPr/>
      <dgm:t>
        <a:bodyPr/>
        <a:lstStyle/>
        <a:p>
          <a:endParaRPr lang="es-ES"/>
        </a:p>
      </dgm:t>
    </dgm:pt>
    <dgm:pt modelId="{793EF3E8-B914-494A-A53F-FAE7E5242AE8}" type="pres">
      <dgm:prSet presAssocID="{02D9198A-22A2-4B45-96B9-0A5AB634A54B}" presName="quadrant2" presStyleLbl="node1" presStyleIdx="1" presStyleCnt="4" custScaleX="116588" custScaleY="110604" custLinFactNeighborX="3100" custLinFactNeighborY="-6092">
        <dgm:presLayoutVars>
          <dgm:chMax val="1"/>
          <dgm:bulletEnabled val="1"/>
        </dgm:presLayoutVars>
      </dgm:prSet>
      <dgm:spPr/>
      <dgm:t>
        <a:bodyPr/>
        <a:lstStyle/>
        <a:p>
          <a:endParaRPr lang="es-ES"/>
        </a:p>
      </dgm:t>
    </dgm:pt>
    <dgm:pt modelId="{CB561025-CCCB-4539-AA6E-8404A448405D}" type="pres">
      <dgm:prSet presAssocID="{02D9198A-22A2-4B45-96B9-0A5AB634A54B}" presName="quadrant3" presStyleLbl="node1" presStyleIdx="2" presStyleCnt="4" custScaleX="116588" custScaleY="116804" custLinFactNeighborX="3100" custLinFactNeighborY="5984">
        <dgm:presLayoutVars>
          <dgm:chMax val="1"/>
          <dgm:bulletEnabled val="1"/>
        </dgm:presLayoutVars>
      </dgm:prSet>
      <dgm:spPr/>
      <dgm:t>
        <a:bodyPr/>
        <a:lstStyle/>
        <a:p>
          <a:endParaRPr lang="es-ES"/>
        </a:p>
      </dgm:t>
    </dgm:pt>
    <dgm:pt modelId="{4D468468-EDE1-4DA0-B71B-BB1161E6631E}" type="pres">
      <dgm:prSet presAssocID="{02D9198A-22A2-4B45-96B9-0A5AB634A54B}" presName="quadrant4" presStyleLbl="node1" presStyleIdx="3" presStyleCnt="4" custScaleX="116589" custScaleY="116804" custLinFactNeighborX="-12076" custLinFactNeighborY="5984">
        <dgm:presLayoutVars>
          <dgm:chMax val="1"/>
          <dgm:bulletEnabled val="1"/>
        </dgm:presLayoutVars>
      </dgm:prSet>
      <dgm:spPr/>
      <dgm:t>
        <a:bodyPr/>
        <a:lstStyle/>
        <a:p>
          <a:endParaRPr lang="es-ES"/>
        </a:p>
      </dgm:t>
    </dgm:pt>
    <dgm:pt modelId="{33CAD158-35AB-4922-BC78-F02B437A7C58}" type="pres">
      <dgm:prSet presAssocID="{02D9198A-22A2-4B45-96B9-0A5AB634A54B}" presName="quadrantPlaceholder" presStyleCnt="0"/>
      <dgm:spPr/>
    </dgm:pt>
    <dgm:pt modelId="{4F654E8D-BB5D-4DF9-98A1-0B5A727D2B29}" type="pres">
      <dgm:prSet presAssocID="{02D9198A-22A2-4B45-96B9-0A5AB634A54B}" presName="center1" presStyleLbl="fgShp" presStyleIdx="0" presStyleCnt="2" custScaleX="120058" custScaleY="119329"/>
      <dgm:spPr>
        <a:solidFill>
          <a:schemeClr val="accent2"/>
        </a:solidFill>
      </dgm:spPr>
    </dgm:pt>
    <dgm:pt modelId="{42709EA4-5DDC-4EC7-97EF-4911309256C9}" type="pres">
      <dgm:prSet presAssocID="{02D9198A-22A2-4B45-96B9-0A5AB634A54B}" presName="center2" presStyleLbl="fgShp" presStyleIdx="1" presStyleCnt="2" custScaleX="120058" custScaleY="119329"/>
      <dgm:spPr>
        <a:solidFill>
          <a:schemeClr val="accent2"/>
        </a:solidFill>
      </dgm:spPr>
    </dgm:pt>
  </dgm:ptLst>
  <dgm:cxnLst>
    <dgm:cxn modelId="{991D5AE9-23B0-4343-9C86-870DD560B107}" type="presOf" srcId="{A49A1F3F-3746-4509-82F3-37AA95AD9247}" destId="{A8F252D0-BB18-4E96-B689-C402F72BDFC5}" srcOrd="0" destOrd="0" presId="urn:microsoft.com/office/officeart/2005/8/layout/cycle4"/>
    <dgm:cxn modelId="{F4E9B3AF-4DD4-4182-AE7B-94745CB00CC1}" type="presOf" srcId="{D4E5D542-C0F2-4189-AE60-5E5477C37D10}" destId="{793EF3E8-B914-494A-A53F-FAE7E5242AE8}" srcOrd="0" destOrd="0" presId="urn:microsoft.com/office/officeart/2005/8/layout/cycle4"/>
    <dgm:cxn modelId="{7668E222-809B-438E-9B39-5AE6A0B48E04}" srcId="{02D9198A-22A2-4B45-96B9-0A5AB634A54B}" destId="{D4E5D542-C0F2-4189-AE60-5E5477C37D10}" srcOrd="1" destOrd="0" parTransId="{65E8006F-F609-45D6-A49D-10339E9ED250}" sibTransId="{367482D7-9532-43FE-A624-25232C178353}"/>
    <dgm:cxn modelId="{5C634CCA-1B4E-4092-9747-7685FCBD2D94}" type="presOf" srcId="{397E8449-8504-45A2-A881-4664CA8AF4BC}" destId="{4D468468-EDE1-4DA0-B71B-BB1161E6631E}" srcOrd="0" destOrd="0" presId="urn:microsoft.com/office/officeart/2005/8/layout/cycle4"/>
    <dgm:cxn modelId="{69242CEB-62BD-4180-A7E2-DE66CE1D5C12}" srcId="{D4E5D542-C0F2-4189-AE60-5E5477C37D10}" destId="{A49A1F3F-3746-4509-82F3-37AA95AD9247}" srcOrd="0" destOrd="0" parTransId="{588B4408-89EA-4570-8EC5-EA4B70CD91B8}" sibTransId="{73ED8B72-8D35-4A56-93E9-33D602FCF245}"/>
    <dgm:cxn modelId="{701BC446-85A4-480C-B630-4CA242E30D7C}" type="presOf" srcId="{6D2E36B7-B156-427E-B252-1E9C3479E527}" destId="{7A74A7A4-2FF1-4F77-B165-D4371D1EF8CB}" srcOrd="0" destOrd="0" presId="urn:microsoft.com/office/officeart/2005/8/layout/cycle4"/>
    <dgm:cxn modelId="{4A2155DA-6BB8-4CDD-A692-A3A0E773449B}" type="presOf" srcId="{EC0CDF45-AFC0-4190-8829-CA060FE58712}" destId="{D3B74269-8AA3-4A8E-A044-06B6F2AC1F51}" srcOrd="0" destOrd="0" presId="urn:microsoft.com/office/officeart/2005/8/layout/cycle4"/>
    <dgm:cxn modelId="{D568F2F5-2F4C-4B8E-BE03-AB0EF57AB0E6}" type="presOf" srcId="{46EC1B70-4D37-403B-A8D9-004B8824EC6A}" destId="{EDE5D051-0CB1-4404-B1F6-729EFBF60B39}" srcOrd="1" destOrd="0" presId="urn:microsoft.com/office/officeart/2005/8/layout/cycle4"/>
    <dgm:cxn modelId="{56BBCE25-777C-4776-B2D4-3EBF4615122E}" srcId="{02D9198A-22A2-4B45-96B9-0A5AB634A54B}" destId="{397E8449-8504-45A2-A881-4664CA8AF4BC}" srcOrd="3" destOrd="0" parTransId="{39807E9A-7A4D-4D52-AC7A-40F3FD1DA724}" sibTransId="{E76C0E19-578A-4768-BBA3-E56795703832}"/>
    <dgm:cxn modelId="{E55914B4-E79F-472B-A8CF-B9B92A28410F}" type="presOf" srcId="{EC0CDF45-AFC0-4190-8829-CA060FE58712}" destId="{BEADAEDA-0C53-4604-9335-7FDE8B1218BF}" srcOrd="1" destOrd="0" presId="urn:microsoft.com/office/officeart/2005/8/layout/cycle4"/>
    <dgm:cxn modelId="{6F8B5717-94BA-4CB6-8980-37E713C016F0}" srcId="{D961089F-3D17-491A-847C-FCF60510008A}" destId="{6D2E36B7-B156-427E-B252-1E9C3479E527}" srcOrd="0" destOrd="0" parTransId="{410B320A-14DC-4869-96EA-1A5DAD1BF968}" sibTransId="{0ACF6191-76D1-4F83-B65B-13BACA8ABC6E}"/>
    <dgm:cxn modelId="{9959BF5B-2E25-4D7D-858D-444D22AFCA63}" type="presOf" srcId="{187ED043-FA06-4703-88C7-2D5E81DB8FCC}" destId="{CB561025-CCCB-4539-AA6E-8404A448405D}" srcOrd="0" destOrd="0" presId="urn:microsoft.com/office/officeart/2005/8/layout/cycle4"/>
    <dgm:cxn modelId="{4AABA009-B4DE-4E23-AE42-04D7353F9D98}" srcId="{187ED043-FA06-4703-88C7-2D5E81DB8FCC}" destId="{EC0CDF45-AFC0-4190-8829-CA060FE58712}" srcOrd="0" destOrd="0" parTransId="{63D4FA97-481D-4124-B4F5-FF311CCBCCAB}" sibTransId="{E8935C8C-7545-4BEF-86BF-8D02F877491F}"/>
    <dgm:cxn modelId="{D5809593-02CD-4821-A2B3-B14A7FED201E}" srcId="{02D9198A-22A2-4B45-96B9-0A5AB634A54B}" destId="{187ED043-FA06-4703-88C7-2D5E81DB8FCC}" srcOrd="2" destOrd="0" parTransId="{809D6096-B4F3-4151-A64B-629CE9DA2956}" sibTransId="{73F8A1A6-B69C-4823-8335-77EE7549F48A}"/>
    <dgm:cxn modelId="{0DE3C43A-671A-4D5D-B279-EF6D37626372}" srcId="{02D9198A-22A2-4B45-96B9-0A5AB634A54B}" destId="{D961089F-3D17-491A-847C-FCF60510008A}" srcOrd="0" destOrd="0" parTransId="{AE7D5925-7693-4738-AE78-5DE55B38146C}" sibTransId="{89EC4315-2146-4553-8415-6A0A72948D10}"/>
    <dgm:cxn modelId="{9FD7286E-37BB-4666-BB06-7FE5B773D23E}" type="presOf" srcId="{46EC1B70-4D37-403B-A8D9-004B8824EC6A}" destId="{6F2F9769-D907-4F8C-B6E4-59B58730C955}" srcOrd="0" destOrd="0" presId="urn:microsoft.com/office/officeart/2005/8/layout/cycle4"/>
    <dgm:cxn modelId="{4D23C42F-51C0-4E11-98D7-C07F46674F7C}" srcId="{397E8449-8504-45A2-A881-4664CA8AF4BC}" destId="{46EC1B70-4D37-403B-A8D9-004B8824EC6A}" srcOrd="0" destOrd="0" parTransId="{8E327C89-3D97-4B57-BFC8-6E591B881462}" sibTransId="{A0E21E63-64E0-491B-B233-4351FA573124}"/>
    <dgm:cxn modelId="{517719AE-1AE3-4CFA-88AF-01D80926BB5A}" type="presOf" srcId="{A49A1F3F-3746-4509-82F3-37AA95AD9247}" destId="{311D5173-7472-4E56-AEDE-C18581D59B4D}" srcOrd="1" destOrd="0" presId="urn:microsoft.com/office/officeart/2005/8/layout/cycle4"/>
    <dgm:cxn modelId="{6A21A307-C039-43DA-BA6E-EA5ACC0E1ADF}" type="presOf" srcId="{D961089F-3D17-491A-847C-FCF60510008A}" destId="{08B16B9A-B95D-4064-B917-BDA9DC3679F4}" srcOrd="0" destOrd="0" presId="urn:microsoft.com/office/officeart/2005/8/layout/cycle4"/>
    <dgm:cxn modelId="{9C12859D-190A-4CB7-8293-7CAE946E5BF9}" type="presOf" srcId="{02D9198A-22A2-4B45-96B9-0A5AB634A54B}" destId="{82BBD1F9-7086-4691-836E-285613E56657}" srcOrd="0" destOrd="0" presId="urn:microsoft.com/office/officeart/2005/8/layout/cycle4"/>
    <dgm:cxn modelId="{7A278F05-F7F9-483E-AB11-D10AEA6EFDD7}" type="presOf" srcId="{6D2E36B7-B156-427E-B252-1E9C3479E527}" destId="{0B13B200-B32B-45A9-AE0C-6A7EEE8BEC83}" srcOrd="1" destOrd="0" presId="urn:microsoft.com/office/officeart/2005/8/layout/cycle4"/>
    <dgm:cxn modelId="{536AD443-0C7A-4DE8-8E17-C4ADFB8CA156}" type="presParOf" srcId="{82BBD1F9-7086-4691-836E-285613E56657}" destId="{12B13BBE-97D5-4C28-AEF8-4BF77DE70448}" srcOrd="0" destOrd="0" presId="urn:microsoft.com/office/officeart/2005/8/layout/cycle4"/>
    <dgm:cxn modelId="{E42C9059-A74D-4DFE-B9ED-11F23447BF06}" type="presParOf" srcId="{12B13BBE-97D5-4C28-AEF8-4BF77DE70448}" destId="{C3E11A46-A8DB-4DF1-AD1A-1E5945FB3BDF}" srcOrd="0" destOrd="0" presId="urn:microsoft.com/office/officeart/2005/8/layout/cycle4"/>
    <dgm:cxn modelId="{749AA371-7EC4-49D8-9AE2-A02854F54041}" type="presParOf" srcId="{C3E11A46-A8DB-4DF1-AD1A-1E5945FB3BDF}" destId="{7A74A7A4-2FF1-4F77-B165-D4371D1EF8CB}" srcOrd="0" destOrd="0" presId="urn:microsoft.com/office/officeart/2005/8/layout/cycle4"/>
    <dgm:cxn modelId="{57290060-8396-4044-B44D-064037197EB2}" type="presParOf" srcId="{C3E11A46-A8DB-4DF1-AD1A-1E5945FB3BDF}" destId="{0B13B200-B32B-45A9-AE0C-6A7EEE8BEC83}" srcOrd="1" destOrd="0" presId="urn:microsoft.com/office/officeart/2005/8/layout/cycle4"/>
    <dgm:cxn modelId="{96D552FE-BE0F-4C28-8F28-8D5E43211584}" type="presParOf" srcId="{12B13BBE-97D5-4C28-AEF8-4BF77DE70448}" destId="{7F2B2BFC-903F-463D-9567-D4CB67E1CE43}" srcOrd="1" destOrd="0" presId="urn:microsoft.com/office/officeart/2005/8/layout/cycle4"/>
    <dgm:cxn modelId="{C5166AF7-C984-473E-B22B-7A36762393D6}" type="presParOf" srcId="{7F2B2BFC-903F-463D-9567-D4CB67E1CE43}" destId="{A8F252D0-BB18-4E96-B689-C402F72BDFC5}" srcOrd="0" destOrd="0" presId="urn:microsoft.com/office/officeart/2005/8/layout/cycle4"/>
    <dgm:cxn modelId="{53FCC479-561B-4279-ABD0-43932E47B23C}" type="presParOf" srcId="{7F2B2BFC-903F-463D-9567-D4CB67E1CE43}" destId="{311D5173-7472-4E56-AEDE-C18581D59B4D}" srcOrd="1" destOrd="0" presId="urn:microsoft.com/office/officeart/2005/8/layout/cycle4"/>
    <dgm:cxn modelId="{09EA64A7-0216-4279-9359-BAE0C6BF462B}" type="presParOf" srcId="{12B13BBE-97D5-4C28-AEF8-4BF77DE70448}" destId="{0AB06B11-A80E-4B89-90ED-D10EF8FB41BA}" srcOrd="2" destOrd="0" presId="urn:microsoft.com/office/officeart/2005/8/layout/cycle4"/>
    <dgm:cxn modelId="{49C15108-D24D-4333-9BCC-4354AB54AA85}" type="presParOf" srcId="{0AB06B11-A80E-4B89-90ED-D10EF8FB41BA}" destId="{D3B74269-8AA3-4A8E-A044-06B6F2AC1F51}" srcOrd="0" destOrd="0" presId="urn:microsoft.com/office/officeart/2005/8/layout/cycle4"/>
    <dgm:cxn modelId="{722EDED6-1C37-4757-81BC-6F97759B73A2}" type="presParOf" srcId="{0AB06B11-A80E-4B89-90ED-D10EF8FB41BA}" destId="{BEADAEDA-0C53-4604-9335-7FDE8B1218BF}" srcOrd="1" destOrd="0" presId="urn:microsoft.com/office/officeart/2005/8/layout/cycle4"/>
    <dgm:cxn modelId="{DCA5E86A-C1B9-4605-83F4-E7941B305DBF}" type="presParOf" srcId="{12B13BBE-97D5-4C28-AEF8-4BF77DE70448}" destId="{CC939418-1B79-4EB9-9DE1-77E148498585}" srcOrd="3" destOrd="0" presId="urn:microsoft.com/office/officeart/2005/8/layout/cycle4"/>
    <dgm:cxn modelId="{1CD0E2CD-0A25-402C-A42E-E97B884CFD35}" type="presParOf" srcId="{CC939418-1B79-4EB9-9DE1-77E148498585}" destId="{6F2F9769-D907-4F8C-B6E4-59B58730C955}" srcOrd="0" destOrd="0" presId="urn:microsoft.com/office/officeart/2005/8/layout/cycle4"/>
    <dgm:cxn modelId="{EC0C8119-B394-491D-8571-78313A7CD5C3}" type="presParOf" srcId="{CC939418-1B79-4EB9-9DE1-77E148498585}" destId="{EDE5D051-0CB1-4404-B1F6-729EFBF60B39}" srcOrd="1" destOrd="0" presId="urn:microsoft.com/office/officeart/2005/8/layout/cycle4"/>
    <dgm:cxn modelId="{DA64732F-CC55-4B04-9C84-2C279A566C0D}" type="presParOf" srcId="{12B13BBE-97D5-4C28-AEF8-4BF77DE70448}" destId="{5760CEC4-FBBD-4DA2-91F3-E528DCDE17D8}" srcOrd="4" destOrd="0" presId="urn:microsoft.com/office/officeart/2005/8/layout/cycle4"/>
    <dgm:cxn modelId="{9A82D51F-F4E8-4353-A60C-692539385E26}" type="presParOf" srcId="{82BBD1F9-7086-4691-836E-285613E56657}" destId="{AB1BAB4C-BDBE-4B81-8435-6949725D703B}" srcOrd="1" destOrd="0" presId="urn:microsoft.com/office/officeart/2005/8/layout/cycle4"/>
    <dgm:cxn modelId="{C44602B2-ECE3-4B29-A1DA-5B604A68DD82}" type="presParOf" srcId="{AB1BAB4C-BDBE-4B81-8435-6949725D703B}" destId="{08B16B9A-B95D-4064-B917-BDA9DC3679F4}" srcOrd="0" destOrd="0" presId="urn:microsoft.com/office/officeart/2005/8/layout/cycle4"/>
    <dgm:cxn modelId="{BB725463-BA6D-4C60-844C-0E06FE661525}" type="presParOf" srcId="{AB1BAB4C-BDBE-4B81-8435-6949725D703B}" destId="{793EF3E8-B914-494A-A53F-FAE7E5242AE8}" srcOrd="1" destOrd="0" presId="urn:microsoft.com/office/officeart/2005/8/layout/cycle4"/>
    <dgm:cxn modelId="{D4C84F94-F582-41B3-ADE2-96537C9E4BD2}" type="presParOf" srcId="{AB1BAB4C-BDBE-4B81-8435-6949725D703B}" destId="{CB561025-CCCB-4539-AA6E-8404A448405D}" srcOrd="2" destOrd="0" presId="urn:microsoft.com/office/officeart/2005/8/layout/cycle4"/>
    <dgm:cxn modelId="{525D712C-B0A7-4CBD-8205-6569CC9D082C}" type="presParOf" srcId="{AB1BAB4C-BDBE-4B81-8435-6949725D703B}" destId="{4D468468-EDE1-4DA0-B71B-BB1161E6631E}" srcOrd="3" destOrd="0" presId="urn:microsoft.com/office/officeart/2005/8/layout/cycle4"/>
    <dgm:cxn modelId="{B4B85254-0CC5-4B34-A979-4077952D5409}" type="presParOf" srcId="{AB1BAB4C-BDBE-4B81-8435-6949725D703B}" destId="{33CAD158-35AB-4922-BC78-F02B437A7C58}" srcOrd="4" destOrd="0" presId="urn:microsoft.com/office/officeart/2005/8/layout/cycle4"/>
    <dgm:cxn modelId="{82E456F2-CCDD-4912-B816-AFFC403B8BDA}" type="presParOf" srcId="{82BBD1F9-7086-4691-836E-285613E56657}" destId="{4F654E8D-BB5D-4DF9-98A1-0B5A727D2B29}" srcOrd="2" destOrd="0" presId="urn:microsoft.com/office/officeart/2005/8/layout/cycle4"/>
    <dgm:cxn modelId="{66FA9CB4-65F5-47F5-AC23-C83E500D0B23}" type="presParOf" srcId="{82BBD1F9-7086-4691-836E-285613E56657}" destId="{42709EA4-5DDC-4EC7-97EF-4911309256C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84A5B-3B86-4598-B6C0-6FCC70A3AA7B}" type="doc">
      <dgm:prSet loTypeId="urn:microsoft.com/office/officeart/2005/8/layout/hList7" loCatId="list" qsTypeId="urn:microsoft.com/office/officeart/2005/8/quickstyle/simple1" qsCatId="simple" csTypeId="urn:microsoft.com/office/officeart/2005/8/colors/accent1_2" csCatId="accent1" phldr="1"/>
      <dgm:spPr/>
    </dgm:pt>
    <dgm:pt modelId="{0BC02EFD-F373-4C3F-95CB-0A8205EF73A8}">
      <dgm:prSet phldrT="[Texto]" custT="1"/>
      <dgm:spPr>
        <a:solidFill>
          <a:srgbClr val="003366"/>
        </a:solidFill>
      </dgm:spPr>
      <dgm:t>
        <a:bodyPr/>
        <a:lstStyle/>
        <a:p>
          <a:r>
            <a:rPr lang="es-EC" sz="1400" b="1" dirty="0" smtClean="0">
              <a:solidFill>
                <a:schemeClr val="bg1"/>
              </a:solidFill>
            </a:rPr>
            <a:t>¿</a:t>
          </a:r>
          <a:r>
            <a:rPr lang="es-ES" sz="1400" b="1" dirty="0" smtClean="0">
              <a:solidFill>
                <a:schemeClr val="bg1"/>
              </a:solidFill>
            </a:rPr>
            <a:t>C</a:t>
          </a:r>
          <a:r>
            <a:rPr lang="es-EC" sz="1400" b="1" dirty="0" smtClean="0">
              <a:solidFill>
                <a:schemeClr val="bg1"/>
              </a:solidFill>
            </a:rPr>
            <a:t>ómo la UNASUR puede ser un eje influyente en la geopolítica internacional, que sirva para establecer la estrategia de defensa del Ecuador?</a:t>
          </a:r>
          <a:endParaRPr lang="es-ES" sz="1400" b="1" dirty="0">
            <a:solidFill>
              <a:schemeClr val="bg1"/>
            </a:solidFill>
          </a:endParaRPr>
        </a:p>
      </dgm:t>
    </dgm:pt>
    <dgm:pt modelId="{C5274378-A6A4-40D4-B7A7-94F25E6BF053}" type="parTrans" cxnId="{3758242A-AB7F-447B-917E-AD2D955E3B1D}">
      <dgm:prSet/>
      <dgm:spPr/>
      <dgm:t>
        <a:bodyPr/>
        <a:lstStyle/>
        <a:p>
          <a:endParaRPr lang="es-ES"/>
        </a:p>
      </dgm:t>
    </dgm:pt>
    <dgm:pt modelId="{E62AF30C-303A-48A6-9B3C-BB357DCD354E}" type="sibTrans" cxnId="{3758242A-AB7F-447B-917E-AD2D955E3B1D}">
      <dgm:prSet/>
      <dgm:spPr/>
      <dgm:t>
        <a:bodyPr/>
        <a:lstStyle/>
        <a:p>
          <a:endParaRPr lang="es-ES"/>
        </a:p>
      </dgm:t>
    </dgm:pt>
    <dgm:pt modelId="{0F81EB97-EEB2-4065-9208-EB7A8F6C2C86}">
      <dgm:prSet phldrT="[Texto]" custT="1"/>
      <dgm:spPr>
        <a:solidFill>
          <a:srgbClr val="003366"/>
        </a:solidFill>
      </dgm:spPr>
      <dgm:t>
        <a:bodyPr/>
        <a:lstStyle/>
        <a:p>
          <a:r>
            <a:rPr lang="es-ES" sz="1400" b="1" dirty="0" smtClean="0"/>
            <a:t>¿Cómo se justifican los procesos de integración, que puedan contribuir a la “integración profunda”, considerando la seguridad y defensa en Sudamérica?</a:t>
          </a:r>
          <a:endParaRPr lang="es-ES" sz="1400" b="1" dirty="0"/>
        </a:p>
      </dgm:t>
    </dgm:pt>
    <dgm:pt modelId="{4838B773-9565-44EA-B602-541FC806BCD8}" type="parTrans" cxnId="{65208733-4833-4F3C-8C7F-23BD078DD1E0}">
      <dgm:prSet/>
      <dgm:spPr/>
      <dgm:t>
        <a:bodyPr/>
        <a:lstStyle/>
        <a:p>
          <a:endParaRPr lang="es-ES"/>
        </a:p>
      </dgm:t>
    </dgm:pt>
    <dgm:pt modelId="{D2A00C16-01EF-4FC3-ABEE-898348BBF19D}" type="sibTrans" cxnId="{65208733-4833-4F3C-8C7F-23BD078DD1E0}">
      <dgm:prSet/>
      <dgm:spPr/>
      <dgm:t>
        <a:bodyPr/>
        <a:lstStyle/>
        <a:p>
          <a:endParaRPr lang="es-ES"/>
        </a:p>
      </dgm:t>
    </dgm:pt>
    <dgm:pt modelId="{7058B0C6-817B-48D9-B362-9B701AD45624}">
      <dgm:prSet phldrT="[Texto]" custT="1"/>
      <dgm:spPr>
        <a:solidFill>
          <a:srgbClr val="003366"/>
        </a:solidFill>
      </dgm:spPr>
      <dgm:t>
        <a:bodyPr/>
        <a:lstStyle/>
        <a:p>
          <a:r>
            <a:rPr lang="es-ES" sz="1400" b="1" dirty="0" smtClean="0">
              <a:solidFill>
                <a:schemeClr val="bg1"/>
              </a:solidFill>
            </a:rPr>
            <a:t>¿Cómo se configura en Sudamérica lo relativo al MULTILATERALISMO, que contribuya a la paz y la estabilidad de la región?</a:t>
          </a:r>
          <a:endParaRPr lang="es-ES" sz="1400" b="1" dirty="0">
            <a:solidFill>
              <a:schemeClr val="bg1"/>
            </a:solidFill>
          </a:endParaRPr>
        </a:p>
      </dgm:t>
    </dgm:pt>
    <dgm:pt modelId="{41698E60-4D2D-4877-A429-437F99C50F03}" type="parTrans" cxnId="{E79F247B-CCDC-49D8-AA1B-66D37F30071B}">
      <dgm:prSet/>
      <dgm:spPr/>
      <dgm:t>
        <a:bodyPr/>
        <a:lstStyle/>
        <a:p>
          <a:endParaRPr lang="es-ES"/>
        </a:p>
      </dgm:t>
    </dgm:pt>
    <dgm:pt modelId="{D5BA6488-05B6-4918-9D29-380EE0B6E040}" type="sibTrans" cxnId="{E79F247B-CCDC-49D8-AA1B-66D37F30071B}">
      <dgm:prSet/>
      <dgm:spPr/>
      <dgm:t>
        <a:bodyPr/>
        <a:lstStyle/>
        <a:p>
          <a:endParaRPr lang="es-ES"/>
        </a:p>
      </dgm:t>
    </dgm:pt>
    <dgm:pt modelId="{0195EDC3-DF7D-46B8-AA4A-CC3532EF952A}">
      <dgm:prSet phldrT="[Texto]" custT="1"/>
      <dgm:spPr>
        <a:solidFill>
          <a:srgbClr val="003366"/>
        </a:solidFill>
      </dgm:spPr>
      <dgm:t>
        <a:bodyPr/>
        <a:lstStyle/>
        <a:p>
          <a:r>
            <a:rPr lang="es-ES" sz="1400" b="1" dirty="0" smtClean="0">
              <a:solidFill>
                <a:schemeClr val="bg1"/>
              </a:solidFill>
            </a:rPr>
            <a:t>¿Cómo Suramérica podrá adoptar una geopolítica centrándose en: superioridad aérea y movilidad, disuasión nuclear, acceso marítimo, ciberespacio, información y vigilancia?</a:t>
          </a:r>
          <a:endParaRPr lang="es-ES" sz="1400" b="1" dirty="0">
            <a:solidFill>
              <a:schemeClr val="bg1"/>
            </a:solidFill>
          </a:endParaRPr>
        </a:p>
      </dgm:t>
    </dgm:pt>
    <dgm:pt modelId="{93770290-63C9-4EB7-9FE3-8C32CAB2C455}" type="parTrans" cxnId="{8D2E4681-23AB-430E-ADA0-48AC3E240334}">
      <dgm:prSet/>
      <dgm:spPr/>
      <dgm:t>
        <a:bodyPr/>
        <a:lstStyle/>
        <a:p>
          <a:endParaRPr lang="es-ES"/>
        </a:p>
      </dgm:t>
    </dgm:pt>
    <dgm:pt modelId="{497E2D07-B765-42BE-8884-B965A1C265CD}" type="sibTrans" cxnId="{8D2E4681-23AB-430E-ADA0-48AC3E240334}">
      <dgm:prSet/>
      <dgm:spPr/>
      <dgm:t>
        <a:bodyPr/>
        <a:lstStyle/>
        <a:p>
          <a:endParaRPr lang="es-ES"/>
        </a:p>
      </dgm:t>
    </dgm:pt>
    <dgm:pt modelId="{EF092D31-6116-47E7-B6DF-90F236320FE8}" type="pres">
      <dgm:prSet presAssocID="{5DF84A5B-3B86-4598-B6C0-6FCC70A3AA7B}" presName="Name0" presStyleCnt="0">
        <dgm:presLayoutVars>
          <dgm:dir/>
          <dgm:resizeHandles val="exact"/>
        </dgm:presLayoutVars>
      </dgm:prSet>
      <dgm:spPr/>
    </dgm:pt>
    <dgm:pt modelId="{990092B9-C718-4C39-9E01-5863A72CA8AD}" type="pres">
      <dgm:prSet presAssocID="{5DF84A5B-3B86-4598-B6C0-6FCC70A3AA7B}" presName="fgShape" presStyleLbl="fgShp" presStyleIdx="0" presStyleCnt="1"/>
      <dgm:spPr>
        <a:solidFill>
          <a:srgbClr val="FF0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78827E2-3043-4540-B344-EB0BB9CA79E2}" type="pres">
      <dgm:prSet presAssocID="{5DF84A5B-3B86-4598-B6C0-6FCC70A3AA7B}" presName="linComp" presStyleCnt="0"/>
      <dgm:spPr/>
    </dgm:pt>
    <dgm:pt modelId="{1E6EED7D-8B53-46E0-BF4A-790F34FE852F}" type="pres">
      <dgm:prSet presAssocID="{0BC02EFD-F373-4C3F-95CB-0A8205EF73A8}" presName="compNode" presStyleCnt="0"/>
      <dgm:spPr/>
    </dgm:pt>
    <dgm:pt modelId="{689C9A2E-28C9-4F7F-B8D4-F86003F8B0DB}" type="pres">
      <dgm:prSet presAssocID="{0BC02EFD-F373-4C3F-95CB-0A8205EF73A8}" presName="bkgdShape" presStyleLbl="node1" presStyleIdx="0" presStyleCnt="4"/>
      <dgm:spPr/>
      <dgm:t>
        <a:bodyPr/>
        <a:lstStyle/>
        <a:p>
          <a:endParaRPr lang="es-ES"/>
        </a:p>
      </dgm:t>
    </dgm:pt>
    <dgm:pt modelId="{7B92DE5B-6925-4A42-A972-9F407B1643D2}" type="pres">
      <dgm:prSet presAssocID="{0BC02EFD-F373-4C3F-95CB-0A8205EF73A8}" presName="nodeTx" presStyleLbl="node1" presStyleIdx="0" presStyleCnt="4">
        <dgm:presLayoutVars>
          <dgm:bulletEnabled val="1"/>
        </dgm:presLayoutVars>
      </dgm:prSet>
      <dgm:spPr/>
      <dgm:t>
        <a:bodyPr/>
        <a:lstStyle/>
        <a:p>
          <a:endParaRPr lang="es-ES"/>
        </a:p>
      </dgm:t>
    </dgm:pt>
    <dgm:pt modelId="{3301CF14-9E10-46D0-94E7-A17A88E471DD}" type="pres">
      <dgm:prSet presAssocID="{0BC02EFD-F373-4C3F-95CB-0A8205EF73A8}" presName="invisiNode" presStyleLbl="node1" presStyleIdx="0" presStyleCnt="4"/>
      <dgm:spPr/>
    </dgm:pt>
    <dgm:pt modelId="{B104ECE5-297B-41D7-AB90-4B87F238F244}" type="pres">
      <dgm:prSet presAssocID="{0BC02EFD-F373-4C3F-95CB-0A8205EF73A8}" presName="imagNode" presStyleLbl="fgImgPlace1" presStyleIdx="0" presStyleCnt="4"/>
      <dgm:spPr>
        <a:blipFill rotWithShape="1">
          <a:blip xmlns:r="http://schemas.openxmlformats.org/officeDocument/2006/relationships" r:embed="rId1"/>
          <a:stretch>
            <a:fillRect/>
          </a:stretch>
        </a:blipFill>
      </dgm:spPr>
    </dgm:pt>
    <dgm:pt modelId="{AA82DFC4-BA0A-42F1-BCB3-5E3D9BA1774A}" type="pres">
      <dgm:prSet presAssocID="{E62AF30C-303A-48A6-9B3C-BB357DCD354E}" presName="sibTrans" presStyleLbl="sibTrans2D1" presStyleIdx="0" presStyleCnt="0"/>
      <dgm:spPr/>
      <dgm:t>
        <a:bodyPr/>
        <a:lstStyle/>
        <a:p>
          <a:endParaRPr lang="es-ES"/>
        </a:p>
      </dgm:t>
    </dgm:pt>
    <dgm:pt modelId="{A54F3B12-B37D-478F-B8BC-3AAF8B31AADB}" type="pres">
      <dgm:prSet presAssocID="{0F81EB97-EEB2-4065-9208-EB7A8F6C2C86}" presName="compNode" presStyleCnt="0"/>
      <dgm:spPr/>
    </dgm:pt>
    <dgm:pt modelId="{CD95852E-A7A8-42E1-8F6C-1B7EF722AFF3}" type="pres">
      <dgm:prSet presAssocID="{0F81EB97-EEB2-4065-9208-EB7A8F6C2C86}" presName="bkgdShape" presStyleLbl="node1" presStyleIdx="1" presStyleCnt="4"/>
      <dgm:spPr/>
      <dgm:t>
        <a:bodyPr/>
        <a:lstStyle/>
        <a:p>
          <a:endParaRPr lang="es-ES"/>
        </a:p>
      </dgm:t>
    </dgm:pt>
    <dgm:pt modelId="{FD69EFA4-5A64-4361-A61F-85328132CDD3}" type="pres">
      <dgm:prSet presAssocID="{0F81EB97-EEB2-4065-9208-EB7A8F6C2C86}" presName="nodeTx" presStyleLbl="node1" presStyleIdx="1" presStyleCnt="4">
        <dgm:presLayoutVars>
          <dgm:bulletEnabled val="1"/>
        </dgm:presLayoutVars>
      </dgm:prSet>
      <dgm:spPr/>
      <dgm:t>
        <a:bodyPr/>
        <a:lstStyle/>
        <a:p>
          <a:endParaRPr lang="es-ES"/>
        </a:p>
      </dgm:t>
    </dgm:pt>
    <dgm:pt modelId="{68A888C8-C639-4C85-8B41-5C7CC7905999}" type="pres">
      <dgm:prSet presAssocID="{0F81EB97-EEB2-4065-9208-EB7A8F6C2C86}" presName="invisiNode" presStyleLbl="node1" presStyleIdx="1" presStyleCnt="4"/>
      <dgm:spPr/>
    </dgm:pt>
    <dgm:pt modelId="{AB275C45-602A-4D0F-841F-B153F19452E1}" type="pres">
      <dgm:prSet presAssocID="{0F81EB97-EEB2-4065-9208-EB7A8F6C2C86}" presName="imagNode" presStyleLbl="fgImgPlace1" presStyleIdx="1" presStyleCnt="4"/>
      <dgm:spPr>
        <a:blipFill rotWithShape="1">
          <a:blip xmlns:r="http://schemas.openxmlformats.org/officeDocument/2006/relationships" r:embed="rId2"/>
          <a:stretch>
            <a:fillRect/>
          </a:stretch>
        </a:blipFill>
      </dgm:spPr>
    </dgm:pt>
    <dgm:pt modelId="{09912BBA-F709-4E89-A1A8-7F1AF370081A}" type="pres">
      <dgm:prSet presAssocID="{D2A00C16-01EF-4FC3-ABEE-898348BBF19D}" presName="sibTrans" presStyleLbl="sibTrans2D1" presStyleIdx="0" presStyleCnt="0"/>
      <dgm:spPr/>
      <dgm:t>
        <a:bodyPr/>
        <a:lstStyle/>
        <a:p>
          <a:endParaRPr lang="es-ES"/>
        </a:p>
      </dgm:t>
    </dgm:pt>
    <dgm:pt modelId="{C790BCA1-9FFE-48BD-9177-819BF6F0CF97}" type="pres">
      <dgm:prSet presAssocID="{7058B0C6-817B-48D9-B362-9B701AD45624}" presName="compNode" presStyleCnt="0"/>
      <dgm:spPr/>
    </dgm:pt>
    <dgm:pt modelId="{56138132-14F5-4903-B4A8-24929EFCC355}" type="pres">
      <dgm:prSet presAssocID="{7058B0C6-817B-48D9-B362-9B701AD45624}" presName="bkgdShape" presStyleLbl="node1" presStyleIdx="2" presStyleCnt="4"/>
      <dgm:spPr/>
      <dgm:t>
        <a:bodyPr/>
        <a:lstStyle/>
        <a:p>
          <a:endParaRPr lang="es-ES"/>
        </a:p>
      </dgm:t>
    </dgm:pt>
    <dgm:pt modelId="{D0A51129-8396-437C-A480-1E3501E20C70}" type="pres">
      <dgm:prSet presAssocID="{7058B0C6-817B-48D9-B362-9B701AD45624}" presName="nodeTx" presStyleLbl="node1" presStyleIdx="2" presStyleCnt="4">
        <dgm:presLayoutVars>
          <dgm:bulletEnabled val="1"/>
        </dgm:presLayoutVars>
      </dgm:prSet>
      <dgm:spPr/>
      <dgm:t>
        <a:bodyPr/>
        <a:lstStyle/>
        <a:p>
          <a:endParaRPr lang="es-ES"/>
        </a:p>
      </dgm:t>
    </dgm:pt>
    <dgm:pt modelId="{376C9D54-CEB1-4EE9-B5D8-4A237A89AEA6}" type="pres">
      <dgm:prSet presAssocID="{7058B0C6-817B-48D9-B362-9B701AD45624}" presName="invisiNode" presStyleLbl="node1" presStyleIdx="2" presStyleCnt="4"/>
      <dgm:spPr/>
    </dgm:pt>
    <dgm:pt modelId="{482F6656-DEC0-4576-AE9E-7151E4BBAF76}" type="pres">
      <dgm:prSet presAssocID="{7058B0C6-817B-48D9-B362-9B701AD45624}" presName="imagNode" presStyleLbl="fgImgPlace1" presStyleIdx="2" presStyleCnt="4"/>
      <dgm:spPr>
        <a:blipFill rotWithShape="1">
          <a:blip xmlns:r="http://schemas.openxmlformats.org/officeDocument/2006/relationships" r:embed="rId3"/>
          <a:stretch>
            <a:fillRect/>
          </a:stretch>
        </a:blipFill>
      </dgm:spPr>
    </dgm:pt>
    <dgm:pt modelId="{54C4BE10-1449-4881-9743-6BC9FFEA87BA}" type="pres">
      <dgm:prSet presAssocID="{D5BA6488-05B6-4918-9D29-380EE0B6E040}" presName="sibTrans" presStyleLbl="sibTrans2D1" presStyleIdx="0" presStyleCnt="0"/>
      <dgm:spPr/>
      <dgm:t>
        <a:bodyPr/>
        <a:lstStyle/>
        <a:p>
          <a:endParaRPr lang="es-ES"/>
        </a:p>
      </dgm:t>
    </dgm:pt>
    <dgm:pt modelId="{ED18FF38-E171-4DD6-8913-B18F1538B164}" type="pres">
      <dgm:prSet presAssocID="{0195EDC3-DF7D-46B8-AA4A-CC3532EF952A}" presName="compNode" presStyleCnt="0"/>
      <dgm:spPr/>
    </dgm:pt>
    <dgm:pt modelId="{19889F6E-F1E5-4A7E-BF45-0F079938ECCC}" type="pres">
      <dgm:prSet presAssocID="{0195EDC3-DF7D-46B8-AA4A-CC3532EF952A}" presName="bkgdShape" presStyleLbl="node1" presStyleIdx="3" presStyleCnt="4"/>
      <dgm:spPr/>
      <dgm:t>
        <a:bodyPr/>
        <a:lstStyle/>
        <a:p>
          <a:endParaRPr lang="es-ES"/>
        </a:p>
      </dgm:t>
    </dgm:pt>
    <dgm:pt modelId="{7DE0C94E-C92D-4B28-91EE-41A7715D4EA4}" type="pres">
      <dgm:prSet presAssocID="{0195EDC3-DF7D-46B8-AA4A-CC3532EF952A}" presName="nodeTx" presStyleLbl="node1" presStyleIdx="3" presStyleCnt="4">
        <dgm:presLayoutVars>
          <dgm:bulletEnabled val="1"/>
        </dgm:presLayoutVars>
      </dgm:prSet>
      <dgm:spPr/>
      <dgm:t>
        <a:bodyPr/>
        <a:lstStyle/>
        <a:p>
          <a:endParaRPr lang="es-ES"/>
        </a:p>
      </dgm:t>
    </dgm:pt>
    <dgm:pt modelId="{AB5C0AC7-1CAA-468A-A638-B84E5D01DD3B}" type="pres">
      <dgm:prSet presAssocID="{0195EDC3-DF7D-46B8-AA4A-CC3532EF952A}" presName="invisiNode" presStyleLbl="node1" presStyleIdx="3" presStyleCnt="4"/>
      <dgm:spPr/>
    </dgm:pt>
    <dgm:pt modelId="{AF06B081-230E-4338-884D-DED616BA1CF4}" type="pres">
      <dgm:prSet presAssocID="{0195EDC3-DF7D-46B8-AA4A-CC3532EF952A}" presName="imagNode" presStyleLbl="fgImgPlace1" presStyleIdx="3" presStyleCnt="4"/>
      <dgm:spPr>
        <a:blipFill rotWithShape="1">
          <a:blip xmlns:r="http://schemas.openxmlformats.org/officeDocument/2006/relationships" r:embed="rId4"/>
          <a:stretch>
            <a:fillRect/>
          </a:stretch>
        </a:blipFill>
      </dgm:spPr>
    </dgm:pt>
  </dgm:ptLst>
  <dgm:cxnLst>
    <dgm:cxn modelId="{EA0C2E35-748D-419A-9F46-D7CAA1F74FFC}" type="presOf" srcId="{D5BA6488-05B6-4918-9D29-380EE0B6E040}" destId="{54C4BE10-1449-4881-9743-6BC9FFEA87BA}" srcOrd="0" destOrd="0" presId="urn:microsoft.com/office/officeart/2005/8/layout/hList7"/>
    <dgm:cxn modelId="{BF818448-9502-498F-8D8D-FA8E5F7293A5}" type="presOf" srcId="{E62AF30C-303A-48A6-9B3C-BB357DCD354E}" destId="{AA82DFC4-BA0A-42F1-BCB3-5E3D9BA1774A}" srcOrd="0" destOrd="0" presId="urn:microsoft.com/office/officeart/2005/8/layout/hList7"/>
    <dgm:cxn modelId="{65208733-4833-4F3C-8C7F-23BD078DD1E0}" srcId="{5DF84A5B-3B86-4598-B6C0-6FCC70A3AA7B}" destId="{0F81EB97-EEB2-4065-9208-EB7A8F6C2C86}" srcOrd="1" destOrd="0" parTransId="{4838B773-9565-44EA-B602-541FC806BCD8}" sibTransId="{D2A00C16-01EF-4FC3-ABEE-898348BBF19D}"/>
    <dgm:cxn modelId="{3758242A-AB7F-447B-917E-AD2D955E3B1D}" srcId="{5DF84A5B-3B86-4598-B6C0-6FCC70A3AA7B}" destId="{0BC02EFD-F373-4C3F-95CB-0A8205EF73A8}" srcOrd="0" destOrd="0" parTransId="{C5274378-A6A4-40D4-B7A7-94F25E6BF053}" sibTransId="{E62AF30C-303A-48A6-9B3C-BB357DCD354E}"/>
    <dgm:cxn modelId="{C3AC1CC2-D078-4F67-A7B5-C3A41C5F3C9F}" type="presOf" srcId="{D2A00C16-01EF-4FC3-ABEE-898348BBF19D}" destId="{09912BBA-F709-4E89-A1A8-7F1AF370081A}" srcOrd="0" destOrd="0" presId="urn:microsoft.com/office/officeart/2005/8/layout/hList7"/>
    <dgm:cxn modelId="{E1D3A580-6E2B-4045-BE24-3FDF1FAA3BA0}" type="presOf" srcId="{0BC02EFD-F373-4C3F-95CB-0A8205EF73A8}" destId="{689C9A2E-28C9-4F7F-B8D4-F86003F8B0DB}" srcOrd="0" destOrd="0" presId="urn:microsoft.com/office/officeart/2005/8/layout/hList7"/>
    <dgm:cxn modelId="{5BEC8745-B3D0-400E-AB17-BC955E640E1D}" type="presOf" srcId="{5DF84A5B-3B86-4598-B6C0-6FCC70A3AA7B}" destId="{EF092D31-6116-47E7-B6DF-90F236320FE8}" srcOrd="0" destOrd="0" presId="urn:microsoft.com/office/officeart/2005/8/layout/hList7"/>
    <dgm:cxn modelId="{8D2E4681-23AB-430E-ADA0-48AC3E240334}" srcId="{5DF84A5B-3B86-4598-B6C0-6FCC70A3AA7B}" destId="{0195EDC3-DF7D-46B8-AA4A-CC3532EF952A}" srcOrd="3" destOrd="0" parTransId="{93770290-63C9-4EB7-9FE3-8C32CAB2C455}" sibTransId="{497E2D07-B765-42BE-8884-B965A1C265CD}"/>
    <dgm:cxn modelId="{038E8AFA-7BB0-49FB-ADEA-1F96DC4FB330}" type="presOf" srcId="{0195EDC3-DF7D-46B8-AA4A-CC3532EF952A}" destId="{7DE0C94E-C92D-4B28-91EE-41A7715D4EA4}" srcOrd="1" destOrd="0" presId="urn:microsoft.com/office/officeart/2005/8/layout/hList7"/>
    <dgm:cxn modelId="{BD08EC48-F04D-4FAC-A7B0-23BEE7EA1FF6}" type="presOf" srcId="{0F81EB97-EEB2-4065-9208-EB7A8F6C2C86}" destId="{CD95852E-A7A8-42E1-8F6C-1B7EF722AFF3}" srcOrd="0" destOrd="0" presId="urn:microsoft.com/office/officeart/2005/8/layout/hList7"/>
    <dgm:cxn modelId="{CCA98B10-94CD-4942-9333-1183676B3E8A}" type="presOf" srcId="{7058B0C6-817B-48D9-B362-9B701AD45624}" destId="{D0A51129-8396-437C-A480-1E3501E20C70}" srcOrd="1" destOrd="0" presId="urn:microsoft.com/office/officeart/2005/8/layout/hList7"/>
    <dgm:cxn modelId="{9C95F584-64AB-4323-8DEF-9E2350803E10}" type="presOf" srcId="{0F81EB97-EEB2-4065-9208-EB7A8F6C2C86}" destId="{FD69EFA4-5A64-4361-A61F-85328132CDD3}" srcOrd="1" destOrd="0" presId="urn:microsoft.com/office/officeart/2005/8/layout/hList7"/>
    <dgm:cxn modelId="{E79F247B-CCDC-49D8-AA1B-66D37F30071B}" srcId="{5DF84A5B-3B86-4598-B6C0-6FCC70A3AA7B}" destId="{7058B0C6-817B-48D9-B362-9B701AD45624}" srcOrd="2" destOrd="0" parTransId="{41698E60-4D2D-4877-A429-437F99C50F03}" sibTransId="{D5BA6488-05B6-4918-9D29-380EE0B6E040}"/>
    <dgm:cxn modelId="{9FCD55E3-A25C-4F67-A6C0-70ADC0493184}" type="presOf" srcId="{0BC02EFD-F373-4C3F-95CB-0A8205EF73A8}" destId="{7B92DE5B-6925-4A42-A972-9F407B1643D2}" srcOrd="1" destOrd="0" presId="urn:microsoft.com/office/officeart/2005/8/layout/hList7"/>
    <dgm:cxn modelId="{487E525F-C71F-4B2D-AF86-37876C255214}" type="presOf" srcId="{0195EDC3-DF7D-46B8-AA4A-CC3532EF952A}" destId="{19889F6E-F1E5-4A7E-BF45-0F079938ECCC}" srcOrd="0" destOrd="0" presId="urn:microsoft.com/office/officeart/2005/8/layout/hList7"/>
    <dgm:cxn modelId="{20E2C3EE-CE5B-4FE4-8E0B-88E32BB2CA11}" type="presOf" srcId="{7058B0C6-817B-48D9-B362-9B701AD45624}" destId="{56138132-14F5-4903-B4A8-24929EFCC355}" srcOrd="0" destOrd="0" presId="urn:microsoft.com/office/officeart/2005/8/layout/hList7"/>
    <dgm:cxn modelId="{35AE2C81-4BB6-4360-ABAB-6C7C5301A36E}" type="presParOf" srcId="{EF092D31-6116-47E7-B6DF-90F236320FE8}" destId="{990092B9-C718-4C39-9E01-5863A72CA8AD}" srcOrd="0" destOrd="0" presId="urn:microsoft.com/office/officeart/2005/8/layout/hList7"/>
    <dgm:cxn modelId="{2883E2DB-AC5B-4008-8845-8BE7EDE7963B}" type="presParOf" srcId="{EF092D31-6116-47E7-B6DF-90F236320FE8}" destId="{D78827E2-3043-4540-B344-EB0BB9CA79E2}" srcOrd="1" destOrd="0" presId="urn:microsoft.com/office/officeart/2005/8/layout/hList7"/>
    <dgm:cxn modelId="{93E0D61D-2A9E-45B4-9C3E-0CD6C902B571}" type="presParOf" srcId="{D78827E2-3043-4540-B344-EB0BB9CA79E2}" destId="{1E6EED7D-8B53-46E0-BF4A-790F34FE852F}" srcOrd="0" destOrd="0" presId="urn:microsoft.com/office/officeart/2005/8/layout/hList7"/>
    <dgm:cxn modelId="{852B5D34-868A-44AE-96ED-FD0638FEE2C5}" type="presParOf" srcId="{1E6EED7D-8B53-46E0-BF4A-790F34FE852F}" destId="{689C9A2E-28C9-4F7F-B8D4-F86003F8B0DB}" srcOrd="0" destOrd="0" presId="urn:microsoft.com/office/officeart/2005/8/layout/hList7"/>
    <dgm:cxn modelId="{891BBBF1-04E8-4FDC-950D-C46982BE62EE}" type="presParOf" srcId="{1E6EED7D-8B53-46E0-BF4A-790F34FE852F}" destId="{7B92DE5B-6925-4A42-A972-9F407B1643D2}" srcOrd="1" destOrd="0" presId="urn:microsoft.com/office/officeart/2005/8/layout/hList7"/>
    <dgm:cxn modelId="{A4C081F0-67FF-400B-B987-1DFD658E21F9}" type="presParOf" srcId="{1E6EED7D-8B53-46E0-BF4A-790F34FE852F}" destId="{3301CF14-9E10-46D0-94E7-A17A88E471DD}" srcOrd="2" destOrd="0" presId="urn:microsoft.com/office/officeart/2005/8/layout/hList7"/>
    <dgm:cxn modelId="{AD10FF30-0DE2-4CDA-970D-2489D54F1905}" type="presParOf" srcId="{1E6EED7D-8B53-46E0-BF4A-790F34FE852F}" destId="{B104ECE5-297B-41D7-AB90-4B87F238F244}" srcOrd="3" destOrd="0" presId="urn:microsoft.com/office/officeart/2005/8/layout/hList7"/>
    <dgm:cxn modelId="{679DB828-D19C-40E3-A4AA-A16A7608A904}" type="presParOf" srcId="{D78827E2-3043-4540-B344-EB0BB9CA79E2}" destId="{AA82DFC4-BA0A-42F1-BCB3-5E3D9BA1774A}" srcOrd="1" destOrd="0" presId="urn:microsoft.com/office/officeart/2005/8/layout/hList7"/>
    <dgm:cxn modelId="{2CD9A2BA-7CB2-4589-B2F0-77BEEA751D17}" type="presParOf" srcId="{D78827E2-3043-4540-B344-EB0BB9CA79E2}" destId="{A54F3B12-B37D-478F-B8BC-3AAF8B31AADB}" srcOrd="2" destOrd="0" presId="urn:microsoft.com/office/officeart/2005/8/layout/hList7"/>
    <dgm:cxn modelId="{DE3B1149-92AE-427F-9267-F98AEFC4A806}" type="presParOf" srcId="{A54F3B12-B37D-478F-B8BC-3AAF8B31AADB}" destId="{CD95852E-A7A8-42E1-8F6C-1B7EF722AFF3}" srcOrd="0" destOrd="0" presId="urn:microsoft.com/office/officeart/2005/8/layout/hList7"/>
    <dgm:cxn modelId="{4922AD79-5F94-4C28-9CEB-7B45A6591196}" type="presParOf" srcId="{A54F3B12-B37D-478F-B8BC-3AAF8B31AADB}" destId="{FD69EFA4-5A64-4361-A61F-85328132CDD3}" srcOrd="1" destOrd="0" presId="urn:microsoft.com/office/officeart/2005/8/layout/hList7"/>
    <dgm:cxn modelId="{714EDE9B-09FF-4668-861E-83FD4606F671}" type="presParOf" srcId="{A54F3B12-B37D-478F-B8BC-3AAF8B31AADB}" destId="{68A888C8-C639-4C85-8B41-5C7CC7905999}" srcOrd="2" destOrd="0" presId="urn:microsoft.com/office/officeart/2005/8/layout/hList7"/>
    <dgm:cxn modelId="{EDE6FD97-562E-483B-9A07-FCF5D7D54F35}" type="presParOf" srcId="{A54F3B12-B37D-478F-B8BC-3AAF8B31AADB}" destId="{AB275C45-602A-4D0F-841F-B153F19452E1}" srcOrd="3" destOrd="0" presId="urn:microsoft.com/office/officeart/2005/8/layout/hList7"/>
    <dgm:cxn modelId="{199E5A78-3FFF-4D1C-9463-501573A3F987}" type="presParOf" srcId="{D78827E2-3043-4540-B344-EB0BB9CA79E2}" destId="{09912BBA-F709-4E89-A1A8-7F1AF370081A}" srcOrd="3" destOrd="0" presId="urn:microsoft.com/office/officeart/2005/8/layout/hList7"/>
    <dgm:cxn modelId="{72187848-94ED-41A0-A242-0586A87875B4}" type="presParOf" srcId="{D78827E2-3043-4540-B344-EB0BB9CA79E2}" destId="{C790BCA1-9FFE-48BD-9177-819BF6F0CF97}" srcOrd="4" destOrd="0" presId="urn:microsoft.com/office/officeart/2005/8/layout/hList7"/>
    <dgm:cxn modelId="{2D5BE780-A56C-43A5-A092-D26867591602}" type="presParOf" srcId="{C790BCA1-9FFE-48BD-9177-819BF6F0CF97}" destId="{56138132-14F5-4903-B4A8-24929EFCC355}" srcOrd="0" destOrd="0" presId="urn:microsoft.com/office/officeart/2005/8/layout/hList7"/>
    <dgm:cxn modelId="{667885BB-2052-4409-B7AC-C29C0B993C3C}" type="presParOf" srcId="{C790BCA1-9FFE-48BD-9177-819BF6F0CF97}" destId="{D0A51129-8396-437C-A480-1E3501E20C70}" srcOrd="1" destOrd="0" presId="urn:microsoft.com/office/officeart/2005/8/layout/hList7"/>
    <dgm:cxn modelId="{E10B14F9-96C1-4242-B880-5C86628132E7}" type="presParOf" srcId="{C790BCA1-9FFE-48BD-9177-819BF6F0CF97}" destId="{376C9D54-CEB1-4EE9-B5D8-4A237A89AEA6}" srcOrd="2" destOrd="0" presId="urn:microsoft.com/office/officeart/2005/8/layout/hList7"/>
    <dgm:cxn modelId="{577C5D1E-A0FE-475E-889C-91C006C85BDF}" type="presParOf" srcId="{C790BCA1-9FFE-48BD-9177-819BF6F0CF97}" destId="{482F6656-DEC0-4576-AE9E-7151E4BBAF76}" srcOrd="3" destOrd="0" presId="urn:microsoft.com/office/officeart/2005/8/layout/hList7"/>
    <dgm:cxn modelId="{9AC669A0-5EFA-43A7-BA4B-0FBBD6496B94}" type="presParOf" srcId="{D78827E2-3043-4540-B344-EB0BB9CA79E2}" destId="{54C4BE10-1449-4881-9743-6BC9FFEA87BA}" srcOrd="5" destOrd="0" presId="urn:microsoft.com/office/officeart/2005/8/layout/hList7"/>
    <dgm:cxn modelId="{EF74AAA0-4661-46E7-856E-AD63EB0603B5}" type="presParOf" srcId="{D78827E2-3043-4540-B344-EB0BB9CA79E2}" destId="{ED18FF38-E171-4DD6-8913-B18F1538B164}" srcOrd="6" destOrd="0" presId="urn:microsoft.com/office/officeart/2005/8/layout/hList7"/>
    <dgm:cxn modelId="{505E6817-ED5B-4D39-A04C-83E1859EA250}" type="presParOf" srcId="{ED18FF38-E171-4DD6-8913-B18F1538B164}" destId="{19889F6E-F1E5-4A7E-BF45-0F079938ECCC}" srcOrd="0" destOrd="0" presId="urn:microsoft.com/office/officeart/2005/8/layout/hList7"/>
    <dgm:cxn modelId="{3DD641AB-3A1E-4AA4-B185-C98734FC69E8}" type="presParOf" srcId="{ED18FF38-E171-4DD6-8913-B18F1538B164}" destId="{7DE0C94E-C92D-4B28-91EE-41A7715D4EA4}" srcOrd="1" destOrd="0" presId="urn:microsoft.com/office/officeart/2005/8/layout/hList7"/>
    <dgm:cxn modelId="{55D32E81-54B1-4DAE-B576-A03A1D46AF22}" type="presParOf" srcId="{ED18FF38-E171-4DD6-8913-B18F1538B164}" destId="{AB5C0AC7-1CAA-468A-A638-B84E5D01DD3B}" srcOrd="2" destOrd="0" presId="urn:microsoft.com/office/officeart/2005/8/layout/hList7"/>
    <dgm:cxn modelId="{E3759551-DED2-4AE9-A6CA-C758D57DA867}" type="presParOf" srcId="{ED18FF38-E171-4DD6-8913-B18F1538B164}" destId="{AF06B081-230E-4338-884D-DED616BA1CF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CF5E3B-6CBB-41D9-8F7E-A28F416A0412}" type="doc">
      <dgm:prSet loTypeId="urn:microsoft.com/office/officeart/2005/8/layout/arrow2" loCatId="process" qsTypeId="urn:microsoft.com/office/officeart/2005/8/quickstyle/simple1" qsCatId="simple" csTypeId="urn:microsoft.com/office/officeart/2005/8/colors/accent0_2" csCatId="mainScheme" phldr="1"/>
      <dgm:spPr/>
    </dgm:pt>
    <dgm:pt modelId="{D1018ED9-784B-4B67-9BC2-A2A389494467}">
      <dgm:prSet phldrT="[Texto]" custT="1"/>
      <dgm:spPr>
        <a:solidFill>
          <a:srgbClr val="FFFF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0" algn="ctr"/>
          <a:endParaRPr lang="es-ES" sz="500" b="1" dirty="0" smtClean="0"/>
        </a:p>
        <a:p>
          <a:pPr marL="0" indent="0" algn="ctr"/>
          <a:r>
            <a:rPr lang="es-ES" sz="1200" b="1" dirty="0" smtClean="0"/>
            <a:t>Analizar la geopolítica de Asia-Pacífico como el escenario donde se desarrollarán los principales acontecimientos mundiales de las próximas décadas.</a:t>
          </a:r>
          <a:endParaRPr lang="es-ES" sz="1200" b="1" dirty="0"/>
        </a:p>
      </dgm:t>
    </dgm:pt>
    <dgm:pt modelId="{CDAADF0D-D2E5-4F40-9E92-240FA43C8B13}" type="parTrans" cxnId="{918BC572-1A98-4785-9C86-D7F4899A00B0}">
      <dgm:prSet/>
      <dgm:spPr/>
      <dgm:t>
        <a:bodyPr/>
        <a:lstStyle/>
        <a:p>
          <a:endParaRPr lang="es-ES"/>
        </a:p>
      </dgm:t>
    </dgm:pt>
    <dgm:pt modelId="{33015E8C-6919-4E31-92B5-FF61383E2FF3}" type="sibTrans" cxnId="{918BC572-1A98-4785-9C86-D7F4899A00B0}">
      <dgm:prSet/>
      <dgm:spPr/>
      <dgm:t>
        <a:bodyPr/>
        <a:lstStyle/>
        <a:p>
          <a:endParaRPr lang="es-ES"/>
        </a:p>
      </dgm:t>
    </dgm:pt>
    <dgm:pt modelId="{BD0DB575-03A8-4A95-96B7-58CE4FDDC2F4}">
      <dgm:prSet phldrT="[Texto]" custT="1"/>
      <dgm:spPr>
        <a:solidFill>
          <a:srgbClr val="FFFF99"/>
        </a:solidFill>
        <a:ln w="3810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0" algn="ctr"/>
          <a:endParaRPr lang="es-ES" sz="1400" b="1" dirty="0" smtClean="0"/>
        </a:p>
        <a:p>
          <a:pPr marL="0" indent="0" algn="ctr"/>
          <a:r>
            <a:rPr lang="es-ES" sz="1400" b="1" dirty="0" smtClean="0"/>
            <a:t>Analizar los efectos de la geopolítica del Asia-Pacifico en la doctrina de seguridad de UNASUR y en la política de defensa del Ecuador.</a:t>
          </a:r>
        </a:p>
      </dgm:t>
    </dgm:pt>
    <dgm:pt modelId="{73AE6F7C-9E05-44B3-9701-EC4595115252}" type="parTrans" cxnId="{DE461D2C-AEA2-445B-8C69-CBFB83F7166E}">
      <dgm:prSet/>
      <dgm:spPr/>
      <dgm:t>
        <a:bodyPr/>
        <a:lstStyle/>
        <a:p>
          <a:endParaRPr lang="es-ES"/>
        </a:p>
      </dgm:t>
    </dgm:pt>
    <dgm:pt modelId="{D50B083F-B621-4E31-AB3E-B6459D686EAD}" type="sibTrans" cxnId="{DE461D2C-AEA2-445B-8C69-CBFB83F7166E}">
      <dgm:prSet/>
      <dgm:spPr/>
      <dgm:t>
        <a:bodyPr/>
        <a:lstStyle/>
        <a:p>
          <a:endParaRPr lang="es-ES"/>
        </a:p>
      </dgm:t>
    </dgm:pt>
    <dgm:pt modelId="{877F8A4B-A234-4909-BAA3-34C03F787F29}">
      <dgm:prSet phldrT="[Texto]" custT="1"/>
      <dgm:spPr>
        <a:solidFill>
          <a:schemeClr val="accent1"/>
        </a:solidFill>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endParaRPr lang="es-ES" sz="1400" b="1" dirty="0" smtClean="0"/>
        </a:p>
        <a:p>
          <a:pPr algn="ctr"/>
          <a:r>
            <a:rPr lang="es-ES" sz="1400" b="1" dirty="0" smtClean="0"/>
            <a:t>Proponer políticas de seguridad y defensa nacional del Ecuador dentro del bloque de la UNASUR, tomando como referencia la postura geopolítica aplicada en Asia-Pacifico.</a:t>
          </a:r>
          <a:endParaRPr lang="es-ES" sz="1400" dirty="0"/>
        </a:p>
      </dgm:t>
    </dgm:pt>
    <dgm:pt modelId="{5A5F07B5-9D7F-47E0-BF49-A8D31AD504A8}" type="parTrans" cxnId="{F1BF7368-6C42-4650-8B75-FBCBD18EB634}">
      <dgm:prSet/>
      <dgm:spPr/>
      <dgm:t>
        <a:bodyPr/>
        <a:lstStyle/>
        <a:p>
          <a:endParaRPr lang="es-ES"/>
        </a:p>
      </dgm:t>
    </dgm:pt>
    <dgm:pt modelId="{0D4DBB60-FBAE-43D5-BCB1-4CD05F8E77D2}" type="sibTrans" cxnId="{F1BF7368-6C42-4650-8B75-FBCBD18EB634}">
      <dgm:prSet/>
      <dgm:spPr/>
      <dgm:t>
        <a:bodyPr/>
        <a:lstStyle/>
        <a:p>
          <a:endParaRPr lang="es-ES"/>
        </a:p>
      </dgm:t>
    </dgm:pt>
    <dgm:pt modelId="{1EE4DEEF-D03F-4C90-8FEE-1E0D8F09C366}">
      <dgm:prSet phldrT="[Texto]" custT="1"/>
      <dgm:spPr>
        <a:solidFill>
          <a:srgbClr val="92D05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0" algn="ctr"/>
          <a:endParaRPr lang="es-ES" sz="1000" b="1" dirty="0" smtClean="0"/>
        </a:p>
        <a:p>
          <a:pPr marL="0" indent="0" algn="ctr"/>
          <a:r>
            <a:rPr lang="es-ES" sz="1400" b="1" dirty="0" smtClean="0"/>
            <a:t>Describir las políticas de seguridad y defensa del Ecuador y su relación en el marco de la UNASUR.</a:t>
          </a:r>
          <a:endParaRPr lang="es-ES" sz="1400" b="1" dirty="0"/>
        </a:p>
      </dgm:t>
    </dgm:pt>
    <dgm:pt modelId="{E4DE1184-C315-424E-B592-EF95C8A1EDEE}" type="parTrans" cxnId="{EA08C96E-396B-45B9-B62B-AFC7F78F3F2D}">
      <dgm:prSet/>
      <dgm:spPr/>
      <dgm:t>
        <a:bodyPr/>
        <a:lstStyle/>
        <a:p>
          <a:endParaRPr lang="es-ES"/>
        </a:p>
      </dgm:t>
    </dgm:pt>
    <dgm:pt modelId="{A1839011-D0EC-4748-9F30-FE0BA2920991}" type="sibTrans" cxnId="{EA08C96E-396B-45B9-B62B-AFC7F78F3F2D}">
      <dgm:prSet/>
      <dgm:spPr/>
      <dgm:t>
        <a:bodyPr/>
        <a:lstStyle/>
        <a:p>
          <a:endParaRPr lang="es-ES"/>
        </a:p>
      </dgm:t>
    </dgm:pt>
    <dgm:pt modelId="{BEBF4BB6-A0D5-4491-9F65-31E46864CA86}" type="pres">
      <dgm:prSet presAssocID="{47CF5E3B-6CBB-41D9-8F7E-A28F416A0412}" presName="arrowDiagram" presStyleCnt="0">
        <dgm:presLayoutVars>
          <dgm:chMax val="5"/>
          <dgm:dir/>
          <dgm:resizeHandles val="exact"/>
        </dgm:presLayoutVars>
      </dgm:prSet>
      <dgm:spPr/>
    </dgm:pt>
    <dgm:pt modelId="{7A213AA1-F033-4E5F-9B96-7F906042A0B3}" type="pres">
      <dgm:prSet presAssocID="{47CF5E3B-6CBB-41D9-8F7E-A28F416A0412}" presName="arrow" presStyleLbl="bgShp" presStyleIdx="0" presStyleCnt="1" custScaleY="129771" custLinFactNeighborY="0"/>
      <dgm:spPr>
        <a:solidFill>
          <a:srgbClr val="002060"/>
        </a:soli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A3F54A8-8FCA-4FCB-A15B-B41937F4384A}" type="pres">
      <dgm:prSet presAssocID="{47CF5E3B-6CBB-41D9-8F7E-A28F416A0412}" presName="arrowDiagram4" presStyleCnt="0"/>
      <dgm:spPr/>
    </dgm:pt>
    <dgm:pt modelId="{EF819EF4-8C3E-49F8-9CBD-654339A9E213}" type="pres">
      <dgm:prSet presAssocID="{D1018ED9-784B-4B67-9BC2-A2A389494467}" presName="bullet4a" presStyleLbl="node1" presStyleIdx="0" presStyleCnt="4" custLinFactX="100000" custLinFactY="-44753" custLinFactNeighborX="124037" custLinFactNeighborY="-100000"/>
      <dgm:spPr>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7236346F-2827-4A10-A9B0-4C0D08F7AC44}" type="pres">
      <dgm:prSet presAssocID="{D1018ED9-784B-4B67-9BC2-A2A389494467}" presName="textBox4a" presStyleLbl="revTx" presStyleIdx="0" presStyleCnt="4" custScaleX="125496" custScaleY="182037" custLinFactNeighborX="-19959" custLinFactNeighborY="36351">
        <dgm:presLayoutVars>
          <dgm:bulletEnabled val="1"/>
        </dgm:presLayoutVars>
      </dgm:prSet>
      <dgm:spPr/>
      <dgm:t>
        <a:bodyPr/>
        <a:lstStyle/>
        <a:p>
          <a:endParaRPr lang="es-ES"/>
        </a:p>
      </dgm:t>
    </dgm:pt>
    <dgm:pt modelId="{00F63C44-D0D3-4B4F-AB11-EDA330B93EE4}" type="pres">
      <dgm:prSet presAssocID="{1EE4DEEF-D03F-4C90-8FEE-1E0D8F09C366}" presName="bullet4b" presStyleLbl="node1" presStyleIdx="1" presStyleCnt="4" custLinFactX="100000" custLinFactY="-52366" custLinFactNeighborX="174855" custLinFactNeighborY="-100000"/>
      <dgm:spPr>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A3EBC95-7596-43BA-9FCF-602C35AAA920}" type="pres">
      <dgm:prSet presAssocID="{1EE4DEEF-D03F-4C90-8FEE-1E0D8F09C366}" presName="textBox4b" presStyleLbl="revTx" presStyleIdx="1" presStyleCnt="4" custScaleY="100779" custLinFactNeighborX="1150" custLinFactNeighborY="-5679">
        <dgm:presLayoutVars>
          <dgm:bulletEnabled val="1"/>
        </dgm:presLayoutVars>
      </dgm:prSet>
      <dgm:spPr/>
      <dgm:t>
        <a:bodyPr/>
        <a:lstStyle/>
        <a:p>
          <a:endParaRPr lang="es-ES"/>
        </a:p>
      </dgm:t>
    </dgm:pt>
    <dgm:pt modelId="{3F1CD5E5-4DAA-4778-8136-A5998C57CDF2}" type="pres">
      <dgm:prSet presAssocID="{BD0DB575-03A8-4A95-96B7-58CE4FDDC2F4}" presName="bullet4c" presStyleLbl="node1" presStyleIdx="2" presStyleCnt="4" custLinFactX="100000" custLinFactNeighborX="119890" custLinFactNeighborY="-96509"/>
      <dgm:spPr>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A65BF764-53B5-40B5-96BE-C8E290DA1150}" type="pres">
      <dgm:prSet presAssocID="{BD0DB575-03A8-4A95-96B7-58CE4FDDC2F4}" presName="textBox4c" presStyleLbl="revTx" presStyleIdx="2" presStyleCnt="4" custScaleX="95686" custScaleY="95408" custLinFactNeighborX="9312" custLinFactNeighborY="-1401">
        <dgm:presLayoutVars>
          <dgm:bulletEnabled val="1"/>
        </dgm:presLayoutVars>
      </dgm:prSet>
      <dgm:spPr/>
      <dgm:t>
        <a:bodyPr/>
        <a:lstStyle/>
        <a:p>
          <a:endParaRPr lang="es-ES"/>
        </a:p>
      </dgm:t>
    </dgm:pt>
    <dgm:pt modelId="{AF4ACD92-4393-4D91-AFB7-AB288D2696DB}" type="pres">
      <dgm:prSet presAssocID="{877F8A4B-A234-4909-BAA3-34C03F787F29}" presName="bullet4d" presStyleLbl="node1" presStyleIdx="3" presStyleCnt="4" custLinFactX="40339" custLinFactNeighborX="100000" custLinFactNeighborY="-63606"/>
      <dgm:spPr>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0724FF9-6A52-49CF-AFCE-109797DAF4BC}" type="pres">
      <dgm:prSet presAssocID="{877F8A4B-A234-4909-BAA3-34C03F787F29}" presName="textBox4d" presStyleLbl="revTx" presStyleIdx="3" presStyleCnt="4" custScaleY="116694" custLinFactNeighborX="2557" custLinFactNeighborY="12414">
        <dgm:presLayoutVars>
          <dgm:bulletEnabled val="1"/>
        </dgm:presLayoutVars>
      </dgm:prSet>
      <dgm:spPr/>
      <dgm:t>
        <a:bodyPr/>
        <a:lstStyle/>
        <a:p>
          <a:endParaRPr lang="es-ES"/>
        </a:p>
      </dgm:t>
    </dgm:pt>
  </dgm:ptLst>
  <dgm:cxnLst>
    <dgm:cxn modelId="{F1BF7368-6C42-4650-8B75-FBCBD18EB634}" srcId="{47CF5E3B-6CBB-41D9-8F7E-A28F416A0412}" destId="{877F8A4B-A234-4909-BAA3-34C03F787F29}" srcOrd="3" destOrd="0" parTransId="{5A5F07B5-9D7F-47E0-BF49-A8D31AD504A8}" sibTransId="{0D4DBB60-FBAE-43D5-BCB1-4CD05F8E77D2}"/>
    <dgm:cxn modelId="{5320EE21-BD58-452D-B6E9-E5CCA24E5E5E}" type="presOf" srcId="{BD0DB575-03A8-4A95-96B7-58CE4FDDC2F4}" destId="{A65BF764-53B5-40B5-96BE-C8E290DA1150}" srcOrd="0" destOrd="0" presId="urn:microsoft.com/office/officeart/2005/8/layout/arrow2"/>
    <dgm:cxn modelId="{B836097F-1293-49E5-A532-E698F39037A1}" type="presOf" srcId="{D1018ED9-784B-4B67-9BC2-A2A389494467}" destId="{7236346F-2827-4A10-A9B0-4C0D08F7AC44}" srcOrd="0" destOrd="0" presId="urn:microsoft.com/office/officeart/2005/8/layout/arrow2"/>
    <dgm:cxn modelId="{3E1367FF-5D83-4DA9-96A8-83D6C1CF0FBF}" type="presOf" srcId="{47CF5E3B-6CBB-41D9-8F7E-A28F416A0412}" destId="{BEBF4BB6-A0D5-4491-9F65-31E46864CA86}" srcOrd="0" destOrd="0" presId="urn:microsoft.com/office/officeart/2005/8/layout/arrow2"/>
    <dgm:cxn modelId="{EA08C96E-396B-45B9-B62B-AFC7F78F3F2D}" srcId="{47CF5E3B-6CBB-41D9-8F7E-A28F416A0412}" destId="{1EE4DEEF-D03F-4C90-8FEE-1E0D8F09C366}" srcOrd="1" destOrd="0" parTransId="{E4DE1184-C315-424E-B592-EF95C8A1EDEE}" sibTransId="{A1839011-D0EC-4748-9F30-FE0BA2920991}"/>
    <dgm:cxn modelId="{272BFE41-A3BC-4F57-B029-91453FBF397A}" type="presOf" srcId="{1EE4DEEF-D03F-4C90-8FEE-1E0D8F09C366}" destId="{FA3EBC95-7596-43BA-9FCF-602C35AAA920}" srcOrd="0" destOrd="0" presId="urn:microsoft.com/office/officeart/2005/8/layout/arrow2"/>
    <dgm:cxn modelId="{918BC572-1A98-4785-9C86-D7F4899A00B0}" srcId="{47CF5E3B-6CBB-41D9-8F7E-A28F416A0412}" destId="{D1018ED9-784B-4B67-9BC2-A2A389494467}" srcOrd="0" destOrd="0" parTransId="{CDAADF0D-D2E5-4F40-9E92-240FA43C8B13}" sibTransId="{33015E8C-6919-4E31-92B5-FF61383E2FF3}"/>
    <dgm:cxn modelId="{DE461D2C-AEA2-445B-8C69-CBFB83F7166E}" srcId="{47CF5E3B-6CBB-41D9-8F7E-A28F416A0412}" destId="{BD0DB575-03A8-4A95-96B7-58CE4FDDC2F4}" srcOrd="2" destOrd="0" parTransId="{73AE6F7C-9E05-44B3-9701-EC4595115252}" sibTransId="{D50B083F-B621-4E31-AB3E-B6459D686EAD}"/>
    <dgm:cxn modelId="{D1A7C4BE-79C0-453B-9401-0BAE433E320B}" type="presOf" srcId="{877F8A4B-A234-4909-BAA3-34C03F787F29}" destId="{50724FF9-6A52-49CF-AFCE-109797DAF4BC}" srcOrd="0" destOrd="0" presId="urn:microsoft.com/office/officeart/2005/8/layout/arrow2"/>
    <dgm:cxn modelId="{CE97D264-F0BF-4CA7-91D9-48324D7D56D1}" type="presParOf" srcId="{BEBF4BB6-A0D5-4491-9F65-31E46864CA86}" destId="{7A213AA1-F033-4E5F-9B96-7F906042A0B3}" srcOrd="0" destOrd="0" presId="urn:microsoft.com/office/officeart/2005/8/layout/arrow2"/>
    <dgm:cxn modelId="{C3F63A4A-811E-4306-AC7E-EFBFC2E349E7}" type="presParOf" srcId="{BEBF4BB6-A0D5-4491-9F65-31E46864CA86}" destId="{5A3F54A8-8FCA-4FCB-A15B-B41937F4384A}" srcOrd="1" destOrd="0" presId="urn:microsoft.com/office/officeart/2005/8/layout/arrow2"/>
    <dgm:cxn modelId="{E89340BF-4E47-42B6-BA41-A55F66745135}" type="presParOf" srcId="{5A3F54A8-8FCA-4FCB-A15B-B41937F4384A}" destId="{EF819EF4-8C3E-49F8-9CBD-654339A9E213}" srcOrd="0" destOrd="0" presId="urn:microsoft.com/office/officeart/2005/8/layout/arrow2"/>
    <dgm:cxn modelId="{41119043-CF5F-4C34-92E8-283E60F9C49B}" type="presParOf" srcId="{5A3F54A8-8FCA-4FCB-A15B-B41937F4384A}" destId="{7236346F-2827-4A10-A9B0-4C0D08F7AC44}" srcOrd="1" destOrd="0" presId="urn:microsoft.com/office/officeart/2005/8/layout/arrow2"/>
    <dgm:cxn modelId="{5003600F-B4ED-4792-9DA3-74D486539666}" type="presParOf" srcId="{5A3F54A8-8FCA-4FCB-A15B-B41937F4384A}" destId="{00F63C44-D0D3-4B4F-AB11-EDA330B93EE4}" srcOrd="2" destOrd="0" presId="urn:microsoft.com/office/officeart/2005/8/layout/arrow2"/>
    <dgm:cxn modelId="{BB17261F-93A5-456B-B38E-8BDF0FA97305}" type="presParOf" srcId="{5A3F54A8-8FCA-4FCB-A15B-B41937F4384A}" destId="{FA3EBC95-7596-43BA-9FCF-602C35AAA920}" srcOrd="3" destOrd="0" presId="urn:microsoft.com/office/officeart/2005/8/layout/arrow2"/>
    <dgm:cxn modelId="{0E577FD6-CE97-4BC7-82FB-C782BFE1112A}" type="presParOf" srcId="{5A3F54A8-8FCA-4FCB-A15B-B41937F4384A}" destId="{3F1CD5E5-4DAA-4778-8136-A5998C57CDF2}" srcOrd="4" destOrd="0" presId="urn:microsoft.com/office/officeart/2005/8/layout/arrow2"/>
    <dgm:cxn modelId="{B7CB5987-0549-4FDC-BCEA-7999943B417C}" type="presParOf" srcId="{5A3F54A8-8FCA-4FCB-A15B-B41937F4384A}" destId="{A65BF764-53B5-40B5-96BE-C8E290DA1150}" srcOrd="5" destOrd="0" presId="urn:microsoft.com/office/officeart/2005/8/layout/arrow2"/>
    <dgm:cxn modelId="{BFB97483-12B1-4303-A035-83AC6D3ACA06}" type="presParOf" srcId="{5A3F54A8-8FCA-4FCB-A15B-B41937F4384A}" destId="{AF4ACD92-4393-4D91-AFB7-AB288D2696DB}" srcOrd="6" destOrd="0" presId="urn:microsoft.com/office/officeart/2005/8/layout/arrow2"/>
    <dgm:cxn modelId="{C4C7585D-D7FA-47A2-A5DB-81814D1A4A43}" type="presParOf" srcId="{5A3F54A8-8FCA-4FCB-A15B-B41937F4384A}" destId="{50724FF9-6A52-49CF-AFCE-109797DAF4BC}"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C18048-CC6E-4E89-B70E-9F8E0226E820}"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4DE830C1-43A7-4B2B-A8C9-B4AE2C905EE1}">
      <dgm:prSet phldrT="[Texto]"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spcAft>
              <a:spcPts val="0"/>
            </a:spcAft>
          </a:pPr>
          <a:r>
            <a:rPr lang="es-ES" sz="1600" b="1" dirty="0" smtClean="0"/>
            <a:t>Intereses de un bloque regional: la seguridad nacional, la expansión comercial y el respaldo de las normas democráticas universales.</a:t>
          </a:r>
        </a:p>
        <a:p>
          <a:pPr algn="just">
            <a:spcAft>
              <a:spcPts val="0"/>
            </a:spcAft>
          </a:pPr>
          <a:r>
            <a:rPr lang="es-ES" sz="1600" b="1" dirty="0" smtClean="0"/>
            <a:t>EE.UU.: dominación espacio marítimo; últimamente, otra razón (China).</a:t>
          </a:r>
          <a:endParaRPr lang="es-ES" sz="1600" b="1" dirty="0"/>
        </a:p>
      </dgm:t>
    </dgm:pt>
    <dgm:pt modelId="{0A49646E-CBB0-4759-A73E-103388CFBD5E}" type="parTrans" cxnId="{F71C6426-6A6F-4216-BD33-39C0AE283348}">
      <dgm:prSet/>
      <dgm:spPr/>
      <dgm:t>
        <a:bodyPr/>
        <a:lstStyle/>
        <a:p>
          <a:endParaRPr lang="es-ES"/>
        </a:p>
      </dgm:t>
    </dgm:pt>
    <dgm:pt modelId="{D2B54F4F-3C20-40D5-97F2-E0B5B3DA06A2}" type="sibTrans" cxnId="{F71C6426-6A6F-4216-BD33-39C0AE283348}">
      <dgm:prSet/>
      <dgm:spPr/>
      <dgm:t>
        <a:bodyPr/>
        <a:lstStyle/>
        <a:p>
          <a:endParaRPr lang="es-ES"/>
        </a:p>
      </dgm:t>
    </dgm:pt>
    <dgm:pt modelId="{AD07E17B-487E-4E13-B44D-FCA5ADA3CADB}">
      <dgm:prSet phldrT="[Texto]"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spcAft>
              <a:spcPts val="0"/>
            </a:spcAft>
          </a:pPr>
          <a:r>
            <a:rPr lang="es-ES" sz="1600" b="1" dirty="0" smtClean="0"/>
            <a:t>BM, Asia-Pacífico: mayor crecimiento del mundo: 7,1%.</a:t>
          </a:r>
        </a:p>
        <a:p>
          <a:pPr algn="just">
            <a:spcAft>
              <a:spcPts val="0"/>
            </a:spcAft>
          </a:pPr>
          <a:r>
            <a:rPr lang="es-ES" sz="1600" b="1" dirty="0" smtClean="0"/>
            <a:t>Asia: 8 estados con poder nuclear.</a:t>
          </a:r>
        </a:p>
        <a:p>
          <a:pPr algn="just">
            <a:spcAft>
              <a:spcPts val="0"/>
            </a:spcAft>
          </a:pPr>
          <a:r>
            <a:rPr lang="es-ES" sz="1600" b="1" dirty="0" smtClean="0"/>
            <a:t>De 6 estados con mayor presupuesto defensa, 3 son de Asia: China, Rusia y Japón.</a:t>
          </a:r>
        </a:p>
        <a:p>
          <a:pPr algn="just">
            <a:spcAft>
              <a:spcPts val="0"/>
            </a:spcAft>
          </a:pPr>
          <a:r>
            <a:rPr lang="es-ES" sz="1600" b="1" dirty="0" smtClean="0"/>
            <a:t>Dos áreas de conflicto desde Guerra Fría: Taiwán y Corea.</a:t>
          </a:r>
          <a:endParaRPr lang="es-ES" sz="1600" b="1" dirty="0"/>
        </a:p>
      </dgm:t>
    </dgm:pt>
    <dgm:pt modelId="{C157AFF2-A0EF-4347-9AE9-E0C54493FF14}" type="parTrans" cxnId="{AD6A464F-0662-4D99-998B-98F65EFFD3D3}">
      <dgm:prSet/>
      <dgm:spPr/>
      <dgm:t>
        <a:bodyPr/>
        <a:lstStyle/>
        <a:p>
          <a:endParaRPr lang="es-ES"/>
        </a:p>
      </dgm:t>
    </dgm:pt>
    <dgm:pt modelId="{417EF225-0E06-47B0-94AB-86B4677271E1}" type="sibTrans" cxnId="{AD6A464F-0662-4D99-998B-98F65EFFD3D3}">
      <dgm:prSet/>
      <dgm:spPr/>
      <dgm:t>
        <a:bodyPr/>
        <a:lstStyle/>
        <a:p>
          <a:endParaRPr lang="es-ES"/>
        </a:p>
      </dgm:t>
    </dgm:pt>
    <dgm:pt modelId="{8F4D64BB-DDE0-4274-AD4D-A15630460EBD}">
      <dgm:prSet phldrT="[Texto]"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sz="1600" b="1" dirty="0" smtClean="0"/>
            <a:t>En Suramérica, REPLICAR los logros de Asia-Pacifico:</a:t>
          </a:r>
        </a:p>
        <a:p>
          <a:pPr algn="just"/>
          <a:r>
            <a:rPr lang="es-ES" sz="1600" b="1" dirty="0" smtClean="0"/>
            <a:t>Crear un mundo multipolar. Equilibrar los intereses mundiales.</a:t>
          </a:r>
        </a:p>
        <a:p>
          <a:pPr algn="just"/>
          <a:r>
            <a:rPr lang="es-ES" sz="1600" b="1" dirty="0" smtClean="0"/>
            <a:t>Postura geopolítica respetable: superioridad aérea y de movilidad, disuasión nuclear, acceso marítimo, fortalecimiento del ciberespacio, inteligencia y vigilancia.</a:t>
          </a:r>
          <a:endParaRPr lang="es-ES" sz="1600" b="1" dirty="0"/>
        </a:p>
      </dgm:t>
    </dgm:pt>
    <dgm:pt modelId="{9EC95A4F-26C6-406D-8DAD-60095B7479B8}" type="parTrans" cxnId="{2B55DF02-1BDD-4C85-B038-4B7FB776C568}">
      <dgm:prSet/>
      <dgm:spPr/>
      <dgm:t>
        <a:bodyPr/>
        <a:lstStyle/>
        <a:p>
          <a:endParaRPr lang="es-ES"/>
        </a:p>
      </dgm:t>
    </dgm:pt>
    <dgm:pt modelId="{95D3AD9D-D4E1-4A74-A47B-C412D807B928}" type="sibTrans" cxnId="{2B55DF02-1BDD-4C85-B038-4B7FB776C568}">
      <dgm:prSet/>
      <dgm:spPr/>
      <dgm:t>
        <a:bodyPr/>
        <a:lstStyle/>
        <a:p>
          <a:endParaRPr lang="es-ES"/>
        </a:p>
      </dgm:t>
    </dgm:pt>
    <dgm:pt modelId="{B7D2193C-8BAA-4106-AF75-505B63446BE6}">
      <dgm:prSe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lnSpc>
              <a:spcPct val="100000"/>
            </a:lnSpc>
            <a:spcAft>
              <a:spcPts val="0"/>
            </a:spcAft>
          </a:pPr>
          <a:r>
            <a:rPr lang="es-ES" sz="1600" b="1" dirty="0" smtClean="0"/>
            <a:t>25 países constituyen Asia-Pacífico.</a:t>
          </a:r>
        </a:p>
        <a:p>
          <a:pPr algn="just">
            <a:lnSpc>
              <a:spcPct val="100000"/>
            </a:lnSpc>
            <a:spcAft>
              <a:spcPts val="0"/>
            </a:spcAft>
          </a:pPr>
          <a:r>
            <a:rPr lang="es-ES" sz="1600" b="1" dirty="0" smtClean="0"/>
            <a:t>65.003.966 Km</a:t>
          </a:r>
          <a:r>
            <a:rPr lang="es-ES" sz="1600" b="1" baseline="30000" dirty="0" smtClean="0"/>
            <a:t>2</a:t>
          </a:r>
          <a:r>
            <a:rPr lang="es-ES" sz="1600" b="1" dirty="0" smtClean="0"/>
            <a:t>.</a:t>
          </a:r>
        </a:p>
        <a:p>
          <a:pPr algn="just">
            <a:lnSpc>
              <a:spcPct val="100000"/>
            </a:lnSpc>
            <a:spcAft>
              <a:spcPts val="0"/>
            </a:spcAft>
          </a:pPr>
          <a:r>
            <a:rPr lang="es-ES" sz="1600" b="1" dirty="0" smtClean="0"/>
            <a:t>2.911 millones de hab. Desarrollo humano alto e intermedio.</a:t>
          </a:r>
        </a:p>
        <a:p>
          <a:pPr algn="just">
            <a:lnSpc>
              <a:spcPct val="100000"/>
            </a:lnSpc>
            <a:spcAft>
              <a:spcPts val="0"/>
            </a:spcAft>
          </a:pPr>
          <a:r>
            <a:rPr lang="es-ES" sz="1600" b="1" dirty="0" smtClean="0"/>
            <a:t>PIB per cápita: US $ 11.625. </a:t>
          </a:r>
        </a:p>
        <a:p>
          <a:pPr algn="just">
            <a:lnSpc>
              <a:spcPct val="100000"/>
            </a:lnSpc>
            <a:spcAft>
              <a:spcPts val="0"/>
            </a:spcAft>
          </a:pPr>
          <a:r>
            <a:rPr lang="es-ES" sz="1600" b="1" dirty="0" smtClean="0"/>
            <a:t>Productividad y Recursos: naturales, tecnología, ciencia y finanzas.</a:t>
          </a:r>
          <a:endParaRPr lang="es-ES" sz="1600" b="1" dirty="0"/>
        </a:p>
      </dgm:t>
    </dgm:pt>
    <dgm:pt modelId="{6B1E5E1B-17E7-452B-9744-83465DF30C63}" type="parTrans" cxnId="{5485E3D6-E6E6-41BC-8ED7-8BB10C636FFA}">
      <dgm:prSet/>
      <dgm:spPr/>
      <dgm:t>
        <a:bodyPr/>
        <a:lstStyle/>
        <a:p>
          <a:endParaRPr lang="es-ES"/>
        </a:p>
      </dgm:t>
    </dgm:pt>
    <dgm:pt modelId="{C7A79BB8-9AB7-4FEF-A3EC-09AC112A5348}" type="sibTrans" cxnId="{5485E3D6-E6E6-41BC-8ED7-8BB10C636FFA}">
      <dgm:prSet/>
      <dgm:spPr/>
      <dgm:t>
        <a:bodyPr/>
        <a:lstStyle/>
        <a:p>
          <a:endParaRPr lang="es-ES"/>
        </a:p>
      </dgm:t>
    </dgm:pt>
    <dgm:pt modelId="{68B63D0A-DDE0-4A60-BD8C-2B1735457761}" type="pres">
      <dgm:prSet presAssocID="{8DC18048-CC6E-4E89-B70E-9F8E0226E820}" presName="linearFlow" presStyleCnt="0">
        <dgm:presLayoutVars>
          <dgm:dir/>
          <dgm:resizeHandles val="exact"/>
        </dgm:presLayoutVars>
      </dgm:prSet>
      <dgm:spPr/>
    </dgm:pt>
    <dgm:pt modelId="{0ACCFE49-81E9-4D11-838E-B4E3EF8CDD19}" type="pres">
      <dgm:prSet presAssocID="{4DE830C1-43A7-4B2B-A8C9-B4AE2C905EE1}" presName="comp" presStyleCnt="0"/>
      <dgm:spPr/>
    </dgm:pt>
    <dgm:pt modelId="{021C9E35-7CD4-4FF2-A3CB-33A02D6F9A21}" type="pres">
      <dgm:prSet presAssocID="{4DE830C1-43A7-4B2B-A8C9-B4AE2C905EE1}" presName="rect2" presStyleLbl="node1" presStyleIdx="0" presStyleCnt="4" custScaleX="312088" custLinFactNeighborX="44537" custLinFactNeighborY="4768">
        <dgm:presLayoutVars>
          <dgm:bulletEnabled val="1"/>
        </dgm:presLayoutVars>
      </dgm:prSet>
      <dgm:spPr/>
      <dgm:t>
        <a:bodyPr/>
        <a:lstStyle/>
        <a:p>
          <a:endParaRPr lang="es-ES"/>
        </a:p>
      </dgm:t>
    </dgm:pt>
    <dgm:pt modelId="{1F8B3771-7ED7-41BC-82BC-202DB849B5D5}" type="pres">
      <dgm:prSet presAssocID="{4DE830C1-43A7-4B2B-A8C9-B4AE2C905EE1}" presName="rect1" presStyleLbl="lnNode1" presStyleIdx="0" presStyleCnt="4" custScaleX="197096" custLinFactX="-80093" custLinFactNeighborX="-100000" custLinFactNeighborY="4768"/>
      <dgm:spPr>
        <a:blipFill rotWithShape="1">
          <a:blip xmlns:r="http://schemas.openxmlformats.org/officeDocument/2006/relationships" r:embed="rId1"/>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A06CD8F-F89E-4A1B-8147-D7404940C4A9}" type="pres">
      <dgm:prSet presAssocID="{D2B54F4F-3C20-40D5-97F2-E0B5B3DA06A2}" presName="sibTrans" presStyleCnt="0"/>
      <dgm:spPr/>
    </dgm:pt>
    <dgm:pt modelId="{E66CEC96-B173-4C9A-B79C-2A77EB886DBE}" type="pres">
      <dgm:prSet presAssocID="{AD07E17B-487E-4E13-B44D-FCA5ADA3CADB}" presName="comp" presStyleCnt="0"/>
      <dgm:spPr/>
    </dgm:pt>
    <dgm:pt modelId="{A762244C-6012-4773-8F01-8283026E77EA}" type="pres">
      <dgm:prSet presAssocID="{AD07E17B-487E-4E13-B44D-FCA5ADA3CADB}" presName="rect2" presStyleLbl="node1" presStyleIdx="1" presStyleCnt="4" custScaleX="316783" custScaleY="115964" custLinFactNeighborX="-38999" custLinFactNeighborY="-1815">
        <dgm:presLayoutVars>
          <dgm:bulletEnabled val="1"/>
        </dgm:presLayoutVars>
      </dgm:prSet>
      <dgm:spPr/>
      <dgm:t>
        <a:bodyPr/>
        <a:lstStyle/>
        <a:p>
          <a:endParaRPr lang="es-ES"/>
        </a:p>
      </dgm:t>
    </dgm:pt>
    <dgm:pt modelId="{BF83742F-9719-4665-B513-B00CB0895B19}" type="pres">
      <dgm:prSet presAssocID="{AD07E17B-487E-4E13-B44D-FCA5ADA3CADB}" presName="rect1" presStyleLbl="lnNode1" presStyleIdx="1" presStyleCnt="4" custScaleX="170807" custScaleY="114410" custLinFactX="86174" custLinFactNeighborX="100000" custLinFactNeighborY="-2344"/>
      <dgm:spPr>
        <a:blipFill rotWithShape="1">
          <a:blip xmlns:r="http://schemas.openxmlformats.org/officeDocument/2006/relationships" r:embed="rId2"/>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32188BC-564D-48F6-A348-B1DF30D9C9BF}" type="pres">
      <dgm:prSet presAssocID="{417EF225-0E06-47B0-94AB-86B4677271E1}" presName="sibTrans" presStyleCnt="0"/>
      <dgm:spPr/>
    </dgm:pt>
    <dgm:pt modelId="{C8AF59BA-C903-4303-A992-FBB66DEFE60D}" type="pres">
      <dgm:prSet presAssocID="{B7D2193C-8BAA-4106-AF75-505B63446BE6}" presName="comp" presStyleCnt="0"/>
      <dgm:spPr/>
    </dgm:pt>
    <dgm:pt modelId="{757AA8E1-386E-40B0-BE0E-2C35CEE54B4A}" type="pres">
      <dgm:prSet presAssocID="{B7D2193C-8BAA-4106-AF75-505B63446BE6}" presName="rect2" presStyleLbl="node1" presStyleIdx="2" presStyleCnt="4" custScaleX="290568" custScaleY="160075" custLinFactNeighborX="52755" custLinFactNeighborY="-10548">
        <dgm:presLayoutVars>
          <dgm:bulletEnabled val="1"/>
        </dgm:presLayoutVars>
      </dgm:prSet>
      <dgm:spPr/>
      <dgm:t>
        <a:bodyPr/>
        <a:lstStyle/>
        <a:p>
          <a:endParaRPr lang="es-ES"/>
        </a:p>
      </dgm:t>
    </dgm:pt>
    <dgm:pt modelId="{DF8BB062-FA2A-4AE3-A393-FC7A0C02625A}" type="pres">
      <dgm:prSet presAssocID="{B7D2193C-8BAA-4106-AF75-505B63446BE6}" presName="rect1" presStyleLbl="lnNode1" presStyleIdx="2" presStyleCnt="4" custScaleX="232234" custScaleY="158081" custLinFactX="-58163" custLinFactNeighborX="-100000" custLinFactNeighborY="-9551"/>
      <dgm:spPr>
        <a:blipFill rotWithShape="1">
          <a:blip xmlns:r="http://schemas.openxmlformats.org/officeDocument/2006/relationships" r:embed="rId3"/>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F9451E5-2B24-4941-91C2-16A20910B36B}" type="pres">
      <dgm:prSet presAssocID="{C7A79BB8-9AB7-4FEF-A3EC-09AC112A5348}" presName="sibTrans" presStyleCnt="0"/>
      <dgm:spPr/>
    </dgm:pt>
    <dgm:pt modelId="{0B8339F7-44A5-4B44-8189-EB80F4C27E31}" type="pres">
      <dgm:prSet presAssocID="{8F4D64BB-DDE0-4274-AD4D-A15630460EBD}" presName="comp" presStyleCnt="0"/>
      <dgm:spPr/>
    </dgm:pt>
    <dgm:pt modelId="{FA69E804-D02F-49EE-A1EF-7CAAF3639196}" type="pres">
      <dgm:prSet presAssocID="{8F4D64BB-DDE0-4274-AD4D-A15630460EBD}" presName="rect2" presStyleLbl="node1" presStyleIdx="3" presStyleCnt="4" custScaleX="298811" custScaleY="135052" custLinFactNeighborX="-50666" custLinFactNeighborY="-24282">
        <dgm:presLayoutVars>
          <dgm:bulletEnabled val="1"/>
        </dgm:presLayoutVars>
      </dgm:prSet>
      <dgm:spPr/>
      <dgm:t>
        <a:bodyPr/>
        <a:lstStyle/>
        <a:p>
          <a:endParaRPr lang="es-ES"/>
        </a:p>
      </dgm:t>
    </dgm:pt>
    <dgm:pt modelId="{9015B46F-AD24-4863-8692-68D98A2D1D3B}" type="pres">
      <dgm:prSet presAssocID="{8F4D64BB-DDE0-4274-AD4D-A15630460EBD}" presName="rect1" presStyleLbl="lnNode1" presStyleIdx="3" presStyleCnt="4" custScaleX="218593" custScaleY="147654" custLinFactX="61888" custLinFactNeighborX="100000" custLinFactNeighborY="-24282"/>
      <dgm:spPr>
        <a:blipFill rotWithShape="1">
          <a:blip xmlns:r="http://schemas.openxmlformats.org/officeDocument/2006/relationships" r:embed="rId4"/>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9966EEE0-B4CE-4A24-B792-DC5AB457A919}" type="presOf" srcId="{8DC18048-CC6E-4E89-B70E-9F8E0226E820}" destId="{68B63D0A-DDE0-4A60-BD8C-2B1735457761}" srcOrd="0" destOrd="0" presId="urn:microsoft.com/office/officeart/2008/layout/AlternatingPictureBlocks"/>
    <dgm:cxn modelId="{5485E3D6-E6E6-41BC-8ED7-8BB10C636FFA}" srcId="{8DC18048-CC6E-4E89-B70E-9F8E0226E820}" destId="{B7D2193C-8BAA-4106-AF75-505B63446BE6}" srcOrd="2" destOrd="0" parTransId="{6B1E5E1B-17E7-452B-9744-83465DF30C63}" sibTransId="{C7A79BB8-9AB7-4FEF-A3EC-09AC112A5348}"/>
    <dgm:cxn modelId="{AD6A464F-0662-4D99-998B-98F65EFFD3D3}" srcId="{8DC18048-CC6E-4E89-B70E-9F8E0226E820}" destId="{AD07E17B-487E-4E13-B44D-FCA5ADA3CADB}" srcOrd="1" destOrd="0" parTransId="{C157AFF2-A0EF-4347-9AE9-E0C54493FF14}" sibTransId="{417EF225-0E06-47B0-94AB-86B4677271E1}"/>
    <dgm:cxn modelId="{0C16D1BA-4320-4616-A1E4-7625E7C2FD04}" type="presOf" srcId="{4DE830C1-43A7-4B2B-A8C9-B4AE2C905EE1}" destId="{021C9E35-7CD4-4FF2-A3CB-33A02D6F9A21}" srcOrd="0" destOrd="0" presId="urn:microsoft.com/office/officeart/2008/layout/AlternatingPictureBlocks"/>
    <dgm:cxn modelId="{C2CDB551-9399-4685-81C9-B97662F291E0}" type="presOf" srcId="{AD07E17B-487E-4E13-B44D-FCA5ADA3CADB}" destId="{A762244C-6012-4773-8F01-8283026E77EA}" srcOrd="0" destOrd="0" presId="urn:microsoft.com/office/officeart/2008/layout/AlternatingPictureBlocks"/>
    <dgm:cxn modelId="{2B55DF02-1BDD-4C85-B038-4B7FB776C568}" srcId="{8DC18048-CC6E-4E89-B70E-9F8E0226E820}" destId="{8F4D64BB-DDE0-4274-AD4D-A15630460EBD}" srcOrd="3" destOrd="0" parTransId="{9EC95A4F-26C6-406D-8DAD-60095B7479B8}" sibTransId="{95D3AD9D-D4E1-4A74-A47B-C412D807B928}"/>
    <dgm:cxn modelId="{BF04A7F7-5285-4727-9B04-50F79D30CFF8}" type="presOf" srcId="{8F4D64BB-DDE0-4274-AD4D-A15630460EBD}" destId="{FA69E804-D02F-49EE-A1EF-7CAAF3639196}" srcOrd="0" destOrd="0" presId="urn:microsoft.com/office/officeart/2008/layout/AlternatingPictureBlocks"/>
    <dgm:cxn modelId="{41FDAC93-90FC-4A1F-9990-101E07F3C921}" type="presOf" srcId="{B7D2193C-8BAA-4106-AF75-505B63446BE6}" destId="{757AA8E1-386E-40B0-BE0E-2C35CEE54B4A}" srcOrd="0" destOrd="0" presId="urn:microsoft.com/office/officeart/2008/layout/AlternatingPictureBlocks"/>
    <dgm:cxn modelId="{F71C6426-6A6F-4216-BD33-39C0AE283348}" srcId="{8DC18048-CC6E-4E89-B70E-9F8E0226E820}" destId="{4DE830C1-43A7-4B2B-A8C9-B4AE2C905EE1}" srcOrd="0" destOrd="0" parTransId="{0A49646E-CBB0-4759-A73E-103388CFBD5E}" sibTransId="{D2B54F4F-3C20-40D5-97F2-E0B5B3DA06A2}"/>
    <dgm:cxn modelId="{47AB7669-4A8E-4069-91AC-CDB383725669}" type="presParOf" srcId="{68B63D0A-DDE0-4A60-BD8C-2B1735457761}" destId="{0ACCFE49-81E9-4D11-838E-B4E3EF8CDD19}" srcOrd="0" destOrd="0" presId="urn:microsoft.com/office/officeart/2008/layout/AlternatingPictureBlocks"/>
    <dgm:cxn modelId="{F8C82B7A-A171-4A5B-9FD3-36B72731A55E}" type="presParOf" srcId="{0ACCFE49-81E9-4D11-838E-B4E3EF8CDD19}" destId="{021C9E35-7CD4-4FF2-A3CB-33A02D6F9A21}" srcOrd="0" destOrd="0" presId="urn:microsoft.com/office/officeart/2008/layout/AlternatingPictureBlocks"/>
    <dgm:cxn modelId="{86FB30F4-A626-444B-9478-E2D07E198B83}" type="presParOf" srcId="{0ACCFE49-81E9-4D11-838E-B4E3EF8CDD19}" destId="{1F8B3771-7ED7-41BC-82BC-202DB849B5D5}" srcOrd="1" destOrd="0" presId="urn:microsoft.com/office/officeart/2008/layout/AlternatingPictureBlocks"/>
    <dgm:cxn modelId="{DC1092CA-C28E-4DD7-B15D-061C87E3D06B}" type="presParOf" srcId="{68B63D0A-DDE0-4A60-BD8C-2B1735457761}" destId="{5A06CD8F-F89E-4A1B-8147-D7404940C4A9}" srcOrd="1" destOrd="0" presId="urn:microsoft.com/office/officeart/2008/layout/AlternatingPictureBlocks"/>
    <dgm:cxn modelId="{8E7FB864-E03E-4221-97F2-EED4101F0A85}" type="presParOf" srcId="{68B63D0A-DDE0-4A60-BD8C-2B1735457761}" destId="{E66CEC96-B173-4C9A-B79C-2A77EB886DBE}" srcOrd="2" destOrd="0" presId="urn:microsoft.com/office/officeart/2008/layout/AlternatingPictureBlocks"/>
    <dgm:cxn modelId="{DD54657C-4A24-427C-B012-0783FB11779D}" type="presParOf" srcId="{E66CEC96-B173-4C9A-B79C-2A77EB886DBE}" destId="{A762244C-6012-4773-8F01-8283026E77EA}" srcOrd="0" destOrd="0" presId="urn:microsoft.com/office/officeart/2008/layout/AlternatingPictureBlocks"/>
    <dgm:cxn modelId="{474E6D9B-9F0C-4885-AF35-097EEBDB1FE5}" type="presParOf" srcId="{E66CEC96-B173-4C9A-B79C-2A77EB886DBE}" destId="{BF83742F-9719-4665-B513-B00CB0895B19}" srcOrd="1" destOrd="0" presId="urn:microsoft.com/office/officeart/2008/layout/AlternatingPictureBlocks"/>
    <dgm:cxn modelId="{9C4A224A-88B0-4DFC-A381-ADF2904E022E}" type="presParOf" srcId="{68B63D0A-DDE0-4A60-BD8C-2B1735457761}" destId="{632188BC-564D-48F6-A348-B1DF30D9C9BF}" srcOrd="3" destOrd="0" presId="urn:microsoft.com/office/officeart/2008/layout/AlternatingPictureBlocks"/>
    <dgm:cxn modelId="{A0CAF655-DFB5-4DF9-BB9A-84C24E88E339}" type="presParOf" srcId="{68B63D0A-DDE0-4A60-BD8C-2B1735457761}" destId="{C8AF59BA-C903-4303-A992-FBB66DEFE60D}" srcOrd="4" destOrd="0" presId="urn:microsoft.com/office/officeart/2008/layout/AlternatingPictureBlocks"/>
    <dgm:cxn modelId="{53B95E95-2FDC-4D2F-A774-DF0E2370E955}" type="presParOf" srcId="{C8AF59BA-C903-4303-A992-FBB66DEFE60D}" destId="{757AA8E1-386E-40B0-BE0E-2C35CEE54B4A}" srcOrd="0" destOrd="0" presId="urn:microsoft.com/office/officeart/2008/layout/AlternatingPictureBlocks"/>
    <dgm:cxn modelId="{5DDADF6E-6B2D-42EC-A082-5C5BC51F30AA}" type="presParOf" srcId="{C8AF59BA-C903-4303-A992-FBB66DEFE60D}" destId="{DF8BB062-FA2A-4AE3-A393-FC7A0C02625A}" srcOrd="1" destOrd="0" presId="urn:microsoft.com/office/officeart/2008/layout/AlternatingPictureBlocks"/>
    <dgm:cxn modelId="{505AB0B6-D3E6-47BB-B3D8-E079A906BA22}" type="presParOf" srcId="{68B63D0A-DDE0-4A60-BD8C-2B1735457761}" destId="{0F9451E5-2B24-4941-91C2-16A20910B36B}" srcOrd="5" destOrd="0" presId="urn:microsoft.com/office/officeart/2008/layout/AlternatingPictureBlocks"/>
    <dgm:cxn modelId="{18B63343-59A8-4D04-838B-5581E655CB74}" type="presParOf" srcId="{68B63D0A-DDE0-4A60-BD8C-2B1735457761}" destId="{0B8339F7-44A5-4B44-8189-EB80F4C27E31}" srcOrd="6" destOrd="0" presId="urn:microsoft.com/office/officeart/2008/layout/AlternatingPictureBlocks"/>
    <dgm:cxn modelId="{AF00680C-A1A0-477D-AA60-A59891EBDA5D}" type="presParOf" srcId="{0B8339F7-44A5-4B44-8189-EB80F4C27E31}" destId="{FA69E804-D02F-49EE-A1EF-7CAAF3639196}" srcOrd="0" destOrd="0" presId="urn:microsoft.com/office/officeart/2008/layout/AlternatingPictureBlocks"/>
    <dgm:cxn modelId="{D60F10DD-E5F4-441E-A142-5E787CDB8A6B}" type="presParOf" srcId="{0B8339F7-44A5-4B44-8189-EB80F4C27E31}" destId="{9015B46F-AD24-4863-8692-68D98A2D1D3B}"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D1DB0F-A3EF-4FE1-B409-5F1B2A9CAA70}" type="doc">
      <dgm:prSet loTypeId="urn:microsoft.com/office/officeart/2005/8/layout/pList1" loCatId="picture" qsTypeId="urn:microsoft.com/office/officeart/2005/8/quickstyle/simple1" qsCatId="simple" csTypeId="urn:microsoft.com/office/officeart/2005/8/colors/accent2_2" csCatId="accent2" phldr="1"/>
      <dgm:spPr/>
      <dgm:t>
        <a:bodyPr/>
        <a:lstStyle/>
        <a:p>
          <a:endParaRPr lang="es-ES"/>
        </a:p>
      </dgm:t>
    </dgm:pt>
    <dgm:pt modelId="{ED5C7C0E-3025-4BBA-BA05-133871DE0529}">
      <dgm:prSet phldrT="[Texto]" custT="1"/>
      <dgm:spPr>
        <a:ln>
          <a:noFill/>
        </a:ln>
      </dgm:spPr>
      <dgm:t>
        <a:bodyPr/>
        <a:lstStyle/>
        <a:p>
          <a:pPr algn="just"/>
          <a:r>
            <a:rPr lang="es-ES" sz="1600" b="1" dirty="0" smtClean="0"/>
            <a:t>Fin Guerra Fría, nuevos polos poder global, surge Asia-Pacifico </a:t>
          </a:r>
          <a:r>
            <a:rPr lang="es-EC" sz="1600" b="1" dirty="0" smtClean="0"/>
            <a:t>(Kissinger, 2012)</a:t>
          </a:r>
          <a:r>
            <a:rPr lang="es-ES" sz="1600" b="1" dirty="0" smtClean="0"/>
            <a:t>.</a:t>
          </a:r>
        </a:p>
        <a:p>
          <a:pPr algn="just"/>
          <a:r>
            <a:rPr lang="es-ES" sz="1600" b="1" dirty="0" smtClean="0"/>
            <a:t>“Oriente”, lejos de ser amenaza.</a:t>
          </a:r>
        </a:p>
        <a:p>
          <a:pPr algn="just"/>
          <a:r>
            <a:rPr lang="es-ES" sz="1600" b="1" dirty="0" smtClean="0"/>
            <a:t>Subdesarrollo: Europa “civiliza” al Asia, hasta fin 2da. GM.</a:t>
          </a:r>
          <a:endParaRPr lang="es-ES" sz="1600" b="1" dirty="0"/>
        </a:p>
      </dgm:t>
    </dgm:pt>
    <dgm:pt modelId="{EED69545-D557-4232-AA27-803DEAF599E7}" type="parTrans" cxnId="{61311BD5-0747-463B-A051-C55C61E84B34}">
      <dgm:prSet/>
      <dgm:spPr/>
      <dgm:t>
        <a:bodyPr/>
        <a:lstStyle/>
        <a:p>
          <a:endParaRPr lang="es-ES" sz="1600" b="1"/>
        </a:p>
      </dgm:t>
    </dgm:pt>
    <dgm:pt modelId="{61C53FB9-0847-4D85-BCBF-0C608D9B047F}" type="sibTrans" cxnId="{61311BD5-0747-463B-A051-C55C61E84B34}">
      <dgm:prSet/>
      <dgm:spPr/>
      <dgm:t>
        <a:bodyPr/>
        <a:lstStyle/>
        <a:p>
          <a:endParaRPr lang="es-ES" sz="1600" b="1"/>
        </a:p>
      </dgm:t>
    </dgm:pt>
    <dgm:pt modelId="{F3697BFC-69EA-4AFB-A666-88D79F2B091A}">
      <dgm:prSet phldrT="[Texto]" custT="1"/>
      <dgm:spPr>
        <a:ln>
          <a:noFill/>
        </a:ln>
      </dgm:spPr>
      <dgm:t>
        <a:bodyPr/>
        <a:lstStyle/>
        <a:p>
          <a:pPr algn="just"/>
          <a:r>
            <a:rPr lang="es-ES" sz="1600" b="1" dirty="0" smtClean="0"/>
            <a:t>Hacia 2062: fabricantes de partes corporales, especialistas en seguridad epidémica y viajes espaciales.</a:t>
          </a:r>
          <a:endParaRPr lang="es-ES" sz="1600" b="1" dirty="0"/>
        </a:p>
      </dgm:t>
    </dgm:pt>
    <dgm:pt modelId="{C26ADDD2-EBC8-41F1-A7EA-1D9585880224}" type="parTrans" cxnId="{095B3506-0A5A-47C8-9FE1-27E40B7ECE35}">
      <dgm:prSet/>
      <dgm:spPr/>
      <dgm:t>
        <a:bodyPr/>
        <a:lstStyle/>
        <a:p>
          <a:endParaRPr lang="es-ES" sz="1600" b="1"/>
        </a:p>
      </dgm:t>
    </dgm:pt>
    <dgm:pt modelId="{4DED0A45-E73B-47F0-9EB6-3913FB398B52}" type="sibTrans" cxnId="{095B3506-0A5A-47C8-9FE1-27E40B7ECE35}">
      <dgm:prSet/>
      <dgm:spPr/>
      <dgm:t>
        <a:bodyPr/>
        <a:lstStyle/>
        <a:p>
          <a:endParaRPr lang="es-ES" sz="1600" b="1"/>
        </a:p>
      </dgm:t>
    </dgm:pt>
    <dgm:pt modelId="{1A8E8EAC-5168-44AF-81A6-123F3DD69211}">
      <dgm:prSet phldrT="[Texto]" custT="1"/>
      <dgm:spPr>
        <a:ln>
          <a:noFill/>
        </a:ln>
      </dgm:spPr>
      <dgm:t>
        <a:bodyPr/>
        <a:lstStyle/>
        <a:p>
          <a:pPr algn="just"/>
          <a:r>
            <a:rPr lang="es-ES" sz="1600" b="1" dirty="0" smtClean="0"/>
            <a:t>Mano de obra barata y calificada, enclaves tecnológicos y turísticos. Región con distintas pugnas que pueden detonar confrontaciones inclusive inter-regionales.</a:t>
          </a:r>
          <a:endParaRPr lang="es-ES" sz="1600" b="1" dirty="0"/>
        </a:p>
      </dgm:t>
    </dgm:pt>
    <dgm:pt modelId="{D1B3D918-6829-48D7-9164-B3D22FF2333A}" type="parTrans" cxnId="{4513B5DC-02D2-4D64-82F4-B104F4EA4E8D}">
      <dgm:prSet/>
      <dgm:spPr/>
      <dgm:t>
        <a:bodyPr/>
        <a:lstStyle/>
        <a:p>
          <a:endParaRPr lang="es-ES" sz="1600" b="1"/>
        </a:p>
      </dgm:t>
    </dgm:pt>
    <dgm:pt modelId="{BFE1E371-DD3A-469B-BE50-FC979422756E}" type="sibTrans" cxnId="{4513B5DC-02D2-4D64-82F4-B104F4EA4E8D}">
      <dgm:prSet/>
      <dgm:spPr/>
      <dgm:t>
        <a:bodyPr/>
        <a:lstStyle/>
        <a:p>
          <a:endParaRPr lang="es-ES" sz="1600" b="1"/>
        </a:p>
      </dgm:t>
    </dgm:pt>
    <dgm:pt modelId="{5504F539-61D7-4FE6-8E05-393533BB9A19}" type="pres">
      <dgm:prSet presAssocID="{6BD1DB0F-A3EF-4FE1-B409-5F1B2A9CAA70}" presName="Name0" presStyleCnt="0">
        <dgm:presLayoutVars>
          <dgm:dir/>
          <dgm:resizeHandles val="exact"/>
        </dgm:presLayoutVars>
      </dgm:prSet>
      <dgm:spPr/>
      <dgm:t>
        <a:bodyPr/>
        <a:lstStyle/>
        <a:p>
          <a:endParaRPr lang="es-ES"/>
        </a:p>
      </dgm:t>
    </dgm:pt>
    <dgm:pt modelId="{71B03FAE-A725-4830-8731-FA2ED064CFE5}" type="pres">
      <dgm:prSet presAssocID="{ED5C7C0E-3025-4BBA-BA05-133871DE0529}" presName="compNode" presStyleCnt="0"/>
      <dgm:spPr/>
    </dgm:pt>
    <dgm:pt modelId="{50D4C7D5-39AF-49B5-A667-FA3F5A063F30}" type="pres">
      <dgm:prSet presAssocID="{ED5C7C0E-3025-4BBA-BA05-133871DE0529}" presName="pictRect" presStyleLbl="node1" presStyleIdx="0" presStyleCnt="3" custLinFactNeighborX="-1232" custLinFactNeighborY="-41150"/>
      <dgm:spPr>
        <a:blipFill rotWithShape="1">
          <a:blip xmlns:r="http://schemas.openxmlformats.org/officeDocument/2006/relationships" r:embed="rId1"/>
          <a:stretch>
            <a:fillRect/>
          </a:stretch>
        </a:blipFill>
        <a:ln>
          <a:solidFill>
            <a:schemeClr val="accent6"/>
          </a:solidFill>
        </a:ln>
      </dgm:spPr>
    </dgm:pt>
    <dgm:pt modelId="{C3D58D59-B73A-4CB0-A68F-9EF5AE952435}" type="pres">
      <dgm:prSet presAssocID="{ED5C7C0E-3025-4BBA-BA05-133871DE0529}" presName="textRect" presStyleLbl="revTx" presStyleIdx="0" presStyleCnt="3" custScaleX="111962" custScaleY="263806" custLinFactNeighborX="-49" custLinFactNeighborY="19464">
        <dgm:presLayoutVars>
          <dgm:bulletEnabled val="1"/>
        </dgm:presLayoutVars>
      </dgm:prSet>
      <dgm:spPr/>
      <dgm:t>
        <a:bodyPr/>
        <a:lstStyle/>
        <a:p>
          <a:endParaRPr lang="es-ES"/>
        </a:p>
      </dgm:t>
    </dgm:pt>
    <dgm:pt modelId="{A3C09405-9498-4E62-A3B4-E64B9E91F4FD}" type="pres">
      <dgm:prSet presAssocID="{61C53FB9-0847-4D85-BCBF-0C608D9B047F}" presName="sibTrans" presStyleLbl="sibTrans2D1" presStyleIdx="0" presStyleCnt="0"/>
      <dgm:spPr/>
      <dgm:t>
        <a:bodyPr/>
        <a:lstStyle/>
        <a:p>
          <a:endParaRPr lang="es-ES"/>
        </a:p>
      </dgm:t>
    </dgm:pt>
    <dgm:pt modelId="{F268D472-C7B3-446A-993A-F404DD140A35}" type="pres">
      <dgm:prSet presAssocID="{F3697BFC-69EA-4AFB-A666-88D79F2B091A}" presName="compNode" presStyleCnt="0"/>
      <dgm:spPr/>
    </dgm:pt>
    <dgm:pt modelId="{5CD40A23-3E53-4267-A4C1-8B7ACF79C198}" type="pres">
      <dgm:prSet presAssocID="{F3697BFC-69EA-4AFB-A666-88D79F2B091A}" presName="pictRect" presStyleLbl="node1" presStyleIdx="1" presStyleCnt="3" custLinFactNeighborX="-788" custLinFactNeighborY="-47893"/>
      <dgm:spPr>
        <a:blipFill rotWithShape="1">
          <a:blip xmlns:r="http://schemas.openxmlformats.org/officeDocument/2006/relationships" r:embed="rId2"/>
          <a:stretch>
            <a:fillRect/>
          </a:stretch>
        </a:blipFill>
        <a:ln>
          <a:solidFill>
            <a:schemeClr val="accent6"/>
          </a:solidFill>
        </a:ln>
      </dgm:spPr>
    </dgm:pt>
    <dgm:pt modelId="{11187FD9-2292-43CF-9AA3-934B30205E92}" type="pres">
      <dgm:prSet presAssocID="{F3697BFC-69EA-4AFB-A666-88D79F2B091A}" presName="textRect" presStyleLbl="revTx" presStyleIdx="1" presStyleCnt="3" custScaleY="149633">
        <dgm:presLayoutVars>
          <dgm:bulletEnabled val="1"/>
        </dgm:presLayoutVars>
      </dgm:prSet>
      <dgm:spPr/>
      <dgm:t>
        <a:bodyPr/>
        <a:lstStyle/>
        <a:p>
          <a:endParaRPr lang="es-ES"/>
        </a:p>
      </dgm:t>
    </dgm:pt>
    <dgm:pt modelId="{F955E37F-D68F-4A28-9EAC-DE6982D183F2}" type="pres">
      <dgm:prSet presAssocID="{4DED0A45-E73B-47F0-9EB6-3913FB398B52}" presName="sibTrans" presStyleLbl="sibTrans2D1" presStyleIdx="0" presStyleCnt="0"/>
      <dgm:spPr/>
      <dgm:t>
        <a:bodyPr/>
        <a:lstStyle/>
        <a:p>
          <a:endParaRPr lang="es-ES"/>
        </a:p>
      </dgm:t>
    </dgm:pt>
    <dgm:pt modelId="{0E7A441A-037D-45D0-9338-F8ACACF0EE36}" type="pres">
      <dgm:prSet presAssocID="{1A8E8EAC-5168-44AF-81A6-123F3DD69211}" presName="compNode" presStyleCnt="0"/>
      <dgm:spPr/>
    </dgm:pt>
    <dgm:pt modelId="{70C095FB-F461-4CEE-B23A-42BBA9C8A520}" type="pres">
      <dgm:prSet presAssocID="{1A8E8EAC-5168-44AF-81A6-123F3DD69211}" presName="pictRect" presStyleLbl="node1" presStyleIdx="2" presStyleCnt="3" custLinFactNeighborX="49" custLinFactNeighborY="-44053"/>
      <dgm:spPr>
        <a:blipFill rotWithShape="1">
          <a:blip xmlns:r="http://schemas.openxmlformats.org/officeDocument/2006/relationships" r:embed="rId3"/>
          <a:stretch>
            <a:fillRect/>
          </a:stretch>
        </a:blipFill>
        <a:ln>
          <a:solidFill>
            <a:schemeClr val="accent6"/>
          </a:solidFill>
        </a:ln>
      </dgm:spPr>
    </dgm:pt>
    <dgm:pt modelId="{4C3692A0-2658-416B-A606-91CE07168C82}" type="pres">
      <dgm:prSet presAssocID="{1A8E8EAC-5168-44AF-81A6-123F3DD69211}" presName="textRect" presStyleLbl="revTx" presStyleIdx="2" presStyleCnt="3" custScaleY="193009">
        <dgm:presLayoutVars>
          <dgm:bulletEnabled val="1"/>
        </dgm:presLayoutVars>
      </dgm:prSet>
      <dgm:spPr/>
      <dgm:t>
        <a:bodyPr/>
        <a:lstStyle/>
        <a:p>
          <a:endParaRPr lang="es-ES"/>
        </a:p>
      </dgm:t>
    </dgm:pt>
  </dgm:ptLst>
  <dgm:cxnLst>
    <dgm:cxn modelId="{DA1788F2-C2AC-417C-A034-7D1F5E854288}" type="presOf" srcId="{1A8E8EAC-5168-44AF-81A6-123F3DD69211}" destId="{4C3692A0-2658-416B-A606-91CE07168C82}" srcOrd="0" destOrd="0" presId="urn:microsoft.com/office/officeart/2005/8/layout/pList1"/>
    <dgm:cxn modelId="{8FD764A0-4CBF-4D87-9AF8-0D267CA2EDC9}" type="presOf" srcId="{6BD1DB0F-A3EF-4FE1-B409-5F1B2A9CAA70}" destId="{5504F539-61D7-4FE6-8E05-393533BB9A19}" srcOrd="0" destOrd="0" presId="urn:microsoft.com/office/officeart/2005/8/layout/pList1"/>
    <dgm:cxn modelId="{4513B5DC-02D2-4D64-82F4-B104F4EA4E8D}" srcId="{6BD1DB0F-A3EF-4FE1-B409-5F1B2A9CAA70}" destId="{1A8E8EAC-5168-44AF-81A6-123F3DD69211}" srcOrd="2" destOrd="0" parTransId="{D1B3D918-6829-48D7-9164-B3D22FF2333A}" sibTransId="{BFE1E371-DD3A-469B-BE50-FC979422756E}"/>
    <dgm:cxn modelId="{E87BA1EB-FD34-4FFD-912B-BFEFB80E401D}" type="presOf" srcId="{61C53FB9-0847-4D85-BCBF-0C608D9B047F}" destId="{A3C09405-9498-4E62-A3B4-E64B9E91F4FD}" srcOrd="0" destOrd="0" presId="urn:microsoft.com/office/officeart/2005/8/layout/pList1"/>
    <dgm:cxn modelId="{095B3506-0A5A-47C8-9FE1-27E40B7ECE35}" srcId="{6BD1DB0F-A3EF-4FE1-B409-5F1B2A9CAA70}" destId="{F3697BFC-69EA-4AFB-A666-88D79F2B091A}" srcOrd="1" destOrd="0" parTransId="{C26ADDD2-EBC8-41F1-A7EA-1D9585880224}" sibTransId="{4DED0A45-E73B-47F0-9EB6-3913FB398B52}"/>
    <dgm:cxn modelId="{3BF362D8-2060-4618-9C47-881F354B742C}" type="presOf" srcId="{4DED0A45-E73B-47F0-9EB6-3913FB398B52}" destId="{F955E37F-D68F-4A28-9EAC-DE6982D183F2}" srcOrd="0" destOrd="0" presId="urn:microsoft.com/office/officeart/2005/8/layout/pList1"/>
    <dgm:cxn modelId="{61311BD5-0747-463B-A051-C55C61E84B34}" srcId="{6BD1DB0F-A3EF-4FE1-B409-5F1B2A9CAA70}" destId="{ED5C7C0E-3025-4BBA-BA05-133871DE0529}" srcOrd="0" destOrd="0" parTransId="{EED69545-D557-4232-AA27-803DEAF599E7}" sibTransId="{61C53FB9-0847-4D85-BCBF-0C608D9B047F}"/>
    <dgm:cxn modelId="{05805159-495B-4018-8E9E-57171D3810A0}" type="presOf" srcId="{ED5C7C0E-3025-4BBA-BA05-133871DE0529}" destId="{C3D58D59-B73A-4CB0-A68F-9EF5AE952435}" srcOrd="0" destOrd="0" presId="urn:microsoft.com/office/officeart/2005/8/layout/pList1"/>
    <dgm:cxn modelId="{4EFE1655-08D7-4371-B132-407F82E932E0}" type="presOf" srcId="{F3697BFC-69EA-4AFB-A666-88D79F2B091A}" destId="{11187FD9-2292-43CF-9AA3-934B30205E92}" srcOrd="0" destOrd="0" presId="urn:microsoft.com/office/officeart/2005/8/layout/pList1"/>
    <dgm:cxn modelId="{B653560B-7B59-491B-B7A7-CDFA8E256B9E}" type="presParOf" srcId="{5504F539-61D7-4FE6-8E05-393533BB9A19}" destId="{71B03FAE-A725-4830-8731-FA2ED064CFE5}" srcOrd="0" destOrd="0" presId="urn:microsoft.com/office/officeart/2005/8/layout/pList1"/>
    <dgm:cxn modelId="{D9C3C5CD-FC16-4A4F-891C-E032129E8E49}" type="presParOf" srcId="{71B03FAE-A725-4830-8731-FA2ED064CFE5}" destId="{50D4C7D5-39AF-49B5-A667-FA3F5A063F30}" srcOrd="0" destOrd="0" presId="urn:microsoft.com/office/officeart/2005/8/layout/pList1"/>
    <dgm:cxn modelId="{5315F824-2F99-44E9-A061-E87C09978868}" type="presParOf" srcId="{71B03FAE-A725-4830-8731-FA2ED064CFE5}" destId="{C3D58D59-B73A-4CB0-A68F-9EF5AE952435}" srcOrd="1" destOrd="0" presId="urn:microsoft.com/office/officeart/2005/8/layout/pList1"/>
    <dgm:cxn modelId="{2BA3DBAD-C379-46A2-9465-33E297E38C3A}" type="presParOf" srcId="{5504F539-61D7-4FE6-8E05-393533BB9A19}" destId="{A3C09405-9498-4E62-A3B4-E64B9E91F4FD}" srcOrd="1" destOrd="0" presId="urn:microsoft.com/office/officeart/2005/8/layout/pList1"/>
    <dgm:cxn modelId="{9652C5CF-CF94-4140-B7A8-5C9754586B97}" type="presParOf" srcId="{5504F539-61D7-4FE6-8E05-393533BB9A19}" destId="{F268D472-C7B3-446A-993A-F404DD140A35}" srcOrd="2" destOrd="0" presId="urn:microsoft.com/office/officeart/2005/8/layout/pList1"/>
    <dgm:cxn modelId="{5F9E19F4-BFF1-4993-B782-107000662181}" type="presParOf" srcId="{F268D472-C7B3-446A-993A-F404DD140A35}" destId="{5CD40A23-3E53-4267-A4C1-8B7ACF79C198}" srcOrd="0" destOrd="0" presId="urn:microsoft.com/office/officeart/2005/8/layout/pList1"/>
    <dgm:cxn modelId="{DAE1D669-A9DC-4D09-99D1-BABBE8C693E8}" type="presParOf" srcId="{F268D472-C7B3-446A-993A-F404DD140A35}" destId="{11187FD9-2292-43CF-9AA3-934B30205E92}" srcOrd="1" destOrd="0" presId="urn:microsoft.com/office/officeart/2005/8/layout/pList1"/>
    <dgm:cxn modelId="{F856F7D7-3C86-48E9-861D-0756FC0E2F62}" type="presParOf" srcId="{5504F539-61D7-4FE6-8E05-393533BB9A19}" destId="{F955E37F-D68F-4A28-9EAC-DE6982D183F2}" srcOrd="3" destOrd="0" presId="urn:microsoft.com/office/officeart/2005/8/layout/pList1"/>
    <dgm:cxn modelId="{17CD9515-7952-450C-9295-AD90D9CEDBD8}" type="presParOf" srcId="{5504F539-61D7-4FE6-8E05-393533BB9A19}" destId="{0E7A441A-037D-45D0-9338-F8ACACF0EE36}" srcOrd="4" destOrd="0" presId="urn:microsoft.com/office/officeart/2005/8/layout/pList1"/>
    <dgm:cxn modelId="{BF31599E-C862-40F2-BEA6-0AB71DCEFDE0}" type="presParOf" srcId="{0E7A441A-037D-45D0-9338-F8ACACF0EE36}" destId="{70C095FB-F461-4CEE-B23A-42BBA9C8A520}" srcOrd="0" destOrd="0" presId="urn:microsoft.com/office/officeart/2005/8/layout/pList1"/>
    <dgm:cxn modelId="{E221FAB4-B35C-40A3-8D3A-6436489B30AA}" type="presParOf" srcId="{0E7A441A-037D-45D0-9338-F8ACACF0EE36}" destId="{4C3692A0-2658-416B-A606-91CE07168C8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D1DB0F-A3EF-4FE1-B409-5F1B2A9CAA70}" type="doc">
      <dgm:prSet loTypeId="urn:microsoft.com/office/officeart/2005/8/layout/pList1" loCatId="picture" qsTypeId="urn:microsoft.com/office/officeart/2005/8/quickstyle/simple1" qsCatId="simple" csTypeId="urn:microsoft.com/office/officeart/2005/8/colors/accent2_2" csCatId="accent2" phldr="1"/>
      <dgm:spPr/>
      <dgm:t>
        <a:bodyPr/>
        <a:lstStyle/>
        <a:p>
          <a:endParaRPr lang="es-ES"/>
        </a:p>
      </dgm:t>
    </dgm:pt>
    <dgm:pt modelId="{674B337B-7B70-4650-812E-CAB2F4A62080}">
      <dgm:prSet phldrT="[Texto]" custT="1"/>
      <dgm:spPr/>
      <dgm:t>
        <a:bodyPr/>
        <a:lstStyle/>
        <a:p>
          <a:pPr algn="just"/>
          <a:r>
            <a:rPr lang="es-ES" sz="1600" b="1" dirty="0" smtClean="0"/>
            <a:t>EE.UU: revaluación de su política hacia el Asia.</a:t>
          </a:r>
          <a:endParaRPr lang="es-ES" sz="1600" b="1" dirty="0"/>
        </a:p>
      </dgm:t>
    </dgm:pt>
    <dgm:pt modelId="{3E44F8FB-C472-40E7-A7F4-0131FCBA93ED}" type="parTrans" cxnId="{F5E223D2-E621-4EC9-AE80-29CCD538C8E5}">
      <dgm:prSet/>
      <dgm:spPr/>
      <dgm:t>
        <a:bodyPr/>
        <a:lstStyle/>
        <a:p>
          <a:endParaRPr lang="es-ES" sz="1600" b="1"/>
        </a:p>
      </dgm:t>
    </dgm:pt>
    <dgm:pt modelId="{BA117BB0-B32C-4410-AAB6-BCE94A1BEB05}" type="sibTrans" cxnId="{F5E223D2-E621-4EC9-AE80-29CCD538C8E5}">
      <dgm:prSet/>
      <dgm:spPr/>
      <dgm:t>
        <a:bodyPr/>
        <a:lstStyle/>
        <a:p>
          <a:endParaRPr lang="es-ES" sz="1600" b="1"/>
        </a:p>
      </dgm:t>
    </dgm:pt>
    <dgm:pt modelId="{9C87BFF2-6F21-4F39-A287-FE5DEF7CFC57}">
      <dgm:prSet phldrT="[Texto]" custT="1"/>
      <dgm:spPr/>
      <dgm:t>
        <a:bodyPr/>
        <a:lstStyle/>
        <a:p>
          <a:pPr algn="just"/>
          <a:r>
            <a:rPr lang="es-ES" sz="1600" b="1" dirty="0" smtClean="0"/>
            <a:t>China un desafío para Japón, a su liderazgo económico. Agravamiento de la hostilidad sino-japonesa.</a:t>
          </a:r>
          <a:endParaRPr lang="es-ES" sz="1600" b="1" dirty="0"/>
        </a:p>
      </dgm:t>
    </dgm:pt>
    <dgm:pt modelId="{71A39D07-7BD0-40EB-ACC5-A290B37FF866}" type="parTrans" cxnId="{100A646A-870E-4180-AD3C-0717574B7650}">
      <dgm:prSet/>
      <dgm:spPr/>
      <dgm:t>
        <a:bodyPr/>
        <a:lstStyle/>
        <a:p>
          <a:endParaRPr lang="es-ES" sz="1600" b="1"/>
        </a:p>
      </dgm:t>
    </dgm:pt>
    <dgm:pt modelId="{D3987831-BDF3-4676-B888-B2E2259AD1BC}" type="sibTrans" cxnId="{100A646A-870E-4180-AD3C-0717574B7650}">
      <dgm:prSet/>
      <dgm:spPr/>
      <dgm:t>
        <a:bodyPr/>
        <a:lstStyle/>
        <a:p>
          <a:endParaRPr lang="es-ES" sz="1600" b="1"/>
        </a:p>
      </dgm:t>
    </dgm:pt>
    <dgm:pt modelId="{05724EBA-A988-45FA-8537-E2EB79791F3D}">
      <dgm:prSet phldrT="[Texto]" custT="1"/>
      <dgm:spPr/>
      <dgm:t>
        <a:bodyPr/>
        <a:lstStyle/>
        <a:p>
          <a:pPr algn="just"/>
          <a:r>
            <a:rPr lang="es-ES" sz="1600" b="1" dirty="0" smtClean="0"/>
            <a:t>Incierta redefinición de Corea del Sur. Perspectiva económica acerca cada vez más a Beijing con Washington.</a:t>
          </a:r>
          <a:endParaRPr lang="es-ES" sz="1600" b="1" dirty="0"/>
        </a:p>
      </dgm:t>
    </dgm:pt>
    <dgm:pt modelId="{5650F7A4-EFC0-442A-A7F6-460495C2CA53}" type="parTrans" cxnId="{3DDE4FBB-760B-4E73-A48B-FFE2D2E5A42E}">
      <dgm:prSet/>
      <dgm:spPr/>
      <dgm:t>
        <a:bodyPr/>
        <a:lstStyle/>
        <a:p>
          <a:endParaRPr lang="es-ES" sz="1600" b="1"/>
        </a:p>
      </dgm:t>
    </dgm:pt>
    <dgm:pt modelId="{6A510FB9-5349-427D-9472-E9D518333310}" type="sibTrans" cxnId="{3DDE4FBB-760B-4E73-A48B-FFE2D2E5A42E}">
      <dgm:prSet/>
      <dgm:spPr/>
      <dgm:t>
        <a:bodyPr/>
        <a:lstStyle/>
        <a:p>
          <a:endParaRPr lang="es-ES" sz="1600" b="1"/>
        </a:p>
      </dgm:t>
    </dgm:pt>
    <dgm:pt modelId="{5504F539-61D7-4FE6-8E05-393533BB9A19}" type="pres">
      <dgm:prSet presAssocID="{6BD1DB0F-A3EF-4FE1-B409-5F1B2A9CAA70}" presName="Name0" presStyleCnt="0">
        <dgm:presLayoutVars>
          <dgm:dir/>
          <dgm:resizeHandles val="exact"/>
        </dgm:presLayoutVars>
      </dgm:prSet>
      <dgm:spPr/>
      <dgm:t>
        <a:bodyPr/>
        <a:lstStyle/>
        <a:p>
          <a:endParaRPr lang="es-ES"/>
        </a:p>
      </dgm:t>
    </dgm:pt>
    <dgm:pt modelId="{032E5CEB-4A82-446B-86AB-D5CBE37ADE99}" type="pres">
      <dgm:prSet presAssocID="{674B337B-7B70-4650-812E-CAB2F4A62080}" presName="compNode" presStyleCnt="0"/>
      <dgm:spPr/>
    </dgm:pt>
    <dgm:pt modelId="{5A70BCEE-5BBD-4A99-BB6A-73D3DB50F6A7}" type="pres">
      <dgm:prSet presAssocID="{674B337B-7B70-4650-812E-CAB2F4A62080}" presName="pictRect" presStyleLbl="node1" presStyleIdx="0" presStyleCnt="3"/>
      <dgm:spPr>
        <a:blipFill rotWithShape="1">
          <a:blip xmlns:r="http://schemas.openxmlformats.org/officeDocument/2006/relationships" r:embed="rId1"/>
          <a:stretch>
            <a:fillRect/>
          </a:stretch>
        </a:blipFill>
      </dgm:spPr>
      <dgm:t>
        <a:bodyPr/>
        <a:lstStyle/>
        <a:p>
          <a:endParaRPr lang="es-ES"/>
        </a:p>
      </dgm:t>
    </dgm:pt>
    <dgm:pt modelId="{7CD8FE9B-EC0E-444B-B029-E21182401327}" type="pres">
      <dgm:prSet presAssocID="{674B337B-7B70-4650-812E-CAB2F4A62080}" presName="textRect" presStyleLbl="revTx" presStyleIdx="0" presStyleCnt="3">
        <dgm:presLayoutVars>
          <dgm:bulletEnabled val="1"/>
        </dgm:presLayoutVars>
      </dgm:prSet>
      <dgm:spPr/>
      <dgm:t>
        <a:bodyPr/>
        <a:lstStyle/>
        <a:p>
          <a:endParaRPr lang="es-ES"/>
        </a:p>
      </dgm:t>
    </dgm:pt>
    <dgm:pt modelId="{A1C4D6D1-79F1-4F75-B645-E669757D1B7F}" type="pres">
      <dgm:prSet presAssocID="{BA117BB0-B32C-4410-AAB6-BCE94A1BEB05}" presName="sibTrans" presStyleLbl="sibTrans2D1" presStyleIdx="0" presStyleCnt="0"/>
      <dgm:spPr/>
      <dgm:t>
        <a:bodyPr/>
        <a:lstStyle/>
        <a:p>
          <a:endParaRPr lang="es-ES"/>
        </a:p>
      </dgm:t>
    </dgm:pt>
    <dgm:pt modelId="{D2B0B6EB-251F-4B88-883B-6870E0B6D386}" type="pres">
      <dgm:prSet presAssocID="{9C87BFF2-6F21-4F39-A287-FE5DEF7CFC57}" presName="compNode" presStyleCnt="0"/>
      <dgm:spPr/>
    </dgm:pt>
    <dgm:pt modelId="{F7FD24BF-295D-4F95-88C8-62E1BAB70D75}" type="pres">
      <dgm:prSet presAssocID="{9C87BFF2-6F21-4F39-A287-FE5DEF7CFC57}" presName="pictRect" presStyleLbl="node1" presStyleIdx="1" presStyleCnt="3"/>
      <dgm:spPr>
        <a:blipFill rotWithShape="1">
          <a:blip xmlns:r="http://schemas.openxmlformats.org/officeDocument/2006/relationships" r:embed="rId2"/>
          <a:stretch>
            <a:fillRect/>
          </a:stretch>
        </a:blipFill>
      </dgm:spPr>
    </dgm:pt>
    <dgm:pt modelId="{58694017-03B7-4F04-BE7E-E73D30BA4CFE}" type="pres">
      <dgm:prSet presAssocID="{9C87BFF2-6F21-4F39-A287-FE5DEF7CFC57}" presName="textRect" presStyleLbl="revTx" presStyleIdx="1" presStyleCnt="3">
        <dgm:presLayoutVars>
          <dgm:bulletEnabled val="1"/>
        </dgm:presLayoutVars>
      </dgm:prSet>
      <dgm:spPr/>
      <dgm:t>
        <a:bodyPr/>
        <a:lstStyle/>
        <a:p>
          <a:endParaRPr lang="es-ES"/>
        </a:p>
      </dgm:t>
    </dgm:pt>
    <dgm:pt modelId="{3A331E29-C801-4E51-A5E8-1C210223317C}" type="pres">
      <dgm:prSet presAssocID="{D3987831-BDF3-4676-B888-B2E2259AD1BC}" presName="sibTrans" presStyleLbl="sibTrans2D1" presStyleIdx="0" presStyleCnt="0"/>
      <dgm:spPr/>
      <dgm:t>
        <a:bodyPr/>
        <a:lstStyle/>
        <a:p>
          <a:endParaRPr lang="es-ES"/>
        </a:p>
      </dgm:t>
    </dgm:pt>
    <dgm:pt modelId="{E4FF9962-7C8F-4D70-AABB-EC7935038715}" type="pres">
      <dgm:prSet presAssocID="{05724EBA-A988-45FA-8537-E2EB79791F3D}" presName="compNode" presStyleCnt="0"/>
      <dgm:spPr/>
    </dgm:pt>
    <dgm:pt modelId="{15011BC0-E802-472C-90F1-CC6FF63D986D}" type="pres">
      <dgm:prSet presAssocID="{05724EBA-A988-45FA-8537-E2EB79791F3D}" presName="pictRect" presStyleLbl="node1" presStyleIdx="2" presStyleCnt="3"/>
      <dgm:spPr>
        <a:blipFill rotWithShape="1">
          <a:blip xmlns:r="http://schemas.openxmlformats.org/officeDocument/2006/relationships" r:embed="rId3"/>
          <a:stretch>
            <a:fillRect/>
          </a:stretch>
        </a:blipFill>
      </dgm:spPr>
    </dgm:pt>
    <dgm:pt modelId="{45D12EB7-FE58-470E-94CE-9D34EA4B6F7B}" type="pres">
      <dgm:prSet presAssocID="{05724EBA-A988-45FA-8537-E2EB79791F3D}" presName="textRect" presStyleLbl="revTx" presStyleIdx="2" presStyleCnt="3">
        <dgm:presLayoutVars>
          <dgm:bulletEnabled val="1"/>
        </dgm:presLayoutVars>
      </dgm:prSet>
      <dgm:spPr/>
      <dgm:t>
        <a:bodyPr/>
        <a:lstStyle/>
        <a:p>
          <a:endParaRPr lang="es-ES"/>
        </a:p>
      </dgm:t>
    </dgm:pt>
  </dgm:ptLst>
  <dgm:cxnLst>
    <dgm:cxn modelId="{8465818A-2D2E-4CC1-BB9F-FBD623AB5055}" type="presOf" srcId="{9C87BFF2-6F21-4F39-A287-FE5DEF7CFC57}" destId="{58694017-03B7-4F04-BE7E-E73D30BA4CFE}" srcOrd="0" destOrd="0" presId="urn:microsoft.com/office/officeart/2005/8/layout/pList1"/>
    <dgm:cxn modelId="{EF5B6AAD-9E02-4D4A-A015-DBE65DBFE202}" type="presOf" srcId="{BA117BB0-B32C-4410-AAB6-BCE94A1BEB05}" destId="{A1C4D6D1-79F1-4F75-B645-E669757D1B7F}" srcOrd="0" destOrd="0" presId="urn:microsoft.com/office/officeart/2005/8/layout/pList1"/>
    <dgm:cxn modelId="{2B9D0780-BF94-43A0-9174-36FB95FC4A51}" type="presOf" srcId="{05724EBA-A988-45FA-8537-E2EB79791F3D}" destId="{45D12EB7-FE58-470E-94CE-9D34EA4B6F7B}" srcOrd="0" destOrd="0" presId="urn:microsoft.com/office/officeart/2005/8/layout/pList1"/>
    <dgm:cxn modelId="{406F359A-393B-4007-B5A5-FCB5A9794C25}" type="presOf" srcId="{D3987831-BDF3-4676-B888-B2E2259AD1BC}" destId="{3A331E29-C801-4E51-A5E8-1C210223317C}" srcOrd="0" destOrd="0" presId="urn:microsoft.com/office/officeart/2005/8/layout/pList1"/>
    <dgm:cxn modelId="{F5E223D2-E621-4EC9-AE80-29CCD538C8E5}" srcId="{6BD1DB0F-A3EF-4FE1-B409-5F1B2A9CAA70}" destId="{674B337B-7B70-4650-812E-CAB2F4A62080}" srcOrd="0" destOrd="0" parTransId="{3E44F8FB-C472-40E7-A7F4-0131FCBA93ED}" sibTransId="{BA117BB0-B32C-4410-AAB6-BCE94A1BEB05}"/>
    <dgm:cxn modelId="{100A646A-870E-4180-AD3C-0717574B7650}" srcId="{6BD1DB0F-A3EF-4FE1-B409-5F1B2A9CAA70}" destId="{9C87BFF2-6F21-4F39-A287-FE5DEF7CFC57}" srcOrd="1" destOrd="0" parTransId="{71A39D07-7BD0-40EB-ACC5-A290B37FF866}" sibTransId="{D3987831-BDF3-4676-B888-B2E2259AD1BC}"/>
    <dgm:cxn modelId="{FC7BBF34-E2B8-4939-9328-6551A35639B4}" type="presOf" srcId="{674B337B-7B70-4650-812E-CAB2F4A62080}" destId="{7CD8FE9B-EC0E-444B-B029-E21182401327}" srcOrd="0" destOrd="0" presId="urn:microsoft.com/office/officeart/2005/8/layout/pList1"/>
    <dgm:cxn modelId="{561F97DA-AC21-4FA0-870B-EBBC52F7E1F9}" type="presOf" srcId="{6BD1DB0F-A3EF-4FE1-B409-5F1B2A9CAA70}" destId="{5504F539-61D7-4FE6-8E05-393533BB9A19}" srcOrd="0" destOrd="0" presId="urn:microsoft.com/office/officeart/2005/8/layout/pList1"/>
    <dgm:cxn modelId="{3DDE4FBB-760B-4E73-A48B-FFE2D2E5A42E}" srcId="{6BD1DB0F-A3EF-4FE1-B409-5F1B2A9CAA70}" destId="{05724EBA-A988-45FA-8537-E2EB79791F3D}" srcOrd="2" destOrd="0" parTransId="{5650F7A4-EFC0-442A-A7F6-460495C2CA53}" sibTransId="{6A510FB9-5349-427D-9472-E9D518333310}"/>
    <dgm:cxn modelId="{E0D26949-EC8E-427E-A815-84EFD9CCF745}" type="presParOf" srcId="{5504F539-61D7-4FE6-8E05-393533BB9A19}" destId="{032E5CEB-4A82-446B-86AB-D5CBE37ADE99}" srcOrd="0" destOrd="0" presId="urn:microsoft.com/office/officeart/2005/8/layout/pList1"/>
    <dgm:cxn modelId="{134916E6-D775-4A62-83E1-1BE36DAF3AFC}" type="presParOf" srcId="{032E5CEB-4A82-446B-86AB-D5CBE37ADE99}" destId="{5A70BCEE-5BBD-4A99-BB6A-73D3DB50F6A7}" srcOrd="0" destOrd="0" presId="urn:microsoft.com/office/officeart/2005/8/layout/pList1"/>
    <dgm:cxn modelId="{C59EE4E5-D3A3-416B-8F71-07F3FCA3E6CA}" type="presParOf" srcId="{032E5CEB-4A82-446B-86AB-D5CBE37ADE99}" destId="{7CD8FE9B-EC0E-444B-B029-E21182401327}" srcOrd="1" destOrd="0" presId="urn:microsoft.com/office/officeart/2005/8/layout/pList1"/>
    <dgm:cxn modelId="{6C174468-4E88-49FA-A598-3249B1EC64D5}" type="presParOf" srcId="{5504F539-61D7-4FE6-8E05-393533BB9A19}" destId="{A1C4D6D1-79F1-4F75-B645-E669757D1B7F}" srcOrd="1" destOrd="0" presId="urn:microsoft.com/office/officeart/2005/8/layout/pList1"/>
    <dgm:cxn modelId="{43BA3731-8762-4361-812E-FFB6D7A9A689}" type="presParOf" srcId="{5504F539-61D7-4FE6-8E05-393533BB9A19}" destId="{D2B0B6EB-251F-4B88-883B-6870E0B6D386}" srcOrd="2" destOrd="0" presId="urn:microsoft.com/office/officeart/2005/8/layout/pList1"/>
    <dgm:cxn modelId="{A3ADBEE2-CE33-479C-806E-8A6ADB57DC4C}" type="presParOf" srcId="{D2B0B6EB-251F-4B88-883B-6870E0B6D386}" destId="{F7FD24BF-295D-4F95-88C8-62E1BAB70D75}" srcOrd="0" destOrd="0" presId="urn:microsoft.com/office/officeart/2005/8/layout/pList1"/>
    <dgm:cxn modelId="{E1C51F7D-FDE7-41A4-A9AE-EE86951DE69D}" type="presParOf" srcId="{D2B0B6EB-251F-4B88-883B-6870E0B6D386}" destId="{58694017-03B7-4F04-BE7E-E73D30BA4CFE}" srcOrd="1" destOrd="0" presId="urn:microsoft.com/office/officeart/2005/8/layout/pList1"/>
    <dgm:cxn modelId="{596A9B73-4CE4-4943-AECF-733D2E1D9CB4}" type="presParOf" srcId="{5504F539-61D7-4FE6-8E05-393533BB9A19}" destId="{3A331E29-C801-4E51-A5E8-1C210223317C}" srcOrd="3" destOrd="0" presId="urn:microsoft.com/office/officeart/2005/8/layout/pList1"/>
    <dgm:cxn modelId="{199031AE-E090-4695-AF17-3D8372E388D4}" type="presParOf" srcId="{5504F539-61D7-4FE6-8E05-393533BB9A19}" destId="{E4FF9962-7C8F-4D70-AABB-EC7935038715}" srcOrd="4" destOrd="0" presId="urn:microsoft.com/office/officeart/2005/8/layout/pList1"/>
    <dgm:cxn modelId="{AE1A3B67-86DF-4688-B559-D00087BFD779}" type="presParOf" srcId="{E4FF9962-7C8F-4D70-AABB-EC7935038715}" destId="{15011BC0-E802-472C-90F1-CC6FF63D986D}" srcOrd="0" destOrd="0" presId="urn:microsoft.com/office/officeart/2005/8/layout/pList1"/>
    <dgm:cxn modelId="{6D730E19-8104-4871-AA49-FCDE20C5F0E3}" type="presParOf" srcId="{E4FF9962-7C8F-4D70-AABB-EC7935038715}" destId="{45D12EB7-FE58-470E-94CE-9D34EA4B6F7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6517F6-E19B-433E-B62B-4EB1381D9A4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467B293F-BB86-4334-A2E1-EAB6D8DCE7D3}">
      <dgm:prSet phldrT="[Texto]" custT="1"/>
      <dgm:spPr>
        <a:ln>
          <a:solidFill>
            <a:schemeClr val="tx1"/>
          </a:solidFill>
        </a:ln>
      </dgm:spPr>
      <dgm:t>
        <a:bodyPr/>
        <a:lstStyle/>
        <a:p>
          <a:r>
            <a:rPr lang="es-EC" sz="1800" b="1" dirty="0" smtClean="0"/>
            <a:t>Fuentes Primarias: </a:t>
          </a:r>
          <a:r>
            <a:rPr lang="es-EC" sz="1800" b="0" dirty="0" smtClean="0"/>
            <a:t>Internet</a:t>
          </a:r>
          <a:endParaRPr lang="es-EC" sz="1600" b="0" dirty="0"/>
        </a:p>
      </dgm:t>
    </dgm:pt>
    <dgm:pt modelId="{132721BF-B1E3-447F-BF08-9A804E1B4D06}" type="parTrans" cxnId="{CABA46AA-1656-4AD3-8A68-9FA109D6F214}">
      <dgm:prSet/>
      <dgm:spPr/>
      <dgm:t>
        <a:bodyPr/>
        <a:lstStyle/>
        <a:p>
          <a:endParaRPr lang="es-EC"/>
        </a:p>
      </dgm:t>
    </dgm:pt>
    <dgm:pt modelId="{4BC6DA6C-C404-4DDE-8279-7E14FDEF0F5F}" type="sibTrans" cxnId="{CABA46AA-1656-4AD3-8A68-9FA109D6F214}">
      <dgm:prSet/>
      <dgm:spPr/>
      <dgm:t>
        <a:bodyPr/>
        <a:lstStyle/>
        <a:p>
          <a:endParaRPr lang="es-EC"/>
        </a:p>
      </dgm:t>
    </dgm:pt>
    <dgm:pt modelId="{D7398701-EE98-4B03-80F8-EC20C6E6E7C2}">
      <dgm:prSet phldrT="[Texto]" custT="1"/>
      <dgm:spPr>
        <a:ln>
          <a:solidFill>
            <a:schemeClr val="tx1"/>
          </a:solidFill>
        </a:ln>
      </dgm:spPr>
      <dgm:t>
        <a:bodyPr/>
        <a:lstStyle/>
        <a:p>
          <a:r>
            <a:rPr lang="es-EC" sz="1800" b="1" dirty="0" smtClean="0"/>
            <a:t>Fuentes documentales:</a:t>
          </a:r>
          <a:r>
            <a:rPr lang="es-EC" sz="1700" dirty="0" smtClean="0"/>
            <a:t>    libros, textos y otros documentos.</a:t>
          </a:r>
          <a:endParaRPr lang="es-EC" sz="1700" dirty="0"/>
        </a:p>
      </dgm:t>
    </dgm:pt>
    <dgm:pt modelId="{3BC3049B-046F-4370-9990-8141447E4B71}" type="parTrans" cxnId="{12E4B56F-1479-4003-936E-5CAB7890214A}">
      <dgm:prSet/>
      <dgm:spPr/>
      <dgm:t>
        <a:bodyPr/>
        <a:lstStyle/>
        <a:p>
          <a:endParaRPr lang="es-EC"/>
        </a:p>
      </dgm:t>
    </dgm:pt>
    <dgm:pt modelId="{6C177E16-F4E6-4966-9315-6030A6AD30AE}" type="sibTrans" cxnId="{12E4B56F-1479-4003-936E-5CAB7890214A}">
      <dgm:prSet/>
      <dgm:spPr/>
      <dgm:t>
        <a:bodyPr/>
        <a:lstStyle/>
        <a:p>
          <a:endParaRPr lang="es-EC"/>
        </a:p>
      </dgm:t>
    </dgm:pt>
    <dgm:pt modelId="{412C0B88-1064-46B8-9D57-F1CD998B3576}" type="pres">
      <dgm:prSet presAssocID="{736517F6-E19B-433E-B62B-4EB1381D9A46}" presName="Name0" presStyleCnt="0">
        <dgm:presLayoutVars>
          <dgm:dir/>
          <dgm:resizeHandles val="exact"/>
        </dgm:presLayoutVars>
      </dgm:prSet>
      <dgm:spPr/>
      <dgm:t>
        <a:bodyPr/>
        <a:lstStyle/>
        <a:p>
          <a:endParaRPr lang="es-EC"/>
        </a:p>
      </dgm:t>
    </dgm:pt>
    <dgm:pt modelId="{B4DF2774-D173-4E91-9DBB-20A3AA81988D}" type="pres">
      <dgm:prSet presAssocID="{467B293F-BB86-4334-A2E1-EAB6D8DCE7D3}" presName="composite" presStyleCnt="0"/>
      <dgm:spPr/>
    </dgm:pt>
    <dgm:pt modelId="{13292ADB-479F-43F0-AEDC-62969E5E97BE}" type="pres">
      <dgm:prSet presAssocID="{467B293F-BB86-4334-A2E1-EAB6D8DCE7D3}" presName="rect1" presStyleLbl="trAlignAcc1" presStyleIdx="0" presStyleCnt="2" custScaleX="102050" custScaleY="118843">
        <dgm:presLayoutVars>
          <dgm:bulletEnabled val="1"/>
        </dgm:presLayoutVars>
      </dgm:prSet>
      <dgm:spPr/>
      <dgm:t>
        <a:bodyPr/>
        <a:lstStyle/>
        <a:p>
          <a:endParaRPr lang="es-EC"/>
        </a:p>
      </dgm:t>
    </dgm:pt>
    <dgm:pt modelId="{86A674F2-7472-4425-9715-B16FC5E99C78}" type="pres">
      <dgm:prSet presAssocID="{467B293F-BB86-4334-A2E1-EAB6D8DCE7D3}" presName="rect2" presStyleLbl="fgImgPlace1" presStyleIdx="0" presStyleCnt="2"/>
      <dgm:spPr>
        <a:solidFill>
          <a:srgbClr val="C00000"/>
        </a:solidFill>
        <a:ln>
          <a:solidFill>
            <a:schemeClr val="bg1"/>
          </a:solidFill>
        </a:ln>
      </dgm:spPr>
      <dgm:t>
        <a:bodyPr/>
        <a:lstStyle/>
        <a:p>
          <a:endParaRPr lang="es-ES"/>
        </a:p>
      </dgm:t>
    </dgm:pt>
    <dgm:pt modelId="{98472DAC-B193-40D6-881B-621D458995A4}" type="pres">
      <dgm:prSet presAssocID="{4BC6DA6C-C404-4DDE-8279-7E14FDEF0F5F}" presName="sibTrans" presStyleCnt="0"/>
      <dgm:spPr/>
    </dgm:pt>
    <dgm:pt modelId="{E4D22D60-31B0-4CDC-8F2E-24509728D20F}" type="pres">
      <dgm:prSet presAssocID="{D7398701-EE98-4B03-80F8-EC20C6E6E7C2}" presName="composite" presStyleCnt="0"/>
      <dgm:spPr/>
    </dgm:pt>
    <dgm:pt modelId="{6F17C44D-96AF-4D6D-B513-2533F9DE142D}" type="pres">
      <dgm:prSet presAssocID="{D7398701-EE98-4B03-80F8-EC20C6E6E7C2}" presName="rect1" presStyleLbl="trAlignAcc1" presStyleIdx="1" presStyleCnt="2" custScaleY="136085">
        <dgm:presLayoutVars>
          <dgm:bulletEnabled val="1"/>
        </dgm:presLayoutVars>
      </dgm:prSet>
      <dgm:spPr/>
      <dgm:t>
        <a:bodyPr/>
        <a:lstStyle/>
        <a:p>
          <a:endParaRPr lang="es-EC"/>
        </a:p>
      </dgm:t>
    </dgm:pt>
    <dgm:pt modelId="{A00DE210-6C3E-45AD-BCF6-DA43A52CB31A}" type="pres">
      <dgm:prSet presAssocID="{D7398701-EE98-4B03-80F8-EC20C6E6E7C2}" presName="rect2" presStyleLbl="fgImgPlace1" presStyleIdx="1" presStyleCnt="2" custLinFactNeighborY="-8236"/>
      <dgm:spPr>
        <a:solidFill>
          <a:srgbClr val="C00000"/>
        </a:solidFill>
      </dgm:spPr>
      <dgm:t>
        <a:bodyPr/>
        <a:lstStyle/>
        <a:p>
          <a:endParaRPr lang="es-ES"/>
        </a:p>
      </dgm:t>
    </dgm:pt>
  </dgm:ptLst>
  <dgm:cxnLst>
    <dgm:cxn modelId="{12E4B56F-1479-4003-936E-5CAB7890214A}" srcId="{736517F6-E19B-433E-B62B-4EB1381D9A46}" destId="{D7398701-EE98-4B03-80F8-EC20C6E6E7C2}" srcOrd="1" destOrd="0" parTransId="{3BC3049B-046F-4370-9990-8141447E4B71}" sibTransId="{6C177E16-F4E6-4966-9315-6030A6AD30AE}"/>
    <dgm:cxn modelId="{6E5A029D-9FB7-402D-87DD-10FB05485F5C}" type="presOf" srcId="{D7398701-EE98-4B03-80F8-EC20C6E6E7C2}" destId="{6F17C44D-96AF-4D6D-B513-2533F9DE142D}" srcOrd="0" destOrd="0" presId="urn:microsoft.com/office/officeart/2008/layout/PictureStrips"/>
    <dgm:cxn modelId="{92996F86-318D-48DD-B343-1738BDF01664}" type="presOf" srcId="{736517F6-E19B-433E-B62B-4EB1381D9A46}" destId="{412C0B88-1064-46B8-9D57-F1CD998B3576}" srcOrd="0" destOrd="0" presId="urn:microsoft.com/office/officeart/2008/layout/PictureStrips"/>
    <dgm:cxn modelId="{CABA46AA-1656-4AD3-8A68-9FA109D6F214}" srcId="{736517F6-E19B-433E-B62B-4EB1381D9A46}" destId="{467B293F-BB86-4334-A2E1-EAB6D8DCE7D3}" srcOrd="0" destOrd="0" parTransId="{132721BF-B1E3-447F-BF08-9A804E1B4D06}" sibTransId="{4BC6DA6C-C404-4DDE-8279-7E14FDEF0F5F}"/>
    <dgm:cxn modelId="{EFA02368-B189-4D7D-B0D0-E4B1EFB28589}" type="presOf" srcId="{467B293F-BB86-4334-A2E1-EAB6D8DCE7D3}" destId="{13292ADB-479F-43F0-AEDC-62969E5E97BE}" srcOrd="0" destOrd="0" presId="urn:microsoft.com/office/officeart/2008/layout/PictureStrips"/>
    <dgm:cxn modelId="{711AD969-5865-4D89-8B22-85D32C0D879E}" type="presParOf" srcId="{412C0B88-1064-46B8-9D57-F1CD998B3576}" destId="{B4DF2774-D173-4E91-9DBB-20A3AA81988D}" srcOrd="0" destOrd="0" presId="urn:microsoft.com/office/officeart/2008/layout/PictureStrips"/>
    <dgm:cxn modelId="{1708EDF8-1027-4CCF-AA78-A0397947B201}" type="presParOf" srcId="{B4DF2774-D173-4E91-9DBB-20A3AA81988D}" destId="{13292ADB-479F-43F0-AEDC-62969E5E97BE}" srcOrd="0" destOrd="0" presId="urn:microsoft.com/office/officeart/2008/layout/PictureStrips"/>
    <dgm:cxn modelId="{47610937-0C9D-44AF-806F-FBA009EDF6FB}" type="presParOf" srcId="{B4DF2774-D173-4E91-9DBB-20A3AA81988D}" destId="{86A674F2-7472-4425-9715-B16FC5E99C78}" srcOrd="1" destOrd="0" presId="urn:microsoft.com/office/officeart/2008/layout/PictureStrips"/>
    <dgm:cxn modelId="{8A7E4C68-ADF3-4757-8626-6D4B52B8DDE5}" type="presParOf" srcId="{412C0B88-1064-46B8-9D57-F1CD998B3576}" destId="{98472DAC-B193-40D6-881B-621D458995A4}" srcOrd="1" destOrd="0" presId="urn:microsoft.com/office/officeart/2008/layout/PictureStrips"/>
    <dgm:cxn modelId="{787BD9F8-6D3E-4220-997D-9F269386794A}" type="presParOf" srcId="{412C0B88-1064-46B8-9D57-F1CD998B3576}" destId="{E4D22D60-31B0-4CDC-8F2E-24509728D20F}" srcOrd="2" destOrd="0" presId="urn:microsoft.com/office/officeart/2008/layout/PictureStrips"/>
    <dgm:cxn modelId="{78C2DA79-31EB-4ECA-97A5-FA81ECE8F692}" type="presParOf" srcId="{E4D22D60-31B0-4CDC-8F2E-24509728D20F}" destId="{6F17C44D-96AF-4D6D-B513-2533F9DE142D}" srcOrd="0" destOrd="0" presId="urn:microsoft.com/office/officeart/2008/layout/PictureStrips"/>
    <dgm:cxn modelId="{9CD4D18F-96D4-4ACE-9DD0-09B395120D7D}" type="presParOf" srcId="{E4D22D60-31B0-4CDC-8F2E-24509728D20F}" destId="{A00DE210-6C3E-45AD-BCF6-DA43A52CB31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6517F6-E19B-433E-B62B-4EB1381D9A4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467B293F-BB86-4334-A2E1-EAB6D8DCE7D3}">
      <dgm:prSet phldrT="[Texto]" custT="1"/>
      <dgm:spPr>
        <a:ln>
          <a:solidFill>
            <a:schemeClr val="tx1"/>
          </a:solidFill>
        </a:ln>
      </dgm:spPr>
      <dgm:t>
        <a:bodyPr/>
        <a:lstStyle/>
        <a:p>
          <a:r>
            <a:rPr lang="es-EC" sz="2000" b="1" dirty="0" smtClean="0"/>
            <a:t>Investigación </a:t>
          </a:r>
          <a:r>
            <a:rPr lang="es-EC" sz="2000" b="0" dirty="0" smtClean="0"/>
            <a:t>Bibliográfica</a:t>
          </a:r>
          <a:endParaRPr lang="es-EC" sz="2000" b="0" dirty="0"/>
        </a:p>
      </dgm:t>
    </dgm:pt>
    <dgm:pt modelId="{132721BF-B1E3-447F-BF08-9A804E1B4D06}" type="parTrans" cxnId="{CABA46AA-1656-4AD3-8A68-9FA109D6F214}">
      <dgm:prSet/>
      <dgm:spPr/>
      <dgm:t>
        <a:bodyPr/>
        <a:lstStyle/>
        <a:p>
          <a:endParaRPr lang="es-EC" sz="2000" b="1"/>
        </a:p>
      </dgm:t>
    </dgm:pt>
    <dgm:pt modelId="{4BC6DA6C-C404-4DDE-8279-7E14FDEF0F5F}" type="sibTrans" cxnId="{CABA46AA-1656-4AD3-8A68-9FA109D6F214}">
      <dgm:prSet/>
      <dgm:spPr/>
      <dgm:t>
        <a:bodyPr/>
        <a:lstStyle/>
        <a:p>
          <a:endParaRPr lang="es-EC" sz="2000" b="1"/>
        </a:p>
      </dgm:t>
    </dgm:pt>
    <dgm:pt modelId="{412C0B88-1064-46B8-9D57-F1CD998B3576}" type="pres">
      <dgm:prSet presAssocID="{736517F6-E19B-433E-B62B-4EB1381D9A46}" presName="Name0" presStyleCnt="0">
        <dgm:presLayoutVars>
          <dgm:dir/>
          <dgm:resizeHandles val="exact"/>
        </dgm:presLayoutVars>
      </dgm:prSet>
      <dgm:spPr/>
      <dgm:t>
        <a:bodyPr/>
        <a:lstStyle/>
        <a:p>
          <a:endParaRPr lang="es-EC"/>
        </a:p>
      </dgm:t>
    </dgm:pt>
    <dgm:pt modelId="{B4DF2774-D173-4E91-9DBB-20A3AA81988D}" type="pres">
      <dgm:prSet presAssocID="{467B293F-BB86-4334-A2E1-EAB6D8DCE7D3}" presName="composite" presStyleCnt="0"/>
      <dgm:spPr/>
    </dgm:pt>
    <dgm:pt modelId="{13292ADB-479F-43F0-AEDC-62969E5E97BE}" type="pres">
      <dgm:prSet presAssocID="{467B293F-BB86-4334-A2E1-EAB6D8DCE7D3}" presName="rect1" presStyleLbl="trAlignAcc1" presStyleIdx="0" presStyleCnt="1" custScaleX="111830" custLinFactNeighborY="6390">
        <dgm:presLayoutVars>
          <dgm:bulletEnabled val="1"/>
        </dgm:presLayoutVars>
      </dgm:prSet>
      <dgm:spPr/>
      <dgm:t>
        <a:bodyPr/>
        <a:lstStyle/>
        <a:p>
          <a:endParaRPr lang="es-EC"/>
        </a:p>
      </dgm:t>
    </dgm:pt>
    <dgm:pt modelId="{86A674F2-7472-4425-9715-B16FC5E99C78}" type="pres">
      <dgm:prSet presAssocID="{467B293F-BB86-4334-A2E1-EAB6D8DCE7D3}" presName="rect2" presStyleLbl="fgImgPlace1" presStyleIdx="0" presStyleCnt="1" custScaleY="76625" custLinFactNeighborX="-34302" custLinFactNeighborY="4047"/>
      <dgm:spPr>
        <a:solidFill>
          <a:srgbClr val="00B050"/>
        </a:solidFill>
      </dgm:spPr>
      <dgm:t>
        <a:bodyPr/>
        <a:lstStyle/>
        <a:p>
          <a:endParaRPr lang="es-ES"/>
        </a:p>
      </dgm:t>
    </dgm:pt>
  </dgm:ptLst>
  <dgm:cxnLst>
    <dgm:cxn modelId="{CABA46AA-1656-4AD3-8A68-9FA109D6F214}" srcId="{736517F6-E19B-433E-B62B-4EB1381D9A46}" destId="{467B293F-BB86-4334-A2E1-EAB6D8DCE7D3}" srcOrd="0" destOrd="0" parTransId="{132721BF-B1E3-447F-BF08-9A804E1B4D06}" sibTransId="{4BC6DA6C-C404-4DDE-8279-7E14FDEF0F5F}"/>
    <dgm:cxn modelId="{16B803F0-DEF6-46B9-B4E3-202D1C676415}" type="presOf" srcId="{736517F6-E19B-433E-B62B-4EB1381D9A46}" destId="{412C0B88-1064-46B8-9D57-F1CD998B3576}" srcOrd="0" destOrd="0" presId="urn:microsoft.com/office/officeart/2008/layout/PictureStrips"/>
    <dgm:cxn modelId="{CA84F68A-858F-4948-BB24-B7449F6E3F98}" type="presOf" srcId="{467B293F-BB86-4334-A2E1-EAB6D8DCE7D3}" destId="{13292ADB-479F-43F0-AEDC-62969E5E97BE}" srcOrd="0" destOrd="0" presId="urn:microsoft.com/office/officeart/2008/layout/PictureStrips"/>
    <dgm:cxn modelId="{375EFB3C-0D25-405E-B9ED-0F1EF6D191E7}" type="presParOf" srcId="{412C0B88-1064-46B8-9D57-F1CD998B3576}" destId="{B4DF2774-D173-4E91-9DBB-20A3AA81988D}" srcOrd="0" destOrd="0" presId="urn:microsoft.com/office/officeart/2008/layout/PictureStrips"/>
    <dgm:cxn modelId="{75E40D0B-D3D1-462F-BE6E-94321F24382B}" type="presParOf" srcId="{B4DF2774-D173-4E91-9DBB-20A3AA81988D}" destId="{13292ADB-479F-43F0-AEDC-62969E5E97BE}" srcOrd="0" destOrd="0" presId="urn:microsoft.com/office/officeart/2008/layout/PictureStrips"/>
    <dgm:cxn modelId="{74EFD152-9497-4474-9F9A-B08897882F40}" type="presParOf" srcId="{B4DF2774-D173-4E91-9DBB-20A3AA81988D}" destId="{86A674F2-7472-4425-9715-B16FC5E99C78}"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s-ES" dirty="0"/>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61F743B7-63A2-43A9-B3BA-4679BDE3A8C9}" type="datetimeFigureOut">
              <a:rPr lang="es-ES"/>
              <a:pPr>
                <a:defRPr/>
              </a:pPr>
              <a:t>06/05/2015</a:t>
            </a:fld>
            <a:endParaRPr lang="es-ES" dirty="0"/>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s-ES" dirty="0"/>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BC95F37D-A801-460A-8502-CEA1BD8DE74C}" type="slidenum">
              <a:rPr lang="es-ES"/>
              <a:pPr>
                <a:defRPr/>
              </a:pPr>
              <a:t>‹Nº›</a:t>
            </a:fld>
            <a:endParaRPr lang="es-ES" dirty="0"/>
          </a:p>
        </p:txBody>
      </p:sp>
    </p:spTree>
    <p:extLst>
      <p:ext uri="{BB962C8B-B14F-4D97-AF65-F5344CB8AC3E}">
        <p14:creationId xmlns:p14="http://schemas.microsoft.com/office/powerpoint/2010/main" val="2628942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C95F37D-A801-460A-8502-CEA1BD8DE74C}" type="slidenum">
              <a:rPr lang="es-ES" smtClean="0"/>
              <a:pPr>
                <a:defRPr/>
              </a:pPr>
              <a:t>1</a:t>
            </a:fld>
            <a:endParaRPr lang="es-ES" dirty="0"/>
          </a:p>
        </p:txBody>
      </p:sp>
    </p:spTree>
    <p:extLst>
      <p:ext uri="{BB962C8B-B14F-4D97-AF65-F5344CB8AC3E}">
        <p14:creationId xmlns:p14="http://schemas.microsoft.com/office/powerpoint/2010/main" val="841492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C95F37D-A801-460A-8502-CEA1BD8DE74C}" type="slidenum">
              <a:rPr lang="es-ES" smtClean="0"/>
              <a:pPr>
                <a:defRPr/>
              </a:pPr>
              <a:t>3</a:t>
            </a:fld>
            <a:endParaRPr lang="es-ES" dirty="0"/>
          </a:p>
        </p:txBody>
      </p:sp>
    </p:spTree>
    <p:extLst>
      <p:ext uri="{BB962C8B-B14F-4D97-AF65-F5344CB8AC3E}">
        <p14:creationId xmlns:p14="http://schemas.microsoft.com/office/powerpoint/2010/main" val="24675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C95F37D-A801-460A-8502-CEA1BD8DE74C}" type="slidenum">
              <a:rPr lang="es-ES" smtClean="0"/>
              <a:pPr>
                <a:defRPr/>
              </a:pPr>
              <a:t>9</a:t>
            </a:fld>
            <a:endParaRPr lang="es-ES" dirty="0"/>
          </a:p>
        </p:txBody>
      </p:sp>
    </p:spTree>
    <p:extLst>
      <p:ext uri="{BB962C8B-B14F-4D97-AF65-F5344CB8AC3E}">
        <p14:creationId xmlns:p14="http://schemas.microsoft.com/office/powerpoint/2010/main" val="240938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C95F37D-A801-460A-8502-CEA1BD8DE74C}" type="slidenum">
              <a:rPr lang="es-ES" smtClean="0"/>
              <a:pPr>
                <a:defRPr/>
              </a:pPr>
              <a:t>38</a:t>
            </a:fld>
            <a:endParaRPr lang="es-ES" dirty="0"/>
          </a:p>
        </p:txBody>
      </p:sp>
    </p:spTree>
    <p:extLst>
      <p:ext uri="{BB962C8B-B14F-4D97-AF65-F5344CB8AC3E}">
        <p14:creationId xmlns:p14="http://schemas.microsoft.com/office/powerpoint/2010/main" val="405678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C95F37D-A801-460A-8502-CEA1BD8DE74C}" type="slidenum">
              <a:rPr lang="es-ES" smtClean="0"/>
              <a:pPr>
                <a:defRPr/>
              </a:pPr>
              <a:t>40</a:t>
            </a:fld>
            <a:endParaRPr lang="es-ES" dirty="0"/>
          </a:p>
        </p:txBody>
      </p:sp>
    </p:spTree>
    <p:extLst>
      <p:ext uri="{BB962C8B-B14F-4D97-AF65-F5344CB8AC3E}">
        <p14:creationId xmlns:p14="http://schemas.microsoft.com/office/powerpoint/2010/main" val="230381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C95F37D-A801-460A-8502-CEA1BD8DE74C}" type="slidenum">
              <a:rPr lang="es-ES" smtClean="0"/>
              <a:pPr>
                <a:defRPr/>
              </a:pPr>
              <a:t>49</a:t>
            </a:fld>
            <a:endParaRPr lang="es-ES" dirty="0"/>
          </a:p>
        </p:txBody>
      </p:sp>
    </p:spTree>
    <p:extLst>
      <p:ext uri="{BB962C8B-B14F-4D97-AF65-F5344CB8AC3E}">
        <p14:creationId xmlns:p14="http://schemas.microsoft.com/office/powerpoint/2010/main" val="74466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BC95F37D-A801-460A-8502-CEA1BD8DE74C}" type="slidenum">
              <a:rPr lang="es-ES" smtClean="0"/>
              <a:pPr>
                <a:defRPr/>
              </a:pPr>
              <a:t>59</a:t>
            </a:fld>
            <a:endParaRPr lang="es-ES" dirty="0"/>
          </a:p>
        </p:txBody>
      </p:sp>
    </p:spTree>
    <p:extLst>
      <p:ext uri="{BB962C8B-B14F-4D97-AF65-F5344CB8AC3E}">
        <p14:creationId xmlns:p14="http://schemas.microsoft.com/office/powerpoint/2010/main" val="3806532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extLst>
              <p:ext uri="{D42A27DB-BD31-4B8C-83A1-F6EECF244321}">
                <p14:modId xmlns:p14="http://schemas.microsoft.com/office/powerpoint/2010/main" val="1925381298"/>
              </p:ext>
            </p:extLst>
          </p:nvPr>
        </p:nvGraphicFramePr>
        <p:xfrm>
          <a:off x="-212780" y="1052736"/>
          <a:ext cx="9433048" cy="6912768"/>
        </p:xfrm>
        <a:graphic>
          <a:graphicData uri="http://schemas.openxmlformats.org/presentationml/2006/ole">
            <mc:AlternateContent xmlns:mc="http://schemas.openxmlformats.org/markup-compatibility/2006">
              <mc:Choice xmlns:v="urn:schemas-microsoft-com:vml" Requires="v">
                <p:oleObj spid="_x0000_s34371"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80" y="1052736"/>
                        <a:ext cx="9433048" cy="6912768"/>
                      </a:xfrm>
                      <a:prstGeom prst="rect">
                        <a:avLst/>
                      </a:prstGeom>
                      <a:noFill/>
                      <a:ln>
                        <a:noFill/>
                      </a:ln>
                      <a:effectLs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1400" dirty="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1400" dirty="0"/>
          </a:p>
        </p:txBody>
      </p:sp>
      <p:pic>
        <p:nvPicPr>
          <p:cNvPr id="8" name="Imagen 7"/>
          <p:cNvPicPr>
            <a:picLocks noChangeAspect="1"/>
          </p:cNvPicPr>
          <p:nvPr userDrawn="1"/>
        </p:nvPicPr>
        <p:blipFill rotWithShape="1">
          <a:blip r:embed="rId5" cstate="email">
            <a:extLst>
              <a:ext uri="{28A0092B-C50C-407E-A947-70E740481C1C}">
                <a14:useLocalDpi xmlns:a14="http://schemas.microsoft.com/office/drawing/2010/main" val="0"/>
              </a:ext>
            </a:extLst>
          </a:blip>
          <a:srcRect b="9603"/>
          <a:stretch/>
        </p:blipFill>
        <p:spPr>
          <a:xfrm>
            <a:off x="35496" y="44624"/>
            <a:ext cx="781241" cy="1012088"/>
          </a:xfrm>
          <a:prstGeom prst="rect">
            <a:avLst/>
          </a:prstGeom>
        </p:spPr>
      </p:pic>
    </p:spTree>
    <p:extLst>
      <p:ext uri="{BB962C8B-B14F-4D97-AF65-F5344CB8AC3E}">
        <p14:creationId xmlns:p14="http://schemas.microsoft.com/office/powerpoint/2010/main" val="40316177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93036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29418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0200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43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5226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27696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51584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96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826997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645773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051"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052" name="Line 23"/>
          <p:cNvSpPr>
            <a:spLocks noChangeShapeType="1"/>
          </p:cNvSpPr>
          <p:nvPr userDrawn="1"/>
        </p:nvSpPr>
        <p:spPr bwMode="auto">
          <a:xfrm rot="10800000" flipH="1">
            <a:off x="669" y="6368033"/>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53" name="Line 24"/>
          <p:cNvSpPr>
            <a:spLocks noChangeShapeType="1"/>
          </p:cNvSpPr>
          <p:nvPr userDrawn="1"/>
        </p:nvSpPr>
        <p:spPr bwMode="auto">
          <a:xfrm rot="10800000" flipH="1">
            <a:off x="669" y="6309320"/>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 name="Imagen 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6895257" y="6246712"/>
            <a:ext cx="1979712" cy="511296"/>
          </a:xfrm>
          <a:prstGeom prst="rect">
            <a:avLst/>
          </a:prstGeom>
        </p:spPr>
      </p:pic>
    </p:spTree>
  </p:cSld>
  <p:clrMap bg1="lt1" tx1="dk1" bg2="lt2" tx2="dk2" accent1="accent1" accent2="accent2" accent3="accent3" accent4="accent4" accent5="accent5" accent6="accent6" hlink="hlink" folHlink="folHlink"/>
  <p:sldLayoutIdLst>
    <p:sldLayoutId id="2147483809"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iming>
    <p:tnLst>
      <p:par>
        <p:cTn id="1" dur="indefinite" restart="never" nodeType="tmRoot"/>
      </p:par>
    </p:tnLst>
  </p:timing>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12.xml"/><Relationship Id="rId1" Type="http://schemas.openxmlformats.org/officeDocument/2006/relationships/slideLayout" Target="../slideLayouts/slideLayout3.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diagramData" Target="../diagrams/data10.xml"/><Relationship Id="rId2" Type="http://schemas.openxmlformats.org/officeDocument/2006/relationships/diagramData" Target="../diagrams/data8.xml"/><Relationship Id="rId16" Type="http://schemas.microsoft.com/office/2007/relationships/diagramDrawing" Target="../diagrams/drawing10.xml"/><Relationship Id="rId1" Type="http://schemas.openxmlformats.org/officeDocument/2006/relationships/slideLayout" Target="../slideLayouts/slideLayout3.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CuadroTexto"/>
          <p:cNvSpPr txBox="1"/>
          <p:nvPr/>
        </p:nvSpPr>
        <p:spPr>
          <a:xfrm>
            <a:off x="611560" y="260648"/>
            <a:ext cx="8520947" cy="1569660"/>
          </a:xfrm>
          <a:prstGeom prst="rect">
            <a:avLst/>
          </a:prstGeom>
          <a:noFill/>
        </p:spPr>
        <p:txBody>
          <a:bodyPr wrap="square" rtlCol="0">
            <a:spAutoFit/>
          </a:bodyPr>
          <a:lstStyle/>
          <a:p>
            <a:pPr algn="ctr"/>
            <a:r>
              <a:rPr lang="es-EC" sz="2000" b="1" dirty="0" smtClean="0"/>
              <a:t>VICERRECTORADO </a:t>
            </a:r>
            <a:r>
              <a:rPr lang="es-EC" sz="2000" b="1" dirty="0"/>
              <a:t>DE INVESTIGACIÓN Y </a:t>
            </a:r>
            <a:endParaRPr lang="es-EC" sz="2000" b="1" dirty="0" smtClean="0"/>
          </a:p>
          <a:p>
            <a:pPr algn="ctr"/>
            <a:r>
              <a:rPr lang="es-EC" sz="2000" b="1" dirty="0" smtClean="0"/>
              <a:t>VINCULACIÓN </a:t>
            </a:r>
            <a:r>
              <a:rPr lang="es-EC" sz="2000" b="1" dirty="0"/>
              <a:t>CON LA </a:t>
            </a:r>
            <a:r>
              <a:rPr lang="es-EC" sz="2000" b="1" dirty="0" smtClean="0"/>
              <a:t>COLECTIVIDAD</a:t>
            </a:r>
          </a:p>
          <a:p>
            <a:pPr algn="ctr"/>
            <a:endParaRPr lang="es-EC" sz="800" b="1" dirty="0"/>
          </a:p>
          <a:p>
            <a:pPr algn="ctr"/>
            <a:r>
              <a:rPr lang="es-EC" sz="2000" dirty="0" smtClean="0"/>
              <a:t>CENTRO </a:t>
            </a:r>
            <a:r>
              <a:rPr lang="es-EC" sz="2000" dirty="0"/>
              <a:t>DE </a:t>
            </a:r>
            <a:r>
              <a:rPr lang="es-EC" sz="2000" dirty="0" smtClean="0"/>
              <a:t>POSTGRADOS</a:t>
            </a:r>
          </a:p>
          <a:p>
            <a:pPr algn="ctr"/>
            <a:endParaRPr lang="es-EC" sz="800" b="1" dirty="0" smtClean="0"/>
          </a:p>
          <a:p>
            <a:pPr algn="ctr"/>
            <a:r>
              <a:rPr lang="es-EC" sz="2000" b="1" dirty="0" smtClean="0">
                <a:solidFill>
                  <a:srgbClr val="000066"/>
                </a:solidFill>
              </a:rPr>
              <a:t>ESPECIALIZACIÓN EN ESTUDIOS ESTRATÉGICOS DE LA DEFENSA</a:t>
            </a:r>
            <a:endParaRPr lang="es-EC" b="1" dirty="0" smtClean="0">
              <a:solidFill>
                <a:srgbClr val="000066"/>
              </a:solidFill>
            </a:endParaRPr>
          </a:p>
        </p:txBody>
      </p:sp>
      <p:sp>
        <p:nvSpPr>
          <p:cNvPr id="5" name="6 CuadroTexto"/>
          <p:cNvSpPr txBox="1"/>
          <p:nvPr/>
        </p:nvSpPr>
        <p:spPr>
          <a:xfrm>
            <a:off x="720080" y="2348880"/>
            <a:ext cx="8388424" cy="18158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p3d extrusionH="57150">
              <a:bevelT w="69850" h="69850" prst="divot"/>
            </a:sp3d>
          </a:bodyPr>
          <a:lstStyle/>
          <a:p>
            <a:pPr algn="ctr"/>
            <a:r>
              <a:rPr lang="es-EC" sz="2800" b="1" dirty="0" smtClean="0">
                <a:ln>
                  <a:solidFill>
                    <a:schemeClr val="tx1"/>
                  </a:solidFill>
                </a:ln>
                <a:solidFill>
                  <a:schemeClr val="accent6"/>
                </a:solidFill>
                <a:latin typeface="Britannic Bold" pitchFamily="34" charset="0"/>
                <a:cs typeface="Aharoni" pitchFamily="2" charset="-79"/>
              </a:rPr>
              <a:t>LA GEOPOLÍTICA DE LA REGIÓN ASIA-PACÍFICO Y SUS EFECTOS EN LA DOCTRINA DE SEGURIDAD DE LA UNASUR Y EN LA POLÍTICA DE DEFENSA DEL ECUADOR</a:t>
            </a:r>
            <a:endParaRPr lang="es-EC" sz="2800" b="1" dirty="0">
              <a:ln>
                <a:solidFill>
                  <a:schemeClr val="tx1"/>
                </a:solidFill>
              </a:ln>
              <a:solidFill>
                <a:schemeClr val="accent6"/>
              </a:solidFill>
              <a:latin typeface="Britannic Bold" pitchFamily="34" charset="0"/>
              <a:cs typeface="Aharoni" pitchFamily="2" charset="-79"/>
            </a:endParaRPr>
          </a:p>
        </p:txBody>
      </p:sp>
      <p:sp>
        <p:nvSpPr>
          <p:cNvPr id="6" name="8 CuadroTexto"/>
          <p:cNvSpPr txBox="1"/>
          <p:nvPr/>
        </p:nvSpPr>
        <p:spPr>
          <a:xfrm>
            <a:off x="1403648" y="4581128"/>
            <a:ext cx="7728859" cy="2246769"/>
          </a:xfrm>
          <a:prstGeom prst="rect">
            <a:avLst/>
          </a:prstGeom>
          <a:noFill/>
        </p:spPr>
        <p:txBody>
          <a:bodyPr wrap="square" rtlCol="0">
            <a:spAutoFit/>
          </a:bodyPr>
          <a:lstStyle/>
          <a:p>
            <a:pPr algn="ctr"/>
            <a:r>
              <a:rPr lang="es-EC" sz="2800" dirty="0" smtClean="0">
                <a:latin typeface="Berlin Sans FB Demi" pitchFamily="34" charset="0"/>
              </a:rPr>
              <a:t>CRNL. </a:t>
            </a:r>
            <a:r>
              <a:rPr lang="es-EC" sz="2800" dirty="0">
                <a:latin typeface="Berlin Sans FB Demi" pitchFamily="34" charset="0"/>
              </a:rPr>
              <a:t>PABLO VILLARROEL PONCE</a:t>
            </a:r>
            <a:endParaRPr lang="es-EC" sz="2400" dirty="0">
              <a:latin typeface="Berlin Sans FB Demi" pitchFamily="34" charset="0"/>
            </a:endParaRPr>
          </a:p>
          <a:p>
            <a:endParaRPr lang="es-EC" sz="2800" dirty="0" smtClean="0">
              <a:latin typeface="Arial Narrow" pitchFamily="34" charset="0"/>
            </a:endParaRPr>
          </a:p>
          <a:p>
            <a:r>
              <a:rPr lang="es-EC" sz="2600" b="1" dirty="0" smtClean="0">
                <a:solidFill>
                  <a:srgbClr val="003366"/>
                </a:solidFill>
                <a:latin typeface="Arial Narrow" pitchFamily="34" charset="0"/>
              </a:rPr>
              <a:t>DIRECTOR: </a:t>
            </a:r>
            <a:r>
              <a:rPr lang="es-EC" sz="2600" dirty="0" smtClean="0">
                <a:solidFill>
                  <a:srgbClr val="003366"/>
                </a:solidFill>
                <a:latin typeface="Arial Narrow" pitchFamily="34" charset="0"/>
              </a:rPr>
              <a:t>GRAB. Jaime Castillo Arias, Msc.</a:t>
            </a:r>
          </a:p>
          <a:p>
            <a:r>
              <a:rPr lang="es-EC" sz="2600" b="1" dirty="0" smtClean="0">
                <a:solidFill>
                  <a:srgbClr val="003366"/>
                </a:solidFill>
                <a:latin typeface="Arial Narrow" pitchFamily="34" charset="0"/>
              </a:rPr>
              <a:t>OPONENTE: </a:t>
            </a:r>
            <a:r>
              <a:rPr lang="es-EC" sz="2600" dirty="0" smtClean="0">
                <a:solidFill>
                  <a:srgbClr val="003366"/>
                </a:solidFill>
                <a:latin typeface="Arial Narrow" pitchFamily="34" charset="0"/>
              </a:rPr>
              <a:t>CRNL. Jorge Ortiz Cifuentes, Msc.</a:t>
            </a:r>
            <a:endParaRPr lang="es-EC" sz="2600" dirty="0">
              <a:solidFill>
                <a:srgbClr val="003366"/>
              </a:solidFill>
              <a:latin typeface="Arial Narrow" pitchFamily="34" charset="0"/>
            </a:endParaRPr>
          </a:p>
          <a:p>
            <a:pPr algn="r"/>
            <a:endParaRPr lang="es-EC" sz="1200" i="1" dirty="0" smtClean="0"/>
          </a:p>
          <a:p>
            <a:pPr algn="r"/>
            <a:r>
              <a:rPr lang="es-EC" sz="2000" i="1" dirty="0" smtClean="0"/>
              <a:t>Sangolqui</a:t>
            </a:r>
            <a:r>
              <a:rPr lang="es-EC" sz="2000" i="1" dirty="0"/>
              <a:t>, </a:t>
            </a:r>
            <a:r>
              <a:rPr lang="es-EC" sz="2000" i="1" dirty="0" smtClean="0"/>
              <a:t>24 de abril del 2015</a:t>
            </a:r>
            <a:endParaRPr lang="es-EC" sz="2000" i="1" dirty="0"/>
          </a:p>
        </p:txBody>
      </p:sp>
      <p:pic>
        <p:nvPicPr>
          <p:cNvPr id="9" name="Imagen 8"/>
          <p:cNvPicPr>
            <a:picLocks noChangeAspect="1"/>
          </p:cNvPicPr>
          <p:nvPr/>
        </p:nvPicPr>
        <p:blipFill rotWithShape="1">
          <a:blip r:embed="rId3" cstate="email">
            <a:extLst>
              <a:ext uri="{28A0092B-C50C-407E-A947-70E740481C1C}">
                <a14:useLocalDpi xmlns:a14="http://schemas.microsoft.com/office/drawing/2010/main" val="0"/>
              </a:ext>
            </a:extLst>
          </a:blip>
          <a:srcRect l="1216" t="2282" r="3479" b="1483"/>
          <a:stretch/>
        </p:blipFill>
        <p:spPr>
          <a:xfrm>
            <a:off x="8329446" y="17349"/>
            <a:ext cx="783831" cy="991316"/>
          </a:xfrm>
          <a:prstGeom prst="rect">
            <a:avLst/>
          </a:prstGeom>
          <a:solidFill>
            <a:srgbClr val="C00000"/>
          </a:solidFill>
          <a:ln>
            <a:solidFill>
              <a:schemeClr val="tx1"/>
            </a:solidFill>
          </a:ln>
          <a:effectLst/>
          <a:scene3d>
            <a:camera prst="orthographicFront"/>
            <a:lightRig rig="harsh" dir="t">
              <a:rot lat="0" lon="0" rev="3000000"/>
            </a:lightRig>
          </a:scene3d>
          <a:sp3d extrusionH="133350" contourW="6350">
            <a:bevelT w="38100" h="19050" prst="angle"/>
            <a:bevelB w="82550" h="44450" prst="angle"/>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2.1 ESTADO DEL ARTE</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8" name="Diagrama 7"/>
          <p:cNvGraphicFramePr/>
          <p:nvPr>
            <p:extLst>
              <p:ext uri="{D42A27DB-BD31-4B8C-83A1-F6EECF244321}">
                <p14:modId xmlns:p14="http://schemas.microsoft.com/office/powerpoint/2010/main" val="4212775793"/>
              </p:ext>
            </p:extLst>
          </p:nvPr>
        </p:nvGraphicFramePr>
        <p:xfrm>
          <a:off x="48943" y="620688"/>
          <a:ext cx="903649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944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2.1 ESTADO DEL ARTE</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8" name="Diagrama 7"/>
          <p:cNvGraphicFramePr/>
          <p:nvPr>
            <p:extLst>
              <p:ext uri="{D42A27DB-BD31-4B8C-83A1-F6EECF244321}">
                <p14:modId xmlns:p14="http://schemas.microsoft.com/office/powerpoint/2010/main" val="1381763142"/>
              </p:ext>
            </p:extLst>
          </p:nvPr>
        </p:nvGraphicFramePr>
        <p:xfrm>
          <a:off x="48943" y="620688"/>
          <a:ext cx="903649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743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619672" y="692696"/>
            <a:ext cx="5921432" cy="3384376"/>
          </a:xfrm>
          <a:prstGeom prst="rect">
            <a:avLst/>
          </a:prstGeom>
        </p:spPr>
      </p:pic>
      <p:sp>
        <p:nvSpPr>
          <p:cNvPr id="10" name="Rectángulo 9"/>
          <p:cNvSpPr/>
          <p:nvPr/>
        </p:nvSpPr>
        <p:spPr>
          <a:xfrm>
            <a:off x="1043608" y="4283940"/>
            <a:ext cx="7384302" cy="923330"/>
          </a:xfrm>
          <a:prstGeom prst="rect">
            <a:avLst/>
          </a:prstGeom>
          <a:solidFill>
            <a:srgbClr val="0033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50000"/>
              </a:lnSpc>
              <a:spcBef>
                <a:spcPts val="1200"/>
              </a:spcBef>
              <a:spcAft>
                <a:spcPts val="1200"/>
              </a:spcAft>
            </a:pPr>
            <a:r>
              <a:rPr lang="es-ES" b="1" dirty="0" smtClean="0">
                <a:solidFill>
                  <a:schemeClr val="bg1"/>
                </a:solidFill>
                <a:ea typeface="Calibri" panose="020F0502020204030204" pitchFamily="34" charset="0"/>
                <a:cs typeface="Times New Roman" panose="02020603050405020304" pitchFamily="18" charset="0"/>
              </a:rPr>
              <a:t>Cambios </a:t>
            </a:r>
            <a:r>
              <a:rPr lang="es-ES" b="1" dirty="0">
                <a:solidFill>
                  <a:schemeClr val="bg1"/>
                </a:solidFill>
                <a:ea typeface="Calibri" panose="020F0502020204030204" pitchFamily="34" charset="0"/>
                <a:cs typeface="Times New Roman" panose="02020603050405020304" pitchFamily="18" charset="0"/>
              </a:rPr>
              <a:t>en el poder económico (PIB</a:t>
            </a:r>
            <a:r>
              <a:rPr lang="es-ES" b="1" dirty="0" smtClean="0">
                <a:solidFill>
                  <a:schemeClr val="bg1"/>
                </a:solidFill>
                <a:ea typeface="Calibri" panose="020F0502020204030204" pitchFamily="34" charset="0"/>
                <a:cs typeface="Times New Roman" panose="02020603050405020304" pitchFamily="18" charset="0"/>
              </a:rPr>
              <a:t>) </a:t>
            </a:r>
            <a:r>
              <a:rPr lang="es-ES" b="1" dirty="0">
                <a:solidFill>
                  <a:schemeClr val="bg1"/>
                </a:solidFill>
                <a:ea typeface="Calibri" panose="020F0502020204030204" pitchFamily="34" charset="0"/>
                <a:cs typeface="Times New Roman" panose="02020603050405020304" pitchFamily="18" charset="0"/>
              </a:rPr>
              <a:t>2011-2030</a:t>
            </a:r>
            <a:r>
              <a:rPr lang="es-ES" b="1" dirty="0" smtClean="0">
                <a:solidFill>
                  <a:schemeClr val="bg1"/>
                </a:solidFill>
                <a:ea typeface="Calibri" panose="020F0502020204030204" pitchFamily="34" charset="0"/>
                <a:cs typeface="Times New Roman" panose="02020603050405020304" pitchFamily="18" charset="0"/>
              </a:rPr>
              <a:t>, </a:t>
            </a:r>
            <a:r>
              <a:rPr lang="es-ES" b="1" dirty="0">
                <a:solidFill>
                  <a:schemeClr val="bg1"/>
                </a:solidFill>
                <a:ea typeface="Calibri" panose="020F0502020204030204" pitchFamily="34" charset="0"/>
                <a:cs typeface="Times New Roman" panose="02020603050405020304" pitchFamily="18" charset="0"/>
              </a:rPr>
              <a:t>según la OCDE (Organización para la Cooperación y el Desarrollo Económico):</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26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2.2 FUNDAMENTACIÓN TEÓRICA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pic>
        <p:nvPicPr>
          <p:cNvPr id="6" name="Imagen 5"/>
          <p:cNvPicPr/>
          <p:nvPr/>
        </p:nvPicPr>
        <p:blipFill>
          <a:blip r:embed="rId2" cstate="email">
            <a:extLst>
              <a:ext uri="{28A0092B-C50C-407E-A947-70E740481C1C}">
                <a14:useLocalDpi xmlns:a14="http://schemas.microsoft.com/office/drawing/2010/main" val="0"/>
              </a:ext>
            </a:extLst>
          </a:blip>
          <a:stretch>
            <a:fillRect/>
          </a:stretch>
        </p:blipFill>
        <p:spPr>
          <a:xfrm>
            <a:off x="5404429" y="620689"/>
            <a:ext cx="3528392" cy="2808311"/>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r="4306"/>
          <a:stretch/>
        </p:blipFill>
        <p:spPr>
          <a:xfrm>
            <a:off x="102731" y="2457537"/>
            <a:ext cx="5099121" cy="3374775"/>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Imagen 9"/>
          <p:cNvPicPr/>
          <p:nvPr/>
        </p:nvPicPr>
        <p:blipFill>
          <a:blip r:embed="rId4" cstate="email">
            <a:extLst>
              <a:ext uri="{28A0092B-C50C-407E-A947-70E740481C1C}">
                <a14:useLocalDpi xmlns:a14="http://schemas.microsoft.com/office/drawing/2010/main" val="0"/>
              </a:ext>
            </a:extLst>
          </a:blip>
          <a:stretch>
            <a:fillRect/>
          </a:stretch>
        </p:blipFill>
        <p:spPr>
          <a:xfrm>
            <a:off x="5292080" y="3501008"/>
            <a:ext cx="3744415" cy="3384376"/>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Imagen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31640" y="764705"/>
            <a:ext cx="2793036" cy="1656183"/>
          </a:xfrm>
          <a:prstGeom prst="rect">
            <a:avLst/>
          </a:prstGeom>
        </p:spPr>
      </p:pic>
    </p:spTree>
    <p:extLst>
      <p:ext uri="{BB962C8B-B14F-4D97-AF65-F5344CB8AC3E}">
        <p14:creationId xmlns:p14="http://schemas.microsoft.com/office/powerpoint/2010/main" val="3544137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val="0"/>
              </a:ext>
            </a:extLst>
          </a:blip>
          <a:srcRect r="3888" b="3888"/>
          <a:stretch/>
        </p:blipFill>
        <p:spPr>
          <a:xfrm>
            <a:off x="827584" y="908720"/>
            <a:ext cx="2304256" cy="23042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Imagen 2"/>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694933" y="188640"/>
            <a:ext cx="5219700" cy="3914775"/>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Rectángulo 3"/>
          <p:cNvSpPr/>
          <p:nvPr/>
        </p:nvSpPr>
        <p:spPr>
          <a:xfrm>
            <a:off x="251520" y="4365104"/>
            <a:ext cx="8663113" cy="1815882"/>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spcBef>
                <a:spcPts val="0"/>
              </a:spcBef>
              <a:spcAft>
                <a:spcPts val="0"/>
              </a:spcAft>
            </a:pPr>
            <a:r>
              <a:rPr lang="es-ES" b="1" u="sng" dirty="0" smtClean="0">
                <a:solidFill>
                  <a:schemeClr val="bg1"/>
                </a:solidFill>
                <a:ea typeface="Calibri" panose="020F0502020204030204" pitchFamily="34" charset="0"/>
                <a:cs typeface="Times New Roman" panose="02020603050405020304" pitchFamily="18" charset="0"/>
              </a:rPr>
              <a:t>“3 PILARES” DE LA ORGANIZACIÓN:</a:t>
            </a:r>
          </a:p>
          <a:p>
            <a:pPr algn="just">
              <a:spcBef>
                <a:spcPts val="0"/>
              </a:spcBef>
              <a:spcAft>
                <a:spcPts val="0"/>
              </a:spcAft>
            </a:pPr>
            <a:r>
              <a:rPr lang="es-ES" sz="1200" b="1" u="sng" dirty="0" smtClean="0">
                <a:solidFill>
                  <a:schemeClr val="bg1"/>
                </a:solidFill>
                <a:ea typeface="Calibri" panose="020F0502020204030204" pitchFamily="34" charset="0"/>
                <a:cs typeface="Times New Roman" panose="02020603050405020304" pitchFamily="18" charset="0"/>
              </a:rPr>
              <a:t> </a:t>
            </a:r>
          </a:p>
          <a:p>
            <a:pPr marL="285750" indent="-285750" algn="just">
              <a:spcBef>
                <a:spcPts val="0"/>
              </a:spcBef>
              <a:spcAft>
                <a:spcPts val="0"/>
              </a:spcAft>
              <a:buFont typeface="Courier New" panose="02070309020205020404" pitchFamily="49" charset="0"/>
              <a:buChar char="o"/>
            </a:pPr>
            <a:r>
              <a:rPr lang="es-ES" b="1" dirty="0" smtClean="0">
                <a:solidFill>
                  <a:schemeClr val="bg1"/>
                </a:solidFill>
                <a:ea typeface="Calibri" panose="020F0502020204030204" pitchFamily="34" charset="0"/>
                <a:cs typeface="Times New Roman" panose="02020603050405020304" pitchFamily="18" charset="0"/>
              </a:rPr>
              <a:t>ASEAN SEGURIDAD</a:t>
            </a:r>
            <a:r>
              <a:rPr lang="es-ES" dirty="0" smtClean="0">
                <a:solidFill>
                  <a:schemeClr val="bg1"/>
                </a:solidFill>
                <a:ea typeface="Calibri" panose="020F0502020204030204" pitchFamily="34" charset="0"/>
                <a:cs typeface="Times New Roman" panose="02020603050405020304" pitchFamily="18" charset="0"/>
              </a:rPr>
              <a:t> (ASEAN SECURITY COMMUNITY -ASC);</a:t>
            </a:r>
            <a:r>
              <a:rPr lang="es-ES" b="1" dirty="0" smtClean="0">
                <a:solidFill>
                  <a:schemeClr val="bg1"/>
                </a:solidFill>
                <a:ea typeface="Calibri" panose="020F0502020204030204" pitchFamily="34" charset="0"/>
                <a:cs typeface="Times New Roman" panose="02020603050405020304" pitchFamily="18" charset="0"/>
              </a:rPr>
              <a:t> </a:t>
            </a:r>
          </a:p>
          <a:p>
            <a:pPr marL="285750" indent="-285750" algn="just">
              <a:spcBef>
                <a:spcPts val="0"/>
              </a:spcBef>
              <a:spcAft>
                <a:spcPts val="0"/>
              </a:spcAft>
              <a:buFont typeface="Courier New" panose="02070309020205020404" pitchFamily="49" charset="0"/>
              <a:buChar char="o"/>
            </a:pPr>
            <a:r>
              <a:rPr lang="es-ES" b="1" dirty="0" smtClean="0">
                <a:solidFill>
                  <a:schemeClr val="bg1"/>
                </a:solidFill>
                <a:ea typeface="Calibri" panose="020F0502020204030204" pitchFamily="34" charset="0"/>
                <a:cs typeface="Times New Roman" panose="02020603050405020304" pitchFamily="18" charset="0"/>
              </a:rPr>
              <a:t>ASEAN ECONÓMICA</a:t>
            </a:r>
            <a:r>
              <a:rPr lang="es-ES" dirty="0" smtClean="0">
                <a:solidFill>
                  <a:schemeClr val="bg1"/>
                </a:solidFill>
                <a:ea typeface="Calibri" panose="020F0502020204030204" pitchFamily="34" charset="0"/>
                <a:cs typeface="Times New Roman" panose="02020603050405020304" pitchFamily="18" charset="0"/>
              </a:rPr>
              <a:t> (ASEAN ECONOMIC COMMUNITY –AEC); Y,</a:t>
            </a:r>
          </a:p>
          <a:p>
            <a:pPr marL="285750" indent="-285750" algn="just">
              <a:spcBef>
                <a:spcPts val="0"/>
              </a:spcBef>
              <a:spcAft>
                <a:spcPts val="0"/>
              </a:spcAft>
              <a:buFont typeface="Courier New" panose="02070309020205020404" pitchFamily="49" charset="0"/>
              <a:buChar char="o"/>
            </a:pPr>
            <a:r>
              <a:rPr lang="es-ES" b="1" dirty="0" smtClean="0">
                <a:solidFill>
                  <a:schemeClr val="bg1"/>
                </a:solidFill>
                <a:ea typeface="Calibri" panose="020F0502020204030204" pitchFamily="34" charset="0"/>
                <a:cs typeface="Times New Roman" panose="02020603050405020304" pitchFamily="18" charset="0"/>
              </a:rPr>
              <a:t>ASEAN SOCIO-CULTURAL </a:t>
            </a:r>
            <a:r>
              <a:rPr lang="es-ES" dirty="0" smtClean="0">
                <a:solidFill>
                  <a:schemeClr val="bg1"/>
                </a:solidFill>
                <a:ea typeface="Calibri" panose="020F0502020204030204" pitchFamily="34" charset="0"/>
                <a:cs typeface="Times New Roman" panose="02020603050405020304" pitchFamily="18" charset="0"/>
              </a:rPr>
              <a:t>(ASEAN SOCIO CULTURAL COMMUNITY -ASC); </a:t>
            </a:r>
          </a:p>
          <a:p>
            <a:pPr algn="just">
              <a:spcBef>
                <a:spcPts val="0"/>
              </a:spcBef>
              <a:spcAft>
                <a:spcPts val="0"/>
              </a:spcAft>
            </a:pPr>
            <a:endParaRPr lang="es-ES" sz="1000" b="1" dirty="0">
              <a:solidFill>
                <a:schemeClr val="bg1"/>
              </a:solidFill>
              <a:ea typeface="Calibri" panose="020F0502020204030204" pitchFamily="34" charset="0"/>
              <a:cs typeface="Times New Roman" panose="02020603050405020304" pitchFamily="18" charset="0"/>
            </a:endParaRPr>
          </a:p>
          <a:p>
            <a:pPr algn="just">
              <a:spcBef>
                <a:spcPts val="0"/>
              </a:spcBef>
              <a:spcAft>
                <a:spcPts val="0"/>
              </a:spcAft>
            </a:pPr>
            <a:r>
              <a:rPr lang="es-ES" dirty="0" smtClean="0">
                <a:solidFill>
                  <a:schemeClr val="bg1"/>
                </a:solidFill>
                <a:ea typeface="Calibri" panose="020F0502020204030204" pitchFamily="34" charset="0"/>
                <a:cs typeface="Times New Roman" panose="02020603050405020304" pitchFamily="18" charset="0"/>
              </a:rPr>
              <a:t>ESTAS ENTIDADES, PERMITEN SOCIOS NO MIEMBROS DE LA  ASEAN.</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6067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email">
            <a:extLst>
              <a:ext uri="{28A0092B-C50C-407E-A947-70E740481C1C}">
                <a14:useLocalDpi xmlns:a14="http://schemas.microsoft.com/office/drawing/2010/main" val="0"/>
              </a:ext>
            </a:extLst>
          </a:blip>
          <a:srcRect r="13749"/>
          <a:stretch/>
        </p:blipFill>
        <p:spPr>
          <a:xfrm>
            <a:off x="1170821" y="44623"/>
            <a:ext cx="6804498" cy="4183429"/>
          </a:xfrm>
          <a:prstGeom prst="rect">
            <a:avLst/>
          </a:prstGeom>
          <a:effectLst>
            <a:innerShdw blurRad="63500" dist="50800" dir="16200000">
              <a:prstClr val="black">
                <a:alpha val="50000"/>
              </a:prstClr>
            </a:innerShdw>
          </a:effectLst>
        </p:spPr>
      </p:pic>
      <p:sp>
        <p:nvSpPr>
          <p:cNvPr id="8" name="Rectángulo 7"/>
          <p:cNvSpPr/>
          <p:nvPr/>
        </p:nvSpPr>
        <p:spPr>
          <a:xfrm>
            <a:off x="3923928" y="4228053"/>
            <a:ext cx="5040560" cy="2585323"/>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s-ES" b="1" dirty="0" smtClean="0">
                <a:solidFill>
                  <a:schemeClr val="bg1"/>
                </a:solidFill>
                <a:ea typeface="Calibri" panose="020F0502020204030204" pitchFamily="34" charset="0"/>
              </a:rPr>
              <a:t>Bloque </a:t>
            </a:r>
            <a:r>
              <a:rPr lang="es-ES" b="1" dirty="0">
                <a:solidFill>
                  <a:schemeClr val="bg1"/>
                </a:solidFill>
                <a:ea typeface="Calibri" panose="020F0502020204030204" pitchFamily="34" charset="0"/>
              </a:rPr>
              <a:t>político </a:t>
            </a:r>
            <a:r>
              <a:rPr lang="es-ES" b="1" dirty="0" smtClean="0">
                <a:solidFill>
                  <a:schemeClr val="bg1"/>
                </a:solidFill>
                <a:ea typeface="Calibri" panose="020F0502020204030204" pitchFamily="34" charset="0"/>
              </a:rPr>
              <a:t>a </a:t>
            </a:r>
            <a:r>
              <a:rPr lang="es-ES" b="1" dirty="0">
                <a:solidFill>
                  <a:schemeClr val="bg1"/>
                </a:solidFill>
                <a:ea typeface="Calibri" panose="020F0502020204030204" pitchFamily="34" charset="0"/>
              </a:rPr>
              <a:t>favor del libre comercio y la democracia</a:t>
            </a:r>
            <a:r>
              <a:rPr lang="es-ES" b="1" dirty="0" smtClean="0">
                <a:solidFill>
                  <a:schemeClr val="bg1"/>
                </a:solidFill>
                <a:ea typeface="Calibri" panose="020F0502020204030204" pitchFamily="34" charset="0"/>
              </a:rPr>
              <a:t>.</a:t>
            </a:r>
          </a:p>
          <a:p>
            <a:r>
              <a:rPr lang="es-ES" b="1" dirty="0" smtClean="0">
                <a:solidFill>
                  <a:schemeClr val="bg1"/>
                </a:solidFill>
                <a:ea typeface="Calibri" panose="020F0502020204030204" pitchFamily="34" charset="0"/>
              </a:rPr>
              <a:t>Carácter innovador: naturaleza </a:t>
            </a:r>
            <a:r>
              <a:rPr lang="es-ES" b="1" dirty="0">
                <a:solidFill>
                  <a:schemeClr val="bg1"/>
                </a:solidFill>
                <a:ea typeface="Calibri" panose="020F0502020204030204" pitchFamily="34" charset="0"/>
              </a:rPr>
              <a:t>abierta, sin delimitaciones geográficas </a:t>
            </a:r>
            <a:r>
              <a:rPr lang="es-ES" b="1" dirty="0" smtClean="0">
                <a:solidFill>
                  <a:schemeClr val="bg1"/>
                </a:solidFill>
                <a:ea typeface="Calibri" panose="020F0502020204030204" pitchFamily="34" charset="0"/>
              </a:rPr>
              <a:t>ni impedimentos de relaciones </a:t>
            </a:r>
            <a:r>
              <a:rPr lang="es-ES" b="1" dirty="0">
                <a:solidFill>
                  <a:schemeClr val="bg1"/>
                </a:solidFill>
                <a:ea typeface="Calibri" panose="020F0502020204030204" pitchFamily="34" charset="0"/>
              </a:rPr>
              <a:t>comerciales con </a:t>
            </a:r>
            <a:r>
              <a:rPr lang="es-ES" b="1" dirty="0" smtClean="0">
                <a:solidFill>
                  <a:schemeClr val="bg1"/>
                </a:solidFill>
                <a:ea typeface="Calibri" panose="020F0502020204030204" pitchFamily="34" charset="0"/>
              </a:rPr>
              <a:t>terceros.</a:t>
            </a:r>
          </a:p>
          <a:p>
            <a:r>
              <a:rPr lang="es-ES" b="1" dirty="0" smtClean="0">
                <a:solidFill>
                  <a:schemeClr val="bg1"/>
                </a:solidFill>
                <a:ea typeface="Calibri" panose="020F0502020204030204" pitchFamily="34" charset="0"/>
              </a:rPr>
              <a:t>Capacidad </a:t>
            </a:r>
            <a:r>
              <a:rPr lang="es-ES" b="1" dirty="0">
                <a:solidFill>
                  <a:schemeClr val="bg1"/>
                </a:solidFill>
                <a:ea typeface="Calibri" panose="020F0502020204030204" pitchFamily="34" charset="0"/>
              </a:rPr>
              <a:t>para establecer una estrategia de promoción y representación conjunta a nivel turístico, diplomático y de promoción de inversiones</a:t>
            </a:r>
            <a:r>
              <a:rPr lang="es-ES" b="1" dirty="0" smtClean="0">
                <a:solidFill>
                  <a:schemeClr val="bg1"/>
                </a:solidFill>
                <a:ea typeface="Calibri" panose="020F0502020204030204" pitchFamily="34" charset="0"/>
              </a:rPr>
              <a:t>.</a:t>
            </a:r>
            <a:endParaRPr lang="es-ES" b="1" dirty="0">
              <a:solidFill>
                <a:schemeClr val="bg1"/>
              </a:solidFill>
            </a:endParaRPr>
          </a:p>
        </p:txBody>
      </p:sp>
      <p:pic>
        <p:nvPicPr>
          <p:cNvPr id="6" name="Imagen 5"/>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7826" t="31101" r="16427" b="23749"/>
          <a:stretch/>
        </p:blipFill>
        <p:spPr>
          <a:xfrm>
            <a:off x="251520" y="3645024"/>
            <a:ext cx="3463082" cy="3168352"/>
          </a:xfrm>
          <a:prstGeom prst="rect">
            <a:avLst/>
          </a:prstGeom>
          <a:effectLst>
            <a:innerShdw blurRad="114300">
              <a:prstClr val="black"/>
            </a:innerShdw>
          </a:effectLst>
        </p:spPr>
      </p:pic>
    </p:spTree>
    <p:extLst>
      <p:ext uri="{BB962C8B-B14F-4D97-AF65-F5344CB8AC3E}">
        <p14:creationId xmlns:p14="http://schemas.microsoft.com/office/powerpoint/2010/main" val="1025619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 y="164358"/>
            <a:ext cx="9130553" cy="6072954"/>
            <a:chOff x="0" y="164358"/>
            <a:chExt cx="9036496" cy="6072954"/>
          </a:xfrm>
          <a:scene3d>
            <a:camera prst="orthographicFront">
              <a:rot lat="0" lon="0" rev="0"/>
            </a:camera>
            <a:lightRig rig="balanced" dir="t">
              <a:rot lat="0" lon="0" rev="8700000"/>
            </a:lightRig>
          </a:scene3d>
        </p:grpSpPr>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377" r="1377" b="44750"/>
            <a:stretch/>
          </p:blipFill>
          <p:spPr>
            <a:xfrm>
              <a:off x="0" y="164358"/>
              <a:ext cx="9036496" cy="6072954"/>
            </a:xfrm>
            <a:prstGeom prst="rect">
              <a:avLst/>
            </a:prstGeom>
            <a:ln>
              <a:noFill/>
            </a:ln>
            <a:effectLst>
              <a:outerShdw blurRad="44450" dist="27940" dir="5400000" algn="ctr">
                <a:srgbClr val="000000">
                  <a:alpha val="32000"/>
                </a:srgbClr>
              </a:outerShdw>
            </a:effectLst>
            <a:sp3d>
              <a:bevelT w="190500" h="38100"/>
            </a:sp3d>
          </p:spPr>
        </p:pic>
        <p:pic>
          <p:nvPicPr>
            <p:cNvPr id="4" name="Imagen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681721"/>
              <a:ext cx="3592603" cy="1625289"/>
            </a:xfrm>
            <a:prstGeom prst="rect">
              <a:avLst/>
            </a:prstGeom>
            <a:ln>
              <a:noFill/>
            </a:ln>
            <a:effectLst>
              <a:outerShdw blurRad="44450" dist="27940" dir="5400000" algn="ctr">
                <a:srgbClr val="000000">
                  <a:alpha val="32000"/>
                </a:srgbClr>
              </a:outerShdw>
            </a:effectLst>
            <a:sp3d>
              <a:bevelT w="190500" h="38100"/>
            </a:sp3d>
          </p:spPr>
        </p:pic>
      </p:grpSp>
      <p:sp>
        <p:nvSpPr>
          <p:cNvPr id="9" name="Rectángulo 8"/>
          <p:cNvSpPr/>
          <p:nvPr/>
        </p:nvSpPr>
        <p:spPr>
          <a:xfrm>
            <a:off x="7430580" y="681721"/>
            <a:ext cx="1728192" cy="2800767"/>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spcBef>
                <a:spcPts val="0"/>
              </a:spcBef>
              <a:spcAft>
                <a:spcPts val="0"/>
              </a:spcAft>
            </a:pPr>
            <a:r>
              <a:rPr lang="es-ES" sz="1600" b="1" dirty="0" smtClean="0">
                <a:solidFill>
                  <a:schemeClr val="bg1"/>
                </a:solidFill>
                <a:ea typeface="Calibri" panose="020F0502020204030204" pitchFamily="34" charset="0"/>
                <a:cs typeface="Times New Roman" panose="02020603050405020304" pitchFamily="18" charset="0"/>
              </a:rPr>
              <a:t>VISIÓN ESTRATÉGICA:</a:t>
            </a:r>
          </a:p>
          <a:p>
            <a:pPr algn="just">
              <a:spcBef>
                <a:spcPts val="0"/>
              </a:spcBef>
              <a:spcAft>
                <a:spcPts val="0"/>
              </a:spcAft>
            </a:pPr>
            <a:r>
              <a:rPr lang="es-ES" sz="1600" b="1" dirty="0" smtClean="0">
                <a:solidFill>
                  <a:schemeClr val="bg1"/>
                </a:solidFill>
                <a:ea typeface="Calibri" panose="020F0502020204030204" pitchFamily="34" charset="0"/>
                <a:cs typeface="Times New Roman" panose="02020603050405020304" pitchFamily="18" charset="0"/>
              </a:rPr>
              <a:t>"</a:t>
            </a:r>
            <a:r>
              <a:rPr lang="es-ES" sz="1600" b="1" dirty="0">
                <a:solidFill>
                  <a:schemeClr val="bg1"/>
                </a:solidFill>
                <a:ea typeface="Calibri" panose="020F0502020204030204" pitchFamily="34" charset="0"/>
                <a:cs typeface="Times New Roman" panose="02020603050405020304" pitchFamily="18" charset="0"/>
              </a:rPr>
              <a:t>acuerdo de alta calidad", </a:t>
            </a:r>
            <a:r>
              <a:rPr lang="es-ES" sz="1600" b="1" dirty="0" smtClean="0">
                <a:solidFill>
                  <a:schemeClr val="bg1"/>
                </a:solidFill>
                <a:ea typeface="Calibri" panose="020F0502020204030204" pitchFamily="34" charset="0"/>
                <a:cs typeface="Times New Roman" panose="02020603050405020304" pitchFamily="18" charset="0"/>
              </a:rPr>
              <a:t>modelo </a:t>
            </a:r>
            <a:r>
              <a:rPr lang="es-ES" sz="1600" b="1" dirty="0">
                <a:solidFill>
                  <a:schemeClr val="bg1"/>
                </a:solidFill>
                <a:ea typeface="Calibri" panose="020F0502020204030204" pitchFamily="34" charset="0"/>
                <a:cs typeface="Times New Roman" panose="02020603050405020304" pitchFamily="18" charset="0"/>
              </a:rPr>
              <a:t>para la construcción gradual de un espacio transpacífico de libre comercio. </a:t>
            </a:r>
            <a:endParaRPr lang="es-ES" sz="1600" b="1" dirty="0" smtClean="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313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pic>
        <p:nvPicPr>
          <p:cNvPr id="34817"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1723"/>
            <a:ext cx="2736304" cy="38953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ángulo 3"/>
          <p:cNvSpPr/>
          <p:nvPr/>
        </p:nvSpPr>
        <p:spPr>
          <a:xfrm>
            <a:off x="179512" y="4431303"/>
            <a:ext cx="6120680" cy="1661993"/>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spcBef>
                <a:spcPts val="0"/>
              </a:spcBef>
              <a:spcAft>
                <a:spcPts val="0"/>
              </a:spcAft>
            </a:pPr>
            <a:r>
              <a:rPr lang="es-ES" b="1" dirty="0" smtClean="0">
                <a:solidFill>
                  <a:schemeClr val="bg1"/>
                </a:solidFill>
                <a:ea typeface="Calibri" panose="020F0502020204030204" pitchFamily="34" charset="0"/>
                <a:cs typeface="Times New Roman" panose="02020603050405020304" pitchFamily="18" charset="0"/>
              </a:rPr>
              <a:t>Geopolíticamente, </a:t>
            </a:r>
            <a:r>
              <a:rPr lang="es-ES" b="1" dirty="0">
                <a:solidFill>
                  <a:schemeClr val="bg1"/>
                </a:solidFill>
                <a:ea typeface="Calibri" panose="020F0502020204030204" pitchFamily="34" charset="0"/>
                <a:cs typeface="Times New Roman" panose="02020603050405020304" pitchFamily="18" charset="0"/>
              </a:rPr>
              <a:t>Corea no representa una amenaza. </a:t>
            </a:r>
            <a:endParaRPr lang="es-ES" b="1" dirty="0" smtClean="0">
              <a:solidFill>
                <a:schemeClr val="bg1"/>
              </a:solidFill>
              <a:ea typeface="Calibri" panose="020F0502020204030204" pitchFamily="34" charset="0"/>
              <a:cs typeface="Times New Roman" panose="02020603050405020304" pitchFamily="18" charset="0"/>
            </a:endParaRPr>
          </a:p>
          <a:p>
            <a:pPr algn="just">
              <a:spcBef>
                <a:spcPts val="0"/>
              </a:spcBef>
              <a:spcAft>
                <a:spcPts val="0"/>
              </a:spcAft>
            </a:pPr>
            <a:endParaRPr lang="es-ES" sz="1200" b="1" dirty="0" smtClean="0">
              <a:solidFill>
                <a:schemeClr val="bg1"/>
              </a:solidFill>
              <a:ea typeface="Calibri" panose="020F0502020204030204" pitchFamily="34" charset="0"/>
              <a:cs typeface="Times New Roman" panose="02020603050405020304" pitchFamily="18" charset="0"/>
            </a:endParaRPr>
          </a:p>
          <a:p>
            <a:pPr algn="just">
              <a:spcBef>
                <a:spcPts val="0"/>
              </a:spcBef>
              <a:spcAft>
                <a:spcPts val="0"/>
              </a:spcAft>
            </a:pPr>
            <a:r>
              <a:rPr lang="es-ES" b="1" dirty="0" smtClean="0">
                <a:solidFill>
                  <a:schemeClr val="bg1"/>
                </a:solidFill>
                <a:ea typeface="Calibri" panose="020F0502020204030204" pitchFamily="34" charset="0"/>
                <a:cs typeface="Times New Roman" panose="02020603050405020304" pitchFamily="18" charset="0"/>
              </a:rPr>
              <a:t>La </a:t>
            </a:r>
            <a:r>
              <a:rPr lang="es-ES" b="1" dirty="0">
                <a:solidFill>
                  <a:schemeClr val="bg1"/>
                </a:solidFill>
                <a:ea typeface="Calibri" panose="020F0502020204030204" pitchFamily="34" charset="0"/>
                <a:cs typeface="Times New Roman" panose="02020603050405020304" pitchFamily="18" charset="0"/>
              </a:rPr>
              <a:t>península siempre ha desempeñado el doble papel de ser una zona de amortiguamiento para </a:t>
            </a:r>
            <a:r>
              <a:rPr lang="es-ES" b="1" dirty="0" smtClean="0">
                <a:solidFill>
                  <a:schemeClr val="bg1"/>
                </a:solidFill>
                <a:ea typeface="Calibri" panose="020F0502020204030204" pitchFamily="34" charset="0"/>
                <a:cs typeface="Times New Roman" panose="02020603050405020304" pitchFamily="18" charset="0"/>
              </a:rPr>
              <a:t>China </a:t>
            </a:r>
            <a:r>
              <a:rPr lang="es-ES" b="1" dirty="0">
                <a:solidFill>
                  <a:schemeClr val="bg1"/>
                </a:solidFill>
                <a:ea typeface="Calibri" panose="020F0502020204030204" pitchFamily="34" charset="0"/>
                <a:cs typeface="Times New Roman" panose="02020603050405020304" pitchFamily="18" charset="0"/>
              </a:rPr>
              <a:t>en contra de Japón; o una suerte de trampolín continental para este último.</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47658" y="3389432"/>
            <a:ext cx="2084782" cy="24878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ángulo 5"/>
          <p:cNvSpPr/>
          <p:nvPr/>
        </p:nvSpPr>
        <p:spPr>
          <a:xfrm>
            <a:off x="5170035" y="148570"/>
            <a:ext cx="2714333" cy="400110"/>
          </a:xfrm>
          <a:prstGeom prst="rect">
            <a:avLst/>
          </a:prstGeom>
        </p:spPr>
        <p:txBody>
          <a:bodyPr wrap="none">
            <a:spAutoFit/>
          </a:bodyPr>
          <a:lstStyle/>
          <a:p>
            <a:r>
              <a:rPr lang="es-ES" sz="2000" b="1" dirty="0" smtClean="0">
                <a:ea typeface="Calibri" panose="020F0502020204030204" pitchFamily="34" charset="0"/>
              </a:rPr>
              <a:t>NORESTE ASIÁTICO</a:t>
            </a:r>
            <a:endParaRPr lang="es-ES" sz="2000" dirty="0"/>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1974" t="14700" r="-1974" b="18100"/>
          <a:stretch/>
        </p:blipFill>
        <p:spPr>
          <a:xfrm>
            <a:off x="4139952" y="705909"/>
            <a:ext cx="4647458" cy="23422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581116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152690" y="116632"/>
            <a:ext cx="5296853" cy="45365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2"/>
          <p:cNvSpPr/>
          <p:nvPr/>
        </p:nvSpPr>
        <p:spPr>
          <a:xfrm>
            <a:off x="5652120" y="163661"/>
            <a:ext cx="3347864" cy="6001643"/>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s-ES" sz="1600" b="1" dirty="0" smtClean="0">
                <a:solidFill>
                  <a:schemeClr val="bg1"/>
                </a:solidFill>
                <a:ea typeface="Calibri" panose="020F0502020204030204" pitchFamily="34" charset="0"/>
              </a:rPr>
              <a:t>“El </a:t>
            </a:r>
            <a:r>
              <a:rPr lang="es-ES" sz="1600" b="1" dirty="0">
                <a:solidFill>
                  <a:schemeClr val="bg1"/>
                </a:solidFill>
                <a:ea typeface="Calibri" panose="020F0502020204030204" pitchFamily="34" charset="0"/>
              </a:rPr>
              <a:t>riesgo geopolítico más importante de nuestros tiempos no es un conflicto entre Israel e Irán. Tampoco lo es el arco de inestabilidad del Magreb. Ni siquiera es el riesgo de una segunda guerra fría entre Rusia y Occidente sobre Ucrania. Ninguno es tan grave como el desafío de conservar el carácter pacífico del ascenso de China. El poder de China se irá incrementando sobre las rutas de transporte de energía y otros bienes, lo que implica que China desarrolle una Armada que pueda impedir en caso de necesidad un intento de bloqueo marítimo; esto podría ser percibido como un gesto agresivo por los vecinos de China y por EE.UU</a:t>
            </a:r>
            <a:r>
              <a:rPr lang="es-ES" sz="1600" b="1" dirty="0" smtClean="0">
                <a:solidFill>
                  <a:schemeClr val="bg1"/>
                </a:solidFill>
                <a:ea typeface="Calibri" panose="020F0502020204030204" pitchFamily="34" charset="0"/>
              </a:rPr>
              <a:t>”</a:t>
            </a:r>
          </a:p>
          <a:p>
            <a:pPr algn="just"/>
            <a:r>
              <a:rPr lang="es-ES" sz="1600" dirty="0" smtClean="0">
                <a:solidFill>
                  <a:schemeClr val="bg1"/>
                </a:solidFill>
              </a:rPr>
              <a:t>“</a:t>
            </a:r>
            <a:r>
              <a:rPr lang="es-ES" sz="1600" dirty="0">
                <a:solidFill>
                  <a:schemeClr val="bg1"/>
                </a:solidFill>
              </a:rPr>
              <a:t>Project-Syndicate”. </a:t>
            </a:r>
            <a:r>
              <a:rPr lang="es-EC" sz="1600" dirty="0">
                <a:solidFill>
                  <a:schemeClr val="bg1"/>
                </a:solidFill>
              </a:rPr>
              <a:t>(Roubini, 2014)</a:t>
            </a:r>
            <a:r>
              <a:rPr lang="es-ES" sz="1600" dirty="0">
                <a:solidFill>
                  <a:schemeClr val="bg1"/>
                </a:solidFill>
              </a:rPr>
              <a:t>.</a:t>
            </a:r>
            <a:endParaRPr lang="es-ES" sz="1600" b="1" dirty="0">
              <a:solidFill>
                <a:schemeClr val="bg1"/>
              </a:solidFill>
            </a:endParaRPr>
          </a:p>
        </p:txBody>
      </p:sp>
      <p:sp>
        <p:nvSpPr>
          <p:cNvPr id="5" name="Rectángulo 4"/>
          <p:cNvSpPr/>
          <p:nvPr/>
        </p:nvSpPr>
        <p:spPr>
          <a:xfrm>
            <a:off x="166065" y="4725144"/>
            <a:ext cx="5296853" cy="1477328"/>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0" indent="-342900" algn="just">
              <a:spcBef>
                <a:spcPts val="0"/>
              </a:spcBef>
              <a:spcAft>
                <a:spcPts val="0"/>
              </a:spcAft>
              <a:buFont typeface="+mj-lt"/>
              <a:buAutoNum type="arabicPeriod"/>
            </a:pPr>
            <a:r>
              <a:rPr lang="es-ES" b="1" dirty="0" smtClean="0">
                <a:solidFill>
                  <a:schemeClr val="bg1"/>
                </a:solidFill>
                <a:ea typeface="Calibri" panose="020F0502020204030204" pitchFamily="34" charset="0"/>
                <a:cs typeface="Times New Roman" panose="02020603050405020304" pitchFamily="18" charset="0"/>
              </a:rPr>
              <a:t>Desarrollo </a:t>
            </a:r>
            <a:r>
              <a:rPr lang="es-ES" b="1" dirty="0" err="1" smtClean="0">
                <a:solidFill>
                  <a:schemeClr val="bg1"/>
                </a:solidFill>
                <a:ea typeface="Calibri" panose="020F0502020204030204" pitchFamily="34" charset="0"/>
                <a:cs typeface="Times New Roman" panose="02020603050405020304" pitchFamily="18" charset="0"/>
              </a:rPr>
              <a:t>econ.</a:t>
            </a:r>
            <a:r>
              <a:rPr lang="es-ES" b="1" dirty="0" smtClean="0">
                <a:solidFill>
                  <a:schemeClr val="bg1"/>
                </a:solidFill>
                <a:ea typeface="Calibri" panose="020F0502020204030204" pitchFamily="34" charset="0"/>
                <a:cs typeface="Times New Roman" panose="02020603050405020304" pitchFamily="18" charset="0"/>
              </a:rPr>
              <a:t> con decisión </a:t>
            </a:r>
            <a:r>
              <a:rPr lang="es-ES" b="1" dirty="0">
                <a:solidFill>
                  <a:schemeClr val="bg1"/>
                </a:solidFill>
                <a:ea typeface="Calibri" panose="020F0502020204030204" pitchFamily="34" charset="0"/>
                <a:cs typeface="Times New Roman" panose="02020603050405020304" pitchFamily="18" charset="0"/>
              </a:rPr>
              <a:t>política</a:t>
            </a:r>
            <a:r>
              <a:rPr lang="es-ES" b="1" dirty="0" smtClean="0">
                <a:solidFill>
                  <a:schemeClr val="bg1"/>
                </a:solidFill>
                <a:ea typeface="Calibri" panose="020F0502020204030204" pitchFamily="34" charset="0"/>
                <a:cs typeface="Times New Roman" panose="02020603050405020304" pitchFamily="18" charset="0"/>
              </a:rPr>
              <a:t>.</a:t>
            </a:r>
          </a:p>
          <a:p>
            <a:pPr marL="342900" indent="-342900" algn="just">
              <a:spcBef>
                <a:spcPts val="0"/>
              </a:spcBef>
              <a:spcAft>
                <a:spcPts val="0"/>
              </a:spcAft>
              <a:buFont typeface="+mj-lt"/>
              <a:buAutoNum type="arabicPeriod"/>
            </a:pPr>
            <a:r>
              <a:rPr lang="es-ES" b="1" dirty="0">
                <a:solidFill>
                  <a:schemeClr val="bg1"/>
                </a:solidFill>
              </a:rPr>
              <a:t>Organizar estructuralmente el </a:t>
            </a:r>
            <a:r>
              <a:rPr lang="es-ES" b="1" dirty="0" smtClean="0">
                <a:solidFill>
                  <a:schemeClr val="bg1"/>
                </a:solidFill>
              </a:rPr>
              <a:t>estado.</a:t>
            </a:r>
            <a:endParaRPr lang="es-ES" b="1" dirty="0">
              <a:solidFill>
                <a:schemeClr val="bg1"/>
              </a:solidFill>
            </a:endParaRPr>
          </a:p>
          <a:p>
            <a:pPr marL="342900" indent="-342900" algn="just">
              <a:spcBef>
                <a:spcPts val="0"/>
              </a:spcBef>
              <a:spcAft>
                <a:spcPts val="0"/>
              </a:spcAft>
              <a:buFont typeface="+mj-lt"/>
              <a:buAutoNum type="arabicPeriod"/>
            </a:pPr>
            <a:r>
              <a:rPr lang="es-ES" b="1" dirty="0">
                <a:solidFill>
                  <a:schemeClr val="bg1"/>
                </a:solidFill>
              </a:rPr>
              <a:t>Liderar con prudencia y con cautela.</a:t>
            </a:r>
          </a:p>
          <a:p>
            <a:pPr marL="342900" indent="-342900" algn="just">
              <a:spcBef>
                <a:spcPts val="0"/>
              </a:spcBef>
              <a:spcAft>
                <a:spcPts val="0"/>
              </a:spcAft>
              <a:buFont typeface="+mj-lt"/>
              <a:buAutoNum type="arabicPeriod"/>
            </a:pPr>
            <a:r>
              <a:rPr lang="es-ES" b="1" dirty="0">
                <a:solidFill>
                  <a:schemeClr val="bg1"/>
                </a:solidFill>
              </a:rPr>
              <a:t>Legitimar la acción política y la </a:t>
            </a:r>
            <a:r>
              <a:rPr lang="es-ES" b="1" dirty="0" smtClean="0">
                <a:solidFill>
                  <a:schemeClr val="bg1"/>
                </a:solidFill>
              </a:rPr>
              <a:t>social.</a:t>
            </a:r>
            <a:endParaRPr lang="es-ES" b="1" dirty="0">
              <a:solidFill>
                <a:schemeClr val="bg1"/>
              </a:solidFill>
            </a:endParaRPr>
          </a:p>
          <a:p>
            <a:pPr marL="342900" indent="-342900" algn="just">
              <a:spcBef>
                <a:spcPts val="0"/>
              </a:spcBef>
              <a:spcAft>
                <a:spcPts val="0"/>
              </a:spcAft>
              <a:buFont typeface="+mj-lt"/>
              <a:buAutoNum type="arabicPeriod"/>
            </a:pPr>
            <a:r>
              <a:rPr lang="es-ES" b="1" dirty="0">
                <a:solidFill>
                  <a:schemeClr val="bg1"/>
                </a:solidFill>
              </a:rPr>
              <a:t>Política </a:t>
            </a:r>
            <a:r>
              <a:rPr lang="es-ES" b="1" dirty="0" smtClean="0">
                <a:solidFill>
                  <a:schemeClr val="bg1"/>
                </a:solidFill>
              </a:rPr>
              <a:t>int`l </a:t>
            </a:r>
            <a:r>
              <a:rPr lang="es-ES" b="1" dirty="0">
                <a:solidFill>
                  <a:schemeClr val="bg1"/>
                </a:solidFill>
              </a:rPr>
              <a:t>sin intervencionismos</a:t>
            </a:r>
            <a:r>
              <a:rPr lang="es-ES" b="1" dirty="0" smtClean="0">
                <a:solidFill>
                  <a:schemeClr val="bg1"/>
                </a:solidFill>
              </a:rPr>
              <a:t>.</a:t>
            </a:r>
            <a:endParaRPr lang="es-ES" b="1" dirty="0" smtClean="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3634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1560" y="90926"/>
            <a:ext cx="7848872" cy="457754"/>
          </a:xfrm>
          <a:prstGeom prst="rect">
            <a:avLst/>
          </a:prstGeom>
        </p:spPr>
        <p:txBody>
          <a:bodyPr wrap="square">
            <a:spAutoFit/>
          </a:bodyPr>
          <a:lstStyle/>
          <a:p>
            <a:pPr marL="0" lvl="4" algn="ctr">
              <a:lnSpc>
                <a:spcPct val="150000"/>
              </a:lnSpc>
              <a:spcBef>
                <a:spcPts val="1200"/>
              </a:spcBef>
              <a:spcAft>
                <a:spcPts val="1200"/>
              </a:spcAft>
            </a:pPr>
            <a:r>
              <a:rPr lang="es-ES" b="1" dirty="0">
                <a:ea typeface="Calibri" panose="020F0502020204030204" pitchFamily="34" charset="0"/>
                <a:cs typeface="Times New Roman" panose="02020603050405020304" pitchFamily="18" charset="0"/>
              </a:rPr>
              <a:t>La doctrina de batalla aeronaval norteamericana en el Pacifico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p:nvPr/>
        </p:nvPicPr>
        <p:blipFill>
          <a:blip r:embed="rId2" cstate="email">
            <a:extLst>
              <a:ext uri="{28A0092B-C50C-407E-A947-70E740481C1C}">
                <a14:useLocalDpi xmlns:a14="http://schemas.microsoft.com/office/drawing/2010/main" val="0"/>
              </a:ext>
            </a:extLst>
          </a:blip>
          <a:stretch>
            <a:fillRect/>
          </a:stretch>
        </p:blipFill>
        <p:spPr>
          <a:xfrm>
            <a:off x="1118310" y="692696"/>
            <a:ext cx="6838066" cy="4896544"/>
          </a:xfrm>
          <a:prstGeom prst="rect">
            <a:avLst/>
          </a:prstGeom>
          <a:ln>
            <a:solidFill>
              <a:schemeClr val="tx1"/>
            </a:solidFill>
          </a:ln>
        </p:spPr>
      </p:pic>
      <p:sp>
        <p:nvSpPr>
          <p:cNvPr id="4" name="Rectángulo 3"/>
          <p:cNvSpPr/>
          <p:nvPr/>
        </p:nvSpPr>
        <p:spPr>
          <a:xfrm>
            <a:off x="1043608" y="5599441"/>
            <a:ext cx="7128792" cy="461665"/>
          </a:xfrm>
          <a:prstGeom prst="rect">
            <a:avLst/>
          </a:prstGeom>
        </p:spPr>
        <p:txBody>
          <a:bodyPr wrap="square">
            <a:spAutoFit/>
          </a:bodyPr>
          <a:lstStyle/>
          <a:p>
            <a:pPr algn="ctr">
              <a:lnSpc>
                <a:spcPct val="150000"/>
              </a:lnSpc>
              <a:spcBef>
                <a:spcPts val="600"/>
              </a:spcBef>
              <a:spcAft>
                <a:spcPts val="1200"/>
              </a:spcAft>
            </a:pPr>
            <a:r>
              <a:rPr lang="es-ES" sz="1600" b="1" dirty="0" smtClean="0">
                <a:ea typeface="Calibri" panose="020F0502020204030204" pitchFamily="34" charset="0"/>
                <a:cs typeface="Times New Roman" panose="02020603050405020304" pitchFamily="18" charset="0"/>
              </a:rPr>
              <a:t>La </a:t>
            </a:r>
            <a:r>
              <a:rPr lang="es-ES" sz="1600" b="1" dirty="0">
                <a:ea typeface="Calibri" panose="020F0502020204030204" pitchFamily="34" charset="0"/>
                <a:cs typeface="Times New Roman" panose="02020603050405020304" pitchFamily="18" charset="0"/>
              </a:rPr>
              <a:t>Estrategia de Ataque Aire-Mar “China Blinding”. 2012.</a:t>
            </a:r>
            <a:endParaRPr lang="es-E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0698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3 Rectángulo redondeado"/>
          <p:cNvSpPr/>
          <p:nvPr/>
        </p:nvSpPr>
        <p:spPr>
          <a:xfrm>
            <a:off x="1266188" y="52756"/>
            <a:ext cx="5466052" cy="379204"/>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dirty="0">
              <a:solidFill>
                <a:srgbClr val="000066"/>
              </a:solidFill>
            </a:endParaRPr>
          </a:p>
        </p:txBody>
      </p:sp>
      <p:sp>
        <p:nvSpPr>
          <p:cNvPr id="3" name="64 Rectángulo"/>
          <p:cNvSpPr/>
          <p:nvPr/>
        </p:nvSpPr>
        <p:spPr>
          <a:xfrm>
            <a:off x="1907704" y="17730"/>
            <a:ext cx="4176464" cy="461665"/>
          </a:xfrm>
          <a:prstGeom prst="rect">
            <a:avLst/>
          </a:prstGeom>
          <a:noFill/>
        </p:spPr>
        <p:txBody>
          <a:bodyPr wrap="square">
            <a:spAutoFit/>
          </a:bodyPr>
          <a:lstStyle/>
          <a:p>
            <a:pPr algn="ctr"/>
            <a:r>
              <a:rPr lang="es-ES_tradnl" sz="2400" b="1" dirty="0" smtClean="0">
                <a:ln>
                  <a:solidFill>
                    <a:srgbClr val="000000"/>
                  </a:solidFill>
                </a:ln>
                <a:solidFill>
                  <a:srgbClr val="C00000"/>
                </a:solidFill>
                <a:latin typeface="Arial Rounded MT Bold" pitchFamily="34" charset="0"/>
              </a:rPr>
              <a:t>ÍNDICE</a:t>
            </a:r>
            <a:r>
              <a:rPr lang="es-ES_tradnl" sz="2400" b="1" dirty="0" smtClean="0">
                <a:ln>
                  <a:solidFill>
                    <a:srgbClr val="000000"/>
                  </a:solidFill>
                </a:ln>
                <a:solidFill>
                  <a:srgbClr val="FF0000"/>
                </a:solidFill>
                <a:latin typeface="Arial Rounded MT Bold" pitchFamily="34" charset="0"/>
              </a:rPr>
              <a:t> </a:t>
            </a:r>
            <a:r>
              <a:rPr lang="es-ES_tradnl" sz="2400" b="1" dirty="0" smtClean="0">
                <a:ln>
                  <a:solidFill>
                    <a:srgbClr val="000000"/>
                  </a:solidFill>
                </a:ln>
                <a:solidFill>
                  <a:srgbClr val="C00000"/>
                </a:solidFill>
                <a:latin typeface="Arial Rounded MT Bold" pitchFamily="34" charset="0"/>
              </a:rPr>
              <a:t>DE</a:t>
            </a:r>
            <a:r>
              <a:rPr lang="es-ES_tradnl" sz="2400" b="1" dirty="0" smtClean="0">
                <a:ln>
                  <a:solidFill>
                    <a:srgbClr val="000000"/>
                  </a:solidFill>
                </a:ln>
                <a:solidFill>
                  <a:srgbClr val="FF0000"/>
                </a:solidFill>
                <a:latin typeface="Arial Rounded MT Bold" pitchFamily="34" charset="0"/>
              </a:rPr>
              <a:t> </a:t>
            </a:r>
            <a:r>
              <a:rPr lang="es-ES_tradnl" sz="2400" b="1" dirty="0" smtClean="0">
                <a:ln>
                  <a:solidFill>
                    <a:srgbClr val="000000"/>
                  </a:solidFill>
                </a:ln>
                <a:solidFill>
                  <a:srgbClr val="C00000"/>
                </a:solidFill>
                <a:latin typeface="Arial Rounded MT Bold" pitchFamily="34" charset="0"/>
              </a:rPr>
              <a:t>CONTENIDO</a:t>
            </a:r>
            <a:endParaRPr lang="es-EC" sz="2400" b="1" dirty="0">
              <a:solidFill>
                <a:srgbClr val="C00000"/>
              </a:solidFill>
            </a:endParaRPr>
          </a:p>
        </p:txBody>
      </p:sp>
      <p:grpSp>
        <p:nvGrpSpPr>
          <p:cNvPr id="13" name="9 Grupo"/>
          <p:cNvGrpSpPr/>
          <p:nvPr/>
        </p:nvGrpSpPr>
        <p:grpSpPr>
          <a:xfrm>
            <a:off x="1297176" y="475845"/>
            <a:ext cx="6083136" cy="1521460"/>
            <a:chOff x="2578997" y="1556792"/>
            <a:chExt cx="6083136" cy="1521460"/>
          </a:xfrm>
        </p:grpSpPr>
        <p:grpSp>
          <p:nvGrpSpPr>
            <p:cNvPr id="14" name="1 Grupo"/>
            <p:cNvGrpSpPr/>
            <p:nvPr/>
          </p:nvGrpSpPr>
          <p:grpSpPr>
            <a:xfrm>
              <a:off x="2578997" y="1556792"/>
              <a:ext cx="6083136" cy="369332"/>
              <a:chOff x="2578997" y="1556792"/>
              <a:chExt cx="6083136" cy="369332"/>
            </a:xfrm>
          </p:grpSpPr>
          <p:sp>
            <p:nvSpPr>
              <p:cNvPr id="32" name="50 Proceso alternativo">
                <a:hlinkClick r:id="rId2" action="ppaction://hlinksldjump"/>
              </p:cNvPr>
              <p:cNvSpPr/>
              <p:nvPr/>
            </p:nvSpPr>
            <p:spPr>
              <a:xfrm>
                <a:off x="2578997" y="1622123"/>
                <a:ext cx="5867112" cy="234401"/>
              </a:xfrm>
              <a:prstGeom prst="flowChartAlternateProcess">
                <a:avLst/>
              </a:prstGeom>
              <a:solidFill>
                <a:srgbClr val="99C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33" name="66 CuadroTexto"/>
              <p:cNvSpPr txBox="1"/>
              <p:nvPr/>
            </p:nvSpPr>
            <p:spPr>
              <a:xfrm>
                <a:off x="2837251" y="1556792"/>
                <a:ext cx="5824882" cy="369332"/>
              </a:xfrm>
              <a:prstGeom prst="rect">
                <a:avLst/>
              </a:prstGeom>
              <a:noFill/>
            </p:spPr>
            <p:txBody>
              <a:bodyPr wrap="square" rtlCol="0">
                <a:spAutoFit/>
              </a:bodyPr>
              <a:lstStyle/>
              <a:p>
                <a:r>
                  <a:rPr lang="es-EC" b="1" dirty="0" smtClean="0"/>
                  <a:t>CAPÍTULO 1: EL PROBLEMA DE INVESTIGACIÓN</a:t>
                </a:r>
                <a:endParaRPr lang="es-EC" b="1" dirty="0"/>
              </a:p>
            </p:txBody>
          </p:sp>
        </p:grpSp>
        <p:grpSp>
          <p:nvGrpSpPr>
            <p:cNvPr id="15" name="5 Grupo"/>
            <p:cNvGrpSpPr/>
            <p:nvPr/>
          </p:nvGrpSpPr>
          <p:grpSpPr>
            <a:xfrm>
              <a:off x="2578997" y="1844824"/>
              <a:ext cx="5442831" cy="1233428"/>
              <a:chOff x="2578997" y="1844824"/>
              <a:chExt cx="5442831" cy="1233428"/>
            </a:xfrm>
          </p:grpSpPr>
          <p:sp>
            <p:nvSpPr>
              <p:cNvPr id="16" name="51 Proceso alternativo"/>
              <p:cNvSpPr/>
              <p:nvPr/>
            </p:nvSpPr>
            <p:spPr>
              <a:xfrm>
                <a:off x="2578997" y="1910155"/>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17" name="52 Proceso alternativo">
                <a:hlinkClick r:id="rId3" action="ppaction://hlinksldjump"/>
              </p:cNvPr>
              <p:cNvSpPr/>
              <p:nvPr/>
            </p:nvSpPr>
            <p:spPr>
              <a:xfrm>
                <a:off x="2590608" y="2213576"/>
                <a:ext cx="5431220" cy="216604"/>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18" name="53 Proceso alternativo">
                <a:hlinkClick r:id="rId4" action="ppaction://hlinksldjump"/>
              </p:cNvPr>
              <p:cNvSpPr/>
              <p:nvPr/>
            </p:nvSpPr>
            <p:spPr>
              <a:xfrm>
                <a:off x="2590608" y="2486219"/>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19" name="54 Proceso alternativo">
                <a:hlinkClick r:id="" action="ppaction://noaction"/>
              </p:cNvPr>
              <p:cNvSpPr/>
              <p:nvPr/>
            </p:nvSpPr>
            <p:spPr>
              <a:xfrm>
                <a:off x="2590608" y="2774251"/>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23" name="67 CuadroTexto"/>
              <p:cNvSpPr txBox="1"/>
              <p:nvPr/>
            </p:nvSpPr>
            <p:spPr>
              <a:xfrm>
                <a:off x="2837252" y="1844824"/>
                <a:ext cx="4896544" cy="369332"/>
              </a:xfrm>
              <a:prstGeom prst="rect">
                <a:avLst/>
              </a:prstGeom>
              <a:noFill/>
            </p:spPr>
            <p:txBody>
              <a:bodyPr wrap="square" rtlCol="0">
                <a:spAutoFit/>
              </a:bodyPr>
              <a:lstStyle/>
              <a:p>
                <a:pPr marL="450850"/>
                <a:r>
                  <a:rPr lang="es-EC" b="1" dirty="0" smtClean="0"/>
                  <a:t>1.1  Planteamiento del Problema</a:t>
                </a:r>
                <a:endParaRPr lang="es-EC" b="1" dirty="0"/>
              </a:p>
            </p:txBody>
          </p:sp>
          <p:sp>
            <p:nvSpPr>
              <p:cNvPr id="24" name="68 CuadroTexto"/>
              <p:cNvSpPr txBox="1"/>
              <p:nvPr/>
            </p:nvSpPr>
            <p:spPr>
              <a:xfrm>
                <a:off x="2837252" y="2132856"/>
                <a:ext cx="4896544" cy="369332"/>
              </a:xfrm>
              <a:prstGeom prst="rect">
                <a:avLst/>
              </a:prstGeom>
              <a:noFill/>
            </p:spPr>
            <p:txBody>
              <a:bodyPr wrap="square" rtlCol="0">
                <a:spAutoFit/>
              </a:bodyPr>
              <a:lstStyle/>
              <a:p>
                <a:pPr marL="450850"/>
                <a:r>
                  <a:rPr lang="es-EC" b="1" dirty="0" smtClean="0"/>
                  <a:t>1.2  Formulación del Problema</a:t>
                </a:r>
                <a:endParaRPr lang="es-EC" b="1" dirty="0"/>
              </a:p>
            </p:txBody>
          </p:sp>
          <p:sp>
            <p:nvSpPr>
              <p:cNvPr id="25" name="69 CuadroTexto"/>
              <p:cNvSpPr txBox="1"/>
              <p:nvPr/>
            </p:nvSpPr>
            <p:spPr>
              <a:xfrm>
                <a:off x="2837252" y="2420888"/>
                <a:ext cx="4896544" cy="369332"/>
              </a:xfrm>
              <a:prstGeom prst="rect">
                <a:avLst/>
              </a:prstGeom>
              <a:noFill/>
            </p:spPr>
            <p:txBody>
              <a:bodyPr wrap="square" rtlCol="0">
                <a:spAutoFit/>
              </a:bodyPr>
              <a:lstStyle/>
              <a:p>
                <a:pPr marL="450850"/>
                <a:r>
                  <a:rPr lang="es-EC" b="1" dirty="0" smtClean="0"/>
                  <a:t>1.3  Objetivos</a:t>
                </a:r>
                <a:endParaRPr lang="es-EC" b="1" dirty="0"/>
              </a:p>
            </p:txBody>
          </p:sp>
          <p:sp>
            <p:nvSpPr>
              <p:cNvPr id="26" name="70 CuadroTexto"/>
              <p:cNvSpPr txBox="1"/>
              <p:nvPr/>
            </p:nvSpPr>
            <p:spPr>
              <a:xfrm>
                <a:off x="2837252" y="2708920"/>
                <a:ext cx="4896544" cy="369332"/>
              </a:xfrm>
              <a:prstGeom prst="rect">
                <a:avLst/>
              </a:prstGeom>
              <a:noFill/>
            </p:spPr>
            <p:txBody>
              <a:bodyPr wrap="square" rtlCol="0">
                <a:spAutoFit/>
              </a:bodyPr>
              <a:lstStyle/>
              <a:p>
                <a:pPr marL="450850"/>
                <a:r>
                  <a:rPr lang="es-EC" b="1" dirty="0" smtClean="0"/>
                  <a:t>1.4  Justificación e importancia</a:t>
                </a:r>
                <a:endParaRPr lang="es-EC" b="1" dirty="0"/>
              </a:p>
            </p:txBody>
          </p:sp>
        </p:grpSp>
      </p:grpSp>
      <p:grpSp>
        <p:nvGrpSpPr>
          <p:cNvPr id="34" name="11 Grupo"/>
          <p:cNvGrpSpPr/>
          <p:nvPr/>
        </p:nvGrpSpPr>
        <p:grpSpPr>
          <a:xfrm>
            <a:off x="1228016" y="3795514"/>
            <a:ext cx="6584344" cy="641598"/>
            <a:chOff x="2558776" y="5042063"/>
            <a:chExt cx="6073340" cy="641598"/>
          </a:xfrm>
        </p:grpSpPr>
        <p:grpSp>
          <p:nvGrpSpPr>
            <p:cNvPr id="35" name="3 Grupo"/>
            <p:cNvGrpSpPr/>
            <p:nvPr/>
          </p:nvGrpSpPr>
          <p:grpSpPr>
            <a:xfrm>
              <a:off x="2558776" y="5042063"/>
              <a:ext cx="6073340" cy="369332"/>
              <a:chOff x="2558776" y="5042063"/>
              <a:chExt cx="6073340" cy="369332"/>
            </a:xfrm>
          </p:grpSpPr>
          <p:sp>
            <p:nvSpPr>
              <p:cNvPr id="47" name="48 Proceso alternativo"/>
              <p:cNvSpPr/>
              <p:nvPr/>
            </p:nvSpPr>
            <p:spPr>
              <a:xfrm>
                <a:off x="2558776" y="5107393"/>
                <a:ext cx="5807662" cy="247817"/>
              </a:xfrm>
              <a:prstGeom prst="flowChartAlternateProcess">
                <a:avLst/>
              </a:prstGeom>
              <a:solidFill>
                <a:srgbClr val="99C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48" name="96 CuadroTexto"/>
              <p:cNvSpPr txBox="1"/>
              <p:nvPr/>
            </p:nvSpPr>
            <p:spPr>
              <a:xfrm>
                <a:off x="2817029" y="5042063"/>
                <a:ext cx="5815087" cy="369332"/>
              </a:xfrm>
              <a:prstGeom prst="rect">
                <a:avLst/>
              </a:prstGeom>
              <a:noFill/>
            </p:spPr>
            <p:txBody>
              <a:bodyPr wrap="square" rtlCol="0">
                <a:spAutoFit/>
              </a:bodyPr>
              <a:lstStyle/>
              <a:p>
                <a:r>
                  <a:rPr lang="es-EC" b="1" dirty="0" smtClean="0"/>
                  <a:t>CAPÍTULO 3: METODOLOGÍA DE LA INVESTIGACIÓN</a:t>
                </a:r>
                <a:endParaRPr lang="es-EC" b="1" dirty="0"/>
              </a:p>
            </p:txBody>
          </p:sp>
        </p:grpSp>
        <p:grpSp>
          <p:nvGrpSpPr>
            <p:cNvPr id="36" name="8 Grupo"/>
            <p:cNvGrpSpPr/>
            <p:nvPr/>
          </p:nvGrpSpPr>
          <p:grpSpPr>
            <a:xfrm>
              <a:off x="2570387" y="5314329"/>
              <a:ext cx="5431220" cy="369332"/>
              <a:chOff x="2570387" y="5314329"/>
              <a:chExt cx="5431220" cy="369332"/>
            </a:xfrm>
          </p:grpSpPr>
          <p:sp>
            <p:nvSpPr>
              <p:cNvPr id="37" name="62 Proceso alternativo">
                <a:hlinkClick r:id="rId3" action="ppaction://hlinksldjump"/>
              </p:cNvPr>
              <p:cNvSpPr/>
              <p:nvPr/>
            </p:nvSpPr>
            <p:spPr>
              <a:xfrm>
                <a:off x="2570387" y="5395049"/>
                <a:ext cx="5431220" cy="216604"/>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42" name="97 CuadroTexto"/>
              <p:cNvSpPr txBox="1"/>
              <p:nvPr/>
            </p:nvSpPr>
            <p:spPr>
              <a:xfrm>
                <a:off x="2817031" y="5314329"/>
                <a:ext cx="4896544" cy="369332"/>
              </a:xfrm>
              <a:prstGeom prst="rect">
                <a:avLst/>
              </a:prstGeom>
              <a:noFill/>
            </p:spPr>
            <p:txBody>
              <a:bodyPr wrap="square" rtlCol="0">
                <a:spAutoFit/>
              </a:bodyPr>
              <a:lstStyle/>
              <a:p>
                <a:pPr marL="361950"/>
                <a:r>
                  <a:rPr lang="es-EC" b="1" dirty="0" smtClean="0"/>
                  <a:t>3.1  Diseño de la Investigación</a:t>
                </a:r>
                <a:endParaRPr lang="es-EC" b="1" dirty="0"/>
              </a:p>
            </p:txBody>
          </p:sp>
        </p:grpSp>
      </p:grpSp>
      <p:grpSp>
        <p:nvGrpSpPr>
          <p:cNvPr id="114" name="Grupo 113"/>
          <p:cNvGrpSpPr/>
          <p:nvPr/>
        </p:nvGrpSpPr>
        <p:grpSpPr>
          <a:xfrm>
            <a:off x="1259632" y="1935007"/>
            <a:ext cx="5442831" cy="1872208"/>
            <a:chOff x="1907704" y="2060848"/>
            <a:chExt cx="5442831" cy="1872208"/>
          </a:xfrm>
        </p:grpSpPr>
        <p:grpSp>
          <p:nvGrpSpPr>
            <p:cNvPr id="4" name="10 Grupo"/>
            <p:cNvGrpSpPr/>
            <p:nvPr/>
          </p:nvGrpSpPr>
          <p:grpSpPr>
            <a:xfrm>
              <a:off x="1907704" y="2060848"/>
              <a:ext cx="5442831" cy="962812"/>
              <a:chOff x="2555776" y="4131664"/>
              <a:chExt cx="5442831" cy="962812"/>
            </a:xfrm>
          </p:grpSpPr>
          <p:grpSp>
            <p:nvGrpSpPr>
              <p:cNvPr id="5" name="2 Grupo"/>
              <p:cNvGrpSpPr/>
              <p:nvPr/>
            </p:nvGrpSpPr>
            <p:grpSpPr>
              <a:xfrm>
                <a:off x="2567387" y="4131664"/>
                <a:ext cx="5431220" cy="369332"/>
                <a:chOff x="2567387" y="4131664"/>
                <a:chExt cx="5431220" cy="369332"/>
              </a:xfrm>
            </p:grpSpPr>
            <p:sp>
              <p:nvSpPr>
                <p:cNvPr id="11" name="58 Proceso alternativo"/>
                <p:cNvSpPr/>
                <p:nvPr/>
              </p:nvSpPr>
              <p:spPr>
                <a:xfrm>
                  <a:off x="2567387" y="4210357"/>
                  <a:ext cx="5431220" cy="231993"/>
                </a:xfrm>
                <a:prstGeom prst="flowChartAlternateProcess">
                  <a:avLst/>
                </a:prstGeom>
                <a:solidFill>
                  <a:srgbClr val="99C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12" name="74 CuadroTexto"/>
                <p:cNvSpPr txBox="1"/>
                <p:nvPr/>
              </p:nvSpPr>
              <p:spPr>
                <a:xfrm>
                  <a:off x="2837252" y="4131664"/>
                  <a:ext cx="5149744" cy="369332"/>
                </a:xfrm>
                <a:prstGeom prst="rect">
                  <a:avLst/>
                </a:prstGeom>
                <a:noFill/>
              </p:spPr>
              <p:txBody>
                <a:bodyPr wrap="square" rtlCol="0">
                  <a:spAutoFit/>
                </a:bodyPr>
                <a:lstStyle/>
                <a:p>
                  <a:r>
                    <a:rPr lang="es-EC" b="1" dirty="0" smtClean="0"/>
                    <a:t>CAPÍTULO 2: MARCO TEÓRICO</a:t>
                  </a:r>
                  <a:endParaRPr lang="es-EC" b="1" dirty="0"/>
                </a:p>
              </p:txBody>
            </p:sp>
          </p:grpSp>
          <p:grpSp>
            <p:nvGrpSpPr>
              <p:cNvPr id="6" name="7 Grupo"/>
              <p:cNvGrpSpPr/>
              <p:nvPr/>
            </p:nvGrpSpPr>
            <p:grpSpPr>
              <a:xfrm>
                <a:off x="2555776" y="4437112"/>
                <a:ext cx="5442831" cy="657364"/>
                <a:chOff x="2555776" y="4437112"/>
                <a:chExt cx="5442831" cy="657364"/>
              </a:xfrm>
            </p:grpSpPr>
            <p:sp>
              <p:nvSpPr>
                <p:cNvPr id="7" name="59 Proceso alternativo">
                  <a:hlinkClick r:id="" action="ppaction://noaction"/>
                </p:cNvPr>
                <p:cNvSpPr/>
                <p:nvPr/>
              </p:nvSpPr>
              <p:spPr>
                <a:xfrm>
                  <a:off x="2567387" y="4509120"/>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8" name="60 Proceso alternativo">
                  <a:hlinkClick r:id="" action="ppaction://noaction"/>
                </p:cNvPr>
                <p:cNvSpPr/>
                <p:nvPr/>
              </p:nvSpPr>
              <p:spPr>
                <a:xfrm>
                  <a:off x="2555776" y="4797152"/>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9" name="75 CuadroTexto"/>
                <p:cNvSpPr txBox="1"/>
                <p:nvPr/>
              </p:nvSpPr>
              <p:spPr>
                <a:xfrm>
                  <a:off x="2837252" y="4437112"/>
                  <a:ext cx="4896544" cy="369332"/>
                </a:xfrm>
                <a:prstGeom prst="rect">
                  <a:avLst/>
                </a:prstGeom>
                <a:noFill/>
              </p:spPr>
              <p:txBody>
                <a:bodyPr wrap="square" rtlCol="0">
                  <a:spAutoFit/>
                </a:bodyPr>
                <a:lstStyle/>
                <a:p>
                  <a:pPr marL="450850"/>
                  <a:r>
                    <a:rPr lang="es-EC" b="1" dirty="0" smtClean="0"/>
                    <a:t>2.1  Estado del Arte</a:t>
                  </a:r>
                  <a:endParaRPr lang="es-EC" b="1" dirty="0"/>
                </a:p>
              </p:txBody>
            </p:sp>
            <p:sp>
              <p:nvSpPr>
                <p:cNvPr id="10" name="76 CuadroTexto"/>
                <p:cNvSpPr txBox="1"/>
                <p:nvPr/>
              </p:nvSpPr>
              <p:spPr>
                <a:xfrm>
                  <a:off x="2837252" y="4725144"/>
                  <a:ext cx="4896544" cy="369332"/>
                </a:xfrm>
                <a:prstGeom prst="rect">
                  <a:avLst/>
                </a:prstGeom>
                <a:noFill/>
              </p:spPr>
              <p:txBody>
                <a:bodyPr wrap="square" rtlCol="0">
                  <a:spAutoFit/>
                </a:bodyPr>
                <a:lstStyle/>
                <a:p>
                  <a:pPr marL="450850"/>
                  <a:r>
                    <a:rPr lang="es-EC" b="1" dirty="0" smtClean="0"/>
                    <a:t>2.2  Fundamentación Teórica</a:t>
                  </a:r>
                  <a:endParaRPr lang="es-EC" b="1" dirty="0"/>
                </a:p>
              </p:txBody>
            </p:sp>
          </p:grpSp>
        </p:grpSp>
        <p:sp>
          <p:nvSpPr>
            <p:cNvPr id="49" name="60 Proceso alternativo">
              <a:hlinkClick r:id="" action="ppaction://noaction"/>
            </p:cNvPr>
            <p:cNvSpPr/>
            <p:nvPr/>
          </p:nvSpPr>
          <p:spPr>
            <a:xfrm>
              <a:off x="1907704" y="3059668"/>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50" name="76 CuadroTexto"/>
            <p:cNvSpPr txBox="1"/>
            <p:nvPr/>
          </p:nvSpPr>
          <p:spPr>
            <a:xfrm>
              <a:off x="2195736" y="2987660"/>
              <a:ext cx="4896544" cy="369332"/>
            </a:xfrm>
            <a:prstGeom prst="rect">
              <a:avLst/>
            </a:prstGeom>
            <a:noFill/>
          </p:spPr>
          <p:txBody>
            <a:bodyPr wrap="square" rtlCol="0">
              <a:spAutoFit/>
            </a:bodyPr>
            <a:lstStyle/>
            <a:p>
              <a:pPr marL="450850"/>
              <a:r>
                <a:rPr lang="es-EC" b="1" dirty="0" smtClean="0"/>
                <a:t>2.3  Fundamentación Legal</a:t>
              </a:r>
              <a:endParaRPr lang="es-EC" b="1" dirty="0"/>
            </a:p>
          </p:txBody>
        </p:sp>
        <p:sp>
          <p:nvSpPr>
            <p:cNvPr id="52" name="60 Proceso alternativo">
              <a:hlinkClick r:id="" action="ppaction://noaction"/>
            </p:cNvPr>
            <p:cNvSpPr/>
            <p:nvPr/>
          </p:nvSpPr>
          <p:spPr>
            <a:xfrm>
              <a:off x="1907704" y="3341023"/>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53" name="76 CuadroTexto"/>
            <p:cNvSpPr txBox="1"/>
            <p:nvPr/>
          </p:nvSpPr>
          <p:spPr>
            <a:xfrm>
              <a:off x="2195736" y="3275692"/>
              <a:ext cx="4896544" cy="369332"/>
            </a:xfrm>
            <a:prstGeom prst="rect">
              <a:avLst/>
            </a:prstGeom>
            <a:noFill/>
          </p:spPr>
          <p:txBody>
            <a:bodyPr wrap="square" rtlCol="0">
              <a:spAutoFit/>
            </a:bodyPr>
            <a:lstStyle/>
            <a:p>
              <a:pPr marL="450850"/>
              <a:r>
                <a:rPr lang="es-EC" b="1" dirty="0" smtClean="0"/>
                <a:t>2.4  Marco Conceptual</a:t>
              </a:r>
              <a:endParaRPr lang="es-EC" b="1" dirty="0"/>
            </a:p>
          </p:txBody>
        </p:sp>
        <p:sp>
          <p:nvSpPr>
            <p:cNvPr id="54" name="60 Proceso alternativo">
              <a:hlinkClick r:id="" action="ppaction://noaction"/>
            </p:cNvPr>
            <p:cNvSpPr/>
            <p:nvPr/>
          </p:nvSpPr>
          <p:spPr>
            <a:xfrm>
              <a:off x="1907704" y="3629055"/>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55" name="76 CuadroTexto"/>
            <p:cNvSpPr txBox="1"/>
            <p:nvPr/>
          </p:nvSpPr>
          <p:spPr>
            <a:xfrm>
              <a:off x="2195736" y="3563724"/>
              <a:ext cx="4896544" cy="369332"/>
            </a:xfrm>
            <a:prstGeom prst="rect">
              <a:avLst/>
            </a:prstGeom>
            <a:noFill/>
          </p:spPr>
          <p:txBody>
            <a:bodyPr wrap="square" rtlCol="0">
              <a:spAutoFit/>
            </a:bodyPr>
            <a:lstStyle/>
            <a:p>
              <a:pPr marL="450850"/>
              <a:r>
                <a:rPr lang="es-EC" b="1" dirty="0" smtClean="0"/>
                <a:t>2.5  Hipótesis</a:t>
              </a:r>
              <a:endParaRPr lang="es-EC" b="1" dirty="0"/>
            </a:p>
          </p:txBody>
        </p:sp>
      </p:grpSp>
      <p:grpSp>
        <p:nvGrpSpPr>
          <p:cNvPr id="89" name="5 Grupo"/>
          <p:cNvGrpSpPr/>
          <p:nvPr/>
        </p:nvGrpSpPr>
        <p:grpSpPr>
          <a:xfrm>
            <a:off x="1228016" y="4437112"/>
            <a:ext cx="7484501" cy="1709691"/>
            <a:chOff x="2301390" y="-2206"/>
            <a:chExt cx="6888909" cy="1709691"/>
          </a:xfrm>
        </p:grpSpPr>
        <p:sp>
          <p:nvSpPr>
            <p:cNvPr id="90" name="75 Proceso alternativo">
              <a:hlinkClick r:id="" action="ppaction://noaction"/>
            </p:cNvPr>
            <p:cNvSpPr/>
            <p:nvPr/>
          </p:nvSpPr>
          <p:spPr>
            <a:xfrm>
              <a:off x="2326931" y="413873"/>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91" name="76 Proceso alternativo"/>
            <p:cNvSpPr/>
            <p:nvPr/>
          </p:nvSpPr>
          <p:spPr>
            <a:xfrm>
              <a:off x="2334053" y="701905"/>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93" name="78 CuadroTexto"/>
            <p:cNvSpPr txBox="1"/>
            <p:nvPr/>
          </p:nvSpPr>
          <p:spPr>
            <a:xfrm>
              <a:off x="2585186" y="348542"/>
              <a:ext cx="4896544" cy="369332"/>
            </a:xfrm>
            <a:prstGeom prst="rect">
              <a:avLst/>
            </a:prstGeom>
            <a:noFill/>
          </p:spPr>
          <p:txBody>
            <a:bodyPr wrap="square" rtlCol="0">
              <a:spAutoFit/>
            </a:bodyPr>
            <a:lstStyle/>
            <a:p>
              <a:pPr marL="361950"/>
              <a:r>
                <a:rPr lang="es-EC" b="1" dirty="0" smtClean="0"/>
                <a:t>4.1  Análisis</a:t>
              </a:r>
              <a:endParaRPr lang="es-EC" b="1" dirty="0"/>
            </a:p>
          </p:txBody>
        </p:sp>
        <p:sp>
          <p:nvSpPr>
            <p:cNvPr id="94" name="79 CuadroTexto"/>
            <p:cNvSpPr txBox="1"/>
            <p:nvPr/>
          </p:nvSpPr>
          <p:spPr>
            <a:xfrm>
              <a:off x="2569424" y="645866"/>
              <a:ext cx="5149744" cy="369332"/>
            </a:xfrm>
            <a:prstGeom prst="rect">
              <a:avLst/>
            </a:prstGeom>
            <a:noFill/>
          </p:spPr>
          <p:txBody>
            <a:bodyPr wrap="square" rtlCol="0">
              <a:spAutoFit/>
            </a:bodyPr>
            <a:lstStyle/>
            <a:p>
              <a:pPr marL="361950"/>
              <a:r>
                <a:rPr lang="es-EC" b="1" dirty="0" smtClean="0"/>
                <a:t>4.2  Resultados</a:t>
              </a:r>
              <a:endParaRPr lang="es-EC" b="1" dirty="0"/>
            </a:p>
          </p:txBody>
        </p:sp>
        <p:sp>
          <p:nvSpPr>
            <p:cNvPr id="101" name="85 Proceso alternativo">
              <a:hlinkClick r:id="" action="ppaction://noaction"/>
            </p:cNvPr>
            <p:cNvSpPr/>
            <p:nvPr/>
          </p:nvSpPr>
          <p:spPr>
            <a:xfrm>
              <a:off x="2301390" y="1475492"/>
              <a:ext cx="5431220" cy="23199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grpSp>
          <p:nvGrpSpPr>
            <p:cNvPr id="98" name="1 Grupo"/>
            <p:cNvGrpSpPr/>
            <p:nvPr/>
          </p:nvGrpSpPr>
          <p:grpSpPr>
            <a:xfrm>
              <a:off x="2333563" y="-2206"/>
              <a:ext cx="6856736" cy="369332"/>
              <a:chOff x="2333563" y="-2206"/>
              <a:chExt cx="6856736" cy="369332"/>
            </a:xfrm>
          </p:grpSpPr>
          <p:sp>
            <p:nvSpPr>
              <p:cNvPr id="99" name="87 Proceso alternativo">
                <a:hlinkClick r:id="" action="ppaction://noaction"/>
              </p:cNvPr>
              <p:cNvSpPr/>
              <p:nvPr/>
            </p:nvSpPr>
            <p:spPr>
              <a:xfrm>
                <a:off x="2333563" y="65566"/>
                <a:ext cx="6690988" cy="271772"/>
              </a:xfrm>
              <a:prstGeom prst="flowChartAlternateProcess">
                <a:avLst/>
              </a:prstGeom>
              <a:solidFill>
                <a:srgbClr val="99C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100" name="88 CuadroTexto"/>
              <p:cNvSpPr txBox="1"/>
              <p:nvPr/>
            </p:nvSpPr>
            <p:spPr>
              <a:xfrm>
                <a:off x="2595601" y="-2206"/>
                <a:ext cx="6594698" cy="369332"/>
              </a:xfrm>
              <a:prstGeom prst="rect">
                <a:avLst/>
              </a:prstGeom>
              <a:noFill/>
            </p:spPr>
            <p:txBody>
              <a:bodyPr wrap="square" rtlCol="0">
                <a:spAutoFit/>
              </a:bodyPr>
              <a:lstStyle/>
              <a:p>
                <a:r>
                  <a:rPr lang="es-EC" b="1" dirty="0" smtClean="0"/>
                  <a:t>CAPÍTULO 4: ANÁLISIS E INTERPRETACIÓN DE RESULTADOS</a:t>
                </a:r>
                <a:endParaRPr lang="es-EC" b="1" dirty="0"/>
              </a:p>
            </p:txBody>
          </p:sp>
        </p:grpSp>
      </p:grpSp>
      <p:grpSp>
        <p:nvGrpSpPr>
          <p:cNvPr id="105" name="5 Grupo"/>
          <p:cNvGrpSpPr/>
          <p:nvPr/>
        </p:nvGrpSpPr>
        <p:grpSpPr>
          <a:xfrm>
            <a:off x="1214569" y="5373216"/>
            <a:ext cx="6885822" cy="1709691"/>
            <a:chOff x="2301390" y="-2206"/>
            <a:chExt cx="6337871" cy="1709691"/>
          </a:xfrm>
        </p:grpSpPr>
        <p:sp>
          <p:nvSpPr>
            <p:cNvPr id="106" name="75 Proceso alternativo">
              <a:hlinkClick r:id="" action="ppaction://noaction"/>
            </p:cNvPr>
            <p:cNvSpPr/>
            <p:nvPr/>
          </p:nvSpPr>
          <p:spPr>
            <a:xfrm>
              <a:off x="2326931" y="346997"/>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107" name="76 Proceso alternativo"/>
            <p:cNvSpPr/>
            <p:nvPr/>
          </p:nvSpPr>
          <p:spPr>
            <a:xfrm>
              <a:off x="2334053" y="650500"/>
              <a:ext cx="5431220" cy="231993"/>
            </a:xfrm>
            <a:prstGeom prst="flowChartAlternateProcess">
              <a:avLst/>
            </a:prstGeom>
            <a:solidFill>
              <a:srgbClr val="CCE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108" name="78 CuadroTexto"/>
            <p:cNvSpPr txBox="1"/>
            <p:nvPr/>
          </p:nvSpPr>
          <p:spPr>
            <a:xfrm>
              <a:off x="2585186" y="291832"/>
              <a:ext cx="4896544" cy="369332"/>
            </a:xfrm>
            <a:prstGeom prst="rect">
              <a:avLst/>
            </a:prstGeom>
            <a:noFill/>
          </p:spPr>
          <p:txBody>
            <a:bodyPr wrap="square" rtlCol="0">
              <a:spAutoFit/>
            </a:bodyPr>
            <a:lstStyle/>
            <a:p>
              <a:pPr marL="361950"/>
              <a:r>
                <a:rPr lang="es-EC" b="1" dirty="0" smtClean="0"/>
                <a:t>5.1  Conclusiones</a:t>
              </a:r>
              <a:endParaRPr lang="es-EC" b="1" dirty="0"/>
            </a:p>
          </p:txBody>
        </p:sp>
        <p:sp>
          <p:nvSpPr>
            <p:cNvPr id="109" name="79 CuadroTexto"/>
            <p:cNvSpPr txBox="1"/>
            <p:nvPr/>
          </p:nvSpPr>
          <p:spPr>
            <a:xfrm>
              <a:off x="2569424" y="581982"/>
              <a:ext cx="5149744" cy="369332"/>
            </a:xfrm>
            <a:prstGeom prst="rect">
              <a:avLst/>
            </a:prstGeom>
            <a:noFill/>
          </p:spPr>
          <p:txBody>
            <a:bodyPr wrap="square" rtlCol="0">
              <a:spAutoFit/>
            </a:bodyPr>
            <a:lstStyle/>
            <a:p>
              <a:pPr marL="361950"/>
              <a:r>
                <a:rPr lang="es-EC" b="1" dirty="0"/>
                <a:t>5</a:t>
              </a:r>
              <a:r>
                <a:rPr lang="es-EC" b="1" dirty="0" smtClean="0"/>
                <a:t>.2  Recomendaciones</a:t>
              </a:r>
              <a:endParaRPr lang="es-EC" b="1" dirty="0"/>
            </a:p>
          </p:txBody>
        </p:sp>
        <p:sp>
          <p:nvSpPr>
            <p:cNvPr id="110" name="85 Proceso alternativo">
              <a:hlinkClick r:id="" action="ppaction://noaction"/>
            </p:cNvPr>
            <p:cNvSpPr/>
            <p:nvPr/>
          </p:nvSpPr>
          <p:spPr>
            <a:xfrm>
              <a:off x="2301390" y="1475492"/>
              <a:ext cx="5431220" cy="23199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grpSp>
          <p:nvGrpSpPr>
            <p:cNvPr id="111" name="1 Grupo"/>
            <p:cNvGrpSpPr/>
            <p:nvPr/>
          </p:nvGrpSpPr>
          <p:grpSpPr>
            <a:xfrm>
              <a:off x="2333563" y="-2206"/>
              <a:ext cx="6305698" cy="369332"/>
              <a:chOff x="2333563" y="-2206"/>
              <a:chExt cx="6305698" cy="369332"/>
            </a:xfrm>
          </p:grpSpPr>
          <p:sp>
            <p:nvSpPr>
              <p:cNvPr id="112" name="87 Proceso alternativo">
                <a:hlinkClick r:id="" action="ppaction://noaction"/>
              </p:cNvPr>
              <p:cNvSpPr/>
              <p:nvPr/>
            </p:nvSpPr>
            <p:spPr>
              <a:xfrm>
                <a:off x="2333563" y="65565"/>
                <a:ext cx="5974310" cy="261723"/>
              </a:xfrm>
              <a:prstGeom prst="flowChartAlternateProcess">
                <a:avLst/>
              </a:prstGeom>
              <a:solidFill>
                <a:srgbClr val="99CCFF"/>
              </a:solidFill>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es-EC" sz="1400" dirty="0">
                  <a:solidFill>
                    <a:prstClr val="black"/>
                  </a:solidFill>
                </a:endParaRPr>
              </a:p>
            </p:txBody>
          </p:sp>
          <p:sp>
            <p:nvSpPr>
              <p:cNvPr id="113" name="88 CuadroTexto"/>
              <p:cNvSpPr txBox="1"/>
              <p:nvPr/>
            </p:nvSpPr>
            <p:spPr>
              <a:xfrm>
                <a:off x="2628686" y="-2206"/>
                <a:ext cx="6010575" cy="369332"/>
              </a:xfrm>
              <a:prstGeom prst="rect">
                <a:avLst/>
              </a:prstGeom>
              <a:noFill/>
            </p:spPr>
            <p:txBody>
              <a:bodyPr wrap="square" rtlCol="0">
                <a:spAutoFit/>
              </a:bodyPr>
              <a:lstStyle/>
              <a:p>
                <a:r>
                  <a:rPr lang="es-EC" b="1" dirty="0" smtClean="0"/>
                  <a:t>CAPÍTULO 5:  CONCLUSIONES Y RECOMENDACIONES</a:t>
                </a:r>
                <a:endParaRPr lang="es-EC" b="1" dirty="0"/>
              </a:p>
            </p:txBody>
          </p:sp>
        </p:grpSp>
      </p:grpSp>
    </p:spTree>
    <p:extLst>
      <p:ext uri="{BB962C8B-B14F-4D97-AF65-F5344CB8AC3E}">
        <p14:creationId xmlns:p14="http://schemas.microsoft.com/office/powerpoint/2010/main" val="354128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4"/>
                                        </p:tgtEl>
                                        <p:attrNameLst>
                                          <p:attrName>style.visibility</p:attrName>
                                        </p:attrNameLst>
                                      </p:cBhvr>
                                      <p:to>
                                        <p:strVal val="visible"/>
                                      </p:to>
                                    </p:set>
                                    <p:anim calcmode="lin" valueType="num">
                                      <p:cBhvr>
                                        <p:cTn id="14" dur="500" fill="hold"/>
                                        <p:tgtEl>
                                          <p:spTgt spid="114"/>
                                        </p:tgtEl>
                                        <p:attrNameLst>
                                          <p:attrName>ppt_w</p:attrName>
                                        </p:attrNameLst>
                                      </p:cBhvr>
                                      <p:tavLst>
                                        <p:tav tm="0">
                                          <p:val>
                                            <p:fltVal val="0"/>
                                          </p:val>
                                        </p:tav>
                                        <p:tav tm="100000">
                                          <p:val>
                                            <p:strVal val="#ppt_w"/>
                                          </p:val>
                                        </p:tav>
                                      </p:tavLst>
                                    </p:anim>
                                    <p:anim calcmode="lin" valueType="num">
                                      <p:cBhvr>
                                        <p:cTn id="15" dur="500" fill="hold"/>
                                        <p:tgtEl>
                                          <p:spTgt spid="114"/>
                                        </p:tgtEl>
                                        <p:attrNameLst>
                                          <p:attrName>ppt_h</p:attrName>
                                        </p:attrNameLst>
                                      </p:cBhvr>
                                      <p:tavLst>
                                        <p:tav tm="0">
                                          <p:val>
                                            <p:fltVal val="0"/>
                                          </p:val>
                                        </p:tav>
                                        <p:tav tm="100000">
                                          <p:val>
                                            <p:strVal val="#ppt_h"/>
                                          </p:val>
                                        </p:tav>
                                      </p:tavLst>
                                    </p:anim>
                                    <p:animEffect transition="in" filter="fade">
                                      <p:cBhvr>
                                        <p:cTn id="16" dur="500"/>
                                        <p:tgtEl>
                                          <p:spTgt spid="1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9"/>
                                        </p:tgtEl>
                                        <p:attrNameLst>
                                          <p:attrName>style.visibility</p:attrName>
                                        </p:attrNameLst>
                                      </p:cBhvr>
                                      <p:to>
                                        <p:strVal val="visible"/>
                                      </p:to>
                                    </p:set>
                                    <p:anim calcmode="lin" valueType="num">
                                      <p:cBhvr>
                                        <p:cTn id="28" dur="500" fill="hold"/>
                                        <p:tgtEl>
                                          <p:spTgt spid="89"/>
                                        </p:tgtEl>
                                        <p:attrNameLst>
                                          <p:attrName>ppt_w</p:attrName>
                                        </p:attrNameLst>
                                      </p:cBhvr>
                                      <p:tavLst>
                                        <p:tav tm="0">
                                          <p:val>
                                            <p:fltVal val="0"/>
                                          </p:val>
                                        </p:tav>
                                        <p:tav tm="100000">
                                          <p:val>
                                            <p:strVal val="#ppt_w"/>
                                          </p:val>
                                        </p:tav>
                                      </p:tavLst>
                                    </p:anim>
                                    <p:anim calcmode="lin" valueType="num">
                                      <p:cBhvr>
                                        <p:cTn id="29" dur="500" fill="hold"/>
                                        <p:tgtEl>
                                          <p:spTgt spid="89"/>
                                        </p:tgtEl>
                                        <p:attrNameLst>
                                          <p:attrName>ppt_h</p:attrName>
                                        </p:attrNameLst>
                                      </p:cBhvr>
                                      <p:tavLst>
                                        <p:tav tm="0">
                                          <p:val>
                                            <p:fltVal val="0"/>
                                          </p:val>
                                        </p:tav>
                                        <p:tav tm="100000">
                                          <p:val>
                                            <p:strVal val="#ppt_h"/>
                                          </p:val>
                                        </p:tav>
                                      </p:tavLst>
                                    </p:anim>
                                    <p:animEffect transition="in" filter="fade">
                                      <p:cBhvr>
                                        <p:cTn id="30" dur="500"/>
                                        <p:tgtEl>
                                          <p:spTgt spid="8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5"/>
                                        </p:tgtEl>
                                        <p:attrNameLst>
                                          <p:attrName>style.visibility</p:attrName>
                                        </p:attrNameLst>
                                      </p:cBhvr>
                                      <p:to>
                                        <p:strVal val="visible"/>
                                      </p:to>
                                    </p:set>
                                    <p:anim calcmode="lin" valueType="num">
                                      <p:cBhvr>
                                        <p:cTn id="35" dur="500" fill="hold"/>
                                        <p:tgtEl>
                                          <p:spTgt spid="105"/>
                                        </p:tgtEl>
                                        <p:attrNameLst>
                                          <p:attrName>ppt_w</p:attrName>
                                        </p:attrNameLst>
                                      </p:cBhvr>
                                      <p:tavLst>
                                        <p:tav tm="0">
                                          <p:val>
                                            <p:fltVal val="0"/>
                                          </p:val>
                                        </p:tav>
                                        <p:tav tm="100000">
                                          <p:val>
                                            <p:strVal val="#ppt_w"/>
                                          </p:val>
                                        </p:tav>
                                      </p:tavLst>
                                    </p:anim>
                                    <p:anim calcmode="lin" valueType="num">
                                      <p:cBhvr>
                                        <p:cTn id="36" dur="500" fill="hold"/>
                                        <p:tgtEl>
                                          <p:spTgt spid="105"/>
                                        </p:tgtEl>
                                        <p:attrNameLst>
                                          <p:attrName>ppt_h</p:attrName>
                                        </p:attrNameLst>
                                      </p:cBhvr>
                                      <p:tavLst>
                                        <p:tav tm="0">
                                          <p:val>
                                            <p:fltVal val="0"/>
                                          </p:val>
                                        </p:tav>
                                        <p:tav tm="100000">
                                          <p:val>
                                            <p:strVal val="#ppt_h"/>
                                          </p:val>
                                        </p:tav>
                                      </p:tavLst>
                                    </p:anim>
                                    <p:animEffect transition="in" filter="fade">
                                      <p:cBhvr>
                                        <p:cTn id="3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547664" y="5445224"/>
            <a:ext cx="5832648" cy="646331"/>
          </a:xfrm>
          <a:prstGeom prst="rect">
            <a:avLst/>
          </a:prstGeom>
        </p:spPr>
        <p:txBody>
          <a:bodyPr wrap="square">
            <a:spAutoFit/>
          </a:bodyPr>
          <a:lstStyle/>
          <a:p>
            <a:pPr marL="457200" algn="ctr">
              <a:lnSpc>
                <a:spcPct val="150000"/>
              </a:lnSpc>
              <a:spcBef>
                <a:spcPts val="1200"/>
              </a:spcBef>
              <a:spcAft>
                <a:spcPts val="1200"/>
              </a:spcAft>
            </a:pPr>
            <a:r>
              <a:rPr lang="es-ES" b="1" dirty="0">
                <a:ea typeface="Calibri" panose="020F0502020204030204" pitchFamily="34" charset="0"/>
                <a:cs typeface="Times New Roman" panose="02020603050405020304" pitchFamily="18" charset="0"/>
              </a:rPr>
              <a:t>Estrategia naval defensiva de </a:t>
            </a:r>
            <a:r>
              <a:rPr lang="es-ES" b="1" dirty="0" smtClean="0">
                <a:ea typeface="Calibri" panose="020F0502020204030204" pitchFamily="34" charset="0"/>
                <a:cs typeface="Times New Roman" panose="02020603050405020304" pitchFamily="18" charset="0"/>
              </a:rPr>
              <a:t>China</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824" t="1905" r="1824" b="8596"/>
          <a:stretch/>
        </p:blipFill>
        <p:spPr>
          <a:xfrm>
            <a:off x="1078845" y="548680"/>
            <a:ext cx="6949539" cy="5025052"/>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92302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p:nvPr/>
        </p:nvPicPr>
        <p:blipFill rotWithShape="1">
          <a:blip r:embed="rId2" cstate="email">
            <a:extLst>
              <a:ext uri="{28A0092B-C50C-407E-A947-70E740481C1C}">
                <a14:useLocalDpi xmlns:a14="http://schemas.microsoft.com/office/drawing/2010/main" val="0"/>
              </a:ext>
            </a:extLst>
          </a:blip>
          <a:srcRect t="21984" b="7676"/>
          <a:stretch/>
        </p:blipFill>
        <p:spPr bwMode="auto">
          <a:xfrm>
            <a:off x="1121485" y="639460"/>
            <a:ext cx="6906899" cy="4661748"/>
          </a:xfrm>
          <a:prstGeom prst="rect">
            <a:avLst/>
          </a:prstGeom>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23335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t="3711" b="2448"/>
          <a:stretch/>
        </p:blipFill>
        <p:spPr bwMode="auto">
          <a:xfrm>
            <a:off x="1115616" y="806971"/>
            <a:ext cx="6878071" cy="4638253"/>
          </a:xfrm>
          <a:prstGeom prst="rect">
            <a:avLst/>
          </a:prstGeom>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3" name="Rectángulo 2"/>
          <p:cNvSpPr/>
          <p:nvPr/>
        </p:nvSpPr>
        <p:spPr>
          <a:xfrm>
            <a:off x="1193493" y="5507940"/>
            <a:ext cx="6906899" cy="369332"/>
          </a:xfrm>
          <a:prstGeom prst="rect">
            <a:avLst/>
          </a:prstGeom>
        </p:spPr>
        <p:txBody>
          <a:bodyPr wrap="square">
            <a:spAutoFit/>
          </a:bodyPr>
          <a:lstStyle/>
          <a:p>
            <a:pPr algn="ctr"/>
            <a:r>
              <a:rPr lang="es-ES" b="1" dirty="0">
                <a:ea typeface="Calibri" panose="020F0502020204030204" pitchFamily="34" charset="0"/>
              </a:rPr>
              <a:t>Estrategia del “Collar de Perlas” según el </a:t>
            </a:r>
            <a:r>
              <a:rPr lang="es-ES" b="1" dirty="0" smtClean="0">
                <a:ea typeface="Calibri" panose="020F0502020204030204" pitchFamily="34" charset="0"/>
              </a:rPr>
              <a:t>Pentágono (2005).</a:t>
            </a:r>
            <a:endParaRPr lang="es-ES" dirty="0"/>
          </a:p>
        </p:txBody>
      </p:sp>
    </p:spTree>
    <p:extLst>
      <p:ext uri="{BB962C8B-B14F-4D97-AF65-F5344CB8AC3E}">
        <p14:creationId xmlns:p14="http://schemas.microsoft.com/office/powerpoint/2010/main" val="652295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cstate="email">
            <a:extLst>
              <a:ext uri="{28A0092B-C50C-407E-A947-70E740481C1C}">
                <a14:useLocalDpi xmlns:a14="http://schemas.microsoft.com/office/drawing/2010/main" val="0"/>
              </a:ext>
            </a:extLst>
          </a:blip>
          <a:srcRect t="25153" b="2230"/>
          <a:stretch/>
        </p:blipFill>
        <p:spPr bwMode="auto">
          <a:xfrm>
            <a:off x="1043608" y="548680"/>
            <a:ext cx="7056784" cy="4680519"/>
          </a:xfrm>
          <a:prstGeom prst="rect">
            <a:avLst/>
          </a:prstGeom>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3" name="Rectángulo 2"/>
          <p:cNvSpPr/>
          <p:nvPr/>
        </p:nvSpPr>
        <p:spPr>
          <a:xfrm>
            <a:off x="1547664" y="5445224"/>
            <a:ext cx="6048672" cy="369332"/>
          </a:xfrm>
          <a:prstGeom prst="rect">
            <a:avLst/>
          </a:prstGeom>
        </p:spPr>
        <p:txBody>
          <a:bodyPr wrap="square">
            <a:spAutoFit/>
          </a:bodyPr>
          <a:lstStyle/>
          <a:p>
            <a:r>
              <a:rPr lang="es-ES" b="1" dirty="0" smtClean="0">
                <a:ea typeface="Calibri" panose="020F0502020204030204" pitchFamily="34" charset="0"/>
              </a:rPr>
              <a:t>Anillos </a:t>
            </a:r>
            <a:r>
              <a:rPr lang="es-ES" b="1" dirty="0">
                <a:ea typeface="Calibri" panose="020F0502020204030204" pitchFamily="34" charset="0"/>
              </a:rPr>
              <a:t>marítimos de protección norteamericanos</a:t>
            </a:r>
            <a:endParaRPr lang="es-ES" dirty="0"/>
          </a:p>
        </p:txBody>
      </p:sp>
    </p:spTree>
    <p:extLst>
      <p:ext uri="{BB962C8B-B14F-4D97-AF65-F5344CB8AC3E}">
        <p14:creationId xmlns:p14="http://schemas.microsoft.com/office/powerpoint/2010/main" val="620064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l="5233"/>
          <a:stretch/>
        </p:blipFill>
        <p:spPr bwMode="auto">
          <a:xfrm>
            <a:off x="1259632" y="620688"/>
            <a:ext cx="6624736" cy="460851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ángulo 2"/>
          <p:cNvSpPr/>
          <p:nvPr/>
        </p:nvSpPr>
        <p:spPr>
          <a:xfrm>
            <a:off x="1691680" y="5086925"/>
            <a:ext cx="5701603" cy="646331"/>
          </a:xfrm>
          <a:prstGeom prst="rect">
            <a:avLst/>
          </a:prstGeom>
        </p:spPr>
        <p:txBody>
          <a:bodyPr wrap="square">
            <a:spAutoFit/>
          </a:bodyPr>
          <a:lstStyle/>
          <a:p>
            <a:pPr algn="ctr">
              <a:lnSpc>
                <a:spcPct val="150000"/>
              </a:lnSpc>
              <a:spcBef>
                <a:spcPts val="1200"/>
              </a:spcBef>
              <a:spcAft>
                <a:spcPts val="1200"/>
              </a:spcAft>
            </a:pPr>
            <a:r>
              <a:rPr lang="es-ES" b="1" dirty="0">
                <a:ea typeface="Calibri" panose="020F0502020204030204" pitchFamily="34" charset="0"/>
                <a:cs typeface="Times New Roman" panose="02020603050405020304" pitchFamily="18" charset="0"/>
              </a:rPr>
              <a:t>Zona de Identificación de defensa aérea de China</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9430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84784" y="-38742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pic>
        <p:nvPicPr>
          <p:cNvPr id="5" name="Imagen 4"/>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99592" y="141784"/>
            <a:ext cx="4898571" cy="6599584"/>
          </a:xfrm>
          <a:prstGeom prst="rect">
            <a:avLst/>
          </a:prstGeom>
          <a:effectLst>
            <a:innerShdw blurRad="114300">
              <a:prstClr val="black"/>
            </a:innerShdw>
          </a:effec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1340768"/>
            <a:ext cx="2705100" cy="3429000"/>
          </a:xfrm>
          <a:prstGeom prst="rect">
            <a:avLst/>
          </a:prstGeom>
        </p:spPr>
      </p:pic>
    </p:spTree>
    <p:extLst>
      <p:ext uri="{BB962C8B-B14F-4D97-AF65-F5344CB8AC3E}">
        <p14:creationId xmlns:p14="http://schemas.microsoft.com/office/powerpoint/2010/main" val="1515874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43608" y="720358"/>
            <a:ext cx="7128792" cy="53009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0355618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860032" y="0"/>
            <a:ext cx="4256990" cy="4365104"/>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Imagen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3528" y="332656"/>
            <a:ext cx="4044597" cy="2275086"/>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p:cNvPicPr>
            <a:picLocks noChangeAspect="1"/>
          </p:cNvPicPr>
          <p:nvPr/>
        </p:nvPicPr>
        <p:blipFill rotWithShape="1">
          <a:blip r:embed="rId5" cstate="email">
            <a:extLst>
              <a:ext uri="{28A0092B-C50C-407E-A947-70E740481C1C}">
                <a14:useLocalDpi xmlns:a14="http://schemas.microsoft.com/office/drawing/2010/main" val="0"/>
              </a:ext>
            </a:extLst>
          </a:blip>
          <a:srcRect t="12915"/>
          <a:stretch/>
        </p:blipFill>
        <p:spPr>
          <a:xfrm>
            <a:off x="5729376" y="4437112"/>
            <a:ext cx="3091096" cy="1800200"/>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 y="2996952"/>
            <a:ext cx="5334000" cy="3829050"/>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82484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b="7623"/>
          <a:stretch/>
        </p:blipFill>
        <p:spPr bwMode="auto">
          <a:xfrm>
            <a:off x="1529343" y="116632"/>
            <a:ext cx="6066993" cy="360040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CuadroTexto 2"/>
          <p:cNvSpPr txBox="1"/>
          <p:nvPr/>
        </p:nvSpPr>
        <p:spPr>
          <a:xfrm>
            <a:off x="179512" y="3856980"/>
            <a:ext cx="4248472" cy="2308324"/>
          </a:xfrm>
          <a:prstGeom prst="rect">
            <a:avLst/>
          </a:prstGeom>
          <a:solidFill>
            <a:srgbClr val="002060"/>
          </a:solidFill>
        </p:spPr>
        <p:txBody>
          <a:bodyPr wrap="square" rtlCol="0">
            <a:spAutoFit/>
          </a:bodyPr>
          <a:lstStyle/>
          <a:p>
            <a:pPr marL="285750" lvl="0" indent="-285750">
              <a:buFont typeface="Arial" panose="020B0604020202020204" pitchFamily="34" charset="0"/>
              <a:buChar char="•"/>
            </a:pPr>
            <a:r>
              <a:rPr lang="es-ES" sz="1600" dirty="0" smtClean="0">
                <a:solidFill>
                  <a:schemeClr val="bg1"/>
                </a:solidFill>
              </a:rPr>
              <a:t>Alianzas de la G. Fría</a:t>
            </a:r>
            <a:r>
              <a:rPr lang="es-ES" sz="1600" dirty="0">
                <a:solidFill>
                  <a:schemeClr val="bg1"/>
                </a:solidFill>
              </a:rPr>
              <a:t>, se </a:t>
            </a:r>
            <a:r>
              <a:rPr lang="es-ES" sz="1600" dirty="0" smtClean="0">
                <a:solidFill>
                  <a:schemeClr val="bg1"/>
                </a:solidFill>
              </a:rPr>
              <a:t>encuentran </a:t>
            </a:r>
            <a:r>
              <a:rPr lang="es-ES" sz="1600" dirty="0">
                <a:solidFill>
                  <a:schemeClr val="bg1"/>
                </a:solidFill>
              </a:rPr>
              <a:t>en </a:t>
            </a:r>
            <a:r>
              <a:rPr lang="es-ES" sz="1600" dirty="0" smtClean="0">
                <a:solidFill>
                  <a:schemeClr val="bg1"/>
                </a:solidFill>
              </a:rPr>
              <a:t>descomposición</a:t>
            </a:r>
            <a:r>
              <a:rPr lang="es-ES" sz="1600" dirty="0">
                <a:solidFill>
                  <a:schemeClr val="bg1"/>
                </a:solidFill>
              </a:rPr>
              <a:t>.</a:t>
            </a:r>
          </a:p>
          <a:p>
            <a:pPr marL="285750" lvl="0" indent="-285750" algn="just">
              <a:buFont typeface="Arial" panose="020B0604020202020204" pitchFamily="34" charset="0"/>
              <a:buChar char="•"/>
            </a:pPr>
            <a:r>
              <a:rPr lang="es-ES" sz="1600" dirty="0" smtClean="0">
                <a:solidFill>
                  <a:schemeClr val="bg1"/>
                </a:solidFill>
              </a:rPr>
              <a:t>Unipolaridad crea asimetría política, económica, </a:t>
            </a:r>
            <a:r>
              <a:rPr lang="es-ES" sz="1600" dirty="0">
                <a:solidFill>
                  <a:schemeClr val="bg1"/>
                </a:solidFill>
              </a:rPr>
              <a:t>cultural y </a:t>
            </a:r>
            <a:r>
              <a:rPr lang="es-ES" sz="1600" dirty="0" smtClean="0">
                <a:solidFill>
                  <a:schemeClr val="bg1"/>
                </a:solidFill>
              </a:rPr>
              <a:t>militar.</a:t>
            </a:r>
          </a:p>
          <a:p>
            <a:pPr marL="285750" lvl="0" indent="-285750">
              <a:buFont typeface="Arial" panose="020B0604020202020204" pitchFamily="34" charset="0"/>
              <a:buChar char="•"/>
            </a:pPr>
            <a:r>
              <a:rPr lang="es-ES" sz="1600" dirty="0" smtClean="0">
                <a:solidFill>
                  <a:schemeClr val="bg1"/>
                </a:solidFill>
              </a:rPr>
              <a:t>Desocupación </a:t>
            </a:r>
            <a:r>
              <a:rPr lang="es-ES" sz="1600" dirty="0">
                <a:solidFill>
                  <a:schemeClr val="bg1"/>
                </a:solidFill>
              </a:rPr>
              <a:t>y </a:t>
            </a:r>
            <a:r>
              <a:rPr lang="es-ES" sz="1600" dirty="0" smtClean="0">
                <a:solidFill>
                  <a:schemeClr val="bg1"/>
                </a:solidFill>
              </a:rPr>
              <a:t>empobrecimiento provocada por liberalización económica.</a:t>
            </a:r>
            <a:endParaRPr lang="es-ES" sz="1600" dirty="0">
              <a:solidFill>
                <a:schemeClr val="bg1"/>
              </a:solidFill>
            </a:endParaRPr>
          </a:p>
          <a:p>
            <a:pPr marL="285750" lvl="0" indent="-285750">
              <a:buFont typeface="Arial" panose="020B0604020202020204" pitchFamily="34" charset="0"/>
              <a:buChar char="•"/>
            </a:pPr>
            <a:r>
              <a:rPr lang="es-ES" sz="1600" dirty="0" smtClean="0">
                <a:solidFill>
                  <a:schemeClr val="bg1"/>
                </a:solidFill>
              </a:rPr>
              <a:t>Antagonismos </a:t>
            </a:r>
            <a:r>
              <a:rPr lang="es-ES" sz="1600" dirty="0">
                <a:solidFill>
                  <a:schemeClr val="bg1"/>
                </a:solidFill>
              </a:rPr>
              <a:t>ahora </a:t>
            </a:r>
            <a:r>
              <a:rPr lang="es-ES" sz="1600" dirty="0" smtClean="0">
                <a:solidFill>
                  <a:schemeClr val="bg1"/>
                </a:solidFill>
              </a:rPr>
              <a:t>en: naturaleza </a:t>
            </a:r>
            <a:r>
              <a:rPr lang="es-ES" sz="1600" dirty="0">
                <a:solidFill>
                  <a:schemeClr val="bg1"/>
                </a:solidFill>
              </a:rPr>
              <a:t>del estado, </a:t>
            </a:r>
            <a:r>
              <a:rPr lang="es-ES" sz="1600" dirty="0" smtClean="0">
                <a:solidFill>
                  <a:schemeClr val="bg1"/>
                </a:solidFill>
              </a:rPr>
              <a:t>democracia </a:t>
            </a:r>
            <a:r>
              <a:rPr lang="es-ES" sz="1600" dirty="0">
                <a:solidFill>
                  <a:schemeClr val="bg1"/>
                </a:solidFill>
              </a:rPr>
              <a:t>y </a:t>
            </a:r>
            <a:r>
              <a:rPr lang="es-ES" sz="1600" dirty="0" smtClean="0">
                <a:solidFill>
                  <a:schemeClr val="bg1"/>
                </a:solidFill>
              </a:rPr>
              <a:t>economía.</a:t>
            </a:r>
          </a:p>
          <a:p>
            <a:pPr marL="285750" indent="-285750">
              <a:buFont typeface="Arial" panose="020B0604020202020204" pitchFamily="34" charset="0"/>
              <a:buChar char="•"/>
            </a:pPr>
            <a:r>
              <a:rPr lang="es-ES" sz="1600" dirty="0" smtClean="0">
                <a:solidFill>
                  <a:schemeClr val="bg1"/>
                </a:solidFill>
              </a:rPr>
              <a:t>Confrontación </a:t>
            </a:r>
            <a:r>
              <a:rPr lang="es-ES" sz="1600" dirty="0">
                <a:solidFill>
                  <a:schemeClr val="bg1"/>
                </a:solidFill>
              </a:rPr>
              <a:t>se desplaza al Pacífico</a:t>
            </a:r>
            <a:r>
              <a:rPr lang="es-ES" sz="1600" dirty="0" smtClean="0">
                <a:solidFill>
                  <a:schemeClr val="bg1"/>
                </a:solidFill>
              </a:rPr>
              <a:t>.</a:t>
            </a:r>
            <a:endParaRPr lang="es-ES" sz="1600" dirty="0">
              <a:solidFill>
                <a:schemeClr val="bg1"/>
              </a:solidFill>
            </a:endParaRPr>
          </a:p>
        </p:txBody>
      </p:sp>
      <p:sp>
        <p:nvSpPr>
          <p:cNvPr id="4" name="CuadroTexto 3"/>
          <p:cNvSpPr txBox="1"/>
          <p:nvPr/>
        </p:nvSpPr>
        <p:spPr>
          <a:xfrm>
            <a:off x="4572000" y="3836655"/>
            <a:ext cx="4427984" cy="2400657"/>
          </a:xfrm>
          <a:prstGeom prst="rect">
            <a:avLst/>
          </a:prstGeom>
          <a:solidFill>
            <a:srgbClr val="002060"/>
          </a:solidFill>
        </p:spPr>
        <p:txBody>
          <a:bodyPr wrap="square" rtlCol="0">
            <a:spAutoFit/>
          </a:bodyPr>
          <a:lstStyle/>
          <a:p>
            <a:pPr marL="285750" lvl="0" indent="-285750">
              <a:buFont typeface="Arial" panose="020B0604020202020204" pitchFamily="34" charset="0"/>
              <a:buChar char="•"/>
            </a:pPr>
            <a:r>
              <a:rPr lang="es-ES" sz="1500" dirty="0" smtClean="0">
                <a:solidFill>
                  <a:schemeClr val="bg1"/>
                </a:solidFill>
              </a:rPr>
              <a:t>Suramérica, disputa </a:t>
            </a:r>
            <a:r>
              <a:rPr lang="es-ES" sz="1500" dirty="0">
                <a:solidFill>
                  <a:schemeClr val="bg1"/>
                </a:solidFill>
              </a:rPr>
              <a:t>entre </a:t>
            </a:r>
            <a:r>
              <a:rPr lang="es-ES" sz="1500" dirty="0" smtClean="0">
                <a:solidFill>
                  <a:schemeClr val="bg1"/>
                </a:solidFill>
              </a:rPr>
              <a:t>hegemonías</a:t>
            </a:r>
            <a:r>
              <a:rPr lang="es-ES" sz="1500" dirty="0">
                <a:solidFill>
                  <a:schemeClr val="bg1"/>
                </a:solidFill>
              </a:rPr>
              <a:t>.</a:t>
            </a:r>
          </a:p>
          <a:p>
            <a:pPr marL="285750" lvl="0" indent="-285750">
              <a:buFont typeface="Arial" panose="020B0604020202020204" pitchFamily="34" charset="0"/>
              <a:buChar char="•"/>
            </a:pPr>
            <a:r>
              <a:rPr lang="es-ES" sz="1500" dirty="0" smtClean="0">
                <a:solidFill>
                  <a:schemeClr val="bg1"/>
                </a:solidFill>
              </a:rPr>
              <a:t>Conflictos secundarios por control </a:t>
            </a:r>
            <a:r>
              <a:rPr lang="es-ES" sz="1500" dirty="0">
                <a:solidFill>
                  <a:schemeClr val="bg1"/>
                </a:solidFill>
              </a:rPr>
              <a:t>de </a:t>
            </a:r>
            <a:r>
              <a:rPr lang="es-ES" sz="1500" dirty="0" smtClean="0">
                <a:solidFill>
                  <a:schemeClr val="bg1"/>
                </a:solidFill>
              </a:rPr>
              <a:t>recursos. Armas: mercado </a:t>
            </a:r>
            <a:r>
              <a:rPr lang="es-ES" sz="1500" dirty="0">
                <a:solidFill>
                  <a:schemeClr val="bg1"/>
                </a:solidFill>
              </a:rPr>
              <a:t>financiero y </a:t>
            </a:r>
            <a:r>
              <a:rPr lang="es-ES" sz="1500" dirty="0" smtClean="0">
                <a:solidFill>
                  <a:schemeClr val="bg1"/>
                </a:solidFill>
              </a:rPr>
              <a:t>la </a:t>
            </a:r>
            <a:r>
              <a:rPr lang="es-ES" sz="1500" dirty="0">
                <a:solidFill>
                  <a:schemeClr val="bg1"/>
                </a:solidFill>
              </a:rPr>
              <a:t>información.</a:t>
            </a:r>
          </a:p>
          <a:p>
            <a:pPr marL="285750" lvl="0" indent="-285750">
              <a:buFont typeface="Arial" panose="020B0604020202020204" pitchFamily="34" charset="0"/>
              <a:buChar char="•"/>
            </a:pPr>
            <a:r>
              <a:rPr lang="es-ES" sz="1500" dirty="0" smtClean="0">
                <a:solidFill>
                  <a:schemeClr val="bg1"/>
                </a:solidFill>
              </a:rPr>
              <a:t>Importancia tecnologías, guerra </a:t>
            </a:r>
            <a:r>
              <a:rPr lang="es-ES" sz="1500" dirty="0">
                <a:solidFill>
                  <a:schemeClr val="bg1"/>
                </a:solidFill>
              </a:rPr>
              <a:t>sicológica, sicosocial e informativa; el </a:t>
            </a:r>
            <a:r>
              <a:rPr lang="es-ES" sz="1500" dirty="0" smtClean="0">
                <a:solidFill>
                  <a:schemeClr val="bg1"/>
                </a:solidFill>
              </a:rPr>
              <a:t>terrorismo. Represalias y desestabilización </a:t>
            </a:r>
            <a:r>
              <a:rPr lang="es-ES" sz="1500" dirty="0">
                <a:solidFill>
                  <a:schemeClr val="bg1"/>
                </a:solidFill>
              </a:rPr>
              <a:t>política y </a:t>
            </a:r>
            <a:r>
              <a:rPr lang="es-ES" sz="1500" dirty="0" smtClean="0">
                <a:solidFill>
                  <a:schemeClr val="bg1"/>
                </a:solidFill>
              </a:rPr>
              <a:t>social.</a:t>
            </a:r>
            <a:endParaRPr lang="es-ES" sz="1500" dirty="0">
              <a:solidFill>
                <a:schemeClr val="bg1"/>
              </a:solidFill>
            </a:endParaRPr>
          </a:p>
          <a:p>
            <a:pPr marL="285750" lvl="0" indent="-285750">
              <a:buFont typeface="Arial" panose="020B0604020202020204" pitchFamily="34" charset="0"/>
              <a:buChar char="•"/>
            </a:pPr>
            <a:r>
              <a:rPr lang="es-ES" sz="1500" dirty="0" smtClean="0">
                <a:solidFill>
                  <a:schemeClr val="bg1"/>
                </a:solidFill>
              </a:rPr>
              <a:t>Suramérica, regresión hacia colonia; salvo, integre bloque como </a:t>
            </a:r>
            <a:r>
              <a:rPr lang="es-ES" sz="1500" dirty="0">
                <a:solidFill>
                  <a:schemeClr val="bg1"/>
                </a:solidFill>
              </a:rPr>
              <a:t>las </a:t>
            </a:r>
            <a:r>
              <a:rPr lang="es-ES" sz="1500" dirty="0" smtClean="0">
                <a:solidFill>
                  <a:schemeClr val="bg1"/>
                </a:solidFill>
              </a:rPr>
              <a:t>hegemonías.</a:t>
            </a:r>
            <a:endParaRPr lang="es-ES" sz="1500" dirty="0">
              <a:solidFill>
                <a:schemeClr val="bg1"/>
              </a:solidFill>
            </a:endParaRPr>
          </a:p>
        </p:txBody>
      </p:sp>
      <p:sp>
        <p:nvSpPr>
          <p:cNvPr id="5" name="Rectángulo 4"/>
          <p:cNvSpPr/>
          <p:nvPr/>
        </p:nvSpPr>
        <p:spPr>
          <a:xfrm>
            <a:off x="2411760" y="3275692"/>
            <a:ext cx="4320480" cy="369332"/>
          </a:xfrm>
          <a:prstGeom prst="rect">
            <a:avLst/>
          </a:prstGeom>
          <a:solidFill>
            <a:schemeClr val="bg1"/>
          </a:solidFill>
        </p:spPr>
        <p:txBody>
          <a:bodyPr wrap="square">
            <a:spAutoFit/>
          </a:bodyPr>
          <a:lstStyle/>
          <a:p>
            <a:pPr algn="ctr"/>
            <a:r>
              <a:rPr lang="es-ES" b="1" dirty="0" smtClean="0">
                <a:ea typeface="Calibri" panose="020F0502020204030204" pitchFamily="34" charset="0"/>
              </a:rPr>
              <a:t>Océano Pacífico </a:t>
            </a:r>
            <a:r>
              <a:rPr lang="es-ES" b="1" dirty="0">
                <a:ea typeface="Calibri" panose="020F0502020204030204" pitchFamily="34" charset="0"/>
              </a:rPr>
              <a:t>vs. </a:t>
            </a:r>
            <a:r>
              <a:rPr lang="es-ES" b="1" dirty="0" smtClean="0">
                <a:ea typeface="Calibri" panose="020F0502020204030204" pitchFamily="34" charset="0"/>
              </a:rPr>
              <a:t>Océano </a:t>
            </a:r>
            <a:r>
              <a:rPr lang="es-ES" b="1" dirty="0">
                <a:ea typeface="Calibri" panose="020F0502020204030204" pitchFamily="34" charset="0"/>
              </a:rPr>
              <a:t>Atlántico</a:t>
            </a:r>
            <a:endParaRPr lang="es-ES" dirty="0"/>
          </a:p>
        </p:txBody>
      </p:sp>
    </p:spTree>
    <p:extLst>
      <p:ext uri="{BB962C8B-B14F-4D97-AF65-F5344CB8AC3E}">
        <p14:creationId xmlns:p14="http://schemas.microsoft.com/office/powerpoint/2010/main" val="2392414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t="1108" b="1467"/>
          <a:stretch/>
        </p:blipFill>
        <p:spPr bwMode="auto">
          <a:xfrm>
            <a:off x="1691680" y="574610"/>
            <a:ext cx="5779896" cy="3637186"/>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ángulo 2"/>
          <p:cNvSpPr/>
          <p:nvPr/>
        </p:nvSpPr>
        <p:spPr>
          <a:xfrm>
            <a:off x="1782944" y="4211796"/>
            <a:ext cx="5579220" cy="369332"/>
          </a:xfrm>
          <a:prstGeom prst="rect">
            <a:avLst/>
          </a:prstGeom>
        </p:spPr>
        <p:txBody>
          <a:bodyPr wrap="none">
            <a:spAutoFit/>
          </a:bodyPr>
          <a:lstStyle/>
          <a:p>
            <a:r>
              <a:rPr lang="es-ES" b="1" dirty="0">
                <a:ea typeface="Calibri" panose="020F0502020204030204" pitchFamily="34" charset="0"/>
              </a:rPr>
              <a:t>Ecuador en la Cuenca del </a:t>
            </a:r>
            <a:r>
              <a:rPr lang="es-ES" b="1" dirty="0" smtClean="0">
                <a:ea typeface="Calibri" panose="020F0502020204030204" pitchFamily="34" charset="0"/>
              </a:rPr>
              <a:t>Pacifico. Acceso APEC</a:t>
            </a:r>
            <a:endParaRPr lang="es-ES" dirty="0"/>
          </a:p>
        </p:txBody>
      </p:sp>
      <p:sp>
        <p:nvSpPr>
          <p:cNvPr id="4" name="Rectángulo 3"/>
          <p:cNvSpPr/>
          <p:nvPr/>
        </p:nvSpPr>
        <p:spPr>
          <a:xfrm>
            <a:off x="107504" y="4708301"/>
            <a:ext cx="8964488" cy="1569660"/>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0" indent="-342900" algn="just">
              <a:spcBef>
                <a:spcPts val="0"/>
              </a:spcBef>
              <a:spcAft>
                <a:spcPts val="0"/>
              </a:spcAft>
              <a:buFont typeface="+mj-lt"/>
              <a:buAutoNum type="arabicPeriod"/>
            </a:pPr>
            <a:r>
              <a:rPr lang="es-ES" sz="1600" b="1" dirty="0">
                <a:solidFill>
                  <a:schemeClr val="bg1"/>
                </a:solidFill>
                <a:latin typeface="+mj-lt"/>
                <a:ea typeface="Calibri" panose="020F0502020204030204" pitchFamily="34" charset="0"/>
                <a:cs typeface="Times New Roman" panose="02020603050405020304" pitchFamily="18" charset="0"/>
              </a:rPr>
              <a:t>Incremento del comercio. Cooperación económica y técnica. Financiamiento. Impulso a </a:t>
            </a:r>
            <a:r>
              <a:rPr lang="es-ES" sz="1600" b="1" dirty="0" smtClean="0">
                <a:solidFill>
                  <a:schemeClr val="bg1"/>
                </a:solidFill>
                <a:latin typeface="+mj-lt"/>
                <a:ea typeface="Calibri" panose="020F0502020204030204" pitchFamily="34" charset="0"/>
                <a:cs typeface="Times New Roman" panose="02020603050405020304" pitchFamily="18" charset="0"/>
              </a:rPr>
              <a:t>PYMES; </a:t>
            </a:r>
            <a:endParaRPr lang="es-ES" sz="1600" b="1" dirty="0">
              <a:solidFill>
                <a:schemeClr val="bg1"/>
              </a:solidFill>
              <a:latin typeface="+mj-lt"/>
              <a:ea typeface="Calibri" panose="020F0502020204030204" pitchFamily="34" charset="0"/>
              <a:cs typeface="Times New Roman" panose="02020603050405020304" pitchFamily="18" charset="0"/>
            </a:endParaRPr>
          </a:p>
          <a:p>
            <a:pPr marL="342900" lvl="0" indent="-342900" algn="just">
              <a:spcBef>
                <a:spcPts val="0"/>
              </a:spcBef>
              <a:spcAft>
                <a:spcPts val="0"/>
              </a:spcAft>
              <a:buFont typeface="+mj-lt"/>
              <a:buAutoNum type="arabicPeriod"/>
            </a:pPr>
            <a:r>
              <a:rPr lang="es-ES" sz="1600" b="1" dirty="0">
                <a:solidFill>
                  <a:schemeClr val="bg1"/>
                </a:solidFill>
                <a:latin typeface="+mj-lt"/>
                <a:ea typeface="Calibri" panose="020F0502020204030204" pitchFamily="34" charset="0"/>
                <a:cs typeface="Times New Roman" panose="02020603050405020304" pitchFamily="18" charset="0"/>
              </a:rPr>
              <a:t>Promoción y desarrollo de recursos humanos. </a:t>
            </a:r>
            <a:r>
              <a:rPr lang="es-ES" sz="1600" b="1" dirty="0" smtClean="0">
                <a:solidFill>
                  <a:schemeClr val="bg1"/>
                </a:solidFill>
                <a:latin typeface="+mj-lt"/>
                <a:ea typeface="Calibri" panose="020F0502020204030204" pitchFamily="34" charset="0"/>
                <a:cs typeface="Times New Roman" panose="02020603050405020304" pitchFamily="18" charset="0"/>
              </a:rPr>
              <a:t>Ciencia </a:t>
            </a:r>
            <a:r>
              <a:rPr lang="es-ES" sz="1600" b="1" dirty="0">
                <a:solidFill>
                  <a:schemeClr val="bg1"/>
                </a:solidFill>
                <a:latin typeface="+mj-lt"/>
                <a:ea typeface="Calibri" panose="020F0502020204030204" pitchFamily="34" charset="0"/>
                <a:cs typeface="Times New Roman" panose="02020603050405020304" pitchFamily="18" charset="0"/>
              </a:rPr>
              <a:t>y tecnología;</a:t>
            </a:r>
          </a:p>
          <a:p>
            <a:pPr marL="342900" lvl="0" indent="-342900" algn="just">
              <a:spcBef>
                <a:spcPts val="0"/>
              </a:spcBef>
              <a:spcAft>
                <a:spcPts val="0"/>
              </a:spcAft>
              <a:buFont typeface="+mj-lt"/>
              <a:buAutoNum type="arabicPeriod"/>
            </a:pPr>
            <a:r>
              <a:rPr lang="es-ES" sz="1600" b="1" dirty="0">
                <a:solidFill>
                  <a:schemeClr val="bg1"/>
                </a:solidFill>
                <a:latin typeface="+mj-lt"/>
                <a:ea typeface="Calibri" panose="020F0502020204030204" pitchFamily="34" charset="0"/>
                <a:cs typeface="Times New Roman" panose="02020603050405020304" pitchFamily="18" charset="0"/>
              </a:rPr>
              <a:t>Bloque </a:t>
            </a:r>
            <a:r>
              <a:rPr lang="es-ES" sz="1600" b="1" dirty="0" smtClean="0">
                <a:solidFill>
                  <a:schemeClr val="bg1"/>
                </a:solidFill>
                <a:latin typeface="+mj-lt"/>
                <a:ea typeface="Calibri" panose="020F0502020204030204" pitchFamily="34" charset="0"/>
                <a:cs typeface="Times New Roman" panose="02020603050405020304" pitchFamily="18" charset="0"/>
              </a:rPr>
              <a:t>frente </a:t>
            </a:r>
            <a:r>
              <a:rPr lang="es-ES" sz="1600" b="1" dirty="0">
                <a:solidFill>
                  <a:schemeClr val="bg1"/>
                </a:solidFill>
                <a:latin typeface="+mj-lt"/>
                <a:ea typeface="Calibri" panose="020F0502020204030204" pitchFamily="34" charset="0"/>
                <a:cs typeface="Times New Roman" panose="02020603050405020304" pitchFamily="18" charset="0"/>
              </a:rPr>
              <a:t>a crisis globales, comercio seguro y atención de emergencias; </a:t>
            </a:r>
            <a:r>
              <a:rPr lang="es-ES" sz="1600" b="1" dirty="0" smtClean="0">
                <a:solidFill>
                  <a:schemeClr val="bg1"/>
                </a:solidFill>
                <a:latin typeface="+mj-lt"/>
                <a:ea typeface="Calibri" panose="020F0502020204030204" pitchFamily="34" charset="0"/>
                <a:cs typeface="Times New Roman" panose="02020603050405020304" pitchFamily="18" charset="0"/>
              </a:rPr>
              <a:t>Estrategias </a:t>
            </a:r>
            <a:r>
              <a:rPr lang="es-ES" sz="1600" b="1" dirty="0">
                <a:solidFill>
                  <a:schemeClr val="bg1"/>
                </a:solidFill>
                <a:latin typeface="+mj-lt"/>
                <a:ea typeface="Calibri" panose="020F0502020204030204" pitchFamily="34" charset="0"/>
                <a:cs typeface="Times New Roman" panose="02020603050405020304" pitchFamily="18" charset="0"/>
              </a:rPr>
              <a:t>y políticas para la seguridad en el Océano Pacíﬁco;</a:t>
            </a:r>
          </a:p>
          <a:p>
            <a:pPr marL="342900" lvl="0" indent="-342900" algn="just">
              <a:spcBef>
                <a:spcPts val="0"/>
              </a:spcBef>
              <a:spcAft>
                <a:spcPts val="0"/>
              </a:spcAft>
              <a:buFont typeface="+mj-lt"/>
              <a:buAutoNum type="arabicPeriod"/>
            </a:pPr>
            <a:r>
              <a:rPr lang="es-ES" sz="1600" b="1" dirty="0" smtClean="0">
                <a:solidFill>
                  <a:schemeClr val="bg1"/>
                </a:solidFill>
                <a:latin typeface="+mj-lt"/>
                <a:ea typeface="Calibri" panose="020F0502020204030204" pitchFamily="34" charset="0"/>
                <a:cs typeface="Times New Roman" panose="02020603050405020304" pitchFamily="18" charset="0"/>
              </a:rPr>
              <a:t>Nueva </a:t>
            </a:r>
            <a:r>
              <a:rPr lang="es-ES" sz="1600" b="1" dirty="0">
                <a:solidFill>
                  <a:schemeClr val="bg1"/>
                </a:solidFill>
                <a:latin typeface="+mj-lt"/>
                <a:ea typeface="Calibri" panose="020F0502020204030204" pitchFamily="34" charset="0"/>
                <a:cs typeface="Times New Roman" panose="02020603050405020304" pitchFamily="18" charset="0"/>
              </a:rPr>
              <a:t>arquitectura ﬁnanciera internacional; Fomento del </a:t>
            </a:r>
            <a:r>
              <a:rPr lang="es-ES" sz="1600" b="1" dirty="0" smtClean="0">
                <a:solidFill>
                  <a:schemeClr val="bg1"/>
                </a:solidFill>
                <a:latin typeface="+mj-lt"/>
                <a:ea typeface="Calibri" panose="020F0502020204030204" pitchFamily="34" charset="0"/>
                <a:cs typeface="Times New Roman" panose="02020603050405020304" pitchFamily="18" charset="0"/>
              </a:rPr>
              <a:t>turismo </a:t>
            </a:r>
            <a:r>
              <a:rPr lang="es-ES" sz="1600" b="1" dirty="0">
                <a:solidFill>
                  <a:schemeClr val="bg1"/>
                </a:solidFill>
                <a:latin typeface="+mj-lt"/>
                <a:ea typeface="Calibri" panose="020F0502020204030204" pitchFamily="34" charset="0"/>
                <a:cs typeface="Times New Roman" panose="02020603050405020304" pitchFamily="18" charset="0"/>
              </a:rPr>
              <a:t>al Ecuador</a:t>
            </a:r>
            <a:r>
              <a:rPr lang="es-ES" sz="1600" b="1" dirty="0" smtClean="0">
                <a:solidFill>
                  <a:schemeClr val="bg1"/>
                </a:solidFill>
                <a:latin typeface="+mj-lt"/>
                <a:ea typeface="Calibri" panose="020F0502020204030204" pitchFamily="34" charset="0"/>
                <a:cs typeface="Times New Roman" panose="02020603050405020304" pitchFamily="18" charset="0"/>
              </a:rPr>
              <a:t>.</a:t>
            </a:r>
            <a:endParaRPr lang="es-ES" sz="1600" b="1"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5598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Rectángulo"/>
          <p:cNvSpPr/>
          <p:nvPr/>
        </p:nvSpPr>
        <p:spPr>
          <a:xfrm>
            <a:off x="683568" y="1556792"/>
            <a:ext cx="8496944" cy="2492990"/>
          </a:xfrm>
          <a:prstGeom prst="rect">
            <a:avLst/>
          </a:prstGeom>
        </p:spPr>
        <p:txBody>
          <a:bodyPr wrap="square">
            <a:spAutoFit/>
          </a:bodyPr>
          <a:lstStyle/>
          <a:p>
            <a:pPr algn="ctr"/>
            <a:r>
              <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CAPÍTULO </a:t>
            </a: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1</a:t>
            </a: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EL PROBLEMA DE INVESTIGACIÓN</a:t>
            </a:r>
            <a:endPar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p:txBody>
      </p:sp>
    </p:spTree>
    <p:extLst>
      <p:ext uri="{BB962C8B-B14F-4D97-AF65-F5344CB8AC3E}">
        <p14:creationId xmlns:p14="http://schemas.microsoft.com/office/powerpoint/2010/main" val="1219484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38400" y="-19655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pic>
        <p:nvPicPr>
          <p:cNvPr id="36865" name="Imagen 5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59632" y="548680"/>
            <a:ext cx="6624736" cy="33123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942769" y="3388930"/>
            <a:ext cx="3213407" cy="40011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2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Geopolítica de UNASUR</a:t>
            </a:r>
            <a:endParaRPr kumimoji="0" lang="es-ES" altLang="es-ES" sz="4400" b="0" i="0" u="none" strike="noStrike" cap="none" normalizeH="0" baseline="0" dirty="0" smtClean="0">
              <a:ln>
                <a:noFill/>
              </a:ln>
              <a:solidFill>
                <a:schemeClr val="tx1"/>
              </a:solidFill>
              <a:effectLst/>
              <a:latin typeface="Arial" panose="020B0604020202020204" pitchFamily="34" charset="0"/>
            </a:endParaRPr>
          </a:p>
        </p:txBody>
      </p:sp>
      <p:sp>
        <p:nvSpPr>
          <p:cNvPr id="4" name="Rectángulo 3"/>
          <p:cNvSpPr/>
          <p:nvPr/>
        </p:nvSpPr>
        <p:spPr>
          <a:xfrm>
            <a:off x="395536" y="4185081"/>
            <a:ext cx="8352928" cy="1908215"/>
          </a:xfrm>
          <a:prstGeom prst="rect">
            <a:avLst/>
          </a:prstGeom>
          <a:solidFill>
            <a:srgbClr val="003366"/>
          </a:solidFill>
        </p:spPr>
        <p:txBody>
          <a:bodyPr wrap="square">
            <a:spAutoFit/>
          </a:bodyPr>
          <a:lstStyle/>
          <a:p>
            <a:pPr algn="just">
              <a:spcBef>
                <a:spcPts val="600"/>
              </a:spcBef>
              <a:spcAft>
                <a:spcPts val="600"/>
              </a:spcAft>
            </a:pPr>
            <a:r>
              <a:rPr lang="es-ES" b="1" dirty="0">
                <a:solidFill>
                  <a:schemeClr val="bg1"/>
                </a:solidFill>
                <a:ea typeface="Calibri" panose="020F0502020204030204" pitchFamily="34" charset="0"/>
                <a:cs typeface="Times New Roman" panose="02020603050405020304" pitchFamily="18" charset="0"/>
              </a:rPr>
              <a:t>Suramérica, nominada </a:t>
            </a:r>
            <a:r>
              <a:rPr lang="es-ES" b="1" dirty="0" smtClean="0">
                <a:solidFill>
                  <a:schemeClr val="bg1"/>
                </a:solidFill>
                <a:ea typeface="Calibri" panose="020F0502020204030204" pitchFamily="34" charset="0"/>
                <a:cs typeface="Times New Roman" panose="02020603050405020304" pitchFamily="18" charset="0"/>
              </a:rPr>
              <a:t>por </a:t>
            </a:r>
            <a:r>
              <a:rPr lang="es-ES" b="1" dirty="0">
                <a:solidFill>
                  <a:schemeClr val="bg1"/>
                </a:solidFill>
                <a:ea typeface="Calibri" panose="020F0502020204030204" pitchFamily="34" charset="0"/>
                <a:cs typeface="Times New Roman" panose="02020603050405020304" pitchFamily="18" charset="0"/>
              </a:rPr>
              <a:t>su virtuosidad geográfica</a:t>
            </a:r>
            <a:r>
              <a:rPr lang="es-ES" b="1" dirty="0" smtClean="0">
                <a:solidFill>
                  <a:schemeClr val="bg1"/>
                </a:solidFill>
                <a:ea typeface="Calibri" panose="020F0502020204030204" pitchFamily="34" charset="0"/>
                <a:cs typeface="Times New Roman" panose="02020603050405020304" pitchFamily="18" charset="0"/>
              </a:rPr>
              <a:t>; </a:t>
            </a:r>
            <a:r>
              <a:rPr lang="es-ES" b="1" dirty="0">
                <a:solidFill>
                  <a:schemeClr val="bg1"/>
                </a:solidFill>
                <a:ea typeface="Calibri" panose="020F0502020204030204" pitchFamily="34" charset="0"/>
                <a:cs typeface="Times New Roman" panose="02020603050405020304" pitchFamily="18" charset="0"/>
              </a:rPr>
              <a:t>se configura como una unidad geopolítica. </a:t>
            </a:r>
            <a:endParaRPr lang="es-ES" b="1" dirty="0" smtClean="0">
              <a:solidFill>
                <a:schemeClr val="bg1"/>
              </a:solidFill>
              <a:ea typeface="Calibri" panose="020F0502020204030204" pitchFamily="34" charset="0"/>
              <a:cs typeface="Times New Roman" panose="02020603050405020304" pitchFamily="18" charset="0"/>
            </a:endParaRPr>
          </a:p>
          <a:p>
            <a:pPr algn="just">
              <a:spcBef>
                <a:spcPts val="600"/>
              </a:spcBef>
              <a:spcAft>
                <a:spcPts val="600"/>
              </a:spcAft>
            </a:pPr>
            <a:r>
              <a:rPr lang="es-ES" b="1" dirty="0" smtClean="0">
                <a:solidFill>
                  <a:schemeClr val="bg1"/>
                </a:solidFill>
                <a:ea typeface="Calibri" panose="020F0502020204030204" pitchFamily="34" charset="0"/>
                <a:cs typeface="Times New Roman" panose="02020603050405020304" pitchFamily="18" charset="0"/>
              </a:rPr>
              <a:t>Se </a:t>
            </a:r>
            <a:r>
              <a:rPr lang="es-ES" b="1" dirty="0">
                <a:solidFill>
                  <a:schemeClr val="bg1"/>
                </a:solidFill>
                <a:ea typeface="Calibri" panose="020F0502020204030204" pitchFamily="34" charset="0"/>
                <a:cs typeface="Times New Roman" panose="02020603050405020304" pitchFamily="18" charset="0"/>
              </a:rPr>
              <a:t>consolidará cuando los </a:t>
            </a:r>
            <a:r>
              <a:rPr lang="es-ES" b="1" dirty="0" smtClean="0">
                <a:solidFill>
                  <a:schemeClr val="bg1"/>
                </a:solidFill>
                <a:ea typeface="Calibri" panose="020F0502020204030204" pitchFamily="34" charset="0"/>
                <a:cs typeface="Times New Roman" panose="02020603050405020304" pitchFamily="18" charset="0"/>
              </a:rPr>
              <a:t>proyectos </a:t>
            </a:r>
            <a:r>
              <a:rPr lang="es-ES" b="1" dirty="0">
                <a:solidFill>
                  <a:schemeClr val="bg1"/>
                </a:solidFill>
                <a:ea typeface="Calibri" panose="020F0502020204030204" pitchFamily="34" charset="0"/>
                <a:cs typeface="Times New Roman" panose="02020603050405020304" pitchFamily="18" charset="0"/>
              </a:rPr>
              <a:t>de integración alcancen los objetivos </a:t>
            </a:r>
            <a:r>
              <a:rPr lang="es-ES" b="1" dirty="0" smtClean="0">
                <a:solidFill>
                  <a:schemeClr val="bg1"/>
                </a:solidFill>
                <a:ea typeface="Calibri" panose="020F0502020204030204" pitchFamily="34" charset="0"/>
                <a:cs typeface="Times New Roman" panose="02020603050405020304" pitchFamily="18" charset="0"/>
              </a:rPr>
              <a:t>y </a:t>
            </a:r>
            <a:r>
              <a:rPr lang="es-ES" b="1" dirty="0">
                <a:solidFill>
                  <a:schemeClr val="bg1"/>
                </a:solidFill>
                <a:ea typeface="Calibri" panose="020F0502020204030204" pitchFamily="34" charset="0"/>
                <a:cs typeface="Times New Roman" panose="02020603050405020304" pitchFamily="18" charset="0"/>
              </a:rPr>
              <a:t>se implementen los instrumentos </a:t>
            </a:r>
            <a:r>
              <a:rPr lang="es-ES" b="1" dirty="0" smtClean="0">
                <a:solidFill>
                  <a:schemeClr val="bg1"/>
                </a:solidFill>
                <a:ea typeface="Calibri" panose="020F0502020204030204" pitchFamily="34" charset="0"/>
                <a:cs typeface="Times New Roman" panose="02020603050405020304" pitchFamily="18" charset="0"/>
              </a:rPr>
              <a:t>para </a:t>
            </a:r>
            <a:r>
              <a:rPr lang="es-ES" b="1" dirty="0">
                <a:solidFill>
                  <a:schemeClr val="bg1"/>
                </a:solidFill>
                <a:ea typeface="Calibri" panose="020F0502020204030204" pitchFamily="34" charset="0"/>
                <a:cs typeface="Times New Roman" panose="02020603050405020304" pitchFamily="18" charset="0"/>
              </a:rPr>
              <a:t>dotarle una </a:t>
            </a:r>
            <a:r>
              <a:rPr lang="es-ES" b="1" dirty="0" smtClean="0">
                <a:solidFill>
                  <a:schemeClr val="bg1"/>
                </a:solidFill>
                <a:ea typeface="Calibri" panose="020F0502020204030204" pitchFamily="34" charset="0"/>
                <a:cs typeface="Times New Roman" panose="02020603050405020304" pitchFamily="18" charset="0"/>
              </a:rPr>
              <a:t>CUALIDAD UNITARIA </a:t>
            </a:r>
            <a:r>
              <a:rPr lang="es-ES" b="1" dirty="0">
                <a:solidFill>
                  <a:schemeClr val="bg1"/>
                </a:solidFill>
                <a:ea typeface="Calibri" panose="020F0502020204030204" pitchFamily="34" charset="0"/>
                <a:cs typeface="Times New Roman" panose="02020603050405020304" pitchFamily="18" charset="0"/>
              </a:rPr>
              <a:t>que incida geoestratégicamente en el espectro mundial del siglo XXI.</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0054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61673" y="1124744"/>
            <a:ext cx="4176464" cy="1908215"/>
          </a:xfrm>
          <a:prstGeom prst="rect">
            <a:avLst/>
          </a:prstGeom>
        </p:spPr>
        <p:txBody>
          <a:bodyPr wrap="square">
            <a:spAutoFit/>
          </a:bodyPr>
          <a:lstStyle/>
          <a:p>
            <a:pPr algn="just">
              <a:spcBef>
                <a:spcPts val="600"/>
              </a:spcBef>
              <a:spcAft>
                <a:spcPts val="600"/>
              </a:spcAft>
            </a:pPr>
            <a:r>
              <a:rPr lang="es-ES" b="1" dirty="0" smtClean="0">
                <a:ea typeface="Calibri" panose="020F0502020204030204" pitchFamily="34" charset="0"/>
                <a:cs typeface="Times New Roman" panose="02020603050405020304" pitchFamily="18" charset="0"/>
              </a:rPr>
              <a:t>UNASUR </a:t>
            </a:r>
            <a:r>
              <a:rPr lang="es-ES" b="1" dirty="0">
                <a:ea typeface="Calibri" panose="020F0502020204030204" pitchFamily="34" charset="0"/>
                <a:cs typeface="Times New Roman" panose="02020603050405020304" pitchFamily="18" charset="0"/>
              </a:rPr>
              <a:t>no ha iniciado su proceso haciendo énfasis en la integración económica y </a:t>
            </a:r>
            <a:r>
              <a:rPr lang="es-ES" b="1" dirty="0" smtClean="0">
                <a:ea typeface="Calibri" panose="020F0502020204030204" pitchFamily="34" charset="0"/>
                <a:cs typeface="Times New Roman" panose="02020603050405020304" pitchFamily="18" charset="0"/>
              </a:rPr>
              <a:t>comercial.</a:t>
            </a:r>
          </a:p>
          <a:p>
            <a:pPr algn="just">
              <a:spcBef>
                <a:spcPts val="600"/>
              </a:spcBef>
              <a:spcAft>
                <a:spcPts val="600"/>
              </a:spcAft>
            </a:pPr>
            <a:r>
              <a:rPr lang="es-ES" b="1" dirty="0" smtClean="0">
                <a:ea typeface="Calibri" panose="020F0502020204030204" pitchFamily="34" charset="0"/>
                <a:cs typeface="Times New Roman" panose="02020603050405020304" pitchFamily="18" charset="0"/>
              </a:rPr>
              <a:t>Vigoriza su organización, primero con acuerdos políticos </a:t>
            </a:r>
            <a:r>
              <a:rPr lang="es-ES" b="1" dirty="0">
                <a:ea typeface="Calibri" panose="020F0502020204030204" pitchFamily="34" charset="0"/>
                <a:cs typeface="Times New Roman" panose="02020603050405020304" pitchFamily="18" charset="0"/>
              </a:rPr>
              <a:t>y de seguridad y </a:t>
            </a:r>
            <a:r>
              <a:rPr lang="es-ES" b="1" dirty="0" smtClean="0">
                <a:ea typeface="Calibri" panose="020F0502020204030204" pitchFamily="34" charset="0"/>
                <a:cs typeface="Times New Roman" panose="02020603050405020304" pitchFamily="18" charset="0"/>
              </a:rPr>
              <a:t>defensa.</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10 Imagen" descr="Sit militar suram.jpg"/>
          <p:cNvPicPr>
            <a:picLocks noChangeAspect="1"/>
          </p:cNvPicPr>
          <p:nvPr/>
        </p:nvPicPr>
        <p:blipFill>
          <a:blip r:embed="rId2" cstate="print"/>
          <a:stretch>
            <a:fillRect/>
          </a:stretch>
        </p:blipFill>
        <p:spPr>
          <a:xfrm>
            <a:off x="4860032" y="836712"/>
            <a:ext cx="3758890" cy="4824536"/>
          </a:xfrm>
          <a:prstGeom prst="rect">
            <a:avLst/>
          </a:prstGeom>
          <a:ln>
            <a:noFill/>
          </a:ln>
          <a:effectLst>
            <a:softEdge rad="112500"/>
          </a:effectLst>
        </p:spPr>
      </p:pic>
      <p:pic>
        <p:nvPicPr>
          <p:cNvPr id="5" name="Imagen 4"/>
          <p:cNvPicPr>
            <a:picLocks noChangeAspect="1"/>
          </p:cNvPicPr>
          <p:nvPr/>
        </p:nvPicPr>
        <p:blipFill rotWithShape="1">
          <a:blip r:embed="rId3" cstate="email">
            <a:extLst>
              <a:ext uri="{28A0092B-C50C-407E-A947-70E740481C1C}">
                <a14:useLocalDpi xmlns:a14="http://schemas.microsoft.com/office/drawing/2010/main" val="0"/>
              </a:ext>
            </a:extLst>
          </a:blip>
          <a:srcRect l="14336" t="2601" r="13179"/>
          <a:stretch/>
        </p:blipFill>
        <p:spPr>
          <a:xfrm>
            <a:off x="865729" y="3248980"/>
            <a:ext cx="3168352" cy="26963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98533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pic>
        <p:nvPicPr>
          <p:cNvPr id="37889" name="Imagen 89"/>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54708" y="893440"/>
            <a:ext cx="7805724" cy="51278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437320" y="101752"/>
            <a:ext cx="4222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2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Estructura de la UNASUR</a:t>
            </a:r>
            <a:endParaRPr kumimoji="0" lang="es-ES" altLang="es-ES" sz="4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181873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04056" y="4313708"/>
            <a:ext cx="8316416" cy="1923604"/>
          </a:xfrm>
          <a:prstGeom prst="rect">
            <a:avLst/>
          </a:prstGeom>
          <a:solidFill>
            <a:srgbClr val="0033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0" indent="-342900" algn="just">
              <a:spcBef>
                <a:spcPts val="0"/>
              </a:spcBef>
              <a:spcAft>
                <a:spcPts val="0"/>
              </a:spcAft>
              <a:buFont typeface="+mj-lt"/>
              <a:buAutoNum type="arabicPeriod"/>
            </a:pPr>
            <a:r>
              <a:rPr lang="es-ES" sz="1700" b="1" dirty="0">
                <a:solidFill>
                  <a:schemeClr val="bg1"/>
                </a:solidFill>
                <a:ea typeface="Calibri" panose="020F0502020204030204" pitchFamily="34" charset="0"/>
                <a:cs typeface="Times New Roman" panose="02020603050405020304" pitchFamily="18" charset="0"/>
              </a:rPr>
              <a:t>Promover </a:t>
            </a:r>
            <a:r>
              <a:rPr lang="es-ES" sz="1700" b="1" dirty="0" smtClean="0">
                <a:solidFill>
                  <a:schemeClr val="bg1"/>
                </a:solidFill>
                <a:ea typeface="Calibri" panose="020F0502020204030204" pitchFamily="34" charset="0"/>
                <a:cs typeface="Times New Roman" panose="02020603050405020304" pitchFamily="18" charset="0"/>
              </a:rPr>
              <a:t>Libros Blancos </a:t>
            </a:r>
            <a:r>
              <a:rPr lang="es-ES" sz="1700" b="1" dirty="0">
                <a:solidFill>
                  <a:schemeClr val="bg1"/>
                </a:solidFill>
                <a:ea typeface="Calibri" panose="020F0502020204030204" pitchFamily="34" charset="0"/>
                <a:cs typeface="Times New Roman" panose="02020603050405020304" pitchFamily="18" charset="0"/>
              </a:rPr>
              <a:t>de defensa</a:t>
            </a:r>
            <a:r>
              <a:rPr lang="es-ES" sz="1700" b="1" dirty="0" smtClean="0">
                <a:solidFill>
                  <a:schemeClr val="bg1"/>
                </a:solidFill>
                <a:ea typeface="Calibri" panose="020F0502020204030204" pitchFamily="34" charset="0"/>
                <a:cs typeface="Times New Roman" panose="02020603050405020304" pitchFamily="18" charset="0"/>
              </a:rPr>
              <a:t>.</a:t>
            </a:r>
          </a:p>
          <a:p>
            <a:pPr marL="342900" indent="-342900" algn="just">
              <a:spcBef>
                <a:spcPts val="0"/>
              </a:spcBef>
              <a:spcAft>
                <a:spcPts val="0"/>
              </a:spcAft>
              <a:buFont typeface="+mj-lt"/>
              <a:buAutoNum type="arabicPeriod"/>
            </a:pPr>
            <a:r>
              <a:rPr lang="es-ES" sz="1700" b="1" dirty="0">
                <a:solidFill>
                  <a:schemeClr val="bg1"/>
                </a:solidFill>
              </a:rPr>
              <a:t>S</a:t>
            </a:r>
            <a:r>
              <a:rPr lang="es-ES" sz="1700" b="1" dirty="0" smtClean="0">
                <a:solidFill>
                  <a:schemeClr val="bg1"/>
                </a:solidFill>
              </a:rPr>
              <a:t>eguridad </a:t>
            </a:r>
            <a:r>
              <a:rPr lang="es-ES" sz="1700" b="1" dirty="0">
                <a:solidFill>
                  <a:schemeClr val="bg1"/>
                </a:solidFill>
              </a:rPr>
              <a:t>energética y de </a:t>
            </a:r>
            <a:r>
              <a:rPr lang="es-ES" sz="1700" b="1" dirty="0" smtClean="0">
                <a:solidFill>
                  <a:schemeClr val="bg1"/>
                </a:solidFill>
              </a:rPr>
              <a:t>RR. Naturales </a:t>
            </a:r>
            <a:r>
              <a:rPr lang="es-ES" sz="1700" b="1" dirty="0">
                <a:solidFill>
                  <a:schemeClr val="bg1"/>
                </a:solidFill>
              </a:rPr>
              <a:t>como </a:t>
            </a:r>
            <a:r>
              <a:rPr lang="es-ES" sz="1700" b="1" dirty="0" smtClean="0">
                <a:solidFill>
                  <a:schemeClr val="bg1"/>
                </a:solidFill>
              </a:rPr>
              <a:t>agenda permanente.</a:t>
            </a:r>
          </a:p>
          <a:p>
            <a:pPr marL="342900" indent="-342900" algn="just">
              <a:spcBef>
                <a:spcPts val="0"/>
              </a:spcBef>
              <a:spcAft>
                <a:spcPts val="0"/>
              </a:spcAft>
              <a:buFont typeface="+mj-lt"/>
              <a:buAutoNum type="arabicPeriod"/>
            </a:pPr>
            <a:r>
              <a:rPr lang="es-ES" sz="1700" b="1" dirty="0" smtClean="0">
                <a:solidFill>
                  <a:schemeClr val="bg1"/>
                </a:solidFill>
              </a:rPr>
              <a:t>Normas </a:t>
            </a:r>
            <a:r>
              <a:rPr lang="es-ES" sz="1700" b="1" dirty="0">
                <a:solidFill>
                  <a:schemeClr val="bg1"/>
                </a:solidFill>
              </a:rPr>
              <a:t>de comportamiento en sectores </a:t>
            </a:r>
            <a:r>
              <a:rPr lang="es-ES" sz="1700" b="1" dirty="0" smtClean="0">
                <a:solidFill>
                  <a:schemeClr val="bg1"/>
                </a:solidFill>
              </a:rPr>
              <a:t>fronterizos.</a:t>
            </a:r>
          </a:p>
          <a:p>
            <a:pPr marL="342900" indent="-342900" algn="just">
              <a:spcBef>
                <a:spcPts val="0"/>
              </a:spcBef>
              <a:spcAft>
                <a:spcPts val="0"/>
              </a:spcAft>
              <a:buFont typeface="+mj-lt"/>
              <a:buAutoNum type="arabicPeriod"/>
            </a:pPr>
            <a:r>
              <a:rPr lang="es-ES" sz="1700" b="1" dirty="0" smtClean="0">
                <a:solidFill>
                  <a:schemeClr val="bg1"/>
                </a:solidFill>
              </a:rPr>
              <a:t>Proporcionar información </a:t>
            </a:r>
            <a:r>
              <a:rPr lang="es-ES" sz="1700" b="1" dirty="0">
                <a:solidFill>
                  <a:schemeClr val="bg1"/>
                </a:solidFill>
              </a:rPr>
              <a:t>de amenazas y </a:t>
            </a:r>
            <a:r>
              <a:rPr lang="es-ES" sz="1700" b="1" dirty="0" smtClean="0">
                <a:solidFill>
                  <a:schemeClr val="bg1"/>
                </a:solidFill>
              </a:rPr>
              <a:t>riesgos.</a:t>
            </a:r>
            <a:endParaRPr lang="es-ES" sz="1700" b="1" dirty="0">
              <a:solidFill>
                <a:schemeClr val="bg1"/>
              </a:solidFill>
            </a:endParaRPr>
          </a:p>
          <a:p>
            <a:pPr marL="342900" indent="-342900" algn="just">
              <a:spcBef>
                <a:spcPts val="0"/>
              </a:spcBef>
              <a:spcAft>
                <a:spcPts val="0"/>
              </a:spcAft>
              <a:buFont typeface="+mj-lt"/>
              <a:buAutoNum type="arabicPeriod"/>
            </a:pPr>
            <a:r>
              <a:rPr lang="es-ES" sz="1700" b="1" dirty="0" smtClean="0">
                <a:solidFill>
                  <a:schemeClr val="bg1"/>
                </a:solidFill>
              </a:rPr>
              <a:t>Promover </a:t>
            </a:r>
            <a:r>
              <a:rPr lang="es-ES" sz="1700" b="1" dirty="0">
                <a:solidFill>
                  <a:schemeClr val="bg1"/>
                </a:solidFill>
              </a:rPr>
              <a:t>tecnología de satélites </a:t>
            </a:r>
            <a:r>
              <a:rPr lang="es-ES" sz="1700" b="1" dirty="0" smtClean="0">
                <a:solidFill>
                  <a:schemeClr val="bg1"/>
                </a:solidFill>
              </a:rPr>
              <a:t>para </a:t>
            </a:r>
            <a:r>
              <a:rPr lang="es-ES" sz="1700" b="1" dirty="0">
                <a:solidFill>
                  <a:schemeClr val="bg1"/>
                </a:solidFill>
              </a:rPr>
              <a:t>vigilar </a:t>
            </a:r>
            <a:r>
              <a:rPr lang="es-ES" sz="1700" b="1" dirty="0" smtClean="0">
                <a:solidFill>
                  <a:schemeClr val="bg1"/>
                </a:solidFill>
              </a:rPr>
              <a:t>zonas </a:t>
            </a:r>
            <a:r>
              <a:rPr lang="es-ES" sz="1700" b="1" dirty="0">
                <a:solidFill>
                  <a:schemeClr val="bg1"/>
                </a:solidFill>
              </a:rPr>
              <a:t>fronterizas</a:t>
            </a:r>
            <a:r>
              <a:rPr lang="es-ES" sz="1700" b="1" dirty="0" smtClean="0">
                <a:solidFill>
                  <a:schemeClr val="bg1"/>
                </a:solidFill>
              </a:rPr>
              <a:t>.</a:t>
            </a:r>
          </a:p>
          <a:p>
            <a:pPr marL="342900" indent="-342900" algn="just">
              <a:spcBef>
                <a:spcPts val="0"/>
              </a:spcBef>
              <a:spcAft>
                <a:spcPts val="0"/>
              </a:spcAft>
              <a:buFont typeface="+mj-lt"/>
              <a:buAutoNum type="arabicPeriod"/>
            </a:pPr>
            <a:r>
              <a:rPr lang="es-ES" sz="1700" b="1" dirty="0" smtClean="0">
                <a:solidFill>
                  <a:schemeClr val="bg1"/>
                </a:solidFill>
              </a:rPr>
              <a:t>Elaborar sanciones cuando se atente contra Carta UNASUR y </a:t>
            </a:r>
            <a:r>
              <a:rPr lang="es-ES" sz="1700" b="1" dirty="0">
                <a:solidFill>
                  <a:schemeClr val="bg1"/>
                </a:solidFill>
              </a:rPr>
              <a:t>del </a:t>
            </a:r>
            <a:r>
              <a:rPr lang="es-ES" sz="1700" b="1" dirty="0" smtClean="0">
                <a:solidFill>
                  <a:schemeClr val="bg1"/>
                </a:solidFill>
              </a:rPr>
              <a:t>CDS.</a:t>
            </a:r>
          </a:p>
          <a:p>
            <a:pPr marL="342900" indent="-342900" algn="just">
              <a:spcBef>
                <a:spcPts val="0"/>
              </a:spcBef>
              <a:spcAft>
                <a:spcPts val="0"/>
              </a:spcAft>
              <a:buFont typeface="+mj-lt"/>
              <a:buAutoNum type="arabicPeriod"/>
            </a:pPr>
            <a:r>
              <a:rPr lang="es-ES" sz="1700" b="1" dirty="0" smtClean="0">
                <a:solidFill>
                  <a:schemeClr val="bg1"/>
                </a:solidFill>
              </a:rPr>
              <a:t>Diseño </a:t>
            </a:r>
            <a:r>
              <a:rPr lang="es-ES" sz="1700" b="1" dirty="0">
                <a:solidFill>
                  <a:schemeClr val="bg1"/>
                </a:solidFill>
              </a:rPr>
              <a:t>de medidas de seguridad extra regionales</a:t>
            </a:r>
            <a:r>
              <a:rPr lang="es-ES" sz="1700" b="1" dirty="0" smtClean="0">
                <a:solidFill>
                  <a:schemeClr val="bg1"/>
                </a:solidFill>
              </a:rPr>
              <a:t>.</a:t>
            </a:r>
            <a:endParaRPr lang="es-ES" sz="1700" b="1" dirty="0">
              <a:solidFill>
                <a:schemeClr val="bg1"/>
              </a:solidFill>
            </a:endParaRPr>
          </a:p>
        </p:txBody>
      </p:sp>
      <p:pic>
        <p:nvPicPr>
          <p:cNvPr id="4" name="Imagen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55776" y="44624"/>
            <a:ext cx="3971935" cy="2234214"/>
          </a:xfrm>
          <a:prstGeom prst="rect">
            <a:avLst/>
          </a:prstGeom>
          <a:effectLst>
            <a:innerShdw blurRad="63500" dist="50800" dir="16200000">
              <a:prstClr val="black">
                <a:alpha val="50000"/>
              </a:prstClr>
            </a:innerShdw>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371459"/>
            <a:ext cx="2858520" cy="1849630"/>
          </a:xfrm>
          <a:prstGeom prst="rect">
            <a:avLst/>
          </a:prstGeom>
          <a:effectLst>
            <a:innerShdw blurRad="63500" dist="50800" dir="16200000">
              <a:prstClr val="black">
                <a:alpha val="50000"/>
              </a:prstClr>
            </a:innerShdw>
          </a:effectLst>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val="0"/>
              </a:ext>
            </a:extLst>
          </a:blip>
          <a:srcRect b="23099"/>
          <a:stretch/>
        </p:blipFill>
        <p:spPr>
          <a:xfrm>
            <a:off x="1040752" y="2348881"/>
            <a:ext cx="3387232" cy="187220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907951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3" name="Rectangle 3"/>
          <p:cNvSpPr>
            <a:spLocks noChangeArrowheads="1"/>
          </p:cNvSpPr>
          <p:nvPr/>
        </p:nvSpPr>
        <p:spPr bwMode="auto">
          <a:xfrm>
            <a:off x="560183" y="683404"/>
            <a:ext cx="80458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ÁMBITOS DE LA SEGURIDAD COMO ENFOQUE INTEGRAL. PNSI 2014.</a:t>
            </a:r>
            <a:r>
              <a:rPr kumimoji="0" lang="es-ES" altLang="es-ES" b="0" i="0" u="none" strike="noStrike" cap="none" normalizeH="0" baseline="0" dirty="0" smtClean="0">
                <a:ln>
                  <a:noFill/>
                </a:ln>
                <a:solidFill>
                  <a:schemeClr val="tx1"/>
                </a:solidFill>
                <a:effectLst/>
              </a:rPr>
              <a:t> </a:t>
            </a:r>
          </a:p>
        </p:txBody>
      </p:sp>
      <p:pic>
        <p:nvPicPr>
          <p:cNvPr id="4" name="Imagen 3"/>
          <p:cNvPicPr>
            <a:picLocks noChangeAspect="1"/>
          </p:cNvPicPr>
          <p:nvPr/>
        </p:nvPicPr>
        <p:blipFill rotWithShape="1">
          <a:blip r:embed="rId2"/>
          <a:srcRect l="31184" t="20470" r="31736" b="12594"/>
          <a:stretch/>
        </p:blipFill>
        <p:spPr>
          <a:xfrm>
            <a:off x="2123727" y="1196752"/>
            <a:ext cx="4824537" cy="4896544"/>
          </a:xfrm>
          <a:prstGeom prst="rect">
            <a:avLst/>
          </a:prstGeom>
        </p:spPr>
      </p:pic>
    </p:spTree>
    <p:extLst>
      <p:ext uri="{BB962C8B-B14F-4D97-AF65-F5344CB8AC3E}">
        <p14:creationId xmlns:p14="http://schemas.microsoft.com/office/powerpoint/2010/main" val="1775329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2.3 FUNDAMENTACIÓN LEGAL</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pSp>
        <p:nvGrpSpPr>
          <p:cNvPr id="9" name="41 Grupo"/>
          <p:cNvGrpSpPr/>
          <p:nvPr/>
        </p:nvGrpSpPr>
        <p:grpSpPr>
          <a:xfrm>
            <a:off x="2699792" y="620688"/>
            <a:ext cx="3744416" cy="5660237"/>
            <a:chOff x="128464" y="980728"/>
            <a:chExt cx="3744416" cy="5660237"/>
          </a:xfrm>
          <a:scene3d>
            <a:camera prst="orthographicFront">
              <a:rot lat="0" lon="0" rev="0"/>
            </a:camera>
            <a:lightRig rig="balanced" dir="t">
              <a:rot lat="0" lon="0" rev="8700000"/>
            </a:lightRig>
          </a:scene3d>
        </p:grpSpPr>
        <p:sp>
          <p:nvSpPr>
            <p:cNvPr id="11" name="30 Rectángulo"/>
            <p:cNvSpPr/>
            <p:nvPr/>
          </p:nvSpPr>
          <p:spPr>
            <a:xfrm rot="5400000">
              <a:off x="-888166" y="2080431"/>
              <a:ext cx="5577164" cy="3543904"/>
            </a:xfrm>
            <a:prstGeom prst="rect">
              <a:avLst/>
            </a:prstGeom>
            <a:gradFill flip="none" rotWithShape="1">
              <a:gsLst>
                <a:gs pos="0">
                  <a:schemeClr val="accent1">
                    <a:tint val="66000"/>
                    <a:satMod val="160000"/>
                    <a:alpha val="0"/>
                  </a:schemeClr>
                </a:gs>
                <a:gs pos="100000">
                  <a:srgbClr val="00B0F0"/>
                </a:gs>
              </a:gsLst>
              <a:lin ang="16200000" scaled="1"/>
              <a:tileRect/>
            </a:gradFill>
            <a:ln>
              <a:no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dirty="0">
                <a:solidFill>
                  <a:schemeClr val="tx1"/>
                </a:solidFill>
              </a:endParaRPr>
            </a:p>
          </p:txBody>
        </p:sp>
        <p:sp>
          <p:nvSpPr>
            <p:cNvPr id="12" name="2 Rectángulo"/>
            <p:cNvSpPr/>
            <p:nvPr/>
          </p:nvSpPr>
          <p:spPr>
            <a:xfrm>
              <a:off x="2072680" y="980728"/>
              <a:ext cx="1800200" cy="646331"/>
            </a:xfrm>
            <a:prstGeom prst="rect">
              <a:avLst/>
            </a:prstGeom>
            <a:ln>
              <a:noFill/>
            </a:ln>
            <a:effectLst>
              <a:outerShdw blurRad="44450" dist="27940" dir="5400000" algn="ctr">
                <a:srgbClr val="000000">
                  <a:alpha val="32000"/>
                </a:srgbClr>
              </a:outerShdw>
            </a:effectLst>
            <a:sp3d>
              <a:bevelT w="190500" h="38100"/>
            </a:sp3d>
          </p:spPr>
          <p:txBody>
            <a:bodyPr wrap="square">
              <a:spAutoFit/>
            </a:bodyPr>
            <a:lstStyle/>
            <a:p>
              <a:pPr marL="92075" indent="-92075">
                <a:buFont typeface="Arial" pitchFamily="34" charset="0"/>
                <a:buChar char="•"/>
              </a:pPr>
              <a:r>
                <a:rPr lang="es-EC" sz="1200" dirty="0" smtClean="0">
                  <a:latin typeface="Century Gothic"/>
                  <a:ea typeface="Verdana" pitchFamily="34" charset="0"/>
                  <a:cs typeface="Arial" pitchFamily="34" charset="0"/>
                </a:rPr>
                <a:t>Constitución de la República del Ecuador 2008.</a:t>
              </a:r>
              <a:endParaRPr lang="es-ES" sz="1400" dirty="0">
                <a:latin typeface="Century Gothic"/>
                <a:ea typeface="Verdana" pitchFamily="34" charset="0"/>
                <a:cs typeface="Arial" pitchFamily="34" charset="0"/>
              </a:endParaRPr>
            </a:p>
          </p:txBody>
        </p:sp>
        <p:pic>
          <p:nvPicPr>
            <p:cNvPr id="13" name="Picture 4" descr="http://ecuadoruniversitario.com/wp-content/uploads/2011/11/ecuadoruniversitario_com_logo_constitucion_2008_ecuador.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7637" y="1063800"/>
              <a:ext cx="1737051" cy="1694138"/>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encrypted-tbn2.gstatic.com/images?q=tbn:ANd9GcRzv0BETL13mRDf1HtEfa-xua5qi1rcy8PTZ65NIS5WNsVTdcfC"/>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6875" t="5957" r="16647" b="13548"/>
            <a:stretch/>
          </p:blipFill>
          <p:spPr bwMode="auto">
            <a:xfrm>
              <a:off x="416496" y="4797152"/>
              <a:ext cx="1367798" cy="1656184"/>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Lst>
          </p:spPr>
        </p:pic>
        <p:sp>
          <p:nvSpPr>
            <p:cNvPr id="15" name="5 Rectángulo"/>
            <p:cNvSpPr/>
            <p:nvPr/>
          </p:nvSpPr>
          <p:spPr>
            <a:xfrm>
              <a:off x="2072680" y="4725144"/>
              <a:ext cx="1577506" cy="646331"/>
            </a:xfrm>
            <a:prstGeom prst="rect">
              <a:avLst/>
            </a:prstGeom>
            <a:ln>
              <a:noFill/>
            </a:ln>
            <a:effectLst>
              <a:outerShdw blurRad="44450" dist="27940" dir="5400000" algn="ctr">
                <a:srgbClr val="000000">
                  <a:alpha val="32000"/>
                </a:srgbClr>
              </a:outerShdw>
            </a:effectLst>
            <a:sp3d>
              <a:bevelT w="190500" h="38100"/>
            </a:sp3d>
          </p:spPr>
          <p:txBody>
            <a:bodyPr wrap="square">
              <a:spAutoFit/>
            </a:bodyPr>
            <a:lstStyle/>
            <a:p>
              <a:pPr marL="92075" indent="-92075">
                <a:buFont typeface="Arial" pitchFamily="34" charset="0"/>
                <a:buChar char="•"/>
              </a:pPr>
              <a:r>
                <a:rPr lang="es-EC" sz="1200" dirty="0" smtClean="0">
                  <a:latin typeface="Century Gothic"/>
                  <a:ea typeface="Verdana" pitchFamily="34" charset="0"/>
                  <a:cs typeface="Arial" pitchFamily="34" charset="0"/>
                </a:rPr>
                <a:t>Ley Orgánica de la Defensa Nacional 2007.</a:t>
              </a:r>
              <a:endParaRPr lang="es-ES" sz="1400" dirty="0">
                <a:latin typeface="Century Gothic"/>
                <a:ea typeface="Verdana" pitchFamily="34" charset="0"/>
                <a:cs typeface="Arial" pitchFamily="34" charset="0"/>
              </a:endParaRPr>
            </a:p>
          </p:txBody>
        </p:sp>
        <p:grpSp>
          <p:nvGrpSpPr>
            <p:cNvPr id="16" name="6 Grupo"/>
            <p:cNvGrpSpPr/>
            <p:nvPr/>
          </p:nvGrpSpPr>
          <p:grpSpPr>
            <a:xfrm>
              <a:off x="416496" y="2927972"/>
              <a:ext cx="1375772" cy="1653156"/>
              <a:chOff x="6169516" y="1314480"/>
              <a:chExt cx="1375772" cy="1653156"/>
            </a:xfrm>
          </p:grpSpPr>
          <p:sp>
            <p:nvSpPr>
              <p:cNvPr id="19" name="7 Rectángulo"/>
              <p:cNvSpPr/>
              <p:nvPr/>
            </p:nvSpPr>
            <p:spPr>
              <a:xfrm>
                <a:off x="6177136" y="1314480"/>
                <a:ext cx="1368152" cy="1653156"/>
              </a:xfrm>
              <a:prstGeom prst="rect">
                <a:avLst/>
              </a:prstGeom>
              <a:solidFill>
                <a:schemeClr val="bg1"/>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8 Rectángulo"/>
              <p:cNvSpPr/>
              <p:nvPr/>
            </p:nvSpPr>
            <p:spPr>
              <a:xfrm>
                <a:off x="6169516" y="2093824"/>
                <a:ext cx="1296144" cy="641384"/>
              </a:xfrm>
              <a:prstGeom prst="rect">
                <a:avLst/>
              </a:prstGeom>
              <a:solidFill>
                <a:schemeClr val="accent2">
                  <a:lumMod val="75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900" b="1" dirty="0" smtClean="0"/>
                  <a:t>Ley de Seguridad Pública y del Estado</a:t>
                </a:r>
                <a:endParaRPr lang="es-EC" sz="900" b="1" dirty="0"/>
              </a:p>
            </p:txBody>
          </p:sp>
        </p:grpSp>
        <p:sp>
          <p:nvSpPr>
            <p:cNvPr id="17" name="9 Rectángulo"/>
            <p:cNvSpPr/>
            <p:nvPr/>
          </p:nvSpPr>
          <p:spPr>
            <a:xfrm>
              <a:off x="2072680" y="2852936"/>
              <a:ext cx="1577506" cy="646331"/>
            </a:xfrm>
            <a:prstGeom prst="rect">
              <a:avLst/>
            </a:prstGeom>
            <a:ln>
              <a:noFill/>
            </a:ln>
            <a:effectLst>
              <a:outerShdw blurRad="44450" dist="27940" dir="5400000" algn="ctr">
                <a:srgbClr val="000000">
                  <a:alpha val="32000"/>
                </a:srgbClr>
              </a:outerShdw>
            </a:effectLst>
            <a:sp3d>
              <a:bevelT w="190500" h="38100"/>
            </a:sp3d>
          </p:spPr>
          <p:txBody>
            <a:bodyPr wrap="square">
              <a:spAutoFit/>
            </a:bodyPr>
            <a:lstStyle/>
            <a:p>
              <a:pPr marL="92075" indent="-92075">
                <a:buFont typeface="Arial" pitchFamily="34" charset="0"/>
                <a:buChar char="•"/>
              </a:pPr>
              <a:r>
                <a:rPr lang="es-EC" sz="1200" dirty="0" smtClean="0">
                  <a:latin typeface="Century Gothic"/>
                  <a:ea typeface="Verdana" pitchFamily="34" charset="0"/>
                  <a:cs typeface="Arial" pitchFamily="34" charset="0"/>
                </a:rPr>
                <a:t>Ley de Seguridad Pública y del Estado 2009.</a:t>
              </a:r>
              <a:endParaRPr lang="es-ES" sz="1400" dirty="0">
                <a:latin typeface="Century Gothic"/>
                <a:ea typeface="Verdana" pitchFamily="34" charset="0"/>
                <a:cs typeface="Arial" pitchFamily="34" charset="0"/>
              </a:endParaRPr>
            </a:p>
          </p:txBody>
        </p:sp>
        <p:sp>
          <p:nvSpPr>
            <p:cNvPr id="18" name="34 Rectángulo"/>
            <p:cNvSpPr/>
            <p:nvPr/>
          </p:nvSpPr>
          <p:spPr>
            <a:xfrm rot="16200000">
              <a:off x="2596772" y="3552981"/>
              <a:ext cx="1800200" cy="400110"/>
            </a:xfrm>
            <a:prstGeom prst="rect">
              <a:avLst/>
            </a:prstGeom>
            <a:ln>
              <a:noFill/>
            </a:ln>
            <a:effectLst>
              <a:outerShdw blurRad="44450" dist="27940" dir="5400000" algn="ctr">
                <a:srgbClr val="000000">
                  <a:alpha val="32000"/>
                </a:srgbClr>
              </a:outerShdw>
            </a:effectLst>
            <a:sp3d>
              <a:bevelT w="190500" h="38100"/>
            </a:sp3d>
          </p:spPr>
          <p:txBody>
            <a:bodyPr wrap="square">
              <a:spAutoFit/>
            </a:bodyPr>
            <a:lstStyle/>
            <a:p>
              <a:pPr algn="ctr"/>
              <a:r>
                <a:rPr lang="es-ES" sz="2000" b="1" dirty="0" smtClean="0">
                  <a:latin typeface="Century Gothic"/>
                  <a:ea typeface="Verdana" pitchFamily="34" charset="0"/>
                  <a:cs typeface="Arial" pitchFamily="34" charset="0"/>
                </a:rPr>
                <a:t>ESTADO</a:t>
              </a:r>
              <a:endParaRPr lang="es-ES" sz="2000" b="1" dirty="0">
                <a:latin typeface="Century Gothic"/>
                <a:ea typeface="Verdana" pitchFamily="34" charset="0"/>
                <a:cs typeface="Arial" pitchFamily="34" charset="0"/>
              </a:endParaRPr>
            </a:p>
          </p:txBody>
        </p:sp>
      </p:grpSp>
    </p:spTree>
    <p:extLst>
      <p:ext uri="{BB962C8B-B14F-4D97-AF65-F5344CB8AC3E}">
        <p14:creationId xmlns:p14="http://schemas.microsoft.com/office/powerpoint/2010/main" val="1938405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2.4 MARCO CONCEPTUAL</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pic>
        <p:nvPicPr>
          <p:cNvPr id="8" name="Imagen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504" y="620688"/>
            <a:ext cx="4961889" cy="337408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Imagen 8"/>
          <p:cNvPicPr>
            <a:picLocks noChangeAspect="1"/>
          </p:cNvPicPr>
          <p:nvPr/>
        </p:nvPicPr>
        <p:blipFill rotWithShape="1">
          <a:blip r:embed="rId3" cstate="email">
            <a:extLst>
              <a:ext uri="{28A0092B-C50C-407E-A947-70E740481C1C}">
                <a14:useLocalDpi xmlns:a14="http://schemas.microsoft.com/office/drawing/2010/main" val="0"/>
              </a:ext>
            </a:extLst>
          </a:blip>
          <a:srcRect b="13301"/>
          <a:stretch/>
        </p:blipFill>
        <p:spPr>
          <a:xfrm>
            <a:off x="4329608" y="3435161"/>
            <a:ext cx="4706888" cy="28021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18"/>
          <p:cNvSpPr txBox="1">
            <a:spLocks noChangeArrowheads="1"/>
          </p:cNvSpPr>
          <p:nvPr/>
        </p:nvSpPr>
        <p:spPr bwMode="auto">
          <a:xfrm>
            <a:off x="908461" y="620688"/>
            <a:ext cx="3447515" cy="461665"/>
          </a:xfrm>
          <a:prstGeom prst="rect">
            <a:avLst/>
          </a:prstGeom>
          <a:solidFill>
            <a:schemeClr val="bg1"/>
          </a:solidFill>
          <a:ln w="9525" algn="ctr">
            <a:noFill/>
            <a:miter lim="800000"/>
            <a:headEnd/>
            <a:tailEnd/>
          </a:ln>
          <a:effectLst>
            <a:outerShdw blurRad="50800" dist="38100" dir="5400000" algn="ctr" rotWithShape="0">
              <a:sysClr val="windowText" lastClr="000000"/>
            </a:outerShdw>
          </a:effectLst>
        </p:spPr>
        <p:txBody>
          <a:bodyPr wrap="square">
            <a:spAutoFit/>
          </a:bodyPr>
          <a:lstStyle>
            <a:defPPr>
              <a:defRPr lang="es-ES"/>
            </a:defPPr>
            <a:lvl1pPr algn="ctr" eaLnBrk="0" hangingPunct="0">
              <a:defRPr sz="2400"/>
            </a:lvl1pPr>
          </a:lstStyle>
          <a:p>
            <a:r>
              <a:rPr lang="es-ES" dirty="0" smtClean="0"/>
              <a:t>Geopolítica (análisis)</a:t>
            </a:r>
            <a:endParaRPr lang="en-US" dirty="0"/>
          </a:p>
        </p:txBody>
      </p:sp>
      <p:sp>
        <p:nvSpPr>
          <p:cNvPr id="7" name="Text Box 18"/>
          <p:cNvSpPr txBox="1">
            <a:spLocks noChangeArrowheads="1"/>
          </p:cNvSpPr>
          <p:nvPr/>
        </p:nvSpPr>
        <p:spPr bwMode="auto">
          <a:xfrm>
            <a:off x="6887330" y="3415553"/>
            <a:ext cx="2149166"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ctr" eaLnBrk="0" hangingPunct="0">
              <a:defRPr/>
            </a:pPr>
            <a:r>
              <a:rPr lang="es-ES" sz="2400" dirty="0" smtClean="0"/>
              <a:t>Geoestrategia (acción)</a:t>
            </a:r>
            <a:endParaRPr lang="en-US" sz="2400"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Tree>
    <p:extLst>
      <p:ext uri="{BB962C8B-B14F-4D97-AF65-F5344CB8AC3E}">
        <p14:creationId xmlns:p14="http://schemas.microsoft.com/office/powerpoint/2010/main" val="3761488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2.5 HIPÓTESIS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
        <p:nvSpPr>
          <p:cNvPr id="3" name="Rectángulo 2"/>
          <p:cNvSpPr/>
          <p:nvPr/>
        </p:nvSpPr>
        <p:spPr>
          <a:xfrm>
            <a:off x="161764" y="4462080"/>
            <a:ext cx="8802724" cy="1785104"/>
          </a:xfrm>
          <a:prstGeom prst="rect">
            <a:avLst/>
          </a:prstGeom>
        </p:spPr>
        <p:txBody>
          <a:bodyPr wrap="square">
            <a:spAutoFit/>
          </a:bodyPr>
          <a:lstStyle/>
          <a:p>
            <a:pPr algn="just">
              <a:spcBef>
                <a:spcPts val="0"/>
              </a:spcBef>
              <a:spcAft>
                <a:spcPts val="0"/>
              </a:spcAft>
            </a:pPr>
            <a:r>
              <a:rPr lang="es-ES" sz="2200" b="1" dirty="0" smtClean="0">
                <a:ea typeface="Calibri" panose="020F0502020204030204" pitchFamily="34" charset="0"/>
                <a:cs typeface="Times New Roman" panose="02020603050405020304" pitchFamily="18" charset="0"/>
              </a:rPr>
              <a:t>“EL DESARROLLO DE LA REGIÓN ASIA-PACIFICO LE PERMITIRÁ SUSTENTAR UNA POSTURA GEOPOLÍTICA MULTIPOLAR APLICABLE A SURAMÉRICA (UNASUR) EN LA CONFORMACIÓN DE UN SISTEMA DE SEGURIDAD Y DEFENSA REGIONAL QUE INCLUYA LOCALMENTE AL ECUADOR”</a:t>
            </a:r>
            <a:endParaRPr lang="es-ES" sz="22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val="0"/>
              </a:ext>
            </a:extLst>
          </a:blip>
          <a:srcRect l="13647"/>
          <a:stretch/>
        </p:blipFill>
        <p:spPr>
          <a:xfrm>
            <a:off x="2411760" y="889138"/>
            <a:ext cx="4240340" cy="3403958"/>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802230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611560" y="1556792"/>
            <a:ext cx="8496944" cy="3323987"/>
          </a:xfrm>
          <a:prstGeom prst="rect">
            <a:avLst/>
          </a:prstGeom>
        </p:spPr>
        <p:txBody>
          <a:bodyPr wrap="square">
            <a:spAutoFit/>
          </a:bodyPr>
          <a:lstStyle/>
          <a:p>
            <a:pPr algn="ctr"/>
            <a:r>
              <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CAPÍTULO </a:t>
            </a: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3</a:t>
            </a: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METODOLOGÍA DE LA INVESTIGACIÓN</a:t>
            </a:r>
            <a:endPar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p:txBody>
      </p:sp>
    </p:spTree>
    <p:extLst>
      <p:ext uri="{BB962C8B-B14F-4D97-AF65-F5344CB8AC3E}">
        <p14:creationId xmlns:p14="http://schemas.microsoft.com/office/powerpoint/2010/main" val="4257163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Marcador de número de diapositiva"/>
          <p:cNvSpPr txBox="1">
            <a:spLocks/>
          </p:cNvSpPr>
          <p:nvPr/>
        </p:nvSpPr>
        <p:spPr>
          <a:xfrm>
            <a:off x="6553200" y="5852295"/>
            <a:ext cx="2133600" cy="365125"/>
          </a:xfrm>
          <a:prstGeom prst="rect">
            <a:avLst/>
          </a:prstGeom>
        </p:spPr>
        <p:txBody>
          <a:bodyPr/>
          <a:lstStyle>
            <a:defPPr>
              <a:defRPr lang="es-E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fld id="{98D22C14-CB60-4947-86B0-C7427AECFF0B}" type="slidenum">
              <a:rPr lang="es-EC" smtClean="0">
                <a:solidFill>
                  <a:prstClr val="black">
                    <a:tint val="75000"/>
                  </a:prstClr>
                </a:solidFill>
              </a:rPr>
              <a:pPr/>
              <a:t>39</a:t>
            </a:fld>
            <a:endParaRPr lang="es-EC" dirty="0">
              <a:solidFill>
                <a:prstClr val="black">
                  <a:tint val="75000"/>
                </a:prstClr>
              </a:solidFill>
            </a:endParaRPr>
          </a:p>
        </p:txBody>
      </p:sp>
      <p:sp>
        <p:nvSpPr>
          <p:cNvPr id="4" name="2 Marcador de número de diapositiva"/>
          <p:cNvSpPr txBox="1">
            <a:spLocks/>
          </p:cNvSpPr>
          <p:nvPr/>
        </p:nvSpPr>
        <p:spPr>
          <a:xfrm>
            <a:off x="6553200" y="5852295"/>
            <a:ext cx="21336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D22C14-CB60-4947-86B0-C7427AECFF0B}" type="slidenum">
              <a:rPr lang="es-EC" b="1" smtClean="0">
                <a:solidFill>
                  <a:prstClr val="black"/>
                </a:solidFill>
              </a:rPr>
              <a:pPr/>
              <a:t>39</a:t>
            </a:fld>
            <a:endParaRPr lang="es-EC" b="1" dirty="0">
              <a:solidFill>
                <a:prstClr val="black"/>
              </a:solidFill>
            </a:endParaRPr>
          </a:p>
        </p:txBody>
      </p:sp>
      <p:sp>
        <p:nvSpPr>
          <p:cNvPr id="5" name="Text Box 12"/>
          <p:cNvSpPr txBox="1">
            <a:spLocks noChangeArrowheads="1"/>
          </p:cNvSpPr>
          <p:nvPr/>
        </p:nvSpPr>
        <p:spPr bwMode="auto">
          <a:xfrm>
            <a:off x="251520" y="476672"/>
            <a:ext cx="3804170" cy="461665"/>
          </a:xfrm>
          <a:prstGeom prst="rect">
            <a:avLst/>
          </a:prstGeom>
          <a:solidFill>
            <a:srgbClr val="000066"/>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C"/>
            </a:defPPr>
            <a:lvl1pPr algn="ctr" eaLnBrk="0" hangingPunct="0">
              <a:defRPr sz="2800">
                <a:ln>
                  <a:solidFill>
                    <a:srgbClr val="000000"/>
                  </a:solidFill>
                </a:ln>
                <a:solidFill>
                  <a:srgbClr val="000000"/>
                </a:solidFill>
                <a:latin typeface="Arial Rounded MT Bold" pitchFamily="34" charset="0"/>
              </a:defRPr>
            </a:lvl1pPr>
          </a:lstStyle>
          <a:p>
            <a:pPr algn="l"/>
            <a:r>
              <a:rPr lang="es-ES_tradnl" sz="2400" b="1" dirty="0" smtClean="0">
                <a:solidFill>
                  <a:srgbClr val="FFFF00"/>
                </a:solidFill>
              </a:rPr>
              <a:t>Fuentes de Información</a:t>
            </a:r>
            <a:endParaRPr lang="es-ES_tradnl" sz="2400" b="1" dirty="0">
              <a:solidFill>
                <a:srgbClr val="FFFF00"/>
              </a:solidFill>
            </a:endParaRPr>
          </a:p>
        </p:txBody>
      </p:sp>
      <p:sp>
        <p:nvSpPr>
          <p:cNvPr id="6" name="Text Box 12"/>
          <p:cNvSpPr txBox="1">
            <a:spLocks noChangeArrowheads="1"/>
          </p:cNvSpPr>
          <p:nvPr/>
        </p:nvSpPr>
        <p:spPr bwMode="auto">
          <a:xfrm>
            <a:off x="251520" y="2584068"/>
            <a:ext cx="4032447" cy="461665"/>
          </a:xfrm>
          <a:prstGeom prst="rect">
            <a:avLst/>
          </a:prstGeom>
          <a:solidFill>
            <a:srgbClr val="000066"/>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C"/>
            </a:defPPr>
            <a:lvl1pPr algn="ctr" eaLnBrk="0" hangingPunct="0">
              <a:defRPr sz="2400">
                <a:ln>
                  <a:solidFill>
                    <a:srgbClr val="000000"/>
                  </a:solidFill>
                </a:ln>
                <a:solidFill>
                  <a:srgbClr val="000000"/>
                </a:solidFill>
                <a:latin typeface="Arial Rounded MT Bold" pitchFamily="34" charset="0"/>
              </a:defRPr>
            </a:lvl1pPr>
          </a:lstStyle>
          <a:p>
            <a:pPr algn="l"/>
            <a:r>
              <a:rPr lang="es-ES_tradnl" b="1" dirty="0" smtClean="0">
                <a:solidFill>
                  <a:srgbClr val="FFFF00"/>
                </a:solidFill>
              </a:rPr>
              <a:t>Técnicas de Investigación</a:t>
            </a:r>
            <a:endParaRPr lang="es-ES_tradnl" b="1" dirty="0">
              <a:solidFill>
                <a:srgbClr val="FFFF00"/>
              </a:solidFill>
            </a:endParaRPr>
          </a:p>
        </p:txBody>
      </p:sp>
      <p:sp>
        <p:nvSpPr>
          <p:cNvPr id="7" name="Text Box 12"/>
          <p:cNvSpPr txBox="1">
            <a:spLocks noChangeArrowheads="1"/>
          </p:cNvSpPr>
          <p:nvPr/>
        </p:nvSpPr>
        <p:spPr bwMode="auto">
          <a:xfrm>
            <a:off x="251521" y="4528284"/>
            <a:ext cx="3804170" cy="461665"/>
          </a:xfrm>
          <a:prstGeom prst="rect">
            <a:avLst/>
          </a:prstGeom>
          <a:solidFill>
            <a:srgbClr val="000066"/>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C"/>
            </a:defPPr>
            <a:lvl1pPr algn="ctr" eaLnBrk="0" hangingPunct="0">
              <a:defRPr sz="2400">
                <a:ln>
                  <a:solidFill>
                    <a:srgbClr val="000000"/>
                  </a:solidFill>
                </a:ln>
                <a:solidFill>
                  <a:srgbClr val="000000"/>
                </a:solidFill>
                <a:latin typeface="Arial Rounded MT Bold" pitchFamily="34" charset="0"/>
              </a:defRPr>
            </a:lvl1pPr>
          </a:lstStyle>
          <a:p>
            <a:pPr algn="l"/>
            <a:r>
              <a:rPr lang="es-ES_tradnl" b="1" dirty="0" smtClean="0">
                <a:solidFill>
                  <a:srgbClr val="FFFF00"/>
                </a:solidFill>
              </a:rPr>
              <a:t>Método de Investigación</a:t>
            </a:r>
            <a:endParaRPr lang="es-ES_tradnl" b="1" dirty="0">
              <a:solidFill>
                <a:srgbClr val="FFFF00"/>
              </a:solidFill>
            </a:endParaRPr>
          </a:p>
        </p:txBody>
      </p:sp>
      <p:graphicFrame>
        <p:nvGraphicFramePr>
          <p:cNvPr id="8" name="19 Diagrama"/>
          <p:cNvGraphicFramePr/>
          <p:nvPr>
            <p:extLst>
              <p:ext uri="{D42A27DB-BD31-4B8C-83A1-F6EECF244321}">
                <p14:modId xmlns:p14="http://schemas.microsoft.com/office/powerpoint/2010/main" val="2913602707"/>
              </p:ext>
            </p:extLst>
          </p:nvPr>
        </p:nvGraphicFramePr>
        <p:xfrm>
          <a:off x="35496" y="866329"/>
          <a:ext cx="9108504" cy="1645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20 Diagrama"/>
          <p:cNvGraphicFramePr/>
          <p:nvPr>
            <p:extLst>
              <p:ext uri="{D42A27DB-BD31-4B8C-83A1-F6EECF244321}">
                <p14:modId xmlns:p14="http://schemas.microsoft.com/office/powerpoint/2010/main" val="2544568641"/>
              </p:ext>
            </p:extLst>
          </p:nvPr>
        </p:nvGraphicFramePr>
        <p:xfrm>
          <a:off x="72008" y="3088124"/>
          <a:ext cx="9108504" cy="1204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21 Diagrama"/>
          <p:cNvGraphicFramePr/>
          <p:nvPr>
            <p:extLst>
              <p:ext uri="{D42A27DB-BD31-4B8C-83A1-F6EECF244321}">
                <p14:modId xmlns:p14="http://schemas.microsoft.com/office/powerpoint/2010/main" val="4147629682"/>
              </p:ext>
            </p:extLst>
          </p:nvPr>
        </p:nvGraphicFramePr>
        <p:xfrm>
          <a:off x="395536" y="5157192"/>
          <a:ext cx="7992888" cy="115212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20126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Graphic spid="8" grpId="0">
        <p:bldAsOne/>
      </p:bldGraphic>
      <p:bldGraphic spid="9" grpId="0">
        <p:bldAsOne/>
      </p:bldGraphic>
      <p:bldGraphic spid="10"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35496" y="31177"/>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a:ln>
                  <a:solidFill>
                    <a:srgbClr val="000000"/>
                  </a:solidFill>
                </a:ln>
                <a:solidFill>
                  <a:srgbClr val="000066"/>
                </a:solidFill>
                <a:latin typeface="Arial Rounded MT Bold" pitchFamily="34" charset="0"/>
              </a:rPr>
              <a:t>1.1 PLANTEAMIENTO DEL PROBLEMA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7" name="Diagrama 6"/>
          <p:cNvGraphicFramePr/>
          <p:nvPr>
            <p:extLst>
              <p:ext uri="{D42A27DB-BD31-4B8C-83A1-F6EECF244321}">
                <p14:modId xmlns:p14="http://schemas.microsoft.com/office/powerpoint/2010/main" val="3246293046"/>
              </p:ext>
            </p:extLst>
          </p:nvPr>
        </p:nvGraphicFramePr>
        <p:xfrm>
          <a:off x="0" y="620688"/>
          <a:ext cx="914400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50147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683568" y="1556792"/>
            <a:ext cx="8424936" cy="3323987"/>
          </a:xfrm>
          <a:prstGeom prst="rect">
            <a:avLst/>
          </a:prstGeom>
        </p:spPr>
        <p:txBody>
          <a:bodyPr wrap="square">
            <a:spAutoFit/>
          </a:bodyPr>
          <a:lstStyle/>
          <a:p>
            <a:pPr algn="ctr"/>
            <a:r>
              <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CAPÍTULO </a:t>
            </a: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4</a:t>
            </a: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ANÁLISIS E INTERPRETACIÓN DE RESULTADOS</a:t>
            </a:r>
            <a:endPar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p:txBody>
      </p:sp>
    </p:spTree>
    <p:extLst>
      <p:ext uri="{BB962C8B-B14F-4D97-AF65-F5344CB8AC3E}">
        <p14:creationId xmlns:p14="http://schemas.microsoft.com/office/powerpoint/2010/main" val="21739497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4.1 PROCESAMIENTO DE LA INFORMACIÓN</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3" name="Diagrama 2"/>
          <p:cNvGraphicFramePr/>
          <p:nvPr>
            <p:extLst>
              <p:ext uri="{D42A27DB-BD31-4B8C-83A1-F6EECF244321}">
                <p14:modId xmlns:p14="http://schemas.microsoft.com/office/powerpoint/2010/main" val="1059623896"/>
              </p:ext>
            </p:extLst>
          </p:nvPr>
        </p:nvGraphicFramePr>
        <p:xfrm>
          <a:off x="107504" y="620688"/>
          <a:ext cx="8977935"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5672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4.1 PROCESAMIENTO DE LA INFORMACIÓN</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3" name="Diagrama 2"/>
          <p:cNvGraphicFramePr/>
          <p:nvPr>
            <p:extLst>
              <p:ext uri="{D42A27DB-BD31-4B8C-83A1-F6EECF244321}">
                <p14:modId xmlns:p14="http://schemas.microsoft.com/office/powerpoint/2010/main" val="403270838"/>
              </p:ext>
            </p:extLst>
          </p:nvPr>
        </p:nvGraphicFramePr>
        <p:xfrm>
          <a:off x="107504" y="620688"/>
          <a:ext cx="8977935"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8835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4.2 RESULTADOS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4" name="Diagrama 3"/>
          <p:cNvGraphicFramePr/>
          <p:nvPr>
            <p:extLst>
              <p:ext uri="{D42A27DB-BD31-4B8C-83A1-F6EECF244321}">
                <p14:modId xmlns:p14="http://schemas.microsoft.com/office/powerpoint/2010/main" val="421783935"/>
              </p:ext>
            </p:extLst>
          </p:nvPr>
        </p:nvGraphicFramePr>
        <p:xfrm>
          <a:off x="107504" y="692696"/>
          <a:ext cx="8977935"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2849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4.2 RESULTADOS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4" name="Diagrama 3"/>
          <p:cNvGraphicFramePr/>
          <p:nvPr>
            <p:extLst>
              <p:ext uri="{D42A27DB-BD31-4B8C-83A1-F6EECF244321}">
                <p14:modId xmlns:p14="http://schemas.microsoft.com/office/powerpoint/2010/main" val="898434251"/>
              </p:ext>
            </p:extLst>
          </p:nvPr>
        </p:nvGraphicFramePr>
        <p:xfrm>
          <a:off x="107504" y="692696"/>
          <a:ext cx="8977935"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3443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4.2 RESULTADOS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4" name="Diagrama 3"/>
          <p:cNvGraphicFramePr/>
          <p:nvPr>
            <p:extLst>
              <p:ext uri="{D42A27DB-BD31-4B8C-83A1-F6EECF244321}">
                <p14:modId xmlns:p14="http://schemas.microsoft.com/office/powerpoint/2010/main" val="2854372393"/>
              </p:ext>
            </p:extLst>
          </p:nvPr>
        </p:nvGraphicFramePr>
        <p:xfrm>
          <a:off x="395536" y="836712"/>
          <a:ext cx="8401871"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98840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4.2 RESULTADOS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4" name="Diagrama 3"/>
          <p:cNvGraphicFramePr/>
          <p:nvPr>
            <p:extLst>
              <p:ext uri="{D42A27DB-BD31-4B8C-83A1-F6EECF244321}">
                <p14:modId xmlns:p14="http://schemas.microsoft.com/office/powerpoint/2010/main" val="891466315"/>
              </p:ext>
            </p:extLst>
          </p:nvPr>
        </p:nvGraphicFramePr>
        <p:xfrm>
          <a:off x="395536" y="980728"/>
          <a:ext cx="8401871"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65688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4.2 RESULTADOS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4" name="Diagrama 3"/>
          <p:cNvGraphicFramePr/>
          <p:nvPr>
            <p:extLst>
              <p:ext uri="{D42A27DB-BD31-4B8C-83A1-F6EECF244321}">
                <p14:modId xmlns:p14="http://schemas.microsoft.com/office/powerpoint/2010/main" val="2834944571"/>
              </p:ext>
            </p:extLst>
          </p:nvPr>
        </p:nvGraphicFramePr>
        <p:xfrm>
          <a:off x="346593" y="908720"/>
          <a:ext cx="8401871"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34827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4.2 RESULTADOS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4" name="Diagrama 3"/>
          <p:cNvGraphicFramePr/>
          <p:nvPr>
            <p:extLst>
              <p:ext uri="{D42A27DB-BD31-4B8C-83A1-F6EECF244321}">
                <p14:modId xmlns:p14="http://schemas.microsoft.com/office/powerpoint/2010/main" val="4121447359"/>
              </p:ext>
            </p:extLst>
          </p:nvPr>
        </p:nvGraphicFramePr>
        <p:xfrm>
          <a:off x="346593" y="764704"/>
          <a:ext cx="8401871"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08508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755576" y="1556792"/>
            <a:ext cx="8280920" cy="3323987"/>
          </a:xfrm>
          <a:prstGeom prst="rect">
            <a:avLst/>
          </a:prstGeom>
        </p:spPr>
        <p:txBody>
          <a:bodyPr wrap="square">
            <a:spAutoFit/>
          </a:bodyPr>
          <a:lstStyle/>
          <a:p>
            <a:pPr algn="ctr"/>
            <a:r>
              <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CAPÍTULO 5</a:t>
            </a: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CONCLUSIONES Y RECOMENDACIONES</a:t>
            </a:r>
            <a:endPar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p:txBody>
      </p:sp>
    </p:spTree>
    <p:extLst>
      <p:ext uri="{BB962C8B-B14F-4D97-AF65-F5344CB8AC3E}">
        <p14:creationId xmlns:p14="http://schemas.microsoft.com/office/powerpoint/2010/main" val="3218640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3194887673"/>
              </p:ext>
            </p:extLst>
          </p:nvPr>
        </p:nvGraphicFramePr>
        <p:xfrm>
          <a:off x="0" y="620688"/>
          <a:ext cx="914400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Box 12"/>
          <p:cNvSpPr txBox="1">
            <a:spLocks noChangeArrowheads="1"/>
          </p:cNvSpPr>
          <p:nvPr/>
        </p:nvSpPr>
        <p:spPr bwMode="auto">
          <a:xfrm>
            <a:off x="35496" y="31177"/>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a:ln>
                  <a:solidFill>
                    <a:srgbClr val="000000"/>
                  </a:solidFill>
                </a:ln>
                <a:solidFill>
                  <a:srgbClr val="000066"/>
                </a:solidFill>
                <a:latin typeface="Arial Rounded MT Bold" pitchFamily="34" charset="0"/>
              </a:rPr>
              <a:t>1.1 PLANTEAMIENTO DEL PROBLEMA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6390833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5.1 CONCLUSIONES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
        <p:nvSpPr>
          <p:cNvPr id="5" name="Text Box 18"/>
          <p:cNvSpPr txBox="1">
            <a:spLocks noChangeArrowheads="1"/>
          </p:cNvSpPr>
          <p:nvPr/>
        </p:nvSpPr>
        <p:spPr bwMode="auto">
          <a:xfrm>
            <a:off x="1136430" y="692696"/>
            <a:ext cx="7828058"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Las </a:t>
            </a:r>
            <a:r>
              <a:rPr lang="es-ES" sz="2400" dirty="0" smtClean="0"/>
              <a:t>economías </a:t>
            </a:r>
            <a:r>
              <a:rPr lang="es-ES" sz="2400" dirty="0"/>
              <a:t>de Asia adquirirán cada vez mayores efectos sobre </a:t>
            </a:r>
            <a:r>
              <a:rPr lang="es-ES" sz="2400" dirty="0" smtClean="0"/>
              <a:t>la geoestrategia </a:t>
            </a:r>
            <a:r>
              <a:rPr lang="es-ES" sz="2400" dirty="0"/>
              <a:t>del </a:t>
            </a:r>
            <a:r>
              <a:rPr lang="es-ES" sz="2400" dirty="0" smtClean="0"/>
              <a:t>mundo. </a:t>
            </a:r>
            <a:endParaRPr lang="en-US" sz="2400"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7" name="Oval 4">
            <a:hlinkClick r:id="" action="ppaction://hlinkshowjump?jump=nextslide"/>
          </p:cNvPr>
          <p:cNvSpPr>
            <a:spLocks noChangeArrowheads="1"/>
          </p:cNvSpPr>
          <p:nvPr/>
        </p:nvSpPr>
        <p:spPr bwMode="auto">
          <a:xfrm flipH="1">
            <a:off x="462995" y="764704"/>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a:solidFill>
                  <a:srgbClr val="FFFF00"/>
                </a:solidFill>
                <a:effectLst>
                  <a:outerShdw blurRad="38100" dist="38100" dir="2700000" algn="tl">
                    <a:srgbClr val="000000">
                      <a:alpha val="43137"/>
                    </a:srgbClr>
                  </a:outerShdw>
                </a:effectLst>
                <a:latin typeface="Arial" charset="0"/>
                <a:cs typeface="Arial" charset="0"/>
              </a:rPr>
              <a:t>1</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8" name="Oval 4">
            <a:hlinkClick r:id="" action="ppaction://hlinkshowjump?jump=nextslide"/>
          </p:cNvPr>
          <p:cNvSpPr>
            <a:spLocks noChangeArrowheads="1"/>
          </p:cNvSpPr>
          <p:nvPr/>
        </p:nvSpPr>
        <p:spPr bwMode="auto">
          <a:xfrm flipH="1">
            <a:off x="451164" y="217591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a:solidFill>
                  <a:srgbClr val="FFFF00"/>
                </a:solidFill>
                <a:effectLst>
                  <a:outerShdw blurRad="38100" dist="38100" dir="2700000" algn="tl">
                    <a:srgbClr val="000000">
                      <a:alpha val="43137"/>
                    </a:srgbClr>
                  </a:outerShdw>
                </a:effectLst>
                <a:latin typeface="Arial" charset="0"/>
                <a:cs typeface="Arial" charset="0"/>
              </a:rPr>
              <a:t>2</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9" name="Oval 4">
            <a:hlinkClick r:id="" action="ppaction://hlinkshowjump?jump=nextslide"/>
          </p:cNvPr>
          <p:cNvSpPr>
            <a:spLocks noChangeArrowheads="1"/>
          </p:cNvSpPr>
          <p:nvPr/>
        </p:nvSpPr>
        <p:spPr bwMode="auto">
          <a:xfrm flipH="1">
            <a:off x="451164" y="369480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a:solidFill>
                  <a:srgbClr val="FFFF00"/>
                </a:solidFill>
                <a:effectLst>
                  <a:outerShdw blurRad="38100" dist="38100" dir="2700000" algn="tl">
                    <a:srgbClr val="000000">
                      <a:alpha val="43137"/>
                    </a:srgbClr>
                  </a:outerShdw>
                </a:effectLst>
                <a:latin typeface="Arial" charset="0"/>
                <a:cs typeface="Arial" charset="0"/>
              </a:rPr>
              <a:t>3</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0" name="Oval 4">
            <a:hlinkClick r:id="" action="ppaction://hlinkshowjump?jump=nextslide"/>
          </p:cNvPr>
          <p:cNvSpPr>
            <a:spLocks noChangeArrowheads="1"/>
          </p:cNvSpPr>
          <p:nvPr/>
        </p:nvSpPr>
        <p:spPr bwMode="auto">
          <a:xfrm flipH="1">
            <a:off x="467544" y="509939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a:solidFill>
                  <a:srgbClr val="FFFF00"/>
                </a:solidFill>
                <a:effectLst>
                  <a:outerShdw blurRad="38100" dist="38100" dir="2700000" algn="tl">
                    <a:srgbClr val="000000">
                      <a:alpha val="43137"/>
                    </a:srgbClr>
                  </a:outerShdw>
                </a:effectLst>
                <a:latin typeface="Arial" charset="0"/>
                <a:cs typeface="Arial" charset="0"/>
              </a:rPr>
              <a:t>4</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2" name="Text Box 18"/>
          <p:cNvSpPr txBox="1">
            <a:spLocks noChangeArrowheads="1"/>
          </p:cNvSpPr>
          <p:nvPr/>
        </p:nvSpPr>
        <p:spPr bwMode="auto">
          <a:xfrm>
            <a:off x="1298500" y="4964975"/>
            <a:ext cx="7665987"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T</a:t>
            </a:r>
            <a:r>
              <a:rPr lang="es-ES" sz="2400" dirty="0" smtClean="0"/>
              <a:t>emas </a:t>
            </a:r>
            <a:r>
              <a:rPr lang="es-ES" sz="2400" dirty="0"/>
              <a:t>principales: seguridad marítima, control de narcóticos y atención </a:t>
            </a:r>
            <a:r>
              <a:rPr lang="es-ES" sz="2400" dirty="0" smtClean="0"/>
              <a:t>de </a:t>
            </a:r>
            <a:r>
              <a:rPr lang="es-ES" sz="2400" dirty="0"/>
              <a:t>desastres; adicionalmente, </a:t>
            </a:r>
            <a:r>
              <a:rPr lang="es-ES" sz="2400" dirty="0" smtClean="0"/>
              <a:t>escolta </a:t>
            </a:r>
            <a:r>
              <a:rPr lang="es-ES" sz="2400" dirty="0"/>
              <a:t>aeronaval u operaciones SAR. </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5" name="Text Box 18"/>
          <p:cNvSpPr txBox="1">
            <a:spLocks noChangeArrowheads="1"/>
          </p:cNvSpPr>
          <p:nvPr/>
        </p:nvSpPr>
        <p:spPr bwMode="auto">
          <a:xfrm>
            <a:off x="1124598" y="1988840"/>
            <a:ext cx="7839889"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Suramérica </a:t>
            </a:r>
            <a:r>
              <a:rPr lang="es-ES" sz="2400" dirty="0"/>
              <a:t>atraviesa un cambio de </a:t>
            </a:r>
            <a:r>
              <a:rPr lang="es-ES" sz="2400" dirty="0" smtClean="0"/>
              <a:t>época; tendrán </a:t>
            </a:r>
            <a:r>
              <a:rPr lang="es-ES" sz="2400" dirty="0"/>
              <a:t>que maximizarse </a:t>
            </a:r>
            <a:r>
              <a:rPr lang="es-ES" sz="2400" dirty="0" smtClean="0"/>
              <a:t>fortalezas </a:t>
            </a:r>
            <a:r>
              <a:rPr lang="es-ES" sz="2400" dirty="0"/>
              <a:t>y minimizar </a:t>
            </a:r>
            <a:r>
              <a:rPr lang="es-ES" sz="2400" dirty="0" smtClean="0"/>
              <a:t>debilidades </a:t>
            </a:r>
            <a:r>
              <a:rPr lang="es-ES" sz="2400" dirty="0"/>
              <a:t>en un nuevo escenario </a:t>
            </a:r>
            <a:r>
              <a:rPr lang="es-ES" sz="2400" dirty="0" smtClean="0"/>
              <a:t>multipolar.</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8" name="Text Box 18"/>
          <p:cNvSpPr txBox="1">
            <a:spLocks noChangeArrowheads="1"/>
          </p:cNvSpPr>
          <p:nvPr/>
        </p:nvSpPr>
        <p:spPr bwMode="auto">
          <a:xfrm>
            <a:off x="1187624" y="3606115"/>
            <a:ext cx="7845500"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En </a:t>
            </a:r>
            <a:r>
              <a:rPr lang="es-ES" sz="2400" dirty="0" smtClean="0"/>
              <a:t>Asia-Pacifico su </a:t>
            </a:r>
            <a:r>
              <a:rPr lang="es-ES" sz="2400" dirty="0"/>
              <a:t>entorno geográfico </a:t>
            </a:r>
            <a:r>
              <a:rPr lang="es-ES" sz="2400" dirty="0" smtClean="0"/>
              <a:t>es </a:t>
            </a:r>
            <a:r>
              <a:rPr lang="es-ES" sz="2400" dirty="0"/>
              <a:t>una preocupación central</a:t>
            </a:r>
            <a:r>
              <a:rPr lang="es-ES" sz="2400" dirty="0" smtClean="0"/>
              <a:t>. Principal </a:t>
            </a:r>
            <a:r>
              <a:rPr lang="es-ES" sz="2400" dirty="0"/>
              <a:t>exponente </a:t>
            </a:r>
            <a:r>
              <a:rPr lang="es-ES" sz="2400" dirty="0" smtClean="0"/>
              <a:t>ASEAN.</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Tree>
    <p:extLst>
      <p:ext uri="{BB962C8B-B14F-4D97-AF65-F5344CB8AC3E}">
        <p14:creationId xmlns:p14="http://schemas.microsoft.com/office/powerpoint/2010/main" val="27874880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8"/>
          <p:cNvSpPr txBox="1">
            <a:spLocks noChangeArrowheads="1"/>
          </p:cNvSpPr>
          <p:nvPr/>
        </p:nvSpPr>
        <p:spPr bwMode="auto">
          <a:xfrm>
            <a:off x="1136430" y="725795"/>
            <a:ext cx="7828058"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Una primera </a:t>
            </a:r>
            <a:r>
              <a:rPr lang="es-ES" sz="2400" dirty="0" smtClean="0"/>
              <a:t>dificultad, </a:t>
            </a:r>
            <a:r>
              <a:rPr lang="es-ES" sz="2400" dirty="0"/>
              <a:t>es </a:t>
            </a:r>
            <a:r>
              <a:rPr lang="es-ES" sz="2400" dirty="0" smtClean="0"/>
              <a:t>de recursos; inconveniente </a:t>
            </a:r>
            <a:r>
              <a:rPr lang="es-ES" sz="2400" dirty="0"/>
              <a:t>más </a:t>
            </a:r>
            <a:r>
              <a:rPr lang="es-ES" sz="2400" dirty="0" smtClean="0"/>
              <a:t>importante: limitada </a:t>
            </a:r>
            <a:r>
              <a:rPr lang="es-ES" sz="2400" dirty="0"/>
              <a:t>transparencia </a:t>
            </a:r>
            <a:r>
              <a:rPr lang="es-ES" sz="2400" dirty="0" smtClean="0"/>
              <a:t>entre </a:t>
            </a:r>
            <a:r>
              <a:rPr lang="es-ES" sz="2400" dirty="0"/>
              <a:t>los </a:t>
            </a:r>
            <a:r>
              <a:rPr lang="es-ES" sz="2400" dirty="0" smtClean="0"/>
              <a:t>países.</a:t>
            </a:r>
            <a:endParaRPr lang="en-US" sz="2400"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7" name="Oval 4">
            <a:hlinkClick r:id="" action="ppaction://hlinkshowjump?jump=nextslide"/>
          </p:cNvPr>
          <p:cNvSpPr>
            <a:spLocks noChangeArrowheads="1"/>
          </p:cNvSpPr>
          <p:nvPr/>
        </p:nvSpPr>
        <p:spPr bwMode="auto">
          <a:xfrm flipH="1">
            <a:off x="462995" y="764704"/>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5</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8" name="Oval 4">
            <a:hlinkClick r:id="" action="ppaction://hlinkshowjump?jump=nextslide"/>
          </p:cNvPr>
          <p:cNvSpPr>
            <a:spLocks noChangeArrowheads="1"/>
          </p:cNvSpPr>
          <p:nvPr/>
        </p:nvSpPr>
        <p:spPr bwMode="auto">
          <a:xfrm flipH="1">
            <a:off x="451164" y="2074919"/>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6</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9" name="Oval 4">
            <a:hlinkClick r:id="" action="ppaction://hlinkshowjump?jump=nextslide"/>
          </p:cNvPr>
          <p:cNvSpPr>
            <a:spLocks noChangeArrowheads="1"/>
          </p:cNvSpPr>
          <p:nvPr/>
        </p:nvSpPr>
        <p:spPr bwMode="auto">
          <a:xfrm flipH="1">
            <a:off x="469161" y="3645024"/>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7</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0" name="Oval 4">
            <a:hlinkClick r:id="" action="ppaction://hlinkshowjump?jump=nextslide"/>
          </p:cNvPr>
          <p:cNvSpPr>
            <a:spLocks noChangeArrowheads="1"/>
          </p:cNvSpPr>
          <p:nvPr/>
        </p:nvSpPr>
        <p:spPr bwMode="auto">
          <a:xfrm flipH="1">
            <a:off x="539552" y="5013176"/>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8</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2" name="Text Box 18"/>
          <p:cNvSpPr txBox="1">
            <a:spLocks noChangeArrowheads="1"/>
          </p:cNvSpPr>
          <p:nvPr/>
        </p:nvSpPr>
        <p:spPr bwMode="auto">
          <a:xfrm>
            <a:off x="1298500" y="4974267"/>
            <a:ext cx="7665987"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Asia-Pacifico </a:t>
            </a:r>
            <a:r>
              <a:rPr lang="es-ES" sz="2400" dirty="0"/>
              <a:t>marca </a:t>
            </a:r>
            <a:r>
              <a:rPr lang="es-ES" sz="2400" dirty="0" smtClean="0"/>
              <a:t>éxitos </a:t>
            </a:r>
            <a:r>
              <a:rPr lang="es-ES" sz="2400" dirty="0"/>
              <a:t>y también </a:t>
            </a:r>
            <a:r>
              <a:rPr lang="es-ES" sz="2400" dirty="0" smtClean="0"/>
              <a:t>fracasos; solo </a:t>
            </a:r>
            <a:r>
              <a:rPr lang="es-ES" sz="2400" dirty="0"/>
              <a:t>resulta posible por </a:t>
            </a:r>
            <a:r>
              <a:rPr lang="es-ES" sz="2400" dirty="0" smtClean="0"/>
              <a:t>vigencia </a:t>
            </a:r>
            <a:r>
              <a:rPr lang="es-ES" sz="2400" dirty="0"/>
              <a:t>de acuerdos colectivos</a:t>
            </a:r>
            <a:r>
              <a:rPr lang="es-ES" sz="2400" dirty="0" smtClean="0"/>
              <a:t>.</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5" name="Text Box 18"/>
          <p:cNvSpPr txBox="1">
            <a:spLocks noChangeArrowheads="1"/>
          </p:cNvSpPr>
          <p:nvPr/>
        </p:nvSpPr>
        <p:spPr bwMode="auto">
          <a:xfrm>
            <a:off x="1124598" y="1988840"/>
            <a:ext cx="7839889"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China </a:t>
            </a:r>
            <a:r>
              <a:rPr lang="es-ES" sz="2400" dirty="0" smtClean="0"/>
              <a:t>invierte en </a:t>
            </a:r>
            <a:r>
              <a:rPr lang="es-ES" sz="2400" dirty="0"/>
              <a:t>seguridad </a:t>
            </a:r>
            <a:r>
              <a:rPr lang="es-ES" sz="2400" dirty="0" smtClean="0"/>
              <a:t>marítima (reacción de países vecinos). Resalta </a:t>
            </a:r>
            <a:r>
              <a:rPr lang="es-ES" sz="2400" dirty="0"/>
              <a:t>la diversidad y </a:t>
            </a:r>
            <a:r>
              <a:rPr lang="es-ES" sz="2400" dirty="0" smtClean="0"/>
              <a:t>desigualdad.</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8" name="Text Box 18"/>
          <p:cNvSpPr txBox="1">
            <a:spLocks noChangeArrowheads="1"/>
          </p:cNvSpPr>
          <p:nvPr/>
        </p:nvSpPr>
        <p:spPr bwMode="auto">
          <a:xfrm>
            <a:off x="1298501" y="3356992"/>
            <a:ext cx="7845500"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Conflicto </a:t>
            </a:r>
            <a:r>
              <a:rPr lang="es-ES" sz="2400" dirty="0"/>
              <a:t>entre las </a:t>
            </a:r>
            <a:r>
              <a:rPr lang="es-ES" sz="2400" dirty="0" smtClean="0"/>
              <a:t>Coreas</a:t>
            </a:r>
            <a:r>
              <a:rPr lang="es-ES" sz="2400" dirty="0"/>
              <a:t>, </a:t>
            </a:r>
            <a:r>
              <a:rPr lang="es-ES" sz="2400" dirty="0" smtClean="0"/>
              <a:t>de </a:t>
            </a:r>
            <a:r>
              <a:rPr lang="es-ES" sz="2400" dirty="0"/>
              <a:t>alta </a:t>
            </a:r>
            <a:r>
              <a:rPr lang="es-ES" sz="2400" dirty="0" smtClean="0"/>
              <a:t>sensibilidad. Turbulencias en Japón</a:t>
            </a:r>
            <a:r>
              <a:rPr lang="es-ES" sz="2400" dirty="0"/>
              <a:t>, Corea del Sur y </a:t>
            </a:r>
            <a:r>
              <a:rPr lang="es-ES" sz="2400" dirty="0" smtClean="0"/>
              <a:t>China; economías desarrolladas.</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1"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5.1 CONCLUSIONES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35399592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8"/>
          <p:cNvSpPr txBox="1">
            <a:spLocks noChangeArrowheads="1"/>
          </p:cNvSpPr>
          <p:nvPr/>
        </p:nvSpPr>
        <p:spPr bwMode="auto">
          <a:xfrm>
            <a:off x="1136430" y="692696"/>
            <a:ext cx="7828058"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F</a:t>
            </a:r>
            <a:r>
              <a:rPr lang="es-ES" sz="2400" dirty="0" smtClean="0"/>
              <a:t>alta representación suramericana; los </a:t>
            </a:r>
            <a:r>
              <a:rPr lang="es-ES" sz="2400" dirty="0"/>
              <a:t>conflictos no sólo subsisten sino que </a:t>
            </a:r>
            <a:r>
              <a:rPr lang="es-ES" sz="2400" dirty="0" smtClean="0"/>
              <a:t>crecen. Complejo gestionar diversidad e intereses, </a:t>
            </a:r>
            <a:r>
              <a:rPr lang="es-ES" sz="2400" dirty="0"/>
              <a:t>sin </a:t>
            </a:r>
            <a:r>
              <a:rPr lang="es-ES" sz="2400" dirty="0" smtClean="0"/>
              <a:t>elasticidad</a:t>
            </a:r>
            <a:r>
              <a:rPr lang="es-ES" sz="2400" dirty="0"/>
              <a:t>.</a:t>
            </a:r>
            <a:endParaRPr lang="en-US" sz="2400"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7" name="Oval 4">
            <a:hlinkClick r:id="" action="ppaction://hlinkshowjump?jump=nextslide"/>
          </p:cNvPr>
          <p:cNvSpPr>
            <a:spLocks noChangeArrowheads="1"/>
          </p:cNvSpPr>
          <p:nvPr/>
        </p:nvSpPr>
        <p:spPr bwMode="auto">
          <a:xfrm flipH="1">
            <a:off x="451164" y="951782"/>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9</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8" name="Oval 4">
            <a:hlinkClick r:id="" action="ppaction://hlinkshowjump?jump=nextslide"/>
          </p:cNvPr>
          <p:cNvSpPr>
            <a:spLocks noChangeArrowheads="1"/>
          </p:cNvSpPr>
          <p:nvPr/>
        </p:nvSpPr>
        <p:spPr bwMode="auto">
          <a:xfrm flipH="1">
            <a:off x="307148" y="2074919"/>
            <a:ext cx="808468"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a:solidFill>
                  <a:srgbClr val="FFFF00"/>
                </a:solidFill>
                <a:effectLst>
                  <a:outerShdw blurRad="38100" dist="38100" dir="2700000" algn="tl">
                    <a:srgbClr val="000000">
                      <a:alpha val="43137"/>
                    </a:srgbClr>
                  </a:outerShdw>
                </a:effectLst>
                <a:latin typeface="Arial Narrow" panose="020B0606020202030204" pitchFamily="34" charset="0"/>
                <a:cs typeface="Arial" charset="0"/>
              </a:rPr>
              <a:t>1</a:t>
            </a:r>
            <a:r>
              <a:rPr lang="es-AR" sz="3200" b="1" kern="0" dirty="0" smtClean="0">
                <a:solidFill>
                  <a:srgbClr val="FFFF00"/>
                </a:solidFill>
                <a:effectLst>
                  <a:outerShdw blurRad="38100" dist="38100" dir="2700000" algn="tl">
                    <a:srgbClr val="000000">
                      <a:alpha val="43137"/>
                    </a:srgbClr>
                  </a:outerShdw>
                </a:effectLst>
                <a:latin typeface="Arial Narrow" panose="020B0606020202030204" pitchFamily="34" charset="0"/>
                <a:cs typeface="Arial" charset="0"/>
              </a:rPr>
              <a:t>0</a:t>
            </a:r>
            <a:endParaRPr lang="en-US" sz="3200" b="1" kern="0" dirty="0">
              <a:solidFill>
                <a:srgbClr val="FFFF00"/>
              </a:solidFill>
              <a:effectLst>
                <a:outerShdw blurRad="38100" dist="38100" dir="2700000" algn="tl">
                  <a:srgbClr val="000000">
                    <a:alpha val="43137"/>
                  </a:srgbClr>
                </a:outerShdw>
              </a:effectLst>
              <a:latin typeface="Arial Narrow" panose="020B0606020202030204" pitchFamily="34" charset="0"/>
              <a:cs typeface="Arial" charset="0"/>
            </a:endParaRPr>
          </a:p>
        </p:txBody>
      </p:sp>
      <p:sp>
        <p:nvSpPr>
          <p:cNvPr id="9" name="Oval 4">
            <a:hlinkClick r:id="" action="ppaction://hlinkshowjump?jump=nextslide"/>
          </p:cNvPr>
          <p:cNvSpPr>
            <a:spLocks noChangeArrowheads="1"/>
          </p:cNvSpPr>
          <p:nvPr/>
        </p:nvSpPr>
        <p:spPr bwMode="auto">
          <a:xfrm flipH="1">
            <a:off x="305531" y="3256038"/>
            <a:ext cx="882093"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Narrow" panose="020B0606020202030204" pitchFamily="34" charset="0"/>
                <a:cs typeface="Arial" charset="0"/>
              </a:rPr>
              <a:t>11</a:t>
            </a:r>
            <a:endParaRPr lang="en-US" sz="3200" b="1" kern="0" dirty="0">
              <a:solidFill>
                <a:srgbClr val="FFFF00"/>
              </a:solidFill>
              <a:effectLst>
                <a:outerShdw blurRad="38100" dist="38100" dir="2700000" algn="tl">
                  <a:srgbClr val="000000">
                    <a:alpha val="43137"/>
                  </a:srgbClr>
                </a:outerShdw>
              </a:effectLst>
              <a:latin typeface="Arial Narrow" panose="020B0606020202030204" pitchFamily="34" charset="0"/>
              <a:cs typeface="Arial" charset="0"/>
            </a:endParaRPr>
          </a:p>
        </p:txBody>
      </p:sp>
      <p:sp>
        <p:nvSpPr>
          <p:cNvPr id="10" name="Oval 4">
            <a:hlinkClick r:id="" action="ppaction://hlinkshowjump?jump=nextslide"/>
          </p:cNvPr>
          <p:cNvSpPr>
            <a:spLocks noChangeArrowheads="1"/>
          </p:cNvSpPr>
          <p:nvPr/>
        </p:nvSpPr>
        <p:spPr bwMode="auto">
          <a:xfrm flipH="1">
            <a:off x="251520" y="4581128"/>
            <a:ext cx="991352"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Narrow" panose="020B0606020202030204" pitchFamily="34" charset="0"/>
                <a:cs typeface="Arial" charset="0"/>
              </a:rPr>
              <a:t>12</a:t>
            </a:r>
            <a:endParaRPr lang="en-US" sz="3200" b="1" kern="0" dirty="0">
              <a:solidFill>
                <a:srgbClr val="FFFF00"/>
              </a:solidFill>
              <a:effectLst>
                <a:outerShdw blurRad="38100" dist="38100" dir="2700000" algn="tl">
                  <a:srgbClr val="000000">
                    <a:alpha val="43137"/>
                  </a:srgbClr>
                </a:outerShdw>
              </a:effectLst>
              <a:latin typeface="Arial Narrow" panose="020B0606020202030204" pitchFamily="34" charset="0"/>
              <a:cs typeface="Arial" charset="0"/>
            </a:endParaRPr>
          </a:p>
        </p:txBody>
      </p:sp>
      <p:sp>
        <p:nvSpPr>
          <p:cNvPr id="12" name="Text Box 18"/>
          <p:cNvSpPr txBox="1">
            <a:spLocks noChangeArrowheads="1"/>
          </p:cNvSpPr>
          <p:nvPr/>
        </p:nvSpPr>
        <p:spPr bwMode="auto">
          <a:xfrm>
            <a:off x="1298500" y="4221088"/>
            <a:ext cx="7665987" cy="1569660"/>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a:r>
              <a:rPr lang="es-ES" sz="2400" dirty="0" smtClean="0"/>
              <a:t>Suramérica tiene que acercarse </a:t>
            </a:r>
            <a:r>
              <a:rPr lang="es-ES" sz="2400" dirty="0"/>
              <a:t>al </a:t>
            </a:r>
            <a:r>
              <a:rPr lang="es-ES" sz="2400" dirty="0" smtClean="0"/>
              <a:t>Asia desde </a:t>
            </a:r>
            <a:r>
              <a:rPr lang="es-ES" sz="2400" dirty="0"/>
              <a:t>su </a:t>
            </a:r>
            <a:r>
              <a:rPr lang="es-ES" sz="2400" dirty="0" smtClean="0"/>
              <a:t>plataforma. Globalización</a:t>
            </a:r>
            <a:r>
              <a:rPr lang="es-ES" sz="2400" dirty="0"/>
              <a:t>, </a:t>
            </a:r>
            <a:r>
              <a:rPr lang="es-ES" sz="2400" dirty="0" smtClean="0"/>
              <a:t>pliega la </a:t>
            </a:r>
            <a:r>
              <a:rPr lang="es-ES" sz="2400" dirty="0"/>
              <a:t>Tierra </a:t>
            </a:r>
            <a:r>
              <a:rPr lang="es-ES" sz="2400" dirty="0" smtClean="0"/>
              <a:t>sobre </a:t>
            </a:r>
            <a:r>
              <a:rPr lang="es-ES" sz="2400" dirty="0"/>
              <a:t>sí </a:t>
            </a:r>
            <a:r>
              <a:rPr lang="es-ES" sz="2400" dirty="0" smtClean="0"/>
              <a:t>misma; seamos fronterizos, </a:t>
            </a:r>
            <a:r>
              <a:rPr lang="es-ES" sz="2400" dirty="0"/>
              <a:t>sin orillas ni mediterráneos.</a:t>
            </a:r>
          </a:p>
        </p:txBody>
      </p:sp>
      <p:sp>
        <p:nvSpPr>
          <p:cNvPr id="15" name="Text Box 18"/>
          <p:cNvSpPr txBox="1">
            <a:spLocks noChangeArrowheads="1"/>
          </p:cNvSpPr>
          <p:nvPr/>
        </p:nvSpPr>
        <p:spPr bwMode="auto">
          <a:xfrm>
            <a:off x="1196607" y="2021939"/>
            <a:ext cx="7839889"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UNASUR, </a:t>
            </a:r>
            <a:r>
              <a:rPr lang="es-ES" sz="2400" dirty="0" smtClean="0"/>
              <a:t>llamada </a:t>
            </a:r>
            <a:r>
              <a:rPr lang="es-ES" sz="2400" dirty="0"/>
              <a:t>a </a:t>
            </a:r>
            <a:r>
              <a:rPr lang="es-ES" sz="2400" dirty="0" smtClean="0"/>
              <a:t>articular acciones. </a:t>
            </a:r>
            <a:r>
              <a:rPr lang="es-ES" sz="2400" dirty="0"/>
              <a:t>Solo </a:t>
            </a:r>
            <a:r>
              <a:rPr lang="es-ES" sz="2400" dirty="0" smtClean="0"/>
              <a:t>constancia </a:t>
            </a:r>
            <a:r>
              <a:rPr lang="es-ES" sz="2400" dirty="0"/>
              <a:t>y </a:t>
            </a:r>
            <a:r>
              <a:rPr lang="es-ES" sz="2400" dirty="0" smtClean="0"/>
              <a:t>hábitos de </a:t>
            </a:r>
            <a:r>
              <a:rPr lang="es-ES" sz="2400" dirty="0"/>
              <a:t>bloque, generarán beneficios a </a:t>
            </a:r>
            <a:r>
              <a:rPr lang="es-ES" sz="2400" dirty="0" smtClean="0"/>
              <a:t>plazos.</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8" name="Text Box 18"/>
          <p:cNvSpPr txBox="1">
            <a:spLocks noChangeArrowheads="1"/>
          </p:cNvSpPr>
          <p:nvPr/>
        </p:nvSpPr>
        <p:spPr bwMode="auto">
          <a:xfrm>
            <a:off x="1259632" y="3140968"/>
            <a:ext cx="7845500"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Colaboración </a:t>
            </a:r>
            <a:r>
              <a:rPr lang="es-ES" sz="2400" dirty="0"/>
              <a:t>entre </a:t>
            </a:r>
            <a:r>
              <a:rPr lang="es-ES" sz="2400" dirty="0" smtClean="0"/>
              <a:t>actores es </a:t>
            </a:r>
            <a:r>
              <a:rPr lang="es-ES" sz="2400" dirty="0"/>
              <a:t>fundamental para mitigar </a:t>
            </a:r>
            <a:r>
              <a:rPr lang="es-ES" sz="2400" dirty="0" smtClean="0"/>
              <a:t>amenazas: </a:t>
            </a:r>
            <a:r>
              <a:rPr lang="es-ES" sz="2400" dirty="0"/>
              <a:t>tradicionales </a:t>
            </a:r>
            <a:r>
              <a:rPr lang="es-ES" sz="2400" dirty="0" smtClean="0"/>
              <a:t>y asimétricas,</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1"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5.1 CONCLUSIONES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31159244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5.1 CONCLUSIONES DE </a:t>
            </a:r>
            <a:r>
              <a:rPr lang="es-ES_tradnl" sz="2800" dirty="0">
                <a:ln>
                  <a:solidFill>
                    <a:srgbClr val="000000"/>
                  </a:solidFill>
                </a:ln>
                <a:solidFill>
                  <a:srgbClr val="000066"/>
                </a:solidFill>
                <a:latin typeface="Arial Rounded MT Bold" pitchFamily="34" charset="0"/>
              </a:rPr>
              <a:t>CHINA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
        <p:nvSpPr>
          <p:cNvPr id="11" name="Text Box 18"/>
          <p:cNvSpPr txBox="1">
            <a:spLocks noChangeArrowheads="1"/>
          </p:cNvSpPr>
          <p:nvPr/>
        </p:nvSpPr>
        <p:spPr bwMode="auto">
          <a:xfrm>
            <a:off x="1115616" y="797803"/>
            <a:ext cx="7863687"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Al Asia se entra a </a:t>
            </a:r>
            <a:r>
              <a:rPr lang="es-ES" sz="2400" dirty="0"/>
              <a:t>través de </a:t>
            </a:r>
            <a:r>
              <a:rPr lang="es-ES" sz="2400" dirty="0" smtClean="0"/>
              <a:t>China. Decir China</a:t>
            </a:r>
            <a:r>
              <a:rPr lang="es-ES" sz="2400" dirty="0"/>
              <a:t>, </a:t>
            </a:r>
            <a:r>
              <a:rPr lang="es-ES" sz="2400" dirty="0" smtClean="0"/>
              <a:t>es hablar </a:t>
            </a:r>
            <a:r>
              <a:rPr lang="es-ES" sz="2400" dirty="0"/>
              <a:t>de </a:t>
            </a:r>
            <a:r>
              <a:rPr lang="es-ES" sz="2400" dirty="0" smtClean="0"/>
              <a:t>geoestrategia (seguridad </a:t>
            </a:r>
            <a:r>
              <a:rPr lang="es-ES" sz="2400" dirty="0"/>
              <a:t>y </a:t>
            </a:r>
            <a:r>
              <a:rPr lang="es-ES" sz="2400" dirty="0" smtClean="0"/>
              <a:t>defensa).</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2" name="Text Box 18"/>
          <p:cNvSpPr txBox="1">
            <a:spLocks noChangeArrowheads="1"/>
          </p:cNvSpPr>
          <p:nvPr/>
        </p:nvSpPr>
        <p:spPr bwMode="auto">
          <a:xfrm>
            <a:off x="1298500" y="5085184"/>
            <a:ext cx="7521972"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EE.UU </a:t>
            </a:r>
            <a:r>
              <a:rPr lang="es-ES" sz="2400" dirty="0"/>
              <a:t>buscan </a:t>
            </a:r>
            <a:r>
              <a:rPr lang="es-ES" sz="2400" dirty="0" smtClean="0"/>
              <a:t>limitar poder </a:t>
            </a:r>
            <a:r>
              <a:rPr lang="es-ES" sz="2400" dirty="0"/>
              <a:t>económico y militar de China, sin </a:t>
            </a:r>
            <a:r>
              <a:rPr lang="es-ES" sz="2400" dirty="0" smtClean="0"/>
              <a:t>obstruirle su desarrollo (economías interdependientes).</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3" name="Text Box 18"/>
          <p:cNvSpPr txBox="1">
            <a:spLocks noChangeArrowheads="1"/>
          </p:cNvSpPr>
          <p:nvPr/>
        </p:nvSpPr>
        <p:spPr bwMode="auto">
          <a:xfrm>
            <a:off x="1170864" y="1859340"/>
            <a:ext cx="7914575" cy="1569660"/>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En 1988 </a:t>
            </a:r>
            <a:r>
              <a:rPr lang="es-ES" sz="2400" dirty="0"/>
              <a:t>China </a:t>
            </a:r>
            <a:r>
              <a:rPr lang="es-ES" sz="2400" dirty="0" smtClean="0"/>
              <a:t>formula nuevo </a:t>
            </a:r>
            <a:r>
              <a:rPr lang="es-ES" sz="2400" dirty="0"/>
              <a:t>concepto de </a:t>
            </a:r>
            <a:r>
              <a:rPr lang="es-ES" sz="2400" dirty="0" smtClean="0"/>
              <a:t>seguridad (doble escenario): EE.UU.</a:t>
            </a:r>
            <a:r>
              <a:rPr lang="es-ES" sz="2400" dirty="0"/>
              <a:t> </a:t>
            </a:r>
            <a:r>
              <a:rPr lang="es-ES" sz="2400" dirty="0" smtClean="0"/>
              <a:t>reforzará su poder y presencia mundial; y, Necesidad </a:t>
            </a:r>
            <a:r>
              <a:rPr lang="es-ES" sz="2400" dirty="0"/>
              <a:t>de </a:t>
            </a:r>
            <a:r>
              <a:rPr lang="es-ES" sz="2400" dirty="0" smtClean="0"/>
              <a:t>aplacar </a:t>
            </a:r>
            <a:r>
              <a:rPr lang="es-ES" sz="2400" dirty="0"/>
              <a:t>la incertidumbre en sus </a:t>
            </a:r>
            <a:r>
              <a:rPr lang="es-ES" sz="2400" dirty="0" smtClean="0"/>
              <a:t>vecinos (ser amenaza regional).</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4" name="Oval 4">
            <a:hlinkClick r:id="" action="ppaction://hlinkshowjump?jump=nextslide"/>
          </p:cNvPr>
          <p:cNvSpPr>
            <a:spLocks noChangeArrowheads="1"/>
          </p:cNvSpPr>
          <p:nvPr/>
        </p:nvSpPr>
        <p:spPr bwMode="auto">
          <a:xfrm flipH="1">
            <a:off x="429664" y="908720"/>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1</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6" name="Oval 4">
            <a:hlinkClick r:id="" action="ppaction://hlinkshowjump?jump=nextslide"/>
          </p:cNvPr>
          <p:cNvSpPr>
            <a:spLocks noChangeArrowheads="1"/>
          </p:cNvSpPr>
          <p:nvPr/>
        </p:nvSpPr>
        <p:spPr bwMode="auto">
          <a:xfrm flipH="1">
            <a:off x="450783" y="2349550"/>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2</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7" name="Oval 4">
            <a:hlinkClick r:id="" action="ppaction://hlinkshowjump?jump=nextslide"/>
          </p:cNvPr>
          <p:cNvSpPr>
            <a:spLocks noChangeArrowheads="1"/>
          </p:cNvSpPr>
          <p:nvPr/>
        </p:nvSpPr>
        <p:spPr bwMode="auto">
          <a:xfrm flipH="1">
            <a:off x="523172" y="530120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4</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9" name="Text Box 18"/>
          <p:cNvSpPr txBox="1">
            <a:spLocks noChangeArrowheads="1"/>
          </p:cNvSpPr>
          <p:nvPr/>
        </p:nvSpPr>
        <p:spPr bwMode="auto">
          <a:xfrm>
            <a:off x="1222031" y="3717032"/>
            <a:ext cx="7757271"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EE.UU </a:t>
            </a:r>
            <a:r>
              <a:rPr lang="es-ES" sz="2400" dirty="0"/>
              <a:t>considera </a:t>
            </a:r>
            <a:r>
              <a:rPr lang="es-ES" sz="2400" dirty="0" smtClean="0"/>
              <a:t>China como potencia, por desarrollo </a:t>
            </a:r>
            <a:r>
              <a:rPr lang="es-ES" sz="2400" dirty="0"/>
              <a:t>tecnológico </a:t>
            </a:r>
            <a:r>
              <a:rPr lang="es-ES" sz="2400" dirty="0" smtClean="0"/>
              <a:t>(misiles </a:t>
            </a:r>
            <a:r>
              <a:rPr lang="es-ES" sz="2400" dirty="0"/>
              <a:t>anti </a:t>
            </a:r>
            <a:r>
              <a:rPr lang="es-ES" sz="2400" dirty="0" smtClean="0"/>
              <a:t>navíos), más sus capacidades </a:t>
            </a:r>
            <a:r>
              <a:rPr lang="es-ES" sz="2400" dirty="0"/>
              <a:t>satelitales y </a:t>
            </a:r>
            <a:r>
              <a:rPr lang="es-ES" sz="2400" dirty="0" smtClean="0"/>
              <a:t>cibernéticas.</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20" name="Oval 4">
            <a:hlinkClick r:id="" action="ppaction://hlinkshowjump?jump=nextslide"/>
          </p:cNvPr>
          <p:cNvSpPr>
            <a:spLocks noChangeArrowheads="1"/>
          </p:cNvSpPr>
          <p:nvPr/>
        </p:nvSpPr>
        <p:spPr bwMode="auto">
          <a:xfrm flipH="1">
            <a:off x="467544" y="4005064"/>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3</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829488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5.1 CONCLUSIONES DE </a:t>
            </a:r>
            <a:r>
              <a:rPr lang="es-ES_tradnl" sz="2800" dirty="0">
                <a:ln>
                  <a:solidFill>
                    <a:srgbClr val="000000"/>
                  </a:solidFill>
                </a:ln>
                <a:solidFill>
                  <a:srgbClr val="000066"/>
                </a:solidFill>
                <a:latin typeface="Arial Rounded MT Bold" pitchFamily="34" charset="0"/>
              </a:rPr>
              <a:t>CHINA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
        <p:nvSpPr>
          <p:cNvPr id="11" name="Text Box 18"/>
          <p:cNvSpPr txBox="1">
            <a:spLocks noChangeArrowheads="1"/>
          </p:cNvSpPr>
          <p:nvPr/>
        </p:nvSpPr>
        <p:spPr bwMode="auto">
          <a:xfrm>
            <a:off x="1187624" y="797803"/>
            <a:ext cx="7863687" cy="830997"/>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China </a:t>
            </a:r>
            <a:r>
              <a:rPr lang="es-ES" sz="2400" dirty="0" smtClean="0"/>
              <a:t>garantiza </a:t>
            </a:r>
            <a:r>
              <a:rPr lang="es-ES" sz="2400" dirty="0"/>
              <a:t>su </a:t>
            </a:r>
            <a:r>
              <a:rPr lang="es-ES" sz="2400" dirty="0" smtClean="0"/>
              <a:t>crecimiento </a:t>
            </a:r>
            <a:r>
              <a:rPr lang="es-ES" sz="2400" dirty="0"/>
              <a:t>mediante </a:t>
            </a:r>
            <a:r>
              <a:rPr lang="es-ES" sz="2400" dirty="0" smtClean="0"/>
              <a:t>desarrollo </a:t>
            </a:r>
            <a:r>
              <a:rPr lang="es-ES" sz="2400" dirty="0"/>
              <a:t>militar </a:t>
            </a:r>
            <a:r>
              <a:rPr lang="es-ES" sz="2400" dirty="0" smtClean="0"/>
              <a:t>defensivo</a:t>
            </a:r>
            <a:r>
              <a:rPr lang="es-ES" sz="2400" dirty="0"/>
              <a:t>;</a:t>
            </a:r>
            <a:r>
              <a:rPr lang="es-ES" sz="2400" dirty="0" smtClean="0"/>
              <a:t> sea </a:t>
            </a:r>
            <a:r>
              <a:rPr lang="es-ES" sz="2400" dirty="0"/>
              <a:t>naval, cibernético o balístico.</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3" name="Text Box 18"/>
          <p:cNvSpPr txBox="1">
            <a:spLocks noChangeArrowheads="1"/>
          </p:cNvSpPr>
          <p:nvPr/>
        </p:nvSpPr>
        <p:spPr bwMode="auto">
          <a:xfrm>
            <a:off x="1170864" y="2060848"/>
            <a:ext cx="7793624" cy="2062103"/>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China promueve defensa </a:t>
            </a:r>
            <a:r>
              <a:rPr lang="es-ES" sz="2400" dirty="0"/>
              <a:t>proactiva </a:t>
            </a:r>
            <a:r>
              <a:rPr lang="es-ES" sz="2400" dirty="0" smtClean="0"/>
              <a:t>(no-militar) de </a:t>
            </a:r>
            <a:r>
              <a:rPr lang="es-ES" sz="2400" dirty="0"/>
              <a:t>sus intereses </a:t>
            </a:r>
            <a:r>
              <a:rPr lang="es-ES" sz="2400" dirty="0" smtClean="0"/>
              <a:t>en </a:t>
            </a:r>
            <a:r>
              <a:rPr lang="es-ES" sz="2400" dirty="0"/>
              <a:t>el </a:t>
            </a:r>
            <a:r>
              <a:rPr lang="es-ES" sz="2400" dirty="0" smtClean="0"/>
              <a:t>mundo: </a:t>
            </a:r>
          </a:p>
          <a:p>
            <a:pPr algn="just" eaLnBrk="0" hangingPunct="0">
              <a:defRPr/>
            </a:pPr>
            <a:r>
              <a:rPr lang="es-ES" sz="2000" dirty="0" smtClean="0"/>
              <a:t>Zhou </a:t>
            </a:r>
            <a:r>
              <a:rPr lang="es-ES" sz="2000" dirty="0"/>
              <a:t>Enlai </a:t>
            </a:r>
            <a:r>
              <a:rPr lang="es-ES" sz="2000" dirty="0" smtClean="0"/>
              <a:t>(1954): 	Respeto a soberanía;</a:t>
            </a:r>
          </a:p>
          <a:p>
            <a:pPr algn="just" eaLnBrk="0" hangingPunct="0">
              <a:defRPr/>
            </a:pPr>
            <a:r>
              <a:rPr lang="es-ES" sz="2000" dirty="0"/>
              <a:t>	</a:t>
            </a:r>
            <a:r>
              <a:rPr lang="es-ES" sz="2000" dirty="0" smtClean="0"/>
              <a:t>		No </a:t>
            </a:r>
            <a:r>
              <a:rPr lang="es-ES" sz="2000" dirty="0"/>
              <a:t>intervención </a:t>
            </a:r>
            <a:r>
              <a:rPr lang="es-ES" sz="2000" dirty="0" smtClean="0"/>
              <a:t>en As. Internos;</a:t>
            </a:r>
          </a:p>
          <a:p>
            <a:pPr algn="just" eaLnBrk="0" hangingPunct="0">
              <a:defRPr/>
            </a:pPr>
            <a:r>
              <a:rPr lang="es-ES" sz="2000" dirty="0"/>
              <a:t>	</a:t>
            </a:r>
            <a:r>
              <a:rPr lang="es-ES" sz="2000" dirty="0" smtClean="0"/>
              <a:t>		Igualdad </a:t>
            </a:r>
            <a:r>
              <a:rPr lang="es-ES" sz="2000" dirty="0"/>
              <a:t>y beneficio </a:t>
            </a:r>
            <a:r>
              <a:rPr lang="es-ES" sz="2000" dirty="0" smtClean="0"/>
              <a:t>mutuo; </a:t>
            </a:r>
            <a:r>
              <a:rPr lang="es-ES" sz="2000" dirty="0"/>
              <a:t>y</a:t>
            </a:r>
            <a:r>
              <a:rPr lang="es-ES" sz="2000" dirty="0" smtClean="0"/>
              <a:t>,</a:t>
            </a:r>
          </a:p>
          <a:p>
            <a:pPr algn="just" eaLnBrk="0" hangingPunct="0">
              <a:defRPr/>
            </a:pPr>
            <a:r>
              <a:rPr lang="es-ES" sz="2000" dirty="0"/>
              <a:t>	</a:t>
            </a:r>
            <a:r>
              <a:rPr lang="es-ES" sz="2000" dirty="0" smtClean="0"/>
              <a:t>		Coexistencia </a:t>
            </a:r>
            <a:r>
              <a:rPr lang="es-ES" sz="2000" dirty="0"/>
              <a:t>pacífica.</a:t>
            </a:r>
            <a:endParaRPr lang="en-US" sz="2000"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4" name="Oval 4">
            <a:hlinkClick r:id="" action="ppaction://hlinkshowjump?jump=nextslide"/>
          </p:cNvPr>
          <p:cNvSpPr>
            <a:spLocks noChangeArrowheads="1"/>
          </p:cNvSpPr>
          <p:nvPr/>
        </p:nvSpPr>
        <p:spPr bwMode="auto">
          <a:xfrm flipH="1">
            <a:off x="429664" y="908720"/>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a:solidFill>
                  <a:srgbClr val="FFFF00"/>
                </a:solidFill>
                <a:effectLst>
                  <a:outerShdw blurRad="38100" dist="38100" dir="2700000" algn="tl">
                    <a:srgbClr val="000000">
                      <a:alpha val="43137"/>
                    </a:srgbClr>
                  </a:outerShdw>
                </a:effectLst>
                <a:latin typeface="Arial" charset="0"/>
                <a:cs typeface="Arial" charset="0"/>
              </a:rPr>
              <a:t>5</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6" name="Oval 4">
            <a:hlinkClick r:id="" action="ppaction://hlinkshowjump?jump=nextslide"/>
          </p:cNvPr>
          <p:cNvSpPr>
            <a:spLocks noChangeArrowheads="1"/>
          </p:cNvSpPr>
          <p:nvPr/>
        </p:nvSpPr>
        <p:spPr bwMode="auto">
          <a:xfrm flipH="1">
            <a:off x="451164" y="2636912"/>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6</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9" name="Text Box 18"/>
          <p:cNvSpPr txBox="1">
            <a:spLocks noChangeArrowheads="1"/>
          </p:cNvSpPr>
          <p:nvPr/>
        </p:nvSpPr>
        <p:spPr bwMode="auto">
          <a:xfrm>
            <a:off x="1222032" y="4460919"/>
            <a:ext cx="7526432"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a:r>
              <a:rPr lang="es-ES" sz="2400" dirty="0"/>
              <a:t>Con el aumento de </a:t>
            </a:r>
            <a:r>
              <a:rPr lang="es-ES" sz="2400" dirty="0" smtClean="0"/>
              <a:t>inversiones chinas (Suramérica); no se descarta que </a:t>
            </a:r>
            <a:r>
              <a:rPr lang="es-ES" sz="2400" dirty="0"/>
              <a:t>China reinterprete su </a:t>
            </a:r>
            <a:r>
              <a:rPr lang="es-ES" sz="2400" dirty="0" smtClean="0"/>
              <a:t>“no-injerencia…”.</a:t>
            </a:r>
            <a:endParaRPr lang="es-ES" sz="2400" dirty="0"/>
          </a:p>
        </p:txBody>
      </p:sp>
      <p:sp>
        <p:nvSpPr>
          <p:cNvPr id="20" name="Oval 4">
            <a:hlinkClick r:id="" action="ppaction://hlinkshowjump?jump=nextslide"/>
          </p:cNvPr>
          <p:cNvSpPr>
            <a:spLocks noChangeArrowheads="1"/>
          </p:cNvSpPr>
          <p:nvPr/>
        </p:nvSpPr>
        <p:spPr bwMode="auto">
          <a:xfrm flipH="1">
            <a:off x="484500" y="4624190"/>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7</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13974508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5.2 RECOMENDACIONES SOBRE SURAMÉRICA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
        <p:nvSpPr>
          <p:cNvPr id="5" name="Text Box 18"/>
          <p:cNvSpPr txBox="1">
            <a:spLocks noChangeArrowheads="1"/>
          </p:cNvSpPr>
          <p:nvPr/>
        </p:nvSpPr>
        <p:spPr bwMode="auto">
          <a:xfrm>
            <a:off x="1136429" y="635204"/>
            <a:ext cx="7949009" cy="1569660"/>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Para Suramérica, relacionarse con el Asia-Pacífico, es </a:t>
            </a:r>
            <a:r>
              <a:rPr lang="es-ES" sz="2400" dirty="0" smtClean="0"/>
              <a:t>la </a:t>
            </a:r>
            <a:r>
              <a:rPr lang="es-ES" sz="2400" dirty="0"/>
              <a:t>mejor forma de aprovechar la globalización con </a:t>
            </a:r>
            <a:r>
              <a:rPr lang="es-ES" sz="2400" dirty="0" smtClean="0"/>
              <a:t>posibilidades </a:t>
            </a:r>
            <a:r>
              <a:rPr lang="es-ES" sz="2400" dirty="0"/>
              <a:t>culturales, comerciales y </a:t>
            </a:r>
            <a:r>
              <a:rPr lang="es-ES" sz="2400" dirty="0" smtClean="0"/>
              <a:t>militares. Asimetría, detiene conformar bloque sólido (UNASUR).</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7" name="Oval 4">
            <a:hlinkClick r:id="" action="ppaction://hlinkshowjump?jump=nextslide"/>
          </p:cNvPr>
          <p:cNvSpPr>
            <a:spLocks noChangeArrowheads="1"/>
          </p:cNvSpPr>
          <p:nvPr/>
        </p:nvSpPr>
        <p:spPr bwMode="auto">
          <a:xfrm flipH="1">
            <a:off x="395536" y="1023790"/>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1</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8" name="Oval 4">
            <a:hlinkClick r:id="" action="ppaction://hlinkshowjump?jump=nextslide"/>
          </p:cNvPr>
          <p:cNvSpPr>
            <a:spLocks noChangeArrowheads="1"/>
          </p:cNvSpPr>
          <p:nvPr/>
        </p:nvSpPr>
        <p:spPr bwMode="auto">
          <a:xfrm flipH="1">
            <a:off x="395536" y="2391942"/>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2</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9" name="Oval 4">
            <a:hlinkClick r:id="" action="ppaction://hlinkshowjump?jump=nextslide"/>
          </p:cNvPr>
          <p:cNvSpPr>
            <a:spLocks noChangeArrowheads="1"/>
          </p:cNvSpPr>
          <p:nvPr/>
        </p:nvSpPr>
        <p:spPr bwMode="auto">
          <a:xfrm flipH="1">
            <a:off x="469161" y="369480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3</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0" name="Oval 4">
            <a:hlinkClick r:id="" action="ppaction://hlinkshowjump?jump=nextslide"/>
          </p:cNvPr>
          <p:cNvSpPr>
            <a:spLocks noChangeArrowheads="1"/>
          </p:cNvSpPr>
          <p:nvPr/>
        </p:nvSpPr>
        <p:spPr bwMode="auto">
          <a:xfrm flipH="1">
            <a:off x="467544" y="509939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4</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2" name="Text Box 18"/>
          <p:cNvSpPr txBox="1">
            <a:spLocks noChangeArrowheads="1"/>
          </p:cNvSpPr>
          <p:nvPr/>
        </p:nvSpPr>
        <p:spPr bwMode="auto">
          <a:xfrm>
            <a:off x="1298499" y="4869160"/>
            <a:ext cx="7665987"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Escenarios subregionales propicios: transferencia </a:t>
            </a:r>
            <a:r>
              <a:rPr lang="es-ES" sz="2400" dirty="0"/>
              <a:t>de tecnología, inversiones </a:t>
            </a:r>
            <a:r>
              <a:rPr lang="es-ES" sz="2400" dirty="0" smtClean="0"/>
              <a:t>conjuntas, etc. mediante equipos multinacionales.</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5" name="Text Box 18"/>
          <p:cNvSpPr txBox="1">
            <a:spLocks noChangeArrowheads="1"/>
          </p:cNvSpPr>
          <p:nvPr/>
        </p:nvSpPr>
        <p:spPr bwMode="auto">
          <a:xfrm>
            <a:off x="1124598" y="2247255"/>
            <a:ext cx="7839889"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a:t>I</a:t>
            </a:r>
            <a:r>
              <a:rPr lang="es-ES" sz="2400" dirty="0" smtClean="0"/>
              <a:t>nserción inteligente: favorece procesos </a:t>
            </a:r>
            <a:r>
              <a:rPr lang="es-ES" sz="2400" dirty="0"/>
              <a:t>de innovación, </a:t>
            </a:r>
            <a:r>
              <a:rPr lang="es-ES" sz="2400" dirty="0" smtClean="0"/>
              <a:t>competitividad </a:t>
            </a:r>
            <a:r>
              <a:rPr lang="es-ES" sz="2400" dirty="0"/>
              <a:t>e internacionalización de las </a:t>
            </a:r>
            <a:r>
              <a:rPr lang="es-ES" sz="2400" dirty="0" smtClean="0"/>
              <a:t>empresas. Mayor profundización </a:t>
            </a:r>
            <a:r>
              <a:rPr lang="es-ES" sz="2400" dirty="0"/>
              <a:t>de </a:t>
            </a:r>
            <a:r>
              <a:rPr lang="es-ES" sz="2400" dirty="0" smtClean="0"/>
              <a:t>RR.EE.</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18" name="Text Box 18"/>
          <p:cNvSpPr txBox="1">
            <a:spLocks noChangeArrowheads="1"/>
          </p:cNvSpPr>
          <p:nvPr/>
        </p:nvSpPr>
        <p:spPr bwMode="auto">
          <a:xfrm>
            <a:off x="1154486" y="3573016"/>
            <a:ext cx="7665986"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Profundizar </a:t>
            </a:r>
            <a:r>
              <a:rPr lang="es-ES" sz="2400" dirty="0"/>
              <a:t>vínculos con China, </a:t>
            </a:r>
            <a:r>
              <a:rPr lang="es-ES" sz="2400" dirty="0" smtClean="0"/>
              <a:t>relación </a:t>
            </a:r>
            <a:r>
              <a:rPr lang="es-ES" sz="2400" dirty="0"/>
              <a:t>“</a:t>
            </a:r>
            <a:r>
              <a:rPr lang="es-ES" sz="2400" dirty="0" smtClean="0"/>
              <a:t>Sur-Sur”, “soft </a:t>
            </a:r>
            <a:r>
              <a:rPr lang="es-ES" sz="2400" dirty="0"/>
              <a:t>power</a:t>
            </a:r>
            <a:r>
              <a:rPr lang="es-ES" sz="2400" dirty="0" smtClean="0"/>
              <a:t>”; reproduce patrones de “centro-periferia” “¿Consenso </a:t>
            </a:r>
            <a:r>
              <a:rPr lang="es-ES" sz="2400" dirty="0"/>
              <a:t>de Beijing en </a:t>
            </a:r>
            <a:r>
              <a:rPr lang="es-ES" sz="2400" dirty="0" smtClean="0"/>
              <a:t>Suramérica?” </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Tree>
    <p:extLst>
      <p:ext uri="{BB962C8B-B14F-4D97-AF65-F5344CB8AC3E}">
        <p14:creationId xmlns:p14="http://schemas.microsoft.com/office/powerpoint/2010/main" val="38889612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5.2 RECOMENDACIONES SOBRE SURAMÉRICA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
        <p:nvSpPr>
          <p:cNvPr id="5" name="Text Box 18"/>
          <p:cNvSpPr txBox="1">
            <a:spLocks noChangeArrowheads="1"/>
          </p:cNvSpPr>
          <p:nvPr/>
        </p:nvSpPr>
        <p:spPr bwMode="auto">
          <a:xfrm>
            <a:off x="1136430" y="865659"/>
            <a:ext cx="7684042" cy="1569660"/>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a:r>
              <a:rPr lang="es-ES" sz="2400" dirty="0" smtClean="0"/>
              <a:t>UNASUR: desafío como </a:t>
            </a:r>
            <a:r>
              <a:rPr lang="es-ES" sz="2400" dirty="0"/>
              <a:t>interlocutor válido y necesario para resolver </a:t>
            </a:r>
            <a:r>
              <a:rPr lang="es-ES" sz="2400" dirty="0" smtClean="0"/>
              <a:t>conflictos </a:t>
            </a:r>
            <a:r>
              <a:rPr lang="es-ES" sz="2400" dirty="0"/>
              <a:t>en la región. </a:t>
            </a:r>
            <a:endParaRPr lang="es-ES" sz="2400" dirty="0" smtClean="0"/>
          </a:p>
          <a:p>
            <a:pPr algn="just"/>
            <a:r>
              <a:rPr lang="es-ES" sz="2400" dirty="0" smtClean="0"/>
              <a:t>En alianza geoestratégica: Asia-Pacifico </a:t>
            </a:r>
            <a:r>
              <a:rPr lang="es-ES" sz="2400" dirty="0"/>
              <a:t>y Suramérica</a:t>
            </a:r>
            <a:r>
              <a:rPr lang="es-ES" sz="2400" dirty="0" smtClean="0"/>
              <a:t>, serían “nuevos protagonistas” </a:t>
            </a:r>
            <a:r>
              <a:rPr lang="es-ES" sz="2400" dirty="0"/>
              <a:t>en </a:t>
            </a:r>
            <a:r>
              <a:rPr lang="es-ES" sz="2400" dirty="0" smtClean="0"/>
              <a:t>concierto mundial.</a:t>
            </a:r>
            <a:endParaRPr lang="es-ES" sz="2400" dirty="0"/>
          </a:p>
        </p:txBody>
      </p:sp>
      <p:sp>
        <p:nvSpPr>
          <p:cNvPr id="7" name="Oval 4">
            <a:hlinkClick r:id="" action="ppaction://hlinkshowjump?jump=nextslide"/>
          </p:cNvPr>
          <p:cNvSpPr>
            <a:spLocks noChangeArrowheads="1"/>
          </p:cNvSpPr>
          <p:nvPr/>
        </p:nvSpPr>
        <p:spPr bwMode="auto">
          <a:xfrm flipH="1">
            <a:off x="395536" y="134076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5</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3686560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5.2 RECOMENDACIONES SOBRE ECUADOR</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
        <p:nvSpPr>
          <p:cNvPr id="5" name="Text Box 18"/>
          <p:cNvSpPr txBox="1">
            <a:spLocks noChangeArrowheads="1"/>
          </p:cNvSpPr>
          <p:nvPr/>
        </p:nvSpPr>
        <p:spPr bwMode="auto">
          <a:xfrm>
            <a:off x="1136430" y="716503"/>
            <a:ext cx="7828058"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eaLnBrk="0" hangingPunct="0">
              <a:defRPr/>
            </a:pPr>
            <a:r>
              <a:rPr lang="es-ES" sz="2400" dirty="0" smtClean="0"/>
              <a:t>Ecuador mediante estrategias </a:t>
            </a:r>
            <a:r>
              <a:rPr lang="es-ES" sz="2400" dirty="0"/>
              <a:t>multilaterales </a:t>
            </a:r>
            <a:r>
              <a:rPr lang="es-ES" sz="2400" dirty="0" smtClean="0"/>
              <a:t>debe </a:t>
            </a:r>
            <a:r>
              <a:rPr lang="es-ES" sz="2400" dirty="0"/>
              <a:t>incorporarse a </a:t>
            </a:r>
            <a:r>
              <a:rPr lang="es-ES" sz="2400" dirty="0" smtClean="0"/>
              <a:t>Suramérica, en BLOQUE; orientarse </a:t>
            </a:r>
            <a:r>
              <a:rPr lang="es-ES" sz="2400" dirty="0"/>
              <a:t>a actividades </a:t>
            </a:r>
            <a:r>
              <a:rPr lang="es-ES" sz="2400" dirty="0" smtClean="0"/>
              <a:t>inter-industriales </a:t>
            </a:r>
            <a:r>
              <a:rPr lang="es-ES" sz="2400" dirty="0"/>
              <a:t>de bienes y </a:t>
            </a:r>
            <a:r>
              <a:rPr lang="es-ES" sz="2400" dirty="0" smtClean="0"/>
              <a:t>servicios.</a:t>
            </a:r>
            <a:endParaRPr lang="en-US" sz="2400" b="1" kern="0" dirty="0">
              <a:solidFill>
                <a:prstClr val="white"/>
              </a:solidFill>
              <a:effectLst>
                <a:outerShdw blurRad="38100" dist="38100" dir="2700000" algn="tl">
                  <a:srgbClr val="000000">
                    <a:alpha val="43137"/>
                  </a:srgbClr>
                </a:outerShdw>
              </a:effectLst>
              <a:latin typeface="Impact" pitchFamily="34" charset="0"/>
              <a:cs typeface="Arial" pitchFamily="34" charset="0"/>
            </a:endParaRPr>
          </a:p>
        </p:txBody>
      </p:sp>
      <p:sp>
        <p:nvSpPr>
          <p:cNvPr id="7" name="Oval 4">
            <a:hlinkClick r:id="" action="ppaction://hlinkshowjump?jump=nextslide"/>
          </p:cNvPr>
          <p:cNvSpPr>
            <a:spLocks noChangeArrowheads="1"/>
          </p:cNvSpPr>
          <p:nvPr/>
        </p:nvSpPr>
        <p:spPr bwMode="auto">
          <a:xfrm flipH="1">
            <a:off x="395536" y="98072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1</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8" name="Oval 4">
            <a:hlinkClick r:id="" action="ppaction://hlinkshowjump?jump=nextslide"/>
          </p:cNvPr>
          <p:cNvSpPr>
            <a:spLocks noChangeArrowheads="1"/>
          </p:cNvSpPr>
          <p:nvPr/>
        </p:nvSpPr>
        <p:spPr bwMode="auto">
          <a:xfrm flipH="1">
            <a:off x="395536" y="2391942"/>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2</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9" name="Oval 4">
            <a:hlinkClick r:id="" action="ppaction://hlinkshowjump?jump=nextslide"/>
          </p:cNvPr>
          <p:cNvSpPr>
            <a:spLocks noChangeArrowheads="1"/>
          </p:cNvSpPr>
          <p:nvPr/>
        </p:nvSpPr>
        <p:spPr bwMode="auto">
          <a:xfrm flipH="1">
            <a:off x="451164" y="369480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3</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0" name="Oval 4">
            <a:hlinkClick r:id="" action="ppaction://hlinkshowjump?jump=nextslide"/>
          </p:cNvPr>
          <p:cNvSpPr>
            <a:spLocks noChangeArrowheads="1"/>
          </p:cNvSpPr>
          <p:nvPr/>
        </p:nvSpPr>
        <p:spPr bwMode="auto">
          <a:xfrm flipH="1">
            <a:off x="467544" y="5099398"/>
            <a:ext cx="592444" cy="605010"/>
          </a:xfrm>
          <a:prstGeom prst="ellipse">
            <a:avLst/>
          </a:prstGeom>
          <a:gradFill rotWithShape="1">
            <a:gsLst>
              <a:gs pos="0">
                <a:srgbClr val="C17979">
                  <a:alpha val="70588"/>
                </a:srgbClr>
              </a:gs>
              <a:gs pos="100000">
                <a:srgbClr val="532121"/>
              </a:gs>
            </a:gsLst>
            <a:lin ang="18900000" scaled="1"/>
          </a:gradFill>
          <a:ln w="9525" algn="ctr">
            <a:noFill/>
            <a:round/>
            <a:headEnd/>
            <a:tailEnd/>
          </a:ln>
          <a:effectLst>
            <a:outerShdw blurRad="114300" dist="101600" dir="6720000" algn="ctr" rotWithShape="0">
              <a:sysClr val="windowText" lastClr="000000"/>
            </a:outerShdw>
          </a:effectLst>
          <a:scene3d>
            <a:camera prst="orthographicFront"/>
            <a:lightRig rig="threePt" dir="t"/>
          </a:scene3d>
          <a:sp3d>
            <a:bevelT/>
          </a:sp3d>
        </p:spPr>
        <p:txBody>
          <a:bodyPr anchor="ctr"/>
          <a:lstStyle/>
          <a:p>
            <a:pPr algn="ctr" fontAlgn="base">
              <a:spcBef>
                <a:spcPct val="0"/>
              </a:spcBef>
              <a:spcAft>
                <a:spcPct val="0"/>
              </a:spcAft>
              <a:defRPr/>
            </a:pPr>
            <a:r>
              <a:rPr lang="es-AR" sz="3200" b="1" kern="0" dirty="0" smtClean="0">
                <a:solidFill>
                  <a:srgbClr val="FFFF00"/>
                </a:solidFill>
                <a:effectLst>
                  <a:outerShdw blurRad="38100" dist="38100" dir="2700000" algn="tl">
                    <a:srgbClr val="000000">
                      <a:alpha val="43137"/>
                    </a:srgbClr>
                  </a:outerShdw>
                </a:effectLst>
                <a:latin typeface="Arial" charset="0"/>
                <a:cs typeface="Arial" charset="0"/>
              </a:rPr>
              <a:t>4</a:t>
            </a:r>
            <a:endParaRPr lang="en-US" sz="3200" b="1" kern="0"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12" name="Text Box 18"/>
          <p:cNvSpPr txBox="1">
            <a:spLocks noChangeArrowheads="1"/>
          </p:cNvSpPr>
          <p:nvPr/>
        </p:nvSpPr>
        <p:spPr bwMode="auto">
          <a:xfrm>
            <a:off x="1259632" y="4820959"/>
            <a:ext cx="7665987"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a:r>
              <a:rPr lang="es-ES" sz="2400" dirty="0"/>
              <a:t>Para </a:t>
            </a:r>
            <a:r>
              <a:rPr lang="es-ES" sz="2400" dirty="0" smtClean="0"/>
              <a:t>Ecuador acercarse </a:t>
            </a:r>
            <a:r>
              <a:rPr lang="es-ES" sz="2400" dirty="0"/>
              <a:t>al Asia-Pacífico debe ser parte de una gran estrategia de </a:t>
            </a:r>
            <a:r>
              <a:rPr lang="es-ES" sz="2400" dirty="0" smtClean="0"/>
              <a:t>integración (escasas relaciones). Debemos abrirnos urgente </a:t>
            </a:r>
            <a:r>
              <a:rPr lang="es-ES" sz="2400" dirty="0"/>
              <a:t>al mundo.</a:t>
            </a:r>
          </a:p>
        </p:txBody>
      </p:sp>
      <p:sp>
        <p:nvSpPr>
          <p:cNvPr id="15" name="Text Box 18"/>
          <p:cNvSpPr txBox="1">
            <a:spLocks noChangeArrowheads="1"/>
          </p:cNvSpPr>
          <p:nvPr/>
        </p:nvSpPr>
        <p:spPr bwMode="auto">
          <a:xfrm>
            <a:off x="1124598" y="2132856"/>
            <a:ext cx="7839889"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a:r>
              <a:rPr lang="es-ES" sz="2400" dirty="0"/>
              <a:t>Integrarse al </a:t>
            </a:r>
            <a:r>
              <a:rPr lang="es-ES" sz="2400" dirty="0" smtClean="0"/>
              <a:t>Asia-Pacífico</a:t>
            </a:r>
            <a:r>
              <a:rPr lang="es-ES" sz="2400" dirty="0"/>
              <a:t>, </a:t>
            </a:r>
            <a:r>
              <a:rPr lang="es-ES" sz="2400" dirty="0" smtClean="0"/>
              <a:t>permitirá </a:t>
            </a:r>
            <a:r>
              <a:rPr lang="es-ES" sz="2400" dirty="0"/>
              <a:t>inter-actuar </a:t>
            </a:r>
            <a:r>
              <a:rPr lang="es-ES" sz="2400" dirty="0" smtClean="0"/>
              <a:t>con </a:t>
            </a:r>
            <a:r>
              <a:rPr lang="es-ES" sz="2400" dirty="0"/>
              <a:t>organismos </a:t>
            </a:r>
            <a:r>
              <a:rPr lang="es-ES" sz="2400" dirty="0" smtClean="0"/>
              <a:t>activos de </a:t>
            </a:r>
            <a:r>
              <a:rPr lang="es-ES" sz="2400" dirty="0"/>
              <a:t>tres sectores: gubernamental (defensa), empresarial y académico.</a:t>
            </a:r>
          </a:p>
        </p:txBody>
      </p:sp>
      <p:sp>
        <p:nvSpPr>
          <p:cNvPr id="18" name="Text Box 18"/>
          <p:cNvSpPr txBox="1">
            <a:spLocks noChangeArrowheads="1"/>
          </p:cNvSpPr>
          <p:nvPr/>
        </p:nvSpPr>
        <p:spPr bwMode="auto">
          <a:xfrm>
            <a:off x="1154485" y="3501008"/>
            <a:ext cx="7665987" cy="1200329"/>
          </a:xfrm>
          <a:prstGeom prst="rect">
            <a:avLst/>
          </a:prstGeom>
          <a:noFill/>
          <a:ln w="9525" algn="ctr">
            <a:noFill/>
            <a:miter lim="800000"/>
            <a:headEnd/>
            <a:tailEnd/>
          </a:ln>
          <a:effectLst>
            <a:outerShdw blurRad="50800" dist="38100" dir="5400000" algn="ctr" rotWithShape="0">
              <a:sysClr val="windowText" lastClr="000000"/>
            </a:outerShdw>
          </a:effectLst>
        </p:spPr>
        <p:txBody>
          <a:bodyPr wrap="square">
            <a:spAutoFit/>
          </a:bodyPr>
          <a:lstStyle/>
          <a:p>
            <a:pPr algn="just"/>
            <a:r>
              <a:rPr lang="es-ES" sz="2400" dirty="0" smtClean="0"/>
              <a:t>"</a:t>
            </a:r>
            <a:r>
              <a:rPr lang="es-ES" sz="2400" dirty="0"/>
              <a:t>Puerto Pivote" de </a:t>
            </a:r>
            <a:r>
              <a:rPr lang="es-ES" sz="2400" dirty="0" smtClean="0"/>
              <a:t>Manta (servicios </a:t>
            </a:r>
            <a:r>
              <a:rPr lang="es-ES" sz="2400" dirty="0"/>
              <a:t>ferroviarios, </a:t>
            </a:r>
            <a:r>
              <a:rPr lang="es-ES" sz="2400" dirty="0" smtClean="0"/>
              <a:t>carreteras </a:t>
            </a:r>
            <a:r>
              <a:rPr lang="es-ES" sz="2400" dirty="0"/>
              <a:t>y </a:t>
            </a:r>
            <a:r>
              <a:rPr lang="es-ES" sz="2400" dirty="0" smtClean="0"/>
              <a:t>puertos fluviales), </a:t>
            </a:r>
            <a:r>
              <a:rPr lang="es-ES" sz="2400" dirty="0"/>
              <a:t>tiene que ser revitalizado a mediano plazo.</a:t>
            </a:r>
          </a:p>
        </p:txBody>
      </p:sp>
    </p:spTree>
    <p:extLst>
      <p:ext uri="{BB962C8B-B14F-4D97-AF65-F5344CB8AC3E}">
        <p14:creationId xmlns:p14="http://schemas.microsoft.com/office/powerpoint/2010/main" val="27471064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7714" t="32151" r="7712" b="4851"/>
          <a:stretch/>
        </p:blipFill>
        <p:spPr>
          <a:xfrm>
            <a:off x="0" y="0"/>
            <a:ext cx="9144000" cy="6309320"/>
          </a:xfrm>
          <a:prstGeom prst="rect">
            <a:avLst/>
          </a:prstGeom>
        </p:spPr>
      </p:pic>
      <p:sp>
        <p:nvSpPr>
          <p:cNvPr id="5" name="1 Rectángulo"/>
          <p:cNvSpPr/>
          <p:nvPr/>
        </p:nvSpPr>
        <p:spPr>
          <a:xfrm>
            <a:off x="0" y="4073004"/>
            <a:ext cx="9144000" cy="2308324"/>
          </a:xfrm>
          <a:prstGeom prst="rect">
            <a:avLst/>
          </a:prstGeom>
        </p:spPr>
        <p:txBody>
          <a:bodyPr wrap="square">
            <a:spAutoFit/>
          </a:bodyPr>
          <a:lstStyle/>
          <a:p>
            <a:pPr lvl="0" algn="just" eaLnBrk="0" hangingPunct="0"/>
            <a:r>
              <a:rPr lang="es-ES" altLang="es-ES" sz="2400" b="1" dirty="0">
                <a:solidFill>
                  <a:schemeClr val="accent6">
                    <a:lumMod val="50000"/>
                  </a:schemeClr>
                </a:solidFill>
                <a:latin typeface="Tahoma" panose="020B0604030504040204" pitchFamily="34" charset="0"/>
                <a:cs typeface="Tahoma" panose="020B0604030504040204" pitchFamily="34" charset="0"/>
              </a:rPr>
              <a:t>“La geopolítica es una seudo ciencia que erige el factor de la geografía en un absoluto que supuestamente determina el poder y, </a:t>
            </a:r>
            <a:r>
              <a:rPr lang="es-ES" altLang="es-ES" sz="2400" b="1" dirty="0" smtClean="0">
                <a:solidFill>
                  <a:schemeClr val="accent6">
                    <a:lumMod val="50000"/>
                  </a:schemeClr>
                </a:solidFill>
                <a:latin typeface="Tahoma" panose="020B0604030504040204" pitchFamily="34" charset="0"/>
                <a:cs typeface="Tahoma" panose="020B0604030504040204" pitchFamily="34" charset="0"/>
              </a:rPr>
              <a:t>de</a:t>
            </a:r>
            <a:r>
              <a:rPr lang="es-ES" altLang="es-ES" sz="2400" b="1" dirty="0">
                <a:solidFill>
                  <a:schemeClr val="accent6">
                    <a:lumMod val="50000"/>
                  </a:schemeClr>
                </a:solidFill>
                <a:latin typeface="Tahoma" panose="020B0604030504040204" pitchFamily="34" charset="0"/>
                <a:cs typeface="Tahoma" panose="020B0604030504040204" pitchFamily="34" charset="0"/>
              </a:rPr>
              <a:t> allí, el destino de las </a:t>
            </a:r>
            <a:r>
              <a:rPr lang="es-ES" altLang="es-ES" sz="2400" b="1" dirty="0" smtClean="0">
                <a:solidFill>
                  <a:schemeClr val="accent6">
                    <a:lumMod val="50000"/>
                  </a:schemeClr>
                </a:solidFill>
                <a:latin typeface="Tahoma" panose="020B0604030504040204" pitchFamily="34" charset="0"/>
                <a:cs typeface="Tahoma" panose="020B0604030504040204" pitchFamily="34" charset="0"/>
              </a:rPr>
              <a:t>naciones; el </a:t>
            </a:r>
            <a:r>
              <a:rPr lang="es-ES" altLang="es-ES" sz="2400" b="1" dirty="0">
                <a:solidFill>
                  <a:schemeClr val="accent6">
                    <a:lumMod val="50000"/>
                  </a:schemeClr>
                </a:solidFill>
                <a:latin typeface="Tahoma" panose="020B0604030504040204" pitchFamily="34" charset="0"/>
                <a:cs typeface="Tahoma" panose="020B0604030504040204" pitchFamily="34" charset="0"/>
              </a:rPr>
              <a:t>espacio es estático, las poblaciones que viven dentro de ese </a:t>
            </a:r>
            <a:r>
              <a:rPr lang="es-ES" altLang="es-ES" sz="2400" b="1" dirty="0" smtClean="0">
                <a:solidFill>
                  <a:schemeClr val="accent6">
                    <a:lumMod val="50000"/>
                  </a:schemeClr>
                </a:solidFill>
                <a:latin typeface="Tahoma" panose="020B0604030504040204" pitchFamily="34" charset="0"/>
                <a:cs typeface="Tahoma" panose="020B0604030504040204" pitchFamily="34" charset="0"/>
              </a:rPr>
              <a:t>espacio, </a:t>
            </a:r>
            <a:r>
              <a:rPr lang="es-ES" altLang="es-ES" sz="2400" b="1" dirty="0">
                <a:solidFill>
                  <a:schemeClr val="accent6">
                    <a:lumMod val="50000"/>
                  </a:schemeClr>
                </a:solidFill>
                <a:latin typeface="Tahoma" panose="020B0604030504040204" pitchFamily="34" charset="0"/>
                <a:cs typeface="Tahoma" panose="020B0604030504040204" pitchFamily="34" charset="0"/>
              </a:rPr>
              <a:t>son </a:t>
            </a:r>
            <a:r>
              <a:rPr lang="es-ES" altLang="es-ES" sz="2400" b="1" dirty="0" smtClean="0">
                <a:solidFill>
                  <a:schemeClr val="accent6">
                    <a:lumMod val="50000"/>
                  </a:schemeClr>
                </a:solidFill>
                <a:latin typeface="Tahoma" panose="020B0604030504040204" pitchFamily="34" charset="0"/>
                <a:cs typeface="Tahoma" panose="020B0604030504040204" pitchFamily="34" charset="0"/>
              </a:rPr>
              <a:t>las dinámicas”.</a:t>
            </a:r>
          </a:p>
          <a:p>
            <a:pPr lvl="0" algn="r" eaLnBrk="0" hangingPunct="0"/>
            <a:r>
              <a:rPr lang="es-ES" altLang="es-ES" sz="2400" dirty="0" smtClean="0">
                <a:solidFill>
                  <a:schemeClr val="accent6">
                    <a:lumMod val="50000"/>
                  </a:schemeClr>
                </a:solidFill>
                <a:latin typeface="Tahoma" panose="020B0604030504040204" pitchFamily="34" charset="0"/>
                <a:cs typeface="Tahoma" panose="020B0604030504040204" pitchFamily="34" charset="0"/>
              </a:rPr>
              <a:t>Morgenthau </a:t>
            </a:r>
            <a:r>
              <a:rPr lang="es-ES" altLang="es-ES" sz="2400" dirty="0">
                <a:solidFill>
                  <a:schemeClr val="accent6">
                    <a:lumMod val="50000"/>
                  </a:schemeClr>
                </a:solidFill>
                <a:latin typeface="Tahoma" panose="020B0604030504040204" pitchFamily="34" charset="0"/>
                <a:cs typeface="Tahoma" panose="020B0604030504040204" pitchFamily="34" charset="0"/>
              </a:rPr>
              <a:t>(1981)</a:t>
            </a:r>
            <a:r>
              <a:rPr lang="es-ES" altLang="es-ES" sz="2000" dirty="0">
                <a:solidFill>
                  <a:schemeClr val="accent6">
                    <a:lumMod val="50000"/>
                  </a:schemeClr>
                </a:solidFill>
              </a:rPr>
              <a:t> </a:t>
            </a:r>
            <a:endParaRPr lang="es-ES" altLang="es-ES" sz="5400" dirty="0">
              <a:solidFill>
                <a:schemeClr val="accent6">
                  <a:lumMod val="50000"/>
                </a:schemeClr>
              </a:solidFill>
            </a:endParaRPr>
          </a:p>
        </p:txBody>
      </p:sp>
    </p:spTree>
    <p:extLst>
      <p:ext uri="{BB962C8B-B14F-4D97-AF65-F5344CB8AC3E}">
        <p14:creationId xmlns:p14="http://schemas.microsoft.com/office/powerpoint/2010/main" val="33032366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971600" y="4149080"/>
            <a:ext cx="7992888" cy="1224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4000" kern="0" dirty="0" smtClean="0">
                <a:solidFill>
                  <a:schemeClr val="tx1"/>
                </a:solidFill>
                <a:effectLst/>
                <a:latin typeface="+mn-lt"/>
              </a:rPr>
              <a:t>GRACIAS POR SU ATENCIÓN…</a:t>
            </a: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val="0"/>
              </a:ext>
            </a:extLst>
          </a:blip>
          <a:srcRect l="1216" t="2282" r="3479" b="1483"/>
          <a:stretch/>
        </p:blipFill>
        <p:spPr>
          <a:xfrm>
            <a:off x="3779912" y="1334414"/>
            <a:ext cx="1656184" cy="2094586"/>
          </a:xfrm>
          <a:prstGeom prst="rect">
            <a:avLst/>
          </a:prstGeom>
          <a:solidFill>
            <a:srgbClr val="C00000"/>
          </a:solidFill>
          <a:ln>
            <a:solidFill>
              <a:schemeClr val="tx1"/>
            </a:solidFill>
          </a:ln>
          <a:effectLst/>
          <a:scene3d>
            <a:camera prst="orthographicFront"/>
            <a:lightRig rig="harsh" dir="t">
              <a:rot lat="0" lon="0" rev="3000000"/>
            </a:lightRig>
          </a:scene3d>
          <a:sp3d extrusionH="133350" contourW="6350">
            <a:bevelT w="38100" h="19050" prst="angle"/>
            <a:bevelB w="82550" h="44450" prst="angle"/>
            <a:contourClr>
              <a:srgbClr val="FFFFFF"/>
            </a:contourClr>
          </a:sp3d>
        </p:spPr>
      </p:pic>
    </p:spTree>
    <p:extLst>
      <p:ext uri="{BB962C8B-B14F-4D97-AF65-F5344CB8AC3E}">
        <p14:creationId xmlns:p14="http://schemas.microsoft.com/office/powerpoint/2010/main" val="1479186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1.2 FORMULACIÓN </a:t>
            </a:r>
            <a:r>
              <a:rPr lang="es-ES_tradnl" sz="2800" dirty="0">
                <a:ln>
                  <a:solidFill>
                    <a:srgbClr val="000000"/>
                  </a:solidFill>
                </a:ln>
                <a:solidFill>
                  <a:srgbClr val="000066"/>
                </a:solidFill>
                <a:latin typeface="Arial Rounded MT Bold" pitchFamily="34" charset="0"/>
              </a:rPr>
              <a:t>DEL PROBLEMA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3" name="Diagrama 2"/>
          <p:cNvGraphicFramePr/>
          <p:nvPr>
            <p:extLst>
              <p:ext uri="{D42A27DB-BD31-4B8C-83A1-F6EECF244321}">
                <p14:modId xmlns:p14="http://schemas.microsoft.com/office/powerpoint/2010/main" val="3065167952"/>
              </p:ext>
            </p:extLst>
          </p:nvPr>
        </p:nvGraphicFramePr>
        <p:xfrm>
          <a:off x="48943" y="620688"/>
          <a:ext cx="9036496"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60425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1.3 OBJETIVOS</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sp>
        <p:nvSpPr>
          <p:cNvPr id="5" name="Elipse 4"/>
          <p:cNvSpPr/>
          <p:nvPr/>
        </p:nvSpPr>
        <p:spPr>
          <a:xfrm>
            <a:off x="5796136" y="620688"/>
            <a:ext cx="3456384" cy="3672408"/>
          </a:xfrm>
          <a:prstGeom prst="ellipse">
            <a:avLst/>
          </a:prstGeom>
          <a:solidFill>
            <a:srgbClr val="FF0000"/>
          </a:solidFill>
          <a:ln w="76200">
            <a:solidFill>
              <a:schemeClr val="accent6"/>
            </a:solidFill>
          </a:ln>
          <a:effectLst>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Plantear estrategias </a:t>
            </a:r>
            <a:r>
              <a:rPr lang="es-ES" b="1" dirty="0" smtClean="0">
                <a:solidFill>
                  <a:schemeClr val="bg1"/>
                </a:solidFill>
              </a:rPr>
              <a:t>de </a:t>
            </a:r>
            <a:r>
              <a:rPr lang="es-ES" b="1" dirty="0">
                <a:solidFill>
                  <a:schemeClr val="bg1"/>
                </a:solidFill>
              </a:rPr>
              <a:t>defensa nacional para el Ecuador dentro </a:t>
            </a:r>
            <a:r>
              <a:rPr lang="es-ES" b="1" dirty="0" smtClean="0">
                <a:solidFill>
                  <a:schemeClr val="bg1"/>
                </a:solidFill>
              </a:rPr>
              <a:t>de la </a:t>
            </a:r>
            <a:r>
              <a:rPr lang="es-ES" b="1" dirty="0">
                <a:solidFill>
                  <a:schemeClr val="bg1"/>
                </a:solidFill>
              </a:rPr>
              <a:t>doctrina de seguridad de UNASUR, como efecto de la </a:t>
            </a:r>
            <a:r>
              <a:rPr lang="es-ES" b="1" dirty="0" smtClean="0">
                <a:solidFill>
                  <a:schemeClr val="bg1"/>
                </a:solidFill>
              </a:rPr>
              <a:t>geopolítica </a:t>
            </a:r>
            <a:r>
              <a:rPr lang="es-ES" b="1" dirty="0">
                <a:solidFill>
                  <a:schemeClr val="bg1"/>
                </a:solidFill>
              </a:rPr>
              <a:t>multipolar </a:t>
            </a:r>
            <a:r>
              <a:rPr lang="es-ES" b="1" dirty="0" smtClean="0">
                <a:solidFill>
                  <a:schemeClr val="bg1"/>
                </a:solidFill>
              </a:rPr>
              <a:t>del Asia-Pacifico</a:t>
            </a:r>
            <a:r>
              <a:rPr lang="es-ES" b="1" dirty="0">
                <a:solidFill>
                  <a:schemeClr val="bg1"/>
                </a:solidFill>
              </a:rPr>
              <a:t>.</a:t>
            </a:r>
          </a:p>
        </p:txBody>
      </p:sp>
      <p:graphicFrame>
        <p:nvGraphicFramePr>
          <p:cNvPr id="4" name="Diagrama 3"/>
          <p:cNvGraphicFramePr/>
          <p:nvPr>
            <p:extLst>
              <p:ext uri="{D42A27DB-BD31-4B8C-83A1-F6EECF244321}">
                <p14:modId xmlns:p14="http://schemas.microsoft.com/office/powerpoint/2010/main" val="1999290589"/>
              </p:ext>
            </p:extLst>
          </p:nvPr>
        </p:nvGraphicFramePr>
        <p:xfrm>
          <a:off x="-36512" y="44624"/>
          <a:ext cx="6658617"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453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48943" y="17730"/>
            <a:ext cx="9036496" cy="523220"/>
          </a:xfrm>
          <a:prstGeom prst="rect">
            <a:avLst/>
          </a:prstGeom>
          <a:solidFill>
            <a:srgbClr val="4BACC6">
              <a:lumMod val="20000"/>
              <a:lumOff val="80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lang="es-ES_tradnl" sz="2800" dirty="0" smtClean="0">
                <a:ln>
                  <a:solidFill>
                    <a:srgbClr val="000000"/>
                  </a:solidFill>
                </a:ln>
                <a:solidFill>
                  <a:srgbClr val="000066"/>
                </a:solidFill>
                <a:latin typeface="Arial Rounded MT Bold" pitchFamily="34" charset="0"/>
              </a:rPr>
              <a:t>1.4 JUSTIFICACIÓN E IMPORTANCIA</a:t>
            </a:r>
            <a:endParaRPr kumimoji="0" lang="es-ES_tradnl" sz="2800" b="0" i="0" u="none" strike="noStrike" kern="0" cap="none" spc="0" normalizeH="0" baseline="0" noProof="0" dirty="0">
              <a:ln>
                <a:solidFill>
                  <a:srgbClr val="000000"/>
                </a:solidFill>
              </a:ln>
              <a:solidFill>
                <a:srgbClr val="000066"/>
              </a:solidFill>
              <a:effectLst/>
              <a:uLnTx/>
              <a:uFillTx/>
              <a:latin typeface="Arial Rounded MT Bold" pitchFamily="34" charset="0"/>
              <a:ea typeface="+mn-ea"/>
              <a:cs typeface="+mn-cs"/>
            </a:endParaRPr>
          </a:p>
        </p:txBody>
      </p:sp>
      <p:graphicFrame>
        <p:nvGraphicFramePr>
          <p:cNvPr id="3" name="Diagrama 2"/>
          <p:cNvGraphicFramePr/>
          <p:nvPr>
            <p:extLst>
              <p:ext uri="{D42A27DB-BD31-4B8C-83A1-F6EECF244321}">
                <p14:modId xmlns:p14="http://schemas.microsoft.com/office/powerpoint/2010/main" val="2126733093"/>
              </p:ext>
            </p:extLst>
          </p:nvPr>
        </p:nvGraphicFramePr>
        <p:xfrm>
          <a:off x="0" y="620688"/>
          <a:ext cx="9180512"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3598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Rectángulo"/>
          <p:cNvSpPr/>
          <p:nvPr/>
        </p:nvSpPr>
        <p:spPr>
          <a:xfrm>
            <a:off x="611560" y="1556792"/>
            <a:ext cx="8424936" cy="2492990"/>
          </a:xfrm>
          <a:prstGeom prst="rect">
            <a:avLst/>
          </a:prstGeom>
        </p:spPr>
        <p:txBody>
          <a:bodyPr wrap="square">
            <a:spAutoFit/>
          </a:bodyPr>
          <a:lstStyle/>
          <a:p>
            <a:pPr algn="ctr"/>
            <a:r>
              <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CAPÍTULO </a:t>
            </a: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2</a:t>
            </a: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endParaRPr lang="es-EC" sz="48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a:p>
            <a:pPr algn="ctr"/>
            <a:r>
              <a:rPr lang="es-EC" sz="5400" b="1" dirty="0" smtClean="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rPr>
              <a:t>MARCO TEÓRICO</a:t>
            </a:r>
            <a:endParaRPr lang="es-EC" sz="5400" b="1" dirty="0">
              <a:ln w="17780" cmpd="sng">
                <a:solidFill>
                  <a:srgbClr val="FFFFFF"/>
                </a:solidFill>
                <a:prstDash val="solid"/>
                <a:miter lim="800000"/>
              </a:ln>
              <a:solidFill>
                <a:srgbClr val="002060"/>
              </a:solidFill>
              <a:effectLst>
                <a:outerShdw blurRad="50800" algn="tl" rotWithShape="0">
                  <a:srgbClr val="000000"/>
                </a:outerShdw>
              </a:effectLst>
              <a:latin typeface="Bernard MT Condensed" pitchFamily="18" charset="0"/>
            </a:endParaRPr>
          </a:p>
        </p:txBody>
      </p:sp>
    </p:spTree>
    <p:extLst>
      <p:ext uri="{BB962C8B-B14F-4D97-AF65-F5344CB8AC3E}">
        <p14:creationId xmlns:p14="http://schemas.microsoft.com/office/powerpoint/2010/main" val="2059527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5362</TotalTime>
  <Words>2922</Words>
  <Application>Microsoft Office PowerPoint</Application>
  <PresentationFormat>Presentación en pantalla (4:3)</PresentationFormat>
  <Paragraphs>303</Paragraphs>
  <Slides>59</Slides>
  <Notes>7</Notes>
  <HiddenSlides>1</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59</vt:i4>
      </vt:variant>
    </vt:vector>
  </HeadingPairs>
  <TitlesOfParts>
    <vt:vector size="75" baseType="lpstr">
      <vt:lpstr>Aharoni</vt:lpstr>
      <vt:lpstr>Arial</vt:lpstr>
      <vt:lpstr>Arial Narrow</vt:lpstr>
      <vt:lpstr>Arial Rounded MT Bold</vt:lpstr>
      <vt:lpstr>Berlin Sans FB Demi</vt:lpstr>
      <vt:lpstr>Bernard MT Condensed</vt:lpstr>
      <vt:lpstr>Britannic Bold</vt:lpstr>
      <vt:lpstr>Calibri</vt:lpstr>
      <vt:lpstr>Century Gothic</vt:lpstr>
      <vt:lpstr>Courier New</vt:lpstr>
      <vt:lpstr>Impact</vt:lpstr>
      <vt:lpstr>Tahoma</vt:lpstr>
      <vt:lpstr>Times New Roman</vt:lpstr>
      <vt:lpstr>Verdana</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Proceso Depuración Espe-El</dc:title>
  <dc:creator>PVillarroelP</dc:creator>
  <cp:lastModifiedBy>P. ViP.</cp:lastModifiedBy>
  <cp:revision>1354</cp:revision>
  <dcterms:created xsi:type="dcterms:W3CDTF">2008-02-13T16:07:44Z</dcterms:created>
  <dcterms:modified xsi:type="dcterms:W3CDTF">2015-05-07T04:08:42Z</dcterms:modified>
</cp:coreProperties>
</file>