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sldIdLst>
    <p:sldId id="257" r:id="rId2"/>
    <p:sldId id="259" r:id="rId3"/>
    <p:sldId id="258" r:id="rId4"/>
    <p:sldId id="264" r:id="rId5"/>
    <p:sldId id="266" r:id="rId6"/>
    <p:sldId id="267" r:id="rId7"/>
    <p:sldId id="268" r:id="rId8"/>
    <p:sldId id="269" r:id="rId9"/>
    <p:sldId id="270" r:id="rId10"/>
    <p:sldId id="271" r:id="rId11"/>
    <p:sldId id="272" r:id="rId12"/>
    <p:sldId id="274" r:id="rId13"/>
    <p:sldId id="273" r:id="rId14"/>
    <p:sldId id="275" r:id="rId15"/>
    <p:sldId id="276" r:id="rId16"/>
    <p:sldId id="277" r:id="rId17"/>
    <p:sldId id="295" r:id="rId18"/>
    <p:sldId id="278" r:id="rId19"/>
    <p:sldId id="279" r:id="rId20"/>
    <p:sldId id="280" r:id="rId21"/>
    <p:sldId id="281" r:id="rId22"/>
    <p:sldId id="282" r:id="rId23"/>
    <p:sldId id="284" r:id="rId24"/>
    <p:sldId id="283" r:id="rId25"/>
    <p:sldId id="285" r:id="rId26"/>
    <p:sldId id="286" r:id="rId27"/>
    <p:sldId id="287" r:id="rId28"/>
    <p:sldId id="288" r:id="rId29"/>
    <p:sldId id="289" r:id="rId30"/>
    <p:sldId id="290" r:id="rId31"/>
    <p:sldId id="291" r:id="rId32"/>
    <p:sldId id="292" r:id="rId33"/>
    <p:sldId id="293" r:id="rId34"/>
    <p:sldId id="294" r:id="rId35"/>
    <p:sldId id="2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0"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B5D6B-9AC3-497E-92ED-590C6E758D57}" type="doc">
      <dgm:prSet loTypeId="urn:microsoft.com/office/officeart/2009/3/layout/SubStepProcess" loCatId="process" qsTypeId="urn:microsoft.com/office/officeart/2005/8/quickstyle/3d4" qsCatId="3D" csTypeId="urn:microsoft.com/office/officeart/2005/8/colors/accent2_4" csCatId="accent2" phldr="1"/>
      <dgm:spPr/>
      <dgm:t>
        <a:bodyPr/>
        <a:lstStyle/>
        <a:p>
          <a:endParaRPr lang="es-ES"/>
        </a:p>
      </dgm:t>
    </dgm:pt>
    <dgm:pt modelId="{EF379DF8-AF4B-44B8-88B7-49AEA88EA135}">
      <dgm:prSet phldrT="[Texto]" custT="1"/>
      <dgm:spPr/>
      <dgm:t>
        <a:bodyPr/>
        <a:lstStyle/>
        <a:p>
          <a:r>
            <a:rPr lang="es-ES" sz="1800" dirty="0"/>
            <a:t>EWOM</a:t>
          </a:r>
        </a:p>
      </dgm:t>
    </dgm:pt>
    <dgm:pt modelId="{0A92EDE9-5BCC-4938-962C-59456CC4E61F}" type="parTrans" cxnId="{2621BC3F-6CD7-4648-AB50-3B865A7C123F}">
      <dgm:prSet/>
      <dgm:spPr/>
      <dgm:t>
        <a:bodyPr/>
        <a:lstStyle/>
        <a:p>
          <a:endParaRPr lang="es-ES" sz="1800"/>
        </a:p>
      </dgm:t>
    </dgm:pt>
    <dgm:pt modelId="{491550C5-B223-4CA6-BFE5-01B3D9BF4292}" type="sibTrans" cxnId="{2621BC3F-6CD7-4648-AB50-3B865A7C123F}">
      <dgm:prSet/>
      <dgm:spPr/>
      <dgm:t>
        <a:bodyPr/>
        <a:lstStyle/>
        <a:p>
          <a:endParaRPr lang="es-ES" sz="1800"/>
        </a:p>
      </dgm:t>
    </dgm:pt>
    <dgm:pt modelId="{76E2F753-8C92-4E0F-B999-C874A241DCEF}">
      <dgm:prSet phldrT="[Texto]" custT="1"/>
      <dgm:spPr/>
      <dgm:t>
        <a:bodyPr/>
        <a:lstStyle/>
        <a:p>
          <a:r>
            <a:rPr lang="es-ES" sz="1200" b="1" dirty="0"/>
            <a:t>VARIABLE INDEPENDIENTE</a:t>
          </a:r>
        </a:p>
      </dgm:t>
    </dgm:pt>
    <dgm:pt modelId="{70D4A345-46A0-4816-A924-D2FDC357DD69}" type="parTrans" cxnId="{527B979D-E2A3-44D6-8385-85B65B7430B0}">
      <dgm:prSet/>
      <dgm:spPr/>
      <dgm:t>
        <a:bodyPr/>
        <a:lstStyle/>
        <a:p>
          <a:endParaRPr lang="es-ES" sz="1800"/>
        </a:p>
      </dgm:t>
    </dgm:pt>
    <dgm:pt modelId="{83A00EDD-F46A-4C46-90A3-4231FFA7DCD3}" type="sibTrans" cxnId="{527B979D-E2A3-44D6-8385-85B65B7430B0}">
      <dgm:prSet/>
      <dgm:spPr/>
      <dgm:t>
        <a:bodyPr/>
        <a:lstStyle/>
        <a:p>
          <a:endParaRPr lang="es-ES" sz="1800"/>
        </a:p>
      </dgm:t>
    </dgm:pt>
    <dgm:pt modelId="{19CBA127-3505-4462-8F91-3AC630F1D226}">
      <dgm:prSet phldrT="[Texto]" custT="1"/>
      <dgm:spPr/>
      <dgm:t>
        <a:bodyPr/>
        <a:lstStyle/>
        <a:p>
          <a:r>
            <a:rPr lang="es-EC" sz="1800" dirty="0"/>
            <a:t>Boca-oído electrónico </a:t>
          </a:r>
          <a:endParaRPr lang="es-ES" sz="1800" dirty="0"/>
        </a:p>
      </dgm:t>
    </dgm:pt>
    <dgm:pt modelId="{03674280-1512-4F3E-AE05-1A3DCBED5692}" type="parTrans" cxnId="{FABF8090-6ED9-4036-87A2-B5B64627111A}">
      <dgm:prSet/>
      <dgm:spPr/>
      <dgm:t>
        <a:bodyPr/>
        <a:lstStyle/>
        <a:p>
          <a:endParaRPr lang="es-ES" sz="1800"/>
        </a:p>
      </dgm:t>
    </dgm:pt>
    <dgm:pt modelId="{F5FFB9FE-EB02-438E-A39B-144ED4DA1062}" type="sibTrans" cxnId="{FABF8090-6ED9-4036-87A2-B5B64627111A}">
      <dgm:prSet/>
      <dgm:spPr/>
      <dgm:t>
        <a:bodyPr/>
        <a:lstStyle/>
        <a:p>
          <a:endParaRPr lang="es-ES" sz="1800"/>
        </a:p>
      </dgm:t>
    </dgm:pt>
    <dgm:pt modelId="{0F1616D7-E486-42B7-A512-1EA8873053AB}">
      <dgm:prSet phldrT="[Texto]" custT="1"/>
      <dgm:spPr/>
      <dgm:t>
        <a:bodyPr/>
        <a:lstStyle/>
        <a:p>
          <a:r>
            <a:rPr lang="es-ES" sz="1200" b="1" dirty="0"/>
            <a:t>COVARIABLES</a:t>
          </a:r>
        </a:p>
      </dgm:t>
    </dgm:pt>
    <dgm:pt modelId="{5285C322-A6FF-48F7-96F5-97D90E2C1471}" type="parTrans" cxnId="{0EFDC041-55EF-4C63-9AA3-713AF3AF8085}">
      <dgm:prSet/>
      <dgm:spPr/>
      <dgm:t>
        <a:bodyPr/>
        <a:lstStyle/>
        <a:p>
          <a:endParaRPr lang="es-ES" sz="1800"/>
        </a:p>
      </dgm:t>
    </dgm:pt>
    <dgm:pt modelId="{185C371F-3FF4-437A-A266-4DB1A85DCEAD}" type="sibTrans" cxnId="{0EFDC041-55EF-4C63-9AA3-713AF3AF8085}">
      <dgm:prSet/>
      <dgm:spPr/>
      <dgm:t>
        <a:bodyPr/>
        <a:lstStyle/>
        <a:p>
          <a:endParaRPr lang="es-ES" sz="1800"/>
        </a:p>
      </dgm:t>
    </dgm:pt>
    <dgm:pt modelId="{C5C19B96-F77E-40B3-9C53-4D41BCA62478}">
      <dgm:prSet phldrT="[Texto]" custT="1"/>
      <dgm:spPr/>
      <dgm:t>
        <a:bodyPr/>
        <a:lstStyle/>
        <a:p>
          <a:r>
            <a:rPr lang="en-US" sz="1800"/>
            <a:t>B2C </a:t>
          </a:r>
          <a:endParaRPr lang="es-ES" sz="1800" dirty="0"/>
        </a:p>
      </dgm:t>
    </dgm:pt>
    <dgm:pt modelId="{B20FCD02-1C62-4E1D-83E4-2C5D6F26D6CB}" type="parTrans" cxnId="{653B0483-224D-4D70-B7D9-C9A1E5962377}">
      <dgm:prSet/>
      <dgm:spPr/>
      <dgm:t>
        <a:bodyPr/>
        <a:lstStyle/>
        <a:p>
          <a:endParaRPr lang="es-ES" sz="1800"/>
        </a:p>
      </dgm:t>
    </dgm:pt>
    <dgm:pt modelId="{7411DDC4-CB7C-489E-B0FF-4F7F5B56753B}" type="sibTrans" cxnId="{653B0483-224D-4D70-B7D9-C9A1E5962377}">
      <dgm:prSet/>
      <dgm:spPr/>
      <dgm:t>
        <a:bodyPr/>
        <a:lstStyle/>
        <a:p>
          <a:endParaRPr lang="es-ES" sz="1800"/>
        </a:p>
      </dgm:t>
    </dgm:pt>
    <dgm:pt modelId="{7811F1DC-25D0-4C2F-90E4-29F67A4B088A}" type="pres">
      <dgm:prSet presAssocID="{DC6B5D6B-9AC3-497E-92ED-590C6E758D57}" presName="Name0" presStyleCnt="0">
        <dgm:presLayoutVars>
          <dgm:chMax val="7"/>
          <dgm:dir/>
          <dgm:animOne val="branch"/>
        </dgm:presLayoutVars>
      </dgm:prSet>
      <dgm:spPr/>
    </dgm:pt>
    <dgm:pt modelId="{116B04D8-E185-4F24-A061-9AECA2DFE2BB}" type="pres">
      <dgm:prSet presAssocID="{EF379DF8-AF4B-44B8-88B7-49AEA88EA135}" presName="parTx1" presStyleLbl="node1" presStyleIdx="0" presStyleCnt="3"/>
      <dgm:spPr/>
    </dgm:pt>
    <dgm:pt modelId="{869F4687-FCB5-4A1A-89C4-88180A079D44}" type="pres">
      <dgm:prSet presAssocID="{EF379DF8-AF4B-44B8-88B7-49AEA88EA135}" presName="spPre1" presStyleCnt="0"/>
      <dgm:spPr/>
    </dgm:pt>
    <dgm:pt modelId="{FD684884-BD6B-4F9C-9B1F-789D4CBDA82C}" type="pres">
      <dgm:prSet presAssocID="{EF379DF8-AF4B-44B8-88B7-49AEA88EA135}" presName="chLin1" presStyleCnt="0"/>
      <dgm:spPr/>
    </dgm:pt>
    <dgm:pt modelId="{788E4BBF-3A52-406B-863A-D6F6DD05FC8C}" type="pres">
      <dgm:prSet presAssocID="{70D4A345-46A0-4816-A924-D2FDC357DD69}" presName="Name11" presStyleLbl="parChTrans1D1" presStyleIdx="0" presStyleCnt="6"/>
      <dgm:spPr/>
    </dgm:pt>
    <dgm:pt modelId="{2ABA195B-C9A9-4EAE-926B-AA3BC547AA73}" type="pres">
      <dgm:prSet presAssocID="{70D4A345-46A0-4816-A924-D2FDC357DD69}" presName="Name31" presStyleLbl="parChTrans1D1" presStyleIdx="1" presStyleCnt="6"/>
      <dgm:spPr/>
    </dgm:pt>
    <dgm:pt modelId="{948A5077-E575-48BB-A6DD-B9BB8FBACB68}" type="pres">
      <dgm:prSet presAssocID="{76E2F753-8C92-4E0F-B999-C874A241DCEF}" presName="top1" presStyleCnt="0"/>
      <dgm:spPr/>
    </dgm:pt>
    <dgm:pt modelId="{3F161A18-1218-4CD2-838E-7D9B9F893CCC}" type="pres">
      <dgm:prSet presAssocID="{76E2F753-8C92-4E0F-B999-C874A241DCEF}" presName="txAndLines1" presStyleCnt="0"/>
      <dgm:spPr/>
    </dgm:pt>
    <dgm:pt modelId="{23520444-0FE4-48F8-B63C-DE353A42A390}" type="pres">
      <dgm:prSet presAssocID="{76E2F753-8C92-4E0F-B999-C874A241DCEF}" presName="anchor1" presStyleCnt="0"/>
      <dgm:spPr/>
    </dgm:pt>
    <dgm:pt modelId="{11E07902-2C4E-4BD7-B8E5-76281C63A2A9}" type="pres">
      <dgm:prSet presAssocID="{76E2F753-8C92-4E0F-B999-C874A241DCEF}" presName="backup1" presStyleCnt="0"/>
      <dgm:spPr/>
    </dgm:pt>
    <dgm:pt modelId="{137919A0-564D-49A1-96BC-7A15DD9F7C28}" type="pres">
      <dgm:prSet presAssocID="{76E2F753-8C92-4E0F-B999-C874A241DCEF}" presName="preLine1" presStyleLbl="parChTrans1D1" presStyleIdx="2" presStyleCnt="6"/>
      <dgm:spPr/>
    </dgm:pt>
    <dgm:pt modelId="{344965C1-FF9F-4A43-95EB-D1B93C3F0BC3}" type="pres">
      <dgm:prSet presAssocID="{76E2F753-8C92-4E0F-B999-C874A241DCEF}" presName="desTx1" presStyleLbl="revTx" presStyleIdx="0" presStyleCnt="0" custLinFactNeighborX="20056">
        <dgm:presLayoutVars>
          <dgm:bulletEnabled val="1"/>
        </dgm:presLayoutVars>
      </dgm:prSet>
      <dgm:spPr/>
    </dgm:pt>
    <dgm:pt modelId="{48A063FE-474C-4149-AA55-0DEF3A588C8C}" type="pres">
      <dgm:prSet presAssocID="{76E2F753-8C92-4E0F-B999-C874A241DCEF}" presName="postLine1" presStyleLbl="parChTrans1D1" presStyleIdx="3" presStyleCnt="6"/>
      <dgm:spPr/>
    </dgm:pt>
    <dgm:pt modelId="{9223979A-8B9A-4126-B6CF-17AE1E5F2FD4}" type="pres">
      <dgm:prSet presAssocID="{EF379DF8-AF4B-44B8-88B7-49AEA88EA135}" presName="spPost1" presStyleCnt="0"/>
      <dgm:spPr/>
    </dgm:pt>
    <dgm:pt modelId="{F95A12C9-2D95-4758-BDD2-8C531F96746C}" type="pres">
      <dgm:prSet presAssocID="{19CBA127-3505-4462-8F91-3AC630F1D226}" presName="parTx2" presStyleLbl="node1" presStyleIdx="1" presStyleCnt="3"/>
      <dgm:spPr/>
    </dgm:pt>
    <dgm:pt modelId="{21CC68C8-3257-48F8-BCDC-824C0978C301}" type="pres">
      <dgm:prSet presAssocID="{C5C19B96-F77E-40B3-9C53-4D41BCA62478}" presName="parTx3" presStyleLbl="node1" presStyleIdx="2" presStyleCnt="3"/>
      <dgm:spPr/>
    </dgm:pt>
    <dgm:pt modelId="{AEBC3C6D-6F57-4298-A27E-3DA393C6BA32}" type="pres">
      <dgm:prSet presAssocID="{C5C19B96-F77E-40B3-9C53-4D41BCA62478}" presName="spPre3" presStyleCnt="0"/>
      <dgm:spPr/>
    </dgm:pt>
    <dgm:pt modelId="{51F398BE-B553-40E6-9B5B-865CFA878411}" type="pres">
      <dgm:prSet presAssocID="{C5C19B96-F77E-40B3-9C53-4D41BCA62478}" presName="chLin3" presStyleCnt="0"/>
      <dgm:spPr/>
    </dgm:pt>
    <dgm:pt modelId="{BD00E08F-C8BF-4FE3-BD36-90F977D94D8C}" type="pres">
      <dgm:prSet presAssocID="{5285C322-A6FF-48F7-96F5-97D90E2C1471}" presName="Name79" presStyleLbl="parChTrans1D1" presStyleIdx="4" presStyleCnt="6"/>
      <dgm:spPr/>
    </dgm:pt>
    <dgm:pt modelId="{3B579726-7477-4495-BF84-AE0310E22B9C}" type="pres">
      <dgm:prSet presAssocID="{0F1616D7-E486-42B7-A512-1EA8873053AB}" presName="top3" presStyleCnt="0"/>
      <dgm:spPr/>
    </dgm:pt>
    <dgm:pt modelId="{43DFA28D-AD4A-4D3A-A3A8-3DE7209E4907}" type="pres">
      <dgm:prSet presAssocID="{0F1616D7-E486-42B7-A512-1EA8873053AB}" presName="txAndLines3" presStyleCnt="0"/>
      <dgm:spPr/>
    </dgm:pt>
    <dgm:pt modelId="{68E0E1F1-45F9-4C3B-9C04-8E883818BC3C}" type="pres">
      <dgm:prSet presAssocID="{0F1616D7-E486-42B7-A512-1EA8873053AB}" presName="anchor3" presStyleCnt="0"/>
      <dgm:spPr/>
    </dgm:pt>
    <dgm:pt modelId="{62CBCCAD-FE81-4A6E-9F6E-40A835AC3FE2}" type="pres">
      <dgm:prSet presAssocID="{0F1616D7-E486-42B7-A512-1EA8873053AB}" presName="backup3" presStyleCnt="0"/>
      <dgm:spPr/>
    </dgm:pt>
    <dgm:pt modelId="{722E1183-211D-409D-98DA-48E992FCC626}" type="pres">
      <dgm:prSet presAssocID="{0F1616D7-E486-42B7-A512-1EA8873053AB}" presName="preLine3" presStyleLbl="parChTrans1D1" presStyleIdx="5" presStyleCnt="6"/>
      <dgm:spPr/>
    </dgm:pt>
    <dgm:pt modelId="{53AD63EB-4735-4768-8DD7-0172E9E8B9A4}" type="pres">
      <dgm:prSet presAssocID="{0F1616D7-E486-42B7-A512-1EA8873053AB}" presName="desTx3" presStyleLbl="revTx" presStyleIdx="0" presStyleCnt="0">
        <dgm:presLayoutVars>
          <dgm:bulletEnabled val="1"/>
        </dgm:presLayoutVars>
      </dgm:prSet>
      <dgm:spPr/>
    </dgm:pt>
  </dgm:ptLst>
  <dgm:cxnLst>
    <dgm:cxn modelId="{9A4CD234-0ADA-4020-8CDE-CE31C2E466BE}" type="presOf" srcId="{DC6B5D6B-9AC3-497E-92ED-590C6E758D57}" destId="{7811F1DC-25D0-4C2F-90E4-29F67A4B088A}" srcOrd="0" destOrd="0" presId="urn:microsoft.com/office/officeart/2009/3/layout/SubStepProcess"/>
    <dgm:cxn modelId="{2621BC3F-6CD7-4648-AB50-3B865A7C123F}" srcId="{DC6B5D6B-9AC3-497E-92ED-590C6E758D57}" destId="{EF379DF8-AF4B-44B8-88B7-49AEA88EA135}" srcOrd="0" destOrd="0" parTransId="{0A92EDE9-5BCC-4938-962C-59456CC4E61F}" sibTransId="{491550C5-B223-4CA6-BFE5-01B3D9BF4292}"/>
    <dgm:cxn modelId="{BDA21F5C-D2F0-44E7-B8DE-56203CB03EB2}" type="presOf" srcId="{19CBA127-3505-4462-8F91-3AC630F1D226}" destId="{F95A12C9-2D95-4758-BDD2-8C531F96746C}" srcOrd="0" destOrd="0" presId="urn:microsoft.com/office/officeart/2009/3/layout/SubStepProcess"/>
    <dgm:cxn modelId="{0EFDC041-55EF-4C63-9AA3-713AF3AF8085}" srcId="{C5C19B96-F77E-40B3-9C53-4D41BCA62478}" destId="{0F1616D7-E486-42B7-A512-1EA8873053AB}" srcOrd="0" destOrd="0" parTransId="{5285C322-A6FF-48F7-96F5-97D90E2C1471}" sibTransId="{185C371F-3FF4-437A-A266-4DB1A85DCEAD}"/>
    <dgm:cxn modelId="{1927CC46-907B-4823-AFF1-9C3399C8F688}" type="presOf" srcId="{EF379DF8-AF4B-44B8-88B7-49AEA88EA135}" destId="{116B04D8-E185-4F24-A061-9AECA2DFE2BB}" srcOrd="0" destOrd="0" presId="urn:microsoft.com/office/officeart/2009/3/layout/SubStepProcess"/>
    <dgm:cxn modelId="{12C2AA70-F72F-4DDE-B516-2E1C96F5EE8E}" type="presOf" srcId="{76E2F753-8C92-4E0F-B999-C874A241DCEF}" destId="{344965C1-FF9F-4A43-95EB-D1B93C3F0BC3}" srcOrd="0" destOrd="0" presId="urn:microsoft.com/office/officeart/2009/3/layout/SubStepProcess"/>
    <dgm:cxn modelId="{653B0483-224D-4D70-B7D9-C9A1E5962377}" srcId="{DC6B5D6B-9AC3-497E-92ED-590C6E758D57}" destId="{C5C19B96-F77E-40B3-9C53-4D41BCA62478}" srcOrd="2" destOrd="0" parTransId="{B20FCD02-1C62-4E1D-83E4-2C5D6F26D6CB}" sibTransId="{7411DDC4-CB7C-489E-B0FF-4F7F5B56753B}"/>
    <dgm:cxn modelId="{FABF8090-6ED9-4036-87A2-B5B64627111A}" srcId="{DC6B5D6B-9AC3-497E-92ED-590C6E758D57}" destId="{19CBA127-3505-4462-8F91-3AC630F1D226}" srcOrd="1" destOrd="0" parTransId="{03674280-1512-4F3E-AE05-1A3DCBED5692}" sibTransId="{F5FFB9FE-EB02-438E-A39B-144ED4DA1062}"/>
    <dgm:cxn modelId="{1B46419A-74BB-416A-9BD5-3AEB67D869CD}" type="presOf" srcId="{0F1616D7-E486-42B7-A512-1EA8873053AB}" destId="{53AD63EB-4735-4768-8DD7-0172E9E8B9A4}" srcOrd="0" destOrd="0" presId="urn:microsoft.com/office/officeart/2009/3/layout/SubStepProcess"/>
    <dgm:cxn modelId="{527B979D-E2A3-44D6-8385-85B65B7430B0}" srcId="{EF379DF8-AF4B-44B8-88B7-49AEA88EA135}" destId="{76E2F753-8C92-4E0F-B999-C874A241DCEF}" srcOrd="0" destOrd="0" parTransId="{70D4A345-46A0-4816-A924-D2FDC357DD69}" sibTransId="{83A00EDD-F46A-4C46-90A3-4231FFA7DCD3}"/>
    <dgm:cxn modelId="{EBA651C3-CCAB-40A3-B1C0-DF1FE790A7FF}" type="presOf" srcId="{C5C19B96-F77E-40B3-9C53-4D41BCA62478}" destId="{21CC68C8-3257-48F8-BCDC-824C0978C301}" srcOrd="0" destOrd="0" presId="urn:microsoft.com/office/officeart/2009/3/layout/SubStepProcess"/>
    <dgm:cxn modelId="{D7E90C5F-8189-4491-873D-13D8B289FF1E}" type="presParOf" srcId="{7811F1DC-25D0-4C2F-90E4-29F67A4B088A}" destId="{116B04D8-E185-4F24-A061-9AECA2DFE2BB}" srcOrd="0" destOrd="0" presId="urn:microsoft.com/office/officeart/2009/3/layout/SubStepProcess"/>
    <dgm:cxn modelId="{6F78C47F-34F5-4657-9C44-DE46421F6DC1}" type="presParOf" srcId="{7811F1DC-25D0-4C2F-90E4-29F67A4B088A}" destId="{869F4687-FCB5-4A1A-89C4-88180A079D44}" srcOrd="1" destOrd="0" presId="urn:microsoft.com/office/officeart/2009/3/layout/SubStepProcess"/>
    <dgm:cxn modelId="{102CE7CB-6458-4F02-A63F-F25963FAEBC0}" type="presParOf" srcId="{7811F1DC-25D0-4C2F-90E4-29F67A4B088A}" destId="{FD684884-BD6B-4F9C-9B1F-789D4CBDA82C}" srcOrd="2" destOrd="0" presId="urn:microsoft.com/office/officeart/2009/3/layout/SubStepProcess"/>
    <dgm:cxn modelId="{5984FD33-93ED-463A-85B7-1297270E57BA}" type="presParOf" srcId="{FD684884-BD6B-4F9C-9B1F-789D4CBDA82C}" destId="{788E4BBF-3A52-406B-863A-D6F6DD05FC8C}" srcOrd="0" destOrd="0" presId="urn:microsoft.com/office/officeart/2009/3/layout/SubStepProcess"/>
    <dgm:cxn modelId="{537982E2-F007-4AB2-BD36-2A4AC2A0A897}" type="presParOf" srcId="{FD684884-BD6B-4F9C-9B1F-789D4CBDA82C}" destId="{2ABA195B-C9A9-4EAE-926B-AA3BC547AA73}" srcOrd="1" destOrd="0" presId="urn:microsoft.com/office/officeart/2009/3/layout/SubStepProcess"/>
    <dgm:cxn modelId="{35693894-837A-4E30-A9BE-A933F78C4562}" type="presParOf" srcId="{FD684884-BD6B-4F9C-9B1F-789D4CBDA82C}" destId="{948A5077-E575-48BB-A6DD-B9BB8FBACB68}" srcOrd="2" destOrd="0" presId="urn:microsoft.com/office/officeart/2009/3/layout/SubStepProcess"/>
    <dgm:cxn modelId="{5ED6E931-7FDB-4599-BADA-F57F89922B3F}" type="presParOf" srcId="{FD684884-BD6B-4F9C-9B1F-789D4CBDA82C}" destId="{3F161A18-1218-4CD2-838E-7D9B9F893CCC}" srcOrd="3" destOrd="0" presId="urn:microsoft.com/office/officeart/2009/3/layout/SubStepProcess"/>
    <dgm:cxn modelId="{BDA9AAA5-8B15-480F-8465-3B9C77FBD5F0}" type="presParOf" srcId="{3F161A18-1218-4CD2-838E-7D9B9F893CCC}" destId="{23520444-0FE4-48F8-B63C-DE353A42A390}" srcOrd="0" destOrd="0" presId="urn:microsoft.com/office/officeart/2009/3/layout/SubStepProcess"/>
    <dgm:cxn modelId="{17522F58-C736-4395-8984-49FCB5D314F0}" type="presParOf" srcId="{3F161A18-1218-4CD2-838E-7D9B9F893CCC}" destId="{11E07902-2C4E-4BD7-B8E5-76281C63A2A9}" srcOrd="1" destOrd="0" presId="urn:microsoft.com/office/officeart/2009/3/layout/SubStepProcess"/>
    <dgm:cxn modelId="{E328BB42-484C-425E-98F4-8E66E32CDB17}" type="presParOf" srcId="{3F161A18-1218-4CD2-838E-7D9B9F893CCC}" destId="{137919A0-564D-49A1-96BC-7A15DD9F7C28}" srcOrd="2" destOrd="0" presId="urn:microsoft.com/office/officeart/2009/3/layout/SubStepProcess"/>
    <dgm:cxn modelId="{FF9F2984-BE3E-460C-93D8-FFEB6CAAE4FA}" type="presParOf" srcId="{3F161A18-1218-4CD2-838E-7D9B9F893CCC}" destId="{344965C1-FF9F-4A43-95EB-D1B93C3F0BC3}" srcOrd="3" destOrd="0" presId="urn:microsoft.com/office/officeart/2009/3/layout/SubStepProcess"/>
    <dgm:cxn modelId="{EDF2FE42-2D70-4AAD-8928-BD0C90F2522B}" type="presParOf" srcId="{3F161A18-1218-4CD2-838E-7D9B9F893CCC}" destId="{48A063FE-474C-4149-AA55-0DEF3A588C8C}" srcOrd="4" destOrd="0" presId="urn:microsoft.com/office/officeart/2009/3/layout/SubStepProcess"/>
    <dgm:cxn modelId="{5F84777A-733E-4B8F-9EEF-7D4E966CE5A7}" type="presParOf" srcId="{7811F1DC-25D0-4C2F-90E4-29F67A4B088A}" destId="{9223979A-8B9A-4126-B6CF-17AE1E5F2FD4}" srcOrd="3" destOrd="0" presId="urn:microsoft.com/office/officeart/2009/3/layout/SubStepProcess"/>
    <dgm:cxn modelId="{9FAFC468-0210-473A-A324-2BCD5CDF2786}" type="presParOf" srcId="{7811F1DC-25D0-4C2F-90E4-29F67A4B088A}" destId="{F95A12C9-2D95-4758-BDD2-8C531F96746C}" srcOrd="4" destOrd="0" presId="urn:microsoft.com/office/officeart/2009/3/layout/SubStepProcess"/>
    <dgm:cxn modelId="{0F3FE516-B7F7-4D1E-8CA0-21323B27FEAF}" type="presParOf" srcId="{7811F1DC-25D0-4C2F-90E4-29F67A4B088A}" destId="{21CC68C8-3257-48F8-BCDC-824C0978C301}" srcOrd="5" destOrd="0" presId="urn:microsoft.com/office/officeart/2009/3/layout/SubStepProcess"/>
    <dgm:cxn modelId="{B5B0C398-FB2C-4C13-8B25-FF429511830A}" type="presParOf" srcId="{7811F1DC-25D0-4C2F-90E4-29F67A4B088A}" destId="{AEBC3C6D-6F57-4298-A27E-3DA393C6BA32}" srcOrd="6" destOrd="0" presId="urn:microsoft.com/office/officeart/2009/3/layout/SubStepProcess"/>
    <dgm:cxn modelId="{5C1A9FD7-5551-4281-A7B7-CD6AC95510AF}" type="presParOf" srcId="{7811F1DC-25D0-4C2F-90E4-29F67A4B088A}" destId="{51F398BE-B553-40E6-9B5B-865CFA878411}" srcOrd="7" destOrd="0" presId="urn:microsoft.com/office/officeart/2009/3/layout/SubStepProcess"/>
    <dgm:cxn modelId="{86C15394-9960-48AA-A845-7B5AA3BDF855}" type="presParOf" srcId="{51F398BE-B553-40E6-9B5B-865CFA878411}" destId="{BD00E08F-C8BF-4FE3-BD36-90F977D94D8C}" srcOrd="0" destOrd="0" presId="urn:microsoft.com/office/officeart/2009/3/layout/SubStepProcess"/>
    <dgm:cxn modelId="{53BC6135-EC2F-45D9-98E1-3956E1AC2FCC}" type="presParOf" srcId="{51F398BE-B553-40E6-9B5B-865CFA878411}" destId="{3B579726-7477-4495-BF84-AE0310E22B9C}" srcOrd="1" destOrd="0" presId="urn:microsoft.com/office/officeart/2009/3/layout/SubStepProcess"/>
    <dgm:cxn modelId="{8D537BAA-E65A-45CF-8D61-8C6324575FD7}" type="presParOf" srcId="{51F398BE-B553-40E6-9B5B-865CFA878411}" destId="{43DFA28D-AD4A-4D3A-A3A8-3DE7209E4907}" srcOrd="2" destOrd="0" presId="urn:microsoft.com/office/officeart/2009/3/layout/SubStepProcess"/>
    <dgm:cxn modelId="{E3D287CC-F7DC-4C87-B7C3-069958354E24}" type="presParOf" srcId="{43DFA28D-AD4A-4D3A-A3A8-3DE7209E4907}" destId="{68E0E1F1-45F9-4C3B-9C04-8E883818BC3C}" srcOrd="0" destOrd="0" presId="urn:microsoft.com/office/officeart/2009/3/layout/SubStepProcess"/>
    <dgm:cxn modelId="{66BE64B1-A845-41FA-9702-52020220A3C7}" type="presParOf" srcId="{43DFA28D-AD4A-4D3A-A3A8-3DE7209E4907}" destId="{62CBCCAD-FE81-4A6E-9F6E-40A835AC3FE2}" srcOrd="1" destOrd="0" presId="urn:microsoft.com/office/officeart/2009/3/layout/SubStepProcess"/>
    <dgm:cxn modelId="{2AB3B5A0-D27A-42D9-9928-A0679E1811EF}" type="presParOf" srcId="{43DFA28D-AD4A-4D3A-A3A8-3DE7209E4907}" destId="{722E1183-211D-409D-98DA-48E992FCC626}" srcOrd="2" destOrd="0" presId="urn:microsoft.com/office/officeart/2009/3/layout/SubStepProcess"/>
    <dgm:cxn modelId="{D94C89A2-E655-42E2-A66A-7421C509DEA4}" type="presParOf" srcId="{43DFA28D-AD4A-4D3A-A3A8-3DE7209E4907}" destId="{53AD63EB-4735-4768-8DD7-0172E9E8B9A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5532E9-17FC-4D7B-93BE-3F6C9F0750B8}" type="doc">
      <dgm:prSet loTypeId="urn:microsoft.com/office/officeart/2005/8/layout/gear1" loCatId="cycle" qsTypeId="urn:microsoft.com/office/officeart/2005/8/quickstyle/simple1" qsCatId="simple" csTypeId="urn:microsoft.com/office/officeart/2005/8/colors/accent1_4" csCatId="accent1" phldr="1"/>
      <dgm:spPr/>
    </dgm:pt>
    <dgm:pt modelId="{99244091-A5FD-406C-8BDC-B1755540600A}">
      <dgm:prSet phldrT="[Texto]" custT="1"/>
      <dgm:spPr/>
      <dgm:t>
        <a:bodyPr/>
        <a:lstStyle/>
        <a:p>
          <a:pPr algn="ctr"/>
          <a:r>
            <a:rPr lang="de-DE" sz="2400" b="1" dirty="0"/>
            <a:t>La Teoría de la Fuerza de las Actitudes </a:t>
          </a:r>
          <a:endParaRPr lang="es-ES" sz="2400" dirty="0"/>
        </a:p>
      </dgm:t>
    </dgm:pt>
    <dgm:pt modelId="{72BD36F2-BA5F-4ABB-95C3-8CF5C94F3708}" type="parTrans" cxnId="{2F377488-FC7A-4D60-983B-1ED13A636C9C}">
      <dgm:prSet/>
      <dgm:spPr/>
      <dgm:t>
        <a:bodyPr/>
        <a:lstStyle/>
        <a:p>
          <a:pPr algn="ctr"/>
          <a:endParaRPr lang="es-ES" sz="2400"/>
        </a:p>
      </dgm:t>
    </dgm:pt>
    <dgm:pt modelId="{81FD0CA5-09CD-4526-BFEE-882FA14E4BDB}" type="sibTrans" cxnId="{2F377488-FC7A-4D60-983B-1ED13A636C9C}">
      <dgm:prSet/>
      <dgm:spPr/>
      <dgm:t>
        <a:bodyPr/>
        <a:lstStyle/>
        <a:p>
          <a:pPr algn="ctr"/>
          <a:endParaRPr lang="es-ES" sz="2400"/>
        </a:p>
      </dgm:t>
    </dgm:pt>
    <dgm:pt modelId="{8907F218-3A0F-4D47-A7CC-AFD4F2D055B6}">
      <dgm:prSet custT="1"/>
      <dgm:spPr/>
      <dgm:t>
        <a:bodyPr/>
        <a:lstStyle/>
        <a:p>
          <a:pPr algn="ctr"/>
          <a:r>
            <a:rPr lang="de-DE" sz="2400" dirty="0"/>
            <a:t>Considera la actitud y el control conductual determinantes fundamentales de la intención de recompra, estando, a su vez, la actitud determinada por la identidad personal y las normas subjetivas </a:t>
          </a:r>
          <a:endParaRPr lang="es-EC" sz="2400" dirty="0"/>
        </a:p>
      </dgm:t>
    </dgm:pt>
    <dgm:pt modelId="{287049B4-4706-47E5-9EFE-502008DBDF85}" type="parTrans" cxnId="{2424B029-03EC-404F-8ABF-EF3A156A83E5}">
      <dgm:prSet/>
      <dgm:spPr/>
      <dgm:t>
        <a:bodyPr/>
        <a:lstStyle/>
        <a:p>
          <a:pPr algn="ctr"/>
          <a:endParaRPr lang="es-ES" sz="2400"/>
        </a:p>
      </dgm:t>
    </dgm:pt>
    <dgm:pt modelId="{985A74EF-35D0-4F99-BD41-64C816B57174}" type="sibTrans" cxnId="{2424B029-03EC-404F-8ABF-EF3A156A83E5}">
      <dgm:prSet/>
      <dgm:spPr/>
      <dgm:t>
        <a:bodyPr/>
        <a:lstStyle/>
        <a:p>
          <a:pPr algn="ctr"/>
          <a:endParaRPr lang="es-ES" sz="2400"/>
        </a:p>
      </dgm:t>
    </dgm:pt>
    <dgm:pt modelId="{1881A876-E9BE-40B5-BD0A-6FCB773581B4}" type="pres">
      <dgm:prSet presAssocID="{625532E9-17FC-4D7B-93BE-3F6C9F0750B8}" presName="composite" presStyleCnt="0">
        <dgm:presLayoutVars>
          <dgm:chMax val="3"/>
          <dgm:animLvl val="lvl"/>
          <dgm:resizeHandles val="exact"/>
        </dgm:presLayoutVars>
      </dgm:prSet>
      <dgm:spPr/>
    </dgm:pt>
    <dgm:pt modelId="{433EBA44-31E5-452A-8E30-07E2FE938F28}" type="pres">
      <dgm:prSet presAssocID="{99244091-A5FD-406C-8BDC-B1755540600A}" presName="gear1" presStyleLbl="node1" presStyleIdx="0" presStyleCnt="1" custLinFactNeighborX="40173" custLinFactNeighborY="-24935">
        <dgm:presLayoutVars>
          <dgm:chMax val="1"/>
          <dgm:bulletEnabled val="1"/>
        </dgm:presLayoutVars>
      </dgm:prSet>
      <dgm:spPr/>
    </dgm:pt>
    <dgm:pt modelId="{B45829B4-45DE-4154-8678-E9E2D77A2B8E}" type="pres">
      <dgm:prSet presAssocID="{99244091-A5FD-406C-8BDC-B1755540600A}" presName="gear1srcNode" presStyleLbl="node1" presStyleIdx="0" presStyleCnt="1"/>
      <dgm:spPr/>
    </dgm:pt>
    <dgm:pt modelId="{D35BA161-D3F9-4316-82E7-2E565F4F7261}" type="pres">
      <dgm:prSet presAssocID="{99244091-A5FD-406C-8BDC-B1755540600A}" presName="gear1dstNode" presStyleLbl="node1" presStyleIdx="0" presStyleCnt="1"/>
      <dgm:spPr/>
    </dgm:pt>
    <dgm:pt modelId="{C1CD2AA0-515E-4A27-9227-DFA7AB8BBBB6}" type="pres">
      <dgm:prSet presAssocID="{99244091-A5FD-406C-8BDC-B1755540600A}" presName="gear1ch" presStyleLbl="fgAcc1" presStyleIdx="0" presStyleCnt="1" custScaleX="273183" custScaleY="127729" custLinFactNeighborX="-73114" custLinFactNeighborY="42650">
        <dgm:presLayoutVars>
          <dgm:chMax val="0"/>
          <dgm:bulletEnabled val="1"/>
        </dgm:presLayoutVars>
      </dgm:prSet>
      <dgm:spPr/>
    </dgm:pt>
    <dgm:pt modelId="{232B53B4-CE36-4E28-8F12-6B9AFD8DE295}" type="pres">
      <dgm:prSet presAssocID="{81FD0CA5-09CD-4526-BFEE-882FA14E4BDB}" presName="connector1" presStyleLbl="sibTrans2D1" presStyleIdx="0" presStyleCnt="1" custLinFactNeighborX="27875" custLinFactNeighborY="-17731"/>
      <dgm:spPr/>
    </dgm:pt>
  </dgm:ptLst>
  <dgm:cxnLst>
    <dgm:cxn modelId="{2424B029-03EC-404F-8ABF-EF3A156A83E5}" srcId="{99244091-A5FD-406C-8BDC-B1755540600A}" destId="{8907F218-3A0F-4D47-A7CC-AFD4F2D055B6}" srcOrd="0" destOrd="0" parTransId="{287049B4-4706-47E5-9EFE-502008DBDF85}" sibTransId="{985A74EF-35D0-4F99-BD41-64C816B57174}"/>
    <dgm:cxn modelId="{F3050739-81D0-4E83-B7E8-AF463271B60B}" type="presOf" srcId="{81FD0CA5-09CD-4526-BFEE-882FA14E4BDB}" destId="{232B53B4-CE36-4E28-8F12-6B9AFD8DE295}" srcOrd="0" destOrd="0" presId="urn:microsoft.com/office/officeart/2005/8/layout/gear1"/>
    <dgm:cxn modelId="{67F6C64C-76D2-4E7F-87D4-7AD548835D02}" type="presOf" srcId="{99244091-A5FD-406C-8BDC-B1755540600A}" destId="{433EBA44-31E5-452A-8E30-07E2FE938F28}" srcOrd="0" destOrd="0" presId="urn:microsoft.com/office/officeart/2005/8/layout/gear1"/>
    <dgm:cxn modelId="{E3AFE670-0C5D-435A-87B2-75AE982319EC}" type="presOf" srcId="{8907F218-3A0F-4D47-A7CC-AFD4F2D055B6}" destId="{C1CD2AA0-515E-4A27-9227-DFA7AB8BBBB6}" srcOrd="0" destOrd="0" presId="urn:microsoft.com/office/officeart/2005/8/layout/gear1"/>
    <dgm:cxn modelId="{2F377488-FC7A-4D60-983B-1ED13A636C9C}" srcId="{625532E9-17FC-4D7B-93BE-3F6C9F0750B8}" destId="{99244091-A5FD-406C-8BDC-B1755540600A}" srcOrd="0" destOrd="0" parTransId="{72BD36F2-BA5F-4ABB-95C3-8CF5C94F3708}" sibTransId="{81FD0CA5-09CD-4526-BFEE-882FA14E4BDB}"/>
    <dgm:cxn modelId="{C7E95AB1-1557-478B-9679-FA9A19B4122C}" type="presOf" srcId="{625532E9-17FC-4D7B-93BE-3F6C9F0750B8}" destId="{1881A876-E9BE-40B5-BD0A-6FCB773581B4}" srcOrd="0" destOrd="0" presId="urn:microsoft.com/office/officeart/2005/8/layout/gear1"/>
    <dgm:cxn modelId="{5A37A8D9-7FA5-4FA0-A07A-11B92056BB64}" type="presOf" srcId="{99244091-A5FD-406C-8BDC-B1755540600A}" destId="{B45829B4-45DE-4154-8678-E9E2D77A2B8E}" srcOrd="1" destOrd="0" presId="urn:microsoft.com/office/officeart/2005/8/layout/gear1"/>
    <dgm:cxn modelId="{3C06DADA-74BD-4C44-81B6-FA12341059CB}" type="presOf" srcId="{99244091-A5FD-406C-8BDC-B1755540600A}" destId="{D35BA161-D3F9-4316-82E7-2E565F4F7261}" srcOrd="2" destOrd="0" presId="urn:microsoft.com/office/officeart/2005/8/layout/gear1"/>
    <dgm:cxn modelId="{E3FDA4A9-864E-4015-9B71-3BB91A331676}" type="presParOf" srcId="{1881A876-E9BE-40B5-BD0A-6FCB773581B4}" destId="{433EBA44-31E5-452A-8E30-07E2FE938F28}" srcOrd="0" destOrd="0" presId="urn:microsoft.com/office/officeart/2005/8/layout/gear1"/>
    <dgm:cxn modelId="{35A1DD7D-179A-4FC1-8CAB-D75B39E6D2F6}" type="presParOf" srcId="{1881A876-E9BE-40B5-BD0A-6FCB773581B4}" destId="{B45829B4-45DE-4154-8678-E9E2D77A2B8E}" srcOrd="1" destOrd="0" presId="urn:microsoft.com/office/officeart/2005/8/layout/gear1"/>
    <dgm:cxn modelId="{E9C9E8E0-0A99-47D1-85E0-94E1AD402601}" type="presParOf" srcId="{1881A876-E9BE-40B5-BD0A-6FCB773581B4}" destId="{D35BA161-D3F9-4316-82E7-2E565F4F7261}" srcOrd="2" destOrd="0" presId="urn:microsoft.com/office/officeart/2005/8/layout/gear1"/>
    <dgm:cxn modelId="{22EEE359-EA87-488A-A423-47CE93E86A0E}" type="presParOf" srcId="{1881A876-E9BE-40B5-BD0A-6FCB773581B4}" destId="{C1CD2AA0-515E-4A27-9227-DFA7AB8BBBB6}" srcOrd="3" destOrd="0" presId="urn:microsoft.com/office/officeart/2005/8/layout/gear1"/>
    <dgm:cxn modelId="{B883D25D-F87B-4741-A7CA-26399A4C38D9}" type="presParOf" srcId="{1881A876-E9BE-40B5-BD0A-6FCB773581B4}" destId="{232B53B4-CE36-4E28-8F12-6B9AFD8DE295}"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5532E9-17FC-4D7B-93BE-3F6C9F0750B8}" type="doc">
      <dgm:prSet loTypeId="urn:microsoft.com/office/officeart/2005/8/layout/gear1" loCatId="cycle" qsTypeId="urn:microsoft.com/office/officeart/2005/8/quickstyle/simple1" qsCatId="simple" csTypeId="urn:microsoft.com/office/officeart/2005/8/colors/accent3_4" csCatId="accent3" phldr="1"/>
      <dgm:spPr/>
    </dgm:pt>
    <dgm:pt modelId="{99244091-A5FD-406C-8BDC-B1755540600A}">
      <dgm:prSet phldrT="[Texto]" custT="1"/>
      <dgm:spPr/>
      <dgm:t>
        <a:bodyPr/>
        <a:lstStyle/>
        <a:p>
          <a:pPr algn="ctr"/>
          <a:r>
            <a:rPr lang="de-DE" sz="2400" b="1" dirty="0"/>
            <a:t>La  teoría</a:t>
          </a:r>
          <a:r>
            <a:rPr lang="es-ES_tradnl" sz="2400" b="1" dirty="0"/>
            <a:t>  de  los  usos  y  gratificaciones</a:t>
          </a:r>
          <a:r>
            <a:rPr lang="es-ES_tradnl" sz="2400" dirty="0"/>
            <a:t> </a:t>
          </a:r>
          <a:endParaRPr lang="es-ES" sz="2400" dirty="0"/>
        </a:p>
      </dgm:t>
    </dgm:pt>
    <dgm:pt modelId="{72BD36F2-BA5F-4ABB-95C3-8CF5C94F3708}" type="parTrans" cxnId="{2F377488-FC7A-4D60-983B-1ED13A636C9C}">
      <dgm:prSet/>
      <dgm:spPr/>
      <dgm:t>
        <a:bodyPr/>
        <a:lstStyle/>
        <a:p>
          <a:pPr algn="ctr"/>
          <a:endParaRPr lang="es-ES" sz="2400"/>
        </a:p>
      </dgm:t>
    </dgm:pt>
    <dgm:pt modelId="{81FD0CA5-09CD-4526-BFEE-882FA14E4BDB}" type="sibTrans" cxnId="{2F377488-FC7A-4D60-983B-1ED13A636C9C}">
      <dgm:prSet/>
      <dgm:spPr/>
      <dgm:t>
        <a:bodyPr/>
        <a:lstStyle/>
        <a:p>
          <a:pPr algn="ctr"/>
          <a:endParaRPr lang="es-ES" sz="2400"/>
        </a:p>
      </dgm:t>
    </dgm:pt>
    <dgm:pt modelId="{8907F218-3A0F-4D47-A7CC-AFD4F2D055B6}">
      <dgm:prSet custT="1"/>
      <dgm:spPr/>
      <dgm:t>
        <a:bodyPr/>
        <a:lstStyle/>
        <a:p>
          <a:pPr algn="ctr"/>
          <a:r>
            <a:rPr lang="de-DE" sz="2400" dirty="0"/>
            <a:t>Se  refiere  a  la  capacidad  de dirigir múltiples</a:t>
          </a:r>
          <a:r>
            <a:rPr lang="es-ES_tradnl" sz="2400" dirty="0"/>
            <a:t> mensajes  a  diferentes  personas  y  de  recibir  una  respuesta  r</a:t>
          </a:r>
          <a:r>
            <a:rPr lang="de-DE" sz="2400" dirty="0"/>
            <a:t>á</a:t>
          </a:r>
          <a:r>
            <a:rPr lang="es-ES_tradnl" sz="2400" dirty="0"/>
            <a:t>pida, potencializando la comunicación</a:t>
          </a:r>
          <a:endParaRPr lang="es-EC" sz="2400" dirty="0"/>
        </a:p>
      </dgm:t>
    </dgm:pt>
    <dgm:pt modelId="{287049B4-4706-47E5-9EFE-502008DBDF85}" type="parTrans" cxnId="{2424B029-03EC-404F-8ABF-EF3A156A83E5}">
      <dgm:prSet/>
      <dgm:spPr/>
      <dgm:t>
        <a:bodyPr/>
        <a:lstStyle/>
        <a:p>
          <a:pPr algn="ctr"/>
          <a:endParaRPr lang="es-ES" sz="2400"/>
        </a:p>
      </dgm:t>
    </dgm:pt>
    <dgm:pt modelId="{985A74EF-35D0-4F99-BD41-64C816B57174}" type="sibTrans" cxnId="{2424B029-03EC-404F-8ABF-EF3A156A83E5}">
      <dgm:prSet/>
      <dgm:spPr/>
      <dgm:t>
        <a:bodyPr/>
        <a:lstStyle/>
        <a:p>
          <a:pPr algn="ctr"/>
          <a:endParaRPr lang="es-ES" sz="2400"/>
        </a:p>
      </dgm:t>
    </dgm:pt>
    <dgm:pt modelId="{1881A876-E9BE-40B5-BD0A-6FCB773581B4}" type="pres">
      <dgm:prSet presAssocID="{625532E9-17FC-4D7B-93BE-3F6C9F0750B8}" presName="composite" presStyleCnt="0">
        <dgm:presLayoutVars>
          <dgm:chMax val="3"/>
          <dgm:animLvl val="lvl"/>
          <dgm:resizeHandles val="exact"/>
        </dgm:presLayoutVars>
      </dgm:prSet>
      <dgm:spPr/>
    </dgm:pt>
    <dgm:pt modelId="{433EBA44-31E5-452A-8E30-07E2FE938F28}" type="pres">
      <dgm:prSet presAssocID="{99244091-A5FD-406C-8BDC-B1755540600A}" presName="gear1" presStyleLbl="node1" presStyleIdx="0" presStyleCnt="1" custLinFactNeighborX="40173" custLinFactNeighborY="-24935">
        <dgm:presLayoutVars>
          <dgm:chMax val="1"/>
          <dgm:bulletEnabled val="1"/>
        </dgm:presLayoutVars>
      </dgm:prSet>
      <dgm:spPr/>
    </dgm:pt>
    <dgm:pt modelId="{B45829B4-45DE-4154-8678-E9E2D77A2B8E}" type="pres">
      <dgm:prSet presAssocID="{99244091-A5FD-406C-8BDC-B1755540600A}" presName="gear1srcNode" presStyleLbl="node1" presStyleIdx="0" presStyleCnt="1"/>
      <dgm:spPr/>
    </dgm:pt>
    <dgm:pt modelId="{D35BA161-D3F9-4316-82E7-2E565F4F7261}" type="pres">
      <dgm:prSet presAssocID="{99244091-A5FD-406C-8BDC-B1755540600A}" presName="gear1dstNode" presStyleLbl="node1" presStyleIdx="0" presStyleCnt="1"/>
      <dgm:spPr/>
    </dgm:pt>
    <dgm:pt modelId="{C1CD2AA0-515E-4A27-9227-DFA7AB8BBBB6}" type="pres">
      <dgm:prSet presAssocID="{99244091-A5FD-406C-8BDC-B1755540600A}" presName="gear1ch" presStyleLbl="fgAcc1" presStyleIdx="0" presStyleCnt="1" custScaleX="273183" custScaleY="127729" custLinFactNeighborX="-73114" custLinFactNeighborY="42650">
        <dgm:presLayoutVars>
          <dgm:chMax val="0"/>
          <dgm:bulletEnabled val="1"/>
        </dgm:presLayoutVars>
      </dgm:prSet>
      <dgm:spPr/>
    </dgm:pt>
    <dgm:pt modelId="{232B53B4-CE36-4E28-8F12-6B9AFD8DE295}" type="pres">
      <dgm:prSet presAssocID="{81FD0CA5-09CD-4526-BFEE-882FA14E4BDB}" presName="connector1" presStyleLbl="sibTrans2D1" presStyleIdx="0" presStyleCnt="1" custLinFactNeighborX="27875" custLinFactNeighborY="-17731"/>
      <dgm:spPr/>
    </dgm:pt>
  </dgm:ptLst>
  <dgm:cxnLst>
    <dgm:cxn modelId="{2424B029-03EC-404F-8ABF-EF3A156A83E5}" srcId="{99244091-A5FD-406C-8BDC-B1755540600A}" destId="{8907F218-3A0F-4D47-A7CC-AFD4F2D055B6}" srcOrd="0" destOrd="0" parTransId="{287049B4-4706-47E5-9EFE-502008DBDF85}" sibTransId="{985A74EF-35D0-4F99-BD41-64C816B57174}"/>
    <dgm:cxn modelId="{F3050739-81D0-4E83-B7E8-AF463271B60B}" type="presOf" srcId="{81FD0CA5-09CD-4526-BFEE-882FA14E4BDB}" destId="{232B53B4-CE36-4E28-8F12-6B9AFD8DE295}" srcOrd="0" destOrd="0" presId="urn:microsoft.com/office/officeart/2005/8/layout/gear1"/>
    <dgm:cxn modelId="{67F6C64C-76D2-4E7F-87D4-7AD548835D02}" type="presOf" srcId="{99244091-A5FD-406C-8BDC-B1755540600A}" destId="{433EBA44-31E5-452A-8E30-07E2FE938F28}" srcOrd="0" destOrd="0" presId="urn:microsoft.com/office/officeart/2005/8/layout/gear1"/>
    <dgm:cxn modelId="{E3AFE670-0C5D-435A-87B2-75AE982319EC}" type="presOf" srcId="{8907F218-3A0F-4D47-A7CC-AFD4F2D055B6}" destId="{C1CD2AA0-515E-4A27-9227-DFA7AB8BBBB6}" srcOrd="0" destOrd="0" presId="urn:microsoft.com/office/officeart/2005/8/layout/gear1"/>
    <dgm:cxn modelId="{2F377488-FC7A-4D60-983B-1ED13A636C9C}" srcId="{625532E9-17FC-4D7B-93BE-3F6C9F0750B8}" destId="{99244091-A5FD-406C-8BDC-B1755540600A}" srcOrd="0" destOrd="0" parTransId="{72BD36F2-BA5F-4ABB-95C3-8CF5C94F3708}" sibTransId="{81FD0CA5-09CD-4526-BFEE-882FA14E4BDB}"/>
    <dgm:cxn modelId="{C7E95AB1-1557-478B-9679-FA9A19B4122C}" type="presOf" srcId="{625532E9-17FC-4D7B-93BE-3F6C9F0750B8}" destId="{1881A876-E9BE-40B5-BD0A-6FCB773581B4}" srcOrd="0" destOrd="0" presId="urn:microsoft.com/office/officeart/2005/8/layout/gear1"/>
    <dgm:cxn modelId="{5A37A8D9-7FA5-4FA0-A07A-11B92056BB64}" type="presOf" srcId="{99244091-A5FD-406C-8BDC-B1755540600A}" destId="{B45829B4-45DE-4154-8678-E9E2D77A2B8E}" srcOrd="1" destOrd="0" presId="urn:microsoft.com/office/officeart/2005/8/layout/gear1"/>
    <dgm:cxn modelId="{3C06DADA-74BD-4C44-81B6-FA12341059CB}" type="presOf" srcId="{99244091-A5FD-406C-8BDC-B1755540600A}" destId="{D35BA161-D3F9-4316-82E7-2E565F4F7261}" srcOrd="2" destOrd="0" presId="urn:microsoft.com/office/officeart/2005/8/layout/gear1"/>
    <dgm:cxn modelId="{E3FDA4A9-864E-4015-9B71-3BB91A331676}" type="presParOf" srcId="{1881A876-E9BE-40B5-BD0A-6FCB773581B4}" destId="{433EBA44-31E5-452A-8E30-07E2FE938F28}" srcOrd="0" destOrd="0" presId="urn:microsoft.com/office/officeart/2005/8/layout/gear1"/>
    <dgm:cxn modelId="{35A1DD7D-179A-4FC1-8CAB-D75B39E6D2F6}" type="presParOf" srcId="{1881A876-E9BE-40B5-BD0A-6FCB773581B4}" destId="{B45829B4-45DE-4154-8678-E9E2D77A2B8E}" srcOrd="1" destOrd="0" presId="urn:microsoft.com/office/officeart/2005/8/layout/gear1"/>
    <dgm:cxn modelId="{E9C9E8E0-0A99-47D1-85E0-94E1AD402601}" type="presParOf" srcId="{1881A876-E9BE-40B5-BD0A-6FCB773581B4}" destId="{D35BA161-D3F9-4316-82E7-2E565F4F7261}" srcOrd="2" destOrd="0" presId="urn:microsoft.com/office/officeart/2005/8/layout/gear1"/>
    <dgm:cxn modelId="{22EEE359-EA87-488A-A423-47CE93E86A0E}" type="presParOf" srcId="{1881A876-E9BE-40B5-BD0A-6FCB773581B4}" destId="{C1CD2AA0-515E-4A27-9227-DFA7AB8BBBB6}" srcOrd="3" destOrd="0" presId="urn:microsoft.com/office/officeart/2005/8/layout/gear1"/>
    <dgm:cxn modelId="{B883D25D-F87B-4741-A7CA-26399A4C38D9}" type="presParOf" srcId="{1881A876-E9BE-40B5-BD0A-6FCB773581B4}" destId="{232B53B4-CE36-4E28-8F12-6B9AFD8DE295}"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48139D-822B-415F-AACA-D108AEAB378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85C5ED4F-F1F7-4F10-B232-4B4C2835D13D}">
      <dgm:prSet phldrT="[Texto]"/>
      <dgm:spPr/>
      <dgm:t>
        <a:bodyPr/>
        <a:lstStyle/>
        <a:p>
          <a:r>
            <a:rPr lang="es-EC" dirty="0">
              <a:latin typeface="Times New Roman" panose="02020603050405020304" pitchFamily="18" charset="0"/>
              <a:cs typeface="Times New Roman" panose="02020603050405020304" pitchFamily="18" charset="0"/>
            </a:rPr>
            <a:t>Boca-oído electrónico</a:t>
          </a:r>
          <a:endParaRPr lang="es-ES" dirty="0"/>
        </a:p>
      </dgm:t>
    </dgm:pt>
    <dgm:pt modelId="{0FF5E3E0-C737-4494-ADB3-59936421F86A}" type="parTrans" cxnId="{50070DFB-E91A-4971-BCB9-9E6E52481BB0}">
      <dgm:prSet/>
      <dgm:spPr/>
      <dgm:t>
        <a:bodyPr/>
        <a:lstStyle/>
        <a:p>
          <a:endParaRPr lang="es-ES"/>
        </a:p>
      </dgm:t>
    </dgm:pt>
    <dgm:pt modelId="{2BA749A7-4054-4E4D-A896-C365C20F3B2A}" type="sibTrans" cxnId="{50070DFB-E91A-4971-BCB9-9E6E52481BB0}">
      <dgm:prSet/>
      <dgm:spPr/>
      <dgm:t>
        <a:bodyPr/>
        <a:lstStyle/>
        <a:p>
          <a:endParaRPr lang="es-ES"/>
        </a:p>
      </dgm:t>
    </dgm:pt>
    <dgm:pt modelId="{76B8BB01-1AEA-4EFF-9131-E516F3D5FD84}">
      <dgm:prSet phldrT="[Texto]"/>
      <dgm:spPr/>
      <dgm:t>
        <a:bodyPr/>
        <a:lstStyle/>
        <a:p>
          <a:r>
            <a:rPr lang="es-EC" dirty="0">
              <a:latin typeface="Times New Roman" panose="02020603050405020304" pitchFamily="18" charset="0"/>
              <a:cs typeface="Times New Roman" panose="02020603050405020304" pitchFamily="18" charset="0"/>
            </a:rPr>
            <a:t>Business </a:t>
          </a:r>
          <a:r>
            <a:rPr lang="es-EC" dirty="0" err="1">
              <a:latin typeface="Times New Roman" panose="02020603050405020304" pitchFamily="18" charset="0"/>
              <a:cs typeface="Times New Roman" panose="02020603050405020304" pitchFamily="18" charset="0"/>
            </a:rPr>
            <a:t>to</a:t>
          </a:r>
          <a:r>
            <a:rPr lang="es-EC" dirty="0">
              <a:latin typeface="Times New Roman" panose="02020603050405020304" pitchFamily="18" charset="0"/>
              <a:cs typeface="Times New Roman" panose="02020603050405020304" pitchFamily="18" charset="0"/>
            </a:rPr>
            <a:t> Consumer</a:t>
          </a:r>
          <a:endParaRPr lang="es-ES" dirty="0"/>
        </a:p>
      </dgm:t>
    </dgm:pt>
    <dgm:pt modelId="{90EAE0CB-6E88-48C6-83C8-AE06277E7DB2}" type="parTrans" cxnId="{ADD21A8D-58B2-41B3-AC43-905ED2161E60}">
      <dgm:prSet/>
      <dgm:spPr/>
      <dgm:t>
        <a:bodyPr/>
        <a:lstStyle/>
        <a:p>
          <a:endParaRPr lang="es-ES"/>
        </a:p>
      </dgm:t>
    </dgm:pt>
    <dgm:pt modelId="{D1E3235A-D637-429F-91F3-043E5558B998}" type="sibTrans" cxnId="{ADD21A8D-58B2-41B3-AC43-905ED2161E60}">
      <dgm:prSet/>
      <dgm:spPr/>
      <dgm:t>
        <a:bodyPr/>
        <a:lstStyle/>
        <a:p>
          <a:endParaRPr lang="es-ES"/>
        </a:p>
      </dgm:t>
    </dgm:pt>
    <dgm:pt modelId="{7E4B29C4-675B-4337-A246-6D91B2A2E62E}">
      <dgm:prSet phldrT="[Texto]"/>
      <dgm:spPr/>
      <dgm:t>
        <a:bodyPr/>
        <a:lstStyle/>
        <a:p>
          <a:r>
            <a:rPr lang="es-EC" dirty="0">
              <a:latin typeface="Times New Roman" panose="02020603050405020304" pitchFamily="18" charset="0"/>
              <a:cs typeface="Times New Roman" panose="02020603050405020304" pitchFamily="18" charset="0"/>
            </a:rPr>
            <a:t>Intención de recompra</a:t>
          </a:r>
          <a:endParaRPr lang="es-ES" dirty="0"/>
        </a:p>
      </dgm:t>
    </dgm:pt>
    <dgm:pt modelId="{CF84C2C3-9821-4024-A9B6-418E4FD8D512}" type="parTrans" cxnId="{7806C0CF-3B46-4336-A752-1ED36B4D8AF4}">
      <dgm:prSet/>
      <dgm:spPr/>
      <dgm:t>
        <a:bodyPr/>
        <a:lstStyle/>
        <a:p>
          <a:endParaRPr lang="es-ES"/>
        </a:p>
      </dgm:t>
    </dgm:pt>
    <dgm:pt modelId="{5D80578D-CF88-446C-B864-3C84E7F82224}" type="sibTrans" cxnId="{7806C0CF-3B46-4336-A752-1ED36B4D8AF4}">
      <dgm:prSet/>
      <dgm:spPr/>
      <dgm:t>
        <a:bodyPr/>
        <a:lstStyle/>
        <a:p>
          <a:endParaRPr lang="es-ES"/>
        </a:p>
      </dgm:t>
    </dgm:pt>
    <dgm:pt modelId="{0A2DD2E6-6FBA-44E9-881A-02E2AE64A9D3}">
      <dgm:prSet phldrT="[Texto]"/>
      <dgm:spPr/>
      <dgm:t>
        <a:bodyPr/>
        <a:lstStyle/>
        <a:p>
          <a:r>
            <a:rPr lang="es-EC" dirty="0">
              <a:latin typeface="Times New Roman" panose="02020603050405020304" pitchFamily="18" charset="0"/>
              <a:cs typeface="Times New Roman" panose="02020603050405020304" pitchFamily="18" charset="0"/>
            </a:rPr>
            <a:t>Confianza en el vendedor online</a:t>
          </a:r>
          <a:endParaRPr lang="es-ES" dirty="0"/>
        </a:p>
      </dgm:t>
    </dgm:pt>
    <dgm:pt modelId="{94B7472B-7E3B-4E72-9E70-635EEB9DAA76}" type="parTrans" cxnId="{393E316A-1783-48E6-9F35-54D640A1BED6}">
      <dgm:prSet/>
      <dgm:spPr/>
      <dgm:t>
        <a:bodyPr/>
        <a:lstStyle/>
        <a:p>
          <a:endParaRPr lang="es-ES"/>
        </a:p>
      </dgm:t>
    </dgm:pt>
    <dgm:pt modelId="{02B3ADF0-E8E2-4CA1-A699-3B2086BE3351}" type="sibTrans" cxnId="{393E316A-1783-48E6-9F35-54D640A1BED6}">
      <dgm:prSet/>
      <dgm:spPr/>
      <dgm:t>
        <a:bodyPr/>
        <a:lstStyle/>
        <a:p>
          <a:endParaRPr lang="es-ES"/>
        </a:p>
      </dgm:t>
    </dgm:pt>
    <dgm:pt modelId="{64BFA09C-734E-468E-8179-9BD66DA148BC}">
      <dgm:prSet phldrT="[Texto]"/>
      <dgm:spPr/>
      <dgm:t>
        <a:bodyPr/>
        <a:lstStyle/>
        <a:p>
          <a:r>
            <a:rPr lang="es-EC" dirty="0">
              <a:latin typeface="Times New Roman" panose="02020603050405020304" pitchFamily="18" charset="0"/>
              <a:cs typeface="Times New Roman" panose="02020603050405020304" pitchFamily="18" charset="0"/>
            </a:rPr>
            <a:t>Utilidad percibida</a:t>
          </a:r>
          <a:endParaRPr lang="es-ES" dirty="0"/>
        </a:p>
      </dgm:t>
    </dgm:pt>
    <dgm:pt modelId="{8797FC78-B135-479C-8036-341B48A7EF85}" type="parTrans" cxnId="{DBA90403-4CD4-4621-943B-8583DBD409F1}">
      <dgm:prSet/>
      <dgm:spPr/>
      <dgm:t>
        <a:bodyPr/>
        <a:lstStyle/>
        <a:p>
          <a:endParaRPr lang="es-ES"/>
        </a:p>
      </dgm:t>
    </dgm:pt>
    <dgm:pt modelId="{0DB1D24F-E9F3-44A6-9B82-F25152027528}" type="sibTrans" cxnId="{DBA90403-4CD4-4621-943B-8583DBD409F1}">
      <dgm:prSet/>
      <dgm:spPr/>
      <dgm:t>
        <a:bodyPr/>
        <a:lstStyle/>
        <a:p>
          <a:endParaRPr lang="es-ES"/>
        </a:p>
      </dgm:t>
    </dgm:pt>
    <dgm:pt modelId="{F7585150-E4F9-459A-8325-8212E0D047C4}">
      <dgm:prSet phldrT="[Texto]"/>
      <dgm:spPr/>
      <dgm:t>
        <a:bodyPr/>
        <a:lstStyle/>
        <a:p>
          <a:r>
            <a:rPr lang="es-EC">
              <a:latin typeface="Times New Roman" panose="02020603050405020304" pitchFamily="18" charset="0"/>
              <a:cs typeface="Times New Roman" panose="02020603050405020304" pitchFamily="18" charset="0"/>
            </a:rPr>
            <a:t>Actitud hacia el vendedor online</a:t>
          </a:r>
          <a:endParaRPr lang="es-ES" dirty="0"/>
        </a:p>
      </dgm:t>
    </dgm:pt>
    <dgm:pt modelId="{7C079FA1-12F5-4EB6-8D0C-47E7265FDF8F}" type="parTrans" cxnId="{357F214C-F169-4ABC-8961-ECA3247FAED0}">
      <dgm:prSet/>
      <dgm:spPr/>
      <dgm:t>
        <a:bodyPr/>
        <a:lstStyle/>
        <a:p>
          <a:endParaRPr lang="es-ES"/>
        </a:p>
      </dgm:t>
    </dgm:pt>
    <dgm:pt modelId="{70A17D73-942F-4563-BE48-6CC42DBF9163}" type="sibTrans" cxnId="{357F214C-F169-4ABC-8961-ECA3247FAED0}">
      <dgm:prSet/>
      <dgm:spPr/>
      <dgm:t>
        <a:bodyPr/>
        <a:lstStyle/>
        <a:p>
          <a:endParaRPr lang="es-ES"/>
        </a:p>
      </dgm:t>
    </dgm:pt>
    <dgm:pt modelId="{052C06CC-2A02-4438-9E98-B526B12B8290}">
      <dgm:prSet phldrT="[Texto]"/>
      <dgm:spPr/>
      <dgm:t>
        <a:bodyPr/>
        <a:lstStyle/>
        <a:p>
          <a:r>
            <a:rPr lang="es-EC">
              <a:latin typeface="Times New Roman" panose="02020603050405020304" pitchFamily="18" charset="0"/>
              <a:cs typeface="Times New Roman" panose="02020603050405020304" pitchFamily="18" charset="0"/>
            </a:rPr>
            <a:t>Intención de recompra</a:t>
          </a:r>
          <a:endParaRPr lang="es-ES" dirty="0"/>
        </a:p>
      </dgm:t>
    </dgm:pt>
    <dgm:pt modelId="{4711838F-B64C-4082-AB8C-093590AFD6FA}" type="parTrans" cxnId="{BB408953-3DDB-4B7D-B36E-92FF80E53A30}">
      <dgm:prSet/>
      <dgm:spPr/>
      <dgm:t>
        <a:bodyPr/>
        <a:lstStyle/>
        <a:p>
          <a:endParaRPr lang="es-ES"/>
        </a:p>
      </dgm:t>
    </dgm:pt>
    <dgm:pt modelId="{668A3E44-CFED-432E-A4AC-E04EBD609864}" type="sibTrans" cxnId="{BB408953-3DDB-4B7D-B36E-92FF80E53A30}">
      <dgm:prSet/>
      <dgm:spPr/>
      <dgm:t>
        <a:bodyPr/>
        <a:lstStyle/>
        <a:p>
          <a:endParaRPr lang="es-ES"/>
        </a:p>
      </dgm:t>
    </dgm:pt>
    <dgm:pt modelId="{9ADA1D77-9DAC-4CE8-928B-03A5771B5264}">
      <dgm:prSet/>
      <dgm:spPr>
        <a:blipFill rotWithShape="0">
          <a:blip xmlns:r="http://schemas.openxmlformats.org/officeDocument/2006/relationships" r:embed="rId1"/>
          <a:srcRect/>
          <a:stretch>
            <a:fillRect/>
          </a:stretch>
        </a:blipFill>
      </dgm:spPr>
      <dgm:t>
        <a:bodyPr/>
        <a:lstStyle/>
        <a:p>
          <a:endParaRPr lang="es-ES"/>
        </a:p>
      </dgm:t>
    </dgm:pt>
    <dgm:pt modelId="{871E59CE-A8F1-4649-B1B4-B6535C59F4DD}" type="parTrans" cxnId="{1D0E8539-58C0-42B5-9BEA-015A4D4AACEC}">
      <dgm:prSet/>
      <dgm:spPr/>
      <dgm:t>
        <a:bodyPr/>
        <a:lstStyle/>
        <a:p>
          <a:endParaRPr lang="es-ES"/>
        </a:p>
      </dgm:t>
    </dgm:pt>
    <dgm:pt modelId="{A74FE4EB-06F6-4084-A7F9-CCD20B25388E}" type="sibTrans" cxnId="{1D0E8539-58C0-42B5-9BEA-015A4D4AACEC}">
      <dgm:prSet/>
      <dgm:spPr/>
      <dgm:t>
        <a:bodyPr/>
        <a:lstStyle/>
        <a:p>
          <a:endParaRPr lang="es-ES"/>
        </a:p>
      </dgm:t>
    </dgm:pt>
    <dgm:pt modelId="{AED88043-9973-46DB-AF68-62D556CC0877}" type="pres">
      <dgm:prSet presAssocID="{FA48139D-822B-415F-AACA-D108AEAB3781}" presName="linear" presStyleCnt="0">
        <dgm:presLayoutVars>
          <dgm:dir/>
          <dgm:animLvl val="lvl"/>
          <dgm:resizeHandles val="exact"/>
        </dgm:presLayoutVars>
      </dgm:prSet>
      <dgm:spPr/>
    </dgm:pt>
    <dgm:pt modelId="{38EB6BC5-81B6-405E-A7C7-31CE069F8AF5}" type="pres">
      <dgm:prSet presAssocID="{9ADA1D77-9DAC-4CE8-928B-03A5771B5264}" presName="parentLin" presStyleCnt="0"/>
      <dgm:spPr/>
    </dgm:pt>
    <dgm:pt modelId="{9973A3E1-276A-439F-A63D-E5AC0E22D60A}" type="pres">
      <dgm:prSet presAssocID="{9ADA1D77-9DAC-4CE8-928B-03A5771B5264}" presName="parentLeftMargin" presStyleLbl="node1" presStyleIdx="0" presStyleCnt="3"/>
      <dgm:spPr/>
    </dgm:pt>
    <dgm:pt modelId="{ED4A9F36-0DBC-4287-9902-09F50DE70667}" type="pres">
      <dgm:prSet presAssocID="{9ADA1D77-9DAC-4CE8-928B-03A5771B5264}" presName="parentText" presStyleLbl="node1" presStyleIdx="0" presStyleCnt="3" custScaleX="19244">
        <dgm:presLayoutVars>
          <dgm:chMax val="0"/>
          <dgm:bulletEnabled val="1"/>
        </dgm:presLayoutVars>
      </dgm:prSet>
      <dgm:spPr/>
    </dgm:pt>
    <dgm:pt modelId="{88BD3F5D-91E8-44D0-B99E-44CA9C277BEB}" type="pres">
      <dgm:prSet presAssocID="{9ADA1D77-9DAC-4CE8-928B-03A5771B5264}" presName="negativeSpace" presStyleCnt="0"/>
      <dgm:spPr/>
    </dgm:pt>
    <dgm:pt modelId="{80A23481-4E55-4DD6-955A-3B82EF34EEF0}" type="pres">
      <dgm:prSet presAssocID="{9ADA1D77-9DAC-4CE8-928B-03A5771B5264}" presName="childText" presStyleLbl="conFgAcc1" presStyleIdx="0" presStyleCnt="3">
        <dgm:presLayoutVars>
          <dgm:bulletEnabled val="1"/>
        </dgm:presLayoutVars>
      </dgm:prSet>
      <dgm:spPr/>
    </dgm:pt>
    <dgm:pt modelId="{E304933B-D1D5-4C90-A854-1108B87BB9AD}" type="pres">
      <dgm:prSet presAssocID="{A74FE4EB-06F6-4084-A7F9-CCD20B25388E}" presName="spaceBetweenRectangles" presStyleCnt="0"/>
      <dgm:spPr/>
    </dgm:pt>
    <dgm:pt modelId="{E26F4F88-9C13-44D4-9720-2C4DEB9EE513}" type="pres">
      <dgm:prSet presAssocID="{85C5ED4F-F1F7-4F10-B232-4B4C2835D13D}" presName="parentLin" presStyleCnt="0"/>
      <dgm:spPr/>
    </dgm:pt>
    <dgm:pt modelId="{6706EFD8-AAE3-4E2B-9A3B-2B6280213AC4}" type="pres">
      <dgm:prSet presAssocID="{85C5ED4F-F1F7-4F10-B232-4B4C2835D13D}" presName="parentLeftMargin" presStyleLbl="node1" presStyleIdx="0" presStyleCnt="3"/>
      <dgm:spPr/>
    </dgm:pt>
    <dgm:pt modelId="{C9F7AA07-BF4D-4B4E-BF1B-66C81E32126F}" type="pres">
      <dgm:prSet presAssocID="{85C5ED4F-F1F7-4F10-B232-4B4C2835D13D}" presName="parentText" presStyleLbl="node1" presStyleIdx="1" presStyleCnt="3">
        <dgm:presLayoutVars>
          <dgm:chMax val="0"/>
          <dgm:bulletEnabled val="1"/>
        </dgm:presLayoutVars>
      </dgm:prSet>
      <dgm:spPr/>
    </dgm:pt>
    <dgm:pt modelId="{7B476291-EC91-4BF7-B834-4527A9B8E385}" type="pres">
      <dgm:prSet presAssocID="{85C5ED4F-F1F7-4F10-B232-4B4C2835D13D}" presName="negativeSpace" presStyleCnt="0"/>
      <dgm:spPr/>
    </dgm:pt>
    <dgm:pt modelId="{48DF62E7-6286-48A5-AF7F-EBD39A05F293}" type="pres">
      <dgm:prSet presAssocID="{85C5ED4F-F1F7-4F10-B232-4B4C2835D13D}" presName="childText" presStyleLbl="conFgAcc1" presStyleIdx="1" presStyleCnt="3">
        <dgm:presLayoutVars>
          <dgm:bulletEnabled val="1"/>
        </dgm:presLayoutVars>
      </dgm:prSet>
      <dgm:spPr/>
    </dgm:pt>
    <dgm:pt modelId="{F4FD71C4-F5F8-41FD-B904-4A6E0F48F401}" type="pres">
      <dgm:prSet presAssocID="{2BA749A7-4054-4E4D-A896-C365C20F3B2A}" presName="spaceBetweenRectangles" presStyleCnt="0"/>
      <dgm:spPr/>
    </dgm:pt>
    <dgm:pt modelId="{975F7E9D-FF30-4AA0-96E2-FF37B8E3B056}" type="pres">
      <dgm:prSet presAssocID="{76B8BB01-1AEA-4EFF-9131-E516F3D5FD84}" presName="parentLin" presStyleCnt="0"/>
      <dgm:spPr/>
    </dgm:pt>
    <dgm:pt modelId="{B7CB22A6-2B1D-4F24-BEFE-9F12BC28D52B}" type="pres">
      <dgm:prSet presAssocID="{76B8BB01-1AEA-4EFF-9131-E516F3D5FD84}" presName="parentLeftMargin" presStyleLbl="node1" presStyleIdx="1" presStyleCnt="3"/>
      <dgm:spPr/>
    </dgm:pt>
    <dgm:pt modelId="{EE1DF46E-77AA-4E38-B573-E1CBFC422B44}" type="pres">
      <dgm:prSet presAssocID="{76B8BB01-1AEA-4EFF-9131-E516F3D5FD84}" presName="parentText" presStyleLbl="node1" presStyleIdx="2" presStyleCnt="3">
        <dgm:presLayoutVars>
          <dgm:chMax val="0"/>
          <dgm:bulletEnabled val="1"/>
        </dgm:presLayoutVars>
      </dgm:prSet>
      <dgm:spPr/>
    </dgm:pt>
    <dgm:pt modelId="{7B122F80-65E2-4D34-BA0B-7CBBC8207A67}" type="pres">
      <dgm:prSet presAssocID="{76B8BB01-1AEA-4EFF-9131-E516F3D5FD84}" presName="negativeSpace" presStyleCnt="0"/>
      <dgm:spPr/>
    </dgm:pt>
    <dgm:pt modelId="{001D6415-316E-4912-96E1-6BDC8C8CFF74}" type="pres">
      <dgm:prSet presAssocID="{76B8BB01-1AEA-4EFF-9131-E516F3D5FD84}" presName="childText" presStyleLbl="conFgAcc1" presStyleIdx="2" presStyleCnt="3">
        <dgm:presLayoutVars>
          <dgm:bulletEnabled val="1"/>
        </dgm:presLayoutVars>
      </dgm:prSet>
      <dgm:spPr/>
    </dgm:pt>
  </dgm:ptLst>
  <dgm:cxnLst>
    <dgm:cxn modelId="{DBA90403-4CD4-4621-943B-8583DBD409F1}" srcId="{85C5ED4F-F1F7-4F10-B232-4B4C2835D13D}" destId="{64BFA09C-734E-468E-8179-9BD66DA148BC}" srcOrd="2" destOrd="0" parTransId="{8797FC78-B135-479C-8036-341B48A7EF85}" sibTransId="{0DB1D24F-E9F3-44A6-9B82-F25152027528}"/>
    <dgm:cxn modelId="{1D0E8539-58C0-42B5-9BEA-015A4D4AACEC}" srcId="{FA48139D-822B-415F-AACA-D108AEAB3781}" destId="{9ADA1D77-9DAC-4CE8-928B-03A5771B5264}" srcOrd="0" destOrd="0" parTransId="{871E59CE-A8F1-4649-B1B4-B6535C59F4DD}" sibTransId="{A74FE4EB-06F6-4084-A7F9-CCD20B25388E}"/>
    <dgm:cxn modelId="{09C8A63C-52ED-41DA-8C78-DE991D6C8A19}" type="presOf" srcId="{0A2DD2E6-6FBA-44E9-881A-02E2AE64A9D3}" destId="{48DF62E7-6286-48A5-AF7F-EBD39A05F293}" srcOrd="0" destOrd="1" presId="urn:microsoft.com/office/officeart/2005/8/layout/list1"/>
    <dgm:cxn modelId="{10FFC05D-BB7B-459A-A215-664DD871A3F6}" type="presOf" srcId="{7E4B29C4-675B-4337-A246-6D91B2A2E62E}" destId="{48DF62E7-6286-48A5-AF7F-EBD39A05F293}" srcOrd="0" destOrd="0" presId="urn:microsoft.com/office/officeart/2005/8/layout/list1"/>
    <dgm:cxn modelId="{6BDABA48-3864-4D74-97D8-CCE1819D7222}" type="presOf" srcId="{76B8BB01-1AEA-4EFF-9131-E516F3D5FD84}" destId="{B7CB22A6-2B1D-4F24-BEFE-9F12BC28D52B}" srcOrd="0" destOrd="0" presId="urn:microsoft.com/office/officeart/2005/8/layout/list1"/>
    <dgm:cxn modelId="{393E316A-1783-48E6-9F35-54D640A1BED6}" srcId="{85C5ED4F-F1F7-4F10-B232-4B4C2835D13D}" destId="{0A2DD2E6-6FBA-44E9-881A-02E2AE64A9D3}" srcOrd="1" destOrd="0" parTransId="{94B7472B-7E3B-4E72-9E70-635EEB9DAA76}" sibTransId="{02B3ADF0-E8E2-4CA1-A699-3B2086BE3351}"/>
    <dgm:cxn modelId="{357F214C-F169-4ABC-8961-ECA3247FAED0}" srcId="{85C5ED4F-F1F7-4F10-B232-4B4C2835D13D}" destId="{F7585150-E4F9-459A-8325-8212E0D047C4}" srcOrd="3" destOrd="0" parTransId="{7C079FA1-12F5-4EB6-8D0C-47E7265FDF8F}" sibTransId="{70A17D73-942F-4563-BE48-6CC42DBF9163}"/>
    <dgm:cxn modelId="{975B476E-CFE3-4D92-A782-FF2A1A6C9F03}" type="presOf" srcId="{85C5ED4F-F1F7-4F10-B232-4B4C2835D13D}" destId="{6706EFD8-AAE3-4E2B-9A3B-2B6280213AC4}" srcOrd="0" destOrd="0" presId="urn:microsoft.com/office/officeart/2005/8/layout/list1"/>
    <dgm:cxn modelId="{C85E8E51-79B6-4747-9C38-824263543172}" type="presOf" srcId="{FA48139D-822B-415F-AACA-D108AEAB3781}" destId="{AED88043-9973-46DB-AF68-62D556CC0877}" srcOrd="0" destOrd="0" presId="urn:microsoft.com/office/officeart/2005/8/layout/list1"/>
    <dgm:cxn modelId="{BB408953-3DDB-4B7D-B36E-92FF80E53A30}" srcId="{76B8BB01-1AEA-4EFF-9131-E516F3D5FD84}" destId="{052C06CC-2A02-4438-9E98-B526B12B8290}" srcOrd="0" destOrd="0" parTransId="{4711838F-B64C-4082-AB8C-093590AFD6FA}" sibTransId="{668A3E44-CFED-432E-A4AC-E04EBD609864}"/>
    <dgm:cxn modelId="{420EEF56-1600-42D5-8961-02B3CE58DB2D}" type="presOf" srcId="{F7585150-E4F9-459A-8325-8212E0D047C4}" destId="{48DF62E7-6286-48A5-AF7F-EBD39A05F293}" srcOrd="0" destOrd="3" presId="urn:microsoft.com/office/officeart/2005/8/layout/list1"/>
    <dgm:cxn modelId="{B589997A-4E35-4A17-8436-38936F5770E7}" type="presOf" srcId="{9ADA1D77-9DAC-4CE8-928B-03A5771B5264}" destId="{9973A3E1-276A-439F-A63D-E5AC0E22D60A}" srcOrd="0" destOrd="0" presId="urn:microsoft.com/office/officeart/2005/8/layout/list1"/>
    <dgm:cxn modelId="{706A2C83-D040-4E19-8503-613AE8C857A4}" type="presOf" srcId="{64BFA09C-734E-468E-8179-9BD66DA148BC}" destId="{48DF62E7-6286-48A5-AF7F-EBD39A05F293}" srcOrd="0" destOrd="2" presId="urn:microsoft.com/office/officeart/2005/8/layout/list1"/>
    <dgm:cxn modelId="{ADD21A8D-58B2-41B3-AC43-905ED2161E60}" srcId="{FA48139D-822B-415F-AACA-D108AEAB3781}" destId="{76B8BB01-1AEA-4EFF-9131-E516F3D5FD84}" srcOrd="2" destOrd="0" parTransId="{90EAE0CB-6E88-48C6-83C8-AE06277E7DB2}" sibTransId="{D1E3235A-D637-429F-91F3-043E5558B998}"/>
    <dgm:cxn modelId="{145059B8-71CA-4476-AB90-4CFA17AEB618}" type="presOf" srcId="{052C06CC-2A02-4438-9E98-B526B12B8290}" destId="{001D6415-316E-4912-96E1-6BDC8C8CFF74}" srcOrd="0" destOrd="0" presId="urn:microsoft.com/office/officeart/2005/8/layout/list1"/>
    <dgm:cxn modelId="{63132DC8-D591-4566-ACAC-F2B05F844D80}" type="presOf" srcId="{9ADA1D77-9DAC-4CE8-928B-03A5771B5264}" destId="{ED4A9F36-0DBC-4287-9902-09F50DE70667}" srcOrd="1" destOrd="0" presId="urn:microsoft.com/office/officeart/2005/8/layout/list1"/>
    <dgm:cxn modelId="{7806C0CF-3B46-4336-A752-1ED36B4D8AF4}" srcId="{85C5ED4F-F1F7-4F10-B232-4B4C2835D13D}" destId="{7E4B29C4-675B-4337-A246-6D91B2A2E62E}" srcOrd="0" destOrd="0" parTransId="{CF84C2C3-9821-4024-A9B6-418E4FD8D512}" sibTransId="{5D80578D-CF88-446C-B864-3C84E7F82224}"/>
    <dgm:cxn modelId="{030378F1-E63B-4099-95B3-07F93F524F3B}" type="presOf" srcId="{85C5ED4F-F1F7-4F10-B232-4B4C2835D13D}" destId="{C9F7AA07-BF4D-4B4E-BF1B-66C81E32126F}" srcOrd="1" destOrd="0" presId="urn:microsoft.com/office/officeart/2005/8/layout/list1"/>
    <dgm:cxn modelId="{9B094EF7-89BC-4F1A-A60D-F6FFF3879567}" type="presOf" srcId="{76B8BB01-1AEA-4EFF-9131-E516F3D5FD84}" destId="{EE1DF46E-77AA-4E38-B573-E1CBFC422B44}" srcOrd="1" destOrd="0" presId="urn:microsoft.com/office/officeart/2005/8/layout/list1"/>
    <dgm:cxn modelId="{50070DFB-E91A-4971-BCB9-9E6E52481BB0}" srcId="{FA48139D-822B-415F-AACA-D108AEAB3781}" destId="{85C5ED4F-F1F7-4F10-B232-4B4C2835D13D}" srcOrd="1" destOrd="0" parTransId="{0FF5E3E0-C737-4494-ADB3-59936421F86A}" sibTransId="{2BA749A7-4054-4E4D-A896-C365C20F3B2A}"/>
    <dgm:cxn modelId="{E8A4AF96-11E3-4AE7-B006-A91BDBD92C4B}" type="presParOf" srcId="{AED88043-9973-46DB-AF68-62D556CC0877}" destId="{38EB6BC5-81B6-405E-A7C7-31CE069F8AF5}" srcOrd="0" destOrd="0" presId="urn:microsoft.com/office/officeart/2005/8/layout/list1"/>
    <dgm:cxn modelId="{7F4722C4-AD91-4BD8-8241-C65A637AD6DC}" type="presParOf" srcId="{38EB6BC5-81B6-405E-A7C7-31CE069F8AF5}" destId="{9973A3E1-276A-439F-A63D-E5AC0E22D60A}" srcOrd="0" destOrd="0" presId="urn:microsoft.com/office/officeart/2005/8/layout/list1"/>
    <dgm:cxn modelId="{B34B240C-450F-4494-94CE-232407361B0F}" type="presParOf" srcId="{38EB6BC5-81B6-405E-A7C7-31CE069F8AF5}" destId="{ED4A9F36-0DBC-4287-9902-09F50DE70667}" srcOrd="1" destOrd="0" presId="urn:microsoft.com/office/officeart/2005/8/layout/list1"/>
    <dgm:cxn modelId="{7896E7FB-427B-476E-83E3-E1ADFBE68516}" type="presParOf" srcId="{AED88043-9973-46DB-AF68-62D556CC0877}" destId="{88BD3F5D-91E8-44D0-B99E-44CA9C277BEB}" srcOrd="1" destOrd="0" presId="urn:microsoft.com/office/officeart/2005/8/layout/list1"/>
    <dgm:cxn modelId="{59B69BAE-9301-404F-AA24-33967D95425D}" type="presParOf" srcId="{AED88043-9973-46DB-AF68-62D556CC0877}" destId="{80A23481-4E55-4DD6-955A-3B82EF34EEF0}" srcOrd="2" destOrd="0" presId="urn:microsoft.com/office/officeart/2005/8/layout/list1"/>
    <dgm:cxn modelId="{9BE6FF77-865E-499C-BAD2-CB53F6F15CC4}" type="presParOf" srcId="{AED88043-9973-46DB-AF68-62D556CC0877}" destId="{E304933B-D1D5-4C90-A854-1108B87BB9AD}" srcOrd="3" destOrd="0" presId="urn:microsoft.com/office/officeart/2005/8/layout/list1"/>
    <dgm:cxn modelId="{4551CFED-B196-41DC-9B1D-796A1CF5FFC1}" type="presParOf" srcId="{AED88043-9973-46DB-AF68-62D556CC0877}" destId="{E26F4F88-9C13-44D4-9720-2C4DEB9EE513}" srcOrd="4" destOrd="0" presId="urn:microsoft.com/office/officeart/2005/8/layout/list1"/>
    <dgm:cxn modelId="{0CB3B49E-B31A-49B4-BE72-8794B3E4C3CC}" type="presParOf" srcId="{E26F4F88-9C13-44D4-9720-2C4DEB9EE513}" destId="{6706EFD8-AAE3-4E2B-9A3B-2B6280213AC4}" srcOrd="0" destOrd="0" presId="urn:microsoft.com/office/officeart/2005/8/layout/list1"/>
    <dgm:cxn modelId="{24C99D99-2D6F-4042-9B0D-5E301B681236}" type="presParOf" srcId="{E26F4F88-9C13-44D4-9720-2C4DEB9EE513}" destId="{C9F7AA07-BF4D-4B4E-BF1B-66C81E32126F}" srcOrd="1" destOrd="0" presId="urn:microsoft.com/office/officeart/2005/8/layout/list1"/>
    <dgm:cxn modelId="{46A01DBB-CEA6-4507-8094-AE0A8E5881A1}" type="presParOf" srcId="{AED88043-9973-46DB-AF68-62D556CC0877}" destId="{7B476291-EC91-4BF7-B834-4527A9B8E385}" srcOrd="5" destOrd="0" presId="urn:microsoft.com/office/officeart/2005/8/layout/list1"/>
    <dgm:cxn modelId="{562CA819-2ED5-4A93-A26C-9140D09AA18A}" type="presParOf" srcId="{AED88043-9973-46DB-AF68-62D556CC0877}" destId="{48DF62E7-6286-48A5-AF7F-EBD39A05F293}" srcOrd="6" destOrd="0" presId="urn:microsoft.com/office/officeart/2005/8/layout/list1"/>
    <dgm:cxn modelId="{3E0140FA-0AF8-4727-91B4-32B0A62B3E8B}" type="presParOf" srcId="{AED88043-9973-46DB-AF68-62D556CC0877}" destId="{F4FD71C4-F5F8-41FD-B904-4A6E0F48F401}" srcOrd="7" destOrd="0" presId="urn:microsoft.com/office/officeart/2005/8/layout/list1"/>
    <dgm:cxn modelId="{E09758FA-2BFC-412A-B34F-1509A5C31F1C}" type="presParOf" srcId="{AED88043-9973-46DB-AF68-62D556CC0877}" destId="{975F7E9D-FF30-4AA0-96E2-FF37B8E3B056}" srcOrd="8" destOrd="0" presId="urn:microsoft.com/office/officeart/2005/8/layout/list1"/>
    <dgm:cxn modelId="{82EEE559-9E60-493D-97C3-2DCD43783263}" type="presParOf" srcId="{975F7E9D-FF30-4AA0-96E2-FF37B8E3B056}" destId="{B7CB22A6-2B1D-4F24-BEFE-9F12BC28D52B}" srcOrd="0" destOrd="0" presId="urn:microsoft.com/office/officeart/2005/8/layout/list1"/>
    <dgm:cxn modelId="{B742319E-9FB5-415B-980F-7EEB0A69CF0F}" type="presParOf" srcId="{975F7E9D-FF30-4AA0-96E2-FF37B8E3B056}" destId="{EE1DF46E-77AA-4E38-B573-E1CBFC422B44}" srcOrd="1" destOrd="0" presId="urn:microsoft.com/office/officeart/2005/8/layout/list1"/>
    <dgm:cxn modelId="{4EB7A60D-9671-4A57-8AFE-6F777C4C54DF}" type="presParOf" srcId="{AED88043-9973-46DB-AF68-62D556CC0877}" destId="{7B122F80-65E2-4D34-BA0B-7CBBC8207A67}" srcOrd="9" destOrd="0" presId="urn:microsoft.com/office/officeart/2005/8/layout/list1"/>
    <dgm:cxn modelId="{CF6346E5-2F2D-4C96-A272-6EAA7CC3146F}" type="presParOf" srcId="{AED88043-9973-46DB-AF68-62D556CC0877}" destId="{001D6415-316E-4912-96E1-6BDC8C8CFF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552372-F07B-452F-941A-07172FF0FC32}"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endParaRPr lang="es-ES"/>
        </a:p>
      </dgm:t>
    </dgm:pt>
    <dgm:pt modelId="{CEE862DE-7FAF-4E2D-92B2-46C4B75FF201}">
      <dgm:prSet phldrT="[Texto]"/>
      <dgm:spPr/>
      <dgm:t>
        <a:bodyPr/>
        <a:lstStyle/>
        <a:p>
          <a:r>
            <a:rPr lang="es-ES" dirty="0"/>
            <a:t>DELIMITACIÓN DEL PROBLEMA</a:t>
          </a:r>
        </a:p>
      </dgm:t>
    </dgm:pt>
    <dgm:pt modelId="{E5C57D7F-9DD5-40B1-9FB4-0DE0F04148B1}" type="parTrans" cxnId="{A7207C1F-6B1A-471B-91F5-F8A201A1B08B}">
      <dgm:prSet/>
      <dgm:spPr/>
      <dgm:t>
        <a:bodyPr/>
        <a:lstStyle/>
        <a:p>
          <a:endParaRPr lang="es-ES"/>
        </a:p>
      </dgm:t>
    </dgm:pt>
    <dgm:pt modelId="{40282ABF-EC4F-4F42-BE51-0D005B4ED823}" type="sibTrans" cxnId="{A7207C1F-6B1A-471B-91F5-F8A201A1B08B}">
      <dgm:prSet/>
      <dgm:spPr/>
      <dgm:t>
        <a:bodyPr/>
        <a:lstStyle/>
        <a:p>
          <a:endParaRPr lang="es-ES"/>
        </a:p>
      </dgm:t>
    </dgm:pt>
    <dgm:pt modelId="{8FBD6AD9-BA07-4DFF-A16A-018EF2AE7C19}">
      <dgm:prSet phldrT="[Texto]"/>
      <dgm:spPr/>
      <dgm:t>
        <a:bodyPr/>
        <a:lstStyle/>
        <a:p>
          <a:r>
            <a:rPr lang="es-ES_tradnl">
              <a:uFillTx/>
            </a:rPr>
            <a:t>Al </a:t>
          </a:r>
          <a:r>
            <a:rPr lang="es-ES_tradnl" dirty="0">
              <a:uFillTx/>
            </a:rPr>
            <a:t>tomar una decisión de compra de manera online, las empresas no optimizan la gestión en el comercio electrónico existente o direccionan la implementación con enfoque a la mejora continua.</a:t>
          </a:r>
          <a:endParaRPr lang="es-ES" dirty="0"/>
        </a:p>
      </dgm:t>
    </dgm:pt>
    <dgm:pt modelId="{B9E06C40-31B7-416C-B7AC-A8005B72FD5B}" type="parTrans" cxnId="{40A8E264-0485-4AC2-87EF-7A0D4D02EB1E}">
      <dgm:prSet/>
      <dgm:spPr/>
      <dgm:t>
        <a:bodyPr/>
        <a:lstStyle/>
        <a:p>
          <a:endParaRPr lang="es-ES"/>
        </a:p>
      </dgm:t>
    </dgm:pt>
    <dgm:pt modelId="{A04B6188-3D67-4CF1-B01B-E994BE0EEADE}" type="sibTrans" cxnId="{40A8E264-0485-4AC2-87EF-7A0D4D02EB1E}">
      <dgm:prSet/>
      <dgm:spPr/>
      <dgm:t>
        <a:bodyPr/>
        <a:lstStyle/>
        <a:p>
          <a:endParaRPr lang="es-ES"/>
        </a:p>
      </dgm:t>
    </dgm:pt>
    <dgm:pt modelId="{546219A8-45EF-4727-A54B-E14AC4D55E5C}" type="pres">
      <dgm:prSet presAssocID="{95552372-F07B-452F-941A-07172FF0FC32}" presName="Name0" presStyleCnt="0">
        <dgm:presLayoutVars>
          <dgm:dir/>
          <dgm:resizeHandles val="exact"/>
        </dgm:presLayoutVars>
      </dgm:prSet>
      <dgm:spPr/>
    </dgm:pt>
    <dgm:pt modelId="{276C071C-D600-4C73-AFD0-B0392D39F26A}" type="pres">
      <dgm:prSet presAssocID="{95552372-F07B-452F-941A-07172FF0FC32}" presName="vNodes" presStyleCnt="0"/>
      <dgm:spPr/>
    </dgm:pt>
    <dgm:pt modelId="{5A3521DF-59C7-4B99-B3A0-B2C133460A67}" type="pres">
      <dgm:prSet presAssocID="{CEE862DE-7FAF-4E2D-92B2-46C4B75FF201}" presName="node" presStyleLbl="node1" presStyleIdx="0" presStyleCnt="2">
        <dgm:presLayoutVars>
          <dgm:bulletEnabled val="1"/>
        </dgm:presLayoutVars>
      </dgm:prSet>
      <dgm:spPr/>
    </dgm:pt>
    <dgm:pt modelId="{BB50D508-6224-4124-A4AC-FE644329CD39}" type="pres">
      <dgm:prSet presAssocID="{95552372-F07B-452F-941A-07172FF0FC32}" presName="sibTransLast" presStyleLbl="sibTrans2D1" presStyleIdx="0" presStyleCnt="1"/>
      <dgm:spPr/>
    </dgm:pt>
    <dgm:pt modelId="{49DAFDD4-4414-40AC-9FBB-745DA3B85CB0}" type="pres">
      <dgm:prSet presAssocID="{95552372-F07B-452F-941A-07172FF0FC32}" presName="connectorText" presStyleLbl="sibTrans2D1" presStyleIdx="0" presStyleCnt="1"/>
      <dgm:spPr/>
    </dgm:pt>
    <dgm:pt modelId="{875273BE-63E2-41A5-8440-584AD2D4EBC4}" type="pres">
      <dgm:prSet presAssocID="{95552372-F07B-452F-941A-07172FF0FC32}" presName="lastNode" presStyleLbl="node1" presStyleIdx="1" presStyleCnt="2">
        <dgm:presLayoutVars>
          <dgm:bulletEnabled val="1"/>
        </dgm:presLayoutVars>
      </dgm:prSet>
      <dgm:spPr/>
    </dgm:pt>
  </dgm:ptLst>
  <dgm:cxnLst>
    <dgm:cxn modelId="{628F9E09-20CA-4DE4-9EDC-EB6FF0DD26F8}" type="presOf" srcId="{8FBD6AD9-BA07-4DFF-A16A-018EF2AE7C19}" destId="{875273BE-63E2-41A5-8440-584AD2D4EBC4}" srcOrd="0" destOrd="0" presId="urn:microsoft.com/office/officeart/2005/8/layout/equation2"/>
    <dgm:cxn modelId="{A7207C1F-6B1A-471B-91F5-F8A201A1B08B}" srcId="{95552372-F07B-452F-941A-07172FF0FC32}" destId="{CEE862DE-7FAF-4E2D-92B2-46C4B75FF201}" srcOrd="0" destOrd="0" parTransId="{E5C57D7F-9DD5-40B1-9FB4-0DE0F04148B1}" sibTransId="{40282ABF-EC4F-4F42-BE51-0D005B4ED823}"/>
    <dgm:cxn modelId="{40A8E264-0485-4AC2-87EF-7A0D4D02EB1E}" srcId="{95552372-F07B-452F-941A-07172FF0FC32}" destId="{8FBD6AD9-BA07-4DFF-A16A-018EF2AE7C19}" srcOrd="1" destOrd="0" parTransId="{B9E06C40-31B7-416C-B7AC-A8005B72FD5B}" sibTransId="{A04B6188-3D67-4CF1-B01B-E994BE0EEADE}"/>
    <dgm:cxn modelId="{FFDFD153-B352-4368-8E57-9447E3E4797A}" type="presOf" srcId="{95552372-F07B-452F-941A-07172FF0FC32}" destId="{546219A8-45EF-4727-A54B-E14AC4D55E5C}" srcOrd="0" destOrd="0" presId="urn:microsoft.com/office/officeart/2005/8/layout/equation2"/>
    <dgm:cxn modelId="{BDE6D1A8-B8E3-4E59-A237-7DAC588D1909}" type="presOf" srcId="{40282ABF-EC4F-4F42-BE51-0D005B4ED823}" destId="{49DAFDD4-4414-40AC-9FBB-745DA3B85CB0}" srcOrd="1" destOrd="0" presId="urn:microsoft.com/office/officeart/2005/8/layout/equation2"/>
    <dgm:cxn modelId="{D7D27CDE-B25A-4B33-B34E-BFA2F8390BDB}" type="presOf" srcId="{40282ABF-EC4F-4F42-BE51-0D005B4ED823}" destId="{BB50D508-6224-4124-A4AC-FE644329CD39}" srcOrd="0" destOrd="0" presId="urn:microsoft.com/office/officeart/2005/8/layout/equation2"/>
    <dgm:cxn modelId="{B7A177EA-963B-41CD-8629-4BD41C70B656}" type="presOf" srcId="{CEE862DE-7FAF-4E2D-92B2-46C4B75FF201}" destId="{5A3521DF-59C7-4B99-B3A0-B2C133460A67}" srcOrd="0" destOrd="0" presId="urn:microsoft.com/office/officeart/2005/8/layout/equation2"/>
    <dgm:cxn modelId="{D5BE3CE0-0BF9-4FCD-B277-4105681F2BB4}" type="presParOf" srcId="{546219A8-45EF-4727-A54B-E14AC4D55E5C}" destId="{276C071C-D600-4C73-AFD0-B0392D39F26A}" srcOrd="0" destOrd="0" presId="urn:microsoft.com/office/officeart/2005/8/layout/equation2"/>
    <dgm:cxn modelId="{D5890AB2-11FB-483D-9195-BC8B14A3C392}" type="presParOf" srcId="{276C071C-D600-4C73-AFD0-B0392D39F26A}" destId="{5A3521DF-59C7-4B99-B3A0-B2C133460A67}" srcOrd="0" destOrd="0" presId="urn:microsoft.com/office/officeart/2005/8/layout/equation2"/>
    <dgm:cxn modelId="{7B573211-9A2E-4395-928C-8DD87ADE73AA}" type="presParOf" srcId="{546219A8-45EF-4727-A54B-E14AC4D55E5C}" destId="{BB50D508-6224-4124-A4AC-FE644329CD39}" srcOrd="1" destOrd="0" presId="urn:microsoft.com/office/officeart/2005/8/layout/equation2"/>
    <dgm:cxn modelId="{8999E69D-A035-4133-88EA-4178F33E2B46}" type="presParOf" srcId="{BB50D508-6224-4124-A4AC-FE644329CD39}" destId="{49DAFDD4-4414-40AC-9FBB-745DA3B85CB0}" srcOrd="0" destOrd="0" presId="urn:microsoft.com/office/officeart/2005/8/layout/equation2"/>
    <dgm:cxn modelId="{5749DB72-21EB-4D73-95A0-DCAB5E06D327}" type="presParOf" srcId="{546219A8-45EF-4727-A54B-E14AC4D55E5C}" destId="{875273BE-63E2-41A5-8440-584AD2D4EBC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229CE4-2ECF-4AF0-8982-7E50FDB4C502}"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s-ES"/>
        </a:p>
      </dgm:t>
    </dgm:pt>
    <dgm:pt modelId="{C9E29EA6-C6D1-406A-9E84-A8BDCFDA0055}">
      <dgm:prSet phldrT="[Texto]"/>
      <dgm:spPr/>
      <dgm:t>
        <a:bodyPr/>
        <a:lstStyle/>
        <a:p>
          <a:r>
            <a:rPr lang="es-ES" dirty="0"/>
            <a:t>Cantón Rumiñahui </a:t>
          </a:r>
        </a:p>
        <a:p>
          <a:r>
            <a:rPr lang="es-ES" dirty="0"/>
            <a:t>PICHINCHA</a:t>
          </a:r>
        </a:p>
      </dgm:t>
    </dgm:pt>
    <dgm:pt modelId="{D8BF6627-F24A-47A0-9E4D-CE3FBFE0DD39}" type="parTrans" cxnId="{A68BCEFB-DD48-4332-94D9-588CCB1D289A}">
      <dgm:prSet/>
      <dgm:spPr/>
      <dgm:t>
        <a:bodyPr/>
        <a:lstStyle/>
        <a:p>
          <a:endParaRPr lang="es-ES"/>
        </a:p>
      </dgm:t>
    </dgm:pt>
    <dgm:pt modelId="{3587DF40-80F8-4F45-BD74-F39C34214D9D}" type="sibTrans" cxnId="{A68BCEFB-DD48-4332-94D9-588CCB1D289A}">
      <dgm:prSet/>
      <dgm:spPr/>
      <dgm:t>
        <a:bodyPr/>
        <a:lstStyle/>
        <a:p>
          <a:endParaRPr lang="es-ES"/>
        </a:p>
      </dgm:t>
    </dgm:pt>
    <dgm:pt modelId="{A42BD874-8489-45D4-8F61-7F5368682275}">
      <dgm:prSet phldrT="[Texto]"/>
      <dgm:spPr/>
      <dgm:t>
        <a:bodyPr/>
        <a:lstStyle/>
        <a:p>
          <a:r>
            <a:rPr lang="de-DE" dirty="0"/>
            <a:t>Superficie promedio de 138,6 km² </a:t>
          </a:r>
          <a:endParaRPr lang="es-ES" dirty="0"/>
        </a:p>
      </dgm:t>
    </dgm:pt>
    <dgm:pt modelId="{9A8389FB-FA93-4843-B9D3-C9D5BBF4780F}" type="parTrans" cxnId="{CF1C0D1F-BDC5-478E-891E-BEA8A412AC90}">
      <dgm:prSet/>
      <dgm:spPr/>
      <dgm:t>
        <a:bodyPr/>
        <a:lstStyle/>
        <a:p>
          <a:endParaRPr lang="es-ES"/>
        </a:p>
      </dgm:t>
    </dgm:pt>
    <dgm:pt modelId="{69699818-F51D-47B6-8249-A9A6C169BCB6}" type="sibTrans" cxnId="{CF1C0D1F-BDC5-478E-891E-BEA8A412AC90}">
      <dgm:prSet/>
      <dgm:spPr/>
      <dgm:t>
        <a:bodyPr/>
        <a:lstStyle/>
        <a:p>
          <a:endParaRPr lang="es-ES"/>
        </a:p>
      </dgm:t>
    </dgm:pt>
    <dgm:pt modelId="{835E2667-6453-4009-8982-1EA65071BB4D}">
      <dgm:prSet phldrT="[Texto]"/>
      <dgm:spPr/>
      <dgm:t>
        <a:bodyPr/>
        <a:lstStyle/>
        <a:p>
          <a:r>
            <a:rPr lang="de-DE" b="1" dirty="0"/>
            <a:t>PARROQUIAS </a:t>
          </a:r>
          <a:r>
            <a:rPr lang="de-DE" dirty="0"/>
            <a:t>Sangolquí, San Rafael, San Pedro de Taboada, Cotogchoa y Rumipamba</a:t>
          </a:r>
          <a:endParaRPr lang="es-ES" dirty="0"/>
        </a:p>
      </dgm:t>
    </dgm:pt>
    <dgm:pt modelId="{8493F022-AB1C-44A9-AF14-752AA8D1AAB2}" type="parTrans" cxnId="{583B9D86-DF8C-4DB1-ADDC-6D8622A0046D}">
      <dgm:prSet/>
      <dgm:spPr/>
      <dgm:t>
        <a:bodyPr/>
        <a:lstStyle/>
        <a:p>
          <a:endParaRPr lang="es-ES"/>
        </a:p>
      </dgm:t>
    </dgm:pt>
    <dgm:pt modelId="{F59F1EDD-EDB0-42FA-8B78-62424C87EBBA}" type="sibTrans" cxnId="{583B9D86-DF8C-4DB1-ADDC-6D8622A0046D}">
      <dgm:prSet/>
      <dgm:spPr/>
      <dgm:t>
        <a:bodyPr/>
        <a:lstStyle/>
        <a:p>
          <a:endParaRPr lang="es-ES"/>
        </a:p>
      </dgm:t>
    </dgm:pt>
    <dgm:pt modelId="{CF85FBA4-3865-4271-A62C-BBF74A5F0C0B}">
      <dgm:prSet phldrT="[Texto]"/>
      <dgm:spPr/>
      <dgm:t>
        <a:bodyPr/>
        <a:lstStyle/>
        <a:p>
          <a:r>
            <a:rPr lang="de-DE" dirty="0"/>
            <a:t>PEA 42.408 habitantes </a:t>
          </a:r>
          <a:endParaRPr lang="es-ES" dirty="0"/>
        </a:p>
      </dgm:t>
    </dgm:pt>
    <dgm:pt modelId="{0B3CE416-F1BF-49A5-ADB5-E0BB35CB370A}" type="parTrans" cxnId="{13C12C89-7C84-4089-BEC5-D5102CB0D66E}">
      <dgm:prSet/>
      <dgm:spPr/>
      <dgm:t>
        <a:bodyPr/>
        <a:lstStyle/>
        <a:p>
          <a:endParaRPr lang="es-ES"/>
        </a:p>
      </dgm:t>
    </dgm:pt>
    <dgm:pt modelId="{1AD14E25-6057-4B84-802D-71AA9D0284F4}" type="sibTrans" cxnId="{13C12C89-7C84-4089-BEC5-D5102CB0D66E}">
      <dgm:prSet/>
      <dgm:spPr/>
      <dgm:t>
        <a:bodyPr/>
        <a:lstStyle/>
        <a:p>
          <a:endParaRPr lang="es-ES"/>
        </a:p>
      </dgm:t>
    </dgm:pt>
    <dgm:pt modelId="{052AB513-ED66-40CA-B0A6-E3E24F2F8BC7}" type="pres">
      <dgm:prSet presAssocID="{6A229CE4-2ECF-4AF0-8982-7E50FDB4C502}" presName="Name0" presStyleCnt="0">
        <dgm:presLayoutVars>
          <dgm:chMax val="1"/>
          <dgm:dir/>
          <dgm:animLvl val="ctr"/>
          <dgm:resizeHandles val="exact"/>
        </dgm:presLayoutVars>
      </dgm:prSet>
      <dgm:spPr/>
    </dgm:pt>
    <dgm:pt modelId="{A7F2B334-EDB7-4F60-8FD3-1F400CD7C40C}" type="pres">
      <dgm:prSet presAssocID="{C9E29EA6-C6D1-406A-9E84-A8BDCFDA0055}" presName="centerShape" presStyleLbl="node0" presStyleIdx="0" presStyleCnt="1"/>
      <dgm:spPr/>
    </dgm:pt>
    <dgm:pt modelId="{9E549A45-0D20-4A3F-A70D-0950FCD48DCC}" type="pres">
      <dgm:prSet presAssocID="{A42BD874-8489-45D4-8F61-7F5368682275}" presName="node" presStyleLbl="node1" presStyleIdx="0" presStyleCnt="3">
        <dgm:presLayoutVars>
          <dgm:bulletEnabled val="1"/>
        </dgm:presLayoutVars>
      </dgm:prSet>
      <dgm:spPr/>
    </dgm:pt>
    <dgm:pt modelId="{B16941FF-D7FF-4D36-B49F-1024F55C49E8}" type="pres">
      <dgm:prSet presAssocID="{A42BD874-8489-45D4-8F61-7F5368682275}" presName="dummy" presStyleCnt="0"/>
      <dgm:spPr/>
    </dgm:pt>
    <dgm:pt modelId="{527A175E-F942-448A-9D5A-19E5D24E806E}" type="pres">
      <dgm:prSet presAssocID="{69699818-F51D-47B6-8249-A9A6C169BCB6}" presName="sibTrans" presStyleLbl="sibTrans2D1" presStyleIdx="0" presStyleCnt="3"/>
      <dgm:spPr/>
    </dgm:pt>
    <dgm:pt modelId="{4ADF3D86-4700-41D9-9A5E-E1B7722A2869}" type="pres">
      <dgm:prSet presAssocID="{835E2667-6453-4009-8982-1EA65071BB4D}" presName="node" presStyleLbl="node1" presStyleIdx="1" presStyleCnt="3">
        <dgm:presLayoutVars>
          <dgm:bulletEnabled val="1"/>
        </dgm:presLayoutVars>
      </dgm:prSet>
      <dgm:spPr/>
    </dgm:pt>
    <dgm:pt modelId="{A96E40CB-3ACC-4DB1-8025-12386469A17E}" type="pres">
      <dgm:prSet presAssocID="{835E2667-6453-4009-8982-1EA65071BB4D}" presName="dummy" presStyleCnt="0"/>
      <dgm:spPr/>
    </dgm:pt>
    <dgm:pt modelId="{72EE6F33-FF85-4DF8-9AAC-999B6F22BDA5}" type="pres">
      <dgm:prSet presAssocID="{F59F1EDD-EDB0-42FA-8B78-62424C87EBBA}" presName="sibTrans" presStyleLbl="sibTrans2D1" presStyleIdx="1" presStyleCnt="3"/>
      <dgm:spPr/>
    </dgm:pt>
    <dgm:pt modelId="{E5DE1237-D502-43A8-ABED-F9B32D59734D}" type="pres">
      <dgm:prSet presAssocID="{CF85FBA4-3865-4271-A62C-BBF74A5F0C0B}" presName="node" presStyleLbl="node1" presStyleIdx="2" presStyleCnt="3">
        <dgm:presLayoutVars>
          <dgm:bulletEnabled val="1"/>
        </dgm:presLayoutVars>
      </dgm:prSet>
      <dgm:spPr/>
    </dgm:pt>
    <dgm:pt modelId="{D0D4F605-B093-45A5-8AF1-746D0ABB495A}" type="pres">
      <dgm:prSet presAssocID="{CF85FBA4-3865-4271-A62C-BBF74A5F0C0B}" presName="dummy" presStyleCnt="0"/>
      <dgm:spPr/>
    </dgm:pt>
    <dgm:pt modelId="{813E0F7A-D85C-422F-A402-E21BCB5566AE}" type="pres">
      <dgm:prSet presAssocID="{1AD14E25-6057-4B84-802D-71AA9D0284F4}" presName="sibTrans" presStyleLbl="sibTrans2D1" presStyleIdx="2" presStyleCnt="3"/>
      <dgm:spPr/>
    </dgm:pt>
  </dgm:ptLst>
  <dgm:cxnLst>
    <dgm:cxn modelId="{4735C302-9314-4371-8F97-B0BDC0A1CB32}" type="presOf" srcId="{F59F1EDD-EDB0-42FA-8B78-62424C87EBBA}" destId="{72EE6F33-FF85-4DF8-9AAC-999B6F22BDA5}" srcOrd="0" destOrd="0" presId="urn:microsoft.com/office/officeart/2005/8/layout/radial6"/>
    <dgm:cxn modelId="{CF1C0D1F-BDC5-478E-891E-BEA8A412AC90}" srcId="{C9E29EA6-C6D1-406A-9E84-A8BDCFDA0055}" destId="{A42BD874-8489-45D4-8F61-7F5368682275}" srcOrd="0" destOrd="0" parTransId="{9A8389FB-FA93-4843-B9D3-C9D5BBF4780F}" sibTransId="{69699818-F51D-47B6-8249-A9A6C169BCB6}"/>
    <dgm:cxn modelId="{0A462C70-60EC-490C-89A7-9DEE4D2808C3}" type="presOf" srcId="{69699818-F51D-47B6-8249-A9A6C169BCB6}" destId="{527A175E-F942-448A-9D5A-19E5D24E806E}" srcOrd="0" destOrd="0" presId="urn:microsoft.com/office/officeart/2005/8/layout/radial6"/>
    <dgm:cxn modelId="{DF0EE579-5873-4483-9A0E-B38340DCB6A4}" type="presOf" srcId="{6A229CE4-2ECF-4AF0-8982-7E50FDB4C502}" destId="{052AB513-ED66-40CA-B0A6-E3E24F2F8BC7}" srcOrd="0" destOrd="0" presId="urn:microsoft.com/office/officeart/2005/8/layout/radial6"/>
    <dgm:cxn modelId="{583B9D86-DF8C-4DB1-ADDC-6D8622A0046D}" srcId="{C9E29EA6-C6D1-406A-9E84-A8BDCFDA0055}" destId="{835E2667-6453-4009-8982-1EA65071BB4D}" srcOrd="1" destOrd="0" parTransId="{8493F022-AB1C-44A9-AF14-752AA8D1AAB2}" sibTransId="{F59F1EDD-EDB0-42FA-8B78-62424C87EBBA}"/>
    <dgm:cxn modelId="{E56BFC86-24E7-4FA6-98B8-8CBD6B76E357}" type="presOf" srcId="{835E2667-6453-4009-8982-1EA65071BB4D}" destId="{4ADF3D86-4700-41D9-9A5E-E1B7722A2869}" srcOrd="0" destOrd="0" presId="urn:microsoft.com/office/officeart/2005/8/layout/radial6"/>
    <dgm:cxn modelId="{13C12C89-7C84-4089-BEC5-D5102CB0D66E}" srcId="{C9E29EA6-C6D1-406A-9E84-A8BDCFDA0055}" destId="{CF85FBA4-3865-4271-A62C-BBF74A5F0C0B}" srcOrd="2" destOrd="0" parTransId="{0B3CE416-F1BF-49A5-ADB5-E0BB35CB370A}" sibTransId="{1AD14E25-6057-4B84-802D-71AA9D0284F4}"/>
    <dgm:cxn modelId="{3CFA5CAC-16CB-4A1E-8887-F90B9E424744}" type="presOf" srcId="{A42BD874-8489-45D4-8F61-7F5368682275}" destId="{9E549A45-0D20-4A3F-A70D-0950FCD48DCC}" srcOrd="0" destOrd="0" presId="urn:microsoft.com/office/officeart/2005/8/layout/radial6"/>
    <dgm:cxn modelId="{06C4E7B5-82CB-4822-AC9B-D567B58559DA}" type="presOf" srcId="{CF85FBA4-3865-4271-A62C-BBF74A5F0C0B}" destId="{E5DE1237-D502-43A8-ABED-F9B32D59734D}" srcOrd="0" destOrd="0" presId="urn:microsoft.com/office/officeart/2005/8/layout/radial6"/>
    <dgm:cxn modelId="{04BA7FC7-0BE5-419E-BF2C-5C9487F26F4B}" type="presOf" srcId="{C9E29EA6-C6D1-406A-9E84-A8BDCFDA0055}" destId="{A7F2B334-EDB7-4F60-8FD3-1F400CD7C40C}" srcOrd="0" destOrd="0" presId="urn:microsoft.com/office/officeart/2005/8/layout/radial6"/>
    <dgm:cxn modelId="{47407FE9-3B00-45E4-9D25-03BAE155E770}" type="presOf" srcId="{1AD14E25-6057-4B84-802D-71AA9D0284F4}" destId="{813E0F7A-D85C-422F-A402-E21BCB5566AE}" srcOrd="0" destOrd="0" presId="urn:microsoft.com/office/officeart/2005/8/layout/radial6"/>
    <dgm:cxn modelId="{A68BCEFB-DD48-4332-94D9-588CCB1D289A}" srcId="{6A229CE4-2ECF-4AF0-8982-7E50FDB4C502}" destId="{C9E29EA6-C6D1-406A-9E84-A8BDCFDA0055}" srcOrd="0" destOrd="0" parTransId="{D8BF6627-F24A-47A0-9E4D-CE3FBFE0DD39}" sibTransId="{3587DF40-80F8-4F45-BD74-F39C34214D9D}"/>
    <dgm:cxn modelId="{D508FA23-C9A5-4BDF-828F-AB1BAE88D302}" type="presParOf" srcId="{052AB513-ED66-40CA-B0A6-E3E24F2F8BC7}" destId="{A7F2B334-EDB7-4F60-8FD3-1F400CD7C40C}" srcOrd="0" destOrd="0" presId="urn:microsoft.com/office/officeart/2005/8/layout/radial6"/>
    <dgm:cxn modelId="{625EC30D-1B89-4E52-9461-692A33492947}" type="presParOf" srcId="{052AB513-ED66-40CA-B0A6-E3E24F2F8BC7}" destId="{9E549A45-0D20-4A3F-A70D-0950FCD48DCC}" srcOrd="1" destOrd="0" presId="urn:microsoft.com/office/officeart/2005/8/layout/radial6"/>
    <dgm:cxn modelId="{7F61322F-CCF9-41D9-808B-CF2C74AFC151}" type="presParOf" srcId="{052AB513-ED66-40CA-B0A6-E3E24F2F8BC7}" destId="{B16941FF-D7FF-4D36-B49F-1024F55C49E8}" srcOrd="2" destOrd="0" presId="urn:microsoft.com/office/officeart/2005/8/layout/radial6"/>
    <dgm:cxn modelId="{B37F6B2D-6CA7-4C17-80A4-9E63C406EF2F}" type="presParOf" srcId="{052AB513-ED66-40CA-B0A6-E3E24F2F8BC7}" destId="{527A175E-F942-448A-9D5A-19E5D24E806E}" srcOrd="3" destOrd="0" presId="urn:microsoft.com/office/officeart/2005/8/layout/radial6"/>
    <dgm:cxn modelId="{995C402A-9D99-430C-A99A-46D769800BB0}" type="presParOf" srcId="{052AB513-ED66-40CA-B0A6-E3E24F2F8BC7}" destId="{4ADF3D86-4700-41D9-9A5E-E1B7722A2869}" srcOrd="4" destOrd="0" presId="urn:microsoft.com/office/officeart/2005/8/layout/radial6"/>
    <dgm:cxn modelId="{B2583722-DF80-44B9-9668-96F9817BA524}" type="presParOf" srcId="{052AB513-ED66-40CA-B0A6-E3E24F2F8BC7}" destId="{A96E40CB-3ACC-4DB1-8025-12386469A17E}" srcOrd="5" destOrd="0" presId="urn:microsoft.com/office/officeart/2005/8/layout/radial6"/>
    <dgm:cxn modelId="{47D949B2-A6FE-4AFD-A9B4-991634B769BA}" type="presParOf" srcId="{052AB513-ED66-40CA-B0A6-E3E24F2F8BC7}" destId="{72EE6F33-FF85-4DF8-9AAC-999B6F22BDA5}" srcOrd="6" destOrd="0" presId="urn:microsoft.com/office/officeart/2005/8/layout/radial6"/>
    <dgm:cxn modelId="{BC138BB3-E23C-4971-A256-1392DE1F3A3E}" type="presParOf" srcId="{052AB513-ED66-40CA-B0A6-E3E24F2F8BC7}" destId="{E5DE1237-D502-43A8-ABED-F9B32D59734D}" srcOrd="7" destOrd="0" presId="urn:microsoft.com/office/officeart/2005/8/layout/radial6"/>
    <dgm:cxn modelId="{8B4EE4ED-3EEB-4823-87BD-7EA1895B7152}" type="presParOf" srcId="{052AB513-ED66-40CA-B0A6-E3E24F2F8BC7}" destId="{D0D4F605-B093-45A5-8AF1-746D0ABB495A}" srcOrd="8" destOrd="0" presId="urn:microsoft.com/office/officeart/2005/8/layout/radial6"/>
    <dgm:cxn modelId="{C0CB608C-2501-4103-801E-4C4124BFAD47}" type="presParOf" srcId="{052AB513-ED66-40CA-B0A6-E3E24F2F8BC7}" destId="{813E0F7A-D85C-422F-A402-E21BCB5566AE}" srcOrd="9"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4B9493-4910-46C1-974D-7ECACC6582F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A90720E-9F75-4D22-9056-BB2ED8B066D7}">
      <dgm:prSet phldrT="[Texto]"/>
      <dgm:spPr/>
      <dgm:t>
        <a:bodyPr/>
        <a:lstStyle/>
        <a:p>
          <a:r>
            <a:rPr lang="de-DE" dirty="0">
              <a:uFillTx/>
            </a:rPr>
            <a:t>H1: La cantidad de eWom tiene un efecto positivo en la utilidad percibida de la página web.</a:t>
          </a:r>
          <a:endParaRPr lang="es-ES" dirty="0"/>
        </a:p>
      </dgm:t>
    </dgm:pt>
    <dgm:pt modelId="{04FF4E47-F076-4FC3-AF20-488EB09CCAED}" type="parTrans" cxnId="{1E1FA6F0-7311-4BC9-99B2-F350852188F9}">
      <dgm:prSet/>
      <dgm:spPr/>
      <dgm:t>
        <a:bodyPr/>
        <a:lstStyle/>
        <a:p>
          <a:endParaRPr lang="es-ES"/>
        </a:p>
      </dgm:t>
    </dgm:pt>
    <dgm:pt modelId="{1182156D-A636-4190-B600-1CB98C2A1D81}" type="sibTrans" cxnId="{1E1FA6F0-7311-4BC9-99B2-F350852188F9}">
      <dgm:prSet/>
      <dgm:spPr/>
      <dgm:t>
        <a:bodyPr/>
        <a:lstStyle/>
        <a:p>
          <a:endParaRPr lang="es-ES"/>
        </a:p>
      </dgm:t>
    </dgm:pt>
    <dgm:pt modelId="{EE532FB4-E778-4B03-AE6B-86961A4DABBC}">
      <dgm:prSet phldrT="[Texto]"/>
      <dgm:spPr/>
      <dgm:t>
        <a:bodyPr/>
        <a:lstStyle/>
        <a:p>
          <a:r>
            <a:rPr lang="de-DE" dirty="0">
              <a:uFillTx/>
            </a:rPr>
            <a:t>H2: La cantidad de eWom tiene un efecto positivo en la confianza hacia el vendedor online.</a:t>
          </a:r>
          <a:endParaRPr lang="es-ES" dirty="0"/>
        </a:p>
      </dgm:t>
    </dgm:pt>
    <dgm:pt modelId="{2BCD3DC7-2334-41E2-B9ED-35A4E0E827CF}" type="parTrans" cxnId="{05225BFD-FEB8-4E86-803D-DFD536EE18C4}">
      <dgm:prSet/>
      <dgm:spPr/>
      <dgm:t>
        <a:bodyPr/>
        <a:lstStyle/>
        <a:p>
          <a:endParaRPr lang="es-ES"/>
        </a:p>
      </dgm:t>
    </dgm:pt>
    <dgm:pt modelId="{1043D506-2970-4E8D-B9F9-B293A046EF61}" type="sibTrans" cxnId="{05225BFD-FEB8-4E86-803D-DFD536EE18C4}">
      <dgm:prSet/>
      <dgm:spPr/>
      <dgm:t>
        <a:bodyPr/>
        <a:lstStyle/>
        <a:p>
          <a:endParaRPr lang="es-ES"/>
        </a:p>
      </dgm:t>
    </dgm:pt>
    <dgm:pt modelId="{32F283C1-5E1B-4FE8-BC4A-9B19DF8EE239}">
      <dgm:prSet phldrT="[Texto]"/>
      <dgm:spPr/>
      <dgm:t>
        <a:bodyPr/>
        <a:lstStyle/>
        <a:p>
          <a:r>
            <a:rPr lang="de-DE" dirty="0">
              <a:uFillTx/>
            </a:rPr>
            <a:t>H 3: La cantidad de eWom tiene un efecto positivo sobre la actitud hacia el vendedor online.</a:t>
          </a:r>
          <a:endParaRPr lang="es-ES" dirty="0"/>
        </a:p>
      </dgm:t>
    </dgm:pt>
    <dgm:pt modelId="{9D66B747-E2AB-4A40-B79E-82A0EB5199A9}" type="parTrans" cxnId="{156FB40B-68C7-481B-BF88-ED5E6D1257A7}">
      <dgm:prSet/>
      <dgm:spPr/>
      <dgm:t>
        <a:bodyPr/>
        <a:lstStyle/>
        <a:p>
          <a:endParaRPr lang="es-ES"/>
        </a:p>
      </dgm:t>
    </dgm:pt>
    <dgm:pt modelId="{E2E7FAB9-1ABB-45CA-9C01-9D859D151F48}" type="sibTrans" cxnId="{156FB40B-68C7-481B-BF88-ED5E6D1257A7}">
      <dgm:prSet/>
      <dgm:spPr/>
      <dgm:t>
        <a:bodyPr/>
        <a:lstStyle/>
        <a:p>
          <a:endParaRPr lang="es-ES"/>
        </a:p>
      </dgm:t>
    </dgm:pt>
    <dgm:pt modelId="{F57F3435-4338-463E-9880-FE31B219684B}">
      <dgm:prSet phldrT="[Texto]"/>
      <dgm:spPr/>
      <dgm:t>
        <a:bodyPr/>
        <a:lstStyle/>
        <a:p>
          <a:r>
            <a:rPr lang="de-DE" dirty="0">
              <a:uFillTx/>
            </a:rPr>
            <a:t>H 4: La cantidad de eWom tiene un efecto positivo sobre la intención de recompra online.</a:t>
          </a:r>
          <a:endParaRPr lang="es-ES" dirty="0"/>
        </a:p>
      </dgm:t>
    </dgm:pt>
    <dgm:pt modelId="{01B9DAD4-344E-4798-AC7B-4B4161DE08E0}" type="parTrans" cxnId="{228B4E91-43D7-432F-B157-5E1271AB0D20}">
      <dgm:prSet/>
      <dgm:spPr/>
      <dgm:t>
        <a:bodyPr/>
        <a:lstStyle/>
        <a:p>
          <a:endParaRPr lang="es-ES"/>
        </a:p>
      </dgm:t>
    </dgm:pt>
    <dgm:pt modelId="{93F927BB-72A5-45FA-B384-0963077C8AB3}" type="sibTrans" cxnId="{228B4E91-43D7-432F-B157-5E1271AB0D20}">
      <dgm:prSet/>
      <dgm:spPr/>
      <dgm:t>
        <a:bodyPr/>
        <a:lstStyle/>
        <a:p>
          <a:endParaRPr lang="es-ES"/>
        </a:p>
      </dgm:t>
    </dgm:pt>
    <dgm:pt modelId="{27BFA30A-78A5-49D1-A065-76BF932ED178}">
      <dgm:prSet phldrT="[Texto]"/>
      <dgm:spPr/>
      <dgm:t>
        <a:bodyPr/>
        <a:lstStyle/>
        <a:p>
          <a:r>
            <a:rPr lang="de-DE">
              <a:uFillTx/>
            </a:rPr>
            <a:t>H 5: El business to consumer tiene un efecto positivo sobre la intención de recompra online.</a:t>
          </a:r>
          <a:endParaRPr lang="es-ES" dirty="0"/>
        </a:p>
      </dgm:t>
    </dgm:pt>
    <dgm:pt modelId="{52A4E4E7-CD09-4583-AFD2-F03065C848F1}" type="parTrans" cxnId="{72D6ACBA-C6B1-409C-B3E2-C4DF24DFC5EB}">
      <dgm:prSet/>
      <dgm:spPr/>
      <dgm:t>
        <a:bodyPr/>
        <a:lstStyle/>
        <a:p>
          <a:endParaRPr lang="es-ES"/>
        </a:p>
      </dgm:t>
    </dgm:pt>
    <dgm:pt modelId="{36FECACE-A580-427D-BF4D-2A88CF9F2178}" type="sibTrans" cxnId="{72D6ACBA-C6B1-409C-B3E2-C4DF24DFC5EB}">
      <dgm:prSet/>
      <dgm:spPr/>
      <dgm:t>
        <a:bodyPr/>
        <a:lstStyle/>
        <a:p>
          <a:endParaRPr lang="es-ES"/>
        </a:p>
      </dgm:t>
    </dgm:pt>
    <dgm:pt modelId="{66ACDD83-6F8A-4746-82DC-88BB2875AB43}" type="pres">
      <dgm:prSet presAssocID="{FA4B9493-4910-46C1-974D-7ECACC6582F2}" presName="rootnode" presStyleCnt="0">
        <dgm:presLayoutVars>
          <dgm:chMax/>
          <dgm:chPref/>
          <dgm:dir/>
          <dgm:animLvl val="lvl"/>
        </dgm:presLayoutVars>
      </dgm:prSet>
      <dgm:spPr/>
    </dgm:pt>
    <dgm:pt modelId="{40130653-EEF4-4E67-93B3-2CCEF3DCDF33}" type="pres">
      <dgm:prSet presAssocID="{BA90720E-9F75-4D22-9056-BB2ED8B066D7}" presName="composite" presStyleCnt="0"/>
      <dgm:spPr/>
    </dgm:pt>
    <dgm:pt modelId="{63E729CA-3362-4572-B82C-A12C9765C847}" type="pres">
      <dgm:prSet presAssocID="{BA90720E-9F75-4D22-9056-BB2ED8B066D7}" presName="LShape" presStyleLbl="alignNode1" presStyleIdx="0" presStyleCnt="9"/>
      <dgm:spPr/>
    </dgm:pt>
    <dgm:pt modelId="{A351E162-C485-4FA1-BCA1-346A4C16B6D8}" type="pres">
      <dgm:prSet presAssocID="{BA90720E-9F75-4D22-9056-BB2ED8B066D7}" presName="ParentText" presStyleLbl="revTx" presStyleIdx="0" presStyleCnt="5">
        <dgm:presLayoutVars>
          <dgm:chMax val="0"/>
          <dgm:chPref val="0"/>
          <dgm:bulletEnabled val="1"/>
        </dgm:presLayoutVars>
      </dgm:prSet>
      <dgm:spPr/>
    </dgm:pt>
    <dgm:pt modelId="{242F8DEE-5736-49E1-BFAD-C1700B8DB2E5}" type="pres">
      <dgm:prSet presAssocID="{BA90720E-9F75-4D22-9056-BB2ED8B066D7}" presName="Triangle" presStyleLbl="alignNode1" presStyleIdx="1" presStyleCnt="9"/>
      <dgm:spPr/>
    </dgm:pt>
    <dgm:pt modelId="{7CA2497C-161B-4878-8E17-6799E1DD78C3}" type="pres">
      <dgm:prSet presAssocID="{1182156D-A636-4190-B600-1CB98C2A1D81}" presName="sibTrans" presStyleCnt="0"/>
      <dgm:spPr/>
    </dgm:pt>
    <dgm:pt modelId="{02D673AA-D118-497A-A1D5-1FCEAD7B0BA3}" type="pres">
      <dgm:prSet presAssocID="{1182156D-A636-4190-B600-1CB98C2A1D81}" presName="space" presStyleCnt="0"/>
      <dgm:spPr/>
    </dgm:pt>
    <dgm:pt modelId="{6D797042-FDCB-4E13-96F7-AF22D90ED1D2}" type="pres">
      <dgm:prSet presAssocID="{EE532FB4-E778-4B03-AE6B-86961A4DABBC}" presName="composite" presStyleCnt="0"/>
      <dgm:spPr/>
    </dgm:pt>
    <dgm:pt modelId="{89FC1762-355F-44B1-8CB6-DE844AA5E243}" type="pres">
      <dgm:prSet presAssocID="{EE532FB4-E778-4B03-AE6B-86961A4DABBC}" presName="LShape" presStyleLbl="alignNode1" presStyleIdx="2" presStyleCnt="9"/>
      <dgm:spPr/>
    </dgm:pt>
    <dgm:pt modelId="{A90BD0AE-1DD2-4FFE-9787-9E4FD2909D20}" type="pres">
      <dgm:prSet presAssocID="{EE532FB4-E778-4B03-AE6B-86961A4DABBC}" presName="ParentText" presStyleLbl="revTx" presStyleIdx="1" presStyleCnt="5">
        <dgm:presLayoutVars>
          <dgm:chMax val="0"/>
          <dgm:chPref val="0"/>
          <dgm:bulletEnabled val="1"/>
        </dgm:presLayoutVars>
      </dgm:prSet>
      <dgm:spPr/>
    </dgm:pt>
    <dgm:pt modelId="{A29878FB-B412-42BB-970B-0D4411F1F50B}" type="pres">
      <dgm:prSet presAssocID="{EE532FB4-E778-4B03-AE6B-86961A4DABBC}" presName="Triangle" presStyleLbl="alignNode1" presStyleIdx="3" presStyleCnt="9"/>
      <dgm:spPr/>
    </dgm:pt>
    <dgm:pt modelId="{45E75AB6-FEE3-4158-802D-8E12CAA07AFF}" type="pres">
      <dgm:prSet presAssocID="{1043D506-2970-4E8D-B9F9-B293A046EF61}" presName="sibTrans" presStyleCnt="0"/>
      <dgm:spPr/>
    </dgm:pt>
    <dgm:pt modelId="{C884BF77-B8FC-4D06-A154-6079C73BF50D}" type="pres">
      <dgm:prSet presAssocID="{1043D506-2970-4E8D-B9F9-B293A046EF61}" presName="space" presStyleCnt="0"/>
      <dgm:spPr/>
    </dgm:pt>
    <dgm:pt modelId="{3E4038AE-8E3F-42D8-931C-8D14184AFCE7}" type="pres">
      <dgm:prSet presAssocID="{32F283C1-5E1B-4FE8-BC4A-9B19DF8EE239}" presName="composite" presStyleCnt="0"/>
      <dgm:spPr/>
    </dgm:pt>
    <dgm:pt modelId="{6617B290-0CBB-4EB3-9D5F-F0DC5F73802B}" type="pres">
      <dgm:prSet presAssocID="{32F283C1-5E1B-4FE8-BC4A-9B19DF8EE239}" presName="LShape" presStyleLbl="alignNode1" presStyleIdx="4" presStyleCnt="9"/>
      <dgm:spPr/>
    </dgm:pt>
    <dgm:pt modelId="{B4D87F51-6D3A-4F7E-9A20-B71C622B1B68}" type="pres">
      <dgm:prSet presAssocID="{32F283C1-5E1B-4FE8-BC4A-9B19DF8EE239}" presName="ParentText" presStyleLbl="revTx" presStyleIdx="2" presStyleCnt="5">
        <dgm:presLayoutVars>
          <dgm:chMax val="0"/>
          <dgm:chPref val="0"/>
          <dgm:bulletEnabled val="1"/>
        </dgm:presLayoutVars>
      </dgm:prSet>
      <dgm:spPr/>
    </dgm:pt>
    <dgm:pt modelId="{26A63169-0AAC-4F20-A8D9-68CCFC869308}" type="pres">
      <dgm:prSet presAssocID="{32F283C1-5E1B-4FE8-BC4A-9B19DF8EE239}" presName="Triangle" presStyleLbl="alignNode1" presStyleIdx="5" presStyleCnt="9"/>
      <dgm:spPr/>
    </dgm:pt>
    <dgm:pt modelId="{CC01C606-F61B-434B-920F-854D3D91B1A5}" type="pres">
      <dgm:prSet presAssocID="{E2E7FAB9-1ABB-45CA-9C01-9D859D151F48}" presName="sibTrans" presStyleCnt="0"/>
      <dgm:spPr/>
    </dgm:pt>
    <dgm:pt modelId="{E9628198-6BDD-4AFD-B502-5AF0D71EC8D3}" type="pres">
      <dgm:prSet presAssocID="{E2E7FAB9-1ABB-45CA-9C01-9D859D151F48}" presName="space" presStyleCnt="0"/>
      <dgm:spPr/>
    </dgm:pt>
    <dgm:pt modelId="{DBA5C80B-31DD-4521-80D0-A93E66B94CAB}" type="pres">
      <dgm:prSet presAssocID="{F57F3435-4338-463E-9880-FE31B219684B}" presName="composite" presStyleCnt="0"/>
      <dgm:spPr/>
    </dgm:pt>
    <dgm:pt modelId="{8441A76A-F599-41A0-A648-C996614C7B81}" type="pres">
      <dgm:prSet presAssocID="{F57F3435-4338-463E-9880-FE31B219684B}" presName="LShape" presStyleLbl="alignNode1" presStyleIdx="6" presStyleCnt="9"/>
      <dgm:spPr/>
    </dgm:pt>
    <dgm:pt modelId="{4297F457-E9A5-400C-900C-3891AAA7715B}" type="pres">
      <dgm:prSet presAssocID="{F57F3435-4338-463E-9880-FE31B219684B}" presName="ParentText" presStyleLbl="revTx" presStyleIdx="3" presStyleCnt="5">
        <dgm:presLayoutVars>
          <dgm:chMax val="0"/>
          <dgm:chPref val="0"/>
          <dgm:bulletEnabled val="1"/>
        </dgm:presLayoutVars>
      </dgm:prSet>
      <dgm:spPr/>
    </dgm:pt>
    <dgm:pt modelId="{A64EFE04-A0B8-4BBB-8831-28181536FFD7}" type="pres">
      <dgm:prSet presAssocID="{F57F3435-4338-463E-9880-FE31B219684B}" presName="Triangle" presStyleLbl="alignNode1" presStyleIdx="7" presStyleCnt="9"/>
      <dgm:spPr/>
    </dgm:pt>
    <dgm:pt modelId="{C21AD23D-A7E9-47E7-90F1-21A801189AAE}" type="pres">
      <dgm:prSet presAssocID="{93F927BB-72A5-45FA-B384-0963077C8AB3}" presName="sibTrans" presStyleCnt="0"/>
      <dgm:spPr/>
    </dgm:pt>
    <dgm:pt modelId="{8E703690-CD6C-46EB-870E-F77734D4D8D4}" type="pres">
      <dgm:prSet presAssocID="{93F927BB-72A5-45FA-B384-0963077C8AB3}" presName="space" presStyleCnt="0"/>
      <dgm:spPr/>
    </dgm:pt>
    <dgm:pt modelId="{E65CE470-0CE4-4A16-94E0-C95D24E48995}" type="pres">
      <dgm:prSet presAssocID="{27BFA30A-78A5-49D1-A065-76BF932ED178}" presName="composite" presStyleCnt="0"/>
      <dgm:spPr/>
    </dgm:pt>
    <dgm:pt modelId="{69B88CB2-7780-4051-AA6E-453FF8A844F8}" type="pres">
      <dgm:prSet presAssocID="{27BFA30A-78A5-49D1-A065-76BF932ED178}" presName="LShape" presStyleLbl="alignNode1" presStyleIdx="8" presStyleCnt="9"/>
      <dgm:spPr/>
    </dgm:pt>
    <dgm:pt modelId="{A8225734-9977-4368-9C2D-415677CF5666}" type="pres">
      <dgm:prSet presAssocID="{27BFA30A-78A5-49D1-A065-76BF932ED178}" presName="ParentText" presStyleLbl="revTx" presStyleIdx="4" presStyleCnt="5">
        <dgm:presLayoutVars>
          <dgm:chMax val="0"/>
          <dgm:chPref val="0"/>
          <dgm:bulletEnabled val="1"/>
        </dgm:presLayoutVars>
      </dgm:prSet>
      <dgm:spPr/>
    </dgm:pt>
  </dgm:ptLst>
  <dgm:cxnLst>
    <dgm:cxn modelId="{156FB40B-68C7-481B-BF88-ED5E6D1257A7}" srcId="{FA4B9493-4910-46C1-974D-7ECACC6582F2}" destId="{32F283C1-5E1B-4FE8-BC4A-9B19DF8EE239}" srcOrd="2" destOrd="0" parTransId="{9D66B747-E2AB-4A40-B79E-82A0EB5199A9}" sibTransId="{E2E7FAB9-1ABB-45CA-9C01-9D859D151F48}"/>
    <dgm:cxn modelId="{C0B87A3C-C46C-4CB7-9FF4-FB16EC92FD40}" type="presOf" srcId="{EE532FB4-E778-4B03-AE6B-86961A4DABBC}" destId="{A90BD0AE-1DD2-4FFE-9787-9E4FD2909D20}" srcOrd="0" destOrd="0" presId="urn:microsoft.com/office/officeart/2009/3/layout/StepUpProcess"/>
    <dgm:cxn modelId="{E9FDF03F-D209-45A3-925E-5F29E992C3C9}" type="presOf" srcId="{FA4B9493-4910-46C1-974D-7ECACC6582F2}" destId="{66ACDD83-6F8A-4746-82DC-88BB2875AB43}" srcOrd="0" destOrd="0" presId="urn:microsoft.com/office/officeart/2009/3/layout/StepUpProcess"/>
    <dgm:cxn modelId="{2C283D48-11B7-4454-9D21-5D1E9FAFD02B}" type="presOf" srcId="{32F283C1-5E1B-4FE8-BC4A-9B19DF8EE239}" destId="{B4D87F51-6D3A-4F7E-9A20-B71C622B1B68}" srcOrd="0" destOrd="0" presId="urn:microsoft.com/office/officeart/2009/3/layout/StepUpProcess"/>
    <dgm:cxn modelId="{CA451976-CF7C-44CD-86C3-C040AD0D2F8C}" type="presOf" srcId="{27BFA30A-78A5-49D1-A065-76BF932ED178}" destId="{A8225734-9977-4368-9C2D-415677CF5666}" srcOrd="0" destOrd="0" presId="urn:microsoft.com/office/officeart/2009/3/layout/StepUpProcess"/>
    <dgm:cxn modelId="{228B4E91-43D7-432F-B157-5E1271AB0D20}" srcId="{FA4B9493-4910-46C1-974D-7ECACC6582F2}" destId="{F57F3435-4338-463E-9880-FE31B219684B}" srcOrd="3" destOrd="0" parTransId="{01B9DAD4-344E-4798-AC7B-4B4161DE08E0}" sibTransId="{93F927BB-72A5-45FA-B384-0963077C8AB3}"/>
    <dgm:cxn modelId="{B59E66B2-29BE-4BF6-97DA-CE8FF34B402D}" type="presOf" srcId="{BA90720E-9F75-4D22-9056-BB2ED8B066D7}" destId="{A351E162-C485-4FA1-BCA1-346A4C16B6D8}" srcOrd="0" destOrd="0" presId="urn:microsoft.com/office/officeart/2009/3/layout/StepUpProcess"/>
    <dgm:cxn modelId="{72D6ACBA-C6B1-409C-B3E2-C4DF24DFC5EB}" srcId="{FA4B9493-4910-46C1-974D-7ECACC6582F2}" destId="{27BFA30A-78A5-49D1-A065-76BF932ED178}" srcOrd="4" destOrd="0" parTransId="{52A4E4E7-CD09-4583-AFD2-F03065C848F1}" sibTransId="{36FECACE-A580-427D-BF4D-2A88CF9F2178}"/>
    <dgm:cxn modelId="{7800AED6-6103-4BD6-B40E-C3E4E1EEC768}" type="presOf" srcId="{F57F3435-4338-463E-9880-FE31B219684B}" destId="{4297F457-E9A5-400C-900C-3891AAA7715B}" srcOrd="0" destOrd="0" presId="urn:microsoft.com/office/officeart/2009/3/layout/StepUpProcess"/>
    <dgm:cxn modelId="{1E1FA6F0-7311-4BC9-99B2-F350852188F9}" srcId="{FA4B9493-4910-46C1-974D-7ECACC6582F2}" destId="{BA90720E-9F75-4D22-9056-BB2ED8B066D7}" srcOrd="0" destOrd="0" parTransId="{04FF4E47-F076-4FC3-AF20-488EB09CCAED}" sibTransId="{1182156D-A636-4190-B600-1CB98C2A1D81}"/>
    <dgm:cxn modelId="{05225BFD-FEB8-4E86-803D-DFD536EE18C4}" srcId="{FA4B9493-4910-46C1-974D-7ECACC6582F2}" destId="{EE532FB4-E778-4B03-AE6B-86961A4DABBC}" srcOrd="1" destOrd="0" parTransId="{2BCD3DC7-2334-41E2-B9ED-35A4E0E827CF}" sibTransId="{1043D506-2970-4E8D-B9F9-B293A046EF61}"/>
    <dgm:cxn modelId="{59758AF0-32AC-4513-94D4-DAC5A551A66C}" type="presParOf" srcId="{66ACDD83-6F8A-4746-82DC-88BB2875AB43}" destId="{40130653-EEF4-4E67-93B3-2CCEF3DCDF33}" srcOrd="0" destOrd="0" presId="urn:microsoft.com/office/officeart/2009/3/layout/StepUpProcess"/>
    <dgm:cxn modelId="{0FAFE272-6E44-4B92-B4E6-1BF43BCE5FBB}" type="presParOf" srcId="{40130653-EEF4-4E67-93B3-2CCEF3DCDF33}" destId="{63E729CA-3362-4572-B82C-A12C9765C847}" srcOrd="0" destOrd="0" presId="urn:microsoft.com/office/officeart/2009/3/layout/StepUpProcess"/>
    <dgm:cxn modelId="{37B6D841-EE4A-4320-9E3E-6DC9CB6E8A0D}" type="presParOf" srcId="{40130653-EEF4-4E67-93B3-2CCEF3DCDF33}" destId="{A351E162-C485-4FA1-BCA1-346A4C16B6D8}" srcOrd="1" destOrd="0" presId="urn:microsoft.com/office/officeart/2009/3/layout/StepUpProcess"/>
    <dgm:cxn modelId="{306A15C3-CAA7-47DC-8640-30FC04C80AD0}" type="presParOf" srcId="{40130653-EEF4-4E67-93B3-2CCEF3DCDF33}" destId="{242F8DEE-5736-49E1-BFAD-C1700B8DB2E5}" srcOrd="2" destOrd="0" presId="urn:microsoft.com/office/officeart/2009/3/layout/StepUpProcess"/>
    <dgm:cxn modelId="{8FCE6D38-DB33-4857-869E-DE51DC8E7474}" type="presParOf" srcId="{66ACDD83-6F8A-4746-82DC-88BB2875AB43}" destId="{7CA2497C-161B-4878-8E17-6799E1DD78C3}" srcOrd="1" destOrd="0" presId="urn:microsoft.com/office/officeart/2009/3/layout/StepUpProcess"/>
    <dgm:cxn modelId="{661461CD-C24E-4854-9B1D-360FF8F2C83A}" type="presParOf" srcId="{7CA2497C-161B-4878-8E17-6799E1DD78C3}" destId="{02D673AA-D118-497A-A1D5-1FCEAD7B0BA3}" srcOrd="0" destOrd="0" presId="urn:microsoft.com/office/officeart/2009/3/layout/StepUpProcess"/>
    <dgm:cxn modelId="{B5B66671-FA1F-4FC2-8E33-735C2F1D18BA}" type="presParOf" srcId="{66ACDD83-6F8A-4746-82DC-88BB2875AB43}" destId="{6D797042-FDCB-4E13-96F7-AF22D90ED1D2}" srcOrd="2" destOrd="0" presId="urn:microsoft.com/office/officeart/2009/3/layout/StepUpProcess"/>
    <dgm:cxn modelId="{1FF3C95B-1D1C-40E3-83D2-4271816D5090}" type="presParOf" srcId="{6D797042-FDCB-4E13-96F7-AF22D90ED1D2}" destId="{89FC1762-355F-44B1-8CB6-DE844AA5E243}" srcOrd="0" destOrd="0" presId="urn:microsoft.com/office/officeart/2009/3/layout/StepUpProcess"/>
    <dgm:cxn modelId="{3BBBD1C2-9E75-4D46-B8CF-3811BD9FCF11}" type="presParOf" srcId="{6D797042-FDCB-4E13-96F7-AF22D90ED1D2}" destId="{A90BD0AE-1DD2-4FFE-9787-9E4FD2909D20}" srcOrd="1" destOrd="0" presId="urn:microsoft.com/office/officeart/2009/3/layout/StepUpProcess"/>
    <dgm:cxn modelId="{55255720-9C38-4ADD-BA4B-2FD562B7F6AD}" type="presParOf" srcId="{6D797042-FDCB-4E13-96F7-AF22D90ED1D2}" destId="{A29878FB-B412-42BB-970B-0D4411F1F50B}" srcOrd="2" destOrd="0" presId="urn:microsoft.com/office/officeart/2009/3/layout/StepUpProcess"/>
    <dgm:cxn modelId="{918E2A54-35D3-46BE-A0F0-8EC605C0C1B8}" type="presParOf" srcId="{66ACDD83-6F8A-4746-82DC-88BB2875AB43}" destId="{45E75AB6-FEE3-4158-802D-8E12CAA07AFF}" srcOrd="3" destOrd="0" presId="urn:microsoft.com/office/officeart/2009/3/layout/StepUpProcess"/>
    <dgm:cxn modelId="{593C195F-9EB4-4470-B65D-528D149C5E74}" type="presParOf" srcId="{45E75AB6-FEE3-4158-802D-8E12CAA07AFF}" destId="{C884BF77-B8FC-4D06-A154-6079C73BF50D}" srcOrd="0" destOrd="0" presId="urn:microsoft.com/office/officeart/2009/3/layout/StepUpProcess"/>
    <dgm:cxn modelId="{F79D1B2B-2614-4F0B-A46F-A8F326A65E36}" type="presParOf" srcId="{66ACDD83-6F8A-4746-82DC-88BB2875AB43}" destId="{3E4038AE-8E3F-42D8-931C-8D14184AFCE7}" srcOrd="4" destOrd="0" presId="urn:microsoft.com/office/officeart/2009/3/layout/StepUpProcess"/>
    <dgm:cxn modelId="{31B9A4E9-F639-4F92-B01B-02AD7FA55D94}" type="presParOf" srcId="{3E4038AE-8E3F-42D8-931C-8D14184AFCE7}" destId="{6617B290-0CBB-4EB3-9D5F-F0DC5F73802B}" srcOrd="0" destOrd="0" presId="urn:microsoft.com/office/officeart/2009/3/layout/StepUpProcess"/>
    <dgm:cxn modelId="{F924AC89-95F8-402B-982E-D9F7A5734757}" type="presParOf" srcId="{3E4038AE-8E3F-42D8-931C-8D14184AFCE7}" destId="{B4D87F51-6D3A-4F7E-9A20-B71C622B1B68}" srcOrd="1" destOrd="0" presId="urn:microsoft.com/office/officeart/2009/3/layout/StepUpProcess"/>
    <dgm:cxn modelId="{F2EB72AF-BC08-4187-B651-4A3AD2B2BC36}" type="presParOf" srcId="{3E4038AE-8E3F-42D8-931C-8D14184AFCE7}" destId="{26A63169-0AAC-4F20-A8D9-68CCFC869308}" srcOrd="2" destOrd="0" presId="urn:microsoft.com/office/officeart/2009/3/layout/StepUpProcess"/>
    <dgm:cxn modelId="{2171B0DB-CCDB-455C-9395-322E8AA711B5}" type="presParOf" srcId="{66ACDD83-6F8A-4746-82DC-88BB2875AB43}" destId="{CC01C606-F61B-434B-920F-854D3D91B1A5}" srcOrd="5" destOrd="0" presId="urn:microsoft.com/office/officeart/2009/3/layout/StepUpProcess"/>
    <dgm:cxn modelId="{20B33137-AC08-4F49-B885-6DCCBBDE443A}" type="presParOf" srcId="{CC01C606-F61B-434B-920F-854D3D91B1A5}" destId="{E9628198-6BDD-4AFD-B502-5AF0D71EC8D3}" srcOrd="0" destOrd="0" presId="urn:microsoft.com/office/officeart/2009/3/layout/StepUpProcess"/>
    <dgm:cxn modelId="{0431240B-A658-411E-91EE-FC3116BF9138}" type="presParOf" srcId="{66ACDD83-6F8A-4746-82DC-88BB2875AB43}" destId="{DBA5C80B-31DD-4521-80D0-A93E66B94CAB}" srcOrd="6" destOrd="0" presId="urn:microsoft.com/office/officeart/2009/3/layout/StepUpProcess"/>
    <dgm:cxn modelId="{E16749E6-7ED1-4A4A-A597-129065E562FC}" type="presParOf" srcId="{DBA5C80B-31DD-4521-80D0-A93E66B94CAB}" destId="{8441A76A-F599-41A0-A648-C996614C7B81}" srcOrd="0" destOrd="0" presId="urn:microsoft.com/office/officeart/2009/3/layout/StepUpProcess"/>
    <dgm:cxn modelId="{B8F087F3-3815-4F21-A399-E17D9264CC6A}" type="presParOf" srcId="{DBA5C80B-31DD-4521-80D0-A93E66B94CAB}" destId="{4297F457-E9A5-400C-900C-3891AAA7715B}" srcOrd="1" destOrd="0" presId="urn:microsoft.com/office/officeart/2009/3/layout/StepUpProcess"/>
    <dgm:cxn modelId="{D176B3AC-9E76-4254-8E0A-25CC3A3BDA83}" type="presParOf" srcId="{DBA5C80B-31DD-4521-80D0-A93E66B94CAB}" destId="{A64EFE04-A0B8-4BBB-8831-28181536FFD7}" srcOrd="2" destOrd="0" presId="urn:microsoft.com/office/officeart/2009/3/layout/StepUpProcess"/>
    <dgm:cxn modelId="{DF60CB1B-EB80-48F3-A564-C395B305BC15}" type="presParOf" srcId="{66ACDD83-6F8A-4746-82DC-88BB2875AB43}" destId="{C21AD23D-A7E9-47E7-90F1-21A801189AAE}" srcOrd="7" destOrd="0" presId="urn:microsoft.com/office/officeart/2009/3/layout/StepUpProcess"/>
    <dgm:cxn modelId="{1FDC0CE1-A604-4A61-8567-F444749956B9}" type="presParOf" srcId="{C21AD23D-A7E9-47E7-90F1-21A801189AAE}" destId="{8E703690-CD6C-46EB-870E-F77734D4D8D4}" srcOrd="0" destOrd="0" presId="urn:microsoft.com/office/officeart/2009/3/layout/StepUpProcess"/>
    <dgm:cxn modelId="{3325FE84-279B-4F56-8F0C-E06155941CDC}" type="presParOf" srcId="{66ACDD83-6F8A-4746-82DC-88BB2875AB43}" destId="{E65CE470-0CE4-4A16-94E0-C95D24E48995}" srcOrd="8" destOrd="0" presId="urn:microsoft.com/office/officeart/2009/3/layout/StepUpProcess"/>
    <dgm:cxn modelId="{351A1EB3-F7C4-49E8-877F-A0CF2368B30B}" type="presParOf" srcId="{E65CE470-0CE4-4A16-94E0-C95D24E48995}" destId="{69B88CB2-7780-4051-AA6E-453FF8A844F8}" srcOrd="0" destOrd="0" presId="urn:microsoft.com/office/officeart/2009/3/layout/StepUpProcess"/>
    <dgm:cxn modelId="{6347F747-64BE-4B2D-B8C1-891BBDFC27C1}" type="presParOf" srcId="{E65CE470-0CE4-4A16-94E0-C95D24E48995}" destId="{A8225734-9977-4368-9C2D-415677CF566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B2DF0D-B52B-49CF-B938-3C5677F2DD21}"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ES"/>
        </a:p>
      </dgm:t>
    </dgm:pt>
    <dgm:pt modelId="{FADA4D8C-8787-4EF0-8A59-A3DE6A888D31}">
      <dgm:prSet phldrT="[Texto]"/>
      <dgm:spPr/>
      <dgm:t>
        <a:bodyPr/>
        <a:lstStyle/>
        <a:p>
          <a:r>
            <a:rPr lang="es-EC" dirty="0"/>
            <a:t>ESTUDIO CUANTITATIVO</a:t>
          </a:r>
          <a:endParaRPr lang="es-ES" dirty="0"/>
        </a:p>
      </dgm:t>
    </dgm:pt>
    <dgm:pt modelId="{4B690ABC-AFA7-4B02-809E-E53BF5B2DE74}" type="parTrans" cxnId="{A8CB3C7B-7611-45C2-ABE6-3D1728FBBEE3}">
      <dgm:prSet/>
      <dgm:spPr/>
      <dgm:t>
        <a:bodyPr/>
        <a:lstStyle/>
        <a:p>
          <a:endParaRPr lang="es-ES"/>
        </a:p>
      </dgm:t>
    </dgm:pt>
    <dgm:pt modelId="{FACBACD0-02A4-4DD1-AC68-21FA52AAD72F}" type="sibTrans" cxnId="{A8CB3C7B-7611-45C2-ABE6-3D1728FBBEE3}">
      <dgm:prSet/>
      <dgm:spPr/>
      <dgm:t>
        <a:bodyPr/>
        <a:lstStyle/>
        <a:p>
          <a:endParaRPr lang="es-ES"/>
        </a:p>
      </dgm:t>
    </dgm:pt>
    <dgm:pt modelId="{DF958BC9-A10F-4F71-8FDD-0430796DE11A}">
      <dgm:prSet phldrT="[Texto]"/>
      <dgm:spPr/>
      <dgm:t>
        <a:bodyPr/>
        <a:lstStyle/>
        <a:p>
          <a:r>
            <a:rPr lang="es-EC" dirty="0"/>
            <a:t>ESTUDIO</a:t>
          </a:r>
        </a:p>
        <a:p>
          <a:r>
            <a:rPr lang="es-EC" dirty="0"/>
            <a:t>CUALITATIVO</a:t>
          </a:r>
          <a:endParaRPr lang="es-ES" dirty="0"/>
        </a:p>
      </dgm:t>
    </dgm:pt>
    <dgm:pt modelId="{3BCF3428-C207-452A-A7D2-494D1340E127}" type="parTrans" cxnId="{CBAE32AD-4955-4A49-832E-622536D61B24}">
      <dgm:prSet/>
      <dgm:spPr/>
      <dgm:t>
        <a:bodyPr/>
        <a:lstStyle/>
        <a:p>
          <a:endParaRPr lang="es-ES"/>
        </a:p>
      </dgm:t>
    </dgm:pt>
    <dgm:pt modelId="{D88D2E30-0076-48EC-8479-9768F0C1D445}" type="sibTrans" cxnId="{CBAE32AD-4955-4A49-832E-622536D61B24}">
      <dgm:prSet/>
      <dgm:spPr/>
      <dgm:t>
        <a:bodyPr/>
        <a:lstStyle/>
        <a:p>
          <a:endParaRPr lang="es-ES"/>
        </a:p>
      </dgm:t>
    </dgm:pt>
    <dgm:pt modelId="{E9C36EAA-7E31-405A-B71F-3412843A994C}">
      <dgm:prSet phldrT="[Texto]" custT="1"/>
      <dgm:spPr/>
      <dgm:t>
        <a:bodyPr/>
        <a:lstStyle/>
        <a:p>
          <a:r>
            <a:rPr lang="es-EC" sz="1400" dirty="0"/>
            <a:t>Análisis deductivo</a:t>
          </a:r>
          <a:endParaRPr lang="es-ES" sz="1400" dirty="0"/>
        </a:p>
      </dgm:t>
    </dgm:pt>
    <dgm:pt modelId="{B18DA0D6-117A-4BE1-A2FF-5190F8F7F755}" type="parTrans" cxnId="{E9A5BD31-CA27-4706-9CD6-97C3FF8165D9}">
      <dgm:prSet/>
      <dgm:spPr/>
      <dgm:t>
        <a:bodyPr/>
        <a:lstStyle/>
        <a:p>
          <a:endParaRPr lang="es-ES"/>
        </a:p>
      </dgm:t>
    </dgm:pt>
    <dgm:pt modelId="{EF4A72F5-E933-40C5-8BD5-1FEF2048F875}" type="sibTrans" cxnId="{E9A5BD31-CA27-4706-9CD6-97C3FF8165D9}">
      <dgm:prSet/>
      <dgm:spPr/>
      <dgm:t>
        <a:bodyPr/>
        <a:lstStyle/>
        <a:p>
          <a:endParaRPr lang="es-ES"/>
        </a:p>
      </dgm:t>
    </dgm:pt>
    <dgm:pt modelId="{3030D1CD-A847-46DB-9908-FCEAC2D4D43F}">
      <dgm:prSet phldrT="[Texto]" custT="1"/>
      <dgm:spPr/>
      <dgm:t>
        <a:bodyPr/>
        <a:lstStyle/>
        <a:p>
          <a:r>
            <a:rPr lang="es-EC" sz="1400" dirty="0"/>
            <a:t>Cualifica y describe rasgos determinantes</a:t>
          </a:r>
          <a:endParaRPr lang="es-ES" sz="1400" dirty="0"/>
        </a:p>
      </dgm:t>
    </dgm:pt>
    <dgm:pt modelId="{A2DB4F46-8E6B-487C-8F4C-F3338CEECFFC}" type="parTrans" cxnId="{67B4BCB7-1D15-42D9-B89D-9FC3B413C352}">
      <dgm:prSet/>
      <dgm:spPr/>
      <dgm:t>
        <a:bodyPr/>
        <a:lstStyle/>
        <a:p>
          <a:endParaRPr lang="es-ES"/>
        </a:p>
      </dgm:t>
    </dgm:pt>
    <dgm:pt modelId="{97DB3356-0790-4887-9DCA-82A95D4DA330}" type="sibTrans" cxnId="{67B4BCB7-1D15-42D9-B89D-9FC3B413C352}">
      <dgm:prSet/>
      <dgm:spPr/>
      <dgm:t>
        <a:bodyPr/>
        <a:lstStyle/>
        <a:p>
          <a:endParaRPr lang="es-ES"/>
        </a:p>
      </dgm:t>
    </dgm:pt>
    <dgm:pt modelId="{86EDE924-8D00-455A-991A-3A88E3872AB1}">
      <dgm:prSet phldrT="[Texto]" custT="1"/>
      <dgm:spPr/>
      <dgm:t>
        <a:bodyPr/>
        <a:lstStyle/>
        <a:p>
          <a:r>
            <a:rPr lang="es-EC" sz="1400" dirty="0"/>
            <a:t>Se deriva de un marco conceptual</a:t>
          </a:r>
          <a:endParaRPr lang="es-ES" sz="1400" dirty="0"/>
        </a:p>
      </dgm:t>
    </dgm:pt>
    <dgm:pt modelId="{8237D053-6087-445C-91E3-4792FAA3AF31}" type="parTrans" cxnId="{39FCDE97-728B-452D-80DF-A300CB6D5905}">
      <dgm:prSet/>
      <dgm:spPr/>
      <dgm:t>
        <a:bodyPr/>
        <a:lstStyle/>
        <a:p>
          <a:endParaRPr lang="es-ES"/>
        </a:p>
      </dgm:t>
    </dgm:pt>
    <dgm:pt modelId="{55213302-18DE-4092-9EFD-28B5088F049D}" type="sibTrans" cxnId="{39FCDE97-728B-452D-80DF-A300CB6D5905}">
      <dgm:prSet/>
      <dgm:spPr/>
      <dgm:t>
        <a:bodyPr/>
        <a:lstStyle/>
        <a:p>
          <a:endParaRPr lang="es-ES"/>
        </a:p>
      </dgm:t>
    </dgm:pt>
    <dgm:pt modelId="{75984E4B-D477-4234-9ABD-942363C0AAB1}">
      <dgm:prSet phldrT="[Texto]" custT="1"/>
      <dgm:spPr/>
      <dgm:t>
        <a:bodyPr/>
        <a:lstStyle/>
        <a:p>
          <a:r>
            <a:rPr lang="es-EC" sz="1400" dirty="0"/>
            <a:t>Medición de características</a:t>
          </a:r>
          <a:endParaRPr lang="es-ES" sz="1400" dirty="0"/>
        </a:p>
      </dgm:t>
    </dgm:pt>
    <dgm:pt modelId="{F8D70DED-61A4-4787-8C0B-84CECA290A62}" type="parTrans" cxnId="{C0DBE7CE-A88F-4BE4-9DA3-D09D2E1C8476}">
      <dgm:prSet/>
      <dgm:spPr/>
      <dgm:t>
        <a:bodyPr/>
        <a:lstStyle/>
        <a:p>
          <a:endParaRPr lang="es-ES"/>
        </a:p>
      </dgm:t>
    </dgm:pt>
    <dgm:pt modelId="{20F58FB7-94D0-4EF3-8C67-620E653E2907}" type="sibTrans" cxnId="{C0DBE7CE-A88F-4BE4-9DA3-D09D2E1C8476}">
      <dgm:prSet/>
      <dgm:spPr/>
      <dgm:t>
        <a:bodyPr/>
        <a:lstStyle/>
        <a:p>
          <a:endParaRPr lang="es-ES"/>
        </a:p>
      </dgm:t>
    </dgm:pt>
    <dgm:pt modelId="{11D9E7C2-8A79-46C2-B4E9-4222E1FC8810}" type="pres">
      <dgm:prSet presAssocID="{0FB2DF0D-B52B-49CF-B938-3C5677F2DD21}" presName="outerComposite" presStyleCnt="0">
        <dgm:presLayoutVars>
          <dgm:chMax val="2"/>
          <dgm:animLvl val="lvl"/>
          <dgm:resizeHandles val="exact"/>
        </dgm:presLayoutVars>
      </dgm:prSet>
      <dgm:spPr/>
    </dgm:pt>
    <dgm:pt modelId="{BACEBA51-F977-40E8-A0AB-5694CD7CDBBA}" type="pres">
      <dgm:prSet presAssocID="{0FB2DF0D-B52B-49CF-B938-3C5677F2DD21}" presName="dummyMaxCanvas" presStyleCnt="0"/>
      <dgm:spPr/>
    </dgm:pt>
    <dgm:pt modelId="{43FDED13-8864-463C-BCE3-4EE458688549}" type="pres">
      <dgm:prSet presAssocID="{0FB2DF0D-B52B-49CF-B938-3C5677F2DD21}" presName="parentComposite" presStyleCnt="0"/>
      <dgm:spPr/>
    </dgm:pt>
    <dgm:pt modelId="{0CA4E599-46AC-4E8C-86FE-314013F1FE48}" type="pres">
      <dgm:prSet presAssocID="{0FB2DF0D-B52B-49CF-B938-3C5677F2DD21}" presName="parent1" presStyleLbl="alignAccFollowNode1" presStyleIdx="0" presStyleCnt="4">
        <dgm:presLayoutVars>
          <dgm:chMax val="4"/>
        </dgm:presLayoutVars>
      </dgm:prSet>
      <dgm:spPr/>
    </dgm:pt>
    <dgm:pt modelId="{DD514B03-3F5C-48AE-9A0A-2AB7B1D3CBFC}" type="pres">
      <dgm:prSet presAssocID="{0FB2DF0D-B52B-49CF-B938-3C5677F2DD21}" presName="parent2" presStyleLbl="alignAccFollowNode1" presStyleIdx="1" presStyleCnt="4">
        <dgm:presLayoutVars>
          <dgm:chMax val="4"/>
        </dgm:presLayoutVars>
      </dgm:prSet>
      <dgm:spPr/>
    </dgm:pt>
    <dgm:pt modelId="{D745048A-9F79-49C2-912F-1018B2C624CD}" type="pres">
      <dgm:prSet presAssocID="{0FB2DF0D-B52B-49CF-B938-3C5677F2DD21}" presName="childrenComposite" presStyleCnt="0"/>
      <dgm:spPr/>
    </dgm:pt>
    <dgm:pt modelId="{E2F2CFDE-4C7C-4C65-A3E9-D58CD9774C76}" type="pres">
      <dgm:prSet presAssocID="{0FB2DF0D-B52B-49CF-B938-3C5677F2DD21}" presName="dummyMaxCanvas_ChildArea" presStyleCnt="0"/>
      <dgm:spPr/>
    </dgm:pt>
    <dgm:pt modelId="{66750613-92D4-4629-AB2A-F8D8B80278DE}" type="pres">
      <dgm:prSet presAssocID="{0FB2DF0D-B52B-49CF-B938-3C5677F2DD21}" presName="fulcrum" presStyleLbl="alignAccFollowNode1" presStyleIdx="2" presStyleCnt="4"/>
      <dgm:spPr/>
    </dgm:pt>
    <dgm:pt modelId="{264C961C-3F28-48A0-86EB-CE279C6C73F9}" type="pres">
      <dgm:prSet presAssocID="{0FB2DF0D-B52B-49CF-B938-3C5677F2DD21}" presName="balance_31" presStyleLbl="alignAccFollowNode1" presStyleIdx="3" presStyleCnt="4">
        <dgm:presLayoutVars>
          <dgm:bulletEnabled val="1"/>
        </dgm:presLayoutVars>
      </dgm:prSet>
      <dgm:spPr/>
    </dgm:pt>
    <dgm:pt modelId="{0101AB9B-E2BD-42D3-A76B-22543C91C4BC}" type="pres">
      <dgm:prSet presAssocID="{0FB2DF0D-B52B-49CF-B938-3C5677F2DD21}" presName="left_31_1" presStyleLbl="node1" presStyleIdx="0" presStyleCnt="4">
        <dgm:presLayoutVars>
          <dgm:bulletEnabled val="1"/>
        </dgm:presLayoutVars>
      </dgm:prSet>
      <dgm:spPr/>
    </dgm:pt>
    <dgm:pt modelId="{B41953EF-C6EA-4014-B3A2-A2B45AEB298A}" type="pres">
      <dgm:prSet presAssocID="{0FB2DF0D-B52B-49CF-B938-3C5677F2DD21}" presName="left_31_2" presStyleLbl="node1" presStyleIdx="1" presStyleCnt="4">
        <dgm:presLayoutVars>
          <dgm:bulletEnabled val="1"/>
        </dgm:presLayoutVars>
      </dgm:prSet>
      <dgm:spPr/>
    </dgm:pt>
    <dgm:pt modelId="{071ADFE6-5288-4852-8FFD-518B3B8E1FD3}" type="pres">
      <dgm:prSet presAssocID="{0FB2DF0D-B52B-49CF-B938-3C5677F2DD21}" presName="left_31_3" presStyleLbl="node1" presStyleIdx="2" presStyleCnt="4">
        <dgm:presLayoutVars>
          <dgm:bulletEnabled val="1"/>
        </dgm:presLayoutVars>
      </dgm:prSet>
      <dgm:spPr/>
    </dgm:pt>
    <dgm:pt modelId="{B27CF5B2-3354-4C2A-807C-63502BEBC7A0}" type="pres">
      <dgm:prSet presAssocID="{0FB2DF0D-B52B-49CF-B938-3C5677F2DD21}" presName="right_31_1" presStyleLbl="node1" presStyleIdx="3" presStyleCnt="4">
        <dgm:presLayoutVars>
          <dgm:bulletEnabled val="1"/>
        </dgm:presLayoutVars>
      </dgm:prSet>
      <dgm:spPr/>
    </dgm:pt>
  </dgm:ptLst>
  <dgm:cxnLst>
    <dgm:cxn modelId="{9EBC7D05-61CC-48B3-A820-FBCDF8CB2384}" type="presOf" srcId="{0FB2DF0D-B52B-49CF-B938-3C5677F2DD21}" destId="{11D9E7C2-8A79-46C2-B4E9-4222E1FC8810}" srcOrd="0" destOrd="0" presId="urn:microsoft.com/office/officeart/2005/8/layout/balance1"/>
    <dgm:cxn modelId="{E9A5BD31-CA27-4706-9CD6-97C3FF8165D9}" srcId="{FADA4D8C-8787-4EF0-8A59-A3DE6A888D31}" destId="{E9C36EAA-7E31-405A-B71F-3412843A994C}" srcOrd="0" destOrd="0" parTransId="{B18DA0D6-117A-4BE1-A2FF-5190F8F7F755}" sibTransId="{EF4A72F5-E933-40C5-8BD5-1FEF2048F875}"/>
    <dgm:cxn modelId="{9F3C2842-AB34-44A0-887B-29F0CD9D7DF4}" type="presOf" srcId="{3030D1CD-A847-46DB-9908-FCEAC2D4D43F}" destId="{B27CF5B2-3354-4C2A-807C-63502BEBC7A0}" srcOrd="0" destOrd="0" presId="urn:microsoft.com/office/officeart/2005/8/layout/balance1"/>
    <dgm:cxn modelId="{EFEE3142-5C1B-4BC0-A4A6-A0DE3504FCC5}" type="presOf" srcId="{E9C36EAA-7E31-405A-B71F-3412843A994C}" destId="{0101AB9B-E2BD-42D3-A76B-22543C91C4BC}" srcOrd="0" destOrd="0" presId="urn:microsoft.com/office/officeart/2005/8/layout/balance1"/>
    <dgm:cxn modelId="{BA79A84D-0685-4EEE-8AF5-0B0B149FA470}" type="presOf" srcId="{75984E4B-D477-4234-9ABD-942363C0AAB1}" destId="{071ADFE6-5288-4852-8FFD-518B3B8E1FD3}" srcOrd="0" destOrd="0" presId="urn:microsoft.com/office/officeart/2005/8/layout/balance1"/>
    <dgm:cxn modelId="{A8CB3C7B-7611-45C2-ABE6-3D1728FBBEE3}" srcId="{0FB2DF0D-B52B-49CF-B938-3C5677F2DD21}" destId="{FADA4D8C-8787-4EF0-8A59-A3DE6A888D31}" srcOrd="0" destOrd="0" parTransId="{4B690ABC-AFA7-4B02-809E-E53BF5B2DE74}" sibTransId="{FACBACD0-02A4-4DD1-AC68-21FA52AAD72F}"/>
    <dgm:cxn modelId="{047C7187-C7DE-4FDA-AF8D-CD2DFF9165DB}" type="presOf" srcId="{FADA4D8C-8787-4EF0-8A59-A3DE6A888D31}" destId="{0CA4E599-46AC-4E8C-86FE-314013F1FE48}" srcOrd="0" destOrd="0" presId="urn:microsoft.com/office/officeart/2005/8/layout/balance1"/>
    <dgm:cxn modelId="{39FCDE97-728B-452D-80DF-A300CB6D5905}" srcId="{FADA4D8C-8787-4EF0-8A59-A3DE6A888D31}" destId="{86EDE924-8D00-455A-991A-3A88E3872AB1}" srcOrd="1" destOrd="0" parTransId="{8237D053-6087-445C-91E3-4792FAA3AF31}" sibTransId="{55213302-18DE-4092-9EFD-28B5088F049D}"/>
    <dgm:cxn modelId="{60D1059B-5327-42CD-B47A-C889AB5A53EA}" type="presOf" srcId="{DF958BC9-A10F-4F71-8FDD-0430796DE11A}" destId="{DD514B03-3F5C-48AE-9A0A-2AB7B1D3CBFC}" srcOrd="0" destOrd="0" presId="urn:microsoft.com/office/officeart/2005/8/layout/balance1"/>
    <dgm:cxn modelId="{CBAE32AD-4955-4A49-832E-622536D61B24}" srcId="{0FB2DF0D-B52B-49CF-B938-3C5677F2DD21}" destId="{DF958BC9-A10F-4F71-8FDD-0430796DE11A}" srcOrd="1" destOrd="0" parTransId="{3BCF3428-C207-452A-A7D2-494D1340E127}" sibTransId="{D88D2E30-0076-48EC-8479-9768F0C1D445}"/>
    <dgm:cxn modelId="{67B4BCB7-1D15-42D9-B89D-9FC3B413C352}" srcId="{DF958BC9-A10F-4F71-8FDD-0430796DE11A}" destId="{3030D1CD-A847-46DB-9908-FCEAC2D4D43F}" srcOrd="0" destOrd="0" parTransId="{A2DB4F46-8E6B-487C-8F4C-F3338CEECFFC}" sibTransId="{97DB3356-0790-4887-9DCA-82A95D4DA330}"/>
    <dgm:cxn modelId="{666016BE-8A54-4BD2-8EE8-6C7BDC23AC9E}" type="presOf" srcId="{86EDE924-8D00-455A-991A-3A88E3872AB1}" destId="{B41953EF-C6EA-4014-B3A2-A2B45AEB298A}" srcOrd="0" destOrd="0" presId="urn:microsoft.com/office/officeart/2005/8/layout/balance1"/>
    <dgm:cxn modelId="{C0DBE7CE-A88F-4BE4-9DA3-D09D2E1C8476}" srcId="{FADA4D8C-8787-4EF0-8A59-A3DE6A888D31}" destId="{75984E4B-D477-4234-9ABD-942363C0AAB1}" srcOrd="2" destOrd="0" parTransId="{F8D70DED-61A4-4787-8C0B-84CECA290A62}" sibTransId="{20F58FB7-94D0-4EF3-8C67-620E653E2907}"/>
    <dgm:cxn modelId="{79DC585B-047B-4115-8550-78A7DC3CC6FC}" type="presParOf" srcId="{11D9E7C2-8A79-46C2-B4E9-4222E1FC8810}" destId="{BACEBA51-F977-40E8-A0AB-5694CD7CDBBA}" srcOrd="0" destOrd="0" presId="urn:microsoft.com/office/officeart/2005/8/layout/balance1"/>
    <dgm:cxn modelId="{B7D2A074-7EF6-45F0-B781-A5366623C795}" type="presParOf" srcId="{11D9E7C2-8A79-46C2-B4E9-4222E1FC8810}" destId="{43FDED13-8864-463C-BCE3-4EE458688549}" srcOrd="1" destOrd="0" presId="urn:microsoft.com/office/officeart/2005/8/layout/balance1"/>
    <dgm:cxn modelId="{8DE58458-54DB-49B8-852A-00983FD0E89F}" type="presParOf" srcId="{43FDED13-8864-463C-BCE3-4EE458688549}" destId="{0CA4E599-46AC-4E8C-86FE-314013F1FE48}" srcOrd="0" destOrd="0" presId="urn:microsoft.com/office/officeart/2005/8/layout/balance1"/>
    <dgm:cxn modelId="{F2F0ECB7-0450-40D1-8967-77F099D18863}" type="presParOf" srcId="{43FDED13-8864-463C-BCE3-4EE458688549}" destId="{DD514B03-3F5C-48AE-9A0A-2AB7B1D3CBFC}" srcOrd="1" destOrd="0" presId="urn:microsoft.com/office/officeart/2005/8/layout/balance1"/>
    <dgm:cxn modelId="{7AA3B73D-A5C7-4D21-9A99-2E8E4CA4C7C8}" type="presParOf" srcId="{11D9E7C2-8A79-46C2-B4E9-4222E1FC8810}" destId="{D745048A-9F79-49C2-912F-1018B2C624CD}" srcOrd="2" destOrd="0" presId="urn:microsoft.com/office/officeart/2005/8/layout/balance1"/>
    <dgm:cxn modelId="{6E081EE2-D01E-40DD-B439-85EEFF784C29}" type="presParOf" srcId="{D745048A-9F79-49C2-912F-1018B2C624CD}" destId="{E2F2CFDE-4C7C-4C65-A3E9-D58CD9774C76}" srcOrd="0" destOrd="0" presId="urn:microsoft.com/office/officeart/2005/8/layout/balance1"/>
    <dgm:cxn modelId="{9AF61FF5-99FD-42C9-A492-2493EF18CC93}" type="presParOf" srcId="{D745048A-9F79-49C2-912F-1018B2C624CD}" destId="{66750613-92D4-4629-AB2A-F8D8B80278DE}" srcOrd="1" destOrd="0" presId="urn:microsoft.com/office/officeart/2005/8/layout/balance1"/>
    <dgm:cxn modelId="{F18E4763-BC7A-43F3-B8AF-C91D99699AE9}" type="presParOf" srcId="{D745048A-9F79-49C2-912F-1018B2C624CD}" destId="{264C961C-3F28-48A0-86EB-CE279C6C73F9}" srcOrd="2" destOrd="0" presId="urn:microsoft.com/office/officeart/2005/8/layout/balance1"/>
    <dgm:cxn modelId="{A8BF18FA-9E0C-4BF4-BA46-6D69E7DF75CF}" type="presParOf" srcId="{D745048A-9F79-49C2-912F-1018B2C624CD}" destId="{0101AB9B-E2BD-42D3-A76B-22543C91C4BC}" srcOrd="3" destOrd="0" presId="urn:microsoft.com/office/officeart/2005/8/layout/balance1"/>
    <dgm:cxn modelId="{4C4309B6-8BB0-4B42-99CB-239C3AAE90F0}" type="presParOf" srcId="{D745048A-9F79-49C2-912F-1018B2C624CD}" destId="{B41953EF-C6EA-4014-B3A2-A2B45AEB298A}" srcOrd="4" destOrd="0" presId="urn:microsoft.com/office/officeart/2005/8/layout/balance1"/>
    <dgm:cxn modelId="{BE3869CE-3289-453D-BF8A-0753CD785FBF}" type="presParOf" srcId="{D745048A-9F79-49C2-912F-1018B2C624CD}" destId="{071ADFE6-5288-4852-8FFD-518B3B8E1FD3}" srcOrd="5" destOrd="0" presId="urn:microsoft.com/office/officeart/2005/8/layout/balance1"/>
    <dgm:cxn modelId="{D74E1C4D-80BE-4EF3-93C9-5B0ECA6C334B}" type="presParOf" srcId="{D745048A-9F79-49C2-912F-1018B2C624CD}" destId="{B27CF5B2-3354-4C2A-807C-63502BEBC7A0}"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0E5A4D-76BE-48D4-9D3D-43A6C35C2E63}" type="doc">
      <dgm:prSet loTypeId="urn:microsoft.com/office/officeart/2009/3/layout/RandomtoResultProcess" loCatId="process" qsTypeId="urn:microsoft.com/office/officeart/2005/8/quickstyle/simple1" qsCatId="simple" csTypeId="urn:microsoft.com/office/officeart/2005/8/colors/accent2_4" csCatId="accent2" phldr="1"/>
      <dgm:spPr/>
      <dgm:t>
        <a:bodyPr/>
        <a:lstStyle/>
        <a:p>
          <a:endParaRPr lang="es-ES"/>
        </a:p>
      </dgm:t>
    </dgm:pt>
    <dgm:pt modelId="{B16DFCC5-5F3B-40F8-B701-FE07673A9AF9}">
      <dgm:prSet/>
      <dgm:spPr/>
      <dgm:t>
        <a:bodyPr/>
        <a:lstStyle/>
        <a:p>
          <a:r>
            <a:rPr lang="es-EC" dirty="0"/>
            <a:t>Muestreo Aleatorio Simple</a:t>
          </a:r>
          <a:endParaRPr lang="es-ES" dirty="0"/>
        </a:p>
      </dgm:t>
    </dgm:pt>
    <dgm:pt modelId="{B71BBF2F-BB3A-4EAB-A54A-54F83157F697}" type="parTrans" cxnId="{CF2316CE-3A35-444C-8661-9CD09516B712}">
      <dgm:prSet/>
      <dgm:spPr/>
      <dgm:t>
        <a:bodyPr/>
        <a:lstStyle/>
        <a:p>
          <a:endParaRPr lang="es-ES"/>
        </a:p>
      </dgm:t>
    </dgm:pt>
    <dgm:pt modelId="{B265B3FF-81FA-4EE8-AA5D-3B34E00FE31E}" type="sibTrans" cxnId="{CF2316CE-3A35-444C-8661-9CD09516B712}">
      <dgm:prSet/>
      <dgm:spPr/>
      <dgm:t>
        <a:bodyPr/>
        <a:lstStyle/>
        <a:p>
          <a:endParaRPr lang="es-ES"/>
        </a:p>
      </dgm:t>
    </dgm:pt>
    <dgm:pt modelId="{AD48B617-7737-4DB0-AC0C-6B6CC6101B64}">
      <dgm:prSet phldrT="[Texto]"/>
      <dgm:spPr/>
      <dgm:t>
        <a:bodyPr/>
        <a:lstStyle/>
        <a:p>
          <a:r>
            <a:rPr lang="es-EC" dirty="0"/>
            <a:t>Fuente primaria</a:t>
          </a:r>
          <a:endParaRPr lang="es-ES" dirty="0"/>
        </a:p>
      </dgm:t>
    </dgm:pt>
    <dgm:pt modelId="{1C0E5657-E16A-4DCF-8914-662D75FA1F74}" type="parTrans" cxnId="{20B80153-6C16-421E-BB23-1D4B4CB98177}">
      <dgm:prSet/>
      <dgm:spPr/>
      <dgm:t>
        <a:bodyPr/>
        <a:lstStyle/>
        <a:p>
          <a:endParaRPr lang="es-ES"/>
        </a:p>
      </dgm:t>
    </dgm:pt>
    <dgm:pt modelId="{45FAE836-83BF-4593-BBF7-66C0F09FDD0D}" type="sibTrans" cxnId="{20B80153-6C16-421E-BB23-1D4B4CB98177}">
      <dgm:prSet/>
      <dgm:spPr/>
      <dgm:t>
        <a:bodyPr/>
        <a:lstStyle/>
        <a:p>
          <a:endParaRPr lang="es-ES"/>
        </a:p>
      </dgm:t>
    </dgm:pt>
    <dgm:pt modelId="{886BAFEC-66E7-4321-9C39-9B1EE272B963}">
      <dgm:prSet phldrT="[Texto]"/>
      <dgm:spPr/>
      <dgm:t>
        <a:bodyPr/>
        <a:lstStyle/>
        <a:p>
          <a:r>
            <a:rPr lang="es-EC" dirty="0"/>
            <a:t>Fuente secundaria</a:t>
          </a:r>
          <a:endParaRPr lang="es-ES" dirty="0"/>
        </a:p>
      </dgm:t>
    </dgm:pt>
    <dgm:pt modelId="{30C9B80D-2D28-4C0A-A92F-B78F028703A7}" type="parTrans" cxnId="{7DEE99BD-3E79-4FED-88C4-29272B286C19}">
      <dgm:prSet/>
      <dgm:spPr/>
      <dgm:t>
        <a:bodyPr/>
        <a:lstStyle/>
        <a:p>
          <a:endParaRPr lang="es-ES"/>
        </a:p>
      </dgm:t>
    </dgm:pt>
    <dgm:pt modelId="{A51765CD-EF42-4387-9662-4EA9E99189F8}" type="sibTrans" cxnId="{7DEE99BD-3E79-4FED-88C4-29272B286C19}">
      <dgm:prSet/>
      <dgm:spPr/>
      <dgm:t>
        <a:bodyPr/>
        <a:lstStyle/>
        <a:p>
          <a:endParaRPr lang="es-ES"/>
        </a:p>
      </dgm:t>
    </dgm:pt>
    <dgm:pt modelId="{FDD18441-DAFE-4EF0-8FA2-EF4FF6DF9647}">
      <dgm:prSet phldrT="[Texto]" custT="1"/>
      <dgm:spPr/>
      <dgm:t>
        <a:bodyPr/>
        <a:lstStyle/>
        <a:p>
          <a:r>
            <a:rPr lang="es-EC" sz="1200" dirty="0"/>
            <a:t>PEA - Habitantes Cantón Rumiñahui</a:t>
          </a:r>
          <a:endParaRPr lang="es-ES" sz="1200" dirty="0"/>
        </a:p>
      </dgm:t>
    </dgm:pt>
    <dgm:pt modelId="{B6943C11-7316-4805-8447-E19A906CFADD}" type="parTrans" cxnId="{D26335A9-2E2A-4BFD-8AB3-ED0CDCD7CFB3}">
      <dgm:prSet/>
      <dgm:spPr/>
      <dgm:t>
        <a:bodyPr/>
        <a:lstStyle/>
        <a:p>
          <a:endParaRPr lang="es-ES"/>
        </a:p>
      </dgm:t>
    </dgm:pt>
    <dgm:pt modelId="{34D209BF-FE09-4FFE-B6E1-20D467CA493F}" type="sibTrans" cxnId="{D26335A9-2E2A-4BFD-8AB3-ED0CDCD7CFB3}">
      <dgm:prSet/>
      <dgm:spPr/>
      <dgm:t>
        <a:bodyPr/>
        <a:lstStyle/>
        <a:p>
          <a:endParaRPr lang="es-ES"/>
        </a:p>
      </dgm:t>
    </dgm:pt>
    <dgm:pt modelId="{D00ABE4F-06BC-4E9A-8577-02EC88563909}">
      <dgm:prSet phldrT="[Texto]" custT="1"/>
      <dgm:spPr/>
      <dgm:t>
        <a:bodyPr/>
        <a:lstStyle/>
        <a:p>
          <a:r>
            <a:rPr lang="es-EC" sz="1200" dirty="0"/>
            <a:t>Encuesta</a:t>
          </a:r>
          <a:endParaRPr lang="es-ES" sz="1200" dirty="0"/>
        </a:p>
      </dgm:t>
    </dgm:pt>
    <dgm:pt modelId="{0BA66EF2-835D-4CFD-A3E5-046EB257D712}" type="parTrans" cxnId="{BBBD637C-1712-4CF6-9510-D36F95D59B36}">
      <dgm:prSet/>
      <dgm:spPr/>
      <dgm:t>
        <a:bodyPr/>
        <a:lstStyle/>
        <a:p>
          <a:endParaRPr lang="es-ES"/>
        </a:p>
      </dgm:t>
    </dgm:pt>
    <dgm:pt modelId="{D7EB7B0C-F38B-4463-A0BF-3B3F2B5BE91D}" type="sibTrans" cxnId="{BBBD637C-1712-4CF6-9510-D36F95D59B36}">
      <dgm:prSet/>
      <dgm:spPr/>
      <dgm:t>
        <a:bodyPr/>
        <a:lstStyle/>
        <a:p>
          <a:endParaRPr lang="es-ES"/>
        </a:p>
      </dgm:t>
    </dgm:pt>
    <dgm:pt modelId="{54783A16-3D57-4106-BCFF-F1FBF27B6841}">
      <dgm:prSet phldrT="[Texto]" custT="1"/>
      <dgm:spPr/>
      <dgm:t>
        <a:bodyPr/>
        <a:lstStyle/>
        <a:p>
          <a:r>
            <a:rPr lang="es-ES" sz="1200" dirty="0"/>
            <a:t>Sitios web.</a:t>
          </a:r>
        </a:p>
      </dgm:t>
    </dgm:pt>
    <dgm:pt modelId="{B1C57007-A807-4BA7-AC03-38806D45ABFD}" type="parTrans" cxnId="{A7F1BC3C-8225-4DBF-85F4-1DB4169070FE}">
      <dgm:prSet/>
      <dgm:spPr/>
      <dgm:t>
        <a:bodyPr/>
        <a:lstStyle/>
        <a:p>
          <a:endParaRPr lang="es-ES"/>
        </a:p>
      </dgm:t>
    </dgm:pt>
    <dgm:pt modelId="{8F247DDA-F229-4869-9B25-5606399D7C20}" type="sibTrans" cxnId="{A7F1BC3C-8225-4DBF-85F4-1DB4169070FE}">
      <dgm:prSet/>
      <dgm:spPr/>
      <dgm:t>
        <a:bodyPr/>
        <a:lstStyle/>
        <a:p>
          <a:endParaRPr lang="es-ES"/>
        </a:p>
      </dgm:t>
    </dgm:pt>
    <dgm:pt modelId="{D40B90A7-E095-4A3E-809D-A60C2E00A72A}">
      <dgm:prSet phldrT="[Texto]"/>
      <dgm:spPr/>
      <dgm:t>
        <a:bodyPr/>
        <a:lstStyle/>
        <a:p>
          <a:r>
            <a:rPr lang="es-EC" dirty="0"/>
            <a:t>Fuente externa</a:t>
          </a:r>
          <a:endParaRPr lang="es-ES" dirty="0"/>
        </a:p>
      </dgm:t>
    </dgm:pt>
    <dgm:pt modelId="{185A8E21-6232-41B1-A7BA-EF3FF3703FA3}" type="sibTrans" cxnId="{2B25CDC6-70BD-4D56-9A2B-59034EEECC11}">
      <dgm:prSet/>
      <dgm:spPr/>
      <dgm:t>
        <a:bodyPr/>
        <a:lstStyle/>
        <a:p>
          <a:endParaRPr lang="es-ES"/>
        </a:p>
      </dgm:t>
    </dgm:pt>
    <dgm:pt modelId="{35EBB5DF-08B9-4661-911A-B5A86128F244}" type="parTrans" cxnId="{2B25CDC6-70BD-4D56-9A2B-59034EEECC11}">
      <dgm:prSet/>
      <dgm:spPr/>
      <dgm:t>
        <a:bodyPr/>
        <a:lstStyle/>
        <a:p>
          <a:endParaRPr lang="es-ES"/>
        </a:p>
      </dgm:t>
    </dgm:pt>
    <dgm:pt modelId="{FA3718EC-C339-4B38-9765-596C2C2E517E}">
      <dgm:prSet custT="1"/>
      <dgm:spPr/>
      <dgm:t>
        <a:bodyPr/>
        <a:lstStyle/>
        <a:p>
          <a:r>
            <a:rPr lang="es-ES" sz="1200" dirty="0"/>
            <a:t>Artículos de revista</a:t>
          </a:r>
        </a:p>
      </dgm:t>
    </dgm:pt>
    <dgm:pt modelId="{6B8DCD43-04C3-4C0E-BC44-7C0984AACFC6}" type="parTrans" cxnId="{DAD431C9-330B-4381-823A-A3DFDE423252}">
      <dgm:prSet/>
      <dgm:spPr/>
      <dgm:t>
        <a:bodyPr/>
        <a:lstStyle/>
        <a:p>
          <a:endParaRPr lang="es-ES"/>
        </a:p>
      </dgm:t>
    </dgm:pt>
    <dgm:pt modelId="{CB1D77E9-0E75-4766-B7FC-6174E3AEC072}" type="sibTrans" cxnId="{DAD431C9-330B-4381-823A-A3DFDE423252}">
      <dgm:prSet/>
      <dgm:spPr/>
      <dgm:t>
        <a:bodyPr/>
        <a:lstStyle/>
        <a:p>
          <a:endParaRPr lang="es-ES"/>
        </a:p>
      </dgm:t>
    </dgm:pt>
    <dgm:pt modelId="{2C620007-6858-4641-A2DE-26F85320612B}">
      <dgm:prSet custT="1"/>
      <dgm:spPr/>
      <dgm:t>
        <a:bodyPr/>
        <a:lstStyle/>
        <a:p>
          <a:endParaRPr lang="es-ES" sz="1200" dirty="0"/>
        </a:p>
      </dgm:t>
    </dgm:pt>
    <dgm:pt modelId="{D866491B-0C7A-427F-A652-7C9A56A639CA}" type="parTrans" cxnId="{A56E3FFF-783D-456D-8FD6-66ACB8032D40}">
      <dgm:prSet/>
      <dgm:spPr/>
      <dgm:t>
        <a:bodyPr/>
        <a:lstStyle/>
        <a:p>
          <a:endParaRPr lang="es-ES"/>
        </a:p>
      </dgm:t>
    </dgm:pt>
    <dgm:pt modelId="{764C942F-8162-4D62-B1DF-7FDFB5822535}" type="sibTrans" cxnId="{A56E3FFF-783D-456D-8FD6-66ACB8032D40}">
      <dgm:prSet/>
      <dgm:spPr/>
      <dgm:t>
        <a:bodyPr/>
        <a:lstStyle/>
        <a:p>
          <a:endParaRPr lang="es-ES"/>
        </a:p>
      </dgm:t>
    </dgm:pt>
    <dgm:pt modelId="{34483AA1-6CEB-455A-9684-169473CCFE0E}" type="pres">
      <dgm:prSet presAssocID="{7F0E5A4D-76BE-48D4-9D3D-43A6C35C2E63}" presName="Name0" presStyleCnt="0">
        <dgm:presLayoutVars>
          <dgm:dir/>
          <dgm:animOne val="branch"/>
          <dgm:animLvl val="lvl"/>
        </dgm:presLayoutVars>
      </dgm:prSet>
      <dgm:spPr/>
    </dgm:pt>
    <dgm:pt modelId="{A9588577-011A-45B0-BA96-F915C8E4E4DB}" type="pres">
      <dgm:prSet presAssocID="{B16DFCC5-5F3B-40F8-B701-FE07673A9AF9}" presName="chaos" presStyleCnt="0"/>
      <dgm:spPr/>
    </dgm:pt>
    <dgm:pt modelId="{48CCC386-B729-4180-8D78-7F4CF44DE120}" type="pres">
      <dgm:prSet presAssocID="{B16DFCC5-5F3B-40F8-B701-FE07673A9AF9}" presName="parTx1" presStyleLbl="revTx" presStyleIdx="0" presStyleCnt="6" custLinFactNeighborX="-50738" custLinFactNeighborY="73902"/>
      <dgm:spPr/>
    </dgm:pt>
    <dgm:pt modelId="{F7371802-DC2F-4934-9C37-C453A5723C6A}" type="pres">
      <dgm:prSet presAssocID="{B16DFCC5-5F3B-40F8-B701-FE07673A9AF9}" presName="c1" presStyleLbl="node1" presStyleIdx="0" presStyleCnt="19" custLinFactX="-300000" custLinFactY="106165" custLinFactNeighborX="-337843" custLinFactNeighborY="200000"/>
      <dgm:spPr/>
    </dgm:pt>
    <dgm:pt modelId="{68AC5825-69D6-4153-A209-6CFE1B7C1353}" type="pres">
      <dgm:prSet presAssocID="{B16DFCC5-5F3B-40F8-B701-FE07673A9AF9}" presName="c2" presStyleLbl="node1" presStyleIdx="1" presStyleCnt="19" custLinFactX="-300000" custLinFactY="106165" custLinFactNeighborX="-337843" custLinFactNeighborY="200000"/>
      <dgm:spPr/>
    </dgm:pt>
    <dgm:pt modelId="{82C9BF4A-9332-4157-8C73-599B15D0519A}" type="pres">
      <dgm:prSet presAssocID="{B16DFCC5-5F3B-40F8-B701-FE07673A9AF9}" presName="c3" presStyleLbl="node1" presStyleIdx="2" presStyleCnt="19" custLinFactX="-181546" custLinFactY="94833" custLinFactNeighborX="-200000" custLinFactNeighborY="100000"/>
      <dgm:spPr/>
    </dgm:pt>
    <dgm:pt modelId="{99B94C79-21B8-44F3-868F-3FB4774611D3}" type="pres">
      <dgm:prSet presAssocID="{B16DFCC5-5F3B-40F8-B701-FE07673A9AF9}" presName="c4" presStyleLbl="node1" presStyleIdx="3" presStyleCnt="19" custLinFactX="-300000" custLinFactY="106165" custLinFactNeighborX="-337843" custLinFactNeighborY="200000"/>
      <dgm:spPr/>
    </dgm:pt>
    <dgm:pt modelId="{A6EEDB01-A68D-488E-B502-1E7577D952E1}" type="pres">
      <dgm:prSet presAssocID="{B16DFCC5-5F3B-40F8-B701-FE07673A9AF9}" presName="c5" presStyleLbl="node1" presStyleIdx="4" presStyleCnt="19" custLinFactX="-300000" custLinFactY="106165" custLinFactNeighborX="-337843" custLinFactNeighborY="200000"/>
      <dgm:spPr/>
    </dgm:pt>
    <dgm:pt modelId="{0E259DC1-DADD-4A84-84AE-0572D50BC88F}" type="pres">
      <dgm:prSet presAssocID="{B16DFCC5-5F3B-40F8-B701-FE07673A9AF9}" presName="c6" presStyleLbl="node1" presStyleIdx="5" presStyleCnt="19" custLinFactX="-300000" custLinFactY="106165" custLinFactNeighborX="-337843" custLinFactNeighborY="200000"/>
      <dgm:spPr/>
    </dgm:pt>
    <dgm:pt modelId="{F6841B84-FCB1-47A9-8757-3BC019B916EF}" type="pres">
      <dgm:prSet presAssocID="{B16DFCC5-5F3B-40F8-B701-FE07673A9AF9}" presName="c7" presStyleLbl="node1" presStyleIdx="6" presStyleCnt="19" custLinFactX="-200000" custLinFactY="94833" custLinFactNeighborX="-205900" custLinFactNeighborY="100000"/>
      <dgm:spPr/>
    </dgm:pt>
    <dgm:pt modelId="{1DBC0769-8E04-4000-9042-B3CE4C2D871F}" type="pres">
      <dgm:prSet presAssocID="{B16DFCC5-5F3B-40F8-B701-FE07673A9AF9}" presName="c8" presStyleLbl="node1" presStyleIdx="7" presStyleCnt="19" custLinFactX="-300000" custLinFactY="106165" custLinFactNeighborX="-337843" custLinFactNeighborY="200000"/>
      <dgm:spPr/>
    </dgm:pt>
    <dgm:pt modelId="{4AD2FFA4-757B-468D-9704-B4D365544061}" type="pres">
      <dgm:prSet presAssocID="{B16DFCC5-5F3B-40F8-B701-FE07673A9AF9}" presName="c9" presStyleLbl="node1" presStyleIdx="8" presStyleCnt="19" custLinFactX="-300000" custLinFactY="106165" custLinFactNeighborX="-337843" custLinFactNeighborY="200000"/>
      <dgm:spPr/>
    </dgm:pt>
    <dgm:pt modelId="{5F4DFBE2-2EC7-4377-9562-D65336256F39}" type="pres">
      <dgm:prSet presAssocID="{B16DFCC5-5F3B-40F8-B701-FE07673A9AF9}" presName="c10" presStyleLbl="node1" presStyleIdx="9" presStyleCnt="19" custLinFactX="-100000" custLinFactY="24025" custLinFactNeighborX="-143089" custLinFactNeighborY="100000"/>
      <dgm:spPr/>
    </dgm:pt>
    <dgm:pt modelId="{8DAEA182-A506-4BBB-84D9-ACA736591E4F}" type="pres">
      <dgm:prSet presAssocID="{B16DFCC5-5F3B-40F8-B701-FE07673A9AF9}" presName="c11" presStyleLbl="node1" presStyleIdx="10" presStyleCnt="19" custLinFactX="-300000" custLinFactY="106165" custLinFactNeighborX="-337843" custLinFactNeighborY="200000"/>
      <dgm:spPr/>
    </dgm:pt>
    <dgm:pt modelId="{4E873DB3-D9A4-4E8E-9559-B1F4DE1B9353}" type="pres">
      <dgm:prSet presAssocID="{B16DFCC5-5F3B-40F8-B701-FE07673A9AF9}" presName="c12" presStyleLbl="node1" presStyleIdx="11" presStyleCnt="19" custLinFactX="-200000" custLinFactY="94833" custLinFactNeighborX="-205900" custLinFactNeighborY="100000"/>
      <dgm:spPr/>
    </dgm:pt>
    <dgm:pt modelId="{81CFC031-7B98-4D18-AD33-41B7C0CAF6B9}" type="pres">
      <dgm:prSet presAssocID="{B16DFCC5-5F3B-40F8-B701-FE07673A9AF9}" presName="c13" presStyleLbl="node1" presStyleIdx="12" presStyleCnt="19" custLinFactX="-100000" custLinFactY="33947" custLinFactNeighborX="-179056" custLinFactNeighborY="100000"/>
      <dgm:spPr/>
    </dgm:pt>
    <dgm:pt modelId="{876D273C-AB66-47E3-8679-36C8CC5C0FF5}" type="pres">
      <dgm:prSet presAssocID="{B16DFCC5-5F3B-40F8-B701-FE07673A9AF9}" presName="c14" presStyleLbl="node1" presStyleIdx="13" presStyleCnt="19" custLinFactX="-300000" custLinFactY="106165" custLinFactNeighborX="-337843" custLinFactNeighborY="200000"/>
      <dgm:spPr/>
    </dgm:pt>
    <dgm:pt modelId="{7A680BBC-3E26-4B59-9FDA-9A32D830797A}" type="pres">
      <dgm:prSet presAssocID="{B16DFCC5-5F3B-40F8-B701-FE07673A9AF9}" presName="c15" presStyleLbl="node1" presStyleIdx="14" presStyleCnt="19" custLinFactX="-200000" custLinFactY="94833" custLinFactNeighborX="-205900" custLinFactNeighborY="100000"/>
      <dgm:spPr/>
    </dgm:pt>
    <dgm:pt modelId="{1D4C5E9B-C6F9-4796-9E73-FC39DEB9954F}" type="pres">
      <dgm:prSet presAssocID="{B16DFCC5-5F3B-40F8-B701-FE07673A9AF9}" presName="c16" presStyleLbl="node1" presStyleIdx="15" presStyleCnt="19" custLinFactX="-300000" custLinFactY="106165" custLinFactNeighborX="-337843" custLinFactNeighborY="200000"/>
      <dgm:spPr/>
    </dgm:pt>
    <dgm:pt modelId="{2029C06F-9CB0-4F3B-BAC7-2E03404B9D38}" type="pres">
      <dgm:prSet presAssocID="{B16DFCC5-5F3B-40F8-B701-FE07673A9AF9}" presName="c17" presStyleLbl="node1" presStyleIdx="16" presStyleCnt="19" custLinFactX="-100000" custLinFactY="33947" custLinFactNeighborX="-179056" custLinFactNeighborY="100000"/>
      <dgm:spPr/>
    </dgm:pt>
    <dgm:pt modelId="{B3E9C67A-711D-49BA-BC0B-ED69B6FFD06C}" type="pres">
      <dgm:prSet presAssocID="{B16DFCC5-5F3B-40F8-B701-FE07673A9AF9}" presName="c18" presStyleLbl="node1" presStyleIdx="17" presStyleCnt="19" custLinFactX="-200000" custLinFactY="94833" custLinFactNeighborX="-205900" custLinFactNeighborY="100000"/>
      <dgm:spPr/>
    </dgm:pt>
    <dgm:pt modelId="{3FF9015F-BE95-4237-A302-5E943E555BB3}" type="pres">
      <dgm:prSet presAssocID="{B265B3FF-81FA-4EE8-AA5D-3B34E00FE31E}" presName="chevronComposite1" presStyleCnt="0"/>
      <dgm:spPr/>
    </dgm:pt>
    <dgm:pt modelId="{74580B5D-854B-4937-B82F-CB9D3FB6B254}" type="pres">
      <dgm:prSet presAssocID="{B265B3FF-81FA-4EE8-AA5D-3B34E00FE31E}" presName="chevron1" presStyleLbl="sibTrans2D1" presStyleIdx="0" presStyleCnt="3"/>
      <dgm:spPr/>
    </dgm:pt>
    <dgm:pt modelId="{24027F34-1AF9-423A-9C8D-C9259AD57F4A}" type="pres">
      <dgm:prSet presAssocID="{B265B3FF-81FA-4EE8-AA5D-3B34E00FE31E}" presName="spChevron1" presStyleCnt="0"/>
      <dgm:spPr/>
    </dgm:pt>
    <dgm:pt modelId="{428F5B57-4EFF-4D4E-A8E2-B94927A3878A}" type="pres">
      <dgm:prSet presAssocID="{D40B90A7-E095-4A3E-809D-A60C2E00A72A}" presName="middle" presStyleCnt="0"/>
      <dgm:spPr/>
    </dgm:pt>
    <dgm:pt modelId="{D2AD0079-8E8E-4DDB-BD86-C5172E23B558}" type="pres">
      <dgm:prSet presAssocID="{D40B90A7-E095-4A3E-809D-A60C2E00A72A}" presName="parTxMid" presStyleLbl="revTx" presStyleIdx="1" presStyleCnt="6"/>
      <dgm:spPr/>
    </dgm:pt>
    <dgm:pt modelId="{497E583B-161E-4BC8-90D1-33B9BF309A71}" type="pres">
      <dgm:prSet presAssocID="{D40B90A7-E095-4A3E-809D-A60C2E00A72A}" presName="desTxMid" presStyleLbl="revTx" presStyleIdx="2" presStyleCnt="6" custScaleY="51972" custLinFactNeighborX="-1071" custLinFactNeighborY="-31598">
        <dgm:presLayoutVars>
          <dgm:bulletEnabled val="1"/>
        </dgm:presLayoutVars>
      </dgm:prSet>
      <dgm:spPr/>
    </dgm:pt>
    <dgm:pt modelId="{9D3E455B-EEAF-4894-83E7-7E3B03265C2D}" type="pres">
      <dgm:prSet presAssocID="{D40B90A7-E095-4A3E-809D-A60C2E00A72A}" presName="spMid" presStyleCnt="0"/>
      <dgm:spPr/>
    </dgm:pt>
    <dgm:pt modelId="{5050F878-4B25-4DDB-8DD3-7935383940D5}" type="pres">
      <dgm:prSet presAssocID="{185A8E21-6232-41B1-A7BA-EF3FF3703FA3}" presName="chevronComposite1" presStyleCnt="0"/>
      <dgm:spPr/>
    </dgm:pt>
    <dgm:pt modelId="{FBACF392-F98F-4AA5-854C-20CD0C1E2C10}" type="pres">
      <dgm:prSet presAssocID="{185A8E21-6232-41B1-A7BA-EF3FF3703FA3}" presName="chevron1" presStyleLbl="sibTrans2D1" presStyleIdx="1" presStyleCnt="3"/>
      <dgm:spPr/>
    </dgm:pt>
    <dgm:pt modelId="{10881C90-D9F2-4B17-BA92-39C5BF18785D}" type="pres">
      <dgm:prSet presAssocID="{185A8E21-6232-41B1-A7BA-EF3FF3703FA3}" presName="spChevron1" presStyleCnt="0"/>
      <dgm:spPr/>
    </dgm:pt>
    <dgm:pt modelId="{AC33A8AF-87E1-40DE-9D4F-092899A813A6}" type="pres">
      <dgm:prSet presAssocID="{AD48B617-7737-4DB0-AC0C-6B6CC6101B64}" presName="middle" presStyleCnt="0"/>
      <dgm:spPr/>
    </dgm:pt>
    <dgm:pt modelId="{344DD318-BBB8-4B9C-82D9-E24BD887049D}" type="pres">
      <dgm:prSet presAssocID="{AD48B617-7737-4DB0-AC0C-6B6CC6101B64}" presName="parTxMid" presStyleLbl="revTx" presStyleIdx="3" presStyleCnt="6"/>
      <dgm:spPr/>
    </dgm:pt>
    <dgm:pt modelId="{1937BB3A-B6B5-424A-801B-3B29DFA4E25C}" type="pres">
      <dgm:prSet presAssocID="{AD48B617-7737-4DB0-AC0C-6B6CC6101B64}" presName="desTxMid" presStyleLbl="revTx" presStyleIdx="4" presStyleCnt="6" custScaleY="30906" custLinFactNeighborX="-3712" custLinFactNeighborY="-36112">
        <dgm:presLayoutVars>
          <dgm:bulletEnabled val="1"/>
        </dgm:presLayoutVars>
      </dgm:prSet>
      <dgm:spPr/>
    </dgm:pt>
    <dgm:pt modelId="{047EA48D-7BE9-4CED-B683-F64DDFE93C75}" type="pres">
      <dgm:prSet presAssocID="{AD48B617-7737-4DB0-AC0C-6B6CC6101B64}" presName="spMid" presStyleCnt="0"/>
      <dgm:spPr/>
    </dgm:pt>
    <dgm:pt modelId="{F0D9D291-DC89-4E1F-A95C-14E8B44989F7}" type="pres">
      <dgm:prSet presAssocID="{45FAE836-83BF-4593-BBF7-66C0F09FDD0D}" presName="chevronComposite1" presStyleCnt="0"/>
      <dgm:spPr/>
    </dgm:pt>
    <dgm:pt modelId="{097C718C-F3A0-4520-99A2-738332C50619}" type="pres">
      <dgm:prSet presAssocID="{45FAE836-83BF-4593-BBF7-66C0F09FDD0D}" presName="chevron1" presStyleLbl="sibTrans2D1" presStyleIdx="2" presStyleCnt="3"/>
      <dgm:spPr/>
    </dgm:pt>
    <dgm:pt modelId="{07B30EE7-9920-49FD-B6DE-0CDAFA1B872A}" type="pres">
      <dgm:prSet presAssocID="{45FAE836-83BF-4593-BBF7-66C0F09FDD0D}" presName="spChevron1" presStyleCnt="0"/>
      <dgm:spPr/>
    </dgm:pt>
    <dgm:pt modelId="{6433DE64-5841-4FE3-B282-016E27D51775}" type="pres">
      <dgm:prSet presAssocID="{886BAFEC-66E7-4321-9C39-9B1EE272B963}" presName="last" presStyleCnt="0"/>
      <dgm:spPr/>
    </dgm:pt>
    <dgm:pt modelId="{3345500C-1A5B-4623-A5D4-A236991C6060}" type="pres">
      <dgm:prSet presAssocID="{886BAFEC-66E7-4321-9C39-9B1EE272B963}" presName="circleTx" presStyleLbl="node1" presStyleIdx="18" presStyleCnt="19"/>
      <dgm:spPr/>
    </dgm:pt>
    <dgm:pt modelId="{21127512-7C7B-4340-828D-FAA2AE2DF6ED}" type="pres">
      <dgm:prSet presAssocID="{886BAFEC-66E7-4321-9C39-9B1EE272B963}" presName="desTxN" presStyleLbl="revTx" presStyleIdx="5" presStyleCnt="6" custScaleX="111449" custScaleY="75430">
        <dgm:presLayoutVars>
          <dgm:bulletEnabled val="1"/>
        </dgm:presLayoutVars>
      </dgm:prSet>
      <dgm:spPr/>
    </dgm:pt>
    <dgm:pt modelId="{077EC3E1-7216-41C9-B7EA-061A05374805}" type="pres">
      <dgm:prSet presAssocID="{886BAFEC-66E7-4321-9C39-9B1EE272B963}" presName="spN" presStyleCnt="0"/>
      <dgm:spPr/>
    </dgm:pt>
  </dgm:ptLst>
  <dgm:cxnLst>
    <dgm:cxn modelId="{28416A06-BAAA-44D2-9C22-FEFD48FEEB0B}" type="presOf" srcId="{D40B90A7-E095-4A3E-809D-A60C2E00A72A}" destId="{D2AD0079-8E8E-4DDB-BD86-C5172E23B558}" srcOrd="0" destOrd="0" presId="urn:microsoft.com/office/officeart/2009/3/layout/RandomtoResultProcess"/>
    <dgm:cxn modelId="{A7F1BC3C-8225-4DBF-85F4-1DB4169070FE}" srcId="{886BAFEC-66E7-4321-9C39-9B1EE272B963}" destId="{54783A16-3D57-4106-BCFF-F1FBF27B6841}" srcOrd="0" destOrd="0" parTransId="{B1C57007-A807-4BA7-AC03-38806D45ABFD}" sibTransId="{8F247DDA-F229-4869-9B25-5606399D7C20}"/>
    <dgm:cxn modelId="{294F615E-90DF-489D-A930-3917953FECA6}" type="presOf" srcId="{54783A16-3D57-4106-BCFF-F1FBF27B6841}" destId="{21127512-7C7B-4340-828D-FAA2AE2DF6ED}" srcOrd="0" destOrd="0" presId="urn:microsoft.com/office/officeart/2009/3/layout/RandomtoResultProcess"/>
    <dgm:cxn modelId="{AC6C4948-61F4-419D-A2FE-E36F3BCB8051}" type="presOf" srcId="{D00ABE4F-06BC-4E9A-8577-02EC88563909}" destId="{1937BB3A-B6B5-424A-801B-3B29DFA4E25C}" srcOrd="0" destOrd="0" presId="urn:microsoft.com/office/officeart/2009/3/layout/RandomtoResultProcess"/>
    <dgm:cxn modelId="{20B80153-6C16-421E-BB23-1D4B4CB98177}" srcId="{7F0E5A4D-76BE-48D4-9D3D-43A6C35C2E63}" destId="{AD48B617-7737-4DB0-AC0C-6B6CC6101B64}" srcOrd="2" destOrd="0" parTransId="{1C0E5657-E16A-4DCF-8914-662D75FA1F74}" sibTransId="{45FAE836-83BF-4593-BBF7-66C0F09FDD0D}"/>
    <dgm:cxn modelId="{BBBD637C-1712-4CF6-9510-D36F95D59B36}" srcId="{AD48B617-7737-4DB0-AC0C-6B6CC6101B64}" destId="{D00ABE4F-06BC-4E9A-8577-02EC88563909}" srcOrd="0" destOrd="0" parTransId="{0BA66EF2-835D-4CFD-A3E5-046EB257D712}" sibTransId="{D7EB7B0C-F38B-4463-A0BF-3B3F2B5BE91D}"/>
    <dgm:cxn modelId="{E7B90B89-FEF0-4408-9235-4D96754EA224}" type="presOf" srcId="{FA3718EC-C339-4B38-9765-596C2C2E517E}" destId="{21127512-7C7B-4340-828D-FAA2AE2DF6ED}" srcOrd="0" destOrd="1" presId="urn:microsoft.com/office/officeart/2009/3/layout/RandomtoResultProcess"/>
    <dgm:cxn modelId="{EFFEE197-EA69-4EF9-B183-0588BFA07CD9}" type="presOf" srcId="{AD48B617-7737-4DB0-AC0C-6B6CC6101B64}" destId="{344DD318-BBB8-4B9C-82D9-E24BD887049D}" srcOrd="0" destOrd="0" presId="urn:microsoft.com/office/officeart/2009/3/layout/RandomtoResultProcess"/>
    <dgm:cxn modelId="{D26335A9-2E2A-4BFD-8AB3-ED0CDCD7CFB3}" srcId="{D40B90A7-E095-4A3E-809D-A60C2E00A72A}" destId="{FDD18441-DAFE-4EF0-8FA2-EF4FF6DF9647}" srcOrd="0" destOrd="0" parTransId="{B6943C11-7316-4805-8447-E19A906CFADD}" sibTransId="{34D209BF-FE09-4FFE-B6E1-20D467CA493F}"/>
    <dgm:cxn modelId="{7DEE99BD-3E79-4FED-88C4-29272B286C19}" srcId="{7F0E5A4D-76BE-48D4-9D3D-43A6C35C2E63}" destId="{886BAFEC-66E7-4321-9C39-9B1EE272B963}" srcOrd="3" destOrd="0" parTransId="{30C9B80D-2D28-4C0A-A92F-B78F028703A7}" sibTransId="{A51765CD-EF42-4387-9662-4EA9E99189F8}"/>
    <dgm:cxn modelId="{2B25CDC6-70BD-4D56-9A2B-59034EEECC11}" srcId="{7F0E5A4D-76BE-48D4-9D3D-43A6C35C2E63}" destId="{D40B90A7-E095-4A3E-809D-A60C2E00A72A}" srcOrd="1" destOrd="0" parTransId="{35EBB5DF-08B9-4661-911A-B5A86128F244}" sibTransId="{185A8E21-6232-41B1-A7BA-EF3FF3703FA3}"/>
    <dgm:cxn modelId="{DAD431C9-330B-4381-823A-A3DFDE423252}" srcId="{886BAFEC-66E7-4321-9C39-9B1EE272B963}" destId="{FA3718EC-C339-4B38-9765-596C2C2E517E}" srcOrd="1" destOrd="0" parTransId="{6B8DCD43-04C3-4C0E-BC44-7C0984AACFC6}" sibTransId="{CB1D77E9-0E75-4766-B7FC-6174E3AEC072}"/>
    <dgm:cxn modelId="{9DA7DFCA-846E-4D1E-B8A2-B47B9C6C0C62}" type="presOf" srcId="{886BAFEC-66E7-4321-9C39-9B1EE272B963}" destId="{3345500C-1A5B-4623-A5D4-A236991C6060}" srcOrd="0" destOrd="0" presId="urn:microsoft.com/office/officeart/2009/3/layout/RandomtoResultProcess"/>
    <dgm:cxn modelId="{CF2316CE-3A35-444C-8661-9CD09516B712}" srcId="{7F0E5A4D-76BE-48D4-9D3D-43A6C35C2E63}" destId="{B16DFCC5-5F3B-40F8-B701-FE07673A9AF9}" srcOrd="0" destOrd="0" parTransId="{B71BBF2F-BB3A-4EAB-A54A-54F83157F697}" sibTransId="{B265B3FF-81FA-4EE8-AA5D-3B34E00FE31E}"/>
    <dgm:cxn modelId="{EB1E64D3-B4D1-4A5C-9FA8-DF16140697B5}" type="presOf" srcId="{2C620007-6858-4641-A2DE-26F85320612B}" destId="{21127512-7C7B-4340-828D-FAA2AE2DF6ED}" srcOrd="0" destOrd="2" presId="urn:microsoft.com/office/officeart/2009/3/layout/RandomtoResultProcess"/>
    <dgm:cxn modelId="{ABC554D6-9658-43E6-B713-34632887B265}" type="presOf" srcId="{FDD18441-DAFE-4EF0-8FA2-EF4FF6DF9647}" destId="{497E583B-161E-4BC8-90D1-33B9BF309A71}" srcOrd="0" destOrd="0" presId="urn:microsoft.com/office/officeart/2009/3/layout/RandomtoResultProcess"/>
    <dgm:cxn modelId="{8AA8F0DE-D5EA-4173-B8EE-332FAED88EA5}" type="presOf" srcId="{B16DFCC5-5F3B-40F8-B701-FE07673A9AF9}" destId="{48CCC386-B729-4180-8D78-7F4CF44DE120}" srcOrd="0" destOrd="0" presId="urn:microsoft.com/office/officeart/2009/3/layout/RandomtoResultProcess"/>
    <dgm:cxn modelId="{FE21F0E5-D8DF-427F-9E64-51369A8F1B17}" type="presOf" srcId="{7F0E5A4D-76BE-48D4-9D3D-43A6C35C2E63}" destId="{34483AA1-6CEB-455A-9684-169473CCFE0E}" srcOrd="0" destOrd="0" presId="urn:microsoft.com/office/officeart/2009/3/layout/RandomtoResultProcess"/>
    <dgm:cxn modelId="{A56E3FFF-783D-456D-8FD6-66ACB8032D40}" srcId="{886BAFEC-66E7-4321-9C39-9B1EE272B963}" destId="{2C620007-6858-4641-A2DE-26F85320612B}" srcOrd="2" destOrd="0" parTransId="{D866491B-0C7A-427F-A652-7C9A56A639CA}" sibTransId="{764C942F-8162-4D62-B1DF-7FDFB5822535}"/>
    <dgm:cxn modelId="{BF9E6094-5CD2-43C7-ADDE-B36204AFD278}" type="presParOf" srcId="{34483AA1-6CEB-455A-9684-169473CCFE0E}" destId="{A9588577-011A-45B0-BA96-F915C8E4E4DB}" srcOrd="0" destOrd="0" presId="urn:microsoft.com/office/officeart/2009/3/layout/RandomtoResultProcess"/>
    <dgm:cxn modelId="{2047A720-A333-4390-A93F-6EFDB26DAD75}" type="presParOf" srcId="{A9588577-011A-45B0-BA96-F915C8E4E4DB}" destId="{48CCC386-B729-4180-8D78-7F4CF44DE120}" srcOrd="0" destOrd="0" presId="urn:microsoft.com/office/officeart/2009/3/layout/RandomtoResultProcess"/>
    <dgm:cxn modelId="{3C065C50-94A3-4967-8E6C-B45264D010BE}" type="presParOf" srcId="{A9588577-011A-45B0-BA96-F915C8E4E4DB}" destId="{F7371802-DC2F-4934-9C37-C453A5723C6A}" srcOrd="1" destOrd="0" presId="urn:microsoft.com/office/officeart/2009/3/layout/RandomtoResultProcess"/>
    <dgm:cxn modelId="{00B8C10B-035A-4AAE-8F6D-976DA0A730CD}" type="presParOf" srcId="{A9588577-011A-45B0-BA96-F915C8E4E4DB}" destId="{68AC5825-69D6-4153-A209-6CFE1B7C1353}" srcOrd="2" destOrd="0" presId="urn:microsoft.com/office/officeart/2009/3/layout/RandomtoResultProcess"/>
    <dgm:cxn modelId="{E6C08590-32DE-4D4A-875E-C1FD2780CDD7}" type="presParOf" srcId="{A9588577-011A-45B0-BA96-F915C8E4E4DB}" destId="{82C9BF4A-9332-4157-8C73-599B15D0519A}" srcOrd="3" destOrd="0" presId="urn:microsoft.com/office/officeart/2009/3/layout/RandomtoResultProcess"/>
    <dgm:cxn modelId="{E07BCFDA-7D2F-47D8-94B0-86394DDE88F1}" type="presParOf" srcId="{A9588577-011A-45B0-BA96-F915C8E4E4DB}" destId="{99B94C79-21B8-44F3-868F-3FB4774611D3}" srcOrd="4" destOrd="0" presId="urn:microsoft.com/office/officeart/2009/3/layout/RandomtoResultProcess"/>
    <dgm:cxn modelId="{0D9F96E6-015C-49E7-99B2-725621AFF7C2}" type="presParOf" srcId="{A9588577-011A-45B0-BA96-F915C8E4E4DB}" destId="{A6EEDB01-A68D-488E-B502-1E7577D952E1}" srcOrd="5" destOrd="0" presId="urn:microsoft.com/office/officeart/2009/3/layout/RandomtoResultProcess"/>
    <dgm:cxn modelId="{84FC85A3-E44F-4272-A0EB-49DA3DD8057C}" type="presParOf" srcId="{A9588577-011A-45B0-BA96-F915C8E4E4DB}" destId="{0E259DC1-DADD-4A84-84AE-0572D50BC88F}" srcOrd="6" destOrd="0" presId="urn:microsoft.com/office/officeart/2009/3/layout/RandomtoResultProcess"/>
    <dgm:cxn modelId="{26FC4D51-5027-4092-B3EA-ADA1C2304C6F}" type="presParOf" srcId="{A9588577-011A-45B0-BA96-F915C8E4E4DB}" destId="{F6841B84-FCB1-47A9-8757-3BC019B916EF}" srcOrd="7" destOrd="0" presId="urn:microsoft.com/office/officeart/2009/3/layout/RandomtoResultProcess"/>
    <dgm:cxn modelId="{9F4089F8-75D2-495A-AF7B-FB049EFDC2A5}" type="presParOf" srcId="{A9588577-011A-45B0-BA96-F915C8E4E4DB}" destId="{1DBC0769-8E04-4000-9042-B3CE4C2D871F}" srcOrd="8" destOrd="0" presId="urn:microsoft.com/office/officeart/2009/3/layout/RandomtoResultProcess"/>
    <dgm:cxn modelId="{8586574A-4887-4E3F-A2CD-5F1D0ABEC0D7}" type="presParOf" srcId="{A9588577-011A-45B0-BA96-F915C8E4E4DB}" destId="{4AD2FFA4-757B-468D-9704-B4D365544061}" srcOrd="9" destOrd="0" presId="urn:microsoft.com/office/officeart/2009/3/layout/RandomtoResultProcess"/>
    <dgm:cxn modelId="{00341478-6957-4B64-B301-EFC247E9648E}" type="presParOf" srcId="{A9588577-011A-45B0-BA96-F915C8E4E4DB}" destId="{5F4DFBE2-2EC7-4377-9562-D65336256F39}" srcOrd="10" destOrd="0" presId="urn:microsoft.com/office/officeart/2009/3/layout/RandomtoResultProcess"/>
    <dgm:cxn modelId="{4C3C7370-E106-46B4-8C73-FCADFBCEAD48}" type="presParOf" srcId="{A9588577-011A-45B0-BA96-F915C8E4E4DB}" destId="{8DAEA182-A506-4BBB-84D9-ACA736591E4F}" srcOrd="11" destOrd="0" presId="urn:microsoft.com/office/officeart/2009/3/layout/RandomtoResultProcess"/>
    <dgm:cxn modelId="{4F06D910-6006-4D79-9A36-CA90345F16D4}" type="presParOf" srcId="{A9588577-011A-45B0-BA96-F915C8E4E4DB}" destId="{4E873DB3-D9A4-4E8E-9559-B1F4DE1B9353}" srcOrd="12" destOrd="0" presId="urn:microsoft.com/office/officeart/2009/3/layout/RandomtoResultProcess"/>
    <dgm:cxn modelId="{6B781945-3186-48C8-AF3D-9EA4FF3A2E85}" type="presParOf" srcId="{A9588577-011A-45B0-BA96-F915C8E4E4DB}" destId="{81CFC031-7B98-4D18-AD33-41B7C0CAF6B9}" srcOrd="13" destOrd="0" presId="urn:microsoft.com/office/officeart/2009/3/layout/RandomtoResultProcess"/>
    <dgm:cxn modelId="{FA197681-0AA2-4925-B467-4B2CCB8FDE70}" type="presParOf" srcId="{A9588577-011A-45B0-BA96-F915C8E4E4DB}" destId="{876D273C-AB66-47E3-8679-36C8CC5C0FF5}" srcOrd="14" destOrd="0" presId="urn:microsoft.com/office/officeart/2009/3/layout/RandomtoResultProcess"/>
    <dgm:cxn modelId="{256FA8D9-5C6A-42A3-86F0-144DF1844872}" type="presParOf" srcId="{A9588577-011A-45B0-BA96-F915C8E4E4DB}" destId="{7A680BBC-3E26-4B59-9FDA-9A32D830797A}" srcOrd="15" destOrd="0" presId="urn:microsoft.com/office/officeart/2009/3/layout/RandomtoResultProcess"/>
    <dgm:cxn modelId="{12DF4D2D-0E08-4F88-A336-399B79015C6C}" type="presParOf" srcId="{A9588577-011A-45B0-BA96-F915C8E4E4DB}" destId="{1D4C5E9B-C6F9-4796-9E73-FC39DEB9954F}" srcOrd="16" destOrd="0" presId="urn:microsoft.com/office/officeart/2009/3/layout/RandomtoResultProcess"/>
    <dgm:cxn modelId="{0926194C-42BB-4155-854B-CEA6ABBBEF18}" type="presParOf" srcId="{A9588577-011A-45B0-BA96-F915C8E4E4DB}" destId="{2029C06F-9CB0-4F3B-BAC7-2E03404B9D38}" srcOrd="17" destOrd="0" presId="urn:microsoft.com/office/officeart/2009/3/layout/RandomtoResultProcess"/>
    <dgm:cxn modelId="{80B647CB-A5EE-4CA7-8361-46FD25B9B032}" type="presParOf" srcId="{A9588577-011A-45B0-BA96-F915C8E4E4DB}" destId="{B3E9C67A-711D-49BA-BC0B-ED69B6FFD06C}" srcOrd="18" destOrd="0" presId="urn:microsoft.com/office/officeart/2009/3/layout/RandomtoResultProcess"/>
    <dgm:cxn modelId="{7D32AE68-F541-40A7-B1D2-BBDEF7F0BEAA}" type="presParOf" srcId="{34483AA1-6CEB-455A-9684-169473CCFE0E}" destId="{3FF9015F-BE95-4237-A302-5E943E555BB3}" srcOrd="1" destOrd="0" presId="urn:microsoft.com/office/officeart/2009/3/layout/RandomtoResultProcess"/>
    <dgm:cxn modelId="{E36C20DA-DBBE-42CE-BEF7-BE8A2B70F1DD}" type="presParOf" srcId="{3FF9015F-BE95-4237-A302-5E943E555BB3}" destId="{74580B5D-854B-4937-B82F-CB9D3FB6B254}" srcOrd="0" destOrd="0" presId="urn:microsoft.com/office/officeart/2009/3/layout/RandomtoResultProcess"/>
    <dgm:cxn modelId="{1B058A0A-C982-437E-90BA-D7B012B6DFBC}" type="presParOf" srcId="{3FF9015F-BE95-4237-A302-5E943E555BB3}" destId="{24027F34-1AF9-423A-9C8D-C9259AD57F4A}" srcOrd="1" destOrd="0" presId="urn:microsoft.com/office/officeart/2009/3/layout/RandomtoResultProcess"/>
    <dgm:cxn modelId="{E441994F-D288-4FCD-B106-78D24F92760D}" type="presParOf" srcId="{34483AA1-6CEB-455A-9684-169473CCFE0E}" destId="{428F5B57-4EFF-4D4E-A8E2-B94927A3878A}" srcOrd="2" destOrd="0" presId="urn:microsoft.com/office/officeart/2009/3/layout/RandomtoResultProcess"/>
    <dgm:cxn modelId="{FFE871A5-5CF2-48A1-B737-B965D116439B}" type="presParOf" srcId="{428F5B57-4EFF-4D4E-A8E2-B94927A3878A}" destId="{D2AD0079-8E8E-4DDB-BD86-C5172E23B558}" srcOrd="0" destOrd="0" presId="urn:microsoft.com/office/officeart/2009/3/layout/RandomtoResultProcess"/>
    <dgm:cxn modelId="{61782706-BB75-4960-BB93-80DF28489140}" type="presParOf" srcId="{428F5B57-4EFF-4D4E-A8E2-B94927A3878A}" destId="{497E583B-161E-4BC8-90D1-33B9BF309A71}" srcOrd="1" destOrd="0" presId="urn:microsoft.com/office/officeart/2009/3/layout/RandomtoResultProcess"/>
    <dgm:cxn modelId="{9AED23E1-AB65-4957-AE81-17892C0C1783}" type="presParOf" srcId="{428F5B57-4EFF-4D4E-A8E2-B94927A3878A}" destId="{9D3E455B-EEAF-4894-83E7-7E3B03265C2D}" srcOrd="2" destOrd="0" presId="urn:microsoft.com/office/officeart/2009/3/layout/RandomtoResultProcess"/>
    <dgm:cxn modelId="{9A3E1EF8-944C-49B4-A88F-D9EE28519C77}" type="presParOf" srcId="{34483AA1-6CEB-455A-9684-169473CCFE0E}" destId="{5050F878-4B25-4DDB-8DD3-7935383940D5}" srcOrd="3" destOrd="0" presId="urn:microsoft.com/office/officeart/2009/3/layout/RandomtoResultProcess"/>
    <dgm:cxn modelId="{C14A94C6-F1EF-4430-91DF-18D76E93AF6E}" type="presParOf" srcId="{5050F878-4B25-4DDB-8DD3-7935383940D5}" destId="{FBACF392-F98F-4AA5-854C-20CD0C1E2C10}" srcOrd="0" destOrd="0" presId="urn:microsoft.com/office/officeart/2009/3/layout/RandomtoResultProcess"/>
    <dgm:cxn modelId="{AC2C6751-59FE-4198-8870-7846A09841E2}" type="presParOf" srcId="{5050F878-4B25-4DDB-8DD3-7935383940D5}" destId="{10881C90-D9F2-4B17-BA92-39C5BF18785D}" srcOrd="1" destOrd="0" presId="urn:microsoft.com/office/officeart/2009/3/layout/RandomtoResultProcess"/>
    <dgm:cxn modelId="{76D85D0E-B559-44A7-A086-337067D5F4CC}" type="presParOf" srcId="{34483AA1-6CEB-455A-9684-169473CCFE0E}" destId="{AC33A8AF-87E1-40DE-9D4F-092899A813A6}" srcOrd="4" destOrd="0" presId="urn:microsoft.com/office/officeart/2009/3/layout/RandomtoResultProcess"/>
    <dgm:cxn modelId="{7BA60607-036C-4F07-ACE2-BEBD137C9E4A}" type="presParOf" srcId="{AC33A8AF-87E1-40DE-9D4F-092899A813A6}" destId="{344DD318-BBB8-4B9C-82D9-E24BD887049D}" srcOrd="0" destOrd="0" presId="urn:microsoft.com/office/officeart/2009/3/layout/RandomtoResultProcess"/>
    <dgm:cxn modelId="{2DDEC7FD-9672-4019-B9B7-DDBAC11B3E99}" type="presParOf" srcId="{AC33A8AF-87E1-40DE-9D4F-092899A813A6}" destId="{1937BB3A-B6B5-424A-801B-3B29DFA4E25C}" srcOrd="1" destOrd="0" presId="urn:microsoft.com/office/officeart/2009/3/layout/RandomtoResultProcess"/>
    <dgm:cxn modelId="{38B6FC6E-7495-46FF-95F8-DD9170D1FAB1}" type="presParOf" srcId="{AC33A8AF-87E1-40DE-9D4F-092899A813A6}" destId="{047EA48D-7BE9-4CED-B683-F64DDFE93C75}" srcOrd="2" destOrd="0" presId="urn:microsoft.com/office/officeart/2009/3/layout/RandomtoResultProcess"/>
    <dgm:cxn modelId="{C640DD10-256B-483D-80ED-AF0A09FE665A}" type="presParOf" srcId="{34483AA1-6CEB-455A-9684-169473CCFE0E}" destId="{F0D9D291-DC89-4E1F-A95C-14E8B44989F7}" srcOrd="5" destOrd="0" presId="urn:microsoft.com/office/officeart/2009/3/layout/RandomtoResultProcess"/>
    <dgm:cxn modelId="{045F0429-634B-4902-8B79-A8D7AF586FFC}" type="presParOf" srcId="{F0D9D291-DC89-4E1F-A95C-14E8B44989F7}" destId="{097C718C-F3A0-4520-99A2-738332C50619}" srcOrd="0" destOrd="0" presId="urn:microsoft.com/office/officeart/2009/3/layout/RandomtoResultProcess"/>
    <dgm:cxn modelId="{D5BCDEF5-5F37-417A-8C36-DACE54F2BC27}" type="presParOf" srcId="{F0D9D291-DC89-4E1F-A95C-14E8B44989F7}" destId="{07B30EE7-9920-49FD-B6DE-0CDAFA1B872A}" srcOrd="1" destOrd="0" presId="urn:microsoft.com/office/officeart/2009/3/layout/RandomtoResultProcess"/>
    <dgm:cxn modelId="{BCDDE155-5039-440E-AEB4-FCC63DE41138}" type="presParOf" srcId="{34483AA1-6CEB-455A-9684-169473CCFE0E}" destId="{6433DE64-5841-4FE3-B282-016E27D51775}" srcOrd="6" destOrd="0" presId="urn:microsoft.com/office/officeart/2009/3/layout/RandomtoResultProcess"/>
    <dgm:cxn modelId="{F503CC94-57CE-433D-8E9E-9A7AED4197AC}" type="presParOf" srcId="{6433DE64-5841-4FE3-B282-016E27D51775}" destId="{3345500C-1A5B-4623-A5D4-A236991C6060}" srcOrd="0" destOrd="0" presId="urn:microsoft.com/office/officeart/2009/3/layout/RandomtoResultProcess"/>
    <dgm:cxn modelId="{82B283A6-F3DA-413D-A33F-0828AB378E3A}" type="presParOf" srcId="{6433DE64-5841-4FE3-B282-016E27D51775}" destId="{21127512-7C7B-4340-828D-FAA2AE2DF6ED}" srcOrd="1" destOrd="0" presId="urn:microsoft.com/office/officeart/2009/3/layout/RandomtoResultProcess"/>
    <dgm:cxn modelId="{C4A293E9-DAE7-425E-B362-138F5A375B32}" type="presParOf" srcId="{6433DE64-5841-4FE3-B282-016E27D51775}" destId="{077EC3E1-7216-41C9-B7EA-061A05374805}" srcOrd="2" destOrd="0" presId="urn:microsoft.com/office/officeart/2009/3/layout/RandomtoResult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B5D6B-9AC3-497E-92ED-590C6E758D57}" type="doc">
      <dgm:prSet loTypeId="urn:microsoft.com/office/officeart/2009/3/layout/SubStepProcess" loCatId="process" qsTypeId="urn:microsoft.com/office/officeart/2005/8/quickstyle/3d4" qsCatId="3D" csTypeId="urn:microsoft.com/office/officeart/2005/8/colors/accent1_4" csCatId="accent1" phldr="1"/>
      <dgm:spPr/>
      <dgm:t>
        <a:bodyPr/>
        <a:lstStyle/>
        <a:p>
          <a:endParaRPr lang="es-ES"/>
        </a:p>
      </dgm:t>
    </dgm:pt>
    <dgm:pt modelId="{EF379DF8-AF4B-44B8-88B7-49AEA88EA135}">
      <dgm:prSet phldrT="[Texto]" custT="1"/>
      <dgm:spPr/>
      <dgm:t>
        <a:bodyPr/>
        <a:lstStyle/>
        <a:p>
          <a:r>
            <a:rPr lang="es-ES" sz="1600" dirty="0"/>
            <a:t>INTENCIÓN DE RECOMPRA</a:t>
          </a:r>
        </a:p>
      </dgm:t>
    </dgm:pt>
    <dgm:pt modelId="{0A92EDE9-5BCC-4938-962C-59456CC4E61F}" type="parTrans" cxnId="{2621BC3F-6CD7-4648-AB50-3B865A7C123F}">
      <dgm:prSet/>
      <dgm:spPr/>
      <dgm:t>
        <a:bodyPr/>
        <a:lstStyle/>
        <a:p>
          <a:endParaRPr lang="es-ES" sz="1800"/>
        </a:p>
      </dgm:t>
    </dgm:pt>
    <dgm:pt modelId="{491550C5-B223-4CA6-BFE5-01B3D9BF4292}" type="sibTrans" cxnId="{2621BC3F-6CD7-4648-AB50-3B865A7C123F}">
      <dgm:prSet/>
      <dgm:spPr/>
      <dgm:t>
        <a:bodyPr/>
        <a:lstStyle/>
        <a:p>
          <a:endParaRPr lang="es-ES" sz="1800"/>
        </a:p>
      </dgm:t>
    </dgm:pt>
    <dgm:pt modelId="{76E2F753-8C92-4E0F-B999-C874A241DCEF}">
      <dgm:prSet phldrT="[Texto]" custT="1"/>
      <dgm:spPr/>
      <dgm:t>
        <a:bodyPr/>
        <a:lstStyle/>
        <a:p>
          <a:r>
            <a:rPr lang="es-ES" sz="1200" b="1" dirty="0"/>
            <a:t>VARIABLE DEPENDIENTE</a:t>
          </a:r>
        </a:p>
      </dgm:t>
    </dgm:pt>
    <dgm:pt modelId="{70D4A345-46A0-4816-A924-D2FDC357DD69}" type="parTrans" cxnId="{527B979D-E2A3-44D6-8385-85B65B7430B0}">
      <dgm:prSet/>
      <dgm:spPr/>
      <dgm:t>
        <a:bodyPr/>
        <a:lstStyle/>
        <a:p>
          <a:endParaRPr lang="es-ES" sz="1800"/>
        </a:p>
      </dgm:t>
    </dgm:pt>
    <dgm:pt modelId="{83A00EDD-F46A-4C46-90A3-4231FFA7DCD3}" type="sibTrans" cxnId="{527B979D-E2A3-44D6-8385-85B65B7430B0}">
      <dgm:prSet/>
      <dgm:spPr/>
      <dgm:t>
        <a:bodyPr/>
        <a:lstStyle/>
        <a:p>
          <a:endParaRPr lang="es-ES" sz="1800"/>
        </a:p>
      </dgm:t>
    </dgm:pt>
    <dgm:pt modelId="{19CBA127-3505-4462-8F91-3AC630F1D226}">
      <dgm:prSet phldrT="[Texto]" custT="1"/>
      <dgm:spPr/>
      <dgm:t>
        <a:bodyPr/>
        <a:lstStyle/>
        <a:p>
          <a:r>
            <a:rPr lang="de-DE" sz="1800" dirty="0"/>
            <a:t>Confianza en el vendedor online </a:t>
          </a:r>
          <a:endParaRPr lang="es-ES" sz="1800" dirty="0"/>
        </a:p>
      </dgm:t>
    </dgm:pt>
    <dgm:pt modelId="{03674280-1512-4F3E-AE05-1A3DCBED5692}" type="parTrans" cxnId="{FABF8090-6ED9-4036-87A2-B5B64627111A}">
      <dgm:prSet/>
      <dgm:spPr/>
      <dgm:t>
        <a:bodyPr/>
        <a:lstStyle/>
        <a:p>
          <a:endParaRPr lang="es-ES" sz="1800"/>
        </a:p>
      </dgm:t>
    </dgm:pt>
    <dgm:pt modelId="{F5FFB9FE-EB02-438E-A39B-144ED4DA1062}" type="sibTrans" cxnId="{FABF8090-6ED9-4036-87A2-B5B64627111A}">
      <dgm:prSet/>
      <dgm:spPr/>
      <dgm:t>
        <a:bodyPr/>
        <a:lstStyle/>
        <a:p>
          <a:endParaRPr lang="es-ES" sz="1800"/>
        </a:p>
      </dgm:t>
    </dgm:pt>
    <dgm:pt modelId="{0F1616D7-E486-42B7-A512-1EA8873053AB}">
      <dgm:prSet phldrT="[Texto]" custT="1"/>
      <dgm:spPr/>
      <dgm:t>
        <a:bodyPr/>
        <a:lstStyle/>
        <a:p>
          <a:r>
            <a:rPr lang="es-ES" sz="1200" b="1" dirty="0"/>
            <a:t>COVARIABLES</a:t>
          </a:r>
        </a:p>
      </dgm:t>
    </dgm:pt>
    <dgm:pt modelId="{5285C322-A6FF-48F7-96F5-97D90E2C1471}" type="parTrans" cxnId="{0EFDC041-55EF-4C63-9AA3-713AF3AF8085}">
      <dgm:prSet/>
      <dgm:spPr/>
      <dgm:t>
        <a:bodyPr/>
        <a:lstStyle/>
        <a:p>
          <a:endParaRPr lang="es-ES" sz="1800"/>
        </a:p>
      </dgm:t>
    </dgm:pt>
    <dgm:pt modelId="{185C371F-3FF4-437A-A266-4DB1A85DCEAD}" type="sibTrans" cxnId="{0EFDC041-55EF-4C63-9AA3-713AF3AF8085}">
      <dgm:prSet/>
      <dgm:spPr/>
      <dgm:t>
        <a:bodyPr/>
        <a:lstStyle/>
        <a:p>
          <a:endParaRPr lang="es-ES" sz="1800"/>
        </a:p>
      </dgm:t>
    </dgm:pt>
    <dgm:pt modelId="{C5C19B96-F77E-40B3-9C53-4D41BCA62478}">
      <dgm:prSet phldrT="[Texto]" custT="1"/>
      <dgm:spPr/>
      <dgm:t>
        <a:bodyPr/>
        <a:lstStyle/>
        <a:p>
          <a:r>
            <a:rPr lang="de-DE" sz="1800" dirty="0"/>
            <a:t>Utilidad percibida </a:t>
          </a:r>
          <a:endParaRPr lang="es-ES" sz="1800" dirty="0"/>
        </a:p>
      </dgm:t>
    </dgm:pt>
    <dgm:pt modelId="{B20FCD02-1C62-4E1D-83E4-2C5D6F26D6CB}" type="parTrans" cxnId="{653B0483-224D-4D70-B7D9-C9A1E5962377}">
      <dgm:prSet/>
      <dgm:spPr/>
      <dgm:t>
        <a:bodyPr/>
        <a:lstStyle/>
        <a:p>
          <a:endParaRPr lang="es-ES" sz="1800"/>
        </a:p>
      </dgm:t>
    </dgm:pt>
    <dgm:pt modelId="{7411DDC4-CB7C-489E-B0FF-4F7F5B56753B}" type="sibTrans" cxnId="{653B0483-224D-4D70-B7D9-C9A1E5962377}">
      <dgm:prSet/>
      <dgm:spPr/>
      <dgm:t>
        <a:bodyPr/>
        <a:lstStyle/>
        <a:p>
          <a:endParaRPr lang="es-ES" sz="1800"/>
        </a:p>
      </dgm:t>
    </dgm:pt>
    <dgm:pt modelId="{DD6EB6D4-35B1-4DFF-B7C4-ACA6F2E6875F}">
      <dgm:prSet phldrT="[Texto]" custT="1"/>
      <dgm:spPr/>
      <dgm:t>
        <a:bodyPr/>
        <a:lstStyle/>
        <a:p>
          <a:r>
            <a:rPr lang="de-DE" sz="1800" dirty="0"/>
            <a:t>Actitud hacia el vendedor online </a:t>
          </a:r>
          <a:endParaRPr lang="es-ES" sz="1800" dirty="0"/>
        </a:p>
      </dgm:t>
    </dgm:pt>
    <dgm:pt modelId="{D4459C2C-A46C-45B3-9C13-3C8D84B3DAF2}" type="parTrans" cxnId="{014F162B-E293-4B04-8F10-BD5C60C4D2F3}">
      <dgm:prSet/>
      <dgm:spPr/>
      <dgm:t>
        <a:bodyPr/>
        <a:lstStyle/>
        <a:p>
          <a:endParaRPr lang="es-ES" sz="1800"/>
        </a:p>
      </dgm:t>
    </dgm:pt>
    <dgm:pt modelId="{BA730A99-D47B-4D75-B64C-790E3A938AA7}" type="sibTrans" cxnId="{014F162B-E293-4B04-8F10-BD5C60C4D2F3}">
      <dgm:prSet/>
      <dgm:spPr/>
      <dgm:t>
        <a:bodyPr/>
        <a:lstStyle/>
        <a:p>
          <a:endParaRPr lang="es-ES" sz="1800"/>
        </a:p>
      </dgm:t>
    </dgm:pt>
    <dgm:pt modelId="{B9CD5661-7FA9-4F5E-92D3-60CE882C5F9E}">
      <dgm:prSet phldrT="[Texto]" custT="1"/>
      <dgm:spPr/>
      <dgm:t>
        <a:bodyPr/>
        <a:lstStyle/>
        <a:p>
          <a:r>
            <a:rPr lang="de-DE" sz="1800" dirty="0"/>
            <a:t>Intención de recompra </a:t>
          </a:r>
          <a:endParaRPr lang="es-ES" sz="1800" dirty="0"/>
        </a:p>
      </dgm:t>
    </dgm:pt>
    <dgm:pt modelId="{51601F41-F6D1-4E3D-AF4D-07F67302E487}" type="parTrans" cxnId="{02DF45D2-344C-4A53-8E1D-00A6EED345FC}">
      <dgm:prSet/>
      <dgm:spPr/>
      <dgm:t>
        <a:bodyPr/>
        <a:lstStyle/>
        <a:p>
          <a:endParaRPr lang="es-ES" sz="1800"/>
        </a:p>
      </dgm:t>
    </dgm:pt>
    <dgm:pt modelId="{EB01B33B-5CCD-43BC-9080-BD0DEFC6A3BA}" type="sibTrans" cxnId="{02DF45D2-344C-4A53-8E1D-00A6EED345FC}">
      <dgm:prSet/>
      <dgm:spPr/>
      <dgm:t>
        <a:bodyPr/>
        <a:lstStyle/>
        <a:p>
          <a:endParaRPr lang="es-ES" sz="1800"/>
        </a:p>
      </dgm:t>
    </dgm:pt>
    <dgm:pt modelId="{7811F1DC-25D0-4C2F-90E4-29F67A4B088A}" type="pres">
      <dgm:prSet presAssocID="{DC6B5D6B-9AC3-497E-92ED-590C6E758D57}" presName="Name0" presStyleCnt="0">
        <dgm:presLayoutVars>
          <dgm:chMax val="7"/>
          <dgm:dir/>
          <dgm:animOne val="branch"/>
        </dgm:presLayoutVars>
      </dgm:prSet>
      <dgm:spPr/>
    </dgm:pt>
    <dgm:pt modelId="{116B04D8-E185-4F24-A061-9AECA2DFE2BB}" type="pres">
      <dgm:prSet presAssocID="{EF379DF8-AF4B-44B8-88B7-49AEA88EA135}" presName="parTx1" presStyleLbl="node1" presStyleIdx="0" presStyleCnt="5" custScaleX="2000000" custScaleY="2000000" custLinFactX="300000" custLinFactY="126211" custLinFactNeighborX="303296" custLinFactNeighborY="200000"/>
      <dgm:spPr/>
    </dgm:pt>
    <dgm:pt modelId="{869F4687-FCB5-4A1A-89C4-88180A079D44}" type="pres">
      <dgm:prSet presAssocID="{EF379DF8-AF4B-44B8-88B7-49AEA88EA135}" presName="spPre1" presStyleCnt="0"/>
      <dgm:spPr/>
    </dgm:pt>
    <dgm:pt modelId="{FD684884-BD6B-4F9C-9B1F-789D4CBDA82C}" type="pres">
      <dgm:prSet presAssocID="{EF379DF8-AF4B-44B8-88B7-49AEA88EA135}" presName="chLin1" presStyleCnt="0"/>
      <dgm:spPr/>
    </dgm:pt>
    <dgm:pt modelId="{788E4BBF-3A52-406B-863A-D6F6DD05FC8C}" type="pres">
      <dgm:prSet presAssocID="{70D4A345-46A0-4816-A924-D2FDC357DD69}" presName="Name11" presStyleLbl="parChTrans1D1" presStyleIdx="0" presStyleCnt="6"/>
      <dgm:spPr/>
    </dgm:pt>
    <dgm:pt modelId="{2ABA195B-C9A9-4EAE-926B-AA3BC547AA73}" type="pres">
      <dgm:prSet presAssocID="{70D4A345-46A0-4816-A924-D2FDC357DD69}" presName="Name31" presStyleLbl="parChTrans1D1" presStyleIdx="1" presStyleCnt="6"/>
      <dgm:spPr/>
    </dgm:pt>
    <dgm:pt modelId="{948A5077-E575-48BB-A6DD-B9BB8FBACB68}" type="pres">
      <dgm:prSet presAssocID="{76E2F753-8C92-4E0F-B999-C874A241DCEF}" presName="top1" presStyleCnt="0"/>
      <dgm:spPr/>
    </dgm:pt>
    <dgm:pt modelId="{3F161A18-1218-4CD2-838E-7D9B9F893CCC}" type="pres">
      <dgm:prSet presAssocID="{76E2F753-8C92-4E0F-B999-C874A241DCEF}" presName="txAndLines1" presStyleCnt="0"/>
      <dgm:spPr/>
    </dgm:pt>
    <dgm:pt modelId="{23520444-0FE4-48F8-B63C-DE353A42A390}" type="pres">
      <dgm:prSet presAssocID="{76E2F753-8C92-4E0F-B999-C874A241DCEF}" presName="anchor1" presStyleCnt="0"/>
      <dgm:spPr/>
    </dgm:pt>
    <dgm:pt modelId="{11E07902-2C4E-4BD7-B8E5-76281C63A2A9}" type="pres">
      <dgm:prSet presAssocID="{76E2F753-8C92-4E0F-B999-C874A241DCEF}" presName="backup1" presStyleCnt="0"/>
      <dgm:spPr/>
    </dgm:pt>
    <dgm:pt modelId="{137919A0-564D-49A1-96BC-7A15DD9F7C28}" type="pres">
      <dgm:prSet presAssocID="{76E2F753-8C92-4E0F-B999-C874A241DCEF}" presName="preLine1" presStyleLbl="parChTrans1D1" presStyleIdx="2" presStyleCnt="6"/>
      <dgm:spPr/>
    </dgm:pt>
    <dgm:pt modelId="{344965C1-FF9F-4A43-95EB-D1B93C3F0BC3}" type="pres">
      <dgm:prSet presAssocID="{76E2F753-8C92-4E0F-B999-C874A241DCEF}" presName="desTx1" presStyleLbl="revTx" presStyleIdx="0" presStyleCnt="0" custLinFactX="100000" custLinFactNeighborX="195318" custLinFactNeighborY="-27058">
        <dgm:presLayoutVars>
          <dgm:bulletEnabled val="1"/>
        </dgm:presLayoutVars>
      </dgm:prSet>
      <dgm:spPr/>
    </dgm:pt>
    <dgm:pt modelId="{48A063FE-474C-4149-AA55-0DEF3A588C8C}" type="pres">
      <dgm:prSet presAssocID="{76E2F753-8C92-4E0F-B999-C874A241DCEF}" presName="postLine1" presStyleLbl="parChTrans1D1" presStyleIdx="3" presStyleCnt="6"/>
      <dgm:spPr/>
    </dgm:pt>
    <dgm:pt modelId="{9223979A-8B9A-4126-B6CF-17AE1E5F2FD4}" type="pres">
      <dgm:prSet presAssocID="{EF379DF8-AF4B-44B8-88B7-49AEA88EA135}" presName="spPost1" presStyleCnt="0"/>
      <dgm:spPr/>
    </dgm:pt>
    <dgm:pt modelId="{F95A12C9-2D95-4758-BDD2-8C531F96746C}" type="pres">
      <dgm:prSet presAssocID="{19CBA127-3505-4462-8F91-3AC630F1D226}" presName="parTx2" presStyleLbl="node1" presStyleIdx="1" presStyleCnt="5" custScaleX="2000000" custScaleY="2000000" custLinFactX="700000" custLinFactY="-600000" custLinFactNeighborX="793671" custLinFactNeighborY="-691331"/>
      <dgm:spPr/>
    </dgm:pt>
    <dgm:pt modelId="{21CC68C8-3257-48F8-BCDC-824C0978C301}" type="pres">
      <dgm:prSet presAssocID="{C5C19B96-F77E-40B3-9C53-4D41BCA62478}" presName="parTx3" presStyleLbl="node1" presStyleIdx="2" presStyleCnt="5" custScaleX="661830" custScaleY="690824" custLinFactX="750036" custLinFactY="-188009" custLinFactNeighborX="800000" custLinFactNeighborY="-200000"/>
      <dgm:spPr/>
    </dgm:pt>
    <dgm:pt modelId="{2AF5EFC0-354C-4ED8-B0AC-77166791DCCD}" type="pres">
      <dgm:prSet presAssocID="{DD6EB6D4-35B1-4DFF-B7C4-ACA6F2E6875F}" presName="parTx4" presStyleLbl="node1" presStyleIdx="3" presStyleCnt="5" custScaleX="1074454" custScaleY="1089228" custLinFactX="-154033" custLinFactY="300000" custLinFactNeighborX="-200000" custLinFactNeighborY="314239"/>
      <dgm:spPr/>
    </dgm:pt>
    <dgm:pt modelId="{4BCD97A8-9528-43F3-8B1A-034A9053B349}" type="pres">
      <dgm:prSet presAssocID="{B9CD5661-7FA9-4F5E-92D3-60CE882C5F9E}" presName="parTx5" presStyleLbl="node1" presStyleIdx="4" presStyleCnt="5" custScaleX="659908" custScaleY="708671" custLinFactY="192798" custLinFactNeighborX="-18532" custLinFactNeighborY="200000"/>
      <dgm:spPr/>
    </dgm:pt>
    <dgm:pt modelId="{2D4EA163-B278-480F-8811-EC0F8843703E}" type="pres">
      <dgm:prSet presAssocID="{B9CD5661-7FA9-4F5E-92D3-60CE882C5F9E}" presName="spPre5" presStyleCnt="0"/>
      <dgm:spPr/>
    </dgm:pt>
    <dgm:pt modelId="{874CD304-9896-4697-9CAD-6CFE334E9944}" type="pres">
      <dgm:prSet presAssocID="{B9CD5661-7FA9-4F5E-92D3-60CE882C5F9E}" presName="chLin5" presStyleCnt="0"/>
      <dgm:spPr/>
    </dgm:pt>
    <dgm:pt modelId="{954C6F83-7C08-442D-84E8-3D6A89037644}" type="pres">
      <dgm:prSet presAssocID="{5285C322-A6FF-48F7-96F5-97D90E2C1471}" presName="Name147" presStyleLbl="parChTrans1D1" presStyleIdx="4" presStyleCnt="6"/>
      <dgm:spPr/>
    </dgm:pt>
    <dgm:pt modelId="{1EF37A2E-F83D-4590-9CF4-AE96D11BB152}" type="pres">
      <dgm:prSet presAssocID="{0F1616D7-E486-42B7-A512-1EA8873053AB}" presName="top5" presStyleCnt="0"/>
      <dgm:spPr/>
    </dgm:pt>
    <dgm:pt modelId="{BC79FCA6-1218-4B89-9606-1549900C26FB}" type="pres">
      <dgm:prSet presAssocID="{0F1616D7-E486-42B7-A512-1EA8873053AB}" presName="txAndLines5" presStyleCnt="0"/>
      <dgm:spPr/>
    </dgm:pt>
    <dgm:pt modelId="{95622DC8-680A-4C6A-B67D-BC5E70231299}" type="pres">
      <dgm:prSet presAssocID="{0F1616D7-E486-42B7-A512-1EA8873053AB}" presName="anchor5" presStyleCnt="0"/>
      <dgm:spPr/>
    </dgm:pt>
    <dgm:pt modelId="{F9E83C01-BF7B-4D81-9598-B3F892F3F9C4}" type="pres">
      <dgm:prSet presAssocID="{0F1616D7-E486-42B7-A512-1EA8873053AB}" presName="backup5" presStyleCnt="0"/>
      <dgm:spPr/>
    </dgm:pt>
    <dgm:pt modelId="{920B8705-AE0D-4774-A5A9-3636530AE87E}" type="pres">
      <dgm:prSet presAssocID="{0F1616D7-E486-42B7-A512-1EA8873053AB}" presName="preLine5" presStyleLbl="parChTrans1D1" presStyleIdx="5" presStyleCnt="6"/>
      <dgm:spPr/>
    </dgm:pt>
    <dgm:pt modelId="{2A508E15-AF05-42AE-809A-8593E366F5F8}" type="pres">
      <dgm:prSet presAssocID="{0F1616D7-E486-42B7-A512-1EA8873053AB}" presName="desTx5" presStyleLbl="revTx" presStyleIdx="0" presStyleCnt="0">
        <dgm:presLayoutVars>
          <dgm:bulletEnabled val="1"/>
        </dgm:presLayoutVars>
      </dgm:prSet>
      <dgm:spPr/>
    </dgm:pt>
  </dgm:ptLst>
  <dgm:cxnLst>
    <dgm:cxn modelId="{014F162B-E293-4B04-8F10-BD5C60C4D2F3}" srcId="{DC6B5D6B-9AC3-497E-92ED-590C6E758D57}" destId="{DD6EB6D4-35B1-4DFF-B7C4-ACA6F2E6875F}" srcOrd="3" destOrd="0" parTransId="{D4459C2C-A46C-45B3-9C13-3C8D84B3DAF2}" sibTransId="{BA730A99-D47B-4D75-B64C-790E3A938AA7}"/>
    <dgm:cxn modelId="{9A4CD234-0ADA-4020-8CDE-CE31C2E466BE}" type="presOf" srcId="{DC6B5D6B-9AC3-497E-92ED-590C6E758D57}" destId="{7811F1DC-25D0-4C2F-90E4-29F67A4B088A}" srcOrd="0" destOrd="0" presId="urn:microsoft.com/office/officeart/2009/3/layout/SubStepProcess"/>
    <dgm:cxn modelId="{2621BC3F-6CD7-4648-AB50-3B865A7C123F}" srcId="{DC6B5D6B-9AC3-497E-92ED-590C6E758D57}" destId="{EF379DF8-AF4B-44B8-88B7-49AEA88EA135}" srcOrd="0" destOrd="0" parTransId="{0A92EDE9-5BCC-4938-962C-59456CC4E61F}" sibTransId="{491550C5-B223-4CA6-BFE5-01B3D9BF4292}"/>
    <dgm:cxn modelId="{BDA21F5C-D2F0-44E7-B8DE-56203CB03EB2}" type="presOf" srcId="{19CBA127-3505-4462-8F91-3AC630F1D226}" destId="{F95A12C9-2D95-4758-BDD2-8C531F96746C}" srcOrd="0" destOrd="0" presId="urn:microsoft.com/office/officeart/2009/3/layout/SubStepProcess"/>
    <dgm:cxn modelId="{0EFDC041-55EF-4C63-9AA3-713AF3AF8085}" srcId="{B9CD5661-7FA9-4F5E-92D3-60CE882C5F9E}" destId="{0F1616D7-E486-42B7-A512-1EA8873053AB}" srcOrd="0" destOrd="0" parTransId="{5285C322-A6FF-48F7-96F5-97D90E2C1471}" sibTransId="{185C371F-3FF4-437A-A266-4DB1A85DCEAD}"/>
    <dgm:cxn modelId="{1927CC46-907B-4823-AFF1-9C3399C8F688}" type="presOf" srcId="{EF379DF8-AF4B-44B8-88B7-49AEA88EA135}" destId="{116B04D8-E185-4F24-A061-9AECA2DFE2BB}" srcOrd="0" destOrd="0" presId="urn:microsoft.com/office/officeart/2009/3/layout/SubStepProcess"/>
    <dgm:cxn modelId="{12C2AA70-F72F-4DDE-B516-2E1C96F5EE8E}" type="presOf" srcId="{76E2F753-8C92-4E0F-B999-C874A241DCEF}" destId="{344965C1-FF9F-4A43-95EB-D1B93C3F0BC3}" srcOrd="0" destOrd="0" presId="urn:microsoft.com/office/officeart/2009/3/layout/SubStepProcess"/>
    <dgm:cxn modelId="{653B0483-224D-4D70-B7D9-C9A1E5962377}" srcId="{DC6B5D6B-9AC3-497E-92ED-590C6E758D57}" destId="{C5C19B96-F77E-40B3-9C53-4D41BCA62478}" srcOrd="2" destOrd="0" parTransId="{B20FCD02-1C62-4E1D-83E4-2C5D6F26D6CB}" sibTransId="{7411DDC4-CB7C-489E-B0FF-4F7F5B56753B}"/>
    <dgm:cxn modelId="{FABF8090-6ED9-4036-87A2-B5B64627111A}" srcId="{DC6B5D6B-9AC3-497E-92ED-590C6E758D57}" destId="{19CBA127-3505-4462-8F91-3AC630F1D226}" srcOrd="1" destOrd="0" parTransId="{03674280-1512-4F3E-AE05-1A3DCBED5692}" sibTransId="{F5FFB9FE-EB02-438E-A39B-144ED4DA1062}"/>
    <dgm:cxn modelId="{FE55C495-C661-495A-B330-B4088AD3AC28}" type="presOf" srcId="{0F1616D7-E486-42B7-A512-1EA8873053AB}" destId="{2A508E15-AF05-42AE-809A-8593E366F5F8}" srcOrd="0" destOrd="0" presId="urn:microsoft.com/office/officeart/2009/3/layout/SubStepProcess"/>
    <dgm:cxn modelId="{2C0F829C-FAEE-4F5B-8CC9-7ABB1428C3DA}" type="presOf" srcId="{DD6EB6D4-35B1-4DFF-B7C4-ACA6F2E6875F}" destId="{2AF5EFC0-354C-4ED8-B0AC-77166791DCCD}" srcOrd="0" destOrd="0" presId="urn:microsoft.com/office/officeart/2009/3/layout/SubStepProcess"/>
    <dgm:cxn modelId="{527B979D-E2A3-44D6-8385-85B65B7430B0}" srcId="{EF379DF8-AF4B-44B8-88B7-49AEA88EA135}" destId="{76E2F753-8C92-4E0F-B999-C874A241DCEF}" srcOrd="0" destOrd="0" parTransId="{70D4A345-46A0-4816-A924-D2FDC357DD69}" sibTransId="{83A00EDD-F46A-4C46-90A3-4231FFA7DCD3}"/>
    <dgm:cxn modelId="{EBA651C3-CCAB-40A3-B1C0-DF1FE790A7FF}" type="presOf" srcId="{C5C19B96-F77E-40B3-9C53-4D41BCA62478}" destId="{21CC68C8-3257-48F8-BCDC-824C0978C301}" srcOrd="0" destOrd="0" presId="urn:microsoft.com/office/officeart/2009/3/layout/SubStepProcess"/>
    <dgm:cxn modelId="{02DF45D2-344C-4A53-8E1D-00A6EED345FC}" srcId="{DC6B5D6B-9AC3-497E-92ED-590C6E758D57}" destId="{B9CD5661-7FA9-4F5E-92D3-60CE882C5F9E}" srcOrd="4" destOrd="0" parTransId="{51601F41-F6D1-4E3D-AF4D-07F67302E487}" sibTransId="{EB01B33B-5CCD-43BC-9080-BD0DEFC6A3BA}"/>
    <dgm:cxn modelId="{F5DC26E4-5E02-4260-8ED0-88D6A668FBD3}" type="presOf" srcId="{B9CD5661-7FA9-4F5E-92D3-60CE882C5F9E}" destId="{4BCD97A8-9528-43F3-8B1A-034A9053B349}" srcOrd="0" destOrd="0" presId="urn:microsoft.com/office/officeart/2009/3/layout/SubStepProcess"/>
    <dgm:cxn modelId="{D7E90C5F-8189-4491-873D-13D8B289FF1E}" type="presParOf" srcId="{7811F1DC-25D0-4C2F-90E4-29F67A4B088A}" destId="{116B04D8-E185-4F24-A061-9AECA2DFE2BB}" srcOrd="0" destOrd="0" presId="urn:microsoft.com/office/officeart/2009/3/layout/SubStepProcess"/>
    <dgm:cxn modelId="{6F78C47F-34F5-4657-9C44-DE46421F6DC1}" type="presParOf" srcId="{7811F1DC-25D0-4C2F-90E4-29F67A4B088A}" destId="{869F4687-FCB5-4A1A-89C4-88180A079D44}" srcOrd="1" destOrd="0" presId="urn:microsoft.com/office/officeart/2009/3/layout/SubStepProcess"/>
    <dgm:cxn modelId="{102CE7CB-6458-4F02-A63F-F25963FAEBC0}" type="presParOf" srcId="{7811F1DC-25D0-4C2F-90E4-29F67A4B088A}" destId="{FD684884-BD6B-4F9C-9B1F-789D4CBDA82C}" srcOrd="2" destOrd="0" presId="urn:microsoft.com/office/officeart/2009/3/layout/SubStepProcess"/>
    <dgm:cxn modelId="{5984FD33-93ED-463A-85B7-1297270E57BA}" type="presParOf" srcId="{FD684884-BD6B-4F9C-9B1F-789D4CBDA82C}" destId="{788E4BBF-3A52-406B-863A-D6F6DD05FC8C}" srcOrd="0" destOrd="0" presId="urn:microsoft.com/office/officeart/2009/3/layout/SubStepProcess"/>
    <dgm:cxn modelId="{537982E2-F007-4AB2-BD36-2A4AC2A0A897}" type="presParOf" srcId="{FD684884-BD6B-4F9C-9B1F-789D4CBDA82C}" destId="{2ABA195B-C9A9-4EAE-926B-AA3BC547AA73}" srcOrd="1" destOrd="0" presId="urn:microsoft.com/office/officeart/2009/3/layout/SubStepProcess"/>
    <dgm:cxn modelId="{35693894-837A-4E30-A9BE-A933F78C4562}" type="presParOf" srcId="{FD684884-BD6B-4F9C-9B1F-789D4CBDA82C}" destId="{948A5077-E575-48BB-A6DD-B9BB8FBACB68}" srcOrd="2" destOrd="0" presId="urn:microsoft.com/office/officeart/2009/3/layout/SubStepProcess"/>
    <dgm:cxn modelId="{5ED6E931-7FDB-4599-BADA-F57F89922B3F}" type="presParOf" srcId="{FD684884-BD6B-4F9C-9B1F-789D4CBDA82C}" destId="{3F161A18-1218-4CD2-838E-7D9B9F893CCC}" srcOrd="3" destOrd="0" presId="urn:microsoft.com/office/officeart/2009/3/layout/SubStepProcess"/>
    <dgm:cxn modelId="{BDA9AAA5-8B15-480F-8465-3B9C77FBD5F0}" type="presParOf" srcId="{3F161A18-1218-4CD2-838E-7D9B9F893CCC}" destId="{23520444-0FE4-48F8-B63C-DE353A42A390}" srcOrd="0" destOrd="0" presId="urn:microsoft.com/office/officeart/2009/3/layout/SubStepProcess"/>
    <dgm:cxn modelId="{17522F58-C736-4395-8984-49FCB5D314F0}" type="presParOf" srcId="{3F161A18-1218-4CD2-838E-7D9B9F893CCC}" destId="{11E07902-2C4E-4BD7-B8E5-76281C63A2A9}" srcOrd="1" destOrd="0" presId="urn:microsoft.com/office/officeart/2009/3/layout/SubStepProcess"/>
    <dgm:cxn modelId="{E328BB42-484C-425E-98F4-8E66E32CDB17}" type="presParOf" srcId="{3F161A18-1218-4CD2-838E-7D9B9F893CCC}" destId="{137919A0-564D-49A1-96BC-7A15DD9F7C28}" srcOrd="2" destOrd="0" presId="urn:microsoft.com/office/officeart/2009/3/layout/SubStepProcess"/>
    <dgm:cxn modelId="{FF9F2984-BE3E-460C-93D8-FFEB6CAAE4FA}" type="presParOf" srcId="{3F161A18-1218-4CD2-838E-7D9B9F893CCC}" destId="{344965C1-FF9F-4A43-95EB-D1B93C3F0BC3}" srcOrd="3" destOrd="0" presId="urn:microsoft.com/office/officeart/2009/3/layout/SubStepProcess"/>
    <dgm:cxn modelId="{EDF2FE42-2D70-4AAD-8928-BD0C90F2522B}" type="presParOf" srcId="{3F161A18-1218-4CD2-838E-7D9B9F893CCC}" destId="{48A063FE-474C-4149-AA55-0DEF3A588C8C}" srcOrd="4" destOrd="0" presId="urn:microsoft.com/office/officeart/2009/3/layout/SubStepProcess"/>
    <dgm:cxn modelId="{5F84777A-733E-4B8F-9EEF-7D4E966CE5A7}" type="presParOf" srcId="{7811F1DC-25D0-4C2F-90E4-29F67A4B088A}" destId="{9223979A-8B9A-4126-B6CF-17AE1E5F2FD4}" srcOrd="3" destOrd="0" presId="urn:microsoft.com/office/officeart/2009/3/layout/SubStepProcess"/>
    <dgm:cxn modelId="{9FAFC468-0210-473A-A324-2BCD5CDF2786}" type="presParOf" srcId="{7811F1DC-25D0-4C2F-90E4-29F67A4B088A}" destId="{F95A12C9-2D95-4758-BDD2-8C531F96746C}" srcOrd="4" destOrd="0" presId="urn:microsoft.com/office/officeart/2009/3/layout/SubStepProcess"/>
    <dgm:cxn modelId="{0F3FE516-B7F7-4D1E-8CA0-21323B27FEAF}" type="presParOf" srcId="{7811F1DC-25D0-4C2F-90E4-29F67A4B088A}" destId="{21CC68C8-3257-48F8-BCDC-824C0978C301}" srcOrd="5" destOrd="0" presId="urn:microsoft.com/office/officeart/2009/3/layout/SubStepProcess"/>
    <dgm:cxn modelId="{15395B1C-47A7-4154-B7A1-398858FBB88F}" type="presParOf" srcId="{7811F1DC-25D0-4C2F-90E4-29F67A4B088A}" destId="{2AF5EFC0-354C-4ED8-B0AC-77166791DCCD}" srcOrd="6" destOrd="0" presId="urn:microsoft.com/office/officeart/2009/3/layout/SubStepProcess"/>
    <dgm:cxn modelId="{D490FBCB-E4C9-4BBF-B7F9-BF2EBA8177D6}" type="presParOf" srcId="{7811F1DC-25D0-4C2F-90E4-29F67A4B088A}" destId="{4BCD97A8-9528-43F3-8B1A-034A9053B349}" srcOrd="7" destOrd="0" presId="urn:microsoft.com/office/officeart/2009/3/layout/SubStepProcess"/>
    <dgm:cxn modelId="{E571EFF9-09D9-414B-A007-8E4EF7AA4B3D}" type="presParOf" srcId="{7811F1DC-25D0-4C2F-90E4-29F67A4B088A}" destId="{2D4EA163-B278-480F-8811-EC0F8843703E}" srcOrd="8" destOrd="0" presId="urn:microsoft.com/office/officeart/2009/3/layout/SubStepProcess"/>
    <dgm:cxn modelId="{6ED745B8-C344-40C0-B729-3AFEC2992021}" type="presParOf" srcId="{7811F1DC-25D0-4C2F-90E4-29F67A4B088A}" destId="{874CD304-9896-4697-9CAD-6CFE334E9944}" srcOrd="9" destOrd="0" presId="urn:microsoft.com/office/officeart/2009/3/layout/SubStepProcess"/>
    <dgm:cxn modelId="{65C80DFF-BED7-4700-8F79-A69019B48CAE}" type="presParOf" srcId="{874CD304-9896-4697-9CAD-6CFE334E9944}" destId="{954C6F83-7C08-442D-84E8-3D6A89037644}" srcOrd="0" destOrd="0" presId="urn:microsoft.com/office/officeart/2009/3/layout/SubStepProcess"/>
    <dgm:cxn modelId="{FFA8479E-B79D-4AA9-A85E-846DDA8D7F40}" type="presParOf" srcId="{874CD304-9896-4697-9CAD-6CFE334E9944}" destId="{1EF37A2E-F83D-4590-9CF4-AE96D11BB152}" srcOrd="1" destOrd="0" presId="urn:microsoft.com/office/officeart/2009/3/layout/SubStepProcess"/>
    <dgm:cxn modelId="{5A55C2C3-7790-4E20-8B87-145EB0A43111}" type="presParOf" srcId="{874CD304-9896-4697-9CAD-6CFE334E9944}" destId="{BC79FCA6-1218-4B89-9606-1549900C26FB}" srcOrd="2" destOrd="0" presId="urn:microsoft.com/office/officeart/2009/3/layout/SubStepProcess"/>
    <dgm:cxn modelId="{EDED0113-4D85-4924-9B5E-DFA50A181DEE}" type="presParOf" srcId="{BC79FCA6-1218-4B89-9606-1549900C26FB}" destId="{95622DC8-680A-4C6A-B67D-BC5E70231299}" srcOrd="0" destOrd="0" presId="urn:microsoft.com/office/officeart/2009/3/layout/SubStepProcess"/>
    <dgm:cxn modelId="{E0C772D5-B58A-41AE-8052-5FFC382CE4E4}" type="presParOf" srcId="{BC79FCA6-1218-4B89-9606-1549900C26FB}" destId="{F9E83C01-BF7B-4D81-9598-B3F892F3F9C4}" srcOrd="1" destOrd="0" presId="urn:microsoft.com/office/officeart/2009/3/layout/SubStepProcess"/>
    <dgm:cxn modelId="{EEF92820-FBB8-4976-8DF0-22C42D373A1B}" type="presParOf" srcId="{BC79FCA6-1218-4B89-9606-1549900C26FB}" destId="{920B8705-AE0D-4774-A5A9-3636530AE87E}" srcOrd="2" destOrd="0" presId="urn:microsoft.com/office/officeart/2009/3/layout/SubStepProcess"/>
    <dgm:cxn modelId="{7F71AC18-5A60-4518-AF51-01CDCAD3CB92}" type="presParOf" srcId="{BC79FCA6-1218-4B89-9606-1549900C26FB}" destId="{2A508E15-AF05-42AE-809A-8593E366F5F8}" srcOrd="3" destOrd="0" presId="urn:microsoft.com/office/officeart/2009/3/layout/SubSte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2DBDD2-80C5-43AC-8B8D-1057C83058D3}" type="doc">
      <dgm:prSet loTypeId="urn:microsoft.com/office/officeart/2005/8/layout/bProcess2" loCatId="process" qsTypeId="urn:microsoft.com/office/officeart/2005/8/quickstyle/simple1" qsCatId="simple" csTypeId="urn:microsoft.com/office/officeart/2005/8/colors/accent2_4" csCatId="accent2" phldr="1"/>
      <dgm:spPr/>
      <dgm:t>
        <a:bodyPr/>
        <a:lstStyle/>
        <a:p>
          <a:endParaRPr lang="es-ES"/>
        </a:p>
      </dgm:t>
    </dgm:pt>
    <dgm:pt modelId="{E015564C-2F7E-4354-8E81-3D9217CE6449}">
      <dgm:prSet phldrT="[Texto]" custT="1"/>
      <dgm:spPr/>
      <dgm:t>
        <a:bodyPr/>
        <a:lstStyle/>
        <a:p>
          <a:pPr>
            <a:buFont typeface="Symbol" panose="05050102010706020507" pitchFamily="18" charset="2"/>
            <a:buChar char=""/>
          </a:pPr>
          <a:r>
            <a:rPr lang="es-ES_tradnl" sz="2400" dirty="0">
              <a:uFillTx/>
            </a:rPr>
            <a:t>Establecer el marco teórico de las variables de estudio.</a:t>
          </a:r>
          <a:endParaRPr lang="es-ES" sz="2400" dirty="0"/>
        </a:p>
      </dgm:t>
    </dgm:pt>
    <dgm:pt modelId="{3911DBB8-5702-4303-A134-8FF162D09009}" type="parTrans" cxnId="{9F673538-5D26-4E39-A872-F61B7D8B434B}">
      <dgm:prSet/>
      <dgm:spPr/>
      <dgm:t>
        <a:bodyPr/>
        <a:lstStyle/>
        <a:p>
          <a:endParaRPr lang="es-ES" sz="2400"/>
        </a:p>
      </dgm:t>
    </dgm:pt>
    <dgm:pt modelId="{616F0EA0-5610-4373-B1B0-12B83E7DF24A}" type="sibTrans" cxnId="{9F673538-5D26-4E39-A872-F61B7D8B434B}">
      <dgm:prSet/>
      <dgm:spPr/>
      <dgm:t>
        <a:bodyPr/>
        <a:lstStyle/>
        <a:p>
          <a:endParaRPr lang="es-ES" sz="2400"/>
        </a:p>
      </dgm:t>
    </dgm:pt>
    <dgm:pt modelId="{B4CB4CB2-85B6-4BCC-8C3E-C817463BF8D5}">
      <dgm:prSet custT="1"/>
      <dgm:spPr/>
      <dgm:t>
        <a:bodyPr/>
        <a:lstStyle/>
        <a:p>
          <a:pPr>
            <a:buFont typeface="Symbol" panose="05050102010706020507" pitchFamily="18" charset="2"/>
            <a:buChar char=""/>
          </a:pPr>
          <a:r>
            <a:rPr lang="de-DE" sz="2400" dirty="0">
              <a:uFillTx/>
            </a:rPr>
            <a:t>Diseñar</a:t>
          </a:r>
          <a:r>
            <a:rPr lang="es-ES_tradnl" sz="2400" dirty="0">
              <a:uFillTx/>
            </a:rPr>
            <a:t> el marco metodológico de las variables de estudio.</a:t>
          </a:r>
          <a:endParaRPr lang="es-EC" sz="2400" dirty="0">
            <a:uFillTx/>
          </a:endParaRPr>
        </a:p>
      </dgm:t>
    </dgm:pt>
    <dgm:pt modelId="{A7FC3830-7930-444C-BAAF-DE362AA6A66D}" type="parTrans" cxnId="{97ADE879-1C96-4DD2-9205-EDBDBE8A0AF8}">
      <dgm:prSet/>
      <dgm:spPr/>
      <dgm:t>
        <a:bodyPr/>
        <a:lstStyle/>
        <a:p>
          <a:endParaRPr lang="es-ES" sz="2400"/>
        </a:p>
      </dgm:t>
    </dgm:pt>
    <dgm:pt modelId="{EB703F32-590A-4724-8534-6B40861156E3}" type="sibTrans" cxnId="{97ADE879-1C96-4DD2-9205-EDBDBE8A0AF8}">
      <dgm:prSet/>
      <dgm:spPr/>
      <dgm:t>
        <a:bodyPr/>
        <a:lstStyle/>
        <a:p>
          <a:endParaRPr lang="es-ES" sz="2400"/>
        </a:p>
      </dgm:t>
    </dgm:pt>
    <dgm:pt modelId="{6ADB2636-5FEC-4BB7-99DC-EE15B0FE3024}">
      <dgm:prSet custT="1"/>
      <dgm:spPr/>
      <dgm:t>
        <a:bodyPr/>
        <a:lstStyle/>
        <a:p>
          <a:pPr>
            <a:buFont typeface="Symbol" panose="05050102010706020507" pitchFamily="18" charset="2"/>
            <a:buChar char=""/>
          </a:pPr>
          <a:r>
            <a:rPr lang="es-ES_tradnl" sz="2400" dirty="0">
              <a:uFillTx/>
            </a:rPr>
            <a:t>Analizar los resultados o marco empírico.</a:t>
          </a:r>
          <a:endParaRPr lang="es-EC" sz="2400" dirty="0">
            <a:uFillTx/>
          </a:endParaRPr>
        </a:p>
      </dgm:t>
    </dgm:pt>
    <dgm:pt modelId="{B2D9C0A2-DF06-4ED2-AB0A-32A8F89082E3}" type="parTrans" cxnId="{7B061371-607D-41C1-94DE-0E47E2C66849}">
      <dgm:prSet/>
      <dgm:spPr/>
      <dgm:t>
        <a:bodyPr/>
        <a:lstStyle/>
        <a:p>
          <a:endParaRPr lang="es-ES" sz="2400"/>
        </a:p>
      </dgm:t>
    </dgm:pt>
    <dgm:pt modelId="{544B3442-C6F2-4B28-8F46-DF6ED95EA9E1}" type="sibTrans" cxnId="{7B061371-607D-41C1-94DE-0E47E2C66849}">
      <dgm:prSet/>
      <dgm:spPr/>
      <dgm:t>
        <a:bodyPr/>
        <a:lstStyle/>
        <a:p>
          <a:endParaRPr lang="es-ES" sz="2400"/>
        </a:p>
      </dgm:t>
    </dgm:pt>
    <dgm:pt modelId="{68647394-D4ED-4F31-BB9E-C8713F6C8CB0}" type="pres">
      <dgm:prSet presAssocID="{B82DBDD2-80C5-43AC-8B8D-1057C83058D3}" presName="diagram" presStyleCnt="0">
        <dgm:presLayoutVars>
          <dgm:dir/>
          <dgm:resizeHandles/>
        </dgm:presLayoutVars>
      </dgm:prSet>
      <dgm:spPr/>
    </dgm:pt>
    <dgm:pt modelId="{6DE091A9-CA81-414E-9EC0-1545F7633CDC}" type="pres">
      <dgm:prSet presAssocID="{E015564C-2F7E-4354-8E81-3D9217CE6449}" presName="firstNode" presStyleLbl="node1" presStyleIdx="0" presStyleCnt="3" custScaleX="85350" custScaleY="63236">
        <dgm:presLayoutVars>
          <dgm:bulletEnabled val="1"/>
        </dgm:presLayoutVars>
      </dgm:prSet>
      <dgm:spPr/>
    </dgm:pt>
    <dgm:pt modelId="{11F4794F-291C-4299-8E9C-27A95040E1C8}" type="pres">
      <dgm:prSet presAssocID="{616F0EA0-5610-4373-B1B0-12B83E7DF24A}" presName="sibTrans" presStyleLbl="sibTrans2D1" presStyleIdx="0" presStyleCnt="2"/>
      <dgm:spPr/>
    </dgm:pt>
    <dgm:pt modelId="{1FF232DB-30BF-45F8-8995-5C7E12CDA9F9}" type="pres">
      <dgm:prSet presAssocID="{B4CB4CB2-85B6-4BCC-8C3E-C817463BF8D5}" presName="middleNode" presStyleCnt="0"/>
      <dgm:spPr/>
    </dgm:pt>
    <dgm:pt modelId="{EA4E60E7-1B41-4D94-B054-2E0416A5F747}" type="pres">
      <dgm:prSet presAssocID="{B4CB4CB2-85B6-4BCC-8C3E-C817463BF8D5}" presName="padding" presStyleLbl="node1" presStyleIdx="0" presStyleCnt="3"/>
      <dgm:spPr/>
    </dgm:pt>
    <dgm:pt modelId="{03BF806B-FC22-4B02-AE6C-E72B5CA26A48}" type="pres">
      <dgm:prSet presAssocID="{B4CB4CB2-85B6-4BCC-8C3E-C817463BF8D5}" presName="shape" presStyleLbl="node1" presStyleIdx="1" presStyleCnt="3" custScaleX="121705" custScaleY="98767">
        <dgm:presLayoutVars>
          <dgm:bulletEnabled val="1"/>
        </dgm:presLayoutVars>
      </dgm:prSet>
      <dgm:spPr/>
    </dgm:pt>
    <dgm:pt modelId="{4510CA54-7B6E-4808-8CB1-92B0F0AF7C33}" type="pres">
      <dgm:prSet presAssocID="{EB703F32-590A-4724-8534-6B40861156E3}" presName="sibTrans" presStyleLbl="sibTrans2D1" presStyleIdx="1" presStyleCnt="2"/>
      <dgm:spPr/>
    </dgm:pt>
    <dgm:pt modelId="{E76E6CA2-ED10-483B-8156-719611DAE3BD}" type="pres">
      <dgm:prSet presAssocID="{6ADB2636-5FEC-4BB7-99DC-EE15B0FE3024}" presName="lastNode" presStyleLbl="node1" presStyleIdx="2" presStyleCnt="3" custScaleX="92993" custScaleY="45612" custLinFactNeighborX="1471" custLinFactNeighborY="163">
        <dgm:presLayoutVars>
          <dgm:bulletEnabled val="1"/>
        </dgm:presLayoutVars>
      </dgm:prSet>
      <dgm:spPr/>
    </dgm:pt>
  </dgm:ptLst>
  <dgm:cxnLst>
    <dgm:cxn modelId="{F5150736-F338-41D5-81B9-CC72EEAFB1DB}" type="presOf" srcId="{B82DBDD2-80C5-43AC-8B8D-1057C83058D3}" destId="{68647394-D4ED-4F31-BB9E-C8713F6C8CB0}" srcOrd="0" destOrd="0" presId="urn:microsoft.com/office/officeart/2005/8/layout/bProcess2"/>
    <dgm:cxn modelId="{9F673538-5D26-4E39-A872-F61B7D8B434B}" srcId="{B82DBDD2-80C5-43AC-8B8D-1057C83058D3}" destId="{E015564C-2F7E-4354-8E81-3D9217CE6449}" srcOrd="0" destOrd="0" parTransId="{3911DBB8-5702-4303-A134-8FF162D09009}" sibTransId="{616F0EA0-5610-4373-B1B0-12B83E7DF24A}"/>
    <dgm:cxn modelId="{7373BF3D-C095-42BD-94F9-35C6572DC9BE}" type="presOf" srcId="{E015564C-2F7E-4354-8E81-3D9217CE6449}" destId="{6DE091A9-CA81-414E-9EC0-1545F7633CDC}" srcOrd="0" destOrd="0" presId="urn:microsoft.com/office/officeart/2005/8/layout/bProcess2"/>
    <dgm:cxn modelId="{7B061371-607D-41C1-94DE-0E47E2C66849}" srcId="{B82DBDD2-80C5-43AC-8B8D-1057C83058D3}" destId="{6ADB2636-5FEC-4BB7-99DC-EE15B0FE3024}" srcOrd="2" destOrd="0" parTransId="{B2D9C0A2-DF06-4ED2-AB0A-32A8F89082E3}" sibTransId="{544B3442-C6F2-4B28-8F46-DF6ED95EA9E1}"/>
    <dgm:cxn modelId="{4B0D6E51-CC0D-440B-9A69-D7732104A2BA}" type="presOf" srcId="{EB703F32-590A-4724-8534-6B40861156E3}" destId="{4510CA54-7B6E-4808-8CB1-92B0F0AF7C33}" srcOrd="0" destOrd="0" presId="urn:microsoft.com/office/officeart/2005/8/layout/bProcess2"/>
    <dgm:cxn modelId="{97ADE879-1C96-4DD2-9205-EDBDBE8A0AF8}" srcId="{B82DBDD2-80C5-43AC-8B8D-1057C83058D3}" destId="{B4CB4CB2-85B6-4BCC-8C3E-C817463BF8D5}" srcOrd="1" destOrd="0" parTransId="{A7FC3830-7930-444C-BAAF-DE362AA6A66D}" sibTransId="{EB703F32-590A-4724-8534-6B40861156E3}"/>
    <dgm:cxn modelId="{E52898AD-A4D0-4BF9-8310-6B6ED9A72F7F}" type="presOf" srcId="{616F0EA0-5610-4373-B1B0-12B83E7DF24A}" destId="{11F4794F-291C-4299-8E9C-27A95040E1C8}" srcOrd="0" destOrd="0" presId="urn:microsoft.com/office/officeart/2005/8/layout/bProcess2"/>
    <dgm:cxn modelId="{3DF698B1-EC7F-42DA-9D2E-B0F12D550D3F}" type="presOf" srcId="{B4CB4CB2-85B6-4BCC-8C3E-C817463BF8D5}" destId="{03BF806B-FC22-4B02-AE6C-E72B5CA26A48}" srcOrd="0" destOrd="0" presId="urn:microsoft.com/office/officeart/2005/8/layout/bProcess2"/>
    <dgm:cxn modelId="{F0E8C1E0-33F3-45CE-9D9A-E614F01D9369}" type="presOf" srcId="{6ADB2636-5FEC-4BB7-99DC-EE15B0FE3024}" destId="{E76E6CA2-ED10-483B-8156-719611DAE3BD}" srcOrd="0" destOrd="0" presId="urn:microsoft.com/office/officeart/2005/8/layout/bProcess2"/>
    <dgm:cxn modelId="{2C85FC4A-3235-4531-97BB-1F820B690EE4}" type="presParOf" srcId="{68647394-D4ED-4F31-BB9E-C8713F6C8CB0}" destId="{6DE091A9-CA81-414E-9EC0-1545F7633CDC}" srcOrd="0" destOrd="0" presId="urn:microsoft.com/office/officeart/2005/8/layout/bProcess2"/>
    <dgm:cxn modelId="{868CF9D5-C023-4DD8-82D3-8035365A48C0}" type="presParOf" srcId="{68647394-D4ED-4F31-BB9E-C8713F6C8CB0}" destId="{11F4794F-291C-4299-8E9C-27A95040E1C8}" srcOrd="1" destOrd="0" presId="urn:microsoft.com/office/officeart/2005/8/layout/bProcess2"/>
    <dgm:cxn modelId="{290270FC-224A-4612-9B64-47404F89706F}" type="presParOf" srcId="{68647394-D4ED-4F31-BB9E-C8713F6C8CB0}" destId="{1FF232DB-30BF-45F8-8995-5C7E12CDA9F9}" srcOrd="2" destOrd="0" presId="urn:microsoft.com/office/officeart/2005/8/layout/bProcess2"/>
    <dgm:cxn modelId="{F1477409-5D5E-4E2D-9958-EF58A1E62E77}" type="presParOf" srcId="{1FF232DB-30BF-45F8-8995-5C7E12CDA9F9}" destId="{EA4E60E7-1B41-4D94-B054-2E0416A5F747}" srcOrd="0" destOrd="0" presId="urn:microsoft.com/office/officeart/2005/8/layout/bProcess2"/>
    <dgm:cxn modelId="{FD0C9411-AC1D-42F7-8124-9C7E6188515C}" type="presParOf" srcId="{1FF232DB-30BF-45F8-8995-5C7E12CDA9F9}" destId="{03BF806B-FC22-4B02-AE6C-E72B5CA26A48}" srcOrd="1" destOrd="0" presId="urn:microsoft.com/office/officeart/2005/8/layout/bProcess2"/>
    <dgm:cxn modelId="{A010CBBB-CAA9-48EB-8D27-440624AD8FB6}" type="presParOf" srcId="{68647394-D4ED-4F31-BB9E-C8713F6C8CB0}" destId="{4510CA54-7B6E-4808-8CB1-92B0F0AF7C33}" srcOrd="3" destOrd="0" presId="urn:microsoft.com/office/officeart/2005/8/layout/bProcess2"/>
    <dgm:cxn modelId="{4518DB4D-DFB9-40C6-9D9B-42C324BEE789}" type="presParOf" srcId="{68647394-D4ED-4F31-BB9E-C8713F6C8CB0}" destId="{E76E6CA2-ED10-483B-8156-719611DAE3BD}"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E9ADF-82FA-4876-8F5E-3E3003C229F4}" type="doc">
      <dgm:prSet loTypeId="urn:microsoft.com/office/officeart/2005/8/layout/gear1" loCatId="cycle" qsTypeId="urn:microsoft.com/office/officeart/2005/8/quickstyle/simple4" qsCatId="simple" csTypeId="urn:microsoft.com/office/officeart/2005/8/colors/accent3_4" csCatId="accent3" phldr="1"/>
      <dgm:spPr/>
      <dgm:t>
        <a:bodyPr/>
        <a:lstStyle/>
        <a:p>
          <a:endParaRPr lang="es-ES"/>
        </a:p>
      </dgm:t>
    </dgm:pt>
    <dgm:pt modelId="{446C4ECD-D723-4BCD-83DA-4B17A8850787}">
      <dgm:prSet phldrT="[Texto]" custT="1"/>
      <dgm:spPr/>
      <dgm:t>
        <a:bodyPr/>
        <a:lstStyle/>
        <a:p>
          <a:r>
            <a:rPr lang="es-ES_tradnl" sz="2000" b="1" dirty="0"/>
            <a:t>La Teoría de la Riqueza de la Información</a:t>
          </a:r>
          <a:endParaRPr lang="es-ES" sz="2000" dirty="0"/>
        </a:p>
      </dgm:t>
    </dgm:pt>
    <dgm:pt modelId="{FAAFD66A-DA36-4B10-BD0A-62A12FB30E00}" type="parTrans" cxnId="{A8E60F88-2CDD-47C1-A21A-571B1B88B2C7}">
      <dgm:prSet/>
      <dgm:spPr/>
      <dgm:t>
        <a:bodyPr/>
        <a:lstStyle/>
        <a:p>
          <a:endParaRPr lang="es-ES"/>
        </a:p>
      </dgm:t>
    </dgm:pt>
    <dgm:pt modelId="{FC599373-3718-47B4-9740-DF36DA7380BB}" type="sibTrans" cxnId="{A8E60F88-2CDD-47C1-A21A-571B1B88B2C7}">
      <dgm:prSet/>
      <dgm:spPr/>
      <dgm:t>
        <a:bodyPr/>
        <a:lstStyle/>
        <a:p>
          <a:endParaRPr lang="es-ES"/>
        </a:p>
      </dgm:t>
    </dgm:pt>
    <dgm:pt modelId="{43565CDF-A0AF-4B81-B56B-EDD7E9221943}">
      <dgm:prSet phldrT="[Texto]" custT="1"/>
      <dgm:spPr/>
      <dgm:t>
        <a:bodyPr/>
        <a:lstStyle/>
        <a:p>
          <a:pPr algn="ctr"/>
          <a:r>
            <a:rPr lang="es-ES_tradnl" sz="1800" dirty="0"/>
            <a:t>Medios de comunicación poseen características objetivas que determinan su capacidad de transmitir información con el mayor grado de riqueza.</a:t>
          </a:r>
          <a:endParaRPr lang="es-ES" sz="1800" dirty="0"/>
        </a:p>
      </dgm:t>
    </dgm:pt>
    <dgm:pt modelId="{96452E90-3E6B-4E9C-89C4-89314EF1E69A}" type="parTrans" cxnId="{281DAB63-7688-4830-85E8-EFDA4F8CE89A}">
      <dgm:prSet/>
      <dgm:spPr/>
      <dgm:t>
        <a:bodyPr/>
        <a:lstStyle/>
        <a:p>
          <a:endParaRPr lang="es-ES"/>
        </a:p>
      </dgm:t>
    </dgm:pt>
    <dgm:pt modelId="{74D5CE39-201F-46D1-8249-90CF36EA92CB}" type="sibTrans" cxnId="{281DAB63-7688-4830-85E8-EFDA4F8CE89A}">
      <dgm:prSet/>
      <dgm:spPr/>
      <dgm:t>
        <a:bodyPr/>
        <a:lstStyle/>
        <a:p>
          <a:endParaRPr lang="es-ES"/>
        </a:p>
      </dgm:t>
    </dgm:pt>
    <dgm:pt modelId="{8A2CAA64-5703-4700-B84A-0A807597281E}" type="pres">
      <dgm:prSet presAssocID="{E89E9ADF-82FA-4876-8F5E-3E3003C229F4}" presName="composite" presStyleCnt="0">
        <dgm:presLayoutVars>
          <dgm:chMax val="3"/>
          <dgm:animLvl val="lvl"/>
          <dgm:resizeHandles val="exact"/>
        </dgm:presLayoutVars>
      </dgm:prSet>
      <dgm:spPr/>
    </dgm:pt>
    <dgm:pt modelId="{42320228-DE04-4BF8-9191-1B53E1D8CD4B}" type="pres">
      <dgm:prSet presAssocID="{446C4ECD-D723-4BCD-83DA-4B17A8850787}" presName="gear1" presStyleLbl="node1" presStyleIdx="0" presStyleCnt="1" custLinFactNeighborX="-49794" custLinFactNeighborY="-27973">
        <dgm:presLayoutVars>
          <dgm:chMax val="1"/>
          <dgm:bulletEnabled val="1"/>
        </dgm:presLayoutVars>
      </dgm:prSet>
      <dgm:spPr/>
    </dgm:pt>
    <dgm:pt modelId="{F617D8C6-2FAC-4508-92BB-091706D3903C}" type="pres">
      <dgm:prSet presAssocID="{446C4ECD-D723-4BCD-83DA-4B17A8850787}" presName="gear1srcNode" presStyleLbl="node1" presStyleIdx="0" presStyleCnt="1"/>
      <dgm:spPr/>
    </dgm:pt>
    <dgm:pt modelId="{E195CC25-C5C3-443C-B34A-BF791F1B86E8}" type="pres">
      <dgm:prSet presAssocID="{446C4ECD-D723-4BCD-83DA-4B17A8850787}" presName="gear1dstNode" presStyleLbl="node1" presStyleIdx="0" presStyleCnt="1"/>
      <dgm:spPr/>
    </dgm:pt>
    <dgm:pt modelId="{8987CFE0-DFFE-4747-AC9E-1B117B4EBE7A}" type="pres">
      <dgm:prSet presAssocID="{446C4ECD-D723-4BCD-83DA-4B17A8850787}" presName="gear1ch" presStyleLbl="fgAcc1" presStyleIdx="0" presStyleCnt="1" custScaleX="249534" custScaleY="121107" custLinFactNeighborX="-28715" custLinFactNeighborY="69621">
        <dgm:presLayoutVars>
          <dgm:chMax val="0"/>
          <dgm:bulletEnabled val="1"/>
        </dgm:presLayoutVars>
      </dgm:prSet>
      <dgm:spPr/>
    </dgm:pt>
    <dgm:pt modelId="{469956A9-FA8A-4CE8-BAA8-33AEBE40D91A}" type="pres">
      <dgm:prSet presAssocID="{FC599373-3718-47B4-9740-DF36DA7380BB}" presName="connector1" presStyleLbl="sibTrans2D1" presStyleIdx="0" presStyleCnt="1" custAng="0" custScaleX="90984" custScaleY="91365" custLinFactNeighborX="-7428" custLinFactNeighborY="-3312"/>
      <dgm:spPr/>
    </dgm:pt>
  </dgm:ptLst>
  <dgm:cxnLst>
    <dgm:cxn modelId="{281DAB63-7688-4830-85E8-EFDA4F8CE89A}" srcId="{446C4ECD-D723-4BCD-83DA-4B17A8850787}" destId="{43565CDF-A0AF-4B81-B56B-EDD7E9221943}" srcOrd="0" destOrd="0" parTransId="{96452E90-3E6B-4E9C-89C4-89314EF1E69A}" sibTransId="{74D5CE39-201F-46D1-8249-90CF36EA92CB}"/>
    <dgm:cxn modelId="{AB65FB4B-0247-4DB2-8130-9863EFC7C207}" type="presOf" srcId="{FC599373-3718-47B4-9740-DF36DA7380BB}" destId="{469956A9-FA8A-4CE8-BAA8-33AEBE40D91A}" srcOrd="0" destOrd="0" presId="urn:microsoft.com/office/officeart/2005/8/layout/gear1"/>
    <dgm:cxn modelId="{CFF7CF6F-7CDC-4CD1-B90F-418B27A25F7E}" type="presOf" srcId="{E89E9ADF-82FA-4876-8F5E-3E3003C229F4}" destId="{8A2CAA64-5703-4700-B84A-0A807597281E}" srcOrd="0" destOrd="0" presId="urn:microsoft.com/office/officeart/2005/8/layout/gear1"/>
    <dgm:cxn modelId="{08D53D57-77E9-44E9-A0D5-D8E96B880691}" type="presOf" srcId="{446C4ECD-D723-4BCD-83DA-4B17A8850787}" destId="{42320228-DE04-4BF8-9191-1B53E1D8CD4B}" srcOrd="0" destOrd="0" presId="urn:microsoft.com/office/officeart/2005/8/layout/gear1"/>
    <dgm:cxn modelId="{ECB1D67E-2ADA-40A9-A0B3-0A1040B91F81}" type="presOf" srcId="{446C4ECD-D723-4BCD-83DA-4B17A8850787}" destId="{F617D8C6-2FAC-4508-92BB-091706D3903C}" srcOrd="1" destOrd="0" presId="urn:microsoft.com/office/officeart/2005/8/layout/gear1"/>
    <dgm:cxn modelId="{A8E60F88-2CDD-47C1-A21A-571B1B88B2C7}" srcId="{E89E9ADF-82FA-4876-8F5E-3E3003C229F4}" destId="{446C4ECD-D723-4BCD-83DA-4B17A8850787}" srcOrd="0" destOrd="0" parTransId="{FAAFD66A-DA36-4B10-BD0A-62A12FB30E00}" sibTransId="{FC599373-3718-47B4-9740-DF36DA7380BB}"/>
    <dgm:cxn modelId="{B78989AF-54F1-4C29-B915-6B24CAB93AAF}" type="presOf" srcId="{446C4ECD-D723-4BCD-83DA-4B17A8850787}" destId="{E195CC25-C5C3-443C-B34A-BF791F1B86E8}" srcOrd="2" destOrd="0" presId="urn:microsoft.com/office/officeart/2005/8/layout/gear1"/>
    <dgm:cxn modelId="{0C415FF0-91D4-4743-86F9-297541A51AE3}" type="presOf" srcId="{43565CDF-A0AF-4B81-B56B-EDD7E9221943}" destId="{8987CFE0-DFFE-4747-AC9E-1B117B4EBE7A}" srcOrd="0" destOrd="0" presId="urn:microsoft.com/office/officeart/2005/8/layout/gear1"/>
    <dgm:cxn modelId="{8EE839ED-FA30-4C43-862E-35E11A1DC0F0}" type="presParOf" srcId="{8A2CAA64-5703-4700-B84A-0A807597281E}" destId="{42320228-DE04-4BF8-9191-1B53E1D8CD4B}" srcOrd="0" destOrd="0" presId="urn:microsoft.com/office/officeart/2005/8/layout/gear1"/>
    <dgm:cxn modelId="{5B019497-CDBD-4D21-8D2B-D3214F0C51FC}" type="presParOf" srcId="{8A2CAA64-5703-4700-B84A-0A807597281E}" destId="{F617D8C6-2FAC-4508-92BB-091706D3903C}" srcOrd="1" destOrd="0" presId="urn:microsoft.com/office/officeart/2005/8/layout/gear1"/>
    <dgm:cxn modelId="{1B168FDC-E0A7-4F5C-8B9E-C565AC2CA891}" type="presParOf" srcId="{8A2CAA64-5703-4700-B84A-0A807597281E}" destId="{E195CC25-C5C3-443C-B34A-BF791F1B86E8}" srcOrd="2" destOrd="0" presId="urn:microsoft.com/office/officeart/2005/8/layout/gear1"/>
    <dgm:cxn modelId="{6DA660BC-AA59-46B8-82FC-F44C02D611E1}" type="presParOf" srcId="{8A2CAA64-5703-4700-B84A-0A807597281E}" destId="{8987CFE0-DFFE-4747-AC9E-1B117B4EBE7A}" srcOrd="3" destOrd="0" presId="urn:microsoft.com/office/officeart/2005/8/layout/gear1"/>
    <dgm:cxn modelId="{79C3C660-4A4A-493A-AFC0-07178A596DD1}" type="presParOf" srcId="{8A2CAA64-5703-4700-B84A-0A807597281E}" destId="{469956A9-FA8A-4CE8-BAA8-33AEBE40D91A}"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E9ADF-82FA-4876-8F5E-3E3003C229F4}" type="doc">
      <dgm:prSet loTypeId="urn:microsoft.com/office/officeart/2005/8/layout/gear1" loCatId="cycle" qsTypeId="urn:microsoft.com/office/officeart/2005/8/quickstyle/simple1" qsCatId="simple" csTypeId="urn:microsoft.com/office/officeart/2005/8/colors/accent1_4" csCatId="accent1" phldr="1"/>
      <dgm:spPr/>
      <dgm:t>
        <a:bodyPr/>
        <a:lstStyle/>
        <a:p>
          <a:endParaRPr lang="es-ES"/>
        </a:p>
      </dgm:t>
    </dgm:pt>
    <dgm:pt modelId="{D447AABF-555F-4E88-A896-8144E6CFC8E0}">
      <dgm:prSet phldrT="[Texto]"/>
      <dgm:spPr/>
      <dgm:t>
        <a:bodyPr/>
        <a:lstStyle/>
        <a:p>
          <a:r>
            <a:rPr lang="es-ES_tradnl" b="1" dirty="0"/>
            <a:t>La Teoría de la Expansión del Canal</a:t>
          </a:r>
          <a:r>
            <a:rPr lang="es-ES_tradnl" dirty="0"/>
            <a:t> </a:t>
          </a:r>
          <a:endParaRPr lang="es-ES" dirty="0"/>
        </a:p>
      </dgm:t>
    </dgm:pt>
    <dgm:pt modelId="{9B8673C1-3AF5-46CE-BFF6-6D12837FD942}" type="parTrans" cxnId="{4C30E633-E3AE-40DF-B671-0381CC5C25E0}">
      <dgm:prSet/>
      <dgm:spPr/>
      <dgm:t>
        <a:bodyPr/>
        <a:lstStyle/>
        <a:p>
          <a:endParaRPr lang="es-ES"/>
        </a:p>
      </dgm:t>
    </dgm:pt>
    <dgm:pt modelId="{EF1C6423-E3D6-44F8-A8F3-7B2CA8EDDB25}" type="sibTrans" cxnId="{4C30E633-E3AE-40DF-B671-0381CC5C25E0}">
      <dgm:prSet/>
      <dgm:spPr/>
      <dgm:t>
        <a:bodyPr/>
        <a:lstStyle/>
        <a:p>
          <a:endParaRPr lang="es-ES"/>
        </a:p>
      </dgm:t>
    </dgm:pt>
    <dgm:pt modelId="{8F776123-63F7-4875-8CFA-0C6ABBB723AD}">
      <dgm:prSet phldrT="[Texto]" custT="1"/>
      <dgm:spPr/>
      <dgm:t>
        <a:bodyPr/>
        <a:lstStyle/>
        <a:p>
          <a:pPr algn="ctr"/>
          <a:r>
            <a:rPr lang="es-ES_tradnl" sz="1800" dirty="0"/>
            <a:t>Propone que la experiencia del individuo determina su percepción sobre la riqueza del medio.</a:t>
          </a:r>
          <a:endParaRPr lang="es-ES" sz="1800" dirty="0"/>
        </a:p>
      </dgm:t>
    </dgm:pt>
    <dgm:pt modelId="{16696DE1-C0C6-4230-9E4C-C208DF076344}" type="parTrans" cxnId="{0D5D9C2E-B566-4C0C-9CF3-6A03F099CC72}">
      <dgm:prSet/>
      <dgm:spPr/>
      <dgm:t>
        <a:bodyPr/>
        <a:lstStyle/>
        <a:p>
          <a:endParaRPr lang="es-ES"/>
        </a:p>
      </dgm:t>
    </dgm:pt>
    <dgm:pt modelId="{8584E27F-F407-45AD-9B1D-0A64EC5F8DA3}" type="sibTrans" cxnId="{0D5D9C2E-B566-4C0C-9CF3-6A03F099CC72}">
      <dgm:prSet/>
      <dgm:spPr/>
      <dgm:t>
        <a:bodyPr/>
        <a:lstStyle/>
        <a:p>
          <a:endParaRPr lang="es-ES"/>
        </a:p>
      </dgm:t>
    </dgm:pt>
    <dgm:pt modelId="{8A2CAA64-5703-4700-B84A-0A807597281E}" type="pres">
      <dgm:prSet presAssocID="{E89E9ADF-82FA-4876-8F5E-3E3003C229F4}" presName="composite" presStyleCnt="0">
        <dgm:presLayoutVars>
          <dgm:chMax val="3"/>
          <dgm:animLvl val="lvl"/>
          <dgm:resizeHandles val="exact"/>
        </dgm:presLayoutVars>
      </dgm:prSet>
      <dgm:spPr/>
    </dgm:pt>
    <dgm:pt modelId="{0065CF8C-018B-4C65-8E08-642FDBFC9DE6}" type="pres">
      <dgm:prSet presAssocID="{D447AABF-555F-4E88-A896-8144E6CFC8E0}" presName="gear1" presStyleLbl="node1" presStyleIdx="0" presStyleCnt="1" custLinFactNeighborX="-39238" custLinFactNeighborY="-38976">
        <dgm:presLayoutVars>
          <dgm:chMax val="1"/>
          <dgm:bulletEnabled val="1"/>
        </dgm:presLayoutVars>
      </dgm:prSet>
      <dgm:spPr/>
    </dgm:pt>
    <dgm:pt modelId="{628C3724-D0D8-4B7F-9433-D6DDD223B8DF}" type="pres">
      <dgm:prSet presAssocID="{D447AABF-555F-4E88-A896-8144E6CFC8E0}" presName="gear1srcNode" presStyleLbl="node1" presStyleIdx="0" presStyleCnt="1"/>
      <dgm:spPr/>
    </dgm:pt>
    <dgm:pt modelId="{7E0B3B1E-86C1-4CDE-8FC6-84CC16DDA2EC}" type="pres">
      <dgm:prSet presAssocID="{D447AABF-555F-4E88-A896-8144E6CFC8E0}" presName="gear1dstNode" presStyleLbl="node1" presStyleIdx="0" presStyleCnt="1"/>
      <dgm:spPr/>
    </dgm:pt>
    <dgm:pt modelId="{E9CBB01E-36EE-4E01-B4F2-A26EA5D91E49}" type="pres">
      <dgm:prSet presAssocID="{D447AABF-555F-4E88-A896-8144E6CFC8E0}" presName="gear1ch" presStyleLbl="fgAcc1" presStyleIdx="0" presStyleCnt="1" custScaleX="256058" custScaleY="87799" custLinFactX="19108" custLinFactNeighborX="100000" custLinFactNeighborY="42625">
        <dgm:presLayoutVars>
          <dgm:chMax val="0"/>
          <dgm:bulletEnabled val="1"/>
        </dgm:presLayoutVars>
      </dgm:prSet>
      <dgm:spPr/>
    </dgm:pt>
    <dgm:pt modelId="{7C5E5A75-EF97-48BA-919C-64F11D430DF2}" type="pres">
      <dgm:prSet presAssocID="{EF1C6423-E3D6-44F8-A8F3-7B2CA8EDDB25}" presName="connector1" presStyleLbl="sibTrans2D1" presStyleIdx="0" presStyleCnt="1" custAng="3120557" custFlipHor="1" custScaleX="100076" custScaleY="88775" custLinFactNeighborX="-57676" custLinFactNeighborY="12987"/>
      <dgm:spPr/>
    </dgm:pt>
  </dgm:ptLst>
  <dgm:cxnLst>
    <dgm:cxn modelId="{EC494516-B373-4039-B9D0-B6FD66954CEE}" type="presOf" srcId="{D447AABF-555F-4E88-A896-8144E6CFC8E0}" destId="{0065CF8C-018B-4C65-8E08-642FDBFC9DE6}" srcOrd="0" destOrd="0" presId="urn:microsoft.com/office/officeart/2005/8/layout/gear1"/>
    <dgm:cxn modelId="{0D5D9C2E-B566-4C0C-9CF3-6A03F099CC72}" srcId="{D447AABF-555F-4E88-A896-8144E6CFC8E0}" destId="{8F776123-63F7-4875-8CFA-0C6ABBB723AD}" srcOrd="0" destOrd="0" parTransId="{16696DE1-C0C6-4230-9E4C-C208DF076344}" sibTransId="{8584E27F-F407-45AD-9B1D-0A64EC5F8DA3}"/>
    <dgm:cxn modelId="{4C30E633-E3AE-40DF-B671-0381CC5C25E0}" srcId="{E89E9ADF-82FA-4876-8F5E-3E3003C229F4}" destId="{D447AABF-555F-4E88-A896-8144E6CFC8E0}" srcOrd="0" destOrd="0" parTransId="{9B8673C1-3AF5-46CE-BFF6-6D12837FD942}" sibTransId="{EF1C6423-E3D6-44F8-A8F3-7B2CA8EDDB25}"/>
    <dgm:cxn modelId="{CFF7CF6F-7CDC-4CD1-B90F-418B27A25F7E}" type="presOf" srcId="{E89E9ADF-82FA-4876-8F5E-3E3003C229F4}" destId="{8A2CAA64-5703-4700-B84A-0A807597281E}" srcOrd="0" destOrd="0" presId="urn:microsoft.com/office/officeart/2005/8/layout/gear1"/>
    <dgm:cxn modelId="{8F04A78B-2BB2-4A3B-90FB-DCD30D59A640}" type="presOf" srcId="{D447AABF-555F-4E88-A896-8144E6CFC8E0}" destId="{7E0B3B1E-86C1-4CDE-8FC6-84CC16DDA2EC}" srcOrd="2" destOrd="0" presId="urn:microsoft.com/office/officeart/2005/8/layout/gear1"/>
    <dgm:cxn modelId="{BEE626A5-D9D9-4A51-981D-ADA781CBF84A}" type="presOf" srcId="{8F776123-63F7-4875-8CFA-0C6ABBB723AD}" destId="{E9CBB01E-36EE-4E01-B4F2-A26EA5D91E49}" srcOrd="0" destOrd="0" presId="urn:microsoft.com/office/officeart/2005/8/layout/gear1"/>
    <dgm:cxn modelId="{3A1D6BBD-AC97-4519-A582-1A3B5986D8C5}" type="presOf" srcId="{D447AABF-555F-4E88-A896-8144E6CFC8E0}" destId="{628C3724-D0D8-4B7F-9433-D6DDD223B8DF}" srcOrd="1" destOrd="0" presId="urn:microsoft.com/office/officeart/2005/8/layout/gear1"/>
    <dgm:cxn modelId="{3BC035C6-D8E2-4B47-BB21-DD54EFFD96B4}" type="presOf" srcId="{EF1C6423-E3D6-44F8-A8F3-7B2CA8EDDB25}" destId="{7C5E5A75-EF97-48BA-919C-64F11D430DF2}" srcOrd="0" destOrd="0" presId="urn:microsoft.com/office/officeart/2005/8/layout/gear1"/>
    <dgm:cxn modelId="{4F24753C-6AD7-4DDF-A32D-EA471650F5AA}" type="presParOf" srcId="{8A2CAA64-5703-4700-B84A-0A807597281E}" destId="{0065CF8C-018B-4C65-8E08-642FDBFC9DE6}" srcOrd="0" destOrd="0" presId="urn:microsoft.com/office/officeart/2005/8/layout/gear1"/>
    <dgm:cxn modelId="{151AE0AC-FF34-4312-9380-DA26F1CB26BE}" type="presParOf" srcId="{8A2CAA64-5703-4700-B84A-0A807597281E}" destId="{628C3724-D0D8-4B7F-9433-D6DDD223B8DF}" srcOrd="1" destOrd="0" presId="urn:microsoft.com/office/officeart/2005/8/layout/gear1"/>
    <dgm:cxn modelId="{EC2E3F2B-AA86-47D8-A93B-A4C7EA14A420}" type="presParOf" srcId="{8A2CAA64-5703-4700-B84A-0A807597281E}" destId="{7E0B3B1E-86C1-4CDE-8FC6-84CC16DDA2EC}" srcOrd="2" destOrd="0" presId="urn:microsoft.com/office/officeart/2005/8/layout/gear1"/>
    <dgm:cxn modelId="{EB216B7D-AB25-4CA1-B8F9-9C94C8279A75}" type="presParOf" srcId="{8A2CAA64-5703-4700-B84A-0A807597281E}" destId="{E9CBB01E-36EE-4E01-B4F2-A26EA5D91E49}" srcOrd="3" destOrd="0" presId="urn:microsoft.com/office/officeart/2005/8/layout/gear1"/>
    <dgm:cxn modelId="{46FE6EF8-98F2-4EE2-9BAD-D4B6D2D46970}" type="presParOf" srcId="{8A2CAA64-5703-4700-B84A-0A807597281E}" destId="{7C5E5A75-EF97-48BA-919C-64F11D430DF2}" srcOrd="4"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5532E9-17FC-4D7B-93BE-3F6C9F0750B8}" type="doc">
      <dgm:prSet loTypeId="urn:microsoft.com/office/officeart/2005/8/layout/gear1" loCatId="cycle" qsTypeId="urn:microsoft.com/office/officeart/2005/8/quickstyle/simple1" qsCatId="simple" csTypeId="urn:microsoft.com/office/officeart/2005/8/colors/accent0_3" csCatId="mainScheme" phldr="1"/>
      <dgm:spPr/>
    </dgm:pt>
    <dgm:pt modelId="{99244091-A5FD-406C-8BDC-B1755540600A}">
      <dgm:prSet phldrT="[Texto]" custT="1"/>
      <dgm:spPr/>
      <dgm:t>
        <a:bodyPr/>
        <a:lstStyle/>
        <a:p>
          <a:pPr algn="ctr"/>
          <a:r>
            <a:rPr lang="de-DE" sz="2400" b="1" dirty="0">
              <a:uFillTx/>
            </a:rPr>
            <a:t>Según la Teoría de la Riqueza del Medio</a:t>
          </a:r>
          <a:endParaRPr lang="es-ES" sz="2400" dirty="0"/>
        </a:p>
      </dgm:t>
    </dgm:pt>
    <dgm:pt modelId="{72BD36F2-BA5F-4ABB-95C3-8CF5C94F3708}" type="parTrans" cxnId="{2F377488-FC7A-4D60-983B-1ED13A636C9C}">
      <dgm:prSet/>
      <dgm:spPr/>
      <dgm:t>
        <a:bodyPr/>
        <a:lstStyle/>
        <a:p>
          <a:pPr algn="ctr"/>
          <a:endParaRPr lang="es-ES" sz="2400"/>
        </a:p>
      </dgm:t>
    </dgm:pt>
    <dgm:pt modelId="{81FD0CA5-09CD-4526-BFEE-882FA14E4BDB}" type="sibTrans" cxnId="{2F377488-FC7A-4D60-983B-1ED13A636C9C}">
      <dgm:prSet/>
      <dgm:spPr/>
      <dgm:t>
        <a:bodyPr/>
        <a:lstStyle/>
        <a:p>
          <a:pPr algn="ctr"/>
          <a:endParaRPr lang="es-ES" sz="2400"/>
        </a:p>
      </dgm:t>
    </dgm:pt>
    <dgm:pt modelId="{8907F218-3A0F-4D47-A7CC-AFD4F2D055B6}">
      <dgm:prSet custT="1"/>
      <dgm:spPr/>
      <dgm:t>
        <a:bodyPr/>
        <a:lstStyle/>
        <a:p>
          <a:pPr algn="ctr"/>
          <a:r>
            <a:rPr lang="de-DE" sz="2400" dirty="0"/>
            <a:t>Se transmite la información más rica, permitiendo una respuesta inmediata, corroborando la interpretación de la misma en el momento en el que se produce.</a:t>
          </a:r>
          <a:endParaRPr lang="es-EC" sz="2400" dirty="0"/>
        </a:p>
      </dgm:t>
    </dgm:pt>
    <dgm:pt modelId="{287049B4-4706-47E5-9EFE-502008DBDF85}" type="parTrans" cxnId="{2424B029-03EC-404F-8ABF-EF3A156A83E5}">
      <dgm:prSet/>
      <dgm:spPr/>
      <dgm:t>
        <a:bodyPr/>
        <a:lstStyle/>
        <a:p>
          <a:pPr algn="ctr"/>
          <a:endParaRPr lang="es-ES" sz="2400"/>
        </a:p>
      </dgm:t>
    </dgm:pt>
    <dgm:pt modelId="{985A74EF-35D0-4F99-BD41-64C816B57174}" type="sibTrans" cxnId="{2424B029-03EC-404F-8ABF-EF3A156A83E5}">
      <dgm:prSet/>
      <dgm:spPr/>
      <dgm:t>
        <a:bodyPr/>
        <a:lstStyle/>
        <a:p>
          <a:pPr algn="ctr"/>
          <a:endParaRPr lang="es-ES" sz="2400"/>
        </a:p>
      </dgm:t>
    </dgm:pt>
    <dgm:pt modelId="{1881A876-E9BE-40B5-BD0A-6FCB773581B4}" type="pres">
      <dgm:prSet presAssocID="{625532E9-17FC-4D7B-93BE-3F6C9F0750B8}" presName="composite" presStyleCnt="0">
        <dgm:presLayoutVars>
          <dgm:chMax val="3"/>
          <dgm:animLvl val="lvl"/>
          <dgm:resizeHandles val="exact"/>
        </dgm:presLayoutVars>
      </dgm:prSet>
      <dgm:spPr/>
    </dgm:pt>
    <dgm:pt modelId="{433EBA44-31E5-452A-8E30-07E2FE938F28}" type="pres">
      <dgm:prSet presAssocID="{99244091-A5FD-406C-8BDC-B1755540600A}" presName="gear1" presStyleLbl="node1" presStyleIdx="0" presStyleCnt="1" custLinFactNeighborX="40173" custLinFactNeighborY="-24935">
        <dgm:presLayoutVars>
          <dgm:chMax val="1"/>
          <dgm:bulletEnabled val="1"/>
        </dgm:presLayoutVars>
      </dgm:prSet>
      <dgm:spPr/>
    </dgm:pt>
    <dgm:pt modelId="{B45829B4-45DE-4154-8678-E9E2D77A2B8E}" type="pres">
      <dgm:prSet presAssocID="{99244091-A5FD-406C-8BDC-B1755540600A}" presName="gear1srcNode" presStyleLbl="node1" presStyleIdx="0" presStyleCnt="1"/>
      <dgm:spPr/>
    </dgm:pt>
    <dgm:pt modelId="{D35BA161-D3F9-4316-82E7-2E565F4F7261}" type="pres">
      <dgm:prSet presAssocID="{99244091-A5FD-406C-8BDC-B1755540600A}" presName="gear1dstNode" presStyleLbl="node1" presStyleIdx="0" presStyleCnt="1"/>
      <dgm:spPr/>
    </dgm:pt>
    <dgm:pt modelId="{C1CD2AA0-515E-4A27-9227-DFA7AB8BBBB6}" type="pres">
      <dgm:prSet presAssocID="{99244091-A5FD-406C-8BDC-B1755540600A}" presName="gear1ch" presStyleLbl="fgAcc1" presStyleIdx="0" presStyleCnt="1" custScaleX="273183" custScaleY="127729" custLinFactNeighborX="-73114" custLinFactNeighborY="42650">
        <dgm:presLayoutVars>
          <dgm:chMax val="0"/>
          <dgm:bulletEnabled val="1"/>
        </dgm:presLayoutVars>
      </dgm:prSet>
      <dgm:spPr/>
    </dgm:pt>
    <dgm:pt modelId="{232B53B4-CE36-4E28-8F12-6B9AFD8DE295}" type="pres">
      <dgm:prSet presAssocID="{81FD0CA5-09CD-4526-BFEE-882FA14E4BDB}" presName="connector1" presStyleLbl="sibTrans2D1" presStyleIdx="0" presStyleCnt="1" custLinFactNeighborX="27875" custLinFactNeighborY="-17731"/>
      <dgm:spPr/>
    </dgm:pt>
  </dgm:ptLst>
  <dgm:cxnLst>
    <dgm:cxn modelId="{2424B029-03EC-404F-8ABF-EF3A156A83E5}" srcId="{99244091-A5FD-406C-8BDC-B1755540600A}" destId="{8907F218-3A0F-4D47-A7CC-AFD4F2D055B6}" srcOrd="0" destOrd="0" parTransId="{287049B4-4706-47E5-9EFE-502008DBDF85}" sibTransId="{985A74EF-35D0-4F99-BD41-64C816B57174}"/>
    <dgm:cxn modelId="{F3050739-81D0-4E83-B7E8-AF463271B60B}" type="presOf" srcId="{81FD0CA5-09CD-4526-BFEE-882FA14E4BDB}" destId="{232B53B4-CE36-4E28-8F12-6B9AFD8DE295}" srcOrd="0" destOrd="0" presId="urn:microsoft.com/office/officeart/2005/8/layout/gear1"/>
    <dgm:cxn modelId="{67F6C64C-76D2-4E7F-87D4-7AD548835D02}" type="presOf" srcId="{99244091-A5FD-406C-8BDC-B1755540600A}" destId="{433EBA44-31E5-452A-8E30-07E2FE938F28}" srcOrd="0" destOrd="0" presId="urn:microsoft.com/office/officeart/2005/8/layout/gear1"/>
    <dgm:cxn modelId="{E3AFE670-0C5D-435A-87B2-75AE982319EC}" type="presOf" srcId="{8907F218-3A0F-4D47-A7CC-AFD4F2D055B6}" destId="{C1CD2AA0-515E-4A27-9227-DFA7AB8BBBB6}" srcOrd="0" destOrd="0" presId="urn:microsoft.com/office/officeart/2005/8/layout/gear1"/>
    <dgm:cxn modelId="{2F377488-FC7A-4D60-983B-1ED13A636C9C}" srcId="{625532E9-17FC-4D7B-93BE-3F6C9F0750B8}" destId="{99244091-A5FD-406C-8BDC-B1755540600A}" srcOrd="0" destOrd="0" parTransId="{72BD36F2-BA5F-4ABB-95C3-8CF5C94F3708}" sibTransId="{81FD0CA5-09CD-4526-BFEE-882FA14E4BDB}"/>
    <dgm:cxn modelId="{C7E95AB1-1557-478B-9679-FA9A19B4122C}" type="presOf" srcId="{625532E9-17FC-4D7B-93BE-3F6C9F0750B8}" destId="{1881A876-E9BE-40B5-BD0A-6FCB773581B4}" srcOrd="0" destOrd="0" presId="urn:microsoft.com/office/officeart/2005/8/layout/gear1"/>
    <dgm:cxn modelId="{5A37A8D9-7FA5-4FA0-A07A-11B92056BB64}" type="presOf" srcId="{99244091-A5FD-406C-8BDC-B1755540600A}" destId="{B45829B4-45DE-4154-8678-E9E2D77A2B8E}" srcOrd="1" destOrd="0" presId="urn:microsoft.com/office/officeart/2005/8/layout/gear1"/>
    <dgm:cxn modelId="{3C06DADA-74BD-4C44-81B6-FA12341059CB}" type="presOf" srcId="{99244091-A5FD-406C-8BDC-B1755540600A}" destId="{D35BA161-D3F9-4316-82E7-2E565F4F7261}" srcOrd="2" destOrd="0" presId="urn:microsoft.com/office/officeart/2005/8/layout/gear1"/>
    <dgm:cxn modelId="{E3FDA4A9-864E-4015-9B71-3BB91A331676}" type="presParOf" srcId="{1881A876-E9BE-40B5-BD0A-6FCB773581B4}" destId="{433EBA44-31E5-452A-8E30-07E2FE938F28}" srcOrd="0" destOrd="0" presId="urn:microsoft.com/office/officeart/2005/8/layout/gear1"/>
    <dgm:cxn modelId="{35A1DD7D-179A-4FC1-8CAB-D75B39E6D2F6}" type="presParOf" srcId="{1881A876-E9BE-40B5-BD0A-6FCB773581B4}" destId="{B45829B4-45DE-4154-8678-E9E2D77A2B8E}" srcOrd="1" destOrd="0" presId="urn:microsoft.com/office/officeart/2005/8/layout/gear1"/>
    <dgm:cxn modelId="{E9C9E8E0-0A99-47D1-85E0-94E1AD402601}" type="presParOf" srcId="{1881A876-E9BE-40B5-BD0A-6FCB773581B4}" destId="{D35BA161-D3F9-4316-82E7-2E565F4F7261}" srcOrd="2" destOrd="0" presId="urn:microsoft.com/office/officeart/2005/8/layout/gear1"/>
    <dgm:cxn modelId="{22EEE359-EA87-488A-A423-47CE93E86A0E}" type="presParOf" srcId="{1881A876-E9BE-40B5-BD0A-6FCB773581B4}" destId="{C1CD2AA0-515E-4A27-9227-DFA7AB8BBBB6}" srcOrd="3" destOrd="0" presId="urn:microsoft.com/office/officeart/2005/8/layout/gear1"/>
    <dgm:cxn modelId="{B883D25D-F87B-4741-A7CA-26399A4C38D9}" type="presParOf" srcId="{1881A876-E9BE-40B5-BD0A-6FCB773581B4}" destId="{232B53B4-CE36-4E28-8F12-6B9AFD8DE295}"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532E9-17FC-4D7B-93BE-3F6C9F0750B8}" type="doc">
      <dgm:prSet loTypeId="urn:microsoft.com/office/officeart/2005/8/layout/gear1" loCatId="cycle" qsTypeId="urn:microsoft.com/office/officeart/2005/8/quickstyle/simple1" qsCatId="simple" csTypeId="urn:microsoft.com/office/officeart/2005/8/colors/accent1_4" csCatId="accent1" phldr="1"/>
      <dgm:spPr/>
    </dgm:pt>
    <dgm:pt modelId="{99244091-A5FD-406C-8BDC-B1755540600A}">
      <dgm:prSet phldrT="[Texto]" custT="1"/>
      <dgm:spPr/>
      <dgm:t>
        <a:bodyPr/>
        <a:lstStyle/>
        <a:p>
          <a:pPr algn="ctr"/>
          <a:r>
            <a:rPr lang="de-DE" sz="2400" b="1" dirty="0"/>
            <a:t>La Teoría de la Dependencia del Medio </a:t>
          </a:r>
          <a:endParaRPr lang="es-ES" sz="2400" dirty="0"/>
        </a:p>
      </dgm:t>
    </dgm:pt>
    <dgm:pt modelId="{72BD36F2-BA5F-4ABB-95C3-8CF5C94F3708}" type="parTrans" cxnId="{2F377488-FC7A-4D60-983B-1ED13A636C9C}">
      <dgm:prSet/>
      <dgm:spPr/>
      <dgm:t>
        <a:bodyPr/>
        <a:lstStyle/>
        <a:p>
          <a:pPr algn="ctr"/>
          <a:endParaRPr lang="es-ES" sz="2400"/>
        </a:p>
      </dgm:t>
    </dgm:pt>
    <dgm:pt modelId="{81FD0CA5-09CD-4526-BFEE-882FA14E4BDB}" type="sibTrans" cxnId="{2F377488-FC7A-4D60-983B-1ED13A636C9C}">
      <dgm:prSet/>
      <dgm:spPr/>
      <dgm:t>
        <a:bodyPr/>
        <a:lstStyle/>
        <a:p>
          <a:pPr algn="ctr"/>
          <a:endParaRPr lang="es-ES" sz="2400"/>
        </a:p>
      </dgm:t>
    </dgm:pt>
    <dgm:pt modelId="{8907F218-3A0F-4D47-A7CC-AFD4F2D055B6}">
      <dgm:prSet custT="1"/>
      <dgm:spPr/>
      <dgm:t>
        <a:bodyPr/>
        <a:lstStyle/>
        <a:p>
          <a:pPr algn="ctr"/>
          <a:r>
            <a:rPr lang="de-DE" sz="2400" dirty="0"/>
            <a:t>Identifica no sólo necesidades y gratificaciones derivadas del uso del medio sino también las relaciones existentes entre los objetivos perseguidos y los recursos disponibles</a:t>
          </a:r>
          <a:endParaRPr lang="es-EC" sz="2400" dirty="0"/>
        </a:p>
      </dgm:t>
    </dgm:pt>
    <dgm:pt modelId="{287049B4-4706-47E5-9EFE-502008DBDF85}" type="parTrans" cxnId="{2424B029-03EC-404F-8ABF-EF3A156A83E5}">
      <dgm:prSet/>
      <dgm:spPr/>
      <dgm:t>
        <a:bodyPr/>
        <a:lstStyle/>
        <a:p>
          <a:pPr algn="ctr"/>
          <a:endParaRPr lang="es-ES" sz="2400"/>
        </a:p>
      </dgm:t>
    </dgm:pt>
    <dgm:pt modelId="{985A74EF-35D0-4F99-BD41-64C816B57174}" type="sibTrans" cxnId="{2424B029-03EC-404F-8ABF-EF3A156A83E5}">
      <dgm:prSet/>
      <dgm:spPr/>
      <dgm:t>
        <a:bodyPr/>
        <a:lstStyle/>
        <a:p>
          <a:pPr algn="ctr"/>
          <a:endParaRPr lang="es-ES" sz="2400"/>
        </a:p>
      </dgm:t>
    </dgm:pt>
    <dgm:pt modelId="{1881A876-E9BE-40B5-BD0A-6FCB773581B4}" type="pres">
      <dgm:prSet presAssocID="{625532E9-17FC-4D7B-93BE-3F6C9F0750B8}" presName="composite" presStyleCnt="0">
        <dgm:presLayoutVars>
          <dgm:chMax val="3"/>
          <dgm:animLvl val="lvl"/>
          <dgm:resizeHandles val="exact"/>
        </dgm:presLayoutVars>
      </dgm:prSet>
      <dgm:spPr/>
    </dgm:pt>
    <dgm:pt modelId="{433EBA44-31E5-452A-8E30-07E2FE938F28}" type="pres">
      <dgm:prSet presAssocID="{99244091-A5FD-406C-8BDC-B1755540600A}" presName="gear1" presStyleLbl="node1" presStyleIdx="0" presStyleCnt="1" custLinFactNeighborX="40173" custLinFactNeighborY="-24935">
        <dgm:presLayoutVars>
          <dgm:chMax val="1"/>
          <dgm:bulletEnabled val="1"/>
        </dgm:presLayoutVars>
      </dgm:prSet>
      <dgm:spPr/>
    </dgm:pt>
    <dgm:pt modelId="{B45829B4-45DE-4154-8678-E9E2D77A2B8E}" type="pres">
      <dgm:prSet presAssocID="{99244091-A5FD-406C-8BDC-B1755540600A}" presName="gear1srcNode" presStyleLbl="node1" presStyleIdx="0" presStyleCnt="1"/>
      <dgm:spPr/>
    </dgm:pt>
    <dgm:pt modelId="{D35BA161-D3F9-4316-82E7-2E565F4F7261}" type="pres">
      <dgm:prSet presAssocID="{99244091-A5FD-406C-8BDC-B1755540600A}" presName="gear1dstNode" presStyleLbl="node1" presStyleIdx="0" presStyleCnt="1"/>
      <dgm:spPr/>
    </dgm:pt>
    <dgm:pt modelId="{C1CD2AA0-515E-4A27-9227-DFA7AB8BBBB6}" type="pres">
      <dgm:prSet presAssocID="{99244091-A5FD-406C-8BDC-B1755540600A}" presName="gear1ch" presStyleLbl="fgAcc1" presStyleIdx="0" presStyleCnt="1" custScaleX="273183" custScaleY="127729" custLinFactNeighborX="-73114" custLinFactNeighborY="42650">
        <dgm:presLayoutVars>
          <dgm:chMax val="0"/>
          <dgm:bulletEnabled val="1"/>
        </dgm:presLayoutVars>
      </dgm:prSet>
      <dgm:spPr/>
    </dgm:pt>
    <dgm:pt modelId="{232B53B4-CE36-4E28-8F12-6B9AFD8DE295}" type="pres">
      <dgm:prSet presAssocID="{81FD0CA5-09CD-4526-BFEE-882FA14E4BDB}" presName="connector1" presStyleLbl="sibTrans2D1" presStyleIdx="0" presStyleCnt="1" custLinFactNeighborX="27875" custLinFactNeighborY="-17731"/>
      <dgm:spPr/>
    </dgm:pt>
  </dgm:ptLst>
  <dgm:cxnLst>
    <dgm:cxn modelId="{2424B029-03EC-404F-8ABF-EF3A156A83E5}" srcId="{99244091-A5FD-406C-8BDC-B1755540600A}" destId="{8907F218-3A0F-4D47-A7CC-AFD4F2D055B6}" srcOrd="0" destOrd="0" parTransId="{287049B4-4706-47E5-9EFE-502008DBDF85}" sibTransId="{985A74EF-35D0-4F99-BD41-64C816B57174}"/>
    <dgm:cxn modelId="{F3050739-81D0-4E83-B7E8-AF463271B60B}" type="presOf" srcId="{81FD0CA5-09CD-4526-BFEE-882FA14E4BDB}" destId="{232B53B4-CE36-4E28-8F12-6B9AFD8DE295}" srcOrd="0" destOrd="0" presId="urn:microsoft.com/office/officeart/2005/8/layout/gear1"/>
    <dgm:cxn modelId="{67F6C64C-76D2-4E7F-87D4-7AD548835D02}" type="presOf" srcId="{99244091-A5FD-406C-8BDC-B1755540600A}" destId="{433EBA44-31E5-452A-8E30-07E2FE938F28}" srcOrd="0" destOrd="0" presId="urn:microsoft.com/office/officeart/2005/8/layout/gear1"/>
    <dgm:cxn modelId="{E3AFE670-0C5D-435A-87B2-75AE982319EC}" type="presOf" srcId="{8907F218-3A0F-4D47-A7CC-AFD4F2D055B6}" destId="{C1CD2AA0-515E-4A27-9227-DFA7AB8BBBB6}" srcOrd="0" destOrd="0" presId="urn:microsoft.com/office/officeart/2005/8/layout/gear1"/>
    <dgm:cxn modelId="{2F377488-FC7A-4D60-983B-1ED13A636C9C}" srcId="{625532E9-17FC-4D7B-93BE-3F6C9F0750B8}" destId="{99244091-A5FD-406C-8BDC-B1755540600A}" srcOrd="0" destOrd="0" parTransId="{72BD36F2-BA5F-4ABB-95C3-8CF5C94F3708}" sibTransId="{81FD0CA5-09CD-4526-BFEE-882FA14E4BDB}"/>
    <dgm:cxn modelId="{C7E95AB1-1557-478B-9679-FA9A19B4122C}" type="presOf" srcId="{625532E9-17FC-4D7B-93BE-3F6C9F0750B8}" destId="{1881A876-E9BE-40B5-BD0A-6FCB773581B4}" srcOrd="0" destOrd="0" presId="urn:microsoft.com/office/officeart/2005/8/layout/gear1"/>
    <dgm:cxn modelId="{5A37A8D9-7FA5-4FA0-A07A-11B92056BB64}" type="presOf" srcId="{99244091-A5FD-406C-8BDC-B1755540600A}" destId="{B45829B4-45DE-4154-8678-E9E2D77A2B8E}" srcOrd="1" destOrd="0" presId="urn:microsoft.com/office/officeart/2005/8/layout/gear1"/>
    <dgm:cxn modelId="{3C06DADA-74BD-4C44-81B6-FA12341059CB}" type="presOf" srcId="{99244091-A5FD-406C-8BDC-B1755540600A}" destId="{D35BA161-D3F9-4316-82E7-2E565F4F7261}" srcOrd="2" destOrd="0" presId="urn:microsoft.com/office/officeart/2005/8/layout/gear1"/>
    <dgm:cxn modelId="{E3FDA4A9-864E-4015-9B71-3BB91A331676}" type="presParOf" srcId="{1881A876-E9BE-40B5-BD0A-6FCB773581B4}" destId="{433EBA44-31E5-452A-8E30-07E2FE938F28}" srcOrd="0" destOrd="0" presId="urn:microsoft.com/office/officeart/2005/8/layout/gear1"/>
    <dgm:cxn modelId="{35A1DD7D-179A-4FC1-8CAB-D75B39E6D2F6}" type="presParOf" srcId="{1881A876-E9BE-40B5-BD0A-6FCB773581B4}" destId="{B45829B4-45DE-4154-8678-E9E2D77A2B8E}" srcOrd="1" destOrd="0" presId="urn:microsoft.com/office/officeart/2005/8/layout/gear1"/>
    <dgm:cxn modelId="{E9C9E8E0-0A99-47D1-85E0-94E1AD402601}" type="presParOf" srcId="{1881A876-E9BE-40B5-BD0A-6FCB773581B4}" destId="{D35BA161-D3F9-4316-82E7-2E565F4F7261}" srcOrd="2" destOrd="0" presId="urn:microsoft.com/office/officeart/2005/8/layout/gear1"/>
    <dgm:cxn modelId="{22EEE359-EA87-488A-A423-47CE93E86A0E}" type="presParOf" srcId="{1881A876-E9BE-40B5-BD0A-6FCB773581B4}" destId="{C1CD2AA0-515E-4A27-9227-DFA7AB8BBBB6}" srcOrd="3" destOrd="0" presId="urn:microsoft.com/office/officeart/2005/8/layout/gear1"/>
    <dgm:cxn modelId="{B883D25D-F87B-4741-A7CA-26399A4C38D9}" type="presParOf" srcId="{1881A876-E9BE-40B5-BD0A-6FCB773581B4}" destId="{232B53B4-CE36-4E28-8F12-6B9AFD8DE295}"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9E9ADF-82FA-4876-8F5E-3E3003C229F4}" type="doc">
      <dgm:prSet loTypeId="urn:microsoft.com/office/officeart/2005/8/layout/gear1" loCatId="cycle" qsTypeId="urn:microsoft.com/office/officeart/2005/8/quickstyle/simple4" qsCatId="simple" csTypeId="urn:microsoft.com/office/officeart/2005/8/colors/accent3_4" csCatId="accent3" phldr="1"/>
      <dgm:spPr/>
      <dgm:t>
        <a:bodyPr/>
        <a:lstStyle/>
        <a:p>
          <a:endParaRPr lang="es-ES"/>
        </a:p>
      </dgm:t>
    </dgm:pt>
    <dgm:pt modelId="{446C4ECD-D723-4BCD-83DA-4B17A8850787}">
      <dgm:prSet phldrT="[Texto]" custT="1"/>
      <dgm:spPr/>
      <dgm:t>
        <a:bodyPr/>
        <a:lstStyle/>
        <a:p>
          <a:r>
            <a:rPr lang="de-DE" sz="2200" b="1" dirty="0"/>
            <a:t>Teoría de la Acción Razonada</a:t>
          </a:r>
          <a:endParaRPr lang="es-ES" sz="2200" dirty="0"/>
        </a:p>
      </dgm:t>
    </dgm:pt>
    <dgm:pt modelId="{FAAFD66A-DA36-4B10-BD0A-62A12FB30E00}" type="parTrans" cxnId="{A8E60F88-2CDD-47C1-A21A-571B1B88B2C7}">
      <dgm:prSet/>
      <dgm:spPr/>
      <dgm:t>
        <a:bodyPr/>
        <a:lstStyle/>
        <a:p>
          <a:endParaRPr lang="es-ES"/>
        </a:p>
      </dgm:t>
    </dgm:pt>
    <dgm:pt modelId="{FC599373-3718-47B4-9740-DF36DA7380BB}" type="sibTrans" cxnId="{A8E60F88-2CDD-47C1-A21A-571B1B88B2C7}">
      <dgm:prSet/>
      <dgm:spPr/>
      <dgm:t>
        <a:bodyPr/>
        <a:lstStyle/>
        <a:p>
          <a:endParaRPr lang="es-ES"/>
        </a:p>
      </dgm:t>
    </dgm:pt>
    <dgm:pt modelId="{43565CDF-A0AF-4B81-B56B-EDD7E9221943}">
      <dgm:prSet phldrT="[Texto]" custT="1"/>
      <dgm:spPr/>
      <dgm:t>
        <a:bodyPr/>
        <a:lstStyle/>
        <a:p>
          <a:pPr algn="ctr"/>
          <a:r>
            <a:rPr lang="es-ES" sz="2000" dirty="0"/>
            <a:t>La creencia influye en la actitud que, a su vez, </a:t>
          </a:r>
          <a:r>
            <a:rPr lang="es-EC" sz="2000" dirty="0"/>
            <a:t>forma la intención de comportamiento </a:t>
          </a:r>
          <a:endParaRPr lang="es-ES" sz="2000" dirty="0"/>
        </a:p>
      </dgm:t>
    </dgm:pt>
    <dgm:pt modelId="{96452E90-3E6B-4E9C-89C4-89314EF1E69A}" type="parTrans" cxnId="{281DAB63-7688-4830-85E8-EFDA4F8CE89A}">
      <dgm:prSet/>
      <dgm:spPr/>
      <dgm:t>
        <a:bodyPr/>
        <a:lstStyle/>
        <a:p>
          <a:endParaRPr lang="es-ES"/>
        </a:p>
      </dgm:t>
    </dgm:pt>
    <dgm:pt modelId="{74D5CE39-201F-46D1-8249-90CF36EA92CB}" type="sibTrans" cxnId="{281DAB63-7688-4830-85E8-EFDA4F8CE89A}">
      <dgm:prSet/>
      <dgm:spPr/>
      <dgm:t>
        <a:bodyPr/>
        <a:lstStyle/>
        <a:p>
          <a:endParaRPr lang="es-ES"/>
        </a:p>
      </dgm:t>
    </dgm:pt>
    <dgm:pt modelId="{8A2CAA64-5703-4700-B84A-0A807597281E}" type="pres">
      <dgm:prSet presAssocID="{E89E9ADF-82FA-4876-8F5E-3E3003C229F4}" presName="composite" presStyleCnt="0">
        <dgm:presLayoutVars>
          <dgm:chMax val="3"/>
          <dgm:animLvl val="lvl"/>
          <dgm:resizeHandles val="exact"/>
        </dgm:presLayoutVars>
      </dgm:prSet>
      <dgm:spPr/>
    </dgm:pt>
    <dgm:pt modelId="{42320228-DE04-4BF8-9191-1B53E1D8CD4B}" type="pres">
      <dgm:prSet presAssocID="{446C4ECD-D723-4BCD-83DA-4B17A8850787}" presName="gear1" presStyleLbl="node1" presStyleIdx="0" presStyleCnt="1" custScaleY="69723" custLinFactNeighborX="-49794" custLinFactNeighborY="-27973">
        <dgm:presLayoutVars>
          <dgm:chMax val="1"/>
          <dgm:bulletEnabled val="1"/>
        </dgm:presLayoutVars>
      </dgm:prSet>
      <dgm:spPr/>
    </dgm:pt>
    <dgm:pt modelId="{F617D8C6-2FAC-4508-92BB-091706D3903C}" type="pres">
      <dgm:prSet presAssocID="{446C4ECD-D723-4BCD-83DA-4B17A8850787}" presName="gear1srcNode" presStyleLbl="node1" presStyleIdx="0" presStyleCnt="1"/>
      <dgm:spPr/>
    </dgm:pt>
    <dgm:pt modelId="{E195CC25-C5C3-443C-B34A-BF791F1B86E8}" type="pres">
      <dgm:prSet presAssocID="{446C4ECD-D723-4BCD-83DA-4B17A8850787}" presName="gear1dstNode" presStyleLbl="node1" presStyleIdx="0" presStyleCnt="1"/>
      <dgm:spPr/>
    </dgm:pt>
    <dgm:pt modelId="{8987CFE0-DFFE-4747-AC9E-1B117B4EBE7A}" type="pres">
      <dgm:prSet presAssocID="{446C4ECD-D723-4BCD-83DA-4B17A8850787}" presName="gear1ch" presStyleLbl="fgAcc1" presStyleIdx="0" presStyleCnt="1" custScaleX="249534" custScaleY="106726" custLinFactNeighborX="-28715" custLinFactNeighborY="69621">
        <dgm:presLayoutVars>
          <dgm:chMax val="0"/>
          <dgm:bulletEnabled val="1"/>
        </dgm:presLayoutVars>
      </dgm:prSet>
      <dgm:spPr/>
    </dgm:pt>
    <dgm:pt modelId="{469956A9-FA8A-4CE8-BAA8-33AEBE40D91A}" type="pres">
      <dgm:prSet presAssocID="{FC599373-3718-47B4-9740-DF36DA7380BB}" presName="connector1" presStyleLbl="sibTrans2D1" presStyleIdx="0" presStyleCnt="1" custAng="0" custScaleX="78504" custScaleY="78102" custLinFactNeighborX="-9285" custLinFactNeighborY="3159"/>
      <dgm:spPr/>
    </dgm:pt>
  </dgm:ptLst>
  <dgm:cxnLst>
    <dgm:cxn modelId="{281DAB63-7688-4830-85E8-EFDA4F8CE89A}" srcId="{446C4ECD-D723-4BCD-83DA-4B17A8850787}" destId="{43565CDF-A0AF-4B81-B56B-EDD7E9221943}" srcOrd="0" destOrd="0" parTransId="{96452E90-3E6B-4E9C-89C4-89314EF1E69A}" sibTransId="{74D5CE39-201F-46D1-8249-90CF36EA92CB}"/>
    <dgm:cxn modelId="{AB65FB4B-0247-4DB2-8130-9863EFC7C207}" type="presOf" srcId="{FC599373-3718-47B4-9740-DF36DA7380BB}" destId="{469956A9-FA8A-4CE8-BAA8-33AEBE40D91A}" srcOrd="0" destOrd="0" presId="urn:microsoft.com/office/officeart/2005/8/layout/gear1"/>
    <dgm:cxn modelId="{CFF7CF6F-7CDC-4CD1-B90F-418B27A25F7E}" type="presOf" srcId="{E89E9ADF-82FA-4876-8F5E-3E3003C229F4}" destId="{8A2CAA64-5703-4700-B84A-0A807597281E}" srcOrd="0" destOrd="0" presId="urn:microsoft.com/office/officeart/2005/8/layout/gear1"/>
    <dgm:cxn modelId="{08D53D57-77E9-44E9-A0D5-D8E96B880691}" type="presOf" srcId="{446C4ECD-D723-4BCD-83DA-4B17A8850787}" destId="{42320228-DE04-4BF8-9191-1B53E1D8CD4B}" srcOrd="0" destOrd="0" presId="urn:microsoft.com/office/officeart/2005/8/layout/gear1"/>
    <dgm:cxn modelId="{ECB1D67E-2ADA-40A9-A0B3-0A1040B91F81}" type="presOf" srcId="{446C4ECD-D723-4BCD-83DA-4B17A8850787}" destId="{F617D8C6-2FAC-4508-92BB-091706D3903C}" srcOrd="1" destOrd="0" presId="urn:microsoft.com/office/officeart/2005/8/layout/gear1"/>
    <dgm:cxn modelId="{A8E60F88-2CDD-47C1-A21A-571B1B88B2C7}" srcId="{E89E9ADF-82FA-4876-8F5E-3E3003C229F4}" destId="{446C4ECD-D723-4BCD-83DA-4B17A8850787}" srcOrd="0" destOrd="0" parTransId="{FAAFD66A-DA36-4B10-BD0A-62A12FB30E00}" sibTransId="{FC599373-3718-47B4-9740-DF36DA7380BB}"/>
    <dgm:cxn modelId="{B78989AF-54F1-4C29-B915-6B24CAB93AAF}" type="presOf" srcId="{446C4ECD-D723-4BCD-83DA-4B17A8850787}" destId="{E195CC25-C5C3-443C-B34A-BF791F1B86E8}" srcOrd="2" destOrd="0" presId="urn:microsoft.com/office/officeart/2005/8/layout/gear1"/>
    <dgm:cxn modelId="{0C415FF0-91D4-4743-86F9-297541A51AE3}" type="presOf" srcId="{43565CDF-A0AF-4B81-B56B-EDD7E9221943}" destId="{8987CFE0-DFFE-4747-AC9E-1B117B4EBE7A}" srcOrd="0" destOrd="0" presId="urn:microsoft.com/office/officeart/2005/8/layout/gear1"/>
    <dgm:cxn modelId="{8EE839ED-FA30-4C43-862E-35E11A1DC0F0}" type="presParOf" srcId="{8A2CAA64-5703-4700-B84A-0A807597281E}" destId="{42320228-DE04-4BF8-9191-1B53E1D8CD4B}" srcOrd="0" destOrd="0" presId="urn:microsoft.com/office/officeart/2005/8/layout/gear1"/>
    <dgm:cxn modelId="{5B019497-CDBD-4D21-8D2B-D3214F0C51FC}" type="presParOf" srcId="{8A2CAA64-5703-4700-B84A-0A807597281E}" destId="{F617D8C6-2FAC-4508-92BB-091706D3903C}" srcOrd="1" destOrd="0" presId="urn:microsoft.com/office/officeart/2005/8/layout/gear1"/>
    <dgm:cxn modelId="{1B168FDC-E0A7-4F5C-8B9E-C565AC2CA891}" type="presParOf" srcId="{8A2CAA64-5703-4700-B84A-0A807597281E}" destId="{E195CC25-C5C3-443C-B34A-BF791F1B86E8}" srcOrd="2" destOrd="0" presId="urn:microsoft.com/office/officeart/2005/8/layout/gear1"/>
    <dgm:cxn modelId="{6DA660BC-AA59-46B8-82FC-F44C02D611E1}" type="presParOf" srcId="{8A2CAA64-5703-4700-B84A-0A807597281E}" destId="{8987CFE0-DFFE-4747-AC9E-1B117B4EBE7A}" srcOrd="3" destOrd="0" presId="urn:microsoft.com/office/officeart/2005/8/layout/gear1"/>
    <dgm:cxn modelId="{79C3C660-4A4A-493A-AFC0-07178A596DD1}" type="presParOf" srcId="{8A2CAA64-5703-4700-B84A-0A807597281E}" destId="{469956A9-FA8A-4CE8-BAA8-33AEBE40D91A}"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9E9ADF-82FA-4876-8F5E-3E3003C229F4}" type="doc">
      <dgm:prSet loTypeId="urn:microsoft.com/office/officeart/2005/8/layout/gear1" loCatId="cycle" qsTypeId="urn:microsoft.com/office/officeart/2005/8/quickstyle/simple1" qsCatId="simple" csTypeId="urn:microsoft.com/office/officeart/2005/8/colors/accent1_4" csCatId="accent1" phldr="1"/>
      <dgm:spPr/>
      <dgm:t>
        <a:bodyPr/>
        <a:lstStyle/>
        <a:p>
          <a:endParaRPr lang="es-ES"/>
        </a:p>
      </dgm:t>
    </dgm:pt>
    <dgm:pt modelId="{D447AABF-555F-4E88-A896-8144E6CFC8E0}">
      <dgm:prSet phldrT="[Texto]" custT="1"/>
      <dgm:spPr/>
      <dgm:t>
        <a:bodyPr/>
        <a:lstStyle/>
        <a:p>
          <a:r>
            <a:rPr lang="de-DE" sz="2200" b="1" dirty="0"/>
            <a:t>La Teoría del comportamiento planificado </a:t>
          </a:r>
          <a:endParaRPr lang="es-ES" sz="2200" dirty="0"/>
        </a:p>
      </dgm:t>
    </dgm:pt>
    <dgm:pt modelId="{9B8673C1-3AF5-46CE-BFF6-6D12837FD942}" type="parTrans" cxnId="{4C30E633-E3AE-40DF-B671-0381CC5C25E0}">
      <dgm:prSet/>
      <dgm:spPr/>
      <dgm:t>
        <a:bodyPr/>
        <a:lstStyle/>
        <a:p>
          <a:endParaRPr lang="es-ES"/>
        </a:p>
      </dgm:t>
    </dgm:pt>
    <dgm:pt modelId="{EF1C6423-E3D6-44F8-A8F3-7B2CA8EDDB25}" type="sibTrans" cxnId="{4C30E633-E3AE-40DF-B671-0381CC5C25E0}">
      <dgm:prSet/>
      <dgm:spPr/>
      <dgm:t>
        <a:bodyPr/>
        <a:lstStyle/>
        <a:p>
          <a:endParaRPr lang="es-ES"/>
        </a:p>
      </dgm:t>
    </dgm:pt>
    <dgm:pt modelId="{8F776123-63F7-4875-8CFA-0C6ABBB723AD}">
      <dgm:prSet phldrT="[Texto]" custT="1"/>
      <dgm:spPr/>
      <dgm:t>
        <a:bodyPr/>
        <a:lstStyle/>
        <a:p>
          <a:pPr algn="ctr"/>
          <a:r>
            <a:rPr lang="es-EC" sz="2000" dirty="0"/>
            <a:t>Entiende cómo cambiar el comportamiento de la gente. Predice el comportamiento deliberado, porque el comportamiento puede ser planeado</a:t>
          </a:r>
          <a:endParaRPr lang="es-ES" sz="2000" dirty="0"/>
        </a:p>
      </dgm:t>
    </dgm:pt>
    <dgm:pt modelId="{16696DE1-C0C6-4230-9E4C-C208DF076344}" type="parTrans" cxnId="{0D5D9C2E-B566-4C0C-9CF3-6A03F099CC72}">
      <dgm:prSet/>
      <dgm:spPr/>
      <dgm:t>
        <a:bodyPr/>
        <a:lstStyle/>
        <a:p>
          <a:endParaRPr lang="es-ES"/>
        </a:p>
      </dgm:t>
    </dgm:pt>
    <dgm:pt modelId="{8584E27F-F407-45AD-9B1D-0A64EC5F8DA3}" type="sibTrans" cxnId="{0D5D9C2E-B566-4C0C-9CF3-6A03F099CC72}">
      <dgm:prSet/>
      <dgm:spPr/>
      <dgm:t>
        <a:bodyPr/>
        <a:lstStyle/>
        <a:p>
          <a:endParaRPr lang="es-ES"/>
        </a:p>
      </dgm:t>
    </dgm:pt>
    <dgm:pt modelId="{8A2CAA64-5703-4700-B84A-0A807597281E}" type="pres">
      <dgm:prSet presAssocID="{E89E9ADF-82FA-4876-8F5E-3E3003C229F4}" presName="composite" presStyleCnt="0">
        <dgm:presLayoutVars>
          <dgm:chMax val="3"/>
          <dgm:animLvl val="lvl"/>
          <dgm:resizeHandles val="exact"/>
        </dgm:presLayoutVars>
      </dgm:prSet>
      <dgm:spPr/>
    </dgm:pt>
    <dgm:pt modelId="{0065CF8C-018B-4C65-8E08-642FDBFC9DE6}" type="pres">
      <dgm:prSet presAssocID="{D447AABF-555F-4E88-A896-8144E6CFC8E0}" presName="gear1" presStyleLbl="node1" presStyleIdx="0" presStyleCnt="1" custScaleX="126459" custScaleY="66005" custLinFactNeighborX="-39238" custLinFactNeighborY="-38976">
        <dgm:presLayoutVars>
          <dgm:chMax val="1"/>
          <dgm:bulletEnabled val="1"/>
        </dgm:presLayoutVars>
      </dgm:prSet>
      <dgm:spPr/>
    </dgm:pt>
    <dgm:pt modelId="{628C3724-D0D8-4B7F-9433-D6DDD223B8DF}" type="pres">
      <dgm:prSet presAssocID="{D447AABF-555F-4E88-A896-8144E6CFC8E0}" presName="gear1srcNode" presStyleLbl="node1" presStyleIdx="0" presStyleCnt="1"/>
      <dgm:spPr/>
    </dgm:pt>
    <dgm:pt modelId="{7E0B3B1E-86C1-4CDE-8FC6-84CC16DDA2EC}" type="pres">
      <dgm:prSet presAssocID="{D447AABF-555F-4E88-A896-8144E6CFC8E0}" presName="gear1dstNode" presStyleLbl="node1" presStyleIdx="0" presStyleCnt="1"/>
      <dgm:spPr/>
    </dgm:pt>
    <dgm:pt modelId="{E9CBB01E-36EE-4E01-B4F2-A26EA5D91E49}" type="pres">
      <dgm:prSet presAssocID="{D447AABF-555F-4E88-A896-8144E6CFC8E0}" presName="gear1ch" presStyleLbl="fgAcc1" presStyleIdx="0" presStyleCnt="1" custScaleX="301653" custScaleY="129378" custLinFactX="6705" custLinFactNeighborX="100000" custLinFactNeighborY="57391">
        <dgm:presLayoutVars>
          <dgm:chMax val="0"/>
          <dgm:bulletEnabled val="1"/>
        </dgm:presLayoutVars>
      </dgm:prSet>
      <dgm:spPr/>
    </dgm:pt>
    <dgm:pt modelId="{7C5E5A75-EF97-48BA-919C-64F11D430DF2}" type="pres">
      <dgm:prSet presAssocID="{EF1C6423-E3D6-44F8-A8F3-7B2CA8EDDB25}" presName="connector1" presStyleLbl="sibTrans2D1" presStyleIdx="0" presStyleCnt="1" custAng="3120557" custFlipHor="1" custScaleX="76551" custScaleY="76579" custLinFactNeighborX="-73956" custLinFactNeighborY="13751"/>
      <dgm:spPr/>
    </dgm:pt>
  </dgm:ptLst>
  <dgm:cxnLst>
    <dgm:cxn modelId="{EC494516-B373-4039-B9D0-B6FD66954CEE}" type="presOf" srcId="{D447AABF-555F-4E88-A896-8144E6CFC8E0}" destId="{0065CF8C-018B-4C65-8E08-642FDBFC9DE6}" srcOrd="0" destOrd="0" presId="urn:microsoft.com/office/officeart/2005/8/layout/gear1"/>
    <dgm:cxn modelId="{0D5D9C2E-B566-4C0C-9CF3-6A03F099CC72}" srcId="{D447AABF-555F-4E88-A896-8144E6CFC8E0}" destId="{8F776123-63F7-4875-8CFA-0C6ABBB723AD}" srcOrd="0" destOrd="0" parTransId="{16696DE1-C0C6-4230-9E4C-C208DF076344}" sibTransId="{8584E27F-F407-45AD-9B1D-0A64EC5F8DA3}"/>
    <dgm:cxn modelId="{4C30E633-E3AE-40DF-B671-0381CC5C25E0}" srcId="{E89E9ADF-82FA-4876-8F5E-3E3003C229F4}" destId="{D447AABF-555F-4E88-A896-8144E6CFC8E0}" srcOrd="0" destOrd="0" parTransId="{9B8673C1-3AF5-46CE-BFF6-6D12837FD942}" sibTransId="{EF1C6423-E3D6-44F8-A8F3-7B2CA8EDDB25}"/>
    <dgm:cxn modelId="{CFF7CF6F-7CDC-4CD1-B90F-418B27A25F7E}" type="presOf" srcId="{E89E9ADF-82FA-4876-8F5E-3E3003C229F4}" destId="{8A2CAA64-5703-4700-B84A-0A807597281E}" srcOrd="0" destOrd="0" presId="urn:microsoft.com/office/officeart/2005/8/layout/gear1"/>
    <dgm:cxn modelId="{8F04A78B-2BB2-4A3B-90FB-DCD30D59A640}" type="presOf" srcId="{D447AABF-555F-4E88-A896-8144E6CFC8E0}" destId="{7E0B3B1E-86C1-4CDE-8FC6-84CC16DDA2EC}" srcOrd="2" destOrd="0" presId="urn:microsoft.com/office/officeart/2005/8/layout/gear1"/>
    <dgm:cxn modelId="{BEE626A5-D9D9-4A51-981D-ADA781CBF84A}" type="presOf" srcId="{8F776123-63F7-4875-8CFA-0C6ABBB723AD}" destId="{E9CBB01E-36EE-4E01-B4F2-A26EA5D91E49}" srcOrd="0" destOrd="0" presId="urn:microsoft.com/office/officeart/2005/8/layout/gear1"/>
    <dgm:cxn modelId="{3A1D6BBD-AC97-4519-A582-1A3B5986D8C5}" type="presOf" srcId="{D447AABF-555F-4E88-A896-8144E6CFC8E0}" destId="{628C3724-D0D8-4B7F-9433-D6DDD223B8DF}" srcOrd="1" destOrd="0" presId="urn:microsoft.com/office/officeart/2005/8/layout/gear1"/>
    <dgm:cxn modelId="{3BC035C6-D8E2-4B47-BB21-DD54EFFD96B4}" type="presOf" srcId="{EF1C6423-E3D6-44F8-A8F3-7B2CA8EDDB25}" destId="{7C5E5A75-EF97-48BA-919C-64F11D430DF2}" srcOrd="0" destOrd="0" presId="urn:microsoft.com/office/officeart/2005/8/layout/gear1"/>
    <dgm:cxn modelId="{4F24753C-6AD7-4DDF-A32D-EA471650F5AA}" type="presParOf" srcId="{8A2CAA64-5703-4700-B84A-0A807597281E}" destId="{0065CF8C-018B-4C65-8E08-642FDBFC9DE6}" srcOrd="0" destOrd="0" presId="urn:microsoft.com/office/officeart/2005/8/layout/gear1"/>
    <dgm:cxn modelId="{151AE0AC-FF34-4312-9380-DA26F1CB26BE}" type="presParOf" srcId="{8A2CAA64-5703-4700-B84A-0A807597281E}" destId="{628C3724-D0D8-4B7F-9433-D6DDD223B8DF}" srcOrd="1" destOrd="0" presId="urn:microsoft.com/office/officeart/2005/8/layout/gear1"/>
    <dgm:cxn modelId="{EC2E3F2B-AA86-47D8-A93B-A4C7EA14A420}" type="presParOf" srcId="{8A2CAA64-5703-4700-B84A-0A807597281E}" destId="{7E0B3B1E-86C1-4CDE-8FC6-84CC16DDA2EC}" srcOrd="2" destOrd="0" presId="urn:microsoft.com/office/officeart/2005/8/layout/gear1"/>
    <dgm:cxn modelId="{EB216B7D-AB25-4CA1-B8F9-9C94C8279A75}" type="presParOf" srcId="{8A2CAA64-5703-4700-B84A-0A807597281E}" destId="{E9CBB01E-36EE-4E01-B4F2-A26EA5D91E49}" srcOrd="3" destOrd="0" presId="urn:microsoft.com/office/officeart/2005/8/layout/gear1"/>
    <dgm:cxn modelId="{46FE6EF8-98F2-4EE2-9BAD-D4B6D2D46970}" type="presParOf" srcId="{8A2CAA64-5703-4700-B84A-0A807597281E}" destId="{7C5E5A75-EF97-48BA-919C-64F11D430DF2}" srcOrd="4"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B04D8-E185-4F24-A061-9AECA2DFE2BB}">
      <dsp:nvSpPr>
        <dsp:cNvPr id="0" name=""/>
        <dsp:cNvSpPr/>
      </dsp:nvSpPr>
      <dsp:spPr>
        <a:xfrm>
          <a:off x="5547" y="782124"/>
          <a:ext cx="1602283" cy="1602283"/>
        </a:xfrm>
        <a:prstGeom prst="ellipse">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t>EWOM</a:t>
          </a:r>
        </a:p>
      </dsp:txBody>
      <dsp:txXfrm>
        <a:off x="240196" y="1016773"/>
        <a:ext cx="1132985" cy="1132985"/>
      </dsp:txXfrm>
    </dsp:sp>
    <dsp:sp modelId="{788E4BBF-3A52-406B-863A-D6F6DD05FC8C}">
      <dsp:nvSpPr>
        <dsp:cNvPr id="0" name=""/>
        <dsp:cNvSpPr/>
      </dsp:nvSpPr>
      <dsp:spPr>
        <a:xfrm rot="2416575">
          <a:off x="1594537" y="1804381"/>
          <a:ext cx="548484" cy="0"/>
        </a:xfrm>
        <a:custGeom>
          <a:avLst/>
          <a:gdLst/>
          <a:ahLst/>
          <a:cxnLst/>
          <a:rect l="0" t="0" r="0" b="0"/>
          <a:pathLst>
            <a:path>
              <a:moveTo>
                <a:pt x="0" y="0"/>
              </a:moveTo>
              <a:lnTo>
                <a:pt x="548484" y="0"/>
              </a:lnTo>
            </a:path>
          </a:pathLst>
        </a:cu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ABA195B-C9A9-4EAE-926B-AA3BC547AA73}">
      <dsp:nvSpPr>
        <dsp:cNvPr id="0" name=""/>
        <dsp:cNvSpPr/>
      </dsp:nvSpPr>
      <dsp:spPr>
        <a:xfrm rot="8085484">
          <a:off x="3706720" y="1804381"/>
          <a:ext cx="499348" cy="0"/>
        </a:xfrm>
        <a:custGeom>
          <a:avLst/>
          <a:gdLst/>
          <a:ahLst/>
          <a:cxnLst/>
          <a:rect l="0" t="0" r="0" b="0"/>
          <a:pathLst>
            <a:path>
              <a:moveTo>
                <a:pt x="0" y="0"/>
              </a:moveTo>
              <a:lnTo>
                <a:pt x="499348" y="0"/>
              </a:lnTo>
            </a:path>
          </a:pathLst>
        </a:cu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7919A0-564D-49A1-96BC-7A15DD9F7C28}">
      <dsp:nvSpPr>
        <dsp:cNvPr id="0" name=""/>
        <dsp:cNvSpPr/>
      </dsp:nvSpPr>
      <dsp:spPr>
        <a:xfrm>
          <a:off x="2078009" y="1981671"/>
          <a:ext cx="187284" cy="0"/>
        </a:xfrm>
        <a:prstGeom prst="line">
          <a:avLst/>
        </a:pr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4965C1-FF9F-4A43-95EB-D1B93C3F0BC3}">
      <dsp:nvSpPr>
        <dsp:cNvPr id="0" name=""/>
        <dsp:cNvSpPr/>
      </dsp:nvSpPr>
      <dsp:spPr>
        <a:xfrm>
          <a:off x="2265293" y="1583266"/>
          <a:ext cx="1328017" cy="7968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t>VARIABLE INDEPENDIENTE</a:t>
          </a:r>
        </a:p>
      </dsp:txBody>
      <dsp:txXfrm>
        <a:off x="2265293" y="1583266"/>
        <a:ext cx="1328017" cy="796810"/>
      </dsp:txXfrm>
    </dsp:sp>
    <dsp:sp modelId="{48A063FE-474C-4149-AA55-0DEF3A588C8C}">
      <dsp:nvSpPr>
        <dsp:cNvPr id="0" name=""/>
        <dsp:cNvSpPr/>
      </dsp:nvSpPr>
      <dsp:spPr>
        <a:xfrm>
          <a:off x="3593311" y="1981671"/>
          <a:ext cx="187284" cy="0"/>
        </a:xfrm>
        <a:prstGeom prst="line">
          <a:avLst/>
        </a:pr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95A12C9-2D95-4758-BDD2-8C531F96746C}">
      <dsp:nvSpPr>
        <dsp:cNvPr id="0" name=""/>
        <dsp:cNvSpPr/>
      </dsp:nvSpPr>
      <dsp:spPr>
        <a:xfrm>
          <a:off x="4175650" y="782124"/>
          <a:ext cx="1602283" cy="1602283"/>
        </a:xfrm>
        <a:prstGeom prst="ellipse">
          <a:avLst/>
        </a:prstGeom>
        <a:solidFill>
          <a:schemeClr val="accent2">
            <a:shade val="50000"/>
            <a:hueOff val="420216"/>
            <a:satOff val="-18717"/>
            <a:lumOff val="338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t>Boca-oído electrónico </a:t>
          </a:r>
          <a:endParaRPr lang="es-ES" sz="1800" kern="1200" dirty="0"/>
        </a:p>
      </dsp:txBody>
      <dsp:txXfrm>
        <a:off x="4410299" y="1016773"/>
        <a:ext cx="1132985" cy="1132985"/>
      </dsp:txXfrm>
    </dsp:sp>
    <dsp:sp modelId="{21CC68C8-3257-48F8-BCDC-824C0978C301}">
      <dsp:nvSpPr>
        <dsp:cNvPr id="0" name=""/>
        <dsp:cNvSpPr/>
      </dsp:nvSpPr>
      <dsp:spPr>
        <a:xfrm>
          <a:off x="5777934" y="782124"/>
          <a:ext cx="1602283" cy="1602283"/>
        </a:xfrm>
        <a:prstGeom prst="ellipse">
          <a:avLst/>
        </a:prstGeom>
        <a:solidFill>
          <a:schemeClr val="accent2">
            <a:shade val="50000"/>
            <a:hueOff val="420216"/>
            <a:satOff val="-18717"/>
            <a:lumOff val="338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B2C </a:t>
          </a:r>
          <a:endParaRPr lang="es-ES" sz="1800" kern="1200" dirty="0"/>
        </a:p>
      </dsp:txBody>
      <dsp:txXfrm>
        <a:off x="6012583" y="1016773"/>
        <a:ext cx="1132985" cy="1132985"/>
      </dsp:txXfrm>
    </dsp:sp>
    <dsp:sp modelId="{BD00E08F-C8BF-4FE3-BD36-90F977D94D8C}">
      <dsp:nvSpPr>
        <dsp:cNvPr id="0" name=""/>
        <dsp:cNvSpPr/>
      </dsp:nvSpPr>
      <dsp:spPr>
        <a:xfrm rot="1483451">
          <a:off x="7436536" y="1804381"/>
          <a:ext cx="847771" cy="0"/>
        </a:xfrm>
        <a:custGeom>
          <a:avLst/>
          <a:gdLst/>
          <a:ahLst/>
          <a:cxnLst/>
          <a:rect l="0" t="0" r="0" b="0"/>
          <a:pathLst>
            <a:path>
              <a:moveTo>
                <a:pt x="0" y="0"/>
              </a:moveTo>
              <a:lnTo>
                <a:pt x="847771" y="0"/>
              </a:lnTo>
            </a:path>
          </a:pathLst>
        </a:cu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22E1183-211D-409D-98DA-48E992FCC626}">
      <dsp:nvSpPr>
        <dsp:cNvPr id="0" name=""/>
        <dsp:cNvSpPr/>
      </dsp:nvSpPr>
      <dsp:spPr>
        <a:xfrm>
          <a:off x="8245450" y="1981671"/>
          <a:ext cx="187284" cy="0"/>
        </a:xfrm>
        <a:prstGeom prst="line">
          <a:avLst/>
        </a:prstGeom>
        <a:noFill/>
        <a:ln w="15875" cap="rnd"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3AD63EB-4735-4768-8DD7-0172E9E8B9A4}">
      <dsp:nvSpPr>
        <dsp:cNvPr id="0" name=""/>
        <dsp:cNvSpPr/>
      </dsp:nvSpPr>
      <dsp:spPr>
        <a:xfrm>
          <a:off x="8432735" y="1583266"/>
          <a:ext cx="1328017" cy="7968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t>COVARIABLES</a:t>
          </a:r>
        </a:p>
      </dsp:txBody>
      <dsp:txXfrm>
        <a:off x="8432735" y="1583266"/>
        <a:ext cx="1328017" cy="7968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EBA44-31E5-452A-8E30-07E2FE938F28}">
      <dsp:nvSpPr>
        <dsp:cNvPr id="0" name=""/>
        <dsp:cNvSpPr/>
      </dsp:nvSpPr>
      <dsp:spPr>
        <a:xfrm>
          <a:off x="6103244" y="655413"/>
          <a:ext cx="3667125" cy="3667125"/>
        </a:xfrm>
        <a:prstGeom prst="gear9">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t>La Teoría de la Fuerza de las Actitudes </a:t>
          </a:r>
          <a:endParaRPr lang="es-ES" sz="2400" kern="1200" dirty="0"/>
        </a:p>
      </dsp:txBody>
      <dsp:txXfrm>
        <a:off x="6840499" y="1514420"/>
        <a:ext cx="2192615" cy="1884978"/>
      </dsp:txXfrm>
    </dsp:sp>
    <dsp:sp modelId="{C1CD2AA0-515E-4A27-9227-DFA7AB8BBBB6}">
      <dsp:nvSpPr>
        <dsp:cNvPr id="0" name=""/>
        <dsp:cNvSpPr/>
      </dsp:nvSpPr>
      <dsp:spPr>
        <a:xfrm>
          <a:off x="569748" y="4239808"/>
          <a:ext cx="6375066" cy="1788429"/>
        </a:xfrm>
        <a:prstGeom prst="roundRect">
          <a:avLst>
            <a:gd name="adj" fmla="val 10000"/>
          </a:avLst>
        </a:prstGeom>
        <a:solidFill>
          <a:schemeClr val="lt1">
            <a:alpha val="9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de-DE" sz="2400" kern="1200" dirty="0"/>
            <a:t>Considera la actitud y el control conductual determinantes fundamentales de la intención de recompra, estando, a su vez, la actitud determinada por la identidad personal y las normas subjetivas </a:t>
          </a:r>
          <a:endParaRPr lang="es-EC" sz="2400" kern="1200" dirty="0"/>
        </a:p>
      </dsp:txBody>
      <dsp:txXfrm>
        <a:off x="622129" y="4292189"/>
        <a:ext cx="6270304" cy="1683667"/>
      </dsp:txXfrm>
    </dsp:sp>
    <dsp:sp modelId="{232B53B4-CE36-4E28-8F12-6B9AFD8DE295}">
      <dsp:nvSpPr>
        <dsp:cNvPr id="0" name=""/>
        <dsp:cNvSpPr/>
      </dsp:nvSpPr>
      <dsp:spPr>
        <a:xfrm>
          <a:off x="6141301" y="100714"/>
          <a:ext cx="4510563" cy="4510563"/>
        </a:xfrm>
        <a:prstGeom prst="circularArrow">
          <a:avLst>
            <a:gd name="adj1" fmla="val 4878"/>
            <a:gd name="adj2" fmla="val 312630"/>
            <a:gd name="adj3" fmla="val 3291103"/>
            <a:gd name="adj4" fmla="val 15030494"/>
            <a:gd name="adj5" fmla="val 569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EBA44-31E5-452A-8E30-07E2FE938F28}">
      <dsp:nvSpPr>
        <dsp:cNvPr id="0" name=""/>
        <dsp:cNvSpPr/>
      </dsp:nvSpPr>
      <dsp:spPr>
        <a:xfrm>
          <a:off x="6103244" y="655413"/>
          <a:ext cx="3667125" cy="3667125"/>
        </a:xfrm>
        <a:prstGeom prst="gear9">
          <a:avLst/>
        </a:prstGeom>
        <a:solidFill>
          <a:schemeClr val="accent3">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t>La  teoría</a:t>
          </a:r>
          <a:r>
            <a:rPr lang="es-ES_tradnl" sz="2400" b="1" kern="1200" dirty="0"/>
            <a:t>  de  los  usos  y  gratificaciones</a:t>
          </a:r>
          <a:r>
            <a:rPr lang="es-ES_tradnl" sz="2400" kern="1200" dirty="0"/>
            <a:t> </a:t>
          </a:r>
          <a:endParaRPr lang="es-ES" sz="2400" kern="1200" dirty="0"/>
        </a:p>
      </dsp:txBody>
      <dsp:txXfrm>
        <a:off x="6840499" y="1514420"/>
        <a:ext cx="2192615" cy="1884978"/>
      </dsp:txXfrm>
    </dsp:sp>
    <dsp:sp modelId="{C1CD2AA0-515E-4A27-9227-DFA7AB8BBBB6}">
      <dsp:nvSpPr>
        <dsp:cNvPr id="0" name=""/>
        <dsp:cNvSpPr/>
      </dsp:nvSpPr>
      <dsp:spPr>
        <a:xfrm>
          <a:off x="569748" y="4239808"/>
          <a:ext cx="6375066" cy="1788429"/>
        </a:xfrm>
        <a:prstGeom prst="roundRect">
          <a:avLst>
            <a:gd name="adj" fmla="val 10000"/>
          </a:avLst>
        </a:prstGeom>
        <a:solidFill>
          <a:schemeClr val="lt1">
            <a:alpha val="90000"/>
            <a:hueOff val="0"/>
            <a:satOff val="0"/>
            <a:lumOff val="0"/>
            <a:alphaOff val="0"/>
          </a:schemeClr>
        </a:solidFill>
        <a:ln w="15875"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de-DE" sz="2400" kern="1200" dirty="0"/>
            <a:t>Se  refiere  a  la  capacidad  de dirigir múltiples</a:t>
          </a:r>
          <a:r>
            <a:rPr lang="es-ES_tradnl" sz="2400" kern="1200" dirty="0"/>
            <a:t> mensajes  a  diferentes  personas  y  de  recibir  una  respuesta  r</a:t>
          </a:r>
          <a:r>
            <a:rPr lang="de-DE" sz="2400" kern="1200" dirty="0"/>
            <a:t>á</a:t>
          </a:r>
          <a:r>
            <a:rPr lang="es-ES_tradnl" sz="2400" kern="1200" dirty="0"/>
            <a:t>pida, potencializando la comunicación</a:t>
          </a:r>
          <a:endParaRPr lang="es-EC" sz="2400" kern="1200" dirty="0"/>
        </a:p>
      </dsp:txBody>
      <dsp:txXfrm>
        <a:off x="622129" y="4292189"/>
        <a:ext cx="6270304" cy="1683667"/>
      </dsp:txXfrm>
    </dsp:sp>
    <dsp:sp modelId="{232B53B4-CE36-4E28-8F12-6B9AFD8DE295}">
      <dsp:nvSpPr>
        <dsp:cNvPr id="0" name=""/>
        <dsp:cNvSpPr/>
      </dsp:nvSpPr>
      <dsp:spPr>
        <a:xfrm>
          <a:off x="6141301" y="100714"/>
          <a:ext cx="4510563" cy="4510563"/>
        </a:xfrm>
        <a:prstGeom prst="circularArrow">
          <a:avLst>
            <a:gd name="adj1" fmla="val 4878"/>
            <a:gd name="adj2" fmla="val 312630"/>
            <a:gd name="adj3" fmla="val 3291103"/>
            <a:gd name="adj4" fmla="val 15030494"/>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23481-4E55-4DD6-955A-3B82EF34EEF0}">
      <dsp:nvSpPr>
        <dsp:cNvPr id="0" name=""/>
        <dsp:cNvSpPr/>
      </dsp:nvSpPr>
      <dsp:spPr>
        <a:xfrm>
          <a:off x="0" y="421948"/>
          <a:ext cx="9066028" cy="680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A9F36-0DBC-4287-9902-09F50DE70667}">
      <dsp:nvSpPr>
        <dsp:cNvPr id="0" name=""/>
        <dsp:cNvSpPr/>
      </dsp:nvSpPr>
      <dsp:spPr>
        <a:xfrm>
          <a:off x="453301" y="23428"/>
          <a:ext cx="1221266" cy="797040"/>
        </a:xfrm>
        <a:prstGeom prst="roundRect">
          <a:avLst/>
        </a:prstGeom>
        <a:blipFill rotWithShape="0">
          <a:blip xmlns:r="http://schemas.openxmlformats.org/officeDocument/2006/relationships" r:embed="rId1"/>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872" tIns="0" rIns="239872" bIns="0" numCol="1" spcCol="1270" anchor="ctr" anchorCtr="0">
          <a:noAutofit/>
        </a:bodyPr>
        <a:lstStyle/>
        <a:p>
          <a:pPr marL="0" lvl="0" indent="0" algn="l" defTabSz="1200150">
            <a:lnSpc>
              <a:spcPct val="90000"/>
            </a:lnSpc>
            <a:spcBef>
              <a:spcPct val="0"/>
            </a:spcBef>
            <a:spcAft>
              <a:spcPct val="35000"/>
            </a:spcAft>
            <a:buNone/>
          </a:pPr>
          <a:endParaRPr lang="es-ES" sz="2700" kern="1200"/>
        </a:p>
      </dsp:txBody>
      <dsp:txXfrm>
        <a:off x="492209" y="62336"/>
        <a:ext cx="1143450" cy="719224"/>
      </dsp:txXfrm>
    </dsp:sp>
    <dsp:sp modelId="{48DF62E7-6286-48A5-AF7F-EBD39A05F293}">
      <dsp:nvSpPr>
        <dsp:cNvPr id="0" name=""/>
        <dsp:cNvSpPr/>
      </dsp:nvSpPr>
      <dsp:spPr>
        <a:xfrm>
          <a:off x="0" y="1646668"/>
          <a:ext cx="9066028" cy="246645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3625" tIns="562356" rIns="703625" bIns="192024" numCol="1" spcCol="1270" anchor="t" anchorCtr="0">
          <a:noAutofit/>
        </a:bodyPr>
        <a:lstStyle/>
        <a:p>
          <a:pPr marL="228600" lvl="1" indent="-228600" algn="l" defTabSz="1200150">
            <a:lnSpc>
              <a:spcPct val="90000"/>
            </a:lnSpc>
            <a:spcBef>
              <a:spcPct val="0"/>
            </a:spcBef>
            <a:spcAft>
              <a:spcPct val="15000"/>
            </a:spcAft>
            <a:buChar char="•"/>
          </a:pPr>
          <a:r>
            <a:rPr lang="es-EC" sz="2700" kern="1200" dirty="0">
              <a:latin typeface="Times New Roman" panose="02020603050405020304" pitchFamily="18" charset="0"/>
              <a:cs typeface="Times New Roman" panose="02020603050405020304" pitchFamily="18" charset="0"/>
            </a:rPr>
            <a:t>Intención de recompra</a:t>
          </a:r>
          <a:endParaRPr lang="es-ES" sz="2700" kern="1200" dirty="0"/>
        </a:p>
        <a:p>
          <a:pPr marL="228600" lvl="1" indent="-228600" algn="l" defTabSz="1200150">
            <a:lnSpc>
              <a:spcPct val="90000"/>
            </a:lnSpc>
            <a:spcBef>
              <a:spcPct val="0"/>
            </a:spcBef>
            <a:spcAft>
              <a:spcPct val="15000"/>
            </a:spcAft>
            <a:buChar char="•"/>
          </a:pPr>
          <a:r>
            <a:rPr lang="es-EC" sz="2700" kern="1200" dirty="0">
              <a:latin typeface="Times New Roman" panose="02020603050405020304" pitchFamily="18" charset="0"/>
              <a:cs typeface="Times New Roman" panose="02020603050405020304" pitchFamily="18" charset="0"/>
            </a:rPr>
            <a:t>Confianza en el vendedor online</a:t>
          </a:r>
          <a:endParaRPr lang="es-ES" sz="2700" kern="1200" dirty="0"/>
        </a:p>
        <a:p>
          <a:pPr marL="228600" lvl="1" indent="-228600" algn="l" defTabSz="1200150">
            <a:lnSpc>
              <a:spcPct val="90000"/>
            </a:lnSpc>
            <a:spcBef>
              <a:spcPct val="0"/>
            </a:spcBef>
            <a:spcAft>
              <a:spcPct val="15000"/>
            </a:spcAft>
            <a:buChar char="•"/>
          </a:pPr>
          <a:r>
            <a:rPr lang="es-EC" sz="2700" kern="1200" dirty="0">
              <a:latin typeface="Times New Roman" panose="02020603050405020304" pitchFamily="18" charset="0"/>
              <a:cs typeface="Times New Roman" panose="02020603050405020304" pitchFamily="18" charset="0"/>
            </a:rPr>
            <a:t>Utilidad percibida</a:t>
          </a:r>
          <a:endParaRPr lang="es-ES" sz="2700" kern="1200" dirty="0"/>
        </a:p>
        <a:p>
          <a:pPr marL="228600" lvl="1" indent="-228600" algn="l" defTabSz="1200150">
            <a:lnSpc>
              <a:spcPct val="90000"/>
            </a:lnSpc>
            <a:spcBef>
              <a:spcPct val="0"/>
            </a:spcBef>
            <a:spcAft>
              <a:spcPct val="15000"/>
            </a:spcAft>
            <a:buChar char="•"/>
          </a:pPr>
          <a:r>
            <a:rPr lang="es-EC" sz="2700" kern="1200">
              <a:latin typeface="Times New Roman" panose="02020603050405020304" pitchFamily="18" charset="0"/>
              <a:cs typeface="Times New Roman" panose="02020603050405020304" pitchFamily="18" charset="0"/>
            </a:rPr>
            <a:t>Actitud hacia el vendedor online</a:t>
          </a:r>
          <a:endParaRPr lang="es-ES" sz="2700" kern="1200" dirty="0"/>
        </a:p>
      </dsp:txBody>
      <dsp:txXfrm>
        <a:off x="0" y="1646668"/>
        <a:ext cx="9066028" cy="2466450"/>
      </dsp:txXfrm>
    </dsp:sp>
    <dsp:sp modelId="{C9F7AA07-BF4D-4B4E-BF1B-66C81E32126F}">
      <dsp:nvSpPr>
        <dsp:cNvPr id="0" name=""/>
        <dsp:cNvSpPr/>
      </dsp:nvSpPr>
      <dsp:spPr>
        <a:xfrm>
          <a:off x="453301" y="1248148"/>
          <a:ext cx="6346219" cy="79704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872" tIns="0" rIns="239872" bIns="0" numCol="1" spcCol="1270" anchor="ctr" anchorCtr="0">
          <a:noAutofit/>
        </a:bodyPr>
        <a:lstStyle/>
        <a:p>
          <a:pPr marL="0" lvl="0" indent="0" algn="l" defTabSz="1200150">
            <a:lnSpc>
              <a:spcPct val="90000"/>
            </a:lnSpc>
            <a:spcBef>
              <a:spcPct val="0"/>
            </a:spcBef>
            <a:spcAft>
              <a:spcPct val="35000"/>
            </a:spcAft>
            <a:buNone/>
          </a:pPr>
          <a:r>
            <a:rPr lang="es-EC" sz="2700" kern="1200" dirty="0">
              <a:latin typeface="Times New Roman" panose="02020603050405020304" pitchFamily="18" charset="0"/>
              <a:cs typeface="Times New Roman" panose="02020603050405020304" pitchFamily="18" charset="0"/>
            </a:rPr>
            <a:t>Boca-oído electrónico</a:t>
          </a:r>
          <a:endParaRPr lang="es-ES" sz="2700" kern="1200" dirty="0"/>
        </a:p>
      </dsp:txBody>
      <dsp:txXfrm>
        <a:off x="492209" y="1287056"/>
        <a:ext cx="6268403" cy="719224"/>
      </dsp:txXfrm>
    </dsp:sp>
    <dsp:sp modelId="{001D6415-316E-4912-96E1-6BDC8C8CFF74}">
      <dsp:nvSpPr>
        <dsp:cNvPr id="0" name=""/>
        <dsp:cNvSpPr/>
      </dsp:nvSpPr>
      <dsp:spPr>
        <a:xfrm>
          <a:off x="0" y="4657439"/>
          <a:ext cx="9066028" cy="1148175"/>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3625" tIns="562356" rIns="703625" bIns="192024" numCol="1" spcCol="1270" anchor="t" anchorCtr="0">
          <a:noAutofit/>
        </a:bodyPr>
        <a:lstStyle/>
        <a:p>
          <a:pPr marL="228600" lvl="1" indent="-228600" algn="l" defTabSz="1200150">
            <a:lnSpc>
              <a:spcPct val="90000"/>
            </a:lnSpc>
            <a:spcBef>
              <a:spcPct val="0"/>
            </a:spcBef>
            <a:spcAft>
              <a:spcPct val="15000"/>
            </a:spcAft>
            <a:buChar char="•"/>
          </a:pPr>
          <a:r>
            <a:rPr lang="es-EC" sz="2700" kern="1200">
              <a:latin typeface="Times New Roman" panose="02020603050405020304" pitchFamily="18" charset="0"/>
              <a:cs typeface="Times New Roman" panose="02020603050405020304" pitchFamily="18" charset="0"/>
            </a:rPr>
            <a:t>Intención de recompra</a:t>
          </a:r>
          <a:endParaRPr lang="es-ES" sz="2700" kern="1200" dirty="0"/>
        </a:p>
      </dsp:txBody>
      <dsp:txXfrm>
        <a:off x="0" y="4657439"/>
        <a:ext cx="9066028" cy="1148175"/>
      </dsp:txXfrm>
    </dsp:sp>
    <dsp:sp modelId="{EE1DF46E-77AA-4E38-B573-E1CBFC422B44}">
      <dsp:nvSpPr>
        <dsp:cNvPr id="0" name=""/>
        <dsp:cNvSpPr/>
      </dsp:nvSpPr>
      <dsp:spPr>
        <a:xfrm>
          <a:off x="453301" y="4258918"/>
          <a:ext cx="6346219" cy="79704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872" tIns="0" rIns="239872" bIns="0" numCol="1" spcCol="1270" anchor="ctr" anchorCtr="0">
          <a:noAutofit/>
        </a:bodyPr>
        <a:lstStyle/>
        <a:p>
          <a:pPr marL="0" lvl="0" indent="0" algn="l" defTabSz="1200150">
            <a:lnSpc>
              <a:spcPct val="90000"/>
            </a:lnSpc>
            <a:spcBef>
              <a:spcPct val="0"/>
            </a:spcBef>
            <a:spcAft>
              <a:spcPct val="35000"/>
            </a:spcAft>
            <a:buNone/>
          </a:pPr>
          <a:r>
            <a:rPr lang="es-EC" sz="2700" kern="1200" dirty="0">
              <a:latin typeface="Times New Roman" panose="02020603050405020304" pitchFamily="18" charset="0"/>
              <a:cs typeface="Times New Roman" panose="02020603050405020304" pitchFamily="18" charset="0"/>
            </a:rPr>
            <a:t>Business </a:t>
          </a:r>
          <a:r>
            <a:rPr lang="es-EC" sz="2700" kern="1200" dirty="0" err="1">
              <a:latin typeface="Times New Roman" panose="02020603050405020304" pitchFamily="18" charset="0"/>
              <a:cs typeface="Times New Roman" panose="02020603050405020304" pitchFamily="18" charset="0"/>
            </a:rPr>
            <a:t>to</a:t>
          </a:r>
          <a:r>
            <a:rPr lang="es-EC" sz="2700" kern="1200" dirty="0">
              <a:latin typeface="Times New Roman" panose="02020603050405020304" pitchFamily="18" charset="0"/>
              <a:cs typeface="Times New Roman" panose="02020603050405020304" pitchFamily="18" charset="0"/>
            </a:rPr>
            <a:t> Consumer</a:t>
          </a:r>
          <a:endParaRPr lang="es-ES" sz="2700" kern="1200" dirty="0"/>
        </a:p>
      </dsp:txBody>
      <dsp:txXfrm>
        <a:off x="492209" y="4297826"/>
        <a:ext cx="6268403" cy="7192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521DF-59C7-4B99-B3A0-B2C133460A67}">
      <dsp:nvSpPr>
        <dsp:cNvPr id="0" name=""/>
        <dsp:cNvSpPr/>
      </dsp:nvSpPr>
      <dsp:spPr>
        <a:xfrm>
          <a:off x="4131" y="1141884"/>
          <a:ext cx="3612939" cy="3612939"/>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DELIMITACIÓN DEL PROBLEMA</a:t>
          </a:r>
        </a:p>
      </dsp:txBody>
      <dsp:txXfrm>
        <a:off x="533234" y="1670987"/>
        <a:ext cx="2554733" cy="2554733"/>
      </dsp:txXfrm>
    </dsp:sp>
    <dsp:sp modelId="{BB50D508-6224-4124-A4AC-FE644329CD39}">
      <dsp:nvSpPr>
        <dsp:cNvPr id="0" name=""/>
        <dsp:cNvSpPr/>
      </dsp:nvSpPr>
      <dsp:spPr>
        <a:xfrm>
          <a:off x="4159012" y="2276347"/>
          <a:ext cx="1148914" cy="13440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4159012" y="2545150"/>
        <a:ext cx="804240" cy="806407"/>
      </dsp:txXfrm>
    </dsp:sp>
    <dsp:sp modelId="{875273BE-63E2-41A5-8440-584AD2D4EBC4}">
      <dsp:nvSpPr>
        <dsp:cNvPr id="0" name=""/>
        <dsp:cNvSpPr/>
      </dsp:nvSpPr>
      <dsp:spPr>
        <a:xfrm>
          <a:off x="5784835" y="1141884"/>
          <a:ext cx="3612939" cy="3612939"/>
        </a:xfrm>
        <a:prstGeom prst="ellipse">
          <a:avLst/>
        </a:prstGeom>
        <a:solidFill>
          <a:schemeClr val="accent5">
            <a:hueOff val="2356783"/>
            <a:satOff val="-11270"/>
            <a:lumOff val="1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_tradnl" sz="1900" kern="1200">
              <a:uFillTx/>
            </a:rPr>
            <a:t>Al </a:t>
          </a:r>
          <a:r>
            <a:rPr lang="es-ES_tradnl" sz="1900" kern="1200" dirty="0">
              <a:uFillTx/>
            </a:rPr>
            <a:t>tomar una decisión de compra de manera online, las empresas no optimizan la gestión en el comercio electrónico existente o direccionan la implementación con enfoque a la mejora continua.</a:t>
          </a:r>
          <a:endParaRPr lang="es-ES" sz="1900" kern="1200" dirty="0"/>
        </a:p>
      </dsp:txBody>
      <dsp:txXfrm>
        <a:off x="6313938" y="1670987"/>
        <a:ext cx="2554733" cy="25547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E0F7A-D85C-422F-A402-E21BCB5566AE}">
      <dsp:nvSpPr>
        <dsp:cNvPr id="0" name=""/>
        <dsp:cNvSpPr/>
      </dsp:nvSpPr>
      <dsp:spPr>
        <a:xfrm>
          <a:off x="1385506" y="733437"/>
          <a:ext cx="4891971" cy="4891971"/>
        </a:xfrm>
        <a:prstGeom prst="blockArc">
          <a:avLst>
            <a:gd name="adj1" fmla="val 9000000"/>
            <a:gd name="adj2" fmla="val 16200000"/>
            <a:gd name="adj3" fmla="val 4641"/>
          </a:avLst>
        </a:prstGeom>
        <a:solidFill>
          <a:schemeClr val="accent2">
            <a:shade val="90000"/>
            <a:hueOff val="519516"/>
            <a:satOff val="-21824"/>
            <a:lumOff val="28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E6F33-FF85-4DF8-9AAC-999B6F22BDA5}">
      <dsp:nvSpPr>
        <dsp:cNvPr id="0" name=""/>
        <dsp:cNvSpPr/>
      </dsp:nvSpPr>
      <dsp:spPr>
        <a:xfrm>
          <a:off x="1385506" y="733437"/>
          <a:ext cx="4891971" cy="4891971"/>
        </a:xfrm>
        <a:prstGeom prst="blockArc">
          <a:avLst>
            <a:gd name="adj1" fmla="val 1800000"/>
            <a:gd name="adj2" fmla="val 9000000"/>
            <a:gd name="adj3" fmla="val 4641"/>
          </a:avLst>
        </a:prstGeom>
        <a:solidFill>
          <a:schemeClr val="accent2">
            <a:shade val="90000"/>
            <a:hueOff val="259758"/>
            <a:satOff val="-10912"/>
            <a:lumOff val="14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A175E-F942-448A-9D5A-19E5D24E806E}">
      <dsp:nvSpPr>
        <dsp:cNvPr id="0" name=""/>
        <dsp:cNvSpPr/>
      </dsp:nvSpPr>
      <dsp:spPr>
        <a:xfrm>
          <a:off x="1385506" y="733437"/>
          <a:ext cx="4891971" cy="4891971"/>
        </a:xfrm>
        <a:prstGeom prst="blockArc">
          <a:avLst>
            <a:gd name="adj1" fmla="val 16200000"/>
            <a:gd name="adj2" fmla="val 1800000"/>
            <a:gd name="adj3" fmla="val 4641"/>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F2B334-EDB7-4F60-8FD3-1F400CD7C40C}">
      <dsp:nvSpPr>
        <dsp:cNvPr id="0" name=""/>
        <dsp:cNvSpPr/>
      </dsp:nvSpPr>
      <dsp:spPr>
        <a:xfrm>
          <a:off x="2705243" y="2053173"/>
          <a:ext cx="2252498" cy="2252498"/>
        </a:xfrm>
        <a:prstGeom prst="ellipse">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kern="1200" dirty="0"/>
            <a:t>Cantón Rumiñahui </a:t>
          </a:r>
        </a:p>
        <a:p>
          <a:pPr marL="0" lvl="0" indent="0" algn="ctr" defTabSz="1155700">
            <a:lnSpc>
              <a:spcPct val="90000"/>
            </a:lnSpc>
            <a:spcBef>
              <a:spcPct val="0"/>
            </a:spcBef>
            <a:spcAft>
              <a:spcPct val="35000"/>
            </a:spcAft>
            <a:buNone/>
          </a:pPr>
          <a:r>
            <a:rPr lang="es-ES" sz="2600" kern="1200" dirty="0"/>
            <a:t>PICHINCHA</a:t>
          </a:r>
        </a:p>
      </dsp:txBody>
      <dsp:txXfrm>
        <a:off x="3035114" y="2383044"/>
        <a:ext cx="1592756" cy="1592756"/>
      </dsp:txXfrm>
    </dsp:sp>
    <dsp:sp modelId="{9E549A45-0D20-4A3F-A70D-0950FCD48DCC}">
      <dsp:nvSpPr>
        <dsp:cNvPr id="0" name=""/>
        <dsp:cNvSpPr/>
      </dsp:nvSpPr>
      <dsp:spPr>
        <a:xfrm>
          <a:off x="3043118" y="1825"/>
          <a:ext cx="1576748" cy="1576748"/>
        </a:xfrm>
        <a:prstGeom prst="ellipse">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Superficie promedio de 138,6 km² </a:t>
          </a:r>
          <a:endParaRPr lang="es-ES" sz="1200" kern="1200" dirty="0"/>
        </a:p>
      </dsp:txBody>
      <dsp:txXfrm>
        <a:off x="3274027" y="232734"/>
        <a:ext cx="1114930" cy="1114930"/>
      </dsp:txXfrm>
    </dsp:sp>
    <dsp:sp modelId="{4ADF3D86-4700-41D9-9A5E-E1B7722A2869}">
      <dsp:nvSpPr>
        <dsp:cNvPr id="0" name=""/>
        <dsp:cNvSpPr/>
      </dsp:nvSpPr>
      <dsp:spPr>
        <a:xfrm>
          <a:off x="5112245" y="3585659"/>
          <a:ext cx="1576748" cy="1576748"/>
        </a:xfrm>
        <a:prstGeom prst="ellipse">
          <a:avLst/>
        </a:prstGeom>
        <a:solidFill>
          <a:schemeClr val="accent2">
            <a:shade val="80000"/>
            <a:hueOff val="259796"/>
            <a:satOff val="-11129"/>
            <a:lumOff val="153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PARROQUIAS </a:t>
          </a:r>
          <a:r>
            <a:rPr lang="de-DE" sz="1200" kern="1200" dirty="0"/>
            <a:t>Sangolquí, San Rafael, San Pedro de Taboada, Cotogchoa y Rumipamba</a:t>
          </a:r>
          <a:endParaRPr lang="es-ES" sz="1200" kern="1200" dirty="0"/>
        </a:p>
      </dsp:txBody>
      <dsp:txXfrm>
        <a:off x="5343154" y="3816568"/>
        <a:ext cx="1114930" cy="1114930"/>
      </dsp:txXfrm>
    </dsp:sp>
    <dsp:sp modelId="{E5DE1237-D502-43A8-ABED-F9B32D59734D}">
      <dsp:nvSpPr>
        <dsp:cNvPr id="0" name=""/>
        <dsp:cNvSpPr/>
      </dsp:nvSpPr>
      <dsp:spPr>
        <a:xfrm>
          <a:off x="973990" y="3585659"/>
          <a:ext cx="1576748" cy="1576748"/>
        </a:xfrm>
        <a:prstGeom prst="ellipse">
          <a:avLst/>
        </a:prstGeom>
        <a:solidFill>
          <a:schemeClr val="accent2">
            <a:shade val="80000"/>
            <a:hueOff val="519592"/>
            <a:satOff val="-22257"/>
            <a:lumOff val="306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PEA 42.408 habitantes </a:t>
          </a:r>
          <a:endParaRPr lang="es-ES" sz="1200" kern="1200" dirty="0"/>
        </a:p>
      </dsp:txBody>
      <dsp:txXfrm>
        <a:off x="1204899" y="3816568"/>
        <a:ext cx="1114930" cy="1114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29CA-3362-4572-B82C-A12C9765C847}">
      <dsp:nvSpPr>
        <dsp:cNvPr id="0" name=""/>
        <dsp:cNvSpPr/>
      </dsp:nvSpPr>
      <dsp:spPr>
        <a:xfrm rot="5400000">
          <a:off x="397247" y="3338758"/>
          <a:ext cx="1188121" cy="19770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1E162-C485-4FA1-BCA1-346A4C16B6D8}">
      <dsp:nvSpPr>
        <dsp:cNvPr id="0" name=""/>
        <dsp:cNvSpPr/>
      </dsp:nvSpPr>
      <dsp:spPr>
        <a:xfrm>
          <a:off x="198920" y="3929457"/>
          <a:ext cx="1784853" cy="156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uFillTx/>
            </a:rPr>
            <a:t>H1: La cantidad de eWom tiene un efecto positivo en la utilidad percibida de la página web.</a:t>
          </a:r>
          <a:endParaRPr lang="es-ES" sz="1700" kern="1200" dirty="0"/>
        </a:p>
      </dsp:txBody>
      <dsp:txXfrm>
        <a:off x="198920" y="3929457"/>
        <a:ext cx="1784853" cy="1564528"/>
      </dsp:txXfrm>
    </dsp:sp>
    <dsp:sp modelId="{242F8DEE-5736-49E1-BFAD-C1700B8DB2E5}">
      <dsp:nvSpPr>
        <dsp:cNvPr id="0" name=""/>
        <dsp:cNvSpPr/>
      </dsp:nvSpPr>
      <dsp:spPr>
        <a:xfrm>
          <a:off x="1647008" y="3193208"/>
          <a:ext cx="336764" cy="336764"/>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C1762-355F-44B1-8CB6-DE844AA5E243}">
      <dsp:nvSpPr>
        <dsp:cNvPr id="0" name=""/>
        <dsp:cNvSpPr/>
      </dsp:nvSpPr>
      <dsp:spPr>
        <a:xfrm rot="5400000">
          <a:off x="2582256" y="2798075"/>
          <a:ext cx="1188121" cy="19770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BD0AE-1DD2-4FFE-9787-9E4FD2909D20}">
      <dsp:nvSpPr>
        <dsp:cNvPr id="0" name=""/>
        <dsp:cNvSpPr/>
      </dsp:nvSpPr>
      <dsp:spPr>
        <a:xfrm>
          <a:off x="2383929" y="3388775"/>
          <a:ext cx="1784853" cy="156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uFillTx/>
            </a:rPr>
            <a:t>H2: La cantidad de eWom tiene un efecto positivo en la confianza hacia el vendedor online.</a:t>
          </a:r>
          <a:endParaRPr lang="es-ES" sz="1700" kern="1200" dirty="0"/>
        </a:p>
      </dsp:txBody>
      <dsp:txXfrm>
        <a:off x="2383929" y="3388775"/>
        <a:ext cx="1784853" cy="1564528"/>
      </dsp:txXfrm>
    </dsp:sp>
    <dsp:sp modelId="{A29878FB-B412-42BB-970B-0D4411F1F50B}">
      <dsp:nvSpPr>
        <dsp:cNvPr id="0" name=""/>
        <dsp:cNvSpPr/>
      </dsp:nvSpPr>
      <dsp:spPr>
        <a:xfrm>
          <a:off x="3832018" y="2652526"/>
          <a:ext cx="336764" cy="336764"/>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7B290-0CBB-4EB3-9D5F-F0DC5F73802B}">
      <dsp:nvSpPr>
        <dsp:cNvPr id="0" name=""/>
        <dsp:cNvSpPr/>
      </dsp:nvSpPr>
      <dsp:spPr>
        <a:xfrm rot="5400000">
          <a:off x="4767266" y="2257392"/>
          <a:ext cx="1188121" cy="19770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87F51-6D3A-4F7E-9A20-B71C622B1B68}">
      <dsp:nvSpPr>
        <dsp:cNvPr id="0" name=""/>
        <dsp:cNvSpPr/>
      </dsp:nvSpPr>
      <dsp:spPr>
        <a:xfrm>
          <a:off x="4568939" y="2848092"/>
          <a:ext cx="1784853" cy="156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uFillTx/>
            </a:rPr>
            <a:t>H 3: La cantidad de eWom tiene un efecto positivo sobre la actitud hacia el vendedor online.</a:t>
          </a:r>
          <a:endParaRPr lang="es-ES" sz="1700" kern="1200" dirty="0"/>
        </a:p>
      </dsp:txBody>
      <dsp:txXfrm>
        <a:off x="4568939" y="2848092"/>
        <a:ext cx="1784853" cy="1564528"/>
      </dsp:txXfrm>
    </dsp:sp>
    <dsp:sp modelId="{26A63169-0AAC-4F20-A8D9-68CCFC869308}">
      <dsp:nvSpPr>
        <dsp:cNvPr id="0" name=""/>
        <dsp:cNvSpPr/>
      </dsp:nvSpPr>
      <dsp:spPr>
        <a:xfrm>
          <a:off x="6017027" y="2111843"/>
          <a:ext cx="336764" cy="336764"/>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1A76A-F599-41A0-A648-C996614C7B81}">
      <dsp:nvSpPr>
        <dsp:cNvPr id="0" name=""/>
        <dsp:cNvSpPr/>
      </dsp:nvSpPr>
      <dsp:spPr>
        <a:xfrm rot="5400000">
          <a:off x="6952275" y="1716710"/>
          <a:ext cx="1188121" cy="19770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7F457-E9A5-400C-900C-3891AAA7715B}">
      <dsp:nvSpPr>
        <dsp:cNvPr id="0" name=""/>
        <dsp:cNvSpPr/>
      </dsp:nvSpPr>
      <dsp:spPr>
        <a:xfrm>
          <a:off x="6753948" y="2307409"/>
          <a:ext cx="1784853" cy="156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uFillTx/>
            </a:rPr>
            <a:t>H 4: La cantidad de eWom tiene un efecto positivo sobre la intención de recompra online.</a:t>
          </a:r>
          <a:endParaRPr lang="es-ES" sz="1700" kern="1200" dirty="0"/>
        </a:p>
      </dsp:txBody>
      <dsp:txXfrm>
        <a:off x="6753948" y="2307409"/>
        <a:ext cx="1784853" cy="1564528"/>
      </dsp:txXfrm>
    </dsp:sp>
    <dsp:sp modelId="{A64EFE04-A0B8-4BBB-8831-28181536FFD7}">
      <dsp:nvSpPr>
        <dsp:cNvPr id="0" name=""/>
        <dsp:cNvSpPr/>
      </dsp:nvSpPr>
      <dsp:spPr>
        <a:xfrm>
          <a:off x="8202037" y="1571160"/>
          <a:ext cx="336764" cy="336764"/>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88CB2-7780-4051-AA6E-453FF8A844F8}">
      <dsp:nvSpPr>
        <dsp:cNvPr id="0" name=""/>
        <dsp:cNvSpPr/>
      </dsp:nvSpPr>
      <dsp:spPr>
        <a:xfrm rot="5400000">
          <a:off x="9137285" y="1176027"/>
          <a:ext cx="1188121" cy="19770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25734-9977-4368-9C2D-415677CF5666}">
      <dsp:nvSpPr>
        <dsp:cNvPr id="0" name=""/>
        <dsp:cNvSpPr/>
      </dsp:nvSpPr>
      <dsp:spPr>
        <a:xfrm>
          <a:off x="8938958" y="1766726"/>
          <a:ext cx="1784853" cy="156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a:uFillTx/>
            </a:rPr>
            <a:t>H 5: El business to consumer tiene un efecto positivo sobre la intención de recompra online.</a:t>
          </a:r>
          <a:endParaRPr lang="es-ES" sz="1700" kern="1200" dirty="0"/>
        </a:p>
      </dsp:txBody>
      <dsp:txXfrm>
        <a:off x="8938958" y="1766726"/>
        <a:ext cx="1784853" cy="15645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E599-46AC-4E8C-86FE-314013F1FE48}">
      <dsp:nvSpPr>
        <dsp:cNvPr id="0" name=""/>
        <dsp:cNvSpPr/>
      </dsp:nvSpPr>
      <dsp:spPr>
        <a:xfrm>
          <a:off x="567187" y="0"/>
          <a:ext cx="1296482" cy="720267"/>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ESTUDIO CUANTITATIVO</a:t>
          </a:r>
          <a:endParaRPr lang="es-ES" sz="1500" kern="1200" dirty="0"/>
        </a:p>
      </dsp:txBody>
      <dsp:txXfrm>
        <a:off x="588283" y="21096"/>
        <a:ext cx="1254290" cy="678075"/>
      </dsp:txXfrm>
    </dsp:sp>
    <dsp:sp modelId="{DD514B03-3F5C-48AE-9A0A-2AB7B1D3CBFC}">
      <dsp:nvSpPr>
        <dsp:cNvPr id="0" name=""/>
        <dsp:cNvSpPr/>
      </dsp:nvSpPr>
      <dsp:spPr>
        <a:xfrm>
          <a:off x="2439884" y="0"/>
          <a:ext cx="1296482" cy="720267"/>
        </a:xfrm>
        <a:prstGeom prst="roundRect">
          <a:avLst>
            <a:gd name="adj" fmla="val 10000"/>
          </a:avLst>
        </a:prstGeom>
        <a:solidFill>
          <a:schemeClr val="accent5">
            <a:tint val="40000"/>
            <a:alpha val="90000"/>
            <a:hueOff val="868450"/>
            <a:satOff val="1599"/>
            <a:lumOff val="708"/>
            <a:alphaOff val="0"/>
          </a:schemeClr>
        </a:solidFill>
        <a:ln w="15875" cap="rnd" cmpd="sng" algn="ctr">
          <a:solidFill>
            <a:schemeClr val="accent5">
              <a:tint val="40000"/>
              <a:alpha val="90000"/>
              <a:hueOff val="868450"/>
              <a:satOff val="1599"/>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ESTUDIO</a:t>
          </a:r>
        </a:p>
        <a:p>
          <a:pPr marL="0" lvl="0" indent="0" algn="ctr" defTabSz="666750">
            <a:lnSpc>
              <a:spcPct val="90000"/>
            </a:lnSpc>
            <a:spcBef>
              <a:spcPct val="0"/>
            </a:spcBef>
            <a:spcAft>
              <a:spcPct val="35000"/>
            </a:spcAft>
            <a:buNone/>
          </a:pPr>
          <a:r>
            <a:rPr lang="es-EC" sz="1500" kern="1200" dirty="0"/>
            <a:t>CUALITATIVO</a:t>
          </a:r>
          <a:endParaRPr lang="es-ES" sz="1500" kern="1200" dirty="0"/>
        </a:p>
      </dsp:txBody>
      <dsp:txXfrm>
        <a:off x="2460980" y="21096"/>
        <a:ext cx="1254290" cy="678075"/>
      </dsp:txXfrm>
    </dsp:sp>
    <dsp:sp modelId="{66750613-92D4-4629-AB2A-F8D8B80278DE}">
      <dsp:nvSpPr>
        <dsp:cNvPr id="0" name=""/>
        <dsp:cNvSpPr/>
      </dsp:nvSpPr>
      <dsp:spPr>
        <a:xfrm>
          <a:off x="1881676" y="3061138"/>
          <a:ext cx="540200" cy="540200"/>
        </a:xfrm>
        <a:prstGeom prst="triangle">
          <a:avLst/>
        </a:prstGeom>
        <a:solidFill>
          <a:schemeClr val="accent5">
            <a:tint val="40000"/>
            <a:alpha val="90000"/>
            <a:hueOff val="1736901"/>
            <a:satOff val="3197"/>
            <a:lumOff val="1417"/>
            <a:alphaOff val="0"/>
          </a:schemeClr>
        </a:solidFill>
        <a:ln w="15875" cap="rnd" cmpd="sng" algn="ctr">
          <a:solidFill>
            <a:schemeClr val="accent5">
              <a:tint val="40000"/>
              <a:alpha val="90000"/>
              <a:hueOff val="1736901"/>
              <a:satOff val="3197"/>
              <a:lumOff val="1417"/>
              <a:alphaOff val="0"/>
            </a:schemeClr>
          </a:solidFill>
          <a:prstDash val="solid"/>
        </a:ln>
        <a:effectLst/>
      </dsp:spPr>
      <dsp:style>
        <a:lnRef idx="2">
          <a:scrgbClr r="0" g="0" b="0"/>
        </a:lnRef>
        <a:fillRef idx="1">
          <a:scrgbClr r="0" g="0" b="0"/>
        </a:fillRef>
        <a:effectRef idx="0">
          <a:scrgbClr r="0" g="0" b="0"/>
        </a:effectRef>
        <a:fontRef idx="minor"/>
      </dsp:style>
    </dsp:sp>
    <dsp:sp modelId="{264C961C-3F28-48A0-86EB-CE279C6C73F9}">
      <dsp:nvSpPr>
        <dsp:cNvPr id="0" name=""/>
        <dsp:cNvSpPr/>
      </dsp:nvSpPr>
      <dsp:spPr>
        <a:xfrm rot="21360000">
          <a:off x="530679" y="2829656"/>
          <a:ext cx="3242194" cy="226716"/>
        </a:xfrm>
        <a:prstGeom prst="rect">
          <a:avLst/>
        </a:prstGeom>
        <a:solidFill>
          <a:schemeClr val="accent5">
            <a:tint val="40000"/>
            <a:alpha val="90000"/>
            <a:hueOff val="2605351"/>
            <a:satOff val="4796"/>
            <a:lumOff val="2125"/>
            <a:alphaOff val="0"/>
          </a:schemeClr>
        </a:solidFill>
        <a:ln w="15875" cap="rnd"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sp>
    <dsp:sp modelId="{0101AB9B-E2BD-42D3-A76B-22543C91C4BC}">
      <dsp:nvSpPr>
        <dsp:cNvPr id="0" name=""/>
        <dsp:cNvSpPr/>
      </dsp:nvSpPr>
      <dsp:spPr>
        <a:xfrm rot="21360000">
          <a:off x="532612" y="2262809"/>
          <a:ext cx="1293605" cy="60268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Análisis deductivo</a:t>
          </a:r>
          <a:endParaRPr lang="es-ES" sz="1400" kern="1200" dirty="0"/>
        </a:p>
      </dsp:txBody>
      <dsp:txXfrm>
        <a:off x="562033" y="2292230"/>
        <a:ext cx="1234763" cy="543845"/>
      </dsp:txXfrm>
    </dsp:sp>
    <dsp:sp modelId="{B41953EF-C6EA-4014-B3A2-A2B45AEB298A}">
      <dsp:nvSpPr>
        <dsp:cNvPr id="0" name=""/>
        <dsp:cNvSpPr/>
      </dsp:nvSpPr>
      <dsp:spPr>
        <a:xfrm rot="21360000">
          <a:off x="485795" y="1614568"/>
          <a:ext cx="1293605" cy="602687"/>
        </a:xfrm>
        <a:prstGeom prst="roundRect">
          <a:avLst/>
        </a:prstGeom>
        <a:solidFill>
          <a:schemeClr val="accent5">
            <a:hueOff val="785595"/>
            <a:satOff val="-3757"/>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 deriva de un marco conceptual</a:t>
          </a:r>
          <a:endParaRPr lang="es-ES" sz="1400" kern="1200" dirty="0"/>
        </a:p>
      </dsp:txBody>
      <dsp:txXfrm>
        <a:off x="515216" y="1643989"/>
        <a:ext cx="1234763" cy="543845"/>
      </dsp:txXfrm>
    </dsp:sp>
    <dsp:sp modelId="{071ADFE6-5288-4852-8FFD-518B3B8E1FD3}">
      <dsp:nvSpPr>
        <dsp:cNvPr id="0" name=""/>
        <dsp:cNvSpPr/>
      </dsp:nvSpPr>
      <dsp:spPr>
        <a:xfrm rot="21360000">
          <a:off x="438978" y="980732"/>
          <a:ext cx="1293605" cy="602687"/>
        </a:xfrm>
        <a:prstGeom prst="roundRect">
          <a:avLst/>
        </a:prstGeom>
        <a:solidFill>
          <a:schemeClr val="accent5">
            <a:hueOff val="1571189"/>
            <a:satOff val="-7513"/>
            <a:lumOff val="8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Medición de características</a:t>
          </a:r>
          <a:endParaRPr lang="es-ES" sz="1400" kern="1200" dirty="0"/>
        </a:p>
      </dsp:txBody>
      <dsp:txXfrm>
        <a:off x="468399" y="1010153"/>
        <a:ext cx="1234763" cy="543845"/>
      </dsp:txXfrm>
    </dsp:sp>
    <dsp:sp modelId="{B27CF5B2-3354-4C2A-807C-63502BEBC7A0}">
      <dsp:nvSpPr>
        <dsp:cNvPr id="0" name=""/>
        <dsp:cNvSpPr/>
      </dsp:nvSpPr>
      <dsp:spPr>
        <a:xfrm rot="21360000">
          <a:off x="2387302" y="2133161"/>
          <a:ext cx="1293605" cy="602687"/>
        </a:xfrm>
        <a:prstGeom prst="roundRect">
          <a:avLst/>
        </a:prstGeom>
        <a:solidFill>
          <a:schemeClr val="accent5">
            <a:hueOff val="2356783"/>
            <a:satOff val="-11270"/>
            <a:lumOff val="1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Cualifica y describe rasgos determinantes</a:t>
          </a:r>
          <a:endParaRPr lang="es-ES" sz="1400" kern="1200" dirty="0"/>
        </a:p>
      </dsp:txBody>
      <dsp:txXfrm>
        <a:off x="2416723" y="2162582"/>
        <a:ext cx="1234763" cy="5438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CC386-B729-4180-8D78-7F4CF44DE120}">
      <dsp:nvSpPr>
        <dsp:cNvPr id="0" name=""/>
        <dsp:cNvSpPr/>
      </dsp:nvSpPr>
      <dsp:spPr>
        <a:xfrm>
          <a:off x="466402" y="874425"/>
          <a:ext cx="1456234" cy="479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Muestreo Aleatorio Simple</a:t>
          </a:r>
          <a:endParaRPr lang="es-ES" sz="1500" kern="1200" dirty="0"/>
        </a:p>
      </dsp:txBody>
      <dsp:txXfrm>
        <a:off x="466402" y="874425"/>
        <a:ext cx="1456234" cy="479895"/>
      </dsp:txXfrm>
    </dsp:sp>
    <dsp:sp modelId="{F7371802-DC2F-4934-9C37-C453A5723C6A}">
      <dsp:nvSpPr>
        <dsp:cNvPr id="0" name=""/>
        <dsp:cNvSpPr/>
      </dsp:nvSpPr>
      <dsp:spPr>
        <a:xfrm>
          <a:off x="464754" y="728470"/>
          <a:ext cx="115836" cy="115836"/>
        </a:xfrm>
        <a:prstGeom prst="ellipse">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C5825-69D6-4153-A209-6CFE1B7C1353}">
      <dsp:nvSpPr>
        <dsp:cNvPr id="0" name=""/>
        <dsp:cNvSpPr/>
      </dsp:nvSpPr>
      <dsp:spPr>
        <a:xfrm>
          <a:off x="545840" y="566299"/>
          <a:ext cx="115836" cy="115836"/>
        </a:xfrm>
        <a:prstGeom prst="ellipse">
          <a:avLst/>
        </a:prstGeom>
        <a:solidFill>
          <a:schemeClr val="accent2">
            <a:shade val="50000"/>
            <a:hueOff val="66350"/>
            <a:satOff val="-2955"/>
            <a:lumOff val="53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9BF4A-9332-4157-8C73-599B15D0519A}">
      <dsp:nvSpPr>
        <dsp:cNvPr id="0" name=""/>
        <dsp:cNvSpPr/>
      </dsp:nvSpPr>
      <dsp:spPr>
        <a:xfrm>
          <a:off x="784778" y="598734"/>
          <a:ext cx="182029" cy="182029"/>
        </a:xfrm>
        <a:prstGeom prst="ellipse">
          <a:avLst/>
        </a:prstGeom>
        <a:solidFill>
          <a:schemeClr val="accent2">
            <a:shade val="50000"/>
            <a:hueOff val="132700"/>
            <a:satOff val="-5911"/>
            <a:lumOff val="106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94C79-21B8-44F3-868F-3FB4774611D3}">
      <dsp:nvSpPr>
        <dsp:cNvPr id="0" name=""/>
        <dsp:cNvSpPr/>
      </dsp:nvSpPr>
      <dsp:spPr>
        <a:xfrm>
          <a:off x="902618" y="420344"/>
          <a:ext cx="115836" cy="115836"/>
        </a:xfrm>
        <a:prstGeom prst="ellipse">
          <a:avLst/>
        </a:prstGeom>
        <a:solidFill>
          <a:schemeClr val="accent2">
            <a:shade val="50000"/>
            <a:hueOff val="199050"/>
            <a:satOff val="-8866"/>
            <a:lumOff val="160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EDB01-A68D-488E-B502-1E7577D952E1}">
      <dsp:nvSpPr>
        <dsp:cNvPr id="0" name=""/>
        <dsp:cNvSpPr/>
      </dsp:nvSpPr>
      <dsp:spPr>
        <a:xfrm>
          <a:off x="1113441" y="355476"/>
          <a:ext cx="115836" cy="115836"/>
        </a:xfrm>
        <a:prstGeom prst="ellipse">
          <a:avLst/>
        </a:prstGeom>
        <a:solidFill>
          <a:schemeClr val="accent2">
            <a:shade val="50000"/>
            <a:hueOff val="265400"/>
            <a:satOff val="-11821"/>
            <a:lumOff val="213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59DC1-DADD-4A84-84AE-0572D50BC88F}">
      <dsp:nvSpPr>
        <dsp:cNvPr id="0" name=""/>
        <dsp:cNvSpPr/>
      </dsp:nvSpPr>
      <dsp:spPr>
        <a:xfrm>
          <a:off x="1372915" y="468996"/>
          <a:ext cx="115836" cy="115836"/>
        </a:xfrm>
        <a:prstGeom prst="ellipse">
          <a:avLst/>
        </a:prstGeom>
        <a:solidFill>
          <a:schemeClr val="accent2">
            <a:shade val="50000"/>
            <a:hueOff val="331750"/>
            <a:satOff val="-14776"/>
            <a:lumOff val="267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41B84-FCB1-47A9-8757-3BC019B916EF}">
      <dsp:nvSpPr>
        <dsp:cNvPr id="0" name=""/>
        <dsp:cNvSpPr/>
      </dsp:nvSpPr>
      <dsp:spPr>
        <a:xfrm>
          <a:off x="1535087" y="550083"/>
          <a:ext cx="182029" cy="182029"/>
        </a:xfrm>
        <a:prstGeom prst="ellipse">
          <a:avLst/>
        </a:prstGeom>
        <a:solidFill>
          <a:schemeClr val="accent2">
            <a:shade val="50000"/>
            <a:hueOff val="398099"/>
            <a:satOff val="-17732"/>
            <a:lumOff val="320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C0769-8E04-4000-9042-B3CE4C2D871F}">
      <dsp:nvSpPr>
        <dsp:cNvPr id="0" name=""/>
        <dsp:cNvSpPr/>
      </dsp:nvSpPr>
      <dsp:spPr>
        <a:xfrm>
          <a:off x="1762127" y="728470"/>
          <a:ext cx="115836" cy="115836"/>
        </a:xfrm>
        <a:prstGeom prst="ellipse">
          <a:avLst/>
        </a:prstGeom>
        <a:solidFill>
          <a:schemeClr val="accent2">
            <a:shade val="50000"/>
            <a:hueOff val="464449"/>
            <a:satOff val="-20687"/>
            <a:lumOff val="374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D2FFA4-757B-468D-9704-B4D365544061}">
      <dsp:nvSpPr>
        <dsp:cNvPr id="0" name=""/>
        <dsp:cNvSpPr/>
      </dsp:nvSpPr>
      <dsp:spPr>
        <a:xfrm>
          <a:off x="1859430" y="906859"/>
          <a:ext cx="115836" cy="115836"/>
        </a:xfrm>
        <a:prstGeom prst="ellipse">
          <a:avLst/>
        </a:prstGeom>
        <a:solidFill>
          <a:schemeClr val="accent2">
            <a:shade val="50000"/>
            <a:hueOff val="530799"/>
            <a:satOff val="-23642"/>
            <a:lumOff val="427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DFBE2-2EC7-4377-9562-D65336256F39}">
      <dsp:nvSpPr>
        <dsp:cNvPr id="0" name=""/>
        <dsp:cNvSpPr/>
      </dsp:nvSpPr>
      <dsp:spPr>
        <a:xfrm>
          <a:off x="1030915" y="581075"/>
          <a:ext cx="297866" cy="297866"/>
        </a:xfrm>
        <a:prstGeom prst="ellipse">
          <a:avLst/>
        </a:prstGeom>
        <a:solidFill>
          <a:schemeClr val="accent2">
            <a:shade val="50000"/>
            <a:hueOff val="597149"/>
            <a:satOff val="-26597"/>
            <a:lumOff val="481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EA182-A506-4BBB-84D9-ACA736591E4F}">
      <dsp:nvSpPr>
        <dsp:cNvPr id="0" name=""/>
        <dsp:cNvSpPr/>
      </dsp:nvSpPr>
      <dsp:spPr>
        <a:xfrm>
          <a:off x="383669" y="1182551"/>
          <a:ext cx="115836" cy="115836"/>
        </a:xfrm>
        <a:prstGeom prst="ellipse">
          <a:avLst/>
        </a:prstGeom>
        <a:solidFill>
          <a:schemeClr val="accent2">
            <a:shade val="50000"/>
            <a:hueOff val="597149"/>
            <a:satOff val="-26597"/>
            <a:lumOff val="481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73DB3-D9A4-4E8E-9559-B1F4DE1B9353}">
      <dsp:nvSpPr>
        <dsp:cNvPr id="0" name=""/>
        <dsp:cNvSpPr/>
      </dsp:nvSpPr>
      <dsp:spPr>
        <a:xfrm>
          <a:off x="480972" y="1328506"/>
          <a:ext cx="182029" cy="182029"/>
        </a:xfrm>
        <a:prstGeom prst="ellipse">
          <a:avLst/>
        </a:prstGeom>
        <a:solidFill>
          <a:schemeClr val="accent2">
            <a:shade val="50000"/>
            <a:hueOff val="530799"/>
            <a:satOff val="-23642"/>
            <a:lumOff val="427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FC031-7B98-4D18-AD33-41B7C0CAF6B9}">
      <dsp:nvSpPr>
        <dsp:cNvPr id="0" name=""/>
        <dsp:cNvSpPr/>
      </dsp:nvSpPr>
      <dsp:spPr>
        <a:xfrm>
          <a:off x="724230" y="1458242"/>
          <a:ext cx="264769" cy="264769"/>
        </a:xfrm>
        <a:prstGeom prst="ellipse">
          <a:avLst/>
        </a:prstGeom>
        <a:solidFill>
          <a:schemeClr val="accent2">
            <a:shade val="50000"/>
            <a:hueOff val="464449"/>
            <a:satOff val="-20687"/>
            <a:lumOff val="374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D273C-AB66-47E3-8679-36C8CC5C0FF5}">
      <dsp:nvSpPr>
        <dsp:cNvPr id="0" name=""/>
        <dsp:cNvSpPr/>
      </dsp:nvSpPr>
      <dsp:spPr>
        <a:xfrm>
          <a:off x="1064789" y="1669066"/>
          <a:ext cx="115836" cy="115836"/>
        </a:xfrm>
        <a:prstGeom prst="ellipse">
          <a:avLst/>
        </a:prstGeom>
        <a:solidFill>
          <a:schemeClr val="accent2">
            <a:shade val="50000"/>
            <a:hueOff val="398099"/>
            <a:satOff val="-17732"/>
            <a:lumOff val="320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80BBC-3E26-4B59-9FDA-9A32D830797A}">
      <dsp:nvSpPr>
        <dsp:cNvPr id="0" name=""/>
        <dsp:cNvSpPr/>
      </dsp:nvSpPr>
      <dsp:spPr>
        <a:xfrm>
          <a:off x="1129658" y="1458244"/>
          <a:ext cx="182029" cy="182029"/>
        </a:xfrm>
        <a:prstGeom prst="ellipse">
          <a:avLst/>
        </a:prstGeom>
        <a:solidFill>
          <a:schemeClr val="accent2">
            <a:shade val="50000"/>
            <a:hueOff val="331750"/>
            <a:satOff val="-14776"/>
            <a:lumOff val="267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C5E9B-C6F9-4796-9E73-FC39DEB9954F}">
      <dsp:nvSpPr>
        <dsp:cNvPr id="0" name=""/>
        <dsp:cNvSpPr/>
      </dsp:nvSpPr>
      <dsp:spPr>
        <a:xfrm>
          <a:off x="1291829" y="1685283"/>
          <a:ext cx="115836" cy="115836"/>
        </a:xfrm>
        <a:prstGeom prst="ellipse">
          <a:avLst/>
        </a:prstGeom>
        <a:solidFill>
          <a:schemeClr val="accent2">
            <a:shade val="50000"/>
            <a:hueOff val="265400"/>
            <a:satOff val="-11821"/>
            <a:lumOff val="213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9C06F-9CB0-4F3B-BAC7-2E03404B9D38}">
      <dsp:nvSpPr>
        <dsp:cNvPr id="0" name=""/>
        <dsp:cNvSpPr/>
      </dsp:nvSpPr>
      <dsp:spPr>
        <a:xfrm>
          <a:off x="1437785" y="1425808"/>
          <a:ext cx="264769" cy="264769"/>
        </a:xfrm>
        <a:prstGeom prst="ellipse">
          <a:avLst/>
        </a:prstGeom>
        <a:solidFill>
          <a:schemeClr val="accent2">
            <a:shade val="50000"/>
            <a:hueOff val="199050"/>
            <a:satOff val="-8866"/>
            <a:lumOff val="160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9C67A-711D-49BA-BC0B-ED69B6FFD06C}">
      <dsp:nvSpPr>
        <dsp:cNvPr id="0" name=""/>
        <dsp:cNvSpPr/>
      </dsp:nvSpPr>
      <dsp:spPr>
        <a:xfrm>
          <a:off x="1794562" y="1360941"/>
          <a:ext cx="182029" cy="182029"/>
        </a:xfrm>
        <a:prstGeom prst="ellipse">
          <a:avLst/>
        </a:prstGeom>
        <a:solidFill>
          <a:schemeClr val="accent2">
            <a:shade val="50000"/>
            <a:hueOff val="132700"/>
            <a:satOff val="-5911"/>
            <a:lumOff val="106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80B5D-854B-4937-B82F-CB9D3FB6B254}">
      <dsp:nvSpPr>
        <dsp:cNvPr id="0" name=""/>
        <dsp:cNvSpPr/>
      </dsp:nvSpPr>
      <dsp:spPr>
        <a:xfrm>
          <a:off x="2715448" y="243811"/>
          <a:ext cx="534594" cy="1020598"/>
        </a:xfrm>
        <a:prstGeom prst="chevron">
          <a:avLst>
            <a:gd name="adj" fmla="val 6231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AD0079-8E8E-4DDB-BD86-C5172E23B558}">
      <dsp:nvSpPr>
        <dsp:cNvPr id="0" name=""/>
        <dsp:cNvSpPr/>
      </dsp:nvSpPr>
      <dsp:spPr>
        <a:xfrm>
          <a:off x="3250042" y="244307"/>
          <a:ext cx="1457984" cy="102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Fuente externa</a:t>
          </a:r>
          <a:endParaRPr lang="es-ES" sz="1500" kern="1200" dirty="0"/>
        </a:p>
      </dsp:txBody>
      <dsp:txXfrm>
        <a:off x="3250042" y="244307"/>
        <a:ext cx="1457984" cy="1020588"/>
      </dsp:txXfrm>
    </dsp:sp>
    <dsp:sp modelId="{497E583B-161E-4BC8-90D1-33B9BF309A71}">
      <dsp:nvSpPr>
        <dsp:cNvPr id="0" name=""/>
        <dsp:cNvSpPr/>
      </dsp:nvSpPr>
      <dsp:spPr>
        <a:xfrm>
          <a:off x="3234427" y="1463520"/>
          <a:ext cx="1457984" cy="46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PEA - Habitantes Cantón Rumiñahui</a:t>
          </a:r>
          <a:endParaRPr lang="es-ES" sz="1200" kern="1200" dirty="0"/>
        </a:p>
      </dsp:txBody>
      <dsp:txXfrm>
        <a:off x="3234427" y="1463520"/>
        <a:ext cx="1457984" cy="467275"/>
      </dsp:txXfrm>
    </dsp:sp>
    <dsp:sp modelId="{FBACF392-F98F-4AA5-854C-20CD0C1E2C10}">
      <dsp:nvSpPr>
        <dsp:cNvPr id="0" name=""/>
        <dsp:cNvSpPr/>
      </dsp:nvSpPr>
      <dsp:spPr>
        <a:xfrm>
          <a:off x="4708027" y="243811"/>
          <a:ext cx="534594" cy="1020598"/>
        </a:xfrm>
        <a:prstGeom prst="chevron">
          <a:avLst>
            <a:gd name="adj" fmla="val 62310"/>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DD318-BBB8-4B9C-82D9-E24BD887049D}">
      <dsp:nvSpPr>
        <dsp:cNvPr id="0" name=""/>
        <dsp:cNvSpPr/>
      </dsp:nvSpPr>
      <dsp:spPr>
        <a:xfrm>
          <a:off x="5242621" y="244307"/>
          <a:ext cx="1457984" cy="102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Fuente primaria</a:t>
          </a:r>
          <a:endParaRPr lang="es-ES" sz="1500" kern="1200" dirty="0"/>
        </a:p>
      </dsp:txBody>
      <dsp:txXfrm>
        <a:off x="5242621" y="244307"/>
        <a:ext cx="1457984" cy="1020588"/>
      </dsp:txXfrm>
    </dsp:sp>
    <dsp:sp modelId="{1937BB3A-B6B5-424A-801B-3B29DFA4E25C}">
      <dsp:nvSpPr>
        <dsp:cNvPr id="0" name=""/>
        <dsp:cNvSpPr/>
      </dsp:nvSpPr>
      <dsp:spPr>
        <a:xfrm>
          <a:off x="5188500" y="1517636"/>
          <a:ext cx="1457984" cy="27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Encuesta</a:t>
          </a:r>
          <a:endParaRPr lang="es-ES" sz="1200" kern="1200" dirty="0"/>
        </a:p>
      </dsp:txBody>
      <dsp:txXfrm>
        <a:off x="5188500" y="1517636"/>
        <a:ext cx="1457984" cy="277872"/>
      </dsp:txXfrm>
    </dsp:sp>
    <dsp:sp modelId="{097C718C-F3A0-4520-99A2-738332C50619}">
      <dsp:nvSpPr>
        <dsp:cNvPr id="0" name=""/>
        <dsp:cNvSpPr/>
      </dsp:nvSpPr>
      <dsp:spPr>
        <a:xfrm>
          <a:off x="6700605" y="243811"/>
          <a:ext cx="534594" cy="1020598"/>
        </a:xfrm>
        <a:prstGeom prst="chevron">
          <a:avLst>
            <a:gd name="adj" fmla="val 62310"/>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5500C-1A5B-4623-A5D4-A236991C6060}">
      <dsp:nvSpPr>
        <dsp:cNvPr id="0" name=""/>
        <dsp:cNvSpPr/>
      </dsp:nvSpPr>
      <dsp:spPr>
        <a:xfrm>
          <a:off x="7428010" y="171408"/>
          <a:ext cx="1239286" cy="1239286"/>
        </a:xfrm>
        <a:prstGeom prst="ellipse">
          <a:avLst/>
        </a:prstGeom>
        <a:solidFill>
          <a:schemeClr val="accent2">
            <a:shade val="50000"/>
            <a:hueOff val="66350"/>
            <a:satOff val="-2955"/>
            <a:lumOff val="53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C" sz="1500" kern="1200" dirty="0"/>
            <a:t>Fuente secundaria</a:t>
          </a:r>
          <a:endParaRPr lang="es-ES" sz="1500" kern="1200" dirty="0"/>
        </a:p>
      </dsp:txBody>
      <dsp:txXfrm>
        <a:off x="7609499" y="352897"/>
        <a:ext cx="876308" cy="876308"/>
      </dsp:txXfrm>
    </dsp:sp>
    <dsp:sp modelId="{21127512-7C7B-4340-828D-FAA2AE2DF6ED}">
      <dsp:nvSpPr>
        <dsp:cNvPr id="0" name=""/>
        <dsp:cNvSpPr/>
      </dsp:nvSpPr>
      <dsp:spPr>
        <a:xfrm>
          <a:off x="7235199" y="1642160"/>
          <a:ext cx="1624908" cy="67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Sitios web.</a:t>
          </a:r>
        </a:p>
        <a:p>
          <a:pPr marL="114300" lvl="1" indent="-114300" algn="l" defTabSz="533400">
            <a:lnSpc>
              <a:spcPct val="90000"/>
            </a:lnSpc>
            <a:spcBef>
              <a:spcPct val="0"/>
            </a:spcBef>
            <a:spcAft>
              <a:spcPct val="15000"/>
            </a:spcAft>
            <a:buChar char="•"/>
          </a:pPr>
          <a:r>
            <a:rPr lang="es-ES" sz="1200" kern="1200" dirty="0"/>
            <a:t>Artículos de revista</a:t>
          </a:r>
        </a:p>
        <a:p>
          <a:pPr marL="114300" lvl="1" indent="-114300" algn="l" defTabSz="533400">
            <a:lnSpc>
              <a:spcPct val="90000"/>
            </a:lnSpc>
            <a:spcBef>
              <a:spcPct val="0"/>
            </a:spcBef>
            <a:spcAft>
              <a:spcPct val="15000"/>
            </a:spcAft>
            <a:buChar char="•"/>
          </a:pPr>
          <a:endParaRPr lang="es-ES" sz="1200" kern="1200" dirty="0"/>
        </a:p>
      </dsp:txBody>
      <dsp:txXfrm>
        <a:off x="7235199" y="1642160"/>
        <a:ext cx="1624908" cy="678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B04D8-E185-4F24-A061-9AECA2DFE2BB}">
      <dsp:nvSpPr>
        <dsp:cNvPr id="0" name=""/>
        <dsp:cNvSpPr/>
      </dsp:nvSpPr>
      <dsp:spPr>
        <a:xfrm>
          <a:off x="1383391" y="2215119"/>
          <a:ext cx="1422989" cy="1422989"/>
        </a:xfrm>
        <a:prstGeom prst="ellipse">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t>INTENCIÓN DE RECOMPRA</a:t>
          </a:r>
        </a:p>
      </dsp:txBody>
      <dsp:txXfrm>
        <a:off x="1591783" y="2423511"/>
        <a:ext cx="1006205" cy="1006205"/>
      </dsp:txXfrm>
    </dsp:sp>
    <dsp:sp modelId="{788E4BBF-3A52-406B-863A-D6F6DD05FC8C}">
      <dsp:nvSpPr>
        <dsp:cNvPr id="0" name=""/>
        <dsp:cNvSpPr/>
      </dsp:nvSpPr>
      <dsp:spPr>
        <a:xfrm rot="21132523">
          <a:off x="2860340" y="2887903"/>
          <a:ext cx="457908" cy="0"/>
        </a:xfrm>
        <a:custGeom>
          <a:avLst/>
          <a:gdLst/>
          <a:ahLst/>
          <a:cxnLst/>
          <a:rect l="0" t="0" r="0" b="0"/>
          <a:pathLst>
            <a:path>
              <a:moveTo>
                <a:pt x="0" y="0"/>
              </a:moveTo>
              <a:lnTo>
                <a:pt x="457908" y="0"/>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ABA195B-C9A9-4EAE-926B-AA3BC547AA73}">
      <dsp:nvSpPr>
        <dsp:cNvPr id="0" name=""/>
        <dsp:cNvSpPr/>
      </dsp:nvSpPr>
      <dsp:spPr>
        <a:xfrm rot="8105250">
          <a:off x="4629355" y="2375765"/>
          <a:ext cx="1362839" cy="0"/>
        </a:xfrm>
        <a:custGeom>
          <a:avLst/>
          <a:gdLst/>
          <a:ahLst/>
          <a:cxnLst/>
          <a:rect l="0" t="0" r="0" b="0"/>
          <a:pathLst>
            <a:path>
              <a:moveTo>
                <a:pt x="0" y="0"/>
              </a:moveTo>
              <a:lnTo>
                <a:pt x="1362839" y="0"/>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7919A0-564D-49A1-96BC-7A15DD9F7C28}">
      <dsp:nvSpPr>
        <dsp:cNvPr id="0" name=""/>
        <dsp:cNvSpPr/>
      </dsp:nvSpPr>
      <dsp:spPr>
        <a:xfrm>
          <a:off x="3316135" y="2856865"/>
          <a:ext cx="166327" cy="0"/>
        </a:xfrm>
        <a:prstGeom prst="line">
          <a:avLst/>
        </a:pr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4965C1-FF9F-4A43-95EB-D1B93C3F0BC3}">
      <dsp:nvSpPr>
        <dsp:cNvPr id="0" name=""/>
        <dsp:cNvSpPr/>
      </dsp:nvSpPr>
      <dsp:spPr>
        <a:xfrm>
          <a:off x="3482463" y="2503041"/>
          <a:ext cx="1179413" cy="707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t>VARIABLE DEPENDIENTE</a:t>
          </a:r>
        </a:p>
      </dsp:txBody>
      <dsp:txXfrm>
        <a:off x="3482463" y="2503041"/>
        <a:ext cx="1179413" cy="707647"/>
      </dsp:txXfrm>
    </dsp:sp>
    <dsp:sp modelId="{48A063FE-474C-4149-AA55-0DEF3A588C8C}">
      <dsp:nvSpPr>
        <dsp:cNvPr id="0" name=""/>
        <dsp:cNvSpPr/>
      </dsp:nvSpPr>
      <dsp:spPr>
        <a:xfrm>
          <a:off x="4661876" y="2856865"/>
          <a:ext cx="166327" cy="0"/>
        </a:xfrm>
        <a:prstGeom prst="line">
          <a:avLst/>
        </a:pr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95A12C9-2D95-4758-BDD2-8C531F96746C}">
      <dsp:nvSpPr>
        <dsp:cNvPr id="0" name=""/>
        <dsp:cNvSpPr/>
      </dsp:nvSpPr>
      <dsp:spPr>
        <a:xfrm>
          <a:off x="5912634" y="1064246"/>
          <a:ext cx="1422989" cy="1422989"/>
        </a:xfrm>
        <a:prstGeom prst="ellipse">
          <a:avLst/>
        </a:prstGeom>
        <a:solidFill>
          <a:schemeClr val="accent1">
            <a:shade val="50000"/>
            <a:hueOff val="211926"/>
            <a:satOff val="-5287"/>
            <a:lumOff val="185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de-DE" sz="1800" kern="1200" dirty="0"/>
            <a:t>Confianza en el vendedor online </a:t>
          </a:r>
          <a:endParaRPr lang="es-ES" sz="1800" kern="1200" dirty="0"/>
        </a:p>
      </dsp:txBody>
      <dsp:txXfrm>
        <a:off x="6121026" y="1272638"/>
        <a:ext cx="1006205" cy="1006205"/>
      </dsp:txXfrm>
    </dsp:sp>
    <dsp:sp modelId="{21CC68C8-3257-48F8-BCDC-824C0978C301}">
      <dsp:nvSpPr>
        <dsp:cNvPr id="0" name=""/>
        <dsp:cNvSpPr/>
      </dsp:nvSpPr>
      <dsp:spPr>
        <a:xfrm>
          <a:off x="7803265" y="1117600"/>
          <a:ext cx="1422989" cy="1485328"/>
        </a:xfrm>
        <a:prstGeom prst="ellipse">
          <a:avLst/>
        </a:prstGeom>
        <a:solidFill>
          <a:schemeClr val="accent1">
            <a:shade val="50000"/>
            <a:hueOff val="423851"/>
            <a:satOff val="-10574"/>
            <a:lumOff val="370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de-DE" sz="1800" kern="1200" dirty="0"/>
            <a:t>Utilidad percibida </a:t>
          </a:r>
          <a:endParaRPr lang="es-ES" sz="1800" kern="1200" dirty="0"/>
        </a:p>
      </dsp:txBody>
      <dsp:txXfrm>
        <a:off x="8011657" y="1335121"/>
        <a:ext cx="1006205" cy="1050286"/>
      </dsp:txXfrm>
    </dsp:sp>
    <dsp:sp modelId="{2AF5EFC0-354C-4ED8-B0AC-77166791DCCD}">
      <dsp:nvSpPr>
        <dsp:cNvPr id="0" name=""/>
        <dsp:cNvSpPr/>
      </dsp:nvSpPr>
      <dsp:spPr>
        <a:xfrm>
          <a:off x="5918840" y="2786726"/>
          <a:ext cx="1422989" cy="1442555"/>
        </a:xfrm>
        <a:prstGeom prst="ellipse">
          <a:avLst/>
        </a:prstGeom>
        <a:solidFill>
          <a:schemeClr val="accent1">
            <a:shade val="50000"/>
            <a:hueOff val="423851"/>
            <a:satOff val="-10574"/>
            <a:lumOff val="370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de-DE" sz="1800" kern="1200" dirty="0"/>
            <a:t>Actitud hacia el vendedor online </a:t>
          </a:r>
          <a:endParaRPr lang="es-ES" sz="1800" kern="1200" dirty="0"/>
        </a:p>
      </dsp:txBody>
      <dsp:txXfrm>
        <a:off x="6127232" y="2997983"/>
        <a:ext cx="1006205" cy="1020041"/>
      </dsp:txXfrm>
    </dsp:sp>
    <dsp:sp modelId="{4BCD97A8-9528-43F3-8B1A-034A9053B349}">
      <dsp:nvSpPr>
        <dsp:cNvPr id="0" name=""/>
        <dsp:cNvSpPr/>
      </dsp:nvSpPr>
      <dsp:spPr>
        <a:xfrm>
          <a:off x="7834694" y="2777454"/>
          <a:ext cx="1422989" cy="1528138"/>
        </a:xfrm>
        <a:prstGeom prst="ellipse">
          <a:avLst/>
        </a:prstGeom>
        <a:solidFill>
          <a:schemeClr val="accent1">
            <a:shade val="50000"/>
            <a:hueOff val="211926"/>
            <a:satOff val="-5287"/>
            <a:lumOff val="185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de-DE" sz="1800" kern="1200" dirty="0"/>
            <a:t>Intención de recompra </a:t>
          </a:r>
          <a:endParaRPr lang="es-ES" sz="1800" kern="1200" dirty="0"/>
        </a:p>
      </dsp:txBody>
      <dsp:txXfrm>
        <a:off x="8043086" y="3001245"/>
        <a:ext cx="1006205" cy="1080556"/>
      </dsp:txXfrm>
    </dsp:sp>
    <dsp:sp modelId="{954C6F83-7C08-442D-84E8-3D6A89037644}">
      <dsp:nvSpPr>
        <dsp:cNvPr id="0" name=""/>
        <dsp:cNvSpPr/>
      </dsp:nvSpPr>
      <dsp:spPr>
        <a:xfrm rot="19893935">
          <a:off x="9302270" y="3267807"/>
          <a:ext cx="921834" cy="0"/>
        </a:xfrm>
        <a:custGeom>
          <a:avLst/>
          <a:gdLst/>
          <a:ahLst/>
          <a:cxnLst/>
          <a:rect l="0" t="0" r="0" b="0"/>
          <a:pathLst>
            <a:path>
              <a:moveTo>
                <a:pt x="0" y="0"/>
              </a:moveTo>
              <a:lnTo>
                <a:pt x="921834" y="0"/>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20B8705-AE0D-4774-A5A9-3636530AE87E}">
      <dsp:nvSpPr>
        <dsp:cNvPr id="0" name=""/>
        <dsp:cNvSpPr/>
      </dsp:nvSpPr>
      <dsp:spPr>
        <a:xfrm>
          <a:off x="10168500" y="3048340"/>
          <a:ext cx="166327" cy="0"/>
        </a:xfrm>
        <a:prstGeom prst="line">
          <a:avLst/>
        </a:prstGeom>
        <a:noFill/>
        <a:ln w="15875" cap="rnd"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A508E15-AF05-42AE-809A-8593E366F5F8}">
      <dsp:nvSpPr>
        <dsp:cNvPr id="0" name=""/>
        <dsp:cNvSpPr/>
      </dsp:nvSpPr>
      <dsp:spPr>
        <a:xfrm>
          <a:off x="10334828" y="2694516"/>
          <a:ext cx="1179413" cy="707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t>COVARIABLES</a:t>
          </a:r>
        </a:p>
      </dsp:txBody>
      <dsp:txXfrm>
        <a:off x="10334828" y="2694516"/>
        <a:ext cx="1179413" cy="707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091A9-CA81-414E-9EC0-1545F7633CDC}">
      <dsp:nvSpPr>
        <dsp:cNvPr id="0" name=""/>
        <dsp:cNvSpPr/>
      </dsp:nvSpPr>
      <dsp:spPr>
        <a:xfrm>
          <a:off x="1383625" y="4151000"/>
          <a:ext cx="3017204" cy="2235453"/>
        </a:xfrm>
        <a:prstGeom prst="ellipse">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S_tradnl" sz="2400" kern="1200" dirty="0">
              <a:uFillTx/>
            </a:rPr>
            <a:t>Establecer el marco teórico de las variables de estudio.</a:t>
          </a:r>
          <a:endParaRPr lang="es-ES" sz="2400" kern="1200" dirty="0"/>
        </a:p>
      </dsp:txBody>
      <dsp:txXfrm>
        <a:off x="1825484" y="4478375"/>
        <a:ext cx="2133486" cy="1580703"/>
      </dsp:txXfrm>
    </dsp:sp>
    <dsp:sp modelId="{11F4794F-291C-4299-8E9C-27A95040E1C8}">
      <dsp:nvSpPr>
        <dsp:cNvPr id="0" name=""/>
        <dsp:cNvSpPr/>
      </dsp:nvSpPr>
      <dsp:spPr>
        <a:xfrm rot="4959513">
          <a:off x="4857332" y="4449589"/>
          <a:ext cx="1237283" cy="972503"/>
        </a:xfrm>
        <a:prstGeom prst="triangle">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F806B-FC22-4B02-AE6C-E72B5CA26A48}">
      <dsp:nvSpPr>
        <dsp:cNvPr id="0" name=""/>
        <dsp:cNvSpPr/>
      </dsp:nvSpPr>
      <dsp:spPr>
        <a:xfrm>
          <a:off x="6501079" y="3454487"/>
          <a:ext cx="2869693" cy="2328835"/>
        </a:xfrm>
        <a:prstGeom prst="ellipse">
          <a:avLst/>
        </a:prstGeom>
        <a:solidFill>
          <a:schemeClr val="accent2">
            <a:shade val="50000"/>
            <a:hueOff val="420216"/>
            <a:satOff val="-18717"/>
            <a:lumOff val="338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de-DE" sz="2400" kern="1200" dirty="0">
              <a:uFillTx/>
            </a:rPr>
            <a:t>Diseñar</a:t>
          </a:r>
          <a:r>
            <a:rPr lang="es-ES_tradnl" sz="2400" kern="1200" dirty="0">
              <a:uFillTx/>
            </a:rPr>
            <a:t> el marco metodológico de las variables de estudio.</a:t>
          </a:r>
          <a:endParaRPr lang="es-EC" sz="2400" kern="1200" dirty="0">
            <a:uFillTx/>
          </a:endParaRPr>
        </a:p>
      </dsp:txBody>
      <dsp:txXfrm>
        <a:off x="6921336" y="3795537"/>
        <a:ext cx="2029179" cy="1646735"/>
      </dsp:txXfrm>
    </dsp:sp>
    <dsp:sp modelId="{4510CA54-7B6E-4808-8CB1-92B0F0AF7C33}">
      <dsp:nvSpPr>
        <dsp:cNvPr id="0" name=""/>
        <dsp:cNvSpPr/>
      </dsp:nvSpPr>
      <dsp:spPr>
        <a:xfrm rot="46976">
          <a:off x="7346108" y="2023415"/>
          <a:ext cx="1237283" cy="972503"/>
        </a:xfrm>
        <a:prstGeom prst="triangle">
          <a:avLst/>
        </a:prstGeom>
        <a:solidFill>
          <a:schemeClr val="accent2">
            <a:shade val="90000"/>
            <a:hueOff val="613958"/>
            <a:satOff val="-25006"/>
            <a:lumOff val="379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E6CA2-ED10-483B-8156-719611DAE3BD}">
      <dsp:nvSpPr>
        <dsp:cNvPr id="0" name=""/>
        <dsp:cNvSpPr/>
      </dsp:nvSpPr>
      <dsp:spPr>
        <a:xfrm>
          <a:off x="6344231" y="7408"/>
          <a:ext cx="3287391" cy="1612427"/>
        </a:xfrm>
        <a:prstGeom prst="ellipse">
          <a:avLst/>
        </a:prstGeom>
        <a:solidFill>
          <a:schemeClr val="accent2">
            <a:shade val="50000"/>
            <a:hueOff val="420216"/>
            <a:satOff val="-18717"/>
            <a:lumOff val="338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S_tradnl" sz="2400" kern="1200" dirty="0">
              <a:uFillTx/>
            </a:rPr>
            <a:t>Analizar los resultados o marco empírico.</a:t>
          </a:r>
          <a:endParaRPr lang="es-EC" sz="2400" kern="1200" dirty="0">
            <a:uFillTx/>
          </a:endParaRPr>
        </a:p>
      </dsp:txBody>
      <dsp:txXfrm>
        <a:off x="6825658" y="243542"/>
        <a:ext cx="2324537" cy="1140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20228-DE04-4BF8-9191-1B53E1D8CD4B}">
      <dsp:nvSpPr>
        <dsp:cNvPr id="0" name=""/>
        <dsp:cNvSpPr/>
      </dsp:nvSpPr>
      <dsp:spPr>
        <a:xfrm>
          <a:off x="2181236" y="429981"/>
          <a:ext cx="2780030" cy="2780030"/>
        </a:xfrm>
        <a:prstGeom prst="gear9">
          <a:avLst/>
        </a:prstGeom>
        <a:gradFill rotWithShape="0">
          <a:gsLst>
            <a:gs pos="0">
              <a:schemeClr val="accent3">
                <a:shade val="50000"/>
                <a:hueOff val="0"/>
                <a:satOff val="0"/>
                <a:lumOff val="0"/>
                <a:alphaOff val="0"/>
                <a:tint val="96000"/>
                <a:lumMod val="104000"/>
              </a:schemeClr>
            </a:gs>
            <a:gs pos="100000">
              <a:schemeClr val="accent3">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a:t>La Teoría de la Riqueza de la Información</a:t>
          </a:r>
          <a:endParaRPr lang="es-ES" sz="2000" kern="1200" dirty="0"/>
        </a:p>
      </dsp:txBody>
      <dsp:txXfrm>
        <a:off x="2740146" y="1081190"/>
        <a:ext cx="1662210" cy="1428993"/>
      </dsp:txXfrm>
    </dsp:sp>
    <dsp:sp modelId="{8987CFE0-DFFE-4747-AC9E-1B117B4EBE7A}">
      <dsp:nvSpPr>
        <dsp:cNvPr id="0" name=""/>
        <dsp:cNvSpPr/>
      </dsp:nvSpPr>
      <dsp:spPr>
        <a:xfrm>
          <a:off x="1482084" y="3553185"/>
          <a:ext cx="4414531" cy="1285509"/>
        </a:xfrm>
        <a:prstGeom prst="roundRect">
          <a:avLst>
            <a:gd name="adj" fmla="val 10000"/>
          </a:avLst>
        </a:prstGeom>
        <a:solidFill>
          <a:schemeClr val="lt1">
            <a:alpha val="90000"/>
            <a:hueOff val="0"/>
            <a:satOff val="0"/>
            <a:lumOff val="0"/>
            <a:alphaOff val="0"/>
          </a:schemeClr>
        </a:solidFill>
        <a:ln w="9525" cap="rnd"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ctr" defTabSz="800100">
            <a:lnSpc>
              <a:spcPct val="90000"/>
            </a:lnSpc>
            <a:spcBef>
              <a:spcPct val="0"/>
            </a:spcBef>
            <a:spcAft>
              <a:spcPct val="15000"/>
            </a:spcAft>
            <a:buChar char="•"/>
          </a:pPr>
          <a:r>
            <a:rPr lang="es-ES_tradnl" sz="1800" kern="1200" dirty="0"/>
            <a:t>Medios de comunicación poseen características objetivas que determinan su capacidad de transmitir información con el mayor grado de riqueza.</a:t>
          </a:r>
          <a:endParaRPr lang="es-ES" sz="1800" kern="1200" dirty="0"/>
        </a:p>
      </dsp:txBody>
      <dsp:txXfrm>
        <a:off x="1519735" y="3590836"/>
        <a:ext cx="4339229" cy="1210207"/>
      </dsp:txXfrm>
    </dsp:sp>
    <dsp:sp modelId="{469956A9-FA8A-4CE8-BAA8-33AEBE40D91A}">
      <dsp:nvSpPr>
        <dsp:cNvPr id="0" name=""/>
        <dsp:cNvSpPr/>
      </dsp:nvSpPr>
      <dsp:spPr>
        <a:xfrm>
          <a:off x="3619871" y="754750"/>
          <a:ext cx="3111141" cy="3124169"/>
        </a:xfrm>
        <a:prstGeom prst="circularArrow">
          <a:avLst>
            <a:gd name="adj1" fmla="val 4878"/>
            <a:gd name="adj2" fmla="val 312630"/>
            <a:gd name="adj3" fmla="val 3202333"/>
            <a:gd name="adj4" fmla="val 15142014"/>
            <a:gd name="adj5" fmla="val 5691"/>
          </a:avLst>
        </a:prstGeom>
        <a:gradFill rotWithShape="0">
          <a:gsLst>
            <a:gs pos="0">
              <a:schemeClr val="accent3">
                <a:shade val="90000"/>
                <a:hueOff val="0"/>
                <a:satOff val="0"/>
                <a:lumOff val="0"/>
                <a:alphaOff val="0"/>
                <a:tint val="96000"/>
                <a:lumMod val="104000"/>
              </a:schemeClr>
            </a:gs>
            <a:gs pos="100000">
              <a:schemeClr val="accent3">
                <a:shade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CF8C-018B-4C65-8E08-642FDBFC9DE6}">
      <dsp:nvSpPr>
        <dsp:cNvPr id="0" name=""/>
        <dsp:cNvSpPr/>
      </dsp:nvSpPr>
      <dsp:spPr>
        <a:xfrm>
          <a:off x="5042726" y="175127"/>
          <a:ext cx="2703195" cy="2703195"/>
        </a:xfrm>
        <a:prstGeom prst="gear9">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La Teoría de la Expansión del Canal</a:t>
          </a:r>
          <a:r>
            <a:rPr lang="es-ES_tradnl" sz="2300" kern="1200" dirty="0"/>
            <a:t> </a:t>
          </a:r>
          <a:endParaRPr lang="es-ES" sz="2300" kern="1200" dirty="0"/>
        </a:p>
      </dsp:txBody>
      <dsp:txXfrm>
        <a:off x="5586188" y="808338"/>
        <a:ext cx="1616271" cy="1389498"/>
      </dsp:txXfrm>
    </dsp:sp>
    <dsp:sp modelId="{E9CBB01E-36EE-4E01-B4F2-A26EA5D91E49}">
      <dsp:nvSpPr>
        <dsp:cNvPr id="0" name=""/>
        <dsp:cNvSpPr/>
      </dsp:nvSpPr>
      <dsp:spPr>
        <a:xfrm>
          <a:off x="6564308" y="3402701"/>
          <a:ext cx="4404748" cy="906198"/>
        </a:xfrm>
        <a:prstGeom prst="roundRect">
          <a:avLst>
            <a:gd name="adj" fmla="val 10000"/>
          </a:avLst>
        </a:prstGeom>
        <a:solidFill>
          <a:schemeClr val="lt1">
            <a:alpha val="9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ctr" defTabSz="800100">
            <a:lnSpc>
              <a:spcPct val="90000"/>
            </a:lnSpc>
            <a:spcBef>
              <a:spcPct val="0"/>
            </a:spcBef>
            <a:spcAft>
              <a:spcPct val="15000"/>
            </a:spcAft>
            <a:buChar char="•"/>
          </a:pPr>
          <a:r>
            <a:rPr lang="es-ES_tradnl" sz="1800" kern="1200" dirty="0"/>
            <a:t>Propone que la experiencia del individuo determina su percepción sobre la riqueza del medio.</a:t>
          </a:r>
          <a:endParaRPr lang="es-ES" sz="1800" kern="1200" dirty="0"/>
        </a:p>
      </dsp:txBody>
      <dsp:txXfrm>
        <a:off x="6590850" y="3429243"/>
        <a:ext cx="4351664" cy="853114"/>
      </dsp:txXfrm>
    </dsp:sp>
    <dsp:sp modelId="{7C5E5A75-EF97-48BA-919C-64F11D430DF2}">
      <dsp:nvSpPr>
        <dsp:cNvPr id="0" name=""/>
        <dsp:cNvSpPr/>
      </dsp:nvSpPr>
      <dsp:spPr>
        <a:xfrm rot="18479443" flipH="1">
          <a:off x="4330623" y="1375342"/>
          <a:ext cx="3327456" cy="2951706"/>
        </a:xfrm>
        <a:prstGeom prst="circularArrow">
          <a:avLst>
            <a:gd name="adj1" fmla="val 4878"/>
            <a:gd name="adj2" fmla="val 312630"/>
            <a:gd name="adj3" fmla="val 3193473"/>
            <a:gd name="adj4" fmla="val 15153558"/>
            <a:gd name="adj5" fmla="val 569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EBA44-31E5-452A-8E30-07E2FE938F28}">
      <dsp:nvSpPr>
        <dsp:cNvPr id="0" name=""/>
        <dsp:cNvSpPr/>
      </dsp:nvSpPr>
      <dsp:spPr>
        <a:xfrm>
          <a:off x="6103244" y="655413"/>
          <a:ext cx="3667125" cy="3667125"/>
        </a:xfrm>
        <a:prstGeom prst="gear9">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uFillTx/>
            </a:rPr>
            <a:t>Según la Teoría de la Riqueza del Medio</a:t>
          </a:r>
          <a:endParaRPr lang="es-ES" sz="2400" kern="1200" dirty="0"/>
        </a:p>
      </dsp:txBody>
      <dsp:txXfrm>
        <a:off x="6840499" y="1514420"/>
        <a:ext cx="2192615" cy="1884978"/>
      </dsp:txXfrm>
    </dsp:sp>
    <dsp:sp modelId="{C1CD2AA0-515E-4A27-9227-DFA7AB8BBBB6}">
      <dsp:nvSpPr>
        <dsp:cNvPr id="0" name=""/>
        <dsp:cNvSpPr/>
      </dsp:nvSpPr>
      <dsp:spPr>
        <a:xfrm>
          <a:off x="569748" y="4239808"/>
          <a:ext cx="6375066" cy="1788429"/>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de-DE" sz="2400" kern="1200" dirty="0"/>
            <a:t>Se transmite la información más rica, permitiendo una respuesta inmediata, corroborando la interpretación de la misma en el momento en el que se produce.</a:t>
          </a:r>
          <a:endParaRPr lang="es-EC" sz="2400" kern="1200" dirty="0"/>
        </a:p>
      </dsp:txBody>
      <dsp:txXfrm>
        <a:off x="622129" y="4292189"/>
        <a:ext cx="6270304" cy="1683667"/>
      </dsp:txXfrm>
    </dsp:sp>
    <dsp:sp modelId="{232B53B4-CE36-4E28-8F12-6B9AFD8DE295}">
      <dsp:nvSpPr>
        <dsp:cNvPr id="0" name=""/>
        <dsp:cNvSpPr/>
      </dsp:nvSpPr>
      <dsp:spPr>
        <a:xfrm>
          <a:off x="6141301" y="100714"/>
          <a:ext cx="4510563" cy="4510563"/>
        </a:xfrm>
        <a:prstGeom prst="circularArrow">
          <a:avLst>
            <a:gd name="adj1" fmla="val 4878"/>
            <a:gd name="adj2" fmla="val 312630"/>
            <a:gd name="adj3" fmla="val 3291103"/>
            <a:gd name="adj4" fmla="val 15030494"/>
            <a:gd name="adj5" fmla="val 569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EBA44-31E5-452A-8E30-07E2FE938F28}">
      <dsp:nvSpPr>
        <dsp:cNvPr id="0" name=""/>
        <dsp:cNvSpPr/>
      </dsp:nvSpPr>
      <dsp:spPr>
        <a:xfrm>
          <a:off x="6103244" y="655413"/>
          <a:ext cx="3667125" cy="3667125"/>
        </a:xfrm>
        <a:prstGeom prst="gear9">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t>La Teoría de la Dependencia del Medio </a:t>
          </a:r>
          <a:endParaRPr lang="es-ES" sz="2400" kern="1200" dirty="0"/>
        </a:p>
      </dsp:txBody>
      <dsp:txXfrm>
        <a:off x="6840499" y="1514420"/>
        <a:ext cx="2192615" cy="1884978"/>
      </dsp:txXfrm>
    </dsp:sp>
    <dsp:sp modelId="{C1CD2AA0-515E-4A27-9227-DFA7AB8BBBB6}">
      <dsp:nvSpPr>
        <dsp:cNvPr id="0" name=""/>
        <dsp:cNvSpPr/>
      </dsp:nvSpPr>
      <dsp:spPr>
        <a:xfrm>
          <a:off x="569748" y="4239808"/>
          <a:ext cx="6375066" cy="1788429"/>
        </a:xfrm>
        <a:prstGeom prst="roundRect">
          <a:avLst>
            <a:gd name="adj" fmla="val 10000"/>
          </a:avLst>
        </a:prstGeom>
        <a:solidFill>
          <a:schemeClr val="lt1">
            <a:alpha val="9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de-DE" sz="2400" kern="1200" dirty="0"/>
            <a:t>Identifica no sólo necesidades y gratificaciones derivadas del uso del medio sino también las relaciones existentes entre los objetivos perseguidos y los recursos disponibles</a:t>
          </a:r>
          <a:endParaRPr lang="es-EC" sz="2400" kern="1200" dirty="0"/>
        </a:p>
      </dsp:txBody>
      <dsp:txXfrm>
        <a:off x="622129" y="4292189"/>
        <a:ext cx="6270304" cy="1683667"/>
      </dsp:txXfrm>
    </dsp:sp>
    <dsp:sp modelId="{232B53B4-CE36-4E28-8F12-6B9AFD8DE295}">
      <dsp:nvSpPr>
        <dsp:cNvPr id="0" name=""/>
        <dsp:cNvSpPr/>
      </dsp:nvSpPr>
      <dsp:spPr>
        <a:xfrm>
          <a:off x="6141301" y="100714"/>
          <a:ext cx="4510563" cy="4510563"/>
        </a:xfrm>
        <a:prstGeom prst="circularArrow">
          <a:avLst>
            <a:gd name="adj1" fmla="val 4878"/>
            <a:gd name="adj2" fmla="val 312630"/>
            <a:gd name="adj3" fmla="val 3291103"/>
            <a:gd name="adj4" fmla="val 15030494"/>
            <a:gd name="adj5" fmla="val 569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20228-DE04-4BF8-9191-1B53E1D8CD4B}">
      <dsp:nvSpPr>
        <dsp:cNvPr id="0" name=""/>
        <dsp:cNvSpPr/>
      </dsp:nvSpPr>
      <dsp:spPr>
        <a:xfrm>
          <a:off x="2181236" y="888998"/>
          <a:ext cx="2780030" cy="1938320"/>
        </a:xfrm>
        <a:prstGeom prst="gear9">
          <a:avLst/>
        </a:prstGeom>
        <a:gradFill rotWithShape="0">
          <a:gsLst>
            <a:gs pos="0">
              <a:schemeClr val="accent3">
                <a:shade val="50000"/>
                <a:hueOff val="0"/>
                <a:satOff val="0"/>
                <a:lumOff val="0"/>
                <a:alphaOff val="0"/>
                <a:tint val="96000"/>
                <a:lumMod val="104000"/>
              </a:schemeClr>
            </a:gs>
            <a:gs pos="100000">
              <a:schemeClr val="accent3">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b="1" kern="1200" dirty="0"/>
            <a:t>Teoría de la Acción Razonada</a:t>
          </a:r>
          <a:endParaRPr lang="es-ES" sz="2200" kern="1200" dirty="0"/>
        </a:p>
      </dsp:txBody>
      <dsp:txXfrm>
        <a:off x="2677237" y="1343040"/>
        <a:ext cx="1788028" cy="996337"/>
      </dsp:txXfrm>
    </dsp:sp>
    <dsp:sp modelId="{8987CFE0-DFFE-4747-AC9E-1B117B4EBE7A}">
      <dsp:nvSpPr>
        <dsp:cNvPr id="0" name=""/>
        <dsp:cNvSpPr/>
      </dsp:nvSpPr>
      <dsp:spPr>
        <a:xfrm>
          <a:off x="1482084" y="3667672"/>
          <a:ext cx="4414531" cy="1132860"/>
        </a:xfrm>
        <a:prstGeom prst="roundRect">
          <a:avLst>
            <a:gd name="adj" fmla="val 10000"/>
          </a:avLst>
        </a:prstGeom>
        <a:solidFill>
          <a:schemeClr val="lt1">
            <a:alpha val="90000"/>
            <a:hueOff val="0"/>
            <a:satOff val="0"/>
            <a:lumOff val="0"/>
            <a:alphaOff val="0"/>
          </a:schemeClr>
        </a:solidFill>
        <a:ln w="9525" cap="rnd"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s-ES" sz="2000" kern="1200" dirty="0"/>
            <a:t>La creencia influye en la actitud que, a su vez, </a:t>
          </a:r>
          <a:r>
            <a:rPr lang="es-EC" sz="2000" kern="1200" dirty="0"/>
            <a:t>forma la intención de comportamiento </a:t>
          </a:r>
          <a:endParaRPr lang="es-ES" sz="2000" kern="1200" dirty="0"/>
        </a:p>
      </dsp:txBody>
      <dsp:txXfrm>
        <a:off x="1515264" y="3700852"/>
        <a:ext cx="4348171" cy="1066500"/>
      </dsp:txXfrm>
    </dsp:sp>
    <dsp:sp modelId="{469956A9-FA8A-4CE8-BAA8-33AEBE40D91A}">
      <dsp:nvSpPr>
        <dsp:cNvPr id="0" name=""/>
        <dsp:cNvSpPr/>
      </dsp:nvSpPr>
      <dsp:spPr>
        <a:xfrm>
          <a:off x="3769745" y="1240944"/>
          <a:ext cx="2684395" cy="2670649"/>
        </a:xfrm>
        <a:prstGeom prst="circularArrow">
          <a:avLst>
            <a:gd name="adj1" fmla="val 4878"/>
            <a:gd name="adj2" fmla="val 312630"/>
            <a:gd name="adj3" fmla="val 3202333"/>
            <a:gd name="adj4" fmla="val 15142014"/>
            <a:gd name="adj5" fmla="val 5691"/>
          </a:avLst>
        </a:prstGeom>
        <a:gradFill rotWithShape="0">
          <a:gsLst>
            <a:gs pos="0">
              <a:schemeClr val="accent3">
                <a:shade val="90000"/>
                <a:hueOff val="0"/>
                <a:satOff val="0"/>
                <a:lumOff val="0"/>
                <a:alphaOff val="0"/>
                <a:tint val="96000"/>
                <a:lumMod val="104000"/>
              </a:schemeClr>
            </a:gs>
            <a:gs pos="100000">
              <a:schemeClr val="accent3">
                <a:shade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CF8C-018B-4C65-8E08-642FDBFC9DE6}">
      <dsp:nvSpPr>
        <dsp:cNvPr id="0" name=""/>
        <dsp:cNvSpPr/>
      </dsp:nvSpPr>
      <dsp:spPr>
        <a:xfrm>
          <a:off x="4685107" y="558798"/>
          <a:ext cx="3418433" cy="1784243"/>
        </a:xfrm>
        <a:prstGeom prst="gear9">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b="1" kern="1200" dirty="0"/>
            <a:t>La Teoría del comportamiento planificado </a:t>
          </a:r>
          <a:endParaRPr lang="es-ES" sz="2200" kern="1200" dirty="0"/>
        </a:p>
      </dsp:txBody>
      <dsp:txXfrm>
        <a:off x="5250227" y="976748"/>
        <a:ext cx="2288193" cy="917138"/>
      </dsp:txXfrm>
    </dsp:sp>
    <dsp:sp modelId="{E9CBB01E-36EE-4E01-B4F2-A26EA5D91E49}">
      <dsp:nvSpPr>
        <dsp:cNvPr id="0" name=""/>
        <dsp:cNvSpPr/>
      </dsp:nvSpPr>
      <dsp:spPr>
        <a:xfrm>
          <a:off x="5958784" y="3264726"/>
          <a:ext cx="5189080" cy="1335347"/>
        </a:xfrm>
        <a:prstGeom prst="roundRect">
          <a:avLst>
            <a:gd name="adj" fmla="val 10000"/>
          </a:avLst>
        </a:prstGeom>
        <a:solidFill>
          <a:schemeClr val="lt1">
            <a:alpha val="9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s-EC" sz="2000" kern="1200" dirty="0"/>
            <a:t>Entiende cómo cambiar el comportamiento de la gente. Predice el comportamiento deliberado, porque el comportamiento puede ser planeado</a:t>
          </a:r>
          <a:endParaRPr lang="es-ES" sz="2000" kern="1200" dirty="0"/>
        </a:p>
      </dsp:txBody>
      <dsp:txXfrm>
        <a:off x="5997895" y="3303837"/>
        <a:ext cx="5110858" cy="1257125"/>
      </dsp:txXfrm>
    </dsp:sp>
    <dsp:sp modelId="{7C5E5A75-EF97-48BA-919C-64F11D430DF2}">
      <dsp:nvSpPr>
        <dsp:cNvPr id="0" name=""/>
        <dsp:cNvSpPr/>
      </dsp:nvSpPr>
      <dsp:spPr>
        <a:xfrm rot="18479443" flipH="1">
          <a:off x="4180419" y="1527694"/>
          <a:ext cx="2545267" cy="2546198"/>
        </a:xfrm>
        <a:prstGeom prst="circularArrow">
          <a:avLst>
            <a:gd name="adj1" fmla="val 4878"/>
            <a:gd name="adj2" fmla="val 312630"/>
            <a:gd name="adj3" fmla="val 3193473"/>
            <a:gd name="adj4" fmla="val 15153558"/>
            <a:gd name="adj5" fmla="val 569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250694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98953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FE5EB6-0BA1-417C-BF20-DED6ED3114F6}"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553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94877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FE5EB6-0BA1-417C-BF20-DED6ED3114F6}"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161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93844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4143166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18051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170132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F2BE7B-897E-4685-92DB-9C20257711C0}" type="datetimeFigureOut">
              <a:rPr lang="es-EC" smtClean="0"/>
              <a:t>25/5/2017</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122576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08280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F2BE7B-897E-4685-92DB-9C20257711C0}" type="datetimeFigureOut">
              <a:rPr lang="es-EC" smtClean="0"/>
              <a:t>25/5/2017</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62298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F2BE7B-897E-4685-92DB-9C20257711C0}" type="datetimeFigureOut">
              <a:rPr lang="es-EC" smtClean="0"/>
              <a:t>25/5/2017</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99708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2BE7B-897E-4685-92DB-9C20257711C0}" type="datetimeFigureOut">
              <a:rPr lang="es-EC" smtClean="0"/>
              <a:t>25/5/2017</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69047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35628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AF2BE7B-897E-4685-92DB-9C20257711C0}" type="datetimeFigureOut">
              <a:rPr lang="es-EC" smtClean="0"/>
              <a:t>25/5/2017</a:t>
            </a:fld>
            <a:endParaRPr lang="es-EC"/>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FE5EB6-0BA1-417C-BF20-DED6ED3114F6}" type="slidenum">
              <a:rPr lang="es-EC" smtClean="0"/>
              <a:t>‹Nº›</a:t>
            </a:fld>
            <a:endParaRPr lang="es-EC"/>
          </a:p>
        </p:txBody>
      </p:sp>
    </p:spTree>
    <p:extLst>
      <p:ext uri="{BB962C8B-B14F-4D97-AF65-F5344CB8AC3E}">
        <p14:creationId xmlns:p14="http://schemas.microsoft.com/office/powerpoint/2010/main" val="30330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F2BE7B-897E-4685-92DB-9C20257711C0}" type="datetimeFigureOut">
              <a:rPr lang="es-EC" smtClean="0"/>
              <a:t>25/5/2017</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DFE5EB6-0BA1-417C-BF20-DED6ED3114F6}" type="slidenum">
              <a:rPr lang="es-EC" smtClean="0"/>
              <a:t>‹Nº›</a:t>
            </a:fld>
            <a:endParaRPr lang="es-EC"/>
          </a:p>
        </p:txBody>
      </p:sp>
    </p:spTree>
    <p:extLst>
      <p:ext uri="{BB962C8B-B14F-4D97-AF65-F5344CB8AC3E}">
        <p14:creationId xmlns:p14="http://schemas.microsoft.com/office/powerpoint/2010/main" val="317934130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5.xml"/><Relationship Id="rId7" Type="http://schemas.openxmlformats.org/officeDocument/2006/relationships/image" Target="../media/image1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diagramDrawing" Target="../diagrams/drawing17.xml"/><Relationship Id="rId3" Type="http://schemas.openxmlformats.org/officeDocument/2006/relationships/diagramLayout" Target="../diagrams/layout16.xml"/><Relationship Id="rId7" Type="http://schemas.openxmlformats.org/officeDocument/2006/relationships/image" Target="../media/image19.png"/><Relationship Id="rId12" Type="http://schemas.openxmlformats.org/officeDocument/2006/relationships/diagramColors" Target="../diagrams/colors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QuickStyle" Target="../diagrams/quickStyle17.xml"/><Relationship Id="rId5" Type="http://schemas.openxmlformats.org/officeDocument/2006/relationships/diagramColors" Target="../diagrams/colors16.xml"/><Relationship Id="rId10" Type="http://schemas.openxmlformats.org/officeDocument/2006/relationships/diagramLayout" Target="../diagrams/layout17.xml"/><Relationship Id="rId4" Type="http://schemas.openxmlformats.org/officeDocument/2006/relationships/diagramQuickStyle" Target="../diagrams/quickStyle16.xml"/><Relationship Id="rId9" Type="http://schemas.openxmlformats.org/officeDocument/2006/relationships/diagramData" Target="../diagrams/data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em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8031" y="232790"/>
            <a:ext cx="9628369" cy="966529"/>
          </a:xfrm>
        </p:spPr>
        <p:txBody>
          <a:bodyPr>
            <a:normAutofit/>
          </a:bodyPr>
          <a:lstStyle/>
          <a:p>
            <a:pPr algn="ctr"/>
            <a:r>
              <a:rPr lang="es-EC" sz="2800" b="1" dirty="0">
                <a:solidFill>
                  <a:schemeClr val="accent6">
                    <a:lumMod val="50000"/>
                  </a:schemeClr>
                </a:solidFill>
              </a:rPr>
              <a:t>UNIVERSIDAD DE LAS FUERZAS ARMADAS “ESPE”</a:t>
            </a:r>
            <a:endParaRPr lang="es-ES" sz="2800" b="1" dirty="0">
              <a:solidFill>
                <a:schemeClr val="accent6">
                  <a:lumMod val="50000"/>
                </a:schemeClr>
              </a:solidFill>
            </a:endParaRPr>
          </a:p>
        </p:txBody>
      </p:sp>
      <p:sp>
        <p:nvSpPr>
          <p:cNvPr id="3" name="Subtítulo 2"/>
          <p:cNvSpPr>
            <a:spLocks noGrp="1"/>
          </p:cNvSpPr>
          <p:nvPr>
            <p:ph type="subTitle" idx="1"/>
          </p:nvPr>
        </p:nvSpPr>
        <p:spPr>
          <a:xfrm>
            <a:off x="2756082" y="2400299"/>
            <a:ext cx="8915399" cy="4063637"/>
          </a:xfrm>
        </p:spPr>
        <p:txBody>
          <a:bodyPr>
            <a:noAutofit/>
          </a:bodyPr>
          <a:lstStyle/>
          <a:p>
            <a:pPr algn="ctr">
              <a:lnSpc>
                <a:spcPct val="200000"/>
              </a:lnSpc>
            </a:pPr>
            <a:r>
              <a:rPr lang="es-EC" sz="2400" b="1" dirty="0"/>
              <a:t>“EL EWOM Y SU INFLUENCIA EN LA INTENCIÓN DE RECOMPRA ONLINE DE ALIMENTOS NUTRICIONALES EN EL CANTÓN RUMIÑAHUI”</a:t>
            </a:r>
            <a:endParaRPr lang="es-ES" sz="2400" dirty="0"/>
          </a:p>
          <a:p>
            <a:pPr algn="ctr">
              <a:lnSpc>
                <a:spcPct val="200000"/>
              </a:lnSpc>
            </a:pPr>
            <a:r>
              <a:rPr lang="es-ES" b="1" dirty="0">
                <a:solidFill>
                  <a:schemeClr val="accent2">
                    <a:lumMod val="75000"/>
                  </a:schemeClr>
                </a:solidFill>
              </a:rPr>
              <a:t>AUTOR: LUIS FELIPE VALENCIA SORIA</a:t>
            </a:r>
            <a:endParaRPr lang="es-ES" dirty="0">
              <a:solidFill>
                <a:schemeClr val="accent2">
                  <a:lumMod val="75000"/>
                </a:schemeClr>
              </a:solidFill>
            </a:endParaRPr>
          </a:p>
          <a:p>
            <a:pPr algn="ctr">
              <a:lnSpc>
                <a:spcPct val="200000"/>
              </a:lnSpc>
            </a:pPr>
            <a:r>
              <a:rPr lang="es-EC" b="1" dirty="0">
                <a:solidFill>
                  <a:schemeClr val="accent2">
                    <a:lumMod val="75000"/>
                  </a:schemeClr>
                </a:solidFill>
              </a:rPr>
              <a:t>Sangolquí 2017</a:t>
            </a:r>
            <a:endParaRPr lang="es-ES" b="1" dirty="0">
              <a:solidFill>
                <a:schemeClr val="accent2">
                  <a:lumMod val="7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82" y="164766"/>
            <a:ext cx="1921038" cy="1588551"/>
          </a:xfrm>
          <a:prstGeom prst="ellipse">
            <a:avLst/>
          </a:prstGeom>
          <a:ln>
            <a:noFill/>
          </a:ln>
          <a:effectLst>
            <a:softEdge rad="112500"/>
          </a:effectLst>
        </p:spPr>
      </p:pic>
      <p:sp>
        <p:nvSpPr>
          <p:cNvPr id="6" name="Rectángulo 5"/>
          <p:cNvSpPr/>
          <p:nvPr/>
        </p:nvSpPr>
        <p:spPr>
          <a:xfrm>
            <a:off x="1346382" y="1609797"/>
            <a:ext cx="10718619" cy="553998"/>
          </a:xfrm>
          <a:prstGeom prst="rect">
            <a:avLst/>
          </a:prstGeom>
        </p:spPr>
        <p:txBody>
          <a:bodyPr wrap="square">
            <a:spAutoFit/>
          </a:bodyPr>
          <a:lstStyle/>
          <a:p>
            <a:pPr algn="ctr">
              <a:lnSpc>
                <a:spcPct val="15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DEPARTAMENTO DE CIENCIAS ECONOMICAS ADMINISTRATIVAS Y DE COMERCIO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84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9139335" cy="582390"/>
          </a:xfrm>
        </p:spPr>
        <p:txBody>
          <a:bodyPr>
            <a:normAutofit fontScale="90000"/>
          </a:bodyPr>
          <a:lstStyle/>
          <a:p>
            <a:r>
              <a:rPr lang="es-EC" b="1" dirty="0">
                <a:solidFill>
                  <a:schemeClr val="bg2">
                    <a:lumMod val="50000"/>
                  </a:schemeClr>
                </a:solidFill>
              </a:rPr>
              <a:t>MARCO TEÓRICO – REDES SOCIALES</a:t>
            </a:r>
          </a:p>
        </p:txBody>
      </p:sp>
      <p:graphicFrame>
        <p:nvGraphicFramePr>
          <p:cNvPr id="5" name="Diagrama 4"/>
          <p:cNvGraphicFramePr/>
          <p:nvPr>
            <p:extLst>
              <p:ext uri="{D42A27DB-BD31-4B8C-83A1-F6EECF244321}">
                <p14:modId xmlns:p14="http://schemas.microsoft.com/office/powerpoint/2010/main" val="1557508110"/>
              </p:ext>
            </p:extLst>
          </p:nvPr>
        </p:nvGraphicFramePr>
        <p:xfrm>
          <a:off x="1163424" y="190500"/>
          <a:ext cx="10926976"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3678029" y="1135380"/>
            <a:ext cx="2570371" cy="2748046"/>
          </a:xfrm>
          <a:prstGeom prst="rect">
            <a:avLst/>
          </a:prstGeom>
          <a:ln>
            <a:noFill/>
          </a:ln>
          <a:effectLst>
            <a:softEdge rad="112500"/>
          </a:effectLst>
        </p:spPr>
      </p:pic>
    </p:spTree>
    <p:extLst>
      <p:ext uri="{BB962C8B-B14F-4D97-AF65-F5344CB8AC3E}">
        <p14:creationId xmlns:p14="http://schemas.microsoft.com/office/powerpoint/2010/main" val="17957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MARCO CONCEPTUAL</a:t>
            </a:r>
          </a:p>
        </p:txBody>
      </p:sp>
      <p:graphicFrame>
        <p:nvGraphicFramePr>
          <p:cNvPr id="2" name="Diagrama 1"/>
          <p:cNvGraphicFramePr/>
          <p:nvPr>
            <p:extLst>
              <p:ext uri="{D42A27DB-BD31-4B8C-83A1-F6EECF244321}">
                <p14:modId xmlns:p14="http://schemas.microsoft.com/office/powerpoint/2010/main" val="2504384531"/>
              </p:ext>
            </p:extLst>
          </p:nvPr>
        </p:nvGraphicFramePr>
        <p:xfrm>
          <a:off x="2541181" y="582389"/>
          <a:ext cx="9066028" cy="5829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9501408" y="2435450"/>
            <a:ext cx="1801001" cy="2122919"/>
          </a:xfrm>
          <a:prstGeom prst="rect">
            <a:avLst/>
          </a:prstGeom>
          <a:ln>
            <a:noFill/>
          </a:ln>
          <a:effectLst>
            <a:softEdge rad="112500"/>
          </a:effectLst>
        </p:spPr>
      </p:pic>
      <p:sp>
        <p:nvSpPr>
          <p:cNvPr id="6" name="AutoShape 2" descr="Resultado de imagen para re compr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8"/>
          <a:stretch>
            <a:fillRect/>
          </a:stretch>
        </p:blipFill>
        <p:spPr>
          <a:xfrm>
            <a:off x="9393863" y="5294814"/>
            <a:ext cx="2181447" cy="1063455"/>
          </a:xfrm>
          <a:prstGeom prst="rect">
            <a:avLst/>
          </a:prstGeom>
          <a:ln>
            <a:noFill/>
          </a:ln>
          <a:effectLst>
            <a:softEdge rad="112500"/>
          </a:effectLst>
        </p:spPr>
      </p:pic>
    </p:spTree>
    <p:extLst>
      <p:ext uri="{BB962C8B-B14F-4D97-AF65-F5344CB8AC3E}">
        <p14:creationId xmlns:p14="http://schemas.microsoft.com/office/powerpoint/2010/main" val="59531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MARCO METODOLÓGICO</a:t>
            </a:r>
          </a:p>
        </p:txBody>
      </p:sp>
      <p:graphicFrame>
        <p:nvGraphicFramePr>
          <p:cNvPr id="6" name="Diagrama 5"/>
          <p:cNvGraphicFramePr/>
          <p:nvPr>
            <p:extLst>
              <p:ext uri="{D42A27DB-BD31-4B8C-83A1-F6EECF244321}">
                <p14:modId xmlns:p14="http://schemas.microsoft.com/office/powerpoint/2010/main" val="2889735794"/>
              </p:ext>
            </p:extLst>
          </p:nvPr>
        </p:nvGraphicFramePr>
        <p:xfrm>
          <a:off x="2180490" y="1289538"/>
          <a:ext cx="9401907" cy="589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5429429" y="1137115"/>
            <a:ext cx="2904028" cy="1932499"/>
          </a:xfrm>
          <a:prstGeom prst="rect">
            <a:avLst/>
          </a:prstGeom>
          <a:ln>
            <a:noFill/>
          </a:ln>
          <a:effectLst>
            <a:softEdge rad="112500"/>
          </a:effectLst>
        </p:spPr>
      </p:pic>
    </p:spTree>
    <p:extLst>
      <p:ext uri="{BB962C8B-B14F-4D97-AF65-F5344CB8AC3E}">
        <p14:creationId xmlns:p14="http://schemas.microsoft.com/office/powerpoint/2010/main" val="118986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POBLACIÓN DE ESTUDIO</a:t>
            </a:r>
          </a:p>
        </p:txBody>
      </p:sp>
      <p:graphicFrame>
        <p:nvGraphicFramePr>
          <p:cNvPr id="5" name="Diagrama 4"/>
          <p:cNvGraphicFramePr/>
          <p:nvPr>
            <p:extLst>
              <p:ext uri="{D42A27DB-BD31-4B8C-83A1-F6EECF244321}">
                <p14:modId xmlns:p14="http://schemas.microsoft.com/office/powerpoint/2010/main" val="525889934"/>
              </p:ext>
            </p:extLst>
          </p:nvPr>
        </p:nvGraphicFramePr>
        <p:xfrm>
          <a:off x="1199661" y="832338"/>
          <a:ext cx="7662985"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a:blip r:embed="rId7">
            <a:extLst>
              <a:ext uri="{28A0092B-C50C-407E-A947-70E740481C1C}">
                <a14:useLocalDpi xmlns:a14="http://schemas.microsoft.com/office/drawing/2010/main" val="0"/>
              </a:ext>
            </a:extLst>
          </a:blip>
          <a:srcRect/>
          <a:stretch>
            <a:fillRect/>
          </a:stretch>
        </p:blipFill>
        <p:spPr bwMode="auto">
          <a:xfrm>
            <a:off x="8480104" y="498886"/>
            <a:ext cx="2727155" cy="2018251"/>
          </a:xfrm>
          <a:prstGeom prst="rect">
            <a:avLst/>
          </a:prstGeom>
          <a:noFill/>
          <a:ln>
            <a:noFill/>
          </a:ln>
        </p:spPr>
      </p:pic>
      <p:pic>
        <p:nvPicPr>
          <p:cNvPr id="8" name="Imagen 7"/>
          <p:cNvPicPr/>
          <p:nvPr/>
        </p:nvPicPr>
        <p:blipFill>
          <a:blip r:embed="rId8">
            <a:extLst>
              <a:ext uri="{28A0092B-C50C-407E-A947-70E740481C1C}">
                <a14:useLocalDpi xmlns:a14="http://schemas.microsoft.com/office/drawing/2010/main" val="0"/>
              </a:ext>
            </a:extLst>
          </a:blip>
          <a:srcRect/>
          <a:stretch>
            <a:fillRect/>
          </a:stretch>
        </p:blipFill>
        <p:spPr bwMode="auto">
          <a:xfrm>
            <a:off x="8480106" y="2767085"/>
            <a:ext cx="2727155" cy="1664237"/>
          </a:xfrm>
          <a:prstGeom prst="rect">
            <a:avLst/>
          </a:prstGeom>
          <a:noFill/>
          <a:ln>
            <a:noFill/>
          </a:ln>
        </p:spPr>
      </p:pic>
      <p:pic>
        <p:nvPicPr>
          <p:cNvPr id="9" name="Imagen 8"/>
          <p:cNvPicPr/>
          <p:nvPr/>
        </p:nvPicPr>
        <p:blipFill>
          <a:blip r:embed="rId9">
            <a:extLst>
              <a:ext uri="{28A0092B-C50C-407E-A947-70E740481C1C}">
                <a14:useLocalDpi xmlns:a14="http://schemas.microsoft.com/office/drawing/2010/main" val="0"/>
              </a:ext>
            </a:extLst>
          </a:blip>
          <a:srcRect/>
          <a:stretch>
            <a:fillRect/>
          </a:stretch>
        </p:blipFill>
        <p:spPr bwMode="auto">
          <a:xfrm>
            <a:off x="8480106" y="4681269"/>
            <a:ext cx="2727154" cy="1531961"/>
          </a:xfrm>
          <a:prstGeom prst="rect">
            <a:avLst/>
          </a:prstGeom>
          <a:noFill/>
          <a:ln>
            <a:noFill/>
          </a:ln>
        </p:spPr>
      </p:pic>
    </p:spTree>
    <p:extLst>
      <p:ext uri="{BB962C8B-B14F-4D97-AF65-F5344CB8AC3E}">
        <p14:creationId xmlns:p14="http://schemas.microsoft.com/office/powerpoint/2010/main" val="39493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HIPÓTESIS</a:t>
            </a:r>
          </a:p>
        </p:txBody>
      </p:sp>
      <p:graphicFrame>
        <p:nvGraphicFramePr>
          <p:cNvPr id="5" name="Diagrama 4"/>
          <p:cNvGraphicFramePr/>
          <p:nvPr>
            <p:extLst>
              <p:ext uri="{D42A27DB-BD31-4B8C-83A1-F6EECF244321}">
                <p14:modId xmlns:p14="http://schemas.microsoft.com/office/powerpoint/2010/main" val="2357247508"/>
              </p:ext>
            </p:extLst>
          </p:nvPr>
        </p:nvGraphicFramePr>
        <p:xfrm>
          <a:off x="1324707" y="582390"/>
          <a:ext cx="10726616" cy="7064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281160" y="4399250"/>
            <a:ext cx="2314575" cy="1971675"/>
          </a:xfrm>
          <a:prstGeom prst="rect">
            <a:avLst/>
          </a:prstGeom>
          <a:ln>
            <a:noFill/>
          </a:ln>
          <a:effectLst>
            <a:softEdge rad="112500"/>
          </a:effectLst>
        </p:spPr>
      </p:pic>
      <p:pic>
        <p:nvPicPr>
          <p:cNvPr id="7" name="Imagen 6"/>
          <p:cNvPicPr>
            <a:picLocks noChangeAspect="1"/>
          </p:cNvPicPr>
          <p:nvPr/>
        </p:nvPicPr>
        <p:blipFill>
          <a:blip r:embed="rId8"/>
          <a:stretch>
            <a:fillRect/>
          </a:stretch>
        </p:blipFill>
        <p:spPr>
          <a:xfrm>
            <a:off x="3485783" y="485759"/>
            <a:ext cx="1914525" cy="2390775"/>
          </a:xfrm>
          <a:prstGeom prst="rect">
            <a:avLst/>
          </a:prstGeom>
          <a:ln>
            <a:noFill/>
          </a:ln>
          <a:effectLst>
            <a:softEdge rad="112500"/>
          </a:effectLst>
        </p:spPr>
      </p:pic>
    </p:spTree>
    <p:extLst>
      <p:ext uri="{BB962C8B-B14F-4D97-AF65-F5344CB8AC3E}">
        <p14:creationId xmlns:p14="http://schemas.microsoft.com/office/powerpoint/2010/main" val="9694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ENFOQUE INVESTIGACIÓN</a:t>
            </a:r>
          </a:p>
        </p:txBody>
      </p:sp>
      <p:graphicFrame>
        <p:nvGraphicFramePr>
          <p:cNvPr id="5" name="Diagrama 4"/>
          <p:cNvGraphicFramePr/>
          <p:nvPr>
            <p:extLst>
              <p:ext uri="{D42A27DB-BD31-4B8C-83A1-F6EECF244321}">
                <p14:modId xmlns:p14="http://schemas.microsoft.com/office/powerpoint/2010/main" val="3204713695"/>
              </p:ext>
            </p:extLst>
          </p:nvPr>
        </p:nvGraphicFramePr>
        <p:xfrm>
          <a:off x="4562755" y="794815"/>
          <a:ext cx="4303554" cy="360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325078" y="650677"/>
            <a:ext cx="1171239" cy="1048564"/>
          </a:xfrm>
          <a:prstGeom prst="ellipse">
            <a:avLst/>
          </a:prstGeom>
          <a:ln>
            <a:noFill/>
          </a:ln>
          <a:effectLst>
            <a:softEdge rad="112500"/>
          </a:effectLst>
        </p:spPr>
      </p:pic>
      <p:pic>
        <p:nvPicPr>
          <p:cNvPr id="7" name="Imagen 6"/>
          <p:cNvPicPr>
            <a:picLocks noChangeAspect="1"/>
          </p:cNvPicPr>
          <p:nvPr/>
        </p:nvPicPr>
        <p:blipFill>
          <a:blip r:embed="rId8"/>
          <a:stretch>
            <a:fillRect/>
          </a:stretch>
        </p:blipFill>
        <p:spPr>
          <a:xfrm>
            <a:off x="8597643" y="664667"/>
            <a:ext cx="1367033" cy="1041281"/>
          </a:xfrm>
          <a:prstGeom prst="ellipse">
            <a:avLst/>
          </a:prstGeom>
          <a:ln>
            <a:noFill/>
          </a:ln>
          <a:effectLst>
            <a:softEdge rad="112500"/>
          </a:effectLst>
        </p:spPr>
      </p:pic>
      <p:graphicFrame>
        <p:nvGraphicFramePr>
          <p:cNvPr id="8" name="Diagrama 7"/>
          <p:cNvGraphicFramePr/>
          <p:nvPr>
            <p:extLst>
              <p:ext uri="{D42A27DB-BD31-4B8C-83A1-F6EECF244321}">
                <p14:modId xmlns:p14="http://schemas.microsoft.com/office/powerpoint/2010/main" val="1484744482"/>
              </p:ext>
            </p:extLst>
          </p:nvPr>
        </p:nvGraphicFramePr>
        <p:xfrm>
          <a:off x="2209365" y="4525108"/>
          <a:ext cx="9982635" cy="23211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360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TAMAÑO DE LA MUESTRA</a:t>
            </a:r>
          </a:p>
        </p:txBody>
      </p:sp>
      <mc:AlternateContent xmlns:mc="http://schemas.openxmlformats.org/markup-compatibility/2006" xmlns:a14="http://schemas.microsoft.com/office/drawing/2010/main">
        <mc:Choice Requires="a14">
          <p:sp>
            <p:nvSpPr>
              <p:cNvPr id="5" name="Rectángulo 4"/>
              <p:cNvSpPr/>
              <p:nvPr/>
            </p:nvSpPr>
            <p:spPr>
              <a:xfrm>
                <a:off x="3877185" y="1339452"/>
                <a:ext cx="4075218"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rPr>
                        <m:t>p</m:t>
                      </m:r>
                      <m:r>
                        <a:rPr lang="es-ES" i="0">
                          <a:latin typeface="Cambria Math" panose="02040503050406030204" pitchFamily="18" charset="0"/>
                        </a:rPr>
                        <m:t>=</m:t>
                      </m:r>
                      <m:f>
                        <m:fPr>
                          <m:ctrlPr>
                            <a:rPr lang="es-ES" i="1">
                              <a:latin typeface="Cambria Math" panose="02040503050406030204" pitchFamily="18" charset="0"/>
                            </a:rPr>
                          </m:ctrlPr>
                        </m:fPr>
                        <m:num>
                          <m:nary>
                            <m:naryPr>
                              <m:chr m:val="∑"/>
                              <m:subHide m:val="on"/>
                              <m:supHide m:val="on"/>
                              <m:ctrlPr>
                                <a:rPr lang="es-ES" i="1">
                                  <a:latin typeface="Cambria Math" panose="02040503050406030204" pitchFamily="18" charset="0"/>
                                </a:rPr>
                              </m:ctrlPr>
                            </m:naryPr>
                            <m:sub/>
                            <m:sup/>
                            <m:e>
                              <m:r>
                                <m:rPr>
                                  <m:sty m:val="p"/>
                                </m:rPr>
                                <a:rPr lang="es-ES" i="0">
                                  <a:latin typeface="Cambria Math" panose="02040503050406030204" pitchFamily="18" charset="0"/>
                                </a:rPr>
                                <m:t>Eventos</m:t>
                              </m:r>
                              <m:r>
                                <a:rPr lang="es-ES" i="0">
                                  <a:latin typeface="Cambria Math" panose="02040503050406030204" pitchFamily="18" charset="0"/>
                                </a:rPr>
                                <m:t> </m:t>
                              </m:r>
                              <m:r>
                                <m:rPr>
                                  <m:sty m:val="p"/>
                                </m:rPr>
                                <a:rPr lang="es-ES" i="0">
                                  <a:latin typeface="Cambria Math" panose="02040503050406030204" pitchFamily="18" charset="0"/>
                                </a:rPr>
                                <m:t>positivos</m:t>
                              </m:r>
                            </m:e>
                          </m:nary>
                        </m:num>
                        <m:den>
                          <m:nary>
                            <m:naryPr>
                              <m:chr m:val="∑"/>
                              <m:subHide m:val="on"/>
                              <m:supHide m:val="on"/>
                              <m:ctrlPr>
                                <a:rPr lang="es-ES" i="1">
                                  <a:latin typeface="Cambria Math" panose="02040503050406030204" pitchFamily="18" charset="0"/>
                                </a:rPr>
                              </m:ctrlPr>
                            </m:naryPr>
                            <m:sub/>
                            <m:sup/>
                            <m:e>
                              <m:r>
                                <m:rPr>
                                  <m:sty m:val="p"/>
                                </m:rPr>
                                <a:rPr lang="es-ES" i="0">
                                  <a:latin typeface="Cambria Math" panose="02040503050406030204" pitchFamily="18" charset="0"/>
                                </a:rPr>
                                <m:t>Total</m:t>
                              </m:r>
                              <m:r>
                                <a:rPr lang="es-ES" i="0">
                                  <a:latin typeface="Cambria Math" panose="02040503050406030204" pitchFamily="18" charset="0"/>
                                </a:rPr>
                                <m:t> </m:t>
                              </m:r>
                              <m:r>
                                <m:rPr>
                                  <m:sty m:val="p"/>
                                </m:rPr>
                                <a:rPr lang="es-ES" i="0">
                                  <a:latin typeface="Cambria Math" panose="02040503050406030204" pitchFamily="18" charset="0"/>
                                </a:rPr>
                                <m:t>de</m:t>
                              </m:r>
                              <m:r>
                                <a:rPr lang="es-ES" i="0">
                                  <a:latin typeface="Cambria Math" panose="02040503050406030204" pitchFamily="18" charset="0"/>
                                </a:rPr>
                                <m:t> </m:t>
                              </m:r>
                              <m:r>
                                <m:rPr>
                                  <m:sty m:val="p"/>
                                </m:rPr>
                                <a:rPr lang="es-ES" i="0">
                                  <a:latin typeface="Cambria Math" panose="02040503050406030204" pitchFamily="18" charset="0"/>
                                </a:rPr>
                                <m:t>eventos</m:t>
                              </m:r>
                            </m:e>
                          </m:nary>
                        </m:den>
                      </m:f>
                      <m:r>
                        <m:rPr>
                          <m:sty m:val="p"/>
                        </m:rPr>
                        <a:rPr lang="es-ES" i="0">
                          <a:latin typeface="Cambria Math" panose="02040503050406030204" pitchFamily="18" charset="0"/>
                        </a:rPr>
                        <m:t>p</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9</m:t>
                          </m:r>
                        </m:num>
                        <m:den>
                          <m:r>
                            <a:rPr lang="es-ES" i="0">
                              <a:latin typeface="Cambria Math" panose="02040503050406030204" pitchFamily="18" charset="0"/>
                            </a:rPr>
                            <m:t>10</m:t>
                          </m:r>
                        </m:den>
                      </m:f>
                      <m:r>
                        <a:rPr lang="es-ES" i="0">
                          <a:latin typeface="Cambria Math" panose="02040503050406030204" pitchFamily="18" charset="0"/>
                        </a:rPr>
                        <m:t>=0.90</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3877185" y="1339452"/>
                <a:ext cx="4075218" cy="673198"/>
              </a:xfrm>
              <a:prstGeom prst="rect">
                <a:avLst/>
              </a:prstGeom>
              <a:blipFill>
                <a:blip r:embed="rId2"/>
                <a:stretch>
                  <a:fillRect/>
                </a:stretch>
              </a:blipFill>
            </p:spPr>
            <p:txBody>
              <a:bodyPr/>
              <a:lstStyle/>
              <a:p>
                <a:r>
                  <a:rPr lang="es-EC">
                    <a:noFill/>
                  </a:rPr>
                  <a:t> </a:t>
                </a:r>
              </a:p>
            </p:txBody>
          </p:sp>
        </mc:Fallback>
      </mc:AlternateContent>
      <p:sp>
        <p:nvSpPr>
          <p:cNvPr id="6" name="CuadroTexto 5"/>
          <p:cNvSpPr txBox="1"/>
          <p:nvPr/>
        </p:nvSpPr>
        <p:spPr>
          <a:xfrm>
            <a:off x="4351032" y="816604"/>
            <a:ext cx="3127523" cy="307777"/>
          </a:xfrm>
          <a:prstGeom prst="rect">
            <a:avLst/>
          </a:prstGeom>
          <a:noFill/>
        </p:spPr>
        <p:txBody>
          <a:bodyPr wrap="none" rtlCol="0">
            <a:spAutoFit/>
          </a:bodyPr>
          <a:lstStyle/>
          <a:p>
            <a:r>
              <a:rPr lang="es-EC" sz="1400" b="1" dirty="0">
                <a:solidFill>
                  <a:schemeClr val="accent4">
                    <a:lumMod val="75000"/>
                  </a:schemeClr>
                </a:solidFill>
              </a:rPr>
              <a:t>RESULTADOS ENCUESTA PILOTO</a:t>
            </a:r>
            <a:endParaRPr lang="es-ES" sz="1400" b="1"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7" name="Rectángulo 6"/>
              <p:cNvSpPr/>
              <p:nvPr/>
            </p:nvSpPr>
            <p:spPr>
              <a:xfrm>
                <a:off x="3914381" y="2256365"/>
                <a:ext cx="4124912"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rPr>
                        <m:t>q</m:t>
                      </m:r>
                      <m:r>
                        <a:rPr lang="es-ES" i="0">
                          <a:latin typeface="Cambria Math" panose="02040503050406030204" pitchFamily="18" charset="0"/>
                        </a:rPr>
                        <m:t>=</m:t>
                      </m:r>
                      <m:f>
                        <m:fPr>
                          <m:ctrlPr>
                            <a:rPr lang="es-ES" i="1">
                              <a:latin typeface="Cambria Math" panose="02040503050406030204" pitchFamily="18" charset="0"/>
                            </a:rPr>
                          </m:ctrlPr>
                        </m:fPr>
                        <m:num>
                          <m:nary>
                            <m:naryPr>
                              <m:chr m:val="∑"/>
                              <m:subHide m:val="on"/>
                              <m:supHide m:val="on"/>
                              <m:ctrlPr>
                                <a:rPr lang="es-ES" i="1">
                                  <a:latin typeface="Cambria Math" panose="02040503050406030204" pitchFamily="18" charset="0"/>
                                </a:rPr>
                              </m:ctrlPr>
                            </m:naryPr>
                            <m:sub/>
                            <m:sup/>
                            <m:e>
                              <m:r>
                                <m:rPr>
                                  <m:sty m:val="p"/>
                                </m:rPr>
                                <a:rPr lang="es-ES" i="0">
                                  <a:latin typeface="Cambria Math" panose="02040503050406030204" pitchFamily="18" charset="0"/>
                                </a:rPr>
                                <m:t>Eventos</m:t>
                              </m:r>
                              <m:r>
                                <a:rPr lang="es-ES" i="0">
                                  <a:latin typeface="Cambria Math" panose="02040503050406030204" pitchFamily="18" charset="0"/>
                                </a:rPr>
                                <m:t> </m:t>
                              </m:r>
                              <m:r>
                                <m:rPr>
                                  <m:sty m:val="p"/>
                                </m:rPr>
                                <a:rPr lang="es-ES" i="0">
                                  <a:latin typeface="Cambria Math" panose="02040503050406030204" pitchFamily="18" charset="0"/>
                                </a:rPr>
                                <m:t>negativos</m:t>
                              </m:r>
                            </m:e>
                          </m:nary>
                        </m:num>
                        <m:den>
                          <m:nary>
                            <m:naryPr>
                              <m:chr m:val="∑"/>
                              <m:subHide m:val="on"/>
                              <m:supHide m:val="on"/>
                              <m:ctrlPr>
                                <a:rPr lang="es-ES" i="1">
                                  <a:latin typeface="Cambria Math" panose="02040503050406030204" pitchFamily="18" charset="0"/>
                                </a:rPr>
                              </m:ctrlPr>
                            </m:naryPr>
                            <m:sub/>
                            <m:sup/>
                            <m:e>
                              <m:r>
                                <m:rPr>
                                  <m:sty m:val="p"/>
                                </m:rPr>
                                <a:rPr lang="es-ES" i="0">
                                  <a:latin typeface="Cambria Math" panose="02040503050406030204" pitchFamily="18" charset="0"/>
                                </a:rPr>
                                <m:t>Total</m:t>
                              </m:r>
                              <m:r>
                                <a:rPr lang="es-ES" i="0">
                                  <a:latin typeface="Cambria Math" panose="02040503050406030204" pitchFamily="18" charset="0"/>
                                </a:rPr>
                                <m:t> </m:t>
                              </m:r>
                              <m:r>
                                <m:rPr>
                                  <m:sty m:val="p"/>
                                </m:rPr>
                                <a:rPr lang="es-ES" i="0">
                                  <a:latin typeface="Cambria Math" panose="02040503050406030204" pitchFamily="18" charset="0"/>
                                </a:rPr>
                                <m:t>de</m:t>
                              </m:r>
                              <m:r>
                                <a:rPr lang="es-ES" i="0">
                                  <a:latin typeface="Cambria Math" panose="02040503050406030204" pitchFamily="18" charset="0"/>
                                </a:rPr>
                                <m:t> </m:t>
                              </m:r>
                              <m:r>
                                <m:rPr>
                                  <m:sty m:val="p"/>
                                </m:rPr>
                                <a:rPr lang="es-ES" i="0">
                                  <a:latin typeface="Cambria Math" panose="02040503050406030204" pitchFamily="18" charset="0"/>
                                </a:rPr>
                                <m:t>eventos</m:t>
                              </m:r>
                            </m:e>
                          </m:nary>
                        </m:den>
                      </m:f>
                      <m:r>
                        <m:rPr>
                          <m:sty m:val="p"/>
                        </m:rPr>
                        <a:rPr lang="es-ES" i="0">
                          <a:latin typeface="Cambria Math" panose="02040503050406030204" pitchFamily="18" charset="0"/>
                        </a:rPr>
                        <m:t>q</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10</m:t>
                          </m:r>
                        </m:den>
                      </m:f>
                      <m:r>
                        <a:rPr lang="es-ES" i="0">
                          <a:latin typeface="Cambria Math" panose="02040503050406030204" pitchFamily="18" charset="0"/>
                        </a:rPr>
                        <m:t>=0.10</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914381" y="2256365"/>
                <a:ext cx="4124912" cy="673198"/>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643779" y="3804192"/>
                <a:ext cx="2995243"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𝑁</m:t>
                          </m:r>
                          <m:r>
                            <a:rPr lang="es-ES" i="0">
                              <a:latin typeface="Cambria Math" panose="02040503050406030204" pitchFamily="18" charset="0"/>
                            </a:rPr>
                            <m:t> ×</m:t>
                          </m:r>
                          <m:sSup>
                            <m:sSupPr>
                              <m:ctrlPr>
                                <a:rPr lang="es-ES" i="1">
                                  <a:latin typeface="Cambria Math" panose="02040503050406030204" pitchFamily="18" charset="0"/>
                                </a:rPr>
                              </m:ctrlPr>
                            </m:sSupPr>
                            <m:e>
                              <m:r>
                                <a:rPr lang="es-ES" i="1">
                                  <a:latin typeface="Cambria Math" panose="02040503050406030204" pitchFamily="18" charset="0"/>
                                </a:rPr>
                                <m:t>𝑧</m:t>
                              </m:r>
                            </m:e>
                            <m:sup>
                              <m:r>
                                <a:rPr lang="es-ES" i="0">
                                  <a:latin typeface="Cambria Math" panose="02040503050406030204" pitchFamily="18" charset="0"/>
                                </a:rPr>
                                <m:t>2</m:t>
                              </m:r>
                            </m:sup>
                          </m:sSup>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num>
                        <m:den>
                          <m:sSup>
                            <m:sSupPr>
                              <m:ctrlPr>
                                <a:rPr lang="es-ES" i="1">
                                  <a:latin typeface="Cambria Math" panose="02040503050406030204" pitchFamily="18" charset="0"/>
                                </a:rPr>
                              </m:ctrlPr>
                            </m:sSupPr>
                            <m:e>
                              <m:r>
                                <a:rPr lang="es-ES" i="1">
                                  <a:latin typeface="Cambria Math" panose="02040503050406030204" pitchFamily="18" charset="0"/>
                                </a:rPr>
                                <m:t>𝑒</m:t>
                              </m:r>
                            </m:e>
                            <m:sup>
                              <m:r>
                                <a:rPr lang="es-ES" i="0">
                                  <a:latin typeface="Cambria Math" panose="02040503050406030204" pitchFamily="18" charset="0"/>
                                </a:rPr>
                                <m:t>2</m:t>
                              </m:r>
                            </m:sup>
                          </m:sSup>
                          <m:d>
                            <m:dPr>
                              <m:ctrlPr>
                                <a:rPr lang="es-ES" i="1">
                                  <a:latin typeface="Cambria Math" panose="02040503050406030204" pitchFamily="18" charset="0"/>
                                </a:rPr>
                              </m:ctrlPr>
                            </m:dPr>
                            <m:e>
                              <m:r>
                                <a:rPr lang="es-ES" i="1">
                                  <a:latin typeface="Cambria Math" panose="02040503050406030204" pitchFamily="18" charset="0"/>
                                </a:rPr>
                                <m:t>𝑁</m:t>
                              </m:r>
                              <m:r>
                                <a:rPr lang="es-ES" i="0">
                                  <a:latin typeface="Cambria Math" panose="02040503050406030204" pitchFamily="18" charset="0"/>
                                </a:rPr>
                                <m:t>−1</m:t>
                              </m:r>
                            </m:e>
                          </m:d>
                          <m:r>
                            <a:rPr lang="es-ES" i="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𝑧</m:t>
                              </m:r>
                            </m:e>
                            <m:sup>
                              <m:r>
                                <a:rPr lang="es-ES" i="0">
                                  <a:latin typeface="Cambria Math" panose="02040503050406030204" pitchFamily="18" charset="0"/>
                                </a:rPr>
                                <m:t>2</m:t>
                              </m:r>
                            </m:sup>
                          </m:sSup>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den>
                      </m:f>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5643779" y="3804192"/>
                <a:ext cx="2995243" cy="694806"/>
              </a:xfrm>
              <a:prstGeom prst="rect">
                <a:avLst/>
              </a:prstGeom>
              <a:blipFill>
                <a:blip r:embed="rId4"/>
                <a:stretch>
                  <a:fillRect/>
                </a:stretch>
              </a:blipFill>
            </p:spPr>
            <p:txBody>
              <a:bodyPr/>
              <a:lstStyle/>
              <a:p>
                <a:r>
                  <a:rPr lang="es-EC">
                    <a:noFill/>
                  </a:rPr>
                  <a:t> </a:t>
                </a:r>
              </a:p>
            </p:txBody>
          </p:sp>
        </mc:Fallback>
      </mc:AlternateContent>
      <p:grpSp>
        <p:nvGrpSpPr>
          <p:cNvPr id="11" name="Grupo 10"/>
          <p:cNvGrpSpPr/>
          <p:nvPr/>
        </p:nvGrpSpPr>
        <p:grpSpPr>
          <a:xfrm>
            <a:off x="3110211" y="3893870"/>
            <a:ext cx="1386318" cy="456854"/>
            <a:chOff x="788103" y="831658"/>
            <a:chExt cx="1386318" cy="456854"/>
          </a:xfrm>
        </p:grpSpPr>
        <p:sp>
          <p:nvSpPr>
            <p:cNvPr id="12" name="Rectángulo 11"/>
            <p:cNvSpPr/>
            <p:nvPr/>
          </p:nvSpPr>
          <p:spPr>
            <a:xfrm>
              <a:off x="788103" y="831658"/>
              <a:ext cx="1386318" cy="4568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ángulo 12"/>
            <p:cNvSpPr/>
            <p:nvPr/>
          </p:nvSpPr>
          <p:spPr>
            <a:xfrm>
              <a:off x="788103" y="831658"/>
              <a:ext cx="1386318" cy="4568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Muestreo Aleatorio Simple</a:t>
              </a:r>
              <a:endParaRPr lang="es-ES" sz="1300" kern="1200" dirty="0"/>
            </a:p>
          </p:txBody>
        </p:sp>
      </p:grpSp>
      <p:sp>
        <p:nvSpPr>
          <p:cNvPr id="14" name="Elipse 13"/>
          <p:cNvSpPr/>
          <p:nvPr/>
        </p:nvSpPr>
        <p:spPr>
          <a:xfrm>
            <a:off x="3108643" y="3754923"/>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ipse 14"/>
          <p:cNvSpPr/>
          <p:nvPr/>
        </p:nvSpPr>
        <p:spPr>
          <a:xfrm>
            <a:off x="3185836" y="360053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ipse 15"/>
          <p:cNvSpPr/>
          <p:nvPr/>
        </p:nvSpPr>
        <p:spPr>
          <a:xfrm>
            <a:off x="3413301" y="3631415"/>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Elipse 16"/>
          <p:cNvSpPr/>
          <p:nvPr/>
        </p:nvSpPr>
        <p:spPr>
          <a:xfrm>
            <a:off x="3525484" y="3461590"/>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17"/>
          <p:cNvSpPr/>
          <p:nvPr/>
        </p:nvSpPr>
        <p:spPr>
          <a:xfrm>
            <a:off x="3726185" y="3399836"/>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ipse 18"/>
          <p:cNvSpPr/>
          <p:nvPr/>
        </p:nvSpPr>
        <p:spPr>
          <a:xfrm>
            <a:off x="3973202" y="3507906"/>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ipse 19"/>
          <p:cNvSpPr/>
          <p:nvPr/>
        </p:nvSpPr>
        <p:spPr>
          <a:xfrm>
            <a:off x="4127587" y="3585100"/>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e 20"/>
          <p:cNvSpPr/>
          <p:nvPr/>
        </p:nvSpPr>
        <p:spPr>
          <a:xfrm>
            <a:off x="4343727" y="3754923"/>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ipse 21"/>
          <p:cNvSpPr/>
          <p:nvPr/>
        </p:nvSpPr>
        <p:spPr>
          <a:xfrm>
            <a:off x="4436358" y="392474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ipse 22"/>
          <p:cNvSpPr/>
          <p:nvPr/>
        </p:nvSpPr>
        <p:spPr>
          <a:xfrm>
            <a:off x="3647621" y="3614604"/>
            <a:ext cx="283565" cy="2835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ipse 23"/>
          <p:cNvSpPr/>
          <p:nvPr/>
        </p:nvSpPr>
        <p:spPr>
          <a:xfrm>
            <a:off x="3031450" y="4187202"/>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ipse 24"/>
          <p:cNvSpPr/>
          <p:nvPr/>
        </p:nvSpPr>
        <p:spPr>
          <a:xfrm>
            <a:off x="3124082" y="4326150"/>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25"/>
          <p:cNvSpPr/>
          <p:nvPr/>
        </p:nvSpPr>
        <p:spPr>
          <a:xfrm>
            <a:off x="3355660" y="4449657"/>
            <a:ext cx="252057" cy="2520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ipse 26"/>
          <p:cNvSpPr/>
          <p:nvPr/>
        </p:nvSpPr>
        <p:spPr>
          <a:xfrm>
            <a:off x="3679869" y="4650358"/>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ipse 27"/>
          <p:cNvSpPr/>
          <p:nvPr/>
        </p:nvSpPr>
        <p:spPr>
          <a:xfrm>
            <a:off x="3741623" y="4449659"/>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ipse 28"/>
          <p:cNvSpPr/>
          <p:nvPr/>
        </p:nvSpPr>
        <p:spPr>
          <a:xfrm>
            <a:off x="3896009" y="466579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ipse 29"/>
          <p:cNvSpPr/>
          <p:nvPr/>
        </p:nvSpPr>
        <p:spPr>
          <a:xfrm>
            <a:off x="4034956" y="4418780"/>
            <a:ext cx="252057" cy="2520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ipse 30"/>
          <p:cNvSpPr/>
          <p:nvPr/>
        </p:nvSpPr>
        <p:spPr>
          <a:xfrm>
            <a:off x="4374604" y="4357027"/>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2" name="Imagen 31"/>
          <p:cNvPicPr/>
          <p:nvPr/>
        </p:nvPicPr>
        <p:blipFill>
          <a:blip r:embed="rId5">
            <a:extLst>
              <a:ext uri="{28A0092B-C50C-407E-A947-70E740481C1C}">
                <a14:useLocalDpi xmlns:a14="http://schemas.microsoft.com/office/drawing/2010/main" val="0"/>
              </a:ext>
            </a:extLst>
          </a:blip>
          <a:srcRect/>
          <a:stretch>
            <a:fillRect/>
          </a:stretch>
        </p:blipFill>
        <p:spPr bwMode="auto">
          <a:xfrm>
            <a:off x="8746514" y="1022318"/>
            <a:ext cx="889855" cy="1792994"/>
          </a:xfrm>
          <a:prstGeom prst="rect">
            <a:avLst/>
          </a:prstGeom>
          <a:noFill/>
          <a:ln>
            <a:noFill/>
          </a:ln>
        </p:spPr>
      </p:pic>
      <mc:AlternateContent xmlns:mc="http://schemas.openxmlformats.org/markup-compatibility/2006" xmlns:a14="http://schemas.microsoft.com/office/drawing/2010/main">
        <mc:Choice Requires="a14">
          <p:sp>
            <p:nvSpPr>
              <p:cNvPr id="33" name="Rectángulo 32"/>
              <p:cNvSpPr/>
              <p:nvPr/>
            </p:nvSpPr>
            <p:spPr>
              <a:xfrm>
                <a:off x="4212855" y="4760633"/>
                <a:ext cx="6096000" cy="1671804"/>
              </a:xfrm>
              <a:prstGeom prst="rect">
                <a:avLst/>
              </a:prstGeom>
            </p:spPr>
            <p:txBody>
              <a:bodyPr>
                <a:spAutoFit/>
              </a:bodyPr>
              <a:lstStyle/>
              <a:p>
                <a:pPr indent="288290">
                  <a:lnSpc>
                    <a:spcPct val="150000"/>
                  </a:lnSpc>
                  <a:spcAft>
                    <a:spcPts val="10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𝑛</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42408 </m:t>
                          </m:r>
                          <m:sSup>
                            <m:sSupPr>
                              <m:ctrlPr>
                                <a:rPr lang="es-EC"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(1,96)</m:t>
                              </m:r>
                            </m:e>
                            <m:sup>
                              <m:r>
                                <a:rPr lang="es-EC" i="1">
                                  <a:latin typeface="Cambria Math" panose="02040503050406030204" pitchFamily="18" charset="0"/>
                                  <a:ea typeface="Calibri" panose="020F0502020204030204" pitchFamily="34" charset="0"/>
                                  <a:cs typeface="Times New Roman" panose="02020603050405020304" pitchFamily="18" charset="0"/>
                                </a:rPr>
                                <m:t>2</m:t>
                              </m:r>
                            </m:sup>
                          </m:sSup>
                          <m:r>
                            <a:rPr lang="es-EC" i="1">
                              <a:latin typeface="Cambria Math" panose="02040503050406030204" pitchFamily="18" charset="0"/>
                              <a:ea typeface="Calibri" panose="020F0502020204030204" pitchFamily="34" charset="0"/>
                              <a:cs typeface="Times New Roman" panose="02020603050405020304" pitchFamily="18" charset="0"/>
                            </a:rPr>
                            <m:t>(0,5)(0,5)</m:t>
                          </m:r>
                        </m:num>
                        <m:den>
                          <m:sSup>
                            <m:sSupPr>
                              <m:ctrlPr>
                                <a:rPr lang="es-EC"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(0,08)</m:t>
                              </m:r>
                            </m:e>
                            <m:sup>
                              <m:r>
                                <a:rPr lang="es-EC"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42408−1</m:t>
                              </m:r>
                            </m:e>
                          </m:d>
                          <m:r>
                            <a:rPr lang="es-EC" i="1">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1,96</m:t>
                                  </m:r>
                                </m:e>
                              </m:d>
                            </m:e>
                            <m:sup>
                              <m:r>
                                <a:rPr lang="es-EC" i="1">
                                  <a:latin typeface="Cambria Math" panose="02040503050406030204" pitchFamily="18" charset="0"/>
                                  <a:ea typeface="Calibri" panose="020F0502020204030204" pitchFamily="34" charset="0"/>
                                  <a:cs typeface="Times New Roman" panose="02020603050405020304" pitchFamily="18" charset="0"/>
                                </a:rPr>
                                <m:t>2</m:t>
                              </m:r>
                            </m:sup>
                          </m:sSup>
                          <m:r>
                            <a:rPr lang="es-EC" i="1">
                              <a:latin typeface="Cambria Math" panose="02040503050406030204" pitchFamily="18" charset="0"/>
                              <a:ea typeface="Calibri" panose="020F0502020204030204" pitchFamily="34" charset="0"/>
                              <a:cs typeface="Times New Roman" panose="02020603050405020304" pitchFamily="18" charset="0"/>
                            </a:rPr>
                            <m:t>(0,5)(0,5)</m:t>
                          </m:r>
                        </m:den>
                      </m:f>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1000"/>
                  </a:spcAft>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ea typeface="Calibri" panose="020F0502020204030204" pitchFamily="34" charset="0"/>
                          <a:cs typeface="Times New Roman" panose="02020603050405020304" pitchFamily="18" charset="0"/>
                        </a:rPr>
                        <m:t>𝒏</m:t>
                      </m:r>
                      <m:r>
                        <a:rPr lang="es-EC" b="1" i="1">
                          <a:latin typeface="Cambria Math" panose="02040503050406030204" pitchFamily="18" charset="0"/>
                          <a:ea typeface="Calibri" panose="020F0502020204030204" pitchFamily="34" charset="0"/>
                          <a:cs typeface="Times New Roman" panose="02020603050405020304" pitchFamily="18" charset="0"/>
                        </a:rPr>
                        <m:t>=</m:t>
                      </m:r>
                      <m:r>
                        <a:rPr lang="es-EC" b="1" i="1">
                          <a:latin typeface="Cambria Math" panose="02040503050406030204" pitchFamily="18" charset="0"/>
                          <a:ea typeface="Calibri" panose="020F0502020204030204" pitchFamily="34" charset="0"/>
                          <a:cs typeface="Times New Roman" panose="02020603050405020304" pitchFamily="18" charset="0"/>
                        </a:rPr>
                        <m:t>𝟏𝟒𝟗</m:t>
                      </m:r>
                      <m:r>
                        <a:rPr lang="es-EC" b="1" i="1">
                          <a:latin typeface="Cambria Math" panose="02040503050406030204" pitchFamily="18" charset="0"/>
                          <a:ea typeface="Calibri" panose="020F0502020204030204" pitchFamily="34" charset="0"/>
                          <a:cs typeface="Times New Roman" panose="02020603050405020304" pitchFamily="18" charset="0"/>
                        </a:rPr>
                        <m:t>.</m:t>
                      </m:r>
                      <m:r>
                        <a:rPr lang="es-EC" b="1" i="1">
                          <a:latin typeface="Cambria Math" panose="02040503050406030204" pitchFamily="18" charset="0"/>
                          <a:ea typeface="Calibri" panose="020F0502020204030204" pitchFamily="34" charset="0"/>
                          <a:cs typeface="Times New Roman" panose="02020603050405020304" pitchFamily="18" charset="0"/>
                        </a:rPr>
                        <m:t>𝟓𝟒</m:t>
                      </m:r>
                      <m:r>
                        <a:rPr lang="es-EC" b="1" i="1">
                          <a:latin typeface="Cambria Math" panose="02040503050406030204" pitchFamily="18" charset="0"/>
                          <a:ea typeface="Calibri" panose="020F0502020204030204" pitchFamily="34" charset="0"/>
                          <a:cs typeface="Times New Roman" panose="02020603050405020304" pitchFamily="18" charset="0"/>
                        </a:rPr>
                        <m:t>=</m:t>
                      </m:r>
                      <m:r>
                        <a:rPr lang="es-EC" b="1" i="1">
                          <a:latin typeface="Cambria Math" panose="02040503050406030204" pitchFamily="18" charset="0"/>
                          <a:ea typeface="Calibri" panose="020F0502020204030204" pitchFamily="34" charset="0"/>
                          <a:cs typeface="Times New Roman" panose="02020603050405020304" pitchFamily="18" charset="0"/>
                        </a:rPr>
                        <m:t>𝟏𝟓𝟎</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3" name="Rectángulo 32"/>
              <p:cNvSpPr>
                <a:spLocks noRot="1" noChangeAspect="1" noMove="1" noResize="1" noEditPoints="1" noAdjustHandles="1" noChangeArrowheads="1" noChangeShapeType="1" noTextEdit="1"/>
              </p:cNvSpPr>
              <p:nvPr/>
            </p:nvSpPr>
            <p:spPr>
              <a:xfrm>
                <a:off x="4212855" y="4760633"/>
                <a:ext cx="6096000" cy="1671804"/>
              </a:xfrm>
              <a:prstGeom prst="rect">
                <a:avLst/>
              </a:prstGeom>
              <a:blipFill>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049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fill="hold"/>
                                        <p:tgtEl>
                                          <p:spTgt spid="32"/>
                                        </p:tgtEl>
                                        <p:attrNameLst>
                                          <p:attrName>ppt_x</p:attrName>
                                        </p:attrNameLst>
                                      </p:cBhvr>
                                      <p:tavLst>
                                        <p:tav tm="0">
                                          <p:val>
                                            <p:strVal val="#ppt_x"/>
                                          </p:val>
                                        </p:tav>
                                        <p:tav tm="100000">
                                          <p:val>
                                            <p:strVal val="#ppt_x"/>
                                          </p:val>
                                        </p:tav>
                                      </p:tavLst>
                                    </p:anim>
                                    <p:anim calcmode="lin" valueType="num">
                                      <p:cBhvr additive="base">
                                        <p:cTn id="24"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ppt_x"/>
                                          </p:val>
                                        </p:tav>
                                        <p:tav tm="100000">
                                          <p:val>
                                            <p:strVal val="#ppt_x"/>
                                          </p:val>
                                        </p:tav>
                                      </p:tavLst>
                                    </p:anim>
                                    <p:anim calcmode="lin" valueType="num">
                                      <p:cBhvr additive="base">
                                        <p:cTn id="46" dur="1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ppt_x"/>
                                          </p:val>
                                        </p:tav>
                                        <p:tav tm="100000">
                                          <p:val>
                                            <p:strVal val="#ppt_x"/>
                                          </p:val>
                                        </p:tav>
                                      </p:tavLst>
                                    </p:anim>
                                    <p:anim calcmode="lin" valueType="num">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1000" fill="hold"/>
                                        <p:tgtEl>
                                          <p:spTgt spid="18"/>
                                        </p:tgtEl>
                                        <p:attrNameLst>
                                          <p:attrName>ppt_x</p:attrName>
                                        </p:attrNameLst>
                                      </p:cBhvr>
                                      <p:tavLst>
                                        <p:tav tm="0">
                                          <p:val>
                                            <p:strVal val="#ppt_x"/>
                                          </p:val>
                                        </p:tav>
                                        <p:tav tm="100000">
                                          <p:val>
                                            <p:strVal val="#ppt_x"/>
                                          </p:val>
                                        </p:tav>
                                      </p:tavLst>
                                    </p:anim>
                                    <p:anim calcmode="lin" valueType="num">
                                      <p:cBhvr additive="base">
                                        <p:cTn id="54" dur="10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000" fill="hold"/>
                                        <p:tgtEl>
                                          <p:spTgt spid="19"/>
                                        </p:tgtEl>
                                        <p:attrNameLst>
                                          <p:attrName>ppt_x</p:attrName>
                                        </p:attrNameLst>
                                      </p:cBhvr>
                                      <p:tavLst>
                                        <p:tav tm="0">
                                          <p:val>
                                            <p:strVal val="#ppt_x"/>
                                          </p:val>
                                        </p:tav>
                                        <p:tav tm="100000">
                                          <p:val>
                                            <p:strVal val="#ppt_x"/>
                                          </p:val>
                                        </p:tav>
                                      </p:tavLst>
                                    </p:anim>
                                    <p:anim calcmode="lin" valueType="num">
                                      <p:cBhvr additive="base">
                                        <p:cTn id="58" dur="10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0" fill="hold"/>
                                        <p:tgtEl>
                                          <p:spTgt spid="20"/>
                                        </p:tgtEl>
                                        <p:attrNameLst>
                                          <p:attrName>ppt_x</p:attrName>
                                        </p:attrNameLst>
                                      </p:cBhvr>
                                      <p:tavLst>
                                        <p:tav tm="0">
                                          <p:val>
                                            <p:strVal val="#ppt_x"/>
                                          </p:val>
                                        </p:tav>
                                        <p:tav tm="100000">
                                          <p:val>
                                            <p:strVal val="#ppt_x"/>
                                          </p:val>
                                        </p:tav>
                                      </p:tavLst>
                                    </p:anim>
                                    <p:anim calcmode="lin" valueType="num">
                                      <p:cBhvr additive="base">
                                        <p:cTn id="62" dur="10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1000" fill="hold"/>
                                        <p:tgtEl>
                                          <p:spTgt spid="21"/>
                                        </p:tgtEl>
                                        <p:attrNameLst>
                                          <p:attrName>ppt_x</p:attrName>
                                        </p:attrNameLst>
                                      </p:cBhvr>
                                      <p:tavLst>
                                        <p:tav tm="0">
                                          <p:val>
                                            <p:strVal val="#ppt_x"/>
                                          </p:val>
                                        </p:tav>
                                        <p:tav tm="100000">
                                          <p:val>
                                            <p:strVal val="#ppt_x"/>
                                          </p:val>
                                        </p:tav>
                                      </p:tavLst>
                                    </p:anim>
                                    <p:anim calcmode="lin" valueType="num">
                                      <p:cBhvr additive="base">
                                        <p:cTn id="66" dur="10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1000" fill="hold"/>
                                        <p:tgtEl>
                                          <p:spTgt spid="22"/>
                                        </p:tgtEl>
                                        <p:attrNameLst>
                                          <p:attrName>ppt_x</p:attrName>
                                        </p:attrNameLst>
                                      </p:cBhvr>
                                      <p:tavLst>
                                        <p:tav tm="0">
                                          <p:val>
                                            <p:strVal val="#ppt_x"/>
                                          </p:val>
                                        </p:tav>
                                        <p:tav tm="100000">
                                          <p:val>
                                            <p:strVal val="#ppt_x"/>
                                          </p:val>
                                        </p:tav>
                                      </p:tavLst>
                                    </p:anim>
                                    <p:anim calcmode="lin" valueType="num">
                                      <p:cBhvr additive="base">
                                        <p:cTn id="70" dur="10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1000" fill="hold"/>
                                        <p:tgtEl>
                                          <p:spTgt spid="23"/>
                                        </p:tgtEl>
                                        <p:attrNameLst>
                                          <p:attrName>ppt_x</p:attrName>
                                        </p:attrNameLst>
                                      </p:cBhvr>
                                      <p:tavLst>
                                        <p:tav tm="0">
                                          <p:val>
                                            <p:strVal val="#ppt_x"/>
                                          </p:val>
                                        </p:tav>
                                        <p:tav tm="100000">
                                          <p:val>
                                            <p:strVal val="#ppt_x"/>
                                          </p:val>
                                        </p:tav>
                                      </p:tavLst>
                                    </p:anim>
                                    <p:anim calcmode="lin" valueType="num">
                                      <p:cBhvr additive="base">
                                        <p:cTn id="74" dur="10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1000" fill="hold"/>
                                        <p:tgtEl>
                                          <p:spTgt spid="24"/>
                                        </p:tgtEl>
                                        <p:attrNameLst>
                                          <p:attrName>ppt_x</p:attrName>
                                        </p:attrNameLst>
                                      </p:cBhvr>
                                      <p:tavLst>
                                        <p:tav tm="0">
                                          <p:val>
                                            <p:strVal val="#ppt_x"/>
                                          </p:val>
                                        </p:tav>
                                        <p:tav tm="100000">
                                          <p:val>
                                            <p:strVal val="#ppt_x"/>
                                          </p:val>
                                        </p:tav>
                                      </p:tavLst>
                                    </p:anim>
                                    <p:anim calcmode="lin" valueType="num">
                                      <p:cBhvr additive="base">
                                        <p:cTn id="78" dur="10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1000" fill="hold"/>
                                        <p:tgtEl>
                                          <p:spTgt spid="25"/>
                                        </p:tgtEl>
                                        <p:attrNameLst>
                                          <p:attrName>ppt_x</p:attrName>
                                        </p:attrNameLst>
                                      </p:cBhvr>
                                      <p:tavLst>
                                        <p:tav tm="0">
                                          <p:val>
                                            <p:strVal val="#ppt_x"/>
                                          </p:val>
                                        </p:tav>
                                        <p:tav tm="100000">
                                          <p:val>
                                            <p:strVal val="#ppt_x"/>
                                          </p:val>
                                        </p:tav>
                                      </p:tavLst>
                                    </p:anim>
                                    <p:anim calcmode="lin" valueType="num">
                                      <p:cBhvr additive="base">
                                        <p:cTn id="82" dur="10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1000" fill="hold"/>
                                        <p:tgtEl>
                                          <p:spTgt spid="26"/>
                                        </p:tgtEl>
                                        <p:attrNameLst>
                                          <p:attrName>ppt_x</p:attrName>
                                        </p:attrNameLst>
                                      </p:cBhvr>
                                      <p:tavLst>
                                        <p:tav tm="0">
                                          <p:val>
                                            <p:strVal val="#ppt_x"/>
                                          </p:val>
                                        </p:tav>
                                        <p:tav tm="100000">
                                          <p:val>
                                            <p:strVal val="#ppt_x"/>
                                          </p:val>
                                        </p:tav>
                                      </p:tavLst>
                                    </p:anim>
                                    <p:anim calcmode="lin" valueType="num">
                                      <p:cBhvr additive="base">
                                        <p:cTn id="86" dur="10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1000" fill="hold"/>
                                        <p:tgtEl>
                                          <p:spTgt spid="27"/>
                                        </p:tgtEl>
                                        <p:attrNameLst>
                                          <p:attrName>ppt_x</p:attrName>
                                        </p:attrNameLst>
                                      </p:cBhvr>
                                      <p:tavLst>
                                        <p:tav tm="0">
                                          <p:val>
                                            <p:strVal val="#ppt_x"/>
                                          </p:val>
                                        </p:tav>
                                        <p:tav tm="100000">
                                          <p:val>
                                            <p:strVal val="#ppt_x"/>
                                          </p:val>
                                        </p:tav>
                                      </p:tavLst>
                                    </p:anim>
                                    <p:anim calcmode="lin" valueType="num">
                                      <p:cBhvr additive="base">
                                        <p:cTn id="90" dur="10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000" fill="hold"/>
                                        <p:tgtEl>
                                          <p:spTgt spid="28"/>
                                        </p:tgtEl>
                                        <p:attrNameLst>
                                          <p:attrName>ppt_x</p:attrName>
                                        </p:attrNameLst>
                                      </p:cBhvr>
                                      <p:tavLst>
                                        <p:tav tm="0">
                                          <p:val>
                                            <p:strVal val="#ppt_x"/>
                                          </p:val>
                                        </p:tav>
                                        <p:tav tm="100000">
                                          <p:val>
                                            <p:strVal val="#ppt_x"/>
                                          </p:val>
                                        </p:tav>
                                      </p:tavLst>
                                    </p:anim>
                                    <p:anim calcmode="lin" valueType="num">
                                      <p:cBhvr additive="base">
                                        <p:cTn id="94" dur="10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1000" fill="hold"/>
                                        <p:tgtEl>
                                          <p:spTgt spid="29"/>
                                        </p:tgtEl>
                                        <p:attrNameLst>
                                          <p:attrName>ppt_x</p:attrName>
                                        </p:attrNameLst>
                                      </p:cBhvr>
                                      <p:tavLst>
                                        <p:tav tm="0">
                                          <p:val>
                                            <p:strVal val="#ppt_x"/>
                                          </p:val>
                                        </p:tav>
                                        <p:tav tm="100000">
                                          <p:val>
                                            <p:strVal val="#ppt_x"/>
                                          </p:val>
                                        </p:tav>
                                      </p:tavLst>
                                    </p:anim>
                                    <p:anim calcmode="lin" valueType="num">
                                      <p:cBhvr additive="base">
                                        <p:cTn id="98" dur="10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1000" fill="hold"/>
                                        <p:tgtEl>
                                          <p:spTgt spid="30"/>
                                        </p:tgtEl>
                                        <p:attrNameLst>
                                          <p:attrName>ppt_x</p:attrName>
                                        </p:attrNameLst>
                                      </p:cBhvr>
                                      <p:tavLst>
                                        <p:tav tm="0">
                                          <p:val>
                                            <p:strVal val="#ppt_x"/>
                                          </p:val>
                                        </p:tav>
                                        <p:tav tm="100000">
                                          <p:val>
                                            <p:strVal val="#ppt_x"/>
                                          </p:val>
                                        </p:tav>
                                      </p:tavLst>
                                    </p:anim>
                                    <p:anim calcmode="lin" valueType="num">
                                      <p:cBhvr additive="base">
                                        <p:cTn id="102" dur="10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1000" fill="hold"/>
                                        <p:tgtEl>
                                          <p:spTgt spid="31"/>
                                        </p:tgtEl>
                                        <p:attrNameLst>
                                          <p:attrName>ppt_x</p:attrName>
                                        </p:attrNameLst>
                                      </p:cBhvr>
                                      <p:tavLst>
                                        <p:tav tm="0">
                                          <p:val>
                                            <p:strVal val="#ppt_x"/>
                                          </p:val>
                                        </p:tav>
                                        <p:tav tm="100000">
                                          <p:val>
                                            <p:strVal val="#ppt_x"/>
                                          </p:val>
                                        </p:tav>
                                      </p:tavLst>
                                    </p:anim>
                                    <p:anim calcmode="lin" valueType="num">
                                      <p:cBhvr additive="base">
                                        <p:cTn id="10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1000" fill="hold"/>
                                        <p:tgtEl>
                                          <p:spTgt spid="33"/>
                                        </p:tgtEl>
                                        <p:attrNameLst>
                                          <p:attrName>ppt_x</p:attrName>
                                        </p:attrNameLst>
                                      </p:cBhvr>
                                      <p:tavLst>
                                        <p:tav tm="0">
                                          <p:val>
                                            <p:strVal val="#ppt_x"/>
                                          </p:val>
                                        </p:tav>
                                        <p:tav tm="100000">
                                          <p:val>
                                            <p:strVal val="#ppt_x"/>
                                          </p:val>
                                        </p:tav>
                                      </p:tavLst>
                                    </p:anim>
                                    <p:anim calcmode="lin" valueType="num">
                                      <p:cBhvr additive="base">
                                        <p:cTn id="112"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741920" y="5836920"/>
            <a:ext cx="4282440" cy="67056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ANÁLISIS DE DATOS</a:t>
            </a:r>
          </a:p>
        </p:txBody>
      </p:sp>
    </p:spTree>
    <p:extLst>
      <p:ext uri="{BB962C8B-B14F-4D97-AF65-F5344CB8AC3E}">
        <p14:creationId xmlns:p14="http://schemas.microsoft.com/office/powerpoint/2010/main" val="26078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pic>
        <p:nvPicPr>
          <p:cNvPr id="6" name="Imagen 5"/>
          <p:cNvPicPr>
            <a:picLocks noChangeAspect="1"/>
          </p:cNvPicPr>
          <p:nvPr/>
        </p:nvPicPr>
        <p:blipFill>
          <a:blip r:embed="rId2"/>
          <a:stretch>
            <a:fillRect/>
          </a:stretch>
        </p:blipFill>
        <p:spPr>
          <a:xfrm>
            <a:off x="2337178" y="1003274"/>
            <a:ext cx="4359018" cy="2255716"/>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862321" y="4089473"/>
            <a:ext cx="5250815" cy="2257425"/>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417059" y="4239749"/>
            <a:ext cx="4199255" cy="2176780"/>
          </a:xfrm>
          <a:prstGeom prst="rect">
            <a:avLst/>
          </a:prstGeom>
          <a:noFill/>
          <a:ln>
            <a:no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7216017" y="889805"/>
            <a:ext cx="4543425" cy="2369185"/>
          </a:xfrm>
          <a:prstGeom prst="rect">
            <a:avLst/>
          </a:prstGeom>
          <a:noFill/>
          <a:ln>
            <a:noFill/>
          </a:ln>
        </p:spPr>
      </p:pic>
    </p:spTree>
    <p:extLst>
      <p:ext uri="{BB962C8B-B14F-4D97-AF65-F5344CB8AC3E}">
        <p14:creationId xmlns:p14="http://schemas.microsoft.com/office/powerpoint/2010/main" val="22095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2786160" y="800441"/>
            <a:ext cx="3850664" cy="3326081"/>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7186246" y="3470031"/>
            <a:ext cx="4466493" cy="3196004"/>
          </a:xfrm>
          <a:prstGeom prst="rect">
            <a:avLst/>
          </a:prstGeom>
          <a:noFill/>
          <a:ln>
            <a:noFill/>
          </a:ln>
        </p:spPr>
      </p:pic>
      <p:pic>
        <p:nvPicPr>
          <p:cNvPr id="3" name="Imagen 2"/>
          <p:cNvPicPr>
            <a:picLocks noChangeAspect="1"/>
          </p:cNvPicPr>
          <p:nvPr/>
        </p:nvPicPr>
        <p:blipFill>
          <a:blip r:embed="rId4"/>
          <a:stretch>
            <a:fillRect/>
          </a:stretch>
        </p:blipFill>
        <p:spPr>
          <a:xfrm>
            <a:off x="8280522" y="1486216"/>
            <a:ext cx="2828925" cy="1619250"/>
          </a:xfrm>
          <a:prstGeom prst="rect">
            <a:avLst/>
          </a:prstGeom>
          <a:ln>
            <a:noFill/>
          </a:ln>
          <a:effectLst>
            <a:softEdge rad="112500"/>
          </a:effectLst>
        </p:spPr>
      </p:pic>
      <p:pic>
        <p:nvPicPr>
          <p:cNvPr id="5" name="Imagen 4"/>
          <p:cNvPicPr>
            <a:picLocks noChangeAspect="1"/>
          </p:cNvPicPr>
          <p:nvPr/>
        </p:nvPicPr>
        <p:blipFill>
          <a:blip r:embed="rId5"/>
          <a:stretch>
            <a:fillRect/>
          </a:stretch>
        </p:blipFill>
        <p:spPr>
          <a:xfrm>
            <a:off x="3282742" y="4267933"/>
            <a:ext cx="2857500" cy="1600200"/>
          </a:xfrm>
          <a:prstGeom prst="rect">
            <a:avLst/>
          </a:prstGeom>
          <a:ln>
            <a:noFill/>
          </a:ln>
          <a:effectLst>
            <a:softEdge rad="112500"/>
          </a:effectLst>
        </p:spPr>
      </p:pic>
    </p:spTree>
    <p:extLst>
      <p:ext uri="{BB962C8B-B14F-4D97-AF65-F5344CB8AC3E}">
        <p14:creationId xmlns:p14="http://schemas.microsoft.com/office/powerpoint/2010/main" val="6330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625" y="14510"/>
            <a:ext cx="7554375" cy="709390"/>
          </a:xfrm>
        </p:spPr>
        <p:txBody>
          <a:bodyPr/>
          <a:lstStyle/>
          <a:p>
            <a:r>
              <a:rPr lang="es-EC" b="1" dirty="0">
                <a:solidFill>
                  <a:schemeClr val="bg2">
                    <a:lumMod val="50000"/>
                  </a:schemeClr>
                </a:solidFill>
              </a:rPr>
              <a:t>PLANTEAMIENTO DEL PROBLEMA</a:t>
            </a:r>
          </a:p>
        </p:txBody>
      </p:sp>
      <p:graphicFrame>
        <p:nvGraphicFramePr>
          <p:cNvPr id="5" name="Diagrama 4"/>
          <p:cNvGraphicFramePr/>
          <p:nvPr>
            <p:extLst>
              <p:ext uri="{D42A27DB-BD31-4B8C-83A1-F6EECF244321}">
                <p14:modId xmlns:p14="http://schemas.microsoft.com/office/powerpoint/2010/main" val="3665601146"/>
              </p:ext>
            </p:extLst>
          </p:nvPr>
        </p:nvGraphicFramePr>
        <p:xfrm>
          <a:off x="2425700" y="186267"/>
          <a:ext cx="9766300" cy="316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987704149"/>
              </p:ext>
            </p:extLst>
          </p:nvPr>
        </p:nvGraphicFramePr>
        <p:xfrm>
          <a:off x="571500" y="2209800"/>
          <a:ext cx="11518900" cy="53890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94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461114" y="773724"/>
            <a:ext cx="4701686" cy="3036278"/>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162799" y="3810001"/>
            <a:ext cx="4923694" cy="2919046"/>
          </a:xfrm>
          <a:prstGeom prst="rect">
            <a:avLst/>
          </a:prstGeom>
          <a:noFill/>
          <a:ln>
            <a:noFill/>
          </a:ln>
        </p:spPr>
      </p:pic>
      <p:sp>
        <p:nvSpPr>
          <p:cNvPr id="6"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sp>
        <p:nvSpPr>
          <p:cNvPr id="7" name="Rectángulo 6"/>
          <p:cNvSpPr/>
          <p:nvPr/>
        </p:nvSpPr>
        <p:spPr>
          <a:xfrm>
            <a:off x="7162799" y="1826863"/>
            <a:ext cx="5070619" cy="369332"/>
          </a:xfrm>
          <a:prstGeom prst="rect">
            <a:avLst/>
          </a:prstGeom>
        </p:spPr>
        <p:txBody>
          <a:bodyPr wrap="none">
            <a:spAutoFit/>
          </a:bodyPr>
          <a:lstStyle/>
          <a:p>
            <a:pPr algn="ctr">
              <a:spcAft>
                <a:spcPts val="1000"/>
              </a:spcAft>
            </a:pPr>
            <a:r>
              <a:rPr lang="es-EC"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Importancia información vertida medios digitales</a:t>
            </a:r>
            <a:endParaRPr lang="es-EC" sz="16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3145499" y="4815226"/>
            <a:ext cx="3931525" cy="369332"/>
          </a:xfrm>
          <a:prstGeom prst="rect">
            <a:avLst/>
          </a:prstGeom>
        </p:spPr>
        <p:txBody>
          <a:bodyPr wrap="none">
            <a:spAutoFit/>
          </a:bodyPr>
          <a:lstStyle/>
          <a:p>
            <a:pPr algn="ctr">
              <a:spcAft>
                <a:spcPts val="1000"/>
              </a:spcAft>
            </a:pPr>
            <a:r>
              <a:rPr lang="es-EC"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Retroalimentación de medios digitales</a:t>
            </a:r>
            <a:endParaRPr lang="es-EC" sz="16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0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700145" y="836223"/>
            <a:ext cx="3578311" cy="3064901"/>
          </a:xfrm>
          <a:prstGeom prst="rect">
            <a:avLst/>
          </a:prstGeom>
          <a:noFill/>
          <a:ln>
            <a:noFill/>
          </a:ln>
        </p:spPr>
      </p:pic>
      <p:sp>
        <p:nvSpPr>
          <p:cNvPr id="2" name="Rectángulo 1"/>
          <p:cNvSpPr/>
          <p:nvPr/>
        </p:nvSpPr>
        <p:spPr>
          <a:xfrm>
            <a:off x="6764215" y="2236150"/>
            <a:ext cx="5124160"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Influencia del </a:t>
            </a:r>
            <a:r>
              <a:rPr lang="es-EC" b="1" dirty="0" err="1">
                <a:solidFill>
                  <a:srgbClr val="1F497D"/>
                </a:solidFill>
                <a:latin typeface="Times New Roman" panose="02020603050405020304" pitchFamily="18" charset="0"/>
                <a:cs typeface="Times New Roman" panose="02020603050405020304" pitchFamily="18" charset="0"/>
              </a:rPr>
              <a:t>eWOM</a:t>
            </a:r>
            <a:r>
              <a:rPr lang="es-EC" b="1" dirty="0">
                <a:solidFill>
                  <a:srgbClr val="1F497D"/>
                </a:solidFill>
                <a:latin typeface="Times New Roman" panose="02020603050405020304" pitchFamily="18" charset="0"/>
                <a:cs typeface="Times New Roman" panose="02020603050405020304" pitchFamily="18" charset="0"/>
              </a:rPr>
              <a:t> en la intención de recompra</a:t>
            </a: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423607" y="3901124"/>
            <a:ext cx="5018116" cy="2777884"/>
          </a:xfrm>
          <a:prstGeom prst="rect">
            <a:avLst/>
          </a:prstGeom>
          <a:noFill/>
          <a:ln>
            <a:noFill/>
          </a:ln>
        </p:spPr>
      </p:pic>
      <p:sp>
        <p:nvSpPr>
          <p:cNvPr id="3" name="Rectángulo 2"/>
          <p:cNvSpPr/>
          <p:nvPr/>
        </p:nvSpPr>
        <p:spPr>
          <a:xfrm>
            <a:off x="2103267" y="4768334"/>
            <a:ext cx="3989234"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Frecuencia opinión en medios digitales</a:t>
            </a:r>
          </a:p>
        </p:txBody>
      </p:sp>
    </p:spTree>
    <p:extLst>
      <p:ext uri="{BB962C8B-B14F-4D97-AF65-F5344CB8AC3E}">
        <p14:creationId xmlns:p14="http://schemas.microsoft.com/office/powerpoint/2010/main" val="18298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383436" y="582390"/>
            <a:ext cx="4861426" cy="3171373"/>
          </a:xfrm>
          <a:prstGeom prst="rect">
            <a:avLst/>
          </a:prstGeom>
          <a:noFill/>
          <a:ln>
            <a:noFill/>
          </a:ln>
        </p:spPr>
      </p:pic>
      <p:sp>
        <p:nvSpPr>
          <p:cNvPr id="2" name="Rectángulo 1"/>
          <p:cNvSpPr/>
          <p:nvPr/>
        </p:nvSpPr>
        <p:spPr>
          <a:xfrm>
            <a:off x="7803961" y="1581938"/>
            <a:ext cx="3365024" cy="646331"/>
          </a:xfrm>
          <a:prstGeom prst="rect">
            <a:avLst/>
          </a:prstGeom>
        </p:spPr>
        <p:txBody>
          <a:bodyPr wrap="none">
            <a:spAutoFit/>
          </a:bodyPr>
          <a:lstStyle/>
          <a:p>
            <a:pPr algn="ctr"/>
            <a:r>
              <a:rPr lang="es-EC" b="1" dirty="0">
                <a:solidFill>
                  <a:srgbClr val="1F497D"/>
                </a:solidFill>
                <a:latin typeface="Times New Roman" panose="02020603050405020304" pitchFamily="18" charset="0"/>
                <a:cs typeface="Times New Roman" panose="02020603050405020304" pitchFamily="18" charset="0"/>
              </a:rPr>
              <a:t>Decisión de recompra sobre</a:t>
            </a:r>
          </a:p>
          <a:p>
            <a:pPr algn="ctr"/>
            <a:r>
              <a:rPr lang="es-EC" b="1" dirty="0">
                <a:solidFill>
                  <a:srgbClr val="1F497D"/>
                </a:solidFill>
                <a:latin typeface="Times New Roman" panose="02020603050405020304" pitchFamily="18" charset="0"/>
                <a:cs typeface="Times New Roman" panose="02020603050405020304" pitchFamily="18" charset="0"/>
              </a:rPr>
              <a:t> comentarios en medios digitales</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832636" y="3985381"/>
            <a:ext cx="5113179" cy="2560207"/>
          </a:xfrm>
          <a:prstGeom prst="rect">
            <a:avLst/>
          </a:prstGeom>
          <a:noFill/>
          <a:ln>
            <a:noFill/>
          </a:ln>
        </p:spPr>
      </p:pic>
      <p:sp>
        <p:nvSpPr>
          <p:cNvPr id="4" name="Rectángulo 3"/>
          <p:cNvSpPr/>
          <p:nvPr/>
        </p:nvSpPr>
        <p:spPr>
          <a:xfrm>
            <a:off x="3240576" y="4746041"/>
            <a:ext cx="3065904"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Credibilidad medios digitales</a:t>
            </a:r>
          </a:p>
        </p:txBody>
      </p:sp>
    </p:spTree>
    <p:extLst>
      <p:ext uri="{BB962C8B-B14F-4D97-AF65-F5344CB8AC3E}">
        <p14:creationId xmlns:p14="http://schemas.microsoft.com/office/powerpoint/2010/main" val="2617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UNIVARIADO</a:t>
            </a: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037617" y="1079882"/>
            <a:ext cx="4961061" cy="2582841"/>
          </a:xfrm>
          <a:prstGeom prst="rect">
            <a:avLst/>
          </a:prstGeom>
          <a:noFill/>
          <a:ln>
            <a:noFill/>
          </a:ln>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7244861" y="2155164"/>
            <a:ext cx="4490986" cy="2803698"/>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2037617" y="3847389"/>
            <a:ext cx="4961061" cy="2647195"/>
          </a:xfrm>
          <a:prstGeom prst="rect">
            <a:avLst/>
          </a:prstGeom>
          <a:noFill/>
          <a:ln>
            <a:noFill/>
          </a:ln>
        </p:spPr>
      </p:pic>
      <p:sp>
        <p:nvSpPr>
          <p:cNvPr id="2" name="Rectángulo 1"/>
          <p:cNvSpPr/>
          <p:nvPr/>
        </p:nvSpPr>
        <p:spPr>
          <a:xfrm>
            <a:off x="2849444" y="6436918"/>
            <a:ext cx="3826689"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Información de opiniones de internet</a:t>
            </a:r>
          </a:p>
        </p:txBody>
      </p:sp>
      <p:sp>
        <p:nvSpPr>
          <p:cNvPr id="7" name="Rectángulo 6"/>
          <p:cNvSpPr/>
          <p:nvPr/>
        </p:nvSpPr>
        <p:spPr>
          <a:xfrm>
            <a:off x="8637686" y="4958862"/>
            <a:ext cx="1992853"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Nivel de confianza</a:t>
            </a:r>
          </a:p>
        </p:txBody>
      </p:sp>
      <p:sp>
        <p:nvSpPr>
          <p:cNvPr id="8" name="Rectángulo 7"/>
          <p:cNvSpPr/>
          <p:nvPr/>
        </p:nvSpPr>
        <p:spPr>
          <a:xfrm>
            <a:off x="2304423" y="582390"/>
            <a:ext cx="4903907"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Influencia de opiniones en decisiones de compra</a:t>
            </a:r>
          </a:p>
        </p:txBody>
      </p:sp>
    </p:spTree>
    <p:extLst>
      <p:ext uri="{BB962C8B-B14F-4D97-AF65-F5344CB8AC3E}">
        <p14:creationId xmlns:p14="http://schemas.microsoft.com/office/powerpoint/2010/main" val="60107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74744" y="582390"/>
            <a:ext cx="4822119" cy="2572776"/>
          </a:xfrm>
          <a:prstGeom prst="rect">
            <a:avLst/>
          </a:prstGeom>
        </p:spPr>
      </p:pic>
      <p:sp>
        <p:nvSpPr>
          <p:cNvPr id="3" name="Rectángulo 2"/>
          <p:cNvSpPr/>
          <p:nvPr/>
        </p:nvSpPr>
        <p:spPr>
          <a:xfrm>
            <a:off x="3591990" y="3101578"/>
            <a:ext cx="1762021"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Reconocimiento</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984828" y="582390"/>
            <a:ext cx="4945087" cy="2515049"/>
          </a:xfrm>
          <a:prstGeom prst="rect">
            <a:avLst/>
          </a:prstGeom>
          <a:noFill/>
          <a:ln>
            <a:noFill/>
          </a:ln>
        </p:spPr>
      </p:pic>
      <p:sp>
        <p:nvSpPr>
          <p:cNvPr id="4" name="Rectángulo 3"/>
          <p:cNvSpPr/>
          <p:nvPr/>
        </p:nvSpPr>
        <p:spPr>
          <a:xfrm>
            <a:off x="7598530" y="3101578"/>
            <a:ext cx="3717684"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Actualización comentarios sitio web</a:t>
            </a: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946171" y="3757574"/>
            <a:ext cx="4742160" cy="2591522"/>
          </a:xfrm>
          <a:prstGeom prst="rect">
            <a:avLst/>
          </a:prstGeom>
          <a:noFill/>
          <a:ln>
            <a:noFill/>
          </a:ln>
        </p:spPr>
      </p:pic>
      <p:sp>
        <p:nvSpPr>
          <p:cNvPr id="8" name="Rectángulo 7"/>
          <p:cNvSpPr/>
          <p:nvPr/>
        </p:nvSpPr>
        <p:spPr>
          <a:xfrm>
            <a:off x="2686743" y="6340848"/>
            <a:ext cx="3572516"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Explicación comentarios sitio Web</a:t>
            </a:r>
          </a:p>
        </p:txBody>
      </p:sp>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6821453" y="3757574"/>
            <a:ext cx="5002247" cy="2477111"/>
          </a:xfrm>
          <a:prstGeom prst="rect">
            <a:avLst/>
          </a:prstGeom>
          <a:noFill/>
          <a:ln>
            <a:noFill/>
          </a:ln>
        </p:spPr>
      </p:pic>
      <p:sp>
        <p:nvSpPr>
          <p:cNvPr id="10" name="Rectángulo 9"/>
          <p:cNvSpPr/>
          <p:nvPr/>
        </p:nvSpPr>
        <p:spPr>
          <a:xfrm>
            <a:off x="7908390" y="6336175"/>
            <a:ext cx="3097964"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Contenido amplio y profundo</a:t>
            </a:r>
          </a:p>
        </p:txBody>
      </p:sp>
      <p:sp>
        <p:nvSpPr>
          <p:cNvPr id="11" name="Rectángulo 10"/>
          <p:cNvSpPr/>
          <p:nvPr/>
        </p:nvSpPr>
        <p:spPr>
          <a:xfrm>
            <a:off x="1143000" y="10832"/>
            <a:ext cx="10786915" cy="417871"/>
          </a:xfrm>
          <a:prstGeom prst="rect">
            <a:avLst/>
          </a:prstGeom>
        </p:spPr>
        <p:txBody>
          <a:bodyPr wrap="square">
            <a:sp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¿Qué características toma en cuenta para tener credibilidad en un medio digital?</a:t>
            </a:r>
          </a:p>
        </p:txBody>
      </p:sp>
    </p:spTree>
    <p:extLst>
      <p:ext uri="{BB962C8B-B14F-4D97-AF65-F5344CB8AC3E}">
        <p14:creationId xmlns:p14="http://schemas.microsoft.com/office/powerpoint/2010/main" val="2017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ppt_x"/>
                                          </p:val>
                                        </p:tav>
                                        <p:tav tm="100000">
                                          <p:val>
                                            <p:strVal val="#ppt_x"/>
                                          </p:val>
                                        </p:tav>
                                      </p:tavLst>
                                    </p:anim>
                                    <p:anim calcmode="lin" valueType="num">
                                      <p:cBhvr additive="base">
                                        <p:cTn id="4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188416" y="160319"/>
            <a:ext cx="4211409" cy="446276"/>
          </a:xfrm>
          <a:prstGeom prst="rect">
            <a:avLst/>
          </a:prstGeom>
        </p:spPr>
        <p:txBody>
          <a:bodyPr wrap="none">
            <a:spAutoFit/>
          </a:bodyPr>
          <a:lstStyle/>
          <a:p>
            <a:pPr algn="ctr">
              <a:lnSpc>
                <a:spcPct val="115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Internet como alternativa de compra</a:t>
            </a:r>
          </a:p>
        </p:txBody>
      </p:sp>
      <p:pic>
        <p:nvPicPr>
          <p:cNvPr id="14" name="Imagen 13"/>
          <p:cNvPicPr>
            <a:picLocks noChangeAspect="1"/>
          </p:cNvPicPr>
          <p:nvPr/>
        </p:nvPicPr>
        <p:blipFill>
          <a:blip r:embed="rId2"/>
          <a:stretch>
            <a:fillRect/>
          </a:stretch>
        </p:blipFill>
        <p:spPr>
          <a:xfrm>
            <a:off x="2227498" y="857990"/>
            <a:ext cx="5042905" cy="2201678"/>
          </a:xfrm>
          <a:prstGeom prst="rect">
            <a:avLst/>
          </a:prstGeom>
        </p:spPr>
      </p:pic>
      <p:sp>
        <p:nvSpPr>
          <p:cNvPr id="15" name="Rectángulo 14"/>
          <p:cNvSpPr/>
          <p:nvPr/>
        </p:nvSpPr>
        <p:spPr>
          <a:xfrm>
            <a:off x="4121214" y="3227649"/>
            <a:ext cx="1255472"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 </a:t>
            </a:r>
            <a:r>
              <a:rPr lang="es-EC" b="1" dirty="0">
                <a:solidFill>
                  <a:srgbClr val="1F497D"/>
                </a:solidFill>
                <a:latin typeface="Times New Roman" panose="02020603050405020304" pitchFamily="18" charset="0"/>
                <a:cs typeface="Times New Roman" panose="02020603050405020304" pitchFamily="18" charset="0"/>
              </a:rPr>
              <a:t>Seguridad</a:t>
            </a:r>
          </a:p>
        </p:txBody>
      </p:sp>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7663237" y="852245"/>
            <a:ext cx="4406843" cy="2207423"/>
          </a:xfrm>
          <a:prstGeom prst="rect">
            <a:avLst/>
          </a:prstGeom>
          <a:noFill/>
          <a:ln>
            <a:noFill/>
          </a:ln>
        </p:spPr>
      </p:pic>
      <p:sp>
        <p:nvSpPr>
          <p:cNvPr id="17" name="Rectángulo 16"/>
          <p:cNvSpPr/>
          <p:nvPr/>
        </p:nvSpPr>
        <p:spPr>
          <a:xfrm>
            <a:off x="9730162" y="3097433"/>
            <a:ext cx="808876"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Precio</a:t>
            </a:r>
          </a:p>
        </p:txBody>
      </p:sp>
      <p:pic>
        <p:nvPicPr>
          <p:cNvPr id="18" name="Imagen 17"/>
          <p:cNvPicPr/>
          <p:nvPr/>
        </p:nvPicPr>
        <p:blipFill>
          <a:blip r:embed="rId4">
            <a:extLst>
              <a:ext uri="{28A0092B-C50C-407E-A947-70E740481C1C}">
                <a14:useLocalDpi xmlns:a14="http://schemas.microsoft.com/office/drawing/2010/main" val="0"/>
              </a:ext>
            </a:extLst>
          </a:blip>
          <a:srcRect/>
          <a:stretch>
            <a:fillRect/>
          </a:stretch>
        </p:blipFill>
        <p:spPr bwMode="auto">
          <a:xfrm>
            <a:off x="2227498" y="3793021"/>
            <a:ext cx="5042905" cy="2350800"/>
          </a:xfrm>
          <a:prstGeom prst="rect">
            <a:avLst/>
          </a:prstGeom>
          <a:noFill/>
          <a:ln>
            <a:noFill/>
          </a:ln>
        </p:spPr>
      </p:pic>
      <p:sp>
        <p:nvSpPr>
          <p:cNvPr id="19" name="Rectángulo 18"/>
          <p:cNvSpPr/>
          <p:nvPr/>
        </p:nvSpPr>
        <p:spPr>
          <a:xfrm>
            <a:off x="4205532" y="6143821"/>
            <a:ext cx="1086836"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Variedad</a:t>
            </a:r>
          </a:p>
        </p:txBody>
      </p:sp>
      <p:pic>
        <p:nvPicPr>
          <p:cNvPr id="20" name="Imagen 19"/>
          <p:cNvPicPr/>
          <p:nvPr/>
        </p:nvPicPr>
        <p:blipFill>
          <a:blip r:embed="rId5">
            <a:extLst>
              <a:ext uri="{28A0092B-C50C-407E-A947-70E740481C1C}">
                <a14:useLocalDpi xmlns:a14="http://schemas.microsoft.com/office/drawing/2010/main" val="0"/>
              </a:ext>
            </a:extLst>
          </a:blip>
          <a:srcRect/>
          <a:stretch>
            <a:fillRect/>
          </a:stretch>
        </p:blipFill>
        <p:spPr bwMode="auto">
          <a:xfrm>
            <a:off x="7663236" y="3854878"/>
            <a:ext cx="4406843" cy="2164921"/>
          </a:xfrm>
          <a:prstGeom prst="rect">
            <a:avLst/>
          </a:prstGeom>
          <a:noFill/>
          <a:ln>
            <a:noFill/>
          </a:ln>
        </p:spPr>
      </p:pic>
      <p:sp>
        <p:nvSpPr>
          <p:cNvPr id="21" name="Rectángulo 20"/>
          <p:cNvSpPr/>
          <p:nvPr/>
        </p:nvSpPr>
        <p:spPr>
          <a:xfrm>
            <a:off x="9410764" y="6143821"/>
            <a:ext cx="1415772" cy="369332"/>
          </a:xfrm>
          <a:prstGeom prst="rect">
            <a:avLst/>
          </a:prstGeom>
        </p:spPr>
        <p:txBody>
          <a:bodyPr wrap="none">
            <a:spAutoFit/>
          </a:bodyPr>
          <a:lstStyle/>
          <a:p>
            <a:r>
              <a:rPr lang="es-EC" b="1" dirty="0">
                <a:solidFill>
                  <a:srgbClr val="1F497D"/>
                </a:solidFill>
                <a:latin typeface="Times New Roman" panose="02020603050405020304" pitchFamily="18" charset="0"/>
                <a:cs typeface="Times New Roman" panose="02020603050405020304" pitchFamily="18" charset="0"/>
              </a:rPr>
              <a:t>Información</a:t>
            </a:r>
          </a:p>
        </p:txBody>
      </p:sp>
    </p:spTree>
    <p:extLst>
      <p:ext uri="{BB962C8B-B14F-4D97-AF65-F5344CB8AC3E}">
        <p14:creationId xmlns:p14="http://schemas.microsoft.com/office/powerpoint/2010/main" val="281978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ppt_x"/>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ppt_x"/>
                                          </p:val>
                                        </p:tav>
                                        <p:tav tm="100000">
                                          <p:val>
                                            <p:strVal val="#ppt_x"/>
                                          </p:val>
                                        </p:tav>
                                      </p:tavLst>
                                    </p:anim>
                                    <p:anim calcmode="lin" valueType="num">
                                      <p:cBhvr additive="base">
                                        <p:cTn id="42" dur="10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ppt_x"/>
                                          </p:val>
                                        </p:tav>
                                        <p:tav tm="100000">
                                          <p:val>
                                            <p:strVal val="#ppt_x"/>
                                          </p:val>
                                        </p:tav>
                                      </p:tavLst>
                                    </p:anim>
                                    <p:anim calcmode="lin" valueType="num">
                                      <p:cBhvr additive="base">
                                        <p:cTn id="46"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141825" y="0"/>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BIVARIADO</a:t>
            </a:r>
          </a:p>
        </p:txBody>
      </p:sp>
      <p:sp>
        <p:nvSpPr>
          <p:cNvPr id="2" name="Rectángulo 1"/>
          <p:cNvSpPr/>
          <p:nvPr/>
        </p:nvSpPr>
        <p:spPr>
          <a:xfrm>
            <a:off x="7305831" y="1684348"/>
            <a:ext cx="4463940" cy="3366563"/>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*Nivel de educación_*Califique al Internet como alternativa de compra: información</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H1: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en la utilidad percibida de la página web.</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a:t>
            </a:r>
            <a:r>
              <a:rPr lang="es-EC" dirty="0">
                <a:latin typeface="Times New Roman" panose="02020603050405020304" pitchFamily="18" charset="0"/>
                <a:ea typeface="Calibri" panose="020F0502020204030204" pitchFamily="34" charset="0"/>
                <a:cs typeface="Times New Roman" panose="02020603050405020304" pitchFamily="18" charset="0"/>
              </a:rPr>
              <a:t> 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no tiene un efecto positivo en la utilidad percibida de la página web.</a:t>
            </a:r>
          </a:p>
        </p:txBody>
      </p:sp>
      <p:pic>
        <p:nvPicPr>
          <p:cNvPr id="22" name="Imagen 21"/>
          <p:cNvPicPr/>
          <p:nvPr/>
        </p:nvPicPr>
        <p:blipFill>
          <a:blip r:embed="rId2">
            <a:extLst>
              <a:ext uri="{28A0092B-C50C-407E-A947-70E740481C1C}">
                <a14:useLocalDpi xmlns:a14="http://schemas.microsoft.com/office/drawing/2010/main" val="0"/>
              </a:ext>
            </a:extLst>
          </a:blip>
          <a:srcRect/>
          <a:stretch>
            <a:fillRect/>
          </a:stretch>
        </p:blipFill>
        <p:spPr bwMode="auto">
          <a:xfrm>
            <a:off x="2698860" y="2833052"/>
            <a:ext cx="4709160" cy="3502518"/>
          </a:xfrm>
          <a:prstGeom prst="rect">
            <a:avLst/>
          </a:prstGeom>
          <a:noFill/>
          <a:ln>
            <a:noFill/>
          </a:ln>
        </p:spPr>
      </p:pic>
      <p:sp>
        <p:nvSpPr>
          <p:cNvPr id="3" name="Rectángulo 2"/>
          <p:cNvSpPr/>
          <p:nvPr/>
        </p:nvSpPr>
        <p:spPr>
          <a:xfrm>
            <a:off x="8087842" y="5412240"/>
            <a:ext cx="2834640" cy="923330"/>
          </a:xfrm>
          <a:prstGeom prst="rect">
            <a:avLst/>
          </a:prstGeom>
        </p:spPr>
        <p:txBody>
          <a:bodyPr wrap="square">
            <a:spAutoFit/>
          </a:bodyPr>
          <a:lstStyle/>
          <a:p>
            <a:pPr algn="ctr"/>
            <a:r>
              <a:rPr lang="es-EC" dirty="0">
                <a:solidFill>
                  <a:srgbClr val="C00000"/>
                </a:solidFill>
                <a:latin typeface="Times New Roman" panose="02020603050405020304" pitchFamily="18" charset="0"/>
                <a:ea typeface="Calibri" panose="020F0502020204030204" pitchFamily="34" charset="0"/>
              </a:rPr>
              <a:t>Como 0.003 &lt; 0.05; se acepta H1, existe relación entre las variables. </a:t>
            </a:r>
            <a:endParaRPr lang="es-EC" dirty="0">
              <a:solidFill>
                <a:srgbClr val="C00000"/>
              </a:solidFill>
            </a:endParaRPr>
          </a:p>
        </p:txBody>
      </p:sp>
      <p:pic>
        <p:nvPicPr>
          <p:cNvPr id="5" name="Imagen 4"/>
          <p:cNvPicPr>
            <a:picLocks noChangeAspect="1"/>
          </p:cNvPicPr>
          <p:nvPr/>
        </p:nvPicPr>
        <p:blipFill>
          <a:blip r:embed="rId3"/>
          <a:stretch>
            <a:fillRect/>
          </a:stretch>
        </p:blipFill>
        <p:spPr>
          <a:xfrm>
            <a:off x="2730292" y="693748"/>
            <a:ext cx="3962400" cy="1981200"/>
          </a:xfrm>
          <a:prstGeom prst="rect">
            <a:avLst/>
          </a:prstGeom>
        </p:spPr>
      </p:pic>
      <p:sp>
        <p:nvSpPr>
          <p:cNvPr id="6" name="Rectángulo 5"/>
          <p:cNvSpPr/>
          <p:nvPr/>
        </p:nvSpPr>
        <p:spPr>
          <a:xfrm>
            <a:off x="8041982" y="943719"/>
            <a:ext cx="2991638" cy="490199"/>
          </a:xfrm>
          <a:prstGeom prst="rect">
            <a:avLst/>
          </a:prstGeom>
        </p:spPr>
        <p:txBody>
          <a:bodyPr wrap="square">
            <a:spAutoFit/>
          </a:bodyPr>
          <a:lstStyle/>
          <a:p>
            <a:pPr algn="ctr">
              <a:lnSpc>
                <a:spcPct val="115000"/>
              </a:lnSpc>
              <a:spcAft>
                <a:spcPts val="1000"/>
              </a:spcAft>
            </a:pPr>
            <a:r>
              <a:rPr lang="es-EC"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HIPÓTESIS N°1</a:t>
            </a:r>
            <a:endParaRPr lang="es-EC"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4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ppt_x"/>
                                          </p:val>
                                        </p:tav>
                                        <p:tav tm="100000">
                                          <p:val>
                                            <p:strVal val="#ppt_x"/>
                                          </p:val>
                                        </p:tav>
                                      </p:tavLst>
                                    </p:anim>
                                    <p:anim calcmode="lin" valueType="num">
                                      <p:cBhvr additive="base">
                                        <p:cTn id="26" dur="10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BIVARIADO</a:t>
            </a:r>
          </a:p>
        </p:txBody>
      </p:sp>
      <p:sp>
        <p:nvSpPr>
          <p:cNvPr id="6" name="Rectángulo 5"/>
          <p:cNvSpPr/>
          <p:nvPr/>
        </p:nvSpPr>
        <p:spPr>
          <a:xfrm>
            <a:off x="7625321" y="612796"/>
            <a:ext cx="2991638" cy="517065"/>
          </a:xfrm>
          <a:prstGeom prst="rect">
            <a:avLst/>
          </a:prstGeom>
        </p:spPr>
        <p:txBody>
          <a:bodyPr wrap="square">
            <a:spAutoFit/>
          </a:bodyPr>
          <a:lstStyle/>
          <a:p>
            <a:pPr algn="ctr">
              <a:lnSpc>
                <a:spcPct val="115000"/>
              </a:lnSpc>
              <a:spcAft>
                <a:spcPts val="1000"/>
              </a:spcAft>
            </a:pPr>
            <a:r>
              <a:rPr lang="es-EC"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HIPÓTESIS N°2</a:t>
            </a:r>
            <a:endParaRPr lang="es-EC"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583680" y="1156998"/>
            <a:ext cx="5440680" cy="3831818"/>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*¿En cuál red social ha observado recomendaciones o comentarios sobre alimentos nutricionales?_*¿Evalúa varios comentarios en diferentes medios digitales para verificar la credibilidad de los mismos antes de adquirir un alimento nutricional?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en la confianza hacia el vendedor online.</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a:t>
            </a:r>
            <a:r>
              <a:rPr lang="es-EC" dirty="0">
                <a:latin typeface="Times New Roman" panose="02020603050405020304" pitchFamily="18" charset="0"/>
                <a:ea typeface="Calibri" panose="020F0502020204030204" pitchFamily="34" charset="0"/>
                <a:cs typeface="Times New Roman" panose="02020603050405020304" pitchFamily="18" charset="0"/>
              </a:rPr>
              <a:t> 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no tiene un efecto positivo en la confianza hacia el vendedor online.</a:t>
            </a:r>
          </a:p>
        </p:txBody>
      </p:sp>
      <p:pic>
        <p:nvPicPr>
          <p:cNvPr id="7" name="Imagen 6"/>
          <p:cNvPicPr>
            <a:picLocks noChangeAspect="1"/>
          </p:cNvPicPr>
          <p:nvPr/>
        </p:nvPicPr>
        <p:blipFill>
          <a:blip r:embed="rId2"/>
          <a:stretch>
            <a:fillRect/>
          </a:stretch>
        </p:blipFill>
        <p:spPr>
          <a:xfrm>
            <a:off x="1561145" y="672158"/>
            <a:ext cx="4917309" cy="2637762"/>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1852159" y="3350516"/>
            <a:ext cx="4626295" cy="3276600"/>
          </a:xfrm>
          <a:prstGeom prst="rect">
            <a:avLst/>
          </a:prstGeom>
          <a:noFill/>
          <a:ln>
            <a:noFill/>
          </a:ln>
        </p:spPr>
      </p:pic>
      <p:sp>
        <p:nvSpPr>
          <p:cNvPr id="12" name="Rectángulo 11"/>
          <p:cNvSpPr/>
          <p:nvPr/>
        </p:nvSpPr>
        <p:spPr>
          <a:xfrm>
            <a:off x="8087842" y="5412240"/>
            <a:ext cx="2834640" cy="923330"/>
          </a:xfrm>
          <a:prstGeom prst="rect">
            <a:avLst/>
          </a:prstGeom>
        </p:spPr>
        <p:txBody>
          <a:bodyPr wrap="square">
            <a:spAutoFit/>
          </a:bodyPr>
          <a:lstStyle/>
          <a:p>
            <a:pPr algn="ctr"/>
            <a:r>
              <a:rPr lang="es-EC" dirty="0">
                <a:solidFill>
                  <a:srgbClr val="C00000"/>
                </a:solidFill>
                <a:latin typeface="Times New Roman" panose="02020603050405020304" pitchFamily="18" charset="0"/>
                <a:ea typeface="Calibri" panose="020F0502020204030204" pitchFamily="34" charset="0"/>
              </a:rPr>
              <a:t>Como 0.032 &lt; 0.05; se acepta H1, existe relación entre las variables. . </a:t>
            </a:r>
            <a:endParaRPr lang="es-EC" dirty="0">
              <a:solidFill>
                <a:srgbClr val="C00000"/>
              </a:solidFill>
            </a:endParaRPr>
          </a:p>
        </p:txBody>
      </p:sp>
    </p:spTree>
    <p:extLst>
      <p:ext uri="{BB962C8B-B14F-4D97-AF65-F5344CB8AC3E}">
        <p14:creationId xmlns:p14="http://schemas.microsoft.com/office/powerpoint/2010/main" val="6780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4"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BIVARIADO</a:t>
            </a:r>
          </a:p>
        </p:txBody>
      </p:sp>
      <p:sp>
        <p:nvSpPr>
          <p:cNvPr id="6" name="Rectángulo 5"/>
          <p:cNvSpPr/>
          <p:nvPr/>
        </p:nvSpPr>
        <p:spPr>
          <a:xfrm>
            <a:off x="7625321" y="612796"/>
            <a:ext cx="2991638" cy="517065"/>
          </a:xfrm>
          <a:prstGeom prst="rect">
            <a:avLst/>
          </a:prstGeom>
        </p:spPr>
        <p:txBody>
          <a:bodyPr wrap="square">
            <a:spAutoFit/>
          </a:bodyPr>
          <a:lstStyle/>
          <a:p>
            <a:pPr algn="ctr">
              <a:lnSpc>
                <a:spcPct val="115000"/>
              </a:lnSpc>
              <a:spcAft>
                <a:spcPts val="1000"/>
              </a:spcAft>
            </a:pPr>
            <a:r>
              <a:rPr lang="es-EC"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HIPÓTESIS N°3</a:t>
            </a:r>
            <a:endParaRPr lang="es-EC"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583680" y="1156998"/>
            <a:ext cx="5440680" cy="3831818"/>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*Cuando ve en Internet una discusión o diálogo sobre un alimento nutricional que usted conoce, ¿con qué frecuencia participa aportando opiniones o haciendo recomendaciones? _*Que los comentarios del sitio web se encuentren actualizados</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sobre la actitud hacia el vendedor online.</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no tiene un efecto positivo sobre la actitud hacia el vendedor online.</a:t>
            </a:r>
          </a:p>
        </p:txBody>
      </p:sp>
      <p:sp>
        <p:nvSpPr>
          <p:cNvPr id="12" name="Rectángulo 11"/>
          <p:cNvSpPr/>
          <p:nvPr/>
        </p:nvSpPr>
        <p:spPr>
          <a:xfrm>
            <a:off x="8087842" y="5412240"/>
            <a:ext cx="2834640" cy="923330"/>
          </a:xfrm>
          <a:prstGeom prst="rect">
            <a:avLst/>
          </a:prstGeom>
        </p:spPr>
        <p:txBody>
          <a:bodyPr wrap="square">
            <a:spAutoFit/>
          </a:bodyPr>
          <a:lstStyle/>
          <a:p>
            <a:pPr algn="ctr"/>
            <a:r>
              <a:rPr lang="es-EC" dirty="0">
                <a:solidFill>
                  <a:srgbClr val="C00000"/>
                </a:solidFill>
                <a:latin typeface="Times New Roman" panose="02020603050405020304" pitchFamily="18" charset="0"/>
                <a:ea typeface="Calibri" panose="020F0502020204030204" pitchFamily="34" charset="0"/>
              </a:rPr>
              <a:t>Como 0.027 &lt; 0.05; se acepta H1, existe relación entre las variables. </a:t>
            </a:r>
            <a:endParaRPr lang="es-EC" dirty="0">
              <a:solidFill>
                <a:srgbClr val="C00000"/>
              </a:solidFill>
            </a:endParaRPr>
          </a:p>
        </p:txBody>
      </p:sp>
      <p:pic>
        <p:nvPicPr>
          <p:cNvPr id="2" name="Imagen 1"/>
          <p:cNvPicPr>
            <a:picLocks noChangeAspect="1"/>
          </p:cNvPicPr>
          <p:nvPr/>
        </p:nvPicPr>
        <p:blipFill>
          <a:blip r:embed="rId2"/>
          <a:stretch>
            <a:fillRect/>
          </a:stretch>
        </p:blipFill>
        <p:spPr>
          <a:xfrm>
            <a:off x="1578523" y="871328"/>
            <a:ext cx="4762500" cy="2438400"/>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2127798" y="3521966"/>
            <a:ext cx="3663950" cy="2933700"/>
          </a:xfrm>
          <a:prstGeom prst="rect">
            <a:avLst/>
          </a:prstGeom>
          <a:noFill/>
          <a:ln>
            <a:noFill/>
          </a:ln>
        </p:spPr>
      </p:pic>
    </p:spTree>
    <p:extLst>
      <p:ext uri="{BB962C8B-B14F-4D97-AF65-F5344CB8AC3E}">
        <p14:creationId xmlns:p14="http://schemas.microsoft.com/office/powerpoint/2010/main" val="265240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4"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BIVARIADO</a:t>
            </a:r>
          </a:p>
        </p:txBody>
      </p:sp>
      <p:sp>
        <p:nvSpPr>
          <p:cNvPr id="6" name="Rectángulo 5"/>
          <p:cNvSpPr/>
          <p:nvPr/>
        </p:nvSpPr>
        <p:spPr>
          <a:xfrm>
            <a:off x="7625321" y="612796"/>
            <a:ext cx="2991638" cy="517065"/>
          </a:xfrm>
          <a:prstGeom prst="rect">
            <a:avLst/>
          </a:prstGeom>
        </p:spPr>
        <p:txBody>
          <a:bodyPr wrap="square">
            <a:spAutoFit/>
          </a:bodyPr>
          <a:lstStyle/>
          <a:p>
            <a:pPr algn="ctr">
              <a:lnSpc>
                <a:spcPct val="115000"/>
              </a:lnSpc>
              <a:spcAft>
                <a:spcPts val="1000"/>
              </a:spcAft>
            </a:pPr>
            <a:r>
              <a:rPr lang="es-EC"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HIPÓTESIS N°4</a:t>
            </a:r>
            <a:endParaRPr lang="es-EC"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583680" y="1156998"/>
            <a:ext cx="5440680" cy="3782061"/>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*Las opiniones de otros clientes que veo en Internet, me influyen mucho para decisiones de compra de alimentos nutricionales_*En general confío más en las opiniones de usuarios en Internet que de lo que dicen las empresas de publicidad.</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sobre la intención de recompra online.</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 </a:t>
            </a:r>
            <a:r>
              <a:rPr lang="es-EC" dirty="0">
                <a:latin typeface="Times New Roman" panose="02020603050405020304" pitchFamily="18" charset="0"/>
                <a:ea typeface="Calibri" panose="020F0502020204030204" pitchFamily="34" charset="0"/>
                <a:cs typeface="Times New Roman" panose="02020603050405020304" pitchFamily="18" charset="0"/>
              </a:rPr>
              <a:t>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no tiene un efecto positivo sobre la intención de recompra online.</a:t>
            </a:r>
          </a:p>
        </p:txBody>
      </p:sp>
      <p:sp>
        <p:nvSpPr>
          <p:cNvPr id="12" name="Rectángulo 11"/>
          <p:cNvSpPr/>
          <p:nvPr/>
        </p:nvSpPr>
        <p:spPr>
          <a:xfrm>
            <a:off x="8087842" y="5412240"/>
            <a:ext cx="2834640" cy="923330"/>
          </a:xfrm>
          <a:prstGeom prst="rect">
            <a:avLst/>
          </a:prstGeom>
        </p:spPr>
        <p:txBody>
          <a:bodyPr wrap="square">
            <a:spAutoFit/>
          </a:bodyPr>
          <a:lstStyle/>
          <a:p>
            <a:pPr algn="ctr"/>
            <a:r>
              <a:rPr lang="es-EC" dirty="0">
                <a:solidFill>
                  <a:srgbClr val="C00000"/>
                </a:solidFill>
                <a:latin typeface="Times New Roman" panose="02020603050405020304" pitchFamily="18" charset="0"/>
                <a:ea typeface="Calibri" panose="020F0502020204030204" pitchFamily="34" charset="0"/>
              </a:rPr>
              <a:t>Como 0.050 = 0.05; se acepta H1, existe relación entre las variables. </a:t>
            </a:r>
            <a:endParaRPr lang="es-EC" dirty="0">
              <a:solidFill>
                <a:srgbClr val="C00000"/>
              </a:solidFill>
            </a:endParaRPr>
          </a:p>
        </p:txBody>
      </p:sp>
      <p:pic>
        <p:nvPicPr>
          <p:cNvPr id="3" name="Imagen 2"/>
          <p:cNvPicPr>
            <a:picLocks noChangeAspect="1"/>
          </p:cNvPicPr>
          <p:nvPr/>
        </p:nvPicPr>
        <p:blipFill>
          <a:blip r:embed="rId2"/>
          <a:stretch>
            <a:fillRect/>
          </a:stretch>
        </p:blipFill>
        <p:spPr>
          <a:xfrm>
            <a:off x="1706880" y="784239"/>
            <a:ext cx="4724400" cy="255270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1921828" y="3423951"/>
            <a:ext cx="4341812" cy="3296889"/>
          </a:xfrm>
          <a:prstGeom prst="rect">
            <a:avLst/>
          </a:prstGeom>
          <a:noFill/>
          <a:ln>
            <a:noFill/>
          </a:ln>
        </p:spPr>
      </p:pic>
    </p:spTree>
    <p:extLst>
      <p:ext uri="{BB962C8B-B14F-4D97-AF65-F5344CB8AC3E}">
        <p14:creationId xmlns:p14="http://schemas.microsoft.com/office/powerpoint/2010/main" val="330671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4646075" cy="582390"/>
          </a:xfrm>
        </p:spPr>
        <p:txBody>
          <a:bodyPr>
            <a:normAutofit fontScale="90000"/>
          </a:bodyPr>
          <a:lstStyle/>
          <a:p>
            <a:r>
              <a:rPr lang="es-EC" b="1" dirty="0">
                <a:solidFill>
                  <a:schemeClr val="bg2">
                    <a:lumMod val="50000"/>
                  </a:schemeClr>
                </a:solidFill>
              </a:rPr>
              <a:t>OBJETIVO GENERAL</a:t>
            </a:r>
          </a:p>
        </p:txBody>
      </p:sp>
      <p:sp>
        <p:nvSpPr>
          <p:cNvPr id="5" name="Rectángulo 4"/>
          <p:cNvSpPr/>
          <p:nvPr/>
        </p:nvSpPr>
        <p:spPr>
          <a:xfrm>
            <a:off x="2882900" y="1235586"/>
            <a:ext cx="8304212" cy="2031325"/>
          </a:xfrm>
          <a:prstGeom prst="rect">
            <a:avLst/>
          </a:prstGeom>
        </p:spPr>
        <p:txBody>
          <a:bodyPr wrap="square">
            <a:spAutoFit/>
          </a:bodyPr>
          <a:lstStyle/>
          <a:p>
            <a:pPr indent="180340" algn="ctr">
              <a:lnSpc>
                <a:spcPct val="150000"/>
              </a:lnSpc>
              <a:spcBef>
                <a:spcPts val="1200"/>
              </a:spcBef>
              <a:spcAft>
                <a:spcPts val="800"/>
              </a:spcAft>
            </a:pPr>
            <a:r>
              <a:rPr lang="es-ES_tradnl"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“Desarrollar el estudio sobre el </a:t>
            </a:r>
            <a:r>
              <a:rPr lang="es-ES_tradnl"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eWom</a:t>
            </a:r>
            <a:r>
              <a:rPr lang="es-ES_tradnl"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y su influencia en la intención de recompra online de alimentos nutricionales en el Cantón Rumiñahui”</a:t>
            </a:r>
            <a:r>
              <a:rPr lang="de-DE"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t>
            </a:r>
            <a:endParaRPr lang="es-EC"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6" name="Imagen 5"/>
          <p:cNvPicPr>
            <a:picLocks noChangeAspect="1"/>
          </p:cNvPicPr>
          <p:nvPr/>
        </p:nvPicPr>
        <p:blipFill>
          <a:blip r:embed="rId2"/>
          <a:stretch>
            <a:fillRect/>
          </a:stretch>
        </p:blipFill>
        <p:spPr>
          <a:xfrm>
            <a:off x="5136355" y="3670300"/>
            <a:ext cx="3696765" cy="2238886"/>
          </a:xfrm>
          <a:prstGeom prst="ellipse">
            <a:avLst/>
          </a:prstGeom>
          <a:ln>
            <a:noFill/>
          </a:ln>
          <a:effectLst>
            <a:softEdge rad="112500"/>
          </a:effectLst>
        </p:spPr>
      </p:pic>
    </p:spTree>
    <p:extLst>
      <p:ext uri="{BB962C8B-B14F-4D97-AF65-F5344CB8AC3E}">
        <p14:creationId xmlns:p14="http://schemas.microsoft.com/office/powerpoint/2010/main" val="4051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BIVARIADO</a:t>
            </a:r>
          </a:p>
        </p:txBody>
      </p:sp>
      <p:sp>
        <p:nvSpPr>
          <p:cNvPr id="6" name="Rectángulo 5"/>
          <p:cNvSpPr/>
          <p:nvPr/>
        </p:nvSpPr>
        <p:spPr>
          <a:xfrm>
            <a:off x="7625321" y="612796"/>
            <a:ext cx="2991638" cy="517065"/>
          </a:xfrm>
          <a:prstGeom prst="rect">
            <a:avLst/>
          </a:prstGeom>
        </p:spPr>
        <p:txBody>
          <a:bodyPr wrap="square">
            <a:spAutoFit/>
          </a:bodyPr>
          <a:lstStyle/>
          <a:p>
            <a:pPr algn="ctr">
              <a:lnSpc>
                <a:spcPct val="115000"/>
              </a:lnSpc>
              <a:spcAft>
                <a:spcPts val="1000"/>
              </a:spcAft>
            </a:pPr>
            <a:r>
              <a:rPr lang="es-EC"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HIPÓTESIS N°5</a:t>
            </a:r>
            <a:endParaRPr lang="es-EC"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583680" y="1156998"/>
            <a:ext cx="5440680" cy="3366563"/>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*Que los comentarios del sitio web sean muy explicativos_ *¿Qué características toma en cuenta para tener credibilidad en un medio digital? Califique cada uno de ellos</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 </a:t>
            </a:r>
            <a:r>
              <a:rPr lang="es-EC" dirty="0">
                <a:latin typeface="Times New Roman" panose="02020603050405020304" pitchFamily="18" charset="0"/>
                <a:ea typeface="Calibri" panose="020F0502020204030204" pitchFamily="34" charset="0"/>
                <a:cs typeface="Times New Roman" panose="02020603050405020304" pitchFamily="18" charset="0"/>
              </a:rPr>
              <a:t>El </a:t>
            </a:r>
            <a:r>
              <a:rPr lang="es-EC" dirty="0" err="1">
                <a:latin typeface="Times New Roman" panose="02020603050405020304" pitchFamily="18" charset="0"/>
                <a:ea typeface="Calibri" panose="020F0502020204030204" pitchFamily="34" charset="0"/>
                <a:cs typeface="Times New Roman" panose="02020603050405020304" pitchFamily="18" charset="0"/>
              </a:rPr>
              <a:t>business</a:t>
            </a:r>
            <a:r>
              <a:rPr lang="es-EC" dirty="0">
                <a:latin typeface="Times New Roman" panose="02020603050405020304" pitchFamily="18" charset="0"/>
                <a:ea typeface="Calibri" panose="020F0502020204030204" pitchFamily="34" charset="0"/>
                <a:cs typeface="Times New Roman" panose="02020603050405020304" pitchFamily="18" charset="0"/>
              </a:rPr>
              <a:t> to </a:t>
            </a:r>
            <a:r>
              <a:rPr lang="es-EC" dirty="0" err="1">
                <a:latin typeface="Times New Roman" panose="02020603050405020304" pitchFamily="18" charset="0"/>
                <a:ea typeface="Calibri" panose="020F0502020204030204" pitchFamily="34" charset="0"/>
                <a:cs typeface="Times New Roman" panose="02020603050405020304" pitchFamily="18" charset="0"/>
              </a:rPr>
              <a:t>consumer</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sobre la intención de recompra online.</a:t>
            </a:r>
          </a:p>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 </a:t>
            </a:r>
            <a:r>
              <a:rPr lang="es-EC" dirty="0">
                <a:latin typeface="Times New Roman" panose="02020603050405020304" pitchFamily="18" charset="0"/>
                <a:ea typeface="Calibri" panose="020F0502020204030204" pitchFamily="34" charset="0"/>
                <a:cs typeface="Times New Roman" panose="02020603050405020304" pitchFamily="18" charset="0"/>
              </a:rPr>
              <a:t>El </a:t>
            </a:r>
            <a:r>
              <a:rPr lang="es-EC" dirty="0" err="1">
                <a:latin typeface="Times New Roman" panose="02020603050405020304" pitchFamily="18" charset="0"/>
                <a:ea typeface="Calibri" panose="020F0502020204030204" pitchFamily="34" charset="0"/>
                <a:cs typeface="Times New Roman" panose="02020603050405020304" pitchFamily="18" charset="0"/>
              </a:rPr>
              <a:t>business</a:t>
            </a:r>
            <a:r>
              <a:rPr lang="es-EC" dirty="0">
                <a:latin typeface="Times New Roman" panose="02020603050405020304" pitchFamily="18" charset="0"/>
                <a:ea typeface="Calibri" panose="020F0502020204030204" pitchFamily="34" charset="0"/>
                <a:cs typeface="Times New Roman" panose="02020603050405020304" pitchFamily="18" charset="0"/>
              </a:rPr>
              <a:t> to </a:t>
            </a:r>
            <a:r>
              <a:rPr lang="es-EC" dirty="0" err="1">
                <a:latin typeface="Times New Roman" panose="02020603050405020304" pitchFamily="18" charset="0"/>
                <a:ea typeface="Calibri" panose="020F0502020204030204" pitchFamily="34" charset="0"/>
                <a:cs typeface="Times New Roman" panose="02020603050405020304" pitchFamily="18" charset="0"/>
              </a:rPr>
              <a:t>consumer</a:t>
            </a:r>
            <a:r>
              <a:rPr lang="es-EC" dirty="0">
                <a:latin typeface="Times New Roman" panose="02020603050405020304" pitchFamily="18" charset="0"/>
                <a:ea typeface="Calibri" panose="020F0502020204030204" pitchFamily="34" charset="0"/>
                <a:cs typeface="Times New Roman" panose="02020603050405020304" pitchFamily="18" charset="0"/>
              </a:rPr>
              <a:t> no tiene un efecto positivo sobre la intención de recompra online.</a:t>
            </a:r>
          </a:p>
        </p:txBody>
      </p:sp>
      <p:sp>
        <p:nvSpPr>
          <p:cNvPr id="12" name="Rectángulo 11"/>
          <p:cNvSpPr/>
          <p:nvPr/>
        </p:nvSpPr>
        <p:spPr>
          <a:xfrm>
            <a:off x="8087842" y="5412240"/>
            <a:ext cx="2834640" cy="923330"/>
          </a:xfrm>
          <a:prstGeom prst="rect">
            <a:avLst/>
          </a:prstGeom>
        </p:spPr>
        <p:txBody>
          <a:bodyPr wrap="square">
            <a:spAutoFit/>
          </a:bodyPr>
          <a:lstStyle/>
          <a:p>
            <a:pPr algn="ctr"/>
            <a:r>
              <a:rPr lang="es-EC" dirty="0">
                <a:solidFill>
                  <a:srgbClr val="C00000"/>
                </a:solidFill>
                <a:latin typeface="Times New Roman" panose="02020603050405020304" pitchFamily="18" charset="0"/>
                <a:ea typeface="Calibri" panose="020F0502020204030204" pitchFamily="34" charset="0"/>
              </a:rPr>
              <a:t> Como 0.010 &lt;0.05; se acepta H1, existe relación entre las variables. </a:t>
            </a:r>
            <a:endParaRPr lang="es-EC" dirty="0">
              <a:solidFill>
                <a:srgbClr val="C00000"/>
              </a:solidFill>
            </a:endParaRPr>
          </a:p>
        </p:txBody>
      </p:sp>
      <p:pic>
        <p:nvPicPr>
          <p:cNvPr id="2" name="Imagen 1"/>
          <p:cNvPicPr>
            <a:picLocks noChangeAspect="1"/>
          </p:cNvPicPr>
          <p:nvPr/>
        </p:nvPicPr>
        <p:blipFill>
          <a:blip r:embed="rId2"/>
          <a:stretch>
            <a:fillRect/>
          </a:stretch>
        </p:blipFill>
        <p:spPr>
          <a:xfrm>
            <a:off x="1636437" y="672158"/>
            <a:ext cx="4646489" cy="2513002"/>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636436" y="3268520"/>
            <a:ext cx="4840563" cy="3391360"/>
          </a:xfrm>
          <a:prstGeom prst="rect">
            <a:avLst/>
          </a:prstGeom>
          <a:noFill/>
          <a:ln>
            <a:noFill/>
          </a:ln>
        </p:spPr>
      </p:pic>
    </p:spTree>
    <p:extLst>
      <p:ext uri="{BB962C8B-B14F-4D97-AF65-F5344CB8AC3E}">
        <p14:creationId xmlns:p14="http://schemas.microsoft.com/office/powerpoint/2010/main" val="37865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4"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CONCLUSIONES</a:t>
            </a:r>
          </a:p>
        </p:txBody>
      </p:sp>
      <p:sp>
        <p:nvSpPr>
          <p:cNvPr id="6" name="Rectángulo 5"/>
          <p:cNvSpPr/>
          <p:nvPr/>
        </p:nvSpPr>
        <p:spPr>
          <a:xfrm>
            <a:off x="1630680" y="259079"/>
            <a:ext cx="10317480" cy="3344505"/>
          </a:xfrm>
          <a:prstGeom prst="rect">
            <a:avLst/>
          </a:prstGeom>
        </p:spPr>
        <p:txBody>
          <a:bodyPr wrap="square" numCol="1">
            <a:spAutoFit/>
          </a:bodyPr>
          <a:lstStyle/>
          <a:p>
            <a:pPr>
              <a:lnSpc>
                <a:spcPct val="115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El </a:t>
            </a:r>
            <a:r>
              <a:rPr lang="es-ES" sz="2000" dirty="0" err="1">
                <a:latin typeface="Times New Roman" panose="02020603050405020304" pitchFamily="18" charset="0"/>
                <a:ea typeface="Calibri" panose="020F0502020204030204" pitchFamily="34" charset="0"/>
                <a:cs typeface="Times New Roman" panose="02020603050405020304" pitchFamily="18" charset="0"/>
              </a:rPr>
              <a:t>eWom</a:t>
            </a:r>
            <a:r>
              <a:rPr lang="es-ES" sz="2000" dirty="0">
                <a:latin typeface="Times New Roman" panose="02020603050405020304" pitchFamily="18" charset="0"/>
                <a:ea typeface="Calibri" panose="020F0502020204030204" pitchFamily="34" charset="0"/>
                <a:cs typeface="Times New Roman" panose="02020603050405020304" pitchFamily="18" charset="0"/>
              </a:rPr>
              <a:t> marca una tendencia positiva en la utilidad percibida de una página web, se determina como incidencia de compra predominante la edad de 19 a 30 años existiendo uniformidad en el género de los consumidores, este factor permite evaluar el criterio con el que los consumidores toman decisiones al momento de efectuar una compra o recompra, los juicios de valor vertidos en los diferentes comentarios de las páginas web inciden claramente en el análisis y el criterio con el cual se decide por un determinado producto.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630680" y="3886199"/>
            <a:ext cx="10317480" cy="2345322"/>
          </a:xfrm>
          <a:prstGeom prst="rect">
            <a:avLst/>
          </a:prstGeom>
        </p:spPr>
        <p:txBody>
          <a:bodyPr wrap="square" numCol="1">
            <a:spAutoFit/>
          </a:bodyPr>
          <a:lstStyle/>
          <a:p>
            <a:pPr marL="342900" lvl="0" indent="-342900" algn="just">
              <a:lnSpc>
                <a:spcPct val="150000"/>
              </a:lnSpc>
              <a:spcAft>
                <a:spcPts val="80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La confianza que genera el </a:t>
            </a:r>
            <a:r>
              <a:rPr lang="es-EC" sz="2000" dirty="0" err="1">
                <a:latin typeface="Times New Roman" panose="02020603050405020304" pitchFamily="18" charset="0"/>
                <a:ea typeface="Calibri" panose="020F0502020204030204" pitchFamily="34" charset="0"/>
                <a:cs typeface="Times New Roman" panose="02020603050405020304" pitchFamily="18" charset="0"/>
              </a:rPr>
              <a:t>eWom</a:t>
            </a:r>
            <a:r>
              <a:rPr lang="es-EC" sz="2000" dirty="0">
                <a:latin typeface="Times New Roman" panose="02020603050405020304" pitchFamily="18" charset="0"/>
                <a:ea typeface="Calibri" panose="020F0502020204030204" pitchFamily="34" charset="0"/>
                <a:cs typeface="Times New Roman" panose="02020603050405020304" pitchFamily="18" charset="0"/>
              </a:rPr>
              <a:t> en los consumidores determina la frecuencia de uso de las redes sociales en la decisión de compra o recompra, la familiaridad hacia una marca vertida a través de los comentarios de los diferentes consumidores satisfechos o insatisfechos permite a un nuevo consumidor analizar bajo diferentes criterios el valor de un producto y la asertividad de la información permitiendo así incrementar la intención de recompra online.</a:t>
            </a:r>
          </a:p>
        </p:txBody>
      </p:sp>
    </p:spTree>
    <p:extLst>
      <p:ext uri="{BB962C8B-B14F-4D97-AF65-F5344CB8AC3E}">
        <p14:creationId xmlns:p14="http://schemas.microsoft.com/office/powerpoint/2010/main" val="3195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CONCLUSIONES</a:t>
            </a:r>
          </a:p>
        </p:txBody>
      </p:sp>
      <p:sp>
        <p:nvSpPr>
          <p:cNvPr id="6" name="Rectángulo 5"/>
          <p:cNvSpPr/>
          <p:nvPr/>
        </p:nvSpPr>
        <p:spPr>
          <a:xfrm>
            <a:off x="1554480" y="853436"/>
            <a:ext cx="10271760" cy="1289071"/>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En referencia a la actitud hacia el vendedor se determina que existe una participación frecuente en diálogos o discusiones generando un efecto positivo lo que permite analizar con mayor asertividad los comentarios publicados en los sitios web y su incidencia en la decisión de recompra. </a:t>
            </a:r>
          </a:p>
        </p:txBody>
      </p:sp>
      <p:sp>
        <p:nvSpPr>
          <p:cNvPr id="5" name="Rectángulo 4"/>
          <p:cNvSpPr/>
          <p:nvPr/>
        </p:nvSpPr>
        <p:spPr>
          <a:xfrm>
            <a:off x="1554480" y="2339029"/>
            <a:ext cx="10271760" cy="2120068"/>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de-DE" dirty="0">
                <a:latin typeface="Times New Roman" panose="02020603050405020304" pitchFamily="18" charset="0"/>
                <a:ea typeface="Calibri" panose="020F0502020204030204" pitchFamily="34" charset="0"/>
                <a:cs typeface="Times New Roman" panose="02020603050405020304" pitchFamily="18" charset="0"/>
              </a:rPr>
              <a:t>Se </a:t>
            </a:r>
            <a:r>
              <a:rPr lang="es-EC" dirty="0">
                <a:latin typeface="Times New Roman" panose="02020603050405020304" pitchFamily="18" charset="0"/>
                <a:ea typeface="Calibri" panose="020F0502020204030204" pitchFamily="34" charset="0"/>
                <a:cs typeface="Times New Roman" panose="02020603050405020304" pitchFamily="18" charset="0"/>
              </a:rPr>
              <a:t>determina que la cantidad de </a:t>
            </a:r>
            <a:r>
              <a:rPr lang="es-EC" dirty="0" err="1">
                <a:latin typeface="Times New Roman" panose="02020603050405020304" pitchFamily="18" charset="0"/>
                <a:ea typeface="Calibri" panose="020F0502020204030204" pitchFamily="34" charset="0"/>
                <a:cs typeface="Times New Roman" panose="02020603050405020304" pitchFamily="18" charset="0"/>
              </a:rPr>
              <a:t>eWom</a:t>
            </a:r>
            <a:r>
              <a:rPr lang="es-EC" dirty="0">
                <a:latin typeface="Times New Roman" panose="02020603050405020304" pitchFamily="18" charset="0"/>
                <a:ea typeface="Calibri" panose="020F0502020204030204" pitchFamily="34" charset="0"/>
                <a:cs typeface="Times New Roman" panose="02020603050405020304" pitchFamily="18" charset="0"/>
              </a:rPr>
              <a:t> tiene un efecto positivo sobre la intención de recompra online considerando que los consumidores al momento de tomar una decisión de recompra confían en las opiniones vertidas por los usuarios en los medios </a:t>
            </a:r>
            <a:r>
              <a:rPr lang="es-EC" dirty="0" err="1">
                <a:latin typeface="Times New Roman" panose="02020603050405020304" pitchFamily="18" charset="0"/>
                <a:ea typeface="Calibri" panose="020F0502020204030204" pitchFamily="34" charset="0"/>
                <a:cs typeface="Times New Roman" panose="02020603050405020304" pitchFamily="18" charset="0"/>
              </a:rPr>
              <a:t>on</a:t>
            </a:r>
            <a:r>
              <a:rPr lang="es-EC" dirty="0">
                <a:latin typeface="Times New Roman" panose="02020603050405020304" pitchFamily="18" charset="0"/>
                <a:ea typeface="Calibri" panose="020F0502020204030204" pitchFamily="34" charset="0"/>
                <a:cs typeface="Times New Roman" panose="02020603050405020304" pitchFamily="18" charset="0"/>
              </a:rPr>
              <a:t> line, el criterio con el que se maneja este tipo de información genera el valor hacia una marca hecho que se puede potenciar al direccionar el volumen de comentarios vertidos en los diferentes productos y su impacto en el consumidor final</a:t>
            </a: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554480" y="4677705"/>
            <a:ext cx="10271760" cy="1704569"/>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influencia del </a:t>
            </a:r>
            <a:r>
              <a:rPr lang="es-EC" dirty="0" err="1">
                <a:latin typeface="Times New Roman" panose="02020603050405020304" pitchFamily="18" charset="0"/>
                <a:ea typeface="Calibri" panose="020F0502020204030204" pitchFamily="34" charset="0"/>
                <a:cs typeface="Times New Roman" panose="02020603050405020304" pitchFamily="18" charset="0"/>
              </a:rPr>
              <a:t>business</a:t>
            </a:r>
            <a:r>
              <a:rPr lang="es-EC" dirty="0">
                <a:latin typeface="Times New Roman" panose="02020603050405020304" pitchFamily="18" charset="0"/>
                <a:ea typeface="Calibri" panose="020F0502020204030204" pitchFamily="34" charset="0"/>
                <a:cs typeface="Times New Roman" panose="02020603050405020304" pitchFamily="18" charset="0"/>
              </a:rPr>
              <a:t> to </a:t>
            </a:r>
            <a:r>
              <a:rPr lang="es-EC" dirty="0" err="1">
                <a:latin typeface="Times New Roman" panose="02020603050405020304" pitchFamily="18" charset="0"/>
                <a:ea typeface="Calibri" panose="020F0502020204030204" pitchFamily="34" charset="0"/>
                <a:cs typeface="Times New Roman" panose="02020603050405020304" pitchFamily="18" charset="0"/>
              </a:rPr>
              <a:t>consumer</a:t>
            </a:r>
            <a:r>
              <a:rPr lang="es-EC" dirty="0">
                <a:latin typeface="Times New Roman" panose="02020603050405020304" pitchFamily="18" charset="0"/>
                <a:ea typeface="Calibri" panose="020F0502020204030204" pitchFamily="34" charset="0"/>
                <a:cs typeface="Times New Roman" panose="02020603050405020304" pitchFamily="18" charset="0"/>
              </a:rPr>
              <a:t> en la intención de compra posee un efecto positivo en los consumidores, se genera un mayor volumen de visitas en las diferentes redes sociales donde se aplica B2C, donde se brinda una explicación más detallada de ciertos productos optimizando el criterio de decisión de compra. </a:t>
            </a:r>
          </a:p>
        </p:txBody>
      </p:sp>
    </p:spTree>
    <p:extLst>
      <p:ext uri="{BB962C8B-B14F-4D97-AF65-F5344CB8AC3E}">
        <p14:creationId xmlns:p14="http://schemas.microsoft.com/office/powerpoint/2010/main" val="13908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RECOMENDACIONES</a:t>
            </a:r>
          </a:p>
        </p:txBody>
      </p:sp>
      <p:sp>
        <p:nvSpPr>
          <p:cNvPr id="5" name="Rectángulo 4"/>
          <p:cNvSpPr/>
          <p:nvPr/>
        </p:nvSpPr>
        <p:spPr>
          <a:xfrm>
            <a:off x="1874520" y="380963"/>
            <a:ext cx="9982200" cy="2861296"/>
          </a:xfrm>
          <a:prstGeom prst="rect">
            <a:avLst/>
          </a:prstGeom>
        </p:spPr>
        <p:txBody>
          <a:bodyPr wrap="square">
            <a:spAutoFit/>
          </a:bodyPr>
          <a:lstStyle/>
          <a:p>
            <a:pPr>
              <a:lnSpc>
                <a:spcPct val="115000"/>
              </a:lnSpc>
              <a:spcAft>
                <a:spcPts val="10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recomienda para las empresas que comercializan alimentos nutricionales contar con mayor presencia en sitios web, se considera que actualmente estos medios permiten a sus posibles clientes contar con mayor información sobre su cartera de productos permitiendo así asegurar la recompra.</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874520" y="2991148"/>
            <a:ext cx="9982200" cy="3455372"/>
          </a:xfrm>
          <a:prstGeom prst="rect">
            <a:avLst/>
          </a:prstGeom>
        </p:spPr>
        <p:txBody>
          <a:bodyPr wrap="square">
            <a:spAutoFit/>
          </a:bodyPr>
          <a:lstStyle/>
          <a:p>
            <a:pPr>
              <a:lnSpc>
                <a:spcPct val="115000"/>
              </a:lnSpc>
              <a:spcAft>
                <a:spcPts val="10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Administrar correctamente los sitios web que las empresas manejen  gestionando de manera eficiente todos los canales de comunicación, brindando información confiable, verídica, comprobable la misma que brinde una garantía a todos los clientes en los diferentes segmento, convirtiendo al sitio web en una estrategia para la fuerza de ventas.</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5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4225" y="89768"/>
            <a:ext cx="9139335" cy="5823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bg2">
                    <a:lumMod val="50000"/>
                  </a:schemeClr>
                </a:solidFill>
              </a:rPr>
              <a:t>RECOMENDACIONES</a:t>
            </a:r>
          </a:p>
        </p:txBody>
      </p:sp>
      <p:sp>
        <p:nvSpPr>
          <p:cNvPr id="6" name="Rectángulo 5"/>
          <p:cNvSpPr/>
          <p:nvPr/>
        </p:nvSpPr>
        <p:spPr>
          <a:xfrm>
            <a:off x="1722120" y="929641"/>
            <a:ext cx="9875520" cy="120032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Regirse bajo la ley de comunicación y dar cumplimento a los parámetros establecidos para evitar sanciones futuras.</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722120" y="2551892"/>
            <a:ext cx="9875520" cy="175432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Brindar estándares de seguridad en los sitios web, garantizando la confiabilidad de las transacciones efectuadas en este tipo de medios digitales.</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1722120" y="4649784"/>
            <a:ext cx="9875520" cy="178149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Dar seguimiento a todo el </a:t>
            </a:r>
            <a:r>
              <a:rPr lang="es-EC"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eWom</a:t>
            </a: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tanto positivo como negativo, gestionando de una manera eficiente el servicio de postventa, solucionando de manera ágil y efectiva los inconvenientes generados.</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69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36639" y="5586866"/>
            <a:ext cx="2245775" cy="633190"/>
          </a:xfrm>
        </p:spPr>
        <p:txBody>
          <a:bodyPr>
            <a:normAutofit fontScale="90000"/>
          </a:bodyPr>
          <a:lstStyle/>
          <a:p>
            <a:pPr algn="ctr"/>
            <a:r>
              <a:rPr lang="es-EC" b="1" dirty="0">
                <a:solidFill>
                  <a:schemeClr val="bg2">
                    <a:lumMod val="50000"/>
                  </a:schemeClr>
                </a:solidFill>
              </a:rPr>
              <a:t>GRACIAS</a:t>
            </a:r>
          </a:p>
        </p:txBody>
      </p:sp>
      <p:pic>
        <p:nvPicPr>
          <p:cNvPr id="3" name="Imagen 2"/>
          <p:cNvPicPr>
            <a:picLocks noChangeAspect="1"/>
          </p:cNvPicPr>
          <p:nvPr/>
        </p:nvPicPr>
        <p:blipFill>
          <a:blip r:embed="rId2"/>
          <a:stretch>
            <a:fillRect/>
          </a:stretch>
        </p:blipFill>
        <p:spPr>
          <a:xfrm>
            <a:off x="10098510" y="4864100"/>
            <a:ext cx="1689357" cy="1445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143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5560475" cy="582390"/>
          </a:xfrm>
        </p:spPr>
        <p:txBody>
          <a:bodyPr>
            <a:normAutofit fontScale="90000"/>
          </a:bodyPr>
          <a:lstStyle/>
          <a:p>
            <a:r>
              <a:rPr lang="es-EC" b="1" dirty="0">
                <a:solidFill>
                  <a:schemeClr val="bg2">
                    <a:lumMod val="50000"/>
                  </a:schemeClr>
                </a:solidFill>
              </a:rPr>
              <a:t>OBJETIVOS ESPECÍFICOS</a:t>
            </a:r>
          </a:p>
        </p:txBody>
      </p:sp>
      <p:graphicFrame>
        <p:nvGraphicFramePr>
          <p:cNvPr id="3" name="Diagrama 2"/>
          <p:cNvGraphicFramePr/>
          <p:nvPr>
            <p:extLst>
              <p:ext uri="{D42A27DB-BD31-4B8C-83A1-F6EECF244321}">
                <p14:modId xmlns:p14="http://schemas.microsoft.com/office/powerpoint/2010/main" val="4251751269"/>
              </p:ext>
            </p:extLst>
          </p:nvPr>
        </p:nvGraphicFramePr>
        <p:xfrm>
          <a:off x="1549400" y="190500"/>
          <a:ext cx="11087100" cy="638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3470728" y="1043215"/>
            <a:ext cx="2993571" cy="2245178"/>
          </a:xfrm>
          <a:prstGeom prst="ellipse">
            <a:avLst/>
          </a:prstGeom>
          <a:ln>
            <a:noFill/>
          </a:ln>
          <a:effectLst>
            <a:softEdge rad="112500"/>
          </a:effectLst>
        </p:spPr>
      </p:pic>
    </p:spTree>
    <p:extLst>
      <p:ext uri="{BB962C8B-B14F-4D97-AF65-F5344CB8AC3E}">
        <p14:creationId xmlns:p14="http://schemas.microsoft.com/office/powerpoint/2010/main" val="38582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5560475" cy="582390"/>
          </a:xfrm>
        </p:spPr>
        <p:txBody>
          <a:bodyPr>
            <a:normAutofit fontScale="90000"/>
          </a:bodyPr>
          <a:lstStyle/>
          <a:p>
            <a:r>
              <a:rPr lang="es-EC" b="1" dirty="0">
                <a:solidFill>
                  <a:schemeClr val="bg2">
                    <a:lumMod val="50000"/>
                  </a:schemeClr>
                </a:solidFill>
              </a:rPr>
              <a:t>MARCO TEÓRICO - </a:t>
            </a:r>
            <a:r>
              <a:rPr lang="es-EC" b="1" dirty="0" err="1">
                <a:solidFill>
                  <a:schemeClr val="bg2">
                    <a:lumMod val="50000"/>
                  </a:schemeClr>
                </a:solidFill>
              </a:rPr>
              <a:t>eWOM</a:t>
            </a:r>
            <a:endParaRPr lang="es-EC" b="1" dirty="0">
              <a:solidFill>
                <a:schemeClr val="bg2">
                  <a:lumMod val="50000"/>
                </a:schemeClr>
              </a:solidFill>
            </a:endParaRPr>
          </a:p>
        </p:txBody>
      </p:sp>
      <p:graphicFrame>
        <p:nvGraphicFramePr>
          <p:cNvPr id="3" name="Diagrama 2"/>
          <p:cNvGraphicFramePr/>
          <p:nvPr>
            <p:extLst>
              <p:ext uri="{D42A27DB-BD31-4B8C-83A1-F6EECF244321}">
                <p14:modId xmlns:p14="http://schemas.microsoft.com/office/powerpoint/2010/main" val="172166235"/>
              </p:ext>
            </p:extLst>
          </p:nvPr>
        </p:nvGraphicFramePr>
        <p:xfrm>
          <a:off x="5321300" y="-215901"/>
          <a:ext cx="8394700" cy="505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3933363498"/>
              </p:ext>
            </p:extLst>
          </p:nvPr>
        </p:nvGraphicFramePr>
        <p:xfrm>
          <a:off x="-2589207" y="1943100"/>
          <a:ext cx="13435538" cy="4914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stretch>
            <a:fillRect/>
          </a:stretch>
        </p:blipFill>
        <p:spPr>
          <a:xfrm>
            <a:off x="4774065" y="798291"/>
            <a:ext cx="2524125" cy="1809750"/>
          </a:xfrm>
          <a:prstGeom prst="ellipse">
            <a:avLst/>
          </a:prstGeom>
          <a:ln>
            <a:noFill/>
          </a:ln>
          <a:effectLst>
            <a:softEdge rad="112500"/>
          </a:effectLst>
        </p:spPr>
      </p:pic>
    </p:spTree>
    <p:extLst>
      <p:ext uri="{BB962C8B-B14F-4D97-AF65-F5344CB8AC3E}">
        <p14:creationId xmlns:p14="http://schemas.microsoft.com/office/powerpoint/2010/main" val="31555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6716175" cy="582390"/>
          </a:xfrm>
        </p:spPr>
        <p:txBody>
          <a:bodyPr>
            <a:normAutofit fontScale="90000"/>
          </a:bodyPr>
          <a:lstStyle/>
          <a:p>
            <a:r>
              <a:rPr lang="es-EC" b="1" dirty="0">
                <a:solidFill>
                  <a:schemeClr val="bg2">
                    <a:lumMod val="50000"/>
                  </a:schemeClr>
                </a:solidFill>
              </a:rPr>
              <a:t>MARCO TEÓRICO - CREDIBILIDAD</a:t>
            </a:r>
          </a:p>
        </p:txBody>
      </p:sp>
      <p:graphicFrame>
        <p:nvGraphicFramePr>
          <p:cNvPr id="6" name="Diagrama 5"/>
          <p:cNvGraphicFramePr/>
          <p:nvPr>
            <p:extLst>
              <p:ext uri="{D42A27DB-BD31-4B8C-83A1-F6EECF244321}">
                <p14:modId xmlns:p14="http://schemas.microsoft.com/office/powerpoint/2010/main" val="625572057"/>
              </p:ext>
            </p:extLst>
          </p:nvPr>
        </p:nvGraphicFramePr>
        <p:xfrm>
          <a:off x="1265024" y="190500"/>
          <a:ext cx="10926976"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2846387" y="1536700"/>
            <a:ext cx="3448298" cy="1585007"/>
          </a:xfrm>
          <a:prstGeom prst="rect">
            <a:avLst/>
          </a:prstGeom>
          <a:ln>
            <a:noFill/>
          </a:ln>
          <a:effectLst>
            <a:softEdge rad="112500"/>
          </a:effectLst>
        </p:spPr>
      </p:pic>
    </p:spTree>
    <p:extLst>
      <p:ext uri="{BB962C8B-B14F-4D97-AF65-F5344CB8AC3E}">
        <p14:creationId xmlns:p14="http://schemas.microsoft.com/office/powerpoint/2010/main" val="29283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6716175" cy="582390"/>
          </a:xfrm>
        </p:spPr>
        <p:txBody>
          <a:bodyPr>
            <a:normAutofit fontScale="90000"/>
          </a:bodyPr>
          <a:lstStyle/>
          <a:p>
            <a:r>
              <a:rPr lang="es-EC" b="1" dirty="0">
                <a:solidFill>
                  <a:schemeClr val="bg2">
                    <a:lumMod val="50000"/>
                  </a:schemeClr>
                </a:solidFill>
              </a:rPr>
              <a:t>MARCO TEÓRICO – B2C</a:t>
            </a:r>
          </a:p>
        </p:txBody>
      </p:sp>
      <p:graphicFrame>
        <p:nvGraphicFramePr>
          <p:cNvPr id="6" name="Diagrama 5"/>
          <p:cNvGraphicFramePr/>
          <p:nvPr>
            <p:extLst>
              <p:ext uri="{D42A27DB-BD31-4B8C-83A1-F6EECF244321}">
                <p14:modId xmlns:p14="http://schemas.microsoft.com/office/powerpoint/2010/main" val="2727458840"/>
              </p:ext>
            </p:extLst>
          </p:nvPr>
        </p:nvGraphicFramePr>
        <p:xfrm>
          <a:off x="1163424" y="190500"/>
          <a:ext cx="10926976"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572437" y="1854200"/>
            <a:ext cx="4386645" cy="1421495"/>
          </a:xfrm>
          <a:prstGeom prst="rect">
            <a:avLst/>
          </a:prstGeom>
        </p:spPr>
      </p:pic>
    </p:spTree>
    <p:extLst>
      <p:ext uri="{BB962C8B-B14F-4D97-AF65-F5344CB8AC3E}">
        <p14:creationId xmlns:p14="http://schemas.microsoft.com/office/powerpoint/2010/main" val="28275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9139335" cy="582390"/>
          </a:xfrm>
        </p:spPr>
        <p:txBody>
          <a:bodyPr>
            <a:normAutofit fontScale="90000"/>
          </a:bodyPr>
          <a:lstStyle/>
          <a:p>
            <a:r>
              <a:rPr lang="es-EC" b="1" dirty="0">
                <a:solidFill>
                  <a:schemeClr val="bg2">
                    <a:lumMod val="50000"/>
                  </a:schemeClr>
                </a:solidFill>
              </a:rPr>
              <a:t>MARCO TEÓRICO – INTENCIÓN DE RE-COMPRA</a:t>
            </a:r>
          </a:p>
        </p:txBody>
      </p:sp>
      <p:graphicFrame>
        <p:nvGraphicFramePr>
          <p:cNvPr id="5" name="Diagrama 4"/>
          <p:cNvGraphicFramePr/>
          <p:nvPr>
            <p:extLst>
              <p:ext uri="{D42A27DB-BD31-4B8C-83A1-F6EECF244321}">
                <p14:modId xmlns:p14="http://schemas.microsoft.com/office/powerpoint/2010/main" val="2304217645"/>
              </p:ext>
            </p:extLst>
          </p:nvPr>
        </p:nvGraphicFramePr>
        <p:xfrm>
          <a:off x="5623560" y="-177801"/>
          <a:ext cx="8394700" cy="505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492198427"/>
              </p:ext>
            </p:extLst>
          </p:nvPr>
        </p:nvGraphicFramePr>
        <p:xfrm>
          <a:off x="-2528247" y="1943100"/>
          <a:ext cx="13435538" cy="4914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Imagen 3"/>
          <p:cNvPicPr>
            <a:picLocks noChangeAspect="1"/>
          </p:cNvPicPr>
          <p:nvPr/>
        </p:nvPicPr>
        <p:blipFill>
          <a:blip r:embed="rId12"/>
          <a:stretch>
            <a:fillRect/>
          </a:stretch>
        </p:blipFill>
        <p:spPr>
          <a:xfrm>
            <a:off x="5382260" y="798291"/>
            <a:ext cx="1790700" cy="2286000"/>
          </a:xfrm>
          <a:prstGeom prst="rect">
            <a:avLst/>
          </a:prstGeom>
        </p:spPr>
      </p:pic>
    </p:spTree>
    <p:extLst>
      <p:ext uri="{BB962C8B-B14F-4D97-AF65-F5344CB8AC3E}">
        <p14:creationId xmlns:p14="http://schemas.microsoft.com/office/powerpoint/2010/main" val="7401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25" y="0"/>
            <a:ext cx="9139335" cy="582390"/>
          </a:xfrm>
        </p:spPr>
        <p:txBody>
          <a:bodyPr>
            <a:normAutofit fontScale="90000"/>
          </a:bodyPr>
          <a:lstStyle/>
          <a:p>
            <a:r>
              <a:rPr lang="es-EC" b="1" dirty="0">
                <a:solidFill>
                  <a:schemeClr val="bg2">
                    <a:lumMod val="50000"/>
                  </a:schemeClr>
                </a:solidFill>
              </a:rPr>
              <a:t>MARCO TEÓRICO – ACTITUD</a:t>
            </a:r>
          </a:p>
        </p:txBody>
      </p:sp>
      <p:graphicFrame>
        <p:nvGraphicFramePr>
          <p:cNvPr id="6" name="Diagrama 5"/>
          <p:cNvGraphicFramePr/>
          <p:nvPr>
            <p:extLst>
              <p:ext uri="{D42A27DB-BD31-4B8C-83A1-F6EECF244321}">
                <p14:modId xmlns:p14="http://schemas.microsoft.com/office/powerpoint/2010/main" val="2864200080"/>
              </p:ext>
            </p:extLst>
          </p:nvPr>
        </p:nvGraphicFramePr>
        <p:xfrm>
          <a:off x="1163424" y="190500"/>
          <a:ext cx="10926976"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829877" y="1402080"/>
            <a:ext cx="3502605" cy="2108835"/>
          </a:xfrm>
          <a:prstGeom prst="rect">
            <a:avLst/>
          </a:prstGeom>
          <a:ln>
            <a:noFill/>
          </a:ln>
          <a:effectLst>
            <a:softEdge rad="112500"/>
          </a:effectLst>
        </p:spPr>
      </p:pic>
    </p:spTree>
    <p:extLst>
      <p:ext uri="{BB962C8B-B14F-4D97-AF65-F5344CB8AC3E}">
        <p14:creationId xmlns:p14="http://schemas.microsoft.com/office/powerpoint/2010/main" val="25861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theme/theme1.xml><?xml version="1.0" encoding="utf-8"?>
<a:theme xmlns:a="http://schemas.openxmlformats.org/drawingml/2006/main" name="Espiral">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412</TotalTime>
  <Words>1455</Words>
  <Application>Microsoft Office PowerPoint</Application>
  <PresentationFormat>Panorámica</PresentationFormat>
  <Paragraphs>168</Paragraphs>
  <Slides>35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 Unicode MS</vt:lpstr>
      <vt:lpstr>Arial</vt:lpstr>
      <vt:lpstr>Calibri</vt:lpstr>
      <vt:lpstr>Cambria</vt:lpstr>
      <vt:lpstr>Cambria Math</vt:lpstr>
      <vt:lpstr>Symbol</vt:lpstr>
      <vt:lpstr>Times New Roman</vt:lpstr>
      <vt:lpstr>Wingdings 3</vt:lpstr>
      <vt:lpstr>Espiral</vt:lpstr>
      <vt:lpstr>UNIVERSIDAD DE LAS FUERZAS ARMADAS “ESPE”</vt:lpstr>
      <vt:lpstr>PLANTEAMIENTO DEL PROBLEMA</vt:lpstr>
      <vt:lpstr>OBJETIVO GENERAL</vt:lpstr>
      <vt:lpstr>OBJETIVOS ESPECÍFICOS</vt:lpstr>
      <vt:lpstr>MARCO TEÓRICO - eWOM</vt:lpstr>
      <vt:lpstr>MARCO TEÓRICO - CREDIBILIDAD</vt:lpstr>
      <vt:lpstr>MARCO TEÓRICO – B2C</vt:lpstr>
      <vt:lpstr>MARCO TEÓRICO – INTENCIÓN DE RE-COMPRA</vt:lpstr>
      <vt:lpstr>MARCO TEÓRICO – ACTITUD</vt:lpstr>
      <vt:lpstr>MARCO TEÓRICO – REDES SOCIALES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Paola Gabela</dc:creator>
  <cp:lastModifiedBy>Paola Gabela</cp:lastModifiedBy>
  <cp:revision>35</cp:revision>
  <dcterms:created xsi:type="dcterms:W3CDTF">2017-05-09T20:44:29Z</dcterms:created>
  <dcterms:modified xsi:type="dcterms:W3CDTF">2017-05-25T17:08:25Z</dcterms:modified>
</cp:coreProperties>
</file>