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36"/>
  </p:notesMasterIdLst>
  <p:sldIdLst>
    <p:sldId id="257" r:id="rId7"/>
    <p:sldId id="258" r:id="rId8"/>
    <p:sldId id="259" r:id="rId9"/>
    <p:sldId id="260" r:id="rId10"/>
    <p:sldId id="261" r:id="rId11"/>
    <p:sldId id="262" r:id="rId12"/>
    <p:sldId id="263" r:id="rId13"/>
    <p:sldId id="264" r:id="rId14"/>
    <p:sldId id="269" r:id="rId15"/>
    <p:sldId id="266" r:id="rId16"/>
    <p:sldId id="267" r:id="rId17"/>
    <p:sldId id="270" r:id="rId18"/>
    <p:sldId id="271" r:id="rId19"/>
    <p:sldId id="272" r:id="rId20"/>
    <p:sldId id="282" r:id="rId21"/>
    <p:sldId id="283" r:id="rId22"/>
    <p:sldId id="284" r:id="rId23"/>
    <p:sldId id="285" r:id="rId24"/>
    <p:sldId id="281" r:id="rId25"/>
    <p:sldId id="273" r:id="rId26"/>
    <p:sldId id="274" r:id="rId27"/>
    <p:sldId id="275" r:id="rId28"/>
    <p:sldId id="276" r:id="rId29"/>
    <p:sldId id="277" r:id="rId30"/>
    <p:sldId id="278" r:id="rId31"/>
    <p:sldId id="286" r:id="rId32"/>
    <p:sldId id="287" r:id="rId33"/>
    <p:sldId id="279" r:id="rId34"/>
    <p:sldId id="280" r:id="rId35"/>
  </p:sldIdLst>
  <p:sldSz cx="9144000" cy="5143500" type="screen16x9"/>
  <p:notesSz cx="6858000" cy="9144000"/>
  <p:defaultTextStyle>
    <a:defPPr>
      <a:defRPr lang="es-EC"/>
    </a:defPPr>
    <a:lvl1pPr marL="0" algn="l" defTabSz="913995" rtl="0" eaLnBrk="1" latinLnBrk="0" hangingPunct="1">
      <a:defRPr sz="1800" kern="1200">
        <a:solidFill>
          <a:schemeClr val="tx1"/>
        </a:solidFill>
        <a:latin typeface="+mn-lt"/>
        <a:ea typeface="+mn-ea"/>
        <a:cs typeface="+mn-cs"/>
      </a:defRPr>
    </a:lvl1pPr>
    <a:lvl2pPr marL="456986" algn="l" defTabSz="913995" rtl="0" eaLnBrk="1" latinLnBrk="0" hangingPunct="1">
      <a:defRPr sz="1800" kern="1200">
        <a:solidFill>
          <a:schemeClr val="tx1"/>
        </a:solidFill>
        <a:latin typeface="+mn-lt"/>
        <a:ea typeface="+mn-ea"/>
        <a:cs typeface="+mn-cs"/>
      </a:defRPr>
    </a:lvl2pPr>
    <a:lvl3pPr marL="913995" algn="l" defTabSz="913995" rtl="0" eaLnBrk="1" latinLnBrk="0" hangingPunct="1">
      <a:defRPr sz="1800" kern="1200">
        <a:solidFill>
          <a:schemeClr val="tx1"/>
        </a:solidFill>
        <a:latin typeface="+mn-lt"/>
        <a:ea typeface="+mn-ea"/>
        <a:cs typeface="+mn-cs"/>
      </a:defRPr>
    </a:lvl3pPr>
    <a:lvl4pPr marL="1370988" algn="l" defTabSz="913995" rtl="0" eaLnBrk="1" latinLnBrk="0" hangingPunct="1">
      <a:defRPr sz="1800" kern="1200">
        <a:solidFill>
          <a:schemeClr val="tx1"/>
        </a:solidFill>
        <a:latin typeface="+mn-lt"/>
        <a:ea typeface="+mn-ea"/>
        <a:cs typeface="+mn-cs"/>
      </a:defRPr>
    </a:lvl4pPr>
    <a:lvl5pPr marL="1827989" algn="l" defTabSz="913995" rtl="0" eaLnBrk="1" latinLnBrk="0" hangingPunct="1">
      <a:defRPr sz="1800" kern="1200">
        <a:solidFill>
          <a:schemeClr val="tx1"/>
        </a:solidFill>
        <a:latin typeface="+mn-lt"/>
        <a:ea typeface="+mn-ea"/>
        <a:cs typeface="+mn-cs"/>
      </a:defRPr>
    </a:lvl5pPr>
    <a:lvl6pPr marL="2284974" algn="l" defTabSz="913995" rtl="0" eaLnBrk="1" latinLnBrk="0" hangingPunct="1">
      <a:defRPr sz="1800" kern="1200">
        <a:solidFill>
          <a:schemeClr val="tx1"/>
        </a:solidFill>
        <a:latin typeface="+mn-lt"/>
        <a:ea typeface="+mn-ea"/>
        <a:cs typeface="+mn-cs"/>
      </a:defRPr>
    </a:lvl6pPr>
    <a:lvl7pPr marL="2741960" algn="l" defTabSz="913995" rtl="0" eaLnBrk="1" latinLnBrk="0" hangingPunct="1">
      <a:defRPr sz="1800" kern="1200">
        <a:solidFill>
          <a:schemeClr val="tx1"/>
        </a:solidFill>
        <a:latin typeface="+mn-lt"/>
        <a:ea typeface="+mn-ea"/>
        <a:cs typeface="+mn-cs"/>
      </a:defRPr>
    </a:lvl7pPr>
    <a:lvl8pPr marL="3198960" algn="l" defTabSz="913995" rtl="0" eaLnBrk="1" latinLnBrk="0" hangingPunct="1">
      <a:defRPr sz="1800" kern="1200">
        <a:solidFill>
          <a:schemeClr val="tx1"/>
        </a:solidFill>
        <a:latin typeface="+mn-lt"/>
        <a:ea typeface="+mn-ea"/>
        <a:cs typeface="+mn-cs"/>
      </a:defRPr>
    </a:lvl8pPr>
    <a:lvl9pPr marL="3655954" algn="l" defTabSz="91399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1103" autoAdjust="0"/>
  </p:normalViewPr>
  <p:slideViewPr>
    <p:cSldViewPr>
      <p:cViewPr>
        <p:scale>
          <a:sx n="80" d="100"/>
          <a:sy n="80" d="100"/>
        </p:scale>
        <p:origin x="-1074" y="-24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86E967-F9C0-410E-A717-9671E83CBA79}" type="doc">
      <dgm:prSet loTypeId="urn:microsoft.com/office/officeart/2005/8/layout/hProcess10" loCatId="picture" qsTypeId="urn:microsoft.com/office/officeart/2005/8/quickstyle/simple3" qsCatId="simple" csTypeId="urn:microsoft.com/office/officeart/2005/8/colors/colorful1" csCatId="colorful" phldr="1"/>
      <dgm:spPr/>
      <dgm:t>
        <a:bodyPr/>
        <a:lstStyle/>
        <a:p>
          <a:endParaRPr lang="es-EC"/>
        </a:p>
      </dgm:t>
    </dgm:pt>
    <dgm:pt modelId="{E5FEC757-C8A1-408E-8432-D40B4FD1F8CE}">
      <dgm:prSet phldrT="[Texto]"/>
      <dgm:spPr/>
      <dgm:t>
        <a:bodyPr/>
        <a:lstStyle/>
        <a:p>
          <a:r>
            <a:rPr lang="es-EC" dirty="0" smtClean="0"/>
            <a:t>- Radio y televisión</a:t>
          </a:r>
        </a:p>
        <a:p>
          <a:r>
            <a:rPr lang="es-EC" dirty="0" smtClean="0"/>
            <a:t>- Difusión de opiniones, noticias, series, programas de entretenimiento entre otros.</a:t>
          </a:r>
          <a:endParaRPr lang="es-EC" dirty="0"/>
        </a:p>
      </dgm:t>
    </dgm:pt>
    <dgm:pt modelId="{24355735-340B-4027-B4BE-8D30DF9256A4}" type="parTrans" cxnId="{7AA6D8B1-3527-4767-BA52-026D4921D355}">
      <dgm:prSet/>
      <dgm:spPr/>
      <dgm:t>
        <a:bodyPr/>
        <a:lstStyle/>
        <a:p>
          <a:endParaRPr lang="es-EC"/>
        </a:p>
      </dgm:t>
    </dgm:pt>
    <dgm:pt modelId="{EC06B7EB-D708-46C5-8790-5AC06311FADB}" type="sibTrans" cxnId="{7AA6D8B1-3527-4767-BA52-026D4921D355}">
      <dgm:prSet/>
      <dgm:spPr/>
      <dgm:t>
        <a:bodyPr/>
        <a:lstStyle/>
        <a:p>
          <a:endParaRPr lang="es-EC" dirty="0"/>
        </a:p>
      </dgm:t>
    </dgm:pt>
    <dgm:pt modelId="{7C1607AF-2539-46BB-A22B-B8B08C3BBE50}">
      <dgm:prSet phldrT="[Texto]"/>
      <dgm:spPr/>
      <dgm:t>
        <a:bodyPr/>
        <a:lstStyle/>
        <a:p>
          <a:r>
            <a:rPr lang="es-EC" dirty="0" smtClean="0"/>
            <a:t>- Impacto a nivel mundial transmitidos desde cualquier sitio geográfico.</a:t>
          </a:r>
          <a:endParaRPr lang="es-EC" dirty="0"/>
        </a:p>
      </dgm:t>
    </dgm:pt>
    <dgm:pt modelId="{E4E0AC2B-6E14-4C89-AB83-0AFA12A22B31}" type="parTrans" cxnId="{C4A1096C-5F46-4CB3-AA09-14670B275C3F}">
      <dgm:prSet/>
      <dgm:spPr/>
      <dgm:t>
        <a:bodyPr/>
        <a:lstStyle/>
        <a:p>
          <a:endParaRPr lang="es-EC"/>
        </a:p>
      </dgm:t>
    </dgm:pt>
    <dgm:pt modelId="{FCB5CEAE-0DBB-493F-8904-A4490C62F257}" type="sibTrans" cxnId="{C4A1096C-5F46-4CB3-AA09-14670B275C3F}">
      <dgm:prSet/>
      <dgm:spPr/>
      <dgm:t>
        <a:bodyPr/>
        <a:lstStyle/>
        <a:p>
          <a:endParaRPr lang="es-EC"/>
        </a:p>
      </dgm:t>
    </dgm:pt>
    <dgm:pt modelId="{406C54A8-6E42-48E6-8F86-42D6F688ECE1}">
      <dgm:prSet phldrT="[Texto]" custT="1"/>
      <dgm:spPr/>
      <dgm:t>
        <a:bodyPr/>
        <a:lstStyle/>
        <a:p>
          <a:r>
            <a:rPr lang="es-EC" sz="1800" dirty="0" smtClean="0"/>
            <a:t>- Actualidad de medios de comunicación</a:t>
          </a:r>
        </a:p>
        <a:p>
          <a:r>
            <a:rPr lang="es-EC" sz="1800" dirty="0" smtClean="0"/>
            <a:t>-Contenidos audiovisuales </a:t>
          </a:r>
        </a:p>
        <a:p>
          <a:r>
            <a:rPr lang="es-EC" sz="1800" dirty="0" smtClean="0"/>
            <a:t>- Informar y/o entretener</a:t>
          </a:r>
          <a:endParaRPr lang="es-EC" sz="1800" dirty="0"/>
        </a:p>
      </dgm:t>
    </dgm:pt>
    <dgm:pt modelId="{FCDE4B38-8BB5-477C-9AD9-33EA555EE26F}" type="sibTrans" cxnId="{EAB933A5-DBF2-40DC-AF1A-BA405AAC2B6F}">
      <dgm:prSet/>
      <dgm:spPr/>
      <dgm:t>
        <a:bodyPr/>
        <a:lstStyle/>
        <a:p>
          <a:endParaRPr lang="es-EC" dirty="0"/>
        </a:p>
      </dgm:t>
    </dgm:pt>
    <dgm:pt modelId="{34CAD3F4-AF0A-4391-BA82-3ABD929FE40B}" type="parTrans" cxnId="{EAB933A5-DBF2-40DC-AF1A-BA405AAC2B6F}">
      <dgm:prSet/>
      <dgm:spPr/>
      <dgm:t>
        <a:bodyPr/>
        <a:lstStyle/>
        <a:p>
          <a:endParaRPr lang="es-EC"/>
        </a:p>
      </dgm:t>
    </dgm:pt>
    <dgm:pt modelId="{7250147F-5C06-4ED7-885F-E913FE4B7FD5}" type="pres">
      <dgm:prSet presAssocID="{EF86E967-F9C0-410E-A717-9671E83CBA79}" presName="Name0" presStyleCnt="0">
        <dgm:presLayoutVars>
          <dgm:dir/>
          <dgm:resizeHandles val="exact"/>
        </dgm:presLayoutVars>
      </dgm:prSet>
      <dgm:spPr/>
      <dgm:t>
        <a:bodyPr/>
        <a:lstStyle/>
        <a:p>
          <a:endParaRPr lang="es-EC"/>
        </a:p>
      </dgm:t>
    </dgm:pt>
    <dgm:pt modelId="{3057110D-66EF-4506-BCD8-1AFFD09DAD6B}" type="pres">
      <dgm:prSet presAssocID="{406C54A8-6E42-48E6-8F86-42D6F688ECE1}" presName="composite" presStyleCnt="0"/>
      <dgm:spPr/>
    </dgm:pt>
    <dgm:pt modelId="{C2405CE4-49AB-43EF-B2A9-279E2465DE1A}" type="pres">
      <dgm:prSet presAssocID="{406C54A8-6E42-48E6-8F86-42D6F688ECE1}" presName="imagSh" presStyleLbl="bgImgPlace1" presStyleIdx="0" presStyleCnt="3" custScaleX="67324" custScaleY="20817"/>
      <dgm:spPr/>
    </dgm:pt>
    <dgm:pt modelId="{E30A87C2-8CE1-4CFC-B9DF-111D6DEE2D9F}" type="pres">
      <dgm:prSet presAssocID="{406C54A8-6E42-48E6-8F86-42D6F688ECE1}" presName="txNode" presStyleLbl="node1" presStyleIdx="0" presStyleCnt="3">
        <dgm:presLayoutVars>
          <dgm:bulletEnabled val="1"/>
        </dgm:presLayoutVars>
      </dgm:prSet>
      <dgm:spPr/>
      <dgm:t>
        <a:bodyPr/>
        <a:lstStyle/>
        <a:p>
          <a:endParaRPr lang="es-EC"/>
        </a:p>
      </dgm:t>
    </dgm:pt>
    <dgm:pt modelId="{FD7AE7A3-D3F1-4CF2-A28F-2977AD413A45}" type="pres">
      <dgm:prSet presAssocID="{FCDE4B38-8BB5-477C-9AD9-33EA555EE26F}" presName="sibTrans" presStyleLbl="sibTrans2D1" presStyleIdx="0" presStyleCnt="2"/>
      <dgm:spPr/>
      <dgm:t>
        <a:bodyPr/>
        <a:lstStyle/>
        <a:p>
          <a:endParaRPr lang="es-EC"/>
        </a:p>
      </dgm:t>
    </dgm:pt>
    <dgm:pt modelId="{8B075253-C551-4B32-B4B1-A3B855490BA8}" type="pres">
      <dgm:prSet presAssocID="{FCDE4B38-8BB5-477C-9AD9-33EA555EE26F}" presName="connTx" presStyleLbl="sibTrans2D1" presStyleIdx="0" presStyleCnt="2"/>
      <dgm:spPr/>
      <dgm:t>
        <a:bodyPr/>
        <a:lstStyle/>
        <a:p>
          <a:endParaRPr lang="es-EC"/>
        </a:p>
      </dgm:t>
    </dgm:pt>
    <dgm:pt modelId="{BBB30480-1516-4539-89D1-57E0CC9C4441}" type="pres">
      <dgm:prSet presAssocID="{E5FEC757-C8A1-408E-8432-D40B4FD1F8CE}" presName="composite" presStyleCnt="0"/>
      <dgm:spPr/>
    </dgm:pt>
    <dgm:pt modelId="{242EAA7D-865C-482A-92DE-FFB2D4622617}" type="pres">
      <dgm:prSet presAssocID="{E5FEC757-C8A1-408E-8432-D40B4FD1F8CE}" presName="imagSh" presStyleLbl="bgImgPlace1" presStyleIdx="1" presStyleCnt="3" custScaleX="70632" custScaleY="18966" custLinFactNeighborX="1510"/>
      <dgm:spPr/>
    </dgm:pt>
    <dgm:pt modelId="{46F2A56E-E386-4A95-87EF-A7CB7B5ADFFA}" type="pres">
      <dgm:prSet presAssocID="{E5FEC757-C8A1-408E-8432-D40B4FD1F8CE}" presName="txNode" presStyleLbl="node1" presStyleIdx="1" presStyleCnt="3">
        <dgm:presLayoutVars>
          <dgm:bulletEnabled val="1"/>
        </dgm:presLayoutVars>
      </dgm:prSet>
      <dgm:spPr/>
      <dgm:t>
        <a:bodyPr/>
        <a:lstStyle/>
        <a:p>
          <a:endParaRPr lang="es-EC"/>
        </a:p>
      </dgm:t>
    </dgm:pt>
    <dgm:pt modelId="{36481D05-E5E1-469C-9A17-D28DEB2E7857}" type="pres">
      <dgm:prSet presAssocID="{EC06B7EB-D708-46C5-8790-5AC06311FADB}" presName="sibTrans" presStyleLbl="sibTrans2D1" presStyleIdx="1" presStyleCnt="2"/>
      <dgm:spPr/>
      <dgm:t>
        <a:bodyPr/>
        <a:lstStyle/>
        <a:p>
          <a:endParaRPr lang="es-EC"/>
        </a:p>
      </dgm:t>
    </dgm:pt>
    <dgm:pt modelId="{47526CF3-D348-41F5-A27E-7516BF7455E1}" type="pres">
      <dgm:prSet presAssocID="{EC06B7EB-D708-46C5-8790-5AC06311FADB}" presName="connTx" presStyleLbl="sibTrans2D1" presStyleIdx="1" presStyleCnt="2"/>
      <dgm:spPr/>
      <dgm:t>
        <a:bodyPr/>
        <a:lstStyle/>
        <a:p>
          <a:endParaRPr lang="es-EC"/>
        </a:p>
      </dgm:t>
    </dgm:pt>
    <dgm:pt modelId="{C2B3B926-74BD-4F9D-8A8F-6BB668BEA0F6}" type="pres">
      <dgm:prSet presAssocID="{7C1607AF-2539-46BB-A22B-B8B08C3BBE50}" presName="composite" presStyleCnt="0"/>
      <dgm:spPr/>
    </dgm:pt>
    <dgm:pt modelId="{A5067F5A-0146-4C06-8944-D8F8995A93B5}" type="pres">
      <dgm:prSet presAssocID="{7C1607AF-2539-46BB-A22B-B8B08C3BBE50}" presName="imagSh" presStyleLbl="bgImgPlace1" presStyleIdx="2" presStyleCnt="3" custScaleX="61594" custScaleY="20019"/>
      <dgm:spPr/>
    </dgm:pt>
    <dgm:pt modelId="{031A2336-F4A5-4D7B-8310-C7DA56A6417B}" type="pres">
      <dgm:prSet presAssocID="{7C1607AF-2539-46BB-A22B-B8B08C3BBE50}" presName="txNode" presStyleLbl="node1" presStyleIdx="2" presStyleCnt="3">
        <dgm:presLayoutVars>
          <dgm:bulletEnabled val="1"/>
        </dgm:presLayoutVars>
      </dgm:prSet>
      <dgm:spPr/>
      <dgm:t>
        <a:bodyPr/>
        <a:lstStyle/>
        <a:p>
          <a:endParaRPr lang="es-EC"/>
        </a:p>
      </dgm:t>
    </dgm:pt>
  </dgm:ptLst>
  <dgm:cxnLst>
    <dgm:cxn modelId="{CB0B1D87-8F24-4FF9-BA1A-EDCDEDB40924}" type="presOf" srcId="{EC06B7EB-D708-46C5-8790-5AC06311FADB}" destId="{47526CF3-D348-41F5-A27E-7516BF7455E1}" srcOrd="1" destOrd="0" presId="urn:microsoft.com/office/officeart/2005/8/layout/hProcess10"/>
    <dgm:cxn modelId="{EAB933A5-DBF2-40DC-AF1A-BA405AAC2B6F}" srcId="{EF86E967-F9C0-410E-A717-9671E83CBA79}" destId="{406C54A8-6E42-48E6-8F86-42D6F688ECE1}" srcOrd="0" destOrd="0" parTransId="{34CAD3F4-AF0A-4391-BA82-3ABD929FE40B}" sibTransId="{FCDE4B38-8BB5-477C-9AD9-33EA555EE26F}"/>
    <dgm:cxn modelId="{A65B9D51-A75C-4B7D-AE01-DC4212A6D547}" type="presOf" srcId="{E5FEC757-C8A1-408E-8432-D40B4FD1F8CE}" destId="{46F2A56E-E386-4A95-87EF-A7CB7B5ADFFA}" srcOrd="0" destOrd="0" presId="urn:microsoft.com/office/officeart/2005/8/layout/hProcess10"/>
    <dgm:cxn modelId="{7DFDCCEC-8601-4277-8186-791E04911C89}" type="presOf" srcId="{7C1607AF-2539-46BB-A22B-B8B08C3BBE50}" destId="{031A2336-F4A5-4D7B-8310-C7DA56A6417B}" srcOrd="0" destOrd="0" presId="urn:microsoft.com/office/officeart/2005/8/layout/hProcess10"/>
    <dgm:cxn modelId="{07BD4EA0-C85B-4004-807D-9F1930E5567A}" type="presOf" srcId="{FCDE4B38-8BB5-477C-9AD9-33EA555EE26F}" destId="{8B075253-C551-4B32-B4B1-A3B855490BA8}" srcOrd="1" destOrd="0" presId="urn:microsoft.com/office/officeart/2005/8/layout/hProcess10"/>
    <dgm:cxn modelId="{9B479950-1A65-48A5-97E8-8EEECC77885B}" type="presOf" srcId="{406C54A8-6E42-48E6-8F86-42D6F688ECE1}" destId="{E30A87C2-8CE1-4CFC-B9DF-111D6DEE2D9F}" srcOrd="0" destOrd="0" presId="urn:microsoft.com/office/officeart/2005/8/layout/hProcess10"/>
    <dgm:cxn modelId="{C4A1096C-5F46-4CB3-AA09-14670B275C3F}" srcId="{EF86E967-F9C0-410E-A717-9671E83CBA79}" destId="{7C1607AF-2539-46BB-A22B-B8B08C3BBE50}" srcOrd="2" destOrd="0" parTransId="{E4E0AC2B-6E14-4C89-AB83-0AFA12A22B31}" sibTransId="{FCB5CEAE-0DBB-493F-8904-A4490C62F257}"/>
    <dgm:cxn modelId="{7AA6D8B1-3527-4767-BA52-026D4921D355}" srcId="{EF86E967-F9C0-410E-A717-9671E83CBA79}" destId="{E5FEC757-C8A1-408E-8432-D40B4FD1F8CE}" srcOrd="1" destOrd="0" parTransId="{24355735-340B-4027-B4BE-8D30DF9256A4}" sibTransId="{EC06B7EB-D708-46C5-8790-5AC06311FADB}"/>
    <dgm:cxn modelId="{ED9746B1-D872-47AE-8979-C2F76543CE99}" type="presOf" srcId="{EC06B7EB-D708-46C5-8790-5AC06311FADB}" destId="{36481D05-E5E1-469C-9A17-D28DEB2E7857}" srcOrd="0" destOrd="0" presId="urn:microsoft.com/office/officeart/2005/8/layout/hProcess10"/>
    <dgm:cxn modelId="{3D344F05-6E45-4F19-94EF-45D6C0F454B0}" type="presOf" srcId="{EF86E967-F9C0-410E-A717-9671E83CBA79}" destId="{7250147F-5C06-4ED7-885F-E913FE4B7FD5}" srcOrd="0" destOrd="0" presId="urn:microsoft.com/office/officeart/2005/8/layout/hProcess10"/>
    <dgm:cxn modelId="{C260DD12-AE14-4209-B3DA-A280B2352544}" type="presOf" srcId="{FCDE4B38-8BB5-477C-9AD9-33EA555EE26F}" destId="{FD7AE7A3-D3F1-4CF2-A28F-2977AD413A45}" srcOrd="0" destOrd="0" presId="urn:microsoft.com/office/officeart/2005/8/layout/hProcess10"/>
    <dgm:cxn modelId="{9EC06A71-FE73-4A90-B89D-67F90B059838}" type="presParOf" srcId="{7250147F-5C06-4ED7-885F-E913FE4B7FD5}" destId="{3057110D-66EF-4506-BCD8-1AFFD09DAD6B}" srcOrd="0" destOrd="0" presId="urn:microsoft.com/office/officeart/2005/8/layout/hProcess10"/>
    <dgm:cxn modelId="{A446E489-0925-49BC-B947-A1298FE19AA2}" type="presParOf" srcId="{3057110D-66EF-4506-BCD8-1AFFD09DAD6B}" destId="{C2405CE4-49AB-43EF-B2A9-279E2465DE1A}" srcOrd="0" destOrd="0" presId="urn:microsoft.com/office/officeart/2005/8/layout/hProcess10"/>
    <dgm:cxn modelId="{2F4A525B-DD5F-4AC8-B0EF-C08FBD73D692}" type="presParOf" srcId="{3057110D-66EF-4506-BCD8-1AFFD09DAD6B}" destId="{E30A87C2-8CE1-4CFC-B9DF-111D6DEE2D9F}" srcOrd="1" destOrd="0" presId="urn:microsoft.com/office/officeart/2005/8/layout/hProcess10"/>
    <dgm:cxn modelId="{FA181E5E-842E-472F-8650-097C2F4F4644}" type="presParOf" srcId="{7250147F-5C06-4ED7-885F-E913FE4B7FD5}" destId="{FD7AE7A3-D3F1-4CF2-A28F-2977AD413A45}" srcOrd="1" destOrd="0" presId="urn:microsoft.com/office/officeart/2005/8/layout/hProcess10"/>
    <dgm:cxn modelId="{41EBACE8-FA65-4DBF-B370-35ECA0289878}" type="presParOf" srcId="{FD7AE7A3-D3F1-4CF2-A28F-2977AD413A45}" destId="{8B075253-C551-4B32-B4B1-A3B855490BA8}" srcOrd="0" destOrd="0" presId="urn:microsoft.com/office/officeart/2005/8/layout/hProcess10"/>
    <dgm:cxn modelId="{E89AE42F-9CAF-4B98-A79B-2DA4EF07114F}" type="presParOf" srcId="{7250147F-5C06-4ED7-885F-E913FE4B7FD5}" destId="{BBB30480-1516-4539-89D1-57E0CC9C4441}" srcOrd="2" destOrd="0" presId="urn:microsoft.com/office/officeart/2005/8/layout/hProcess10"/>
    <dgm:cxn modelId="{A66165E1-AF81-4516-BF1A-5F363B9C991D}" type="presParOf" srcId="{BBB30480-1516-4539-89D1-57E0CC9C4441}" destId="{242EAA7D-865C-482A-92DE-FFB2D4622617}" srcOrd="0" destOrd="0" presId="urn:microsoft.com/office/officeart/2005/8/layout/hProcess10"/>
    <dgm:cxn modelId="{64A74962-758C-4ACF-9CD6-84AF772F3BB8}" type="presParOf" srcId="{BBB30480-1516-4539-89D1-57E0CC9C4441}" destId="{46F2A56E-E386-4A95-87EF-A7CB7B5ADFFA}" srcOrd="1" destOrd="0" presId="urn:microsoft.com/office/officeart/2005/8/layout/hProcess10"/>
    <dgm:cxn modelId="{760C7747-6325-4083-B446-6C552044F37C}" type="presParOf" srcId="{7250147F-5C06-4ED7-885F-E913FE4B7FD5}" destId="{36481D05-E5E1-469C-9A17-D28DEB2E7857}" srcOrd="3" destOrd="0" presId="urn:microsoft.com/office/officeart/2005/8/layout/hProcess10"/>
    <dgm:cxn modelId="{7B0D83F3-0523-4644-BA21-C3F781A474A7}" type="presParOf" srcId="{36481D05-E5E1-469C-9A17-D28DEB2E7857}" destId="{47526CF3-D348-41F5-A27E-7516BF7455E1}" srcOrd="0" destOrd="0" presId="urn:microsoft.com/office/officeart/2005/8/layout/hProcess10"/>
    <dgm:cxn modelId="{D895C67A-BD2A-492F-93EC-28BDFD64AE6D}" type="presParOf" srcId="{7250147F-5C06-4ED7-885F-E913FE4B7FD5}" destId="{C2B3B926-74BD-4F9D-8A8F-6BB668BEA0F6}" srcOrd="4" destOrd="0" presId="urn:microsoft.com/office/officeart/2005/8/layout/hProcess10"/>
    <dgm:cxn modelId="{053C455D-51B5-4B4B-A870-AFAFF5D263DB}" type="presParOf" srcId="{C2B3B926-74BD-4F9D-8A8F-6BB668BEA0F6}" destId="{A5067F5A-0146-4C06-8944-D8F8995A93B5}" srcOrd="0" destOrd="0" presId="urn:microsoft.com/office/officeart/2005/8/layout/hProcess10"/>
    <dgm:cxn modelId="{7F50B798-BB0A-4D9F-B79E-4535C76B2F5B}" type="presParOf" srcId="{C2B3B926-74BD-4F9D-8A8F-6BB668BEA0F6}" destId="{031A2336-F4A5-4D7B-8310-C7DA56A6417B}"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E008DF-309F-4684-AC65-FE312A44D669}" type="doc">
      <dgm:prSet loTypeId="urn:microsoft.com/office/officeart/2008/layout/HorizontalMultiLevelHierarchy" loCatId="hierarchy" qsTypeId="urn:microsoft.com/office/officeart/2005/8/quickstyle/simple3" qsCatId="simple" csTypeId="urn:microsoft.com/office/officeart/2005/8/colors/colorful5" csCatId="colorful" phldr="1"/>
      <dgm:spPr/>
      <dgm:t>
        <a:bodyPr/>
        <a:lstStyle/>
        <a:p>
          <a:endParaRPr lang="es-EC"/>
        </a:p>
      </dgm:t>
    </dgm:pt>
    <dgm:pt modelId="{6AFFC98B-C296-42CF-85B9-20A3BC00AC0F}">
      <dgm:prSet phldrT="[Texto]" custT="1"/>
      <dgm:spPr/>
      <dgm:t>
        <a:bodyPr/>
        <a:lstStyle/>
        <a:p>
          <a:r>
            <a:rPr lang="es-EC" sz="3200" dirty="0" smtClean="0"/>
            <a:t>DIRECCIONAMIENTO ESTRATÉGICO</a:t>
          </a:r>
          <a:endParaRPr lang="es-EC" sz="3200" dirty="0"/>
        </a:p>
      </dgm:t>
    </dgm:pt>
    <dgm:pt modelId="{FC9BFB31-3AFE-49AD-872B-5AA8AF4B6C68}" type="parTrans" cxnId="{D85B00D2-7764-4D3A-AEAB-5A29EF1FD951}">
      <dgm:prSet/>
      <dgm:spPr/>
      <dgm:t>
        <a:bodyPr/>
        <a:lstStyle/>
        <a:p>
          <a:endParaRPr lang="es-EC" sz="3600"/>
        </a:p>
      </dgm:t>
    </dgm:pt>
    <dgm:pt modelId="{7E62DCFB-5AEC-48C1-B11B-F9068F0E49B4}" type="sibTrans" cxnId="{D85B00D2-7764-4D3A-AEAB-5A29EF1FD951}">
      <dgm:prSet/>
      <dgm:spPr/>
      <dgm:t>
        <a:bodyPr/>
        <a:lstStyle/>
        <a:p>
          <a:endParaRPr lang="es-EC" sz="3600"/>
        </a:p>
      </dgm:t>
    </dgm:pt>
    <dgm:pt modelId="{10CCD9AC-D6D0-4306-88DF-FD257B476690}">
      <dgm:prSet phldrT="[Texto]" custT="1"/>
      <dgm:spPr/>
      <dgm:t>
        <a:bodyPr/>
        <a:lstStyle/>
        <a:p>
          <a:pPr algn="ctr"/>
          <a:r>
            <a:rPr lang="es-EC" sz="1400" b="1" dirty="0" smtClean="0"/>
            <a:t>Misión:</a:t>
          </a:r>
        </a:p>
        <a:p>
          <a:pPr algn="just"/>
          <a:r>
            <a:rPr lang="es-EC" sz="1400" dirty="0" smtClean="0"/>
            <a:t>Satisfacer las necesidades de información y entretenimiento al público de la provincia de Pichincha,  brindándoles una programación de calidad y de libre expresión, con personal calificado, ético y creativo. </a:t>
          </a:r>
          <a:endParaRPr lang="es-EC" sz="1400" dirty="0"/>
        </a:p>
      </dgm:t>
    </dgm:pt>
    <dgm:pt modelId="{62AE8475-5463-4B73-8685-75CCA8A878D6}" type="parTrans" cxnId="{0ACA6854-1777-47CA-BEA5-14D6736332C2}">
      <dgm:prSet custT="1"/>
      <dgm:spPr/>
      <dgm:t>
        <a:bodyPr/>
        <a:lstStyle/>
        <a:p>
          <a:endParaRPr lang="es-EC" sz="1050" dirty="0"/>
        </a:p>
      </dgm:t>
    </dgm:pt>
    <dgm:pt modelId="{B3B292AC-3C29-4843-817F-3687FEB4F32F}" type="sibTrans" cxnId="{0ACA6854-1777-47CA-BEA5-14D6736332C2}">
      <dgm:prSet/>
      <dgm:spPr/>
      <dgm:t>
        <a:bodyPr/>
        <a:lstStyle/>
        <a:p>
          <a:endParaRPr lang="es-EC" sz="3600"/>
        </a:p>
      </dgm:t>
    </dgm:pt>
    <dgm:pt modelId="{FA8BFBC4-06A3-4155-8B83-EA8F0E060198}">
      <dgm:prSet phldrT="[Texto]" custT="1"/>
      <dgm:spPr/>
      <dgm:t>
        <a:bodyPr/>
        <a:lstStyle/>
        <a:p>
          <a:pPr algn="ctr"/>
          <a:r>
            <a:rPr lang="es-EC" sz="1400" b="1" dirty="0" smtClean="0"/>
            <a:t>Visión:</a:t>
          </a:r>
        </a:p>
        <a:p>
          <a:pPr algn="just"/>
          <a:r>
            <a:rPr lang="es-EC" sz="1400" dirty="0" smtClean="0"/>
            <a:t>Al 2022 ser el medio de comunicación universitario en constante innovación, líder en transmisión de información a través de la radio y canal de televisión con mayor entretenimiento y Rating a nivel Provincial.</a:t>
          </a:r>
          <a:endParaRPr lang="es-EC" sz="1400" dirty="0"/>
        </a:p>
      </dgm:t>
    </dgm:pt>
    <dgm:pt modelId="{C0770892-EE6B-492E-A85E-0FA003FDC254}" type="parTrans" cxnId="{63E9411D-035A-4BD2-B2FA-98DA7A3ACA6F}">
      <dgm:prSet custT="1"/>
      <dgm:spPr/>
      <dgm:t>
        <a:bodyPr/>
        <a:lstStyle/>
        <a:p>
          <a:endParaRPr lang="es-EC" sz="1000" dirty="0"/>
        </a:p>
      </dgm:t>
    </dgm:pt>
    <dgm:pt modelId="{FDF3D2EB-F352-42B4-91E6-8180708B62C9}" type="sibTrans" cxnId="{63E9411D-035A-4BD2-B2FA-98DA7A3ACA6F}">
      <dgm:prSet/>
      <dgm:spPr/>
      <dgm:t>
        <a:bodyPr/>
        <a:lstStyle/>
        <a:p>
          <a:endParaRPr lang="es-EC" sz="3600"/>
        </a:p>
      </dgm:t>
    </dgm:pt>
    <dgm:pt modelId="{DC29CB0D-9DA7-4088-906C-BB464B108A8F}">
      <dgm:prSet phldrT="[Texto]" custT="1"/>
      <dgm:spPr/>
      <dgm:t>
        <a:bodyPr/>
        <a:lstStyle/>
        <a:p>
          <a:pPr algn="ctr"/>
          <a:r>
            <a:rPr lang="es-EC" sz="1400" b="1" dirty="0" smtClean="0"/>
            <a:t>Políticas</a:t>
          </a:r>
        </a:p>
        <a:p>
          <a:pPr algn="l"/>
          <a:r>
            <a:rPr lang="es-EC" sz="1400" dirty="0" smtClean="0"/>
            <a:t>	Responsabilidad social</a:t>
          </a:r>
        </a:p>
        <a:p>
          <a:pPr algn="l"/>
          <a:r>
            <a:rPr lang="es-EC" sz="1400" dirty="0" smtClean="0"/>
            <a:t>	Identidad universitaria </a:t>
          </a:r>
        </a:p>
        <a:p>
          <a:pPr algn="l"/>
          <a:r>
            <a:rPr lang="es-EC" sz="1400" dirty="0" smtClean="0"/>
            <a:t>	Libre expresión </a:t>
          </a:r>
        </a:p>
        <a:p>
          <a:pPr algn="l"/>
          <a:r>
            <a:rPr lang="es-EC" sz="1400" dirty="0" smtClean="0"/>
            <a:t>	Transparencia</a:t>
          </a:r>
        </a:p>
        <a:p>
          <a:pPr algn="l"/>
          <a:r>
            <a:rPr lang="es-EC" sz="1400" dirty="0" smtClean="0"/>
            <a:t>	Promoción del desarrollo de conocimiento y creatividad</a:t>
          </a:r>
        </a:p>
        <a:p>
          <a:pPr algn="l"/>
          <a:r>
            <a:rPr lang="es-EC" sz="1400" dirty="0" smtClean="0"/>
            <a:t>	Credibilidad e imparcialidad</a:t>
          </a:r>
        </a:p>
        <a:p>
          <a:pPr algn="l"/>
          <a:r>
            <a:rPr lang="es-EC" sz="1400" dirty="0" smtClean="0"/>
            <a:t>	Contenidos educativos, informativos y culturales de calidad </a:t>
          </a:r>
          <a:endParaRPr lang="es-EC" sz="1400" dirty="0"/>
        </a:p>
      </dgm:t>
    </dgm:pt>
    <dgm:pt modelId="{97A4AA08-BF79-4915-97A1-49348769EA04}" type="parTrans" cxnId="{B8123903-7C09-42E0-8FDB-F08652EA6603}">
      <dgm:prSet custT="1"/>
      <dgm:spPr/>
      <dgm:t>
        <a:bodyPr/>
        <a:lstStyle/>
        <a:p>
          <a:endParaRPr lang="es-EC" sz="1050" dirty="0"/>
        </a:p>
      </dgm:t>
    </dgm:pt>
    <dgm:pt modelId="{B74F6A9D-317A-4F1F-B9A2-20E3F0FED6C7}" type="sibTrans" cxnId="{B8123903-7C09-42E0-8FDB-F08652EA6603}">
      <dgm:prSet/>
      <dgm:spPr/>
      <dgm:t>
        <a:bodyPr/>
        <a:lstStyle/>
        <a:p>
          <a:endParaRPr lang="es-EC" sz="3600"/>
        </a:p>
      </dgm:t>
    </dgm:pt>
    <dgm:pt modelId="{C03784DE-CAF3-4706-A799-0B97C5A0239C}" type="pres">
      <dgm:prSet presAssocID="{F7E008DF-309F-4684-AC65-FE312A44D669}" presName="Name0" presStyleCnt="0">
        <dgm:presLayoutVars>
          <dgm:chPref val="1"/>
          <dgm:dir/>
          <dgm:animOne val="branch"/>
          <dgm:animLvl val="lvl"/>
          <dgm:resizeHandles val="exact"/>
        </dgm:presLayoutVars>
      </dgm:prSet>
      <dgm:spPr/>
      <dgm:t>
        <a:bodyPr/>
        <a:lstStyle/>
        <a:p>
          <a:endParaRPr lang="es-EC"/>
        </a:p>
      </dgm:t>
    </dgm:pt>
    <dgm:pt modelId="{ED6FAD13-CED8-4F58-8C2B-C7F3840CE157}" type="pres">
      <dgm:prSet presAssocID="{6AFFC98B-C296-42CF-85B9-20A3BC00AC0F}" presName="root1" presStyleCnt="0"/>
      <dgm:spPr/>
    </dgm:pt>
    <dgm:pt modelId="{759E44B1-EBAD-4BA8-A891-18DCB81A2FF3}" type="pres">
      <dgm:prSet presAssocID="{6AFFC98B-C296-42CF-85B9-20A3BC00AC0F}" presName="LevelOneTextNode" presStyleLbl="node0" presStyleIdx="0" presStyleCnt="1" custScaleX="99406" custScaleY="79083" custLinFactNeighborX="-15208" custLinFactNeighborY="-698">
        <dgm:presLayoutVars>
          <dgm:chPref val="3"/>
        </dgm:presLayoutVars>
      </dgm:prSet>
      <dgm:spPr/>
      <dgm:t>
        <a:bodyPr/>
        <a:lstStyle/>
        <a:p>
          <a:endParaRPr lang="es-EC"/>
        </a:p>
      </dgm:t>
    </dgm:pt>
    <dgm:pt modelId="{3F860D34-980A-40C8-8224-77E6079C4844}" type="pres">
      <dgm:prSet presAssocID="{6AFFC98B-C296-42CF-85B9-20A3BC00AC0F}" presName="level2hierChild" presStyleCnt="0"/>
      <dgm:spPr/>
    </dgm:pt>
    <dgm:pt modelId="{D4FFE073-2399-4DED-8DE5-88E208DC7A09}" type="pres">
      <dgm:prSet presAssocID="{62AE8475-5463-4B73-8685-75CCA8A878D6}" presName="conn2-1" presStyleLbl="parChTrans1D2" presStyleIdx="0" presStyleCnt="3"/>
      <dgm:spPr/>
      <dgm:t>
        <a:bodyPr/>
        <a:lstStyle/>
        <a:p>
          <a:endParaRPr lang="es-EC"/>
        </a:p>
      </dgm:t>
    </dgm:pt>
    <dgm:pt modelId="{00A80247-7355-4B2F-8E51-FD28EBE68603}" type="pres">
      <dgm:prSet presAssocID="{62AE8475-5463-4B73-8685-75CCA8A878D6}" presName="connTx" presStyleLbl="parChTrans1D2" presStyleIdx="0" presStyleCnt="3"/>
      <dgm:spPr/>
      <dgm:t>
        <a:bodyPr/>
        <a:lstStyle/>
        <a:p>
          <a:endParaRPr lang="es-EC"/>
        </a:p>
      </dgm:t>
    </dgm:pt>
    <dgm:pt modelId="{3F1A8CCF-00AB-48B5-925E-39AB282B9B5D}" type="pres">
      <dgm:prSet presAssocID="{10CCD9AC-D6D0-4306-88DF-FD257B476690}" presName="root2" presStyleCnt="0"/>
      <dgm:spPr/>
    </dgm:pt>
    <dgm:pt modelId="{0DF58B5C-13D2-4BD2-97AE-AB515A677634}" type="pres">
      <dgm:prSet presAssocID="{10CCD9AC-D6D0-4306-88DF-FD257B476690}" presName="LevelTwoTextNode" presStyleLbl="node2" presStyleIdx="0" presStyleCnt="3" custScaleX="179603">
        <dgm:presLayoutVars>
          <dgm:chPref val="3"/>
        </dgm:presLayoutVars>
      </dgm:prSet>
      <dgm:spPr/>
      <dgm:t>
        <a:bodyPr/>
        <a:lstStyle/>
        <a:p>
          <a:endParaRPr lang="es-EC"/>
        </a:p>
      </dgm:t>
    </dgm:pt>
    <dgm:pt modelId="{1C974F04-6146-4F4E-BB72-AFD0462074C9}" type="pres">
      <dgm:prSet presAssocID="{10CCD9AC-D6D0-4306-88DF-FD257B476690}" presName="level3hierChild" presStyleCnt="0"/>
      <dgm:spPr/>
    </dgm:pt>
    <dgm:pt modelId="{E3F82F55-38BB-480D-93A0-E1FDD6BCBEE8}" type="pres">
      <dgm:prSet presAssocID="{C0770892-EE6B-492E-A85E-0FA003FDC254}" presName="conn2-1" presStyleLbl="parChTrans1D2" presStyleIdx="1" presStyleCnt="3"/>
      <dgm:spPr/>
      <dgm:t>
        <a:bodyPr/>
        <a:lstStyle/>
        <a:p>
          <a:endParaRPr lang="es-EC"/>
        </a:p>
      </dgm:t>
    </dgm:pt>
    <dgm:pt modelId="{2CDC7C56-A65C-4374-A0EB-3729B3074B83}" type="pres">
      <dgm:prSet presAssocID="{C0770892-EE6B-492E-A85E-0FA003FDC254}" presName="connTx" presStyleLbl="parChTrans1D2" presStyleIdx="1" presStyleCnt="3"/>
      <dgm:spPr/>
      <dgm:t>
        <a:bodyPr/>
        <a:lstStyle/>
        <a:p>
          <a:endParaRPr lang="es-EC"/>
        </a:p>
      </dgm:t>
    </dgm:pt>
    <dgm:pt modelId="{26F33134-AD48-49A7-9CEB-0F122A306001}" type="pres">
      <dgm:prSet presAssocID="{FA8BFBC4-06A3-4155-8B83-EA8F0E060198}" presName="root2" presStyleCnt="0"/>
      <dgm:spPr/>
    </dgm:pt>
    <dgm:pt modelId="{28F67BB2-FED4-4FF0-860C-EAB0694B5AF1}" type="pres">
      <dgm:prSet presAssocID="{FA8BFBC4-06A3-4155-8B83-EA8F0E060198}" presName="LevelTwoTextNode" presStyleLbl="node2" presStyleIdx="1" presStyleCnt="3" custScaleX="179759">
        <dgm:presLayoutVars>
          <dgm:chPref val="3"/>
        </dgm:presLayoutVars>
      </dgm:prSet>
      <dgm:spPr/>
      <dgm:t>
        <a:bodyPr/>
        <a:lstStyle/>
        <a:p>
          <a:endParaRPr lang="es-EC"/>
        </a:p>
      </dgm:t>
    </dgm:pt>
    <dgm:pt modelId="{9CFAAD00-5319-4B46-904A-3E0ECA2E1361}" type="pres">
      <dgm:prSet presAssocID="{FA8BFBC4-06A3-4155-8B83-EA8F0E060198}" presName="level3hierChild" presStyleCnt="0"/>
      <dgm:spPr/>
    </dgm:pt>
    <dgm:pt modelId="{786B1E95-AB3F-4683-92B2-D2D00D905138}" type="pres">
      <dgm:prSet presAssocID="{97A4AA08-BF79-4915-97A1-49348769EA04}" presName="conn2-1" presStyleLbl="parChTrans1D2" presStyleIdx="2" presStyleCnt="3"/>
      <dgm:spPr/>
      <dgm:t>
        <a:bodyPr/>
        <a:lstStyle/>
        <a:p>
          <a:endParaRPr lang="es-EC"/>
        </a:p>
      </dgm:t>
    </dgm:pt>
    <dgm:pt modelId="{4E9604B2-388F-40EC-9758-AA5046A2357C}" type="pres">
      <dgm:prSet presAssocID="{97A4AA08-BF79-4915-97A1-49348769EA04}" presName="connTx" presStyleLbl="parChTrans1D2" presStyleIdx="2" presStyleCnt="3"/>
      <dgm:spPr/>
      <dgm:t>
        <a:bodyPr/>
        <a:lstStyle/>
        <a:p>
          <a:endParaRPr lang="es-EC"/>
        </a:p>
      </dgm:t>
    </dgm:pt>
    <dgm:pt modelId="{EA0537DE-E761-42EB-86DD-956B691EEA29}" type="pres">
      <dgm:prSet presAssocID="{DC29CB0D-9DA7-4088-906C-BB464B108A8F}" presName="root2" presStyleCnt="0"/>
      <dgm:spPr/>
    </dgm:pt>
    <dgm:pt modelId="{FCA872E6-D7A5-4A42-BBC3-271B6272A481}" type="pres">
      <dgm:prSet presAssocID="{DC29CB0D-9DA7-4088-906C-BB464B108A8F}" presName="LevelTwoTextNode" presStyleLbl="node2" presStyleIdx="2" presStyleCnt="3" custScaleX="177970" custScaleY="208288" custLinFactNeighborX="1081">
        <dgm:presLayoutVars>
          <dgm:chPref val="3"/>
        </dgm:presLayoutVars>
      </dgm:prSet>
      <dgm:spPr/>
      <dgm:t>
        <a:bodyPr/>
        <a:lstStyle/>
        <a:p>
          <a:endParaRPr lang="es-EC"/>
        </a:p>
      </dgm:t>
    </dgm:pt>
    <dgm:pt modelId="{2D70E3DC-6016-44F1-B740-4037CE5F3832}" type="pres">
      <dgm:prSet presAssocID="{DC29CB0D-9DA7-4088-906C-BB464B108A8F}" presName="level3hierChild" presStyleCnt="0"/>
      <dgm:spPr/>
    </dgm:pt>
  </dgm:ptLst>
  <dgm:cxnLst>
    <dgm:cxn modelId="{7B16EF29-C73B-423F-9754-514BB4247C05}" type="presOf" srcId="{62AE8475-5463-4B73-8685-75CCA8A878D6}" destId="{00A80247-7355-4B2F-8E51-FD28EBE68603}" srcOrd="1" destOrd="0" presId="urn:microsoft.com/office/officeart/2008/layout/HorizontalMultiLevelHierarchy"/>
    <dgm:cxn modelId="{A61DE901-E281-497E-8E2C-4BA2D84BD40B}" type="presOf" srcId="{C0770892-EE6B-492E-A85E-0FA003FDC254}" destId="{E3F82F55-38BB-480D-93A0-E1FDD6BCBEE8}" srcOrd="0" destOrd="0" presId="urn:microsoft.com/office/officeart/2008/layout/HorizontalMultiLevelHierarchy"/>
    <dgm:cxn modelId="{0ACA6854-1777-47CA-BEA5-14D6736332C2}" srcId="{6AFFC98B-C296-42CF-85B9-20A3BC00AC0F}" destId="{10CCD9AC-D6D0-4306-88DF-FD257B476690}" srcOrd="0" destOrd="0" parTransId="{62AE8475-5463-4B73-8685-75CCA8A878D6}" sibTransId="{B3B292AC-3C29-4843-817F-3687FEB4F32F}"/>
    <dgm:cxn modelId="{3C245ADC-0338-48E1-AA28-000D833194E0}" type="presOf" srcId="{62AE8475-5463-4B73-8685-75CCA8A878D6}" destId="{D4FFE073-2399-4DED-8DE5-88E208DC7A09}" srcOrd="0" destOrd="0" presId="urn:microsoft.com/office/officeart/2008/layout/HorizontalMultiLevelHierarchy"/>
    <dgm:cxn modelId="{80085F1B-911F-456F-9EFA-E55CCCC1D3F7}" type="presOf" srcId="{10CCD9AC-D6D0-4306-88DF-FD257B476690}" destId="{0DF58B5C-13D2-4BD2-97AE-AB515A677634}" srcOrd="0" destOrd="0" presId="urn:microsoft.com/office/officeart/2008/layout/HorizontalMultiLevelHierarchy"/>
    <dgm:cxn modelId="{D85B00D2-7764-4D3A-AEAB-5A29EF1FD951}" srcId="{F7E008DF-309F-4684-AC65-FE312A44D669}" destId="{6AFFC98B-C296-42CF-85B9-20A3BC00AC0F}" srcOrd="0" destOrd="0" parTransId="{FC9BFB31-3AFE-49AD-872B-5AA8AF4B6C68}" sibTransId="{7E62DCFB-5AEC-48C1-B11B-F9068F0E49B4}"/>
    <dgm:cxn modelId="{B1C83DBC-987B-4715-A9E6-3D7D56D3F3EF}" type="presOf" srcId="{DC29CB0D-9DA7-4088-906C-BB464B108A8F}" destId="{FCA872E6-D7A5-4A42-BBC3-271B6272A481}" srcOrd="0" destOrd="0" presId="urn:microsoft.com/office/officeart/2008/layout/HorizontalMultiLevelHierarchy"/>
    <dgm:cxn modelId="{B9ACE26A-8D7B-4153-9897-6872DB1707FF}" type="presOf" srcId="{97A4AA08-BF79-4915-97A1-49348769EA04}" destId="{786B1E95-AB3F-4683-92B2-D2D00D905138}" srcOrd="0" destOrd="0" presId="urn:microsoft.com/office/officeart/2008/layout/HorizontalMultiLevelHierarchy"/>
    <dgm:cxn modelId="{52E40C07-8A80-43DF-8AB2-1DBA45AAFB84}" type="presOf" srcId="{C0770892-EE6B-492E-A85E-0FA003FDC254}" destId="{2CDC7C56-A65C-4374-A0EB-3729B3074B83}" srcOrd="1" destOrd="0" presId="urn:microsoft.com/office/officeart/2008/layout/HorizontalMultiLevelHierarchy"/>
    <dgm:cxn modelId="{43C4D8D4-55D0-42B3-9C41-AB7B96F0C639}" type="presOf" srcId="{6AFFC98B-C296-42CF-85B9-20A3BC00AC0F}" destId="{759E44B1-EBAD-4BA8-A891-18DCB81A2FF3}" srcOrd="0" destOrd="0" presId="urn:microsoft.com/office/officeart/2008/layout/HorizontalMultiLevelHierarchy"/>
    <dgm:cxn modelId="{8D84D89E-1830-4F8B-96B6-53664B284A43}" type="presOf" srcId="{F7E008DF-309F-4684-AC65-FE312A44D669}" destId="{C03784DE-CAF3-4706-A799-0B97C5A0239C}" srcOrd="0" destOrd="0" presId="urn:microsoft.com/office/officeart/2008/layout/HorizontalMultiLevelHierarchy"/>
    <dgm:cxn modelId="{1B598A4F-D05E-4917-906B-0A4AA3DFC8AD}" type="presOf" srcId="{FA8BFBC4-06A3-4155-8B83-EA8F0E060198}" destId="{28F67BB2-FED4-4FF0-860C-EAB0694B5AF1}" srcOrd="0" destOrd="0" presId="urn:microsoft.com/office/officeart/2008/layout/HorizontalMultiLevelHierarchy"/>
    <dgm:cxn modelId="{B8123903-7C09-42E0-8FDB-F08652EA6603}" srcId="{6AFFC98B-C296-42CF-85B9-20A3BC00AC0F}" destId="{DC29CB0D-9DA7-4088-906C-BB464B108A8F}" srcOrd="2" destOrd="0" parTransId="{97A4AA08-BF79-4915-97A1-49348769EA04}" sibTransId="{B74F6A9D-317A-4F1F-B9A2-20E3F0FED6C7}"/>
    <dgm:cxn modelId="{63E9411D-035A-4BD2-B2FA-98DA7A3ACA6F}" srcId="{6AFFC98B-C296-42CF-85B9-20A3BC00AC0F}" destId="{FA8BFBC4-06A3-4155-8B83-EA8F0E060198}" srcOrd="1" destOrd="0" parTransId="{C0770892-EE6B-492E-A85E-0FA003FDC254}" sibTransId="{FDF3D2EB-F352-42B4-91E6-8180708B62C9}"/>
    <dgm:cxn modelId="{5C8D626D-AA19-433D-9E02-1B7DDD75572B}" type="presOf" srcId="{97A4AA08-BF79-4915-97A1-49348769EA04}" destId="{4E9604B2-388F-40EC-9758-AA5046A2357C}" srcOrd="1" destOrd="0" presId="urn:microsoft.com/office/officeart/2008/layout/HorizontalMultiLevelHierarchy"/>
    <dgm:cxn modelId="{45FAB127-863A-4AD6-8236-F9DFB5FAE000}" type="presParOf" srcId="{C03784DE-CAF3-4706-A799-0B97C5A0239C}" destId="{ED6FAD13-CED8-4F58-8C2B-C7F3840CE157}" srcOrd="0" destOrd="0" presId="urn:microsoft.com/office/officeart/2008/layout/HorizontalMultiLevelHierarchy"/>
    <dgm:cxn modelId="{5BF18204-C1EE-4F37-88D6-9D1A0DB89463}" type="presParOf" srcId="{ED6FAD13-CED8-4F58-8C2B-C7F3840CE157}" destId="{759E44B1-EBAD-4BA8-A891-18DCB81A2FF3}" srcOrd="0" destOrd="0" presId="urn:microsoft.com/office/officeart/2008/layout/HorizontalMultiLevelHierarchy"/>
    <dgm:cxn modelId="{933DC19C-0436-479D-B47D-75DD93F61DB9}" type="presParOf" srcId="{ED6FAD13-CED8-4F58-8C2B-C7F3840CE157}" destId="{3F860D34-980A-40C8-8224-77E6079C4844}" srcOrd="1" destOrd="0" presId="urn:microsoft.com/office/officeart/2008/layout/HorizontalMultiLevelHierarchy"/>
    <dgm:cxn modelId="{559CA745-84DC-4014-93AD-2114EA485B6C}" type="presParOf" srcId="{3F860D34-980A-40C8-8224-77E6079C4844}" destId="{D4FFE073-2399-4DED-8DE5-88E208DC7A09}" srcOrd="0" destOrd="0" presId="urn:microsoft.com/office/officeart/2008/layout/HorizontalMultiLevelHierarchy"/>
    <dgm:cxn modelId="{D5403571-E101-47DC-9D1C-C6A82C68AFBC}" type="presParOf" srcId="{D4FFE073-2399-4DED-8DE5-88E208DC7A09}" destId="{00A80247-7355-4B2F-8E51-FD28EBE68603}" srcOrd="0" destOrd="0" presId="urn:microsoft.com/office/officeart/2008/layout/HorizontalMultiLevelHierarchy"/>
    <dgm:cxn modelId="{5E721A2D-639D-4B81-AE89-47EE9294E8ED}" type="presParOf" srcId="{3F860D34-980A-40C8-8224-77E6079C4844}" destId="{3F1A8CCF-00AB-48B5-925E-39AB282B9B5D}" srcOrd="1" destOrd="0" presId="urn:microsoft.com/office/officeart/2008/layout/HorizontalMultiLevelHierarchy"/>
    <dgm:cxn modelId="{977E9576-F89D-4120-B8FB-10C362A7B86E}" type="presParOf" srcId="{3F1A8CCF-00AB-48B5-925E-39AB282B9B5D}" destId="{0DF58B5C-13D2-4BD2-97AE-AB515A677634}" srcOrd="0" destOrd="0" presId="urn:microsoft.com/office/officeart/2008/layout/HorizontalMultiLevelHierarchy"/>
    <dgm:cxn modelId="{5884E0F3-8BA7-4FA0-8A57-A42466FF75CC}" type="presParOf" srcId="{3F1A8CCF-00AB-48B5-925E-39AB282B9B5D}" destId="{1C974F04-6146-4F4E-BB72-AFD0462074C9}" srcOrd="1" destOrd="0" presId="urn:microsoft.com/office/officeart/2008/layout/HorizontalMultiLevelHierarchy"/>
    <dgm:cxn modelId="{B7E2EE34-9137-4ED6-AAD6-5CE041FB51E2}" type="presParOf" srcId="{3F860D34-980A-40C8-8224-77E6079C4844}" destId="{E3F82F55-38BB-480D-93A0-E1FDD6BCBEE8}" srcOrd="2" destOrd="0" presId="urn:microsoft.com/office/officeart/2008/layout/HorizontalMultiLevelHierarchy"/>
    <dgm:cxn modelId="{4D7FD5F0-CC36-482D-8067-78AAB429BEAC}" type="presParOf" srcId="{E3F82F55-38BB-480D-93A0-E1FDD6BCBEE8}" destId="{2CDC7C56-A65C-4374-A0EB-3729B3074B83}" srcOrd="0" destOrd="0" presId="urn:microsoft.com/office/officeart/2008/layout/HorizontalMultiLevelHierarchy"/>
    <dgm:cxn modelId="{507E9907-A6C6-42A4-9E73-9BD675B70552}" type="presParOf" srcId="{3F860D34-980A-40C8-8224-77E6079C4844}" destId="{26F33134-AD48-49A7-9CEB-0F122A306001}" srcOrd="3" destOrd="0" presId="urn:microsoft.com/office/officeart/2008/layout/HorizontalMultiLevelHierarchy"/>
    <dgm:cxn modelId="{70820BC6-DE54-4416-83AE-841BECB89BC8}" type="presParOf" srcId="{26F33134-AD48-49A7-9CEB-0F122A306001}" destId="{28F67BB2-FED4-4FF0-860C-EAB0694B5AF1}" srcOrd="0" destOrd="0" presId="urn:microsoft.com/office/officeart/2008/layout/HorizontalMultiLevelHierarchy"/>
    <dgm:cxn modelId="{66668454-4598-4A9B-A0EB-A6CE9736E073}" type="presParOf" srcId="{26F33134-AD48-49A7-9CEB-0F122A306001}" destId="{9CFAAD00-5319-4B46-904A-3E0ECA2E1361}" srcOrd="1" destOrd="0" presId="urn:microsoft.com/office/officeart/2008/layout/HorizontalMultiLevelHierarchy"/>
    <dgm:cxn modelId="{9FFE4D95-31D5-41F1-BDBF-B50589A44258}" type="presParOf" srcId="{3F860D34-980A-40C8-8224-77E6079C4844}" destId="{786B1E95-AB3F-4683-92B2-D2D00D905138}" srcOrd="4" destOrd="0" presId="urn:microsoft.com/office/officeart/2008/layout/HorizontalMultiLevelHierarchy"/>
    <dgm:cxn modelId="{686DD265-21B7-4A5D-9C08-DB4C8996DC04}" type="presParOf" srcId="{786B1E95-AB3F-4683-92B2-D2D00D905138}" destId="{4E9604B2-388F-40EC-9758-AA5046A2357C}" srcOrd="0" destOrd="0" presId="urn:microsoft.com/office/officeart/2008/layout/HorizontalMultiLevelHierarchy"/>
    <dgm:cxn modelId="{DF28CDDA-C4C1-4E04-8BD5-435B08162324}" type="presParOf" srcId="{3F860D34-980A-40C8-8224-77E6079C4844}" destId="{EA0537DE-E761-42EB-86DD-956B691EEA29}" srcOrd="5" destOrd="0" presId="urn:microsoft.com/office/officeart/2008/layout/HorizontalMultiLevelHierarchy"/>
    <dgm:cxn modelId="{2B4AA36E-93CC-4278-9E68-2C8578FC81AF}" type="presParOf" srcId="{EA0537DE-E761-42EB-86DD-956B691EEA29}" destId="{FCA872E6-D7A5-4A42-BBC3-271B6272A481}" srcOrd="0" destOrd="0" presId="urn:microsoft.com/office/officeart/2008/layout/HorizontalMultiLevelHierarchy"/>
    <dgm:cxn modelId="{155A5CA1-24E4-42EB-8AB9-E0D23763B148}" type="presParOf" srcId="{EA0537DE-E761-42EB-86DD-956B691EEA29}" destId="{2D70E3DC-6016-44F1-B740-4037CE5F3832}"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3A344A-87BB-4677-8C4D-4EAD0802AAF3}" type="doc">
      <dgm:prSet loTypeId="urn:microsoft.com/office/officeart/2009/3/layout/StepUpProcess" loCatId="process" qsTypeId="urn:microsoft.com/office/officeart/2005/8/quickstyle/simple1" qsCatId="simple" csTypeId="urn:microsoft.com/office/officeart/2005/8/colors/colorful2" csCatId="colorful" phldr="1"/>
      <dgm:spPr/>
      <dgm:t>
        <a:bodyPr/>
        <a:lstStyle/>
        <a:p>
          <a:endParaRPr lang="es-EC"/>
        </a:p>
      </dgm:t>
    </dgm:pt>
    <dgm:pt modelId="{5C9BAF21-A96C-4F46-A263-62D9EC4E686F}">
      <dgm:prSet phldrT="[Texto]" custT="1"/>
      <dgm:spPr/>
      <dgm:t>
        <a:bodyPr/>
        <a:lstStyle/>
        <a:p>
          <a:pPr algn="just"/>
          <a:r>
            <a:rPr lang="es-EC" sz="1100" dirty="0" smtClean="0"/>
            <a:t>Determinar la oferta y demanda de los servicios de radio y televisión en la provincia de Pichincha, mediante un estudio de mercado para determinar la factibilidad a la audiencia correspondiente.</a:t>
          </a:r>
          <a:endParaRPr lang="es-EC" sz="1100" dirty="0"/>
        </a:p>
      </dgm:t>
    </dgm:pt>
    <dgm:pt modelId="{39079968-9834-4621-9D80-42CE18C2B402}" type="parTrans" cxnId="{5169FCCD-E48A-4238-A262-6035B3060AE2}">
      <dgm:prSet/>
      <dgm:spPr/>
      <dgm:t>
        <a:bodyPr/>
        <a:lstStyle/>
        <a:p>
          <a:endParaRPr lang="es-EC"/>
        </a:p>
      </dgm:t>
    </dgm:pt>
    <dgm:pt modelId="{1704220A-C592-41A8-AC87-F4B22A6B76B9}" type="sibTrans" cxnId="{5169FCCD-E48A-4238-A262-6035B3060AE2}">
      <dgm:prSet/>
      <dgm:spPr/>
      <dgm:t>
        <a:bodyPr/>
        <a:lstStyle/>
        <a:p>
          <a:endParaRPr lang="es-EC"/>
        </a:p>
      </dgm:t>
    </dgm:pt>
    <dgm:pt modelId="{1ECEB24E-0967-49E3-88A4-1F245506B726}">
      <dgm:prSet phldrT="[Texto]" custT="1"/>
      <dgm:spPr/>
      <dgm:t>
        <a:bodyPr/>
        <a:lstStyle/>
        <a:p>
          <a:pPr algn="just"/>
          <a:r>
            <a:rPr lang="es-EC" sz="1600" b="1" dirty="0" smtClean="0"/>
            <a:t>MEDIANO PLAZO</a:t>
          </a:r>
          <a:endParaRPr lang="es-EC" sz="1600" b="1" dirty="0"/>
        </a:p>
      </dgm:t>
    </dgm:pt>
    <dgm:pt modelId="{E9FE29E8-3869-44D8-8831-CD4F1E889011}" type="parTrans" cxnId="{7A38B73E-0D69-4F99-A95A-1ABB5EEB90CE}">
      <dgm:prSet/>
      <dgm:spPr/>
      <dgm:t>
        <a:bodyPr/>
        <a:lstStyle/>
        <a:p>
          <a:endParaRPr lang="es-EC"/>
        </a:p>
      </dgm:t>
    </dgm:pt>
    <dgm:pt modelId="{71F14B43-EA1A-4660-A287-206857E0B93B}" type="sibTrans" cxnId="{7A38B73E-0D69-4F99-A95A-1ABB5EEB90CE}">
      <dgm:prSet/>
      <dgm:spPr/>
      <dgm:t>
        <a:bodyPr/>
        <a:lstStyle/>
        <a:p>
          <a:endParaRPr lang="es-EC"/>
        </a:p>
      </dgm:t>
    </dgm:pt>
    <dgm:pt modelId="{4EAB0839-CE4F-45F1-ADC5-05A3A556EEB9}">
      <dgm:prSet phldrT="[Texto]" custT="1"/>
      <dgm:spPr/>
      <dgm:t>
        <a:bodyPr/>
        <a:lstStyle/>
        <a:p>
          <a:pPr algn="just"/>
          <a:r>
            <a:rPr lang="es-EC" sz="1100" dirty="0" smtClean="0"/>
            <a:t>Estipular el tipo de programación necesaria para los medios de radio FM y canal de televisión </a:t>
          </a:r>
          <a:r>
            <a:rPr lang="es-EC" sz="1100" dirty="0" err="1" smtClean="0"/>
            <a:t>TDT</a:t>
          </a:r>
          <a:r>
            <a:rPr lang="es-EC" sz="1100" dirty="0" smtClean="0"/>
            <a:t> en la provincia de Pichincha, por medio de la identificación de los gustos, preferencias radiales, de televisión y perfiles de los consumidores para direccionar los contenidos audiovisuales al público objetivo.</a:t>
          </a:r>
          <a:endParaRPr lang="es-EC" sz="1100" dirty="0"/>
        </a:p>
      </dgm:t>
    </dgm:pt>
    <dgm:pt modelId="{05F2C9AB-DABE-4028-BA2D-B3E3D366D4EF}" type="parTrans" cxnId="{73A3513F-B784-4E56-BE9C-C6C348C89442}">
      <dgm:prSet/>
      <dgm:spPr/>
      <dgm:t>
        <a:bodyPr/>
        <a:lstStyle/>
        <a:p>
          <a:endParaRPr lang="es-EC"/>
        </a:p>
      </dgm:t>
    </dgm:pt>
    <dgm:pt modelId="{DA8A78D4-D72B-46AB-B704-94A70DE82DD0}" type="sibTrans" cxnId="{73A3513F-B784-4E56-BE9C-C6C348C89442}">
      <dgm:prSet/>
      <dgm:spPr/>
      <dgm:t>
        <a:bodyPr/>
        <a:lstStyle/>
        <a:p>
          <a:endParaRPr lang="es-EC"/>
        </a:p>
      </dgm:t>
    </dgm:pt>
    <dgm:pt modelId="{4B3887E8-6F31-4D0A-8FD5-5F0D43EE37E3}">
      <dgm:prSet phldrT="[Texto]" custT="1"/>
      <dgm:spPr/>
      <dgm:t>
        <a:bodyPr/>
        <a:lstStyle/>
        <a:p>
          <a:pPr algn="just"/>
          <a:r>
            <a:rPr lang="es-EC" sz="1600" b="1" dirty="0" smtClean="0"/>
            <a:t>LARGO PLAZO</a:t>
          </a:r>
          <a:endParaRPr lang="es-EC" sz="1600" b="1" dirty="0"/>
        </a:p>
      </dgm:t>
    </dgm:pt>
    <dgm:pt modelId="{37A3FB92-BA91-464D-9704-063AAE818B3F}" type="parTrans" cxnId="{C5C047D7-2871-4A17-B122-B523ED6225E0}">
      <dgm:prSet/>
      <dgm:spPr/>
      <dgm:t>
        <a:bodyPr/>
        <a:lstStyle/>
        <a:p>
          <a:endParaRPr lang="es-EC"/>
        </a:p>
      </dgm:t>
    </dgm:pt>
    <dgm:pt modelId="{085FCEA9-5D94-440F-BBC6-195FC6954CE9}" type="sibTrans" cxnId="{C5C047D7-2871-4A17-B122-B523ED6225E0}">
      <dgm:prSet/>
      <dgm:spPr/>
      <dgm:t>
        <a:bodyPr/>
        <a:lstStyle/>
        <a:p>
          <a:endParaRPr lang="es-EC"/>
        </a:p>
      </dgm:t>
    </dgm:pt>
    <dgm:pt modelId="{D45136A4-33CF-446F-8731-6961C86354F2}">
      <dgm:prSet phldrT="[Texto]" custT="1"/>
      <dgm:spPr/>
      <dgm:t>
        <a:bodyPr/>
        <a:lstStyle/>
        <a:p>
          <a:pPr algn="just"/>
          <a:r>
            <a:rPr lang="es-EC" sz="1600" b="1" dirty="0" smtClean="0"/>
            <a:t>CORTO PLAZO</a:t>
          </a:r>
          <a:endParaRPr lang="es-EC" sz="1600" b="1" dirty="0"/>
        </a:p>
      </dgm:t>
    </dgm:pt>
    <dgm:pt modelId="{C244C37D-DA72-4C98-BB37-189614339BB3}" type="sibTrans" cxnId="{17C18C8D-05B0-4488-B4C4-0150D1534E24}">
      <dgm:prSet/>
      <dgm:spPr/>
      <dgm:t>
        <a:bodyPr/>
        <a:lstStyle/>
        <a:p>
          <a:endParaRPr lang="es-EC"/>
        </a:p>
      </dgm:t>
    </dgm:pt>
    <dgm:pt modelId="{F617F946-E837-47BD-AB2F-F20F1CDF0EA3}" type="parTrans" cxnId="{17C18C8D-05B0-4488-B4C4-0150D1534E24}">
      <dgm:prSet/>
      <dgm:spPr/>
      <dgm:t>
        <a:bodyPr/>
        <a:lstStyle/>
        <a:p>
          <a:endParaRPr lang="es-EC"/>
        </a:p>
      </dgm:t>
    </dgm:pt>
    <dgm:pt modelId="{2D9EE5C7-BFDE-4D23-B615-5C703BD2AF9C}">
      <dgm:prSet custT="1"/>
      <dgm:spPr/>
      <dgm:t>
        <a:bodyPr/>
        <a:lstStyle/>
        <a:p>
          <a:pPr algn="just"/>
          <a:r>
            <a:rPr lang="es-EC" sz="1100" dirty="0" smtClean="0"/>
            <a:t>Determinar los requisitos, políticas y gestiones a realizarse mediante el acercamiento con los diversos entes reguladores necesarios para la concesión de una frecuencia de televisión y de radio.</a:t>
          </a:r>
          <a:endParaRPr lang="es-EC" sz="1100" dirty="0"/>
        </a:p>
      </dgm:t>
    </dgm:pt>
    <dgm:pt modelId="{B64DD374-13E1-48B5-99E9-DD5707AC6A4B}" type="parTrans" cxnId="{6D3F2913-55F1-4529-9D36-AC6000916D50}">
      <dgm:prSet/>
      <dgm:spPr/>
      <dgm:t>
        <a:bodyPr/>
        <a:lstStyle/>
        <a:p>
          <a:endParaRPr lang="es-EC"/>
        </a:p>
      </dgm:t>
    </dgm:pt>
    <dgm:pt modelId="{FE7BE419-0FD5-4F2E-9C5B-2F3280F7906B}" type="sibTrans" cxnId="{6D3F2913-55F1-4529-9D36-AC6000916D50}">
      <dgm:prSet/>
      <dgm:spPr/>
      <dgm:t>
        <a:bodyPr/>
        <a:lstStyle/>
        <a:p>
          <a:endParaRPr lang="es-EC"/>
        </a:p>
      </dgm:t>
    </dgm:pt>
    <dgm:pt modelId="{14E7EA73-7364-4389-882F-C524457D7619}">
      <dgm:prSet custT="1"/>
      <dgm:spPr/>
      <dgm:t>
        <a:bodyPr/>
        <a:lstStyle/>
        <a:p>
          <a:pPr algn="just"/>
          <a:r>
            <a:rPr lang="es-EC" sz="1100" dirty="0" smtClean="0"/>
            <a:t>Determinar los costos de pautar en la radio y canal de Televisión de la </a:t>
          </a:r>
          <a:r>
            <a:rPr lang="es-EC" sz="1100" dirty="0" err="1" smtClean="0"/>
            <a:t>ESPE</a:t>
          </a:r>
          <a:r>
            <a:rPr lang="es-EC" sz="1100" dirty="0" smtClean="0"/>
            <a:t>, mediante la solicitud de proformas a medios de alta participación en el mercado nacional, sobre las diferentes franjas de programación y la disposición de pago de los interesados en las mismas, con el fin de configurar una propuesta económica para la Universidad.</a:t>
          </a:r>
          <a:endParaRPr lang="es-EC" sz="1100" dirty="0"/>
        </a:p>
      </dgm:t>
    </dgm:pt>
    <dgm:pt modelId="{D565AF65-876A-450F-9A67-1E7291133BEC}" type="parTrans" cxnId="{066719AF-1B50-4EAD-97B1-41552018269D}">
      <dgm:prSet/>
      <dgm:spPr/>
      <dgm:t>
        <a:bodyPr/>
        <a:lstStyle/>
        <a:p>
          <a:endParaRPr lang="es-EC"/>
        </a:p>
      </dgm:t>
    </dgm:pt>
    <dgm:pt modelId="{A1E4701B-40F7-4658-BEB6-AB80531F26F2}" type="sibTrans" cxnId="{066719AF-1B50-4EAD-97B1-41552018269D}">
      <dgm:prSet/>
      <dgm:spPr/>
      <dgm:t>
        <a:bodyPr/>
        <a:lstStyle/>
        <a:p>
          <a:endParaRPr lang="es-EC"/>
        </a:p>
      </dgm:t>
    </dgm:pt>
    <dgm:pt modelId="{76EEFE5C-52B6-49D4-A6F2-481E46037818}">
      <dgm:prSet custT="1"/>
      <dgm:spPr/>
      <dgm:t>
        <a:bodyPr/>
        <a:lstStyle/>
        <a:p>
          <a:pPr algn="just"/>
          <a:r>
            <a:rPr lang="es-EC" sz="1100" dirty="0" smtClean="0"/>
            <a:t>Evaluar financieramente el comportamiento y el grado de aceptación que podría tener la implementación del proyecto de radio FM y canal de televisión </a:t>
          </a:r>
          <a:r>
            <a:rPr lang="es-EC" sz="1100" dirty="0" err="1" smtClean="0"/>
            <a:t>TDT</a:t>
          </a:r>
          <a:r>
            <a:rPr lang="es-EC" sz="1100" dirty="0" smtClean="0"/>
            <a:t> institucional de la Universidad de las Fuerzas Armadas – </a:t>
          </a:r>
          <a:r>
            <a:rPr lang="es-EC" sz="1100" dirty="0" err="1" smtClean="0"/>
            <a:t>ESPE</a:t>
          </a:r>
          <a:r>
            <a:rPr lang="es-EC" sz="1100" dirty="0" smtClean="0"/>
            <a:t> a través de indicadores económicos para determinar la viabilidad del proyecto.</a:t>
          </a:r>
          <a:endParaRPr lang="es-EC" sz="1100" dirty="0"/>
        </a:p>
      </dgm:t>
    </dgm:pt>
    <dgm:pt modelId="{8E9ACD08-1A95-4956-A200-F063DB97C793}" type="parTrans" cxnId="{FD813A1F-0E13-4F7F-8212-69385AF6140C}">
      <dgm:prSet/>
      <dgm:spPr/>
      <dgm:t>
        <a:bodyPr/>
        <a:lstStyle/>
        <a:p>
          <a:endParaRPr lang="es-EC"/>
        </a:p>
      </dgm:t>
    </dgm:pt>
    <dgm:pt modelId="{2E599931-212E-447A-BBCD-B4ABB17A01D7}" type="sibTrans" cxnId="{FD813A1F-0E13-4F7F-8212-69385AF6140C}">
      <dgm:prSet/>
      <dgm:spPr/>
      <dgm:t>
        <a:bodyPr/>
        <a:lstStyle/>
        <a:p>
          <a:endParaRPr lang="es-EC"/>
        </a:p>
      </dgm:t>
    </dgm:pt>
    <dgm:pt modelId="{3F745280-B7FE-4EAC-8ED6-C80DDB87FCED}">
      <dgm:prSet custT="1"/>
      <dgm:spPr/>
      <dgm:t>
        <a:bodyPr/>
        <a:lstStyle/>
        <a:p>
          <a:pPr algn="just"/>
          <a:r>
            <a:rPr lang="es-EC" sz="1100" dirty="0" smtClean="0"/>
            <a:t>Posicionar al medio de comunicación de la Universidad de las Fuerzas Armadas </a:t>
          </a:r>
          <a:r>
            <a:rPr lang="es-EC" sz="1100" dirty="0" err="1" smtClean="0"/>
            <a:t>ESPE</a:t>
          </a:r>
          <a:r>
            <a:rPr lang="es-EC" sz="1100" dirty="0" smtClean="0"/>
            <a:t> dentro de las principales preferencias de la audiencia y clientes potenciales, mediante la creación de un plan de medios para informar, entretener y educar al público objetivo.</a:t>
          </a:r>
          <a:endParaRPr lang="es-EC" sz="1100" dirty="0"/>
        </a:p>
      </dgm:t>
    </dgm:pt>
    <dgm:pt modelId="{0614FDC2-8E3A-417A-A74D-FBE23DE29BA8}" type="parTrans" cxnId="{5022871C-A485-4CC2-879C-B36EB0A00156}">
      <dgm:prSet/>
      <dgm:spPr/>
      <dgm:t>
        <a:bodyPr/>
        <a:lstStyle/>
        <a:p>
          <a:endParaRPr lang="es-EC"/>
        </a:p>
      </dgm:t>
    </dgm:pt>
    <dgm:pt modelId="{F397CE46-546C-4627-B0DB-8E75DA64A9B5}" type="sibTrans" cxnId="{5022871C-A485-4CC2-879C-B36EB0A00156}">
      <dgm:prSet/>
      <dgm:spPr/>
      <dgm:t>
        <a:bodyPr/>
        <a:lstStyle/>
        <a:p>
          <a:endParaRPr lang="es-EC"/>
        </a:p>
      </dgm:t>
    </dgm:pt>
    <dgm:pt modelId="{9C745FFD-D823-403E-A1D7-535324CA9266}" type="pres">
      <dgm:prSet presAssocID="{DB3A344A-87BB-4677-8C4D-4EAD0802AAF3}" presName="rootnode" presStyleCnt="0">
        <dgm:presLayoutVars>
          <dgm:chMax/>
          <dgm:chPref/>
          <dgm:dir/>
          <dgm:animLvl val="lvl"/>
        </dgm:presLayoutVars>
      </dgm:prSet>
      <dgm:spPr/>
      <dgm:t>
        <a:bodyPr/>
        <a:lstStyle/>
        <a:p>
          <a:endParaRPr lang="es-EC"/>
        </a:p>
      </dgm:t>
    </dgm:pt>
    <dgm:pt modelId="{9C8CD878-0F23-4FF6-ADA6-86C971C99467}" type="pres">
      <dgm:prSet presAssocID="{D45136A4-33CF-446F-8731-6961C86354F2}" presName="composite" presStyleCnt="0"/>
      <dgm:spPr/>
    </dgm:pt>
    <dgm:pt modelId="{A89FFA9F-E7DB-43E0-9AE4-A228048F24C7}" type="pres">
      <dgm:prSet presAssocID="{D45136A4-33CF-446F-8731-6961C86354F2}" presName="LShape" presStyleLbl="alignNode1" presStyleIdx="0" presStyleCnt="5"/>
      <dgm:spPr/>
    </dgm:pt>
    <dgm:pt modelId="{FF4846C5-B27B-4F82-892E-7C91661A506F}" type="pres">
      <dgm:prSet presAssocID="{D45136A4-33CF-446F-8731-6961C86354F2}" presName="ParentText" presStyleLbl="revTx" presStyleIdx="0" presStyleCnt="3">
        <dgm:presLayoutVars>
          <dgm:chMax val="0"/>
          <dgm:chPref val="0"/>
          <dgm:bulletEnabled val="1"/>
        </dgm:presLayoutVars>
      </dgm:prSet>
      <dgm:spPr/>
      <dgm:t>
        <a:bodyPr/>
        <a:lstStyle/>
        <a:p>
          <a:endParaRPr lang="es-EC"/>
        </a:p>
      </dgm:t>
    </dgm:pt>
    <dgm:pt modelId="{0B67BAC2-114D-46EE-BE94-148687BE59FA}" type="pres">
      <dgm:prSet presAssocID="{D45136A4-33CF-446F-8731-6961C86354F2}" presName="Triangle" presStyleLbl="alignNode1" presStyleIdx="1" presStyleCnt="5"/>
      <dgm:spPr/>
    </dgm:pt>
    <dgm:pt modelId="{4B9837C4-2F40-4A4A-9FC8-C4813229546F}" type="pres">
      <dgm:prSet presAssocID="{C244C37D-DA72-4C98-BB37-189614339BB3}" presName="sibTrans" presStyleCnt="0"/>
      <dgm:spPr/>
    </dgm:pt>
    <dgm:pt modelId="{72630EE3-146D-428C-96FE-AF51511ABDB7}" type="pres">
      <dgm:prSet presAssocID="{C244C37D-DA72-4C98-BB37-189614339BB3}" presName="space" presStyleCnt="0"/>
      <dgm:spPr/>
    </dgm:pt>
    <dgm:pt modelId="{DC2D2DC7-DECD-45CD-8E17-DC491ABA0821}" type="pres">
      <dgm:prSet presAssocID="{1ECEB24E-0967-49E3-88A4-1F245506B726}" presName="composite" presStyleCnt="0"/>
      <dgm:spPr/>
    </dgm:pt>
    <dgm:pt modelId="{FD01AC92-CBEB-49D0-A47F-E9BB6110E107}" type="pres">
      <dgm:prSet presAssocID="{1ECEB24E-0967-49E3-88A4-1F245506B726}" presName="LShape" presStyleLbl="alignNode1" presStyleIdx="2" presStyleCnt="5"/>
      <dgm:spPr/>
    </dgm:pt>
    <dgm:pt modelId="{127D46AA-46FD-4783-B300-3300688D3D6C}" type="pres">
      <dgm:prSet presAssocID="{1ECEB24E-0967-49E3-88A4-1F245506B726}" presName="ParentText" presStyleLbl="revTx" presStyleIdx="1" presStyleCnt="3" custScaleY="122124" custLinFactNeighborY="12633">
        <dgm:presLayoutVars>
          <dgm:chMax val="0"/>
          <dgm:chPref val="0"/>
          <dgm:bulletEnabled val="1"/>
        </dgm:presLayoutVars>
      </dgm:prSet>
      <dgm:spPr/>
      <dgm:t>
        <a:bodyPr/>
        <a:lstStyle/>
        <a:p>
          <a:endParaRPr lang="es-EC"/>
        </a:p>
      </dgm:t>
    </dgm:pt>
    <dgm:pt modelId="{F8AE8963-B6DD-421B-BEC2-152D045B69E8}" type="pres">
      <dgm:prSet presAssocID="{1ECEB24E-0967-49E3-88A4-1F245506B726}" presName="Triangle" presStyleLbl="alignNode1" presStyleIdx="3" presStyleCnt="5"/>
      <dgm:spPr/>
    </dgm:pt>
    <dgm:pt modelId="{8FCB2709-2035-4121-ADB7-BE5945F6DF6F}" type="pres">
      <dgm:prSet presAssocID="{71F14B43-EA1A-4660-A287-206857E0B93B}" presName="sibTrans" presStyleCnt="0"/>
      <dgm:spPr/>
    </dgm:pt>
    <dgm:pt modelId="{DB94FC4E-FD9F-47CD-A632-04F728B177E3}" type="pres">
      <dgm:prSet presAssocID="{71F14B43-EA1A-4660-A287-206857E0B93B}" presName="space" presStyleCnt="0"/>
      <dgm:spPr/>
    </dgm:pt>
    <dgm:pt modelId="{44E6AB7B-902C-4E5C-857C-211F51F47786}" type="pres">
      <dgm:prSet presAssocID="{4B3887E8-6F31-4D0A-8FD5-5F0D43EE37E3}" presName="composite" presStyleCnt="0"/>
      <dgm:spPr/>
    </dgm:pt>
    <dgm:pt modelId="{4AAD334E-2C04-4FAF-8F86-3ED8D0917F58}" type="pres">
      <dgm:prSet presAssocID="{4B3887E8-6F31-4D0A-8FD5-5F0D43EE37E3}" presName="LShape" presStyleLbl="alignNode1" presStyleIdx="4" presStyleCnt="5"/>
      <dgm:spPr/>
    </dgm:pt>
    <dgm:pt modelId="{941CEB78-13F1-47F3-B3A5-DFD1DFDD9C88}" type="pres">
      <dgm:prSet presAssocID="{4B3887E8-6F31-4D0A-8FD5-5F0D43EE37E3}" presName="ParentText" presStyleLbl="revTx" presStyleIdx="2" presStyleCnt="3" custScaleY="120942" custLinFactNeighborY="10881">
        <dgm:presLayoutVars>
          <dgm:chMax val="0"/>
          <dgm:chPref val="0"/>
          <dgm:bulletEnabled val="1"/>
        </dgm:presLayoutVars>
      </dgm:prSet>
      <dgm:spPr/>
      <dgm:t>
        <a:bodyPr/>
        <a:lstStyle/>
        <a:p>
          <a:endParaRPr lang="es-EC"/>
        </a:p>
      </dgm:t>
    </dgm:pt>
  </dgm:ptLst>
  <dgm:cxnLst>
    <dgm:cxn modelId="{6D3F2913-55F1-4529-9D36-AC6000916D50}" srcId="{D45136A4-33CF-446F-8731-6961C86354F2}" destId="{2D9EE5C7-BFDE-4D23-B615-5C703BD2AF9C}" srcOrd="1" destOrd="0" parTransId="{B64DD374-13E1-48B5-99E9-DD5707AC6A4B}" sibTransId="{FE7BE419-0FD5-4F2E-9C5B-2F3280F7906B}"/>
    <dgm:cxn modelId="{4F022338-DB38-4883-80EF-1E1FD0B7946E}" type="presOf" srcId="{3F745280-B7FE-4EAC-8ED6-C80DDB87FCED}" destId="{941CEB78-13F1-47F3-B3A5-DFD1DFDD9C88}" srcOrd="0" destOrd="2" presId="urn:microsoft.com/office/officeart/2009/3/layout/StepUpProcess"/>
    <dgm:cxn modelId="{8935AF53-4EB7-4531-B138-37B484DFD95C}" type="presOf" srcId="{4EAB0839-CE4F-45F1-ADC5-05A3A556EEB9}" destId="{127D46AA-46FD-4783-B300-3300688D3D6C}" srcOrd="0" destOrd="1" presId="urn:microsoft.com/office/officeart/2009/3/layout/StepUpProcess"/>
    <dgm:cxn modelId="{438E900A-5759-4D1B-B2C6-14E90BA96316}" type="presOf" srcId="{4B3887E8-6F31-4D0A-8FD5-5F0D43EE37E3}" destId="{941CEB78-13F1-47F3-B3A5-DFD1DFDD9C88}" srcOrd="0" destOrd="0" presId="urn:microsoft.com/office/officeart/2009/3/layout/StepUpProcess"/>
    <dgm:cxn modelId="{066719AF-1B50-4EAD-97B1-41552018269D}" srcId="{1ECEB24E-0967-49E3-88A4-1F245506B726}" destId="{14E7EA73-7364-4389-882F-C524457D7619}" srcOrd="1" destOrd="0" parTransId="{D565AF65-876A-450F-9A67-1E7291133BEC}" sibTransId="{A1E4701B-40F7-4658-BEB6-AB80531F26F2}"/>
    <dgm:cxn modelId="{7A38B73E-0D69-4F99-A95A-1ABB5EEB90CE}" srcId="{DB3A344A-87BB-4677-8C4D-4EAD0802AAF3}" destId="{1ECEB24E-0967-49E3-88A4-1F245506B726}" srcOrd="1" destOrd="0" parTransId="{E9FE29E8-3869-44D8-8831-CD4F1E889011}" sibTransId="{71F14B43-EA1A-4660-A287-206857E0B93B}"/>
    <dgm:cxn modelId="{17C18C8D-05B0-4488-B4C4-0150D1534E24}" srcId="{DB3A344A-87BB-4677-8C4D-4EAD0802AAF3}" destId="{D45136A4-33CF-446F-8731-6961C86354F2}" srcOrd="0" destOrd="0" parTransId="{F617F946-E837-47BD-AB2F-F20F1CDF0EA3}" sibTransId="{C244C37D-DA72-4C98-BB37-189614339BB3}"/>
    <dgm:cxn modelId="{73A3513F-B784-4E56-BE9C-C6C348C89442}" srcId="{1ECEB24E-0967-49E3-88A4-1F245506B726}" destId="{4EAB0839-CE4F-45F1-ADC5-05A3A556EEB9}" srcOrd="0" destOrd="0" parTransId="{05F2C9AB-DABE-4028-BA2D-B3E3D366D4EF}" sibTransId="{DA8A78D4-D72B-46AB-B704-94A70DE82DD0}"/>
    <dgm:cxn modelId="{D4FD016A-46F7-458A-BD5F-F53B2E9748F1}" type="presOf" srcId="{76EEFE5C-52B6-49D4-A6F2-481E46037818}" destId="{941CEB78-13F1-47F3-B3A5-DFD1DFDD9C88}" srcOrd="0" destOrd="1" presId="urn:microsoft.com/office/officeart/2009/3/layout/StepUpProcess"/>
    <dgm:cxn modelId="{37044092-439E-4335-AD5E-36C7B424794C}" type="presOf" srcId="{5C9BAF21-A96C-4F46-A263-62D9EC4E686F}" destId="{FF4846C5-B27B-4F82-892E-7C91661A506F}" srcOrd="0" destOrd="1" presId="urn:microsoft.com/office/officeart/2009/3/layout/StepUpProcess"/>
    <dgm:cxn modelId="{5022871C-A485-4CC2-879C-B36EB0A00156}" srcId="{4B3887E8-6F31-4D0A-8FD5-5F0D43EE37E3}" destId="{3F745280-B7FE-4EAC-8ED6-C80DDB87FCED}" srcOrd="1" destOrd="0" parTransId="{0614FDC2-8E3A-417A-A74D-FBE23DE29BA8}" sibTransId="{F397CE46-546C-4627-B0DB-8E75DA64A9B5}"/>
    <dgm:cxn modelId="{5169FCCD-E48A-4238-A262-6035B3060AE2}" srcId="{D45136A4-33CF-446F-8731-6961C86354F2}" destId="{5C9BAF21-A96C-4F46-A263-62D9EC4E686F}" srcOrd="0" destOrd="0" parTransId="{39079968-9834-4621-9D80-42CE18C2B402}" sibTransId="{1704220A-C592-41A8-AC87-F4B22A6B76B9}"/>
    <dgm:cxn modelId="{5C52BBA9-5EA5-4459-9D79-3A0781E0890B}" type="presOf" srcId="{14E7EA73-7364-4389-882F-C524457D7619}" destId="{127D46AA-46FD-4783-B300-3300688D3D6C}" srcOrd="0" destOrd="2" presId="urn:microsoft.com/office/officeart/2009/3/layout/StepUpProcess"/>
    <dgm:cxn modelId="{62BA4858-D8F6-4E6A-B8DD-2A9575023AB9}" type="presOf" srcId="{1ECEB24E-0967-49E3-88A4-1F245506B726}" destId="{127D46AA-46FD-4783-B300-3300688D3D6C}" srcOrd="0" destOrd="0" presId="urn:microsoft.com/office/officeart/2009/3/layout/StepUpProcess"/>
    <dgm:cxn modelId="{C2947E03-5D38-4F64-8C8C-16AAC3E276A9}" type="presOf" srcId="{D45136A4-33CF-446F-8731-6961C86354F2}" destId="{FF4846C5-B27B-4F82-892E-7C91661A506F}" srcOrd="0" destOrd="0" presId="urn:microsoft.com/office/officeart/2009/3/layout/StepUpProcess"/>
    <dgm:cxn modelId="{C5C047D7-2871-4A17-B122-B523ED6225E0}" srcId="{DB3A344A-87BB-4677-8C4D-4EAD0802AAF3}" destId="{4B3887E8-6F31-4D0A-8FD5-5F0D43EE37E3}" srcOrd="2" destOrd="0" parTransId="{37A3FB92-BA91-464D-9704-063AAE818B3F}" sibTransId="{085FCEA9-5D94-440F-BBC6-195FC6954CE9}"/>
    <dgm:cxn modelId="{BFFE43D5-F990-41F7-BF62-D5F24C7F4AF1}" type="presOf" srcId="{2D9EE5C7-BFDE-4D23-B615-5C703BD2AF9C}" destId="{FF4846C5-B27B-4F82-892E-7C91661A506F}" srcOrd="0" destOrd="2" presId="urn:microsoft.com/office/officeart/2009/3/layout/StepUpProcess"/>
    <dgm:cxn modelId="{EDB952F3-CE80-45DC-9B31-9E60CA0C3DD1}" type="presOf" srcId="{DB3A344A-87BB-4677-8C4D-4EAD0802AAF3}" destId="{9C745FFD-D823-403E-A1D7-535324CA9266}" srcOrd="0" destOrd="0" presId="urn:microsoft.com/office/officeart/2009/3/layout/StepUpProcess"/>
    <dgm:cxn modelId="{FD813A1F-0E13-4F7F-8212-69385AF6140C}" srcId="{4B3887E8-6F31-4D0A-8FD5-5F0D43EE37E3}" destId="{76EEFE5C-52B6-49D4-A6F2-481E46037818}" srcOrd="0" destOrd="0" parTransId="{8E9ACD08-1A95-4956-A200-F063DB97C793}" sibTransId="{2E599931-212E-447A-BBCD-B4ABB17A01D7}"/>
    <dgm:cxn modelId="{7C658AC4-EF8B-4120-9111-F2BDBC2BC9E2}" type="presParOf" srcId="{9C745FFD-D823-403E-A1D7-535324CA9266}" destId="{9C8CD878-0F23-4FF6-ADA6-86C971C99467}" srcOrd="0" destOrd="0" presId="urn:microsoft.com/office/officeart/2009/3/layout/StepUpProcess"/>
    <dgm:cxn modelId="{32D7ACB4-6CDE-41B1-AFBC-2BC8C94ECCE5}" type="presParOf" srcId="{9C8CD878-0F23-4FF6-ADA6-86C971C99467}" destId="{A89FFA9F-E7DB-43E0-9AE4-A228048F24C7}" srcOrd="0" destOrd="0" presId="urn:microsoft.com/office/officeart/2009/3/layout/StepUpProcess"/>
    <dgm:cxn modelId="{7DE00CAC-EA19-4A59-912B-208428CE2453}" type="presParOf" srcId="{9C8CD878-0F23-4FF6-ADA6-86C971C99467}" destId="{FF4846C5-B27B-4F82-892E-7C91661A506F}" srcOrd="1" destOrd="0" presId="urn:microsoft.com/office/officeart/2009/3/layout/StepUpProcess"/>
    <dgm:cxn modelId="{EB104356-EFA3-46C4-9300-39F996C3086C}" type="presParOf" srcId="{9C8CD878-0F23-4FF6-ADA6-86C971C99467}" destId="{0B67BAC2-114D-46EE-BE94-148687BE59FA}" srcOrd="2" destOrd="0" presId="urn:microsoft.com/office/officeart/2009/3/layout/StepUpProcess"/>
    <dgm:cxn modelId="{51880C1C-44D9-4094-BB50-36A4ECACE371}" type="presParOf" srcId="{9C745FFD-D823-403E-A1D7-535324CA9266}" destId="{4B9837C4-2F40-4A4A-9FC8-C4813229546F}" srcOrd="1" destOrd="0" presId="urn:microsoft.com/office/officeart/2009/3/layout/StepUpProcess"/>
    <dgm:cxn modelId="{038190E8-1302-45E9-B30D-5753D14A6FA9}" type="presParOf" srcId="{4B9837C4-2F40-4A4A-9FC8-C4813229546F}" destId="{72630EE3-146D-428C-96FE-AF51511ABDB7}" srcOrd="0" destOrd="0" presId="urn:microsoft.com/office/officeart/2009/3/layout/StepUpProcess"/>
    <dgm:cxn modelId="{753076DA-FA1A-40B7-BD8D-18B346F38A94}" type="presParOf" srcId="{9C745FFD-D823-403E-A1D7-535324CA9266}" destId="{DC2D2DC7-DECD-45CD-8E17-DC491ABA0821}" srcOrd="2" destOrd="0" presId="urn:microsoft.com/office/officeart/2009/3/layout/StepUpProcess"/>
    <dgm:cxn modelId="{25DA7628-269B-47F7-A02B-9DCAD33EC8D6}" type="presParOf" srcId="{DC2D2DC7-DECD-45CD-8E17-DC491ABA0821}" destId="{FD01AC92-CBEB-49D0-A47F-E9BB6110E107}" srcOrd="0" destOrd="0" presId="urn:microsoft.com/office/officeart/2009/3/layout/StepUpProcess"/>
    <dgm:cxn modelId="{1C02A243-CF5C-4B51-AF2F-64659523658C}" type="presParOf" srcId="{DC2D2DC7-DECD-45CD-8E17-DC491ABA0821}" destId="{127D46AA-46FD-4783-B300-3300688D3D6C}" srcOrd="1" destOrd="0" presId="urn:microsoft.com/office/officeart/2009/3/layout/StepUpProcess"/>
    <dgm:cxn modelId="{DCD06AF4-49C6-4AFE-A274-518DCCF7083E}" type="presParOf" srcId="{DC2D2DC7-DECD-45CD-8E17-DC491ABA0821}" destId="{F8AE8963-B6DD-421B-BEC2-152D045B69E8}" srcOrd="2" destOrd="0" presId="urn:microsoft.com/office/officeart/2009/3/layout/StepUpProcess"/>
    <dgm:cxn modelId="{C9D7C301-1CB1-4EE4-94B4-FE10EC337312}" type="presParOf" srcId="{9C745FFD-D823-403E-A1D7-535324CA9266}" destId="{8FCB2709-2035-4121-ADB7-BE5945F6DF6F}" srcOrd="3" destOrd="0" presId="urn:microsoft.com/office/officeart/2009/3/layout/StepUpProcess"/>
    <dgm:cxn modelId="{0D467C38-8FC3-4D20-9067-9B9896B643CB}" type="presParOf" srcId="{8FCB2709-2035-4121-ADB7-BE5945F6DF6F}" destId="{DB94FC4E-FD9F-47CD-A632-04F728B177E3}" srcOrd="0" destOrd="0" presId="urn:microsoft.com/office/officeart/2009/3/layout/StepUpProcess"/>
    <dgm:cxn modelId="{AD32E2D0-379C-41C4-9FCD-1F127BEB9835}" type="presParOf" srcId="{9C745FFD-D823-403E-A1D7-535324CA9266}" destId="{44E6AB7B-902C-4E5C-857C-211F51F47786}" srcOrd="4" destOrd="0" presId="urn:microsoft.com/office/officeart/2009/3/layout/StepUpProcess"/>
    <dgm:cxn modelId="{01FFC4CD-F954-494D-9008-733054DEA76D}" type="presParOf" srcId="{44E6AB7B-902C-4E5C-857C-211F51F47786}" destId="{4AAD334E-2C04-4FAF-8F86-3ED8D0917F58}" srcOrd="0" destOrd="0" presId="urn:microsoft.com/office/officeart/2009/3/layout/StepUpProcess"/>
    <dgm:cxn modelId="{1587E74D-38BA-459C-8DDB-DD2F6F84F4A1}" type="presParOf" srcId="{44E6AB7B-902C-4E5C-857C-211F51F47786}" destId="{941CEB78-13F1-47F3-B3A5-DFD1DFDD9C88}"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430200-5126-4F9E-9BCB-6DE44D6481F2}" type="doc">
      <dgm:prSet loTypeId="urn:microsoft.com/office/officeart/2008/layout/RadialCluster" loCatId="relationship" qsTypeId="urn:microsoft.com/office/officeart/2005/8/quickstyle/simple3" qsCatId="simple" csTypeId="urn:microsoft.com/office/officeart/2005/8/colors/colorful1" csCatId="colorful" phldr="1"/>
      <dgm:spPr/>
      <dgm:t>
        <a:bodyPr/>
        <a:lstStyle/>
        <a:p>
          <a:endParaRPr lang="en-US"/>
        </a:p>
      </dgm:t>
    </dgm:pt>
    <dgm:pt modelId="{0C6B265F-E291-4671-A9FF-F091AF9E21EF}">
      <dgm:prSet phldrT="[Texto]" custT="1"/>
      <dgm:spPr/>
      <dgm:t>
        <a:bodyPr/>
        <a:lstStyle/>
        <a:p>
          <a:r>
            <a:rPr lang="es-EC" sz="1400" b="1" noProof="0" dirty="0" smtClean="0"/>
            <a:t>Inexistencia de medios de comunicación universitarios  que cubran los cantones  Quito, Cayambe, Pedro Moncayo, Mejía y Rumiñahui de la Provincia de Pichincha</a:t>
          </a:r>
          <a:endParaRPr lang="es-EC" sz="1400" b="1" noProof="0" dirty="0"/>
        </a:p>
      </dgm:t>
    </dgm:pt>
    <dgm:pt modelId="{1C3D31D5-4DF6-432B-BF52-255FC735EB8F}" type="parTrans" cxnId="{D2D66115-762D-4107-921F-213FD4547F84}">
      <dgm:prSet/>
      <dgm:spPr/>
      <dgm:t>
        <a:bodyPr/>
        <a:lstStyle/>
        <a:p>
          <a:endParaRPr lang="en-US" sz="1100"/>
        </a:p>
      </dgm:t>
    </dgm:pt>
    <dgm:pt modelId="{07E5EF75-D9C1-4F7F-AB6E-C829B1226A0C}" type="sibTrans" cxnId="{D2D66115-762D-4107-921F-213FD4547F84}">
      <dgm:prSet/>
      <dgm:spPr/>
      <dgm:t>
        <a:bodyPr/>
        <a:lstStyle/>
        <a:p>
          <a:endParaRPr lang="en-US" sz="1100"/>
        </a:p>
      </dgm:t>
    </dgm:pt>
    <dgm:pt modelId="{5FC41C61-CA57-4EB6-A883-93DC25449AB3}">
      <dgm:prSet phldrT="[Texto]" custT="1"/>
      <dgm:spPr/>
      <dgm:t>
        <a:bodyPr/>
        <a:lstStyle/>
        <a:p>
          <a:r>
            <a:rPr lang="en-US" sz="1100" dirty="0" err="1" smtClean="0"/>
            <a:t>Deficiencia</a:t>
          </a:r>
          <a:r>
            <a:rPr lang="en-US" sz="1100" dirty="0" smtClean="0"/>
            <a:t> </a:t>
          </a:r>
          <a:r>
            <a:rPr lang="en-US" sz="1100" dirty="0" err="1" smtClean="0"/>
            <a:t>en</a:t>
          </a:r>
          <a:r>
            <a:rPr lang="en-US" sz="1100" dirty="0" smtClean="0"/>
            <a:t> la </a:t>
          </a:r>
          <a:r>
            <a:rPr lang="en-US" sz="1100" dirty="0" err="1"/>
            <a:t>calidad</a:t>
          </a:r>
          <a:r>
            <a:rPr lang="en-US" sz="1100" dirty="0"/>
            <a:t> de </a:t>
          </a:r>
          <a:r>
            <a:rPr lang="en-US" sz="1100" dirty="0" err="1" smtClean="0"/>
            <a:t>información</a:t>
          </a:r>
          <a:r>
            <a:rPr lang="en-US" sz="1100" dirty="0" smtClean="0"/>
            <a:t> </a:t>
          </a:r>
          <a:r>
            <a:rPr lang="en-US" sz="1100" dirty="0"/>
            <a:t>de la Universidad</a:t>
          </a:r>
        </a:p>
      </dgm:t>
    </dgm:pt>
    <dgm:pt modelId="{D1DBFCED-07FD-408A-8188-FE33328D69F3}" type="parTrans" cxnId="{882019EE-A00E-4654-87F2-F190E628DCB5}">
      <dgm:prSet/>
      <dgm:spPr/>
      <dgm:t>
        <a:bodyPr/>
        <a:lstStyle/>
        <a:p>
          <a:endParaRPr lang="en-US" sz="1100"/>
        </a:p>
      </dgm:t>
    </dgm:pt>
    <dgm:pt modelId="{75CFEFDC-B676-4242-9942-1BDEA712BD8E}" type="sibTrans" cxnId="{882019EE-A00E-4654-87F2-F190E628DCB5}">
      <dgm:prSet/>
      <dgm:spPr/>
      <dgm:t>
        <a:bodyPr/>
        <a:lstStyle/>
        <a:p>
          <a:endParaRPr lang="en-US" sz="1100"/>
        </a:p>
      </dgm:t>
    </dgm:pt>
    <dgm:pt modelId="{665DD7D4-4AF1-4FB6-A440-8CCA93CBD40D}">
      <dgm:prSet phldrT="[Texto]" custT="1"/>
      <dgm:spPr/>
      <dgm:t>
        <a:bodyPr/>
        <a:lstStyle/>
        <a:p>
          <a:r>
            <a:rPr lang="en-US" sz="1100" dirty="0" err="1"/>
            <a:t>Inadecuada</a:t>
          </a:r>
          <a:r>
            <a:rPr lang="en-US" sz="1100" dirty="0"/>
            <a:t> </a:t>
          </a:r>
          <a:r>
            <a:rPr lang="en-US" sz="1100" dirty="0" err="1"/>
            <a:t>comunicación</a:t>
          </a:r>
          <a:r>
            <a:rPr lang="en-US" sz="1100" dirty="0"/>
            <a:t> de las </a:t>
          </a:r>
          <a:r>
            <a:rPr lang="en-US" sz="1100" dirty="0" err="1"/>
            <a:t>acciones</a:t>
          </a:r>
          <a:r>
            <a:rPr lang="en-US" sz="1100" dirty="0"/>
            <a:t> de la Universidad </a:t>
          </a:r>
          <a:r>
            <a:rPr lang="en-US" sz="1100" dirty="0" err="1"/>
            <a:t>en</a:t>
          </a:r>
          <a:r>
            <a:rPr lang="en-US" sz="1100" dirty="0"/>
            <a:t> </a:t>
          </a:r>
          <a:r>
            <a:rPr lang="en-US" sz="1100" dirty="0" err="1"/>
            <a:t>beneficio</a:t>
          </a:r>
          <a:r>
            <a:rPr lang="en-US" sz="1100" dirty="0"/>
            <a:t> de la </a:t>
          </a:r>
          <a:r>
            <a:rPr lang="en-US" sz="1100" dirty="0" err="1"/>
            <a:t>sociedad</a:t>
          </a:r>
          <a:r>
            <a:rPr lang="en-US" sz="1100" dirty="0"/>
            <a:t> </a:t>
          </a:r>
          <a:r>
            <a:rPr lang="en-US" sz="1100" dirty="0" err="1"/>
            <a:t>ecuatoriana</a:t>
          </a:r>
          <a:endParaRPr lang="en-US" sz="1100" dirty="0"/>
        </a:p>
      </dgm:t>
    </dgm:pt>
    <dgm:pt modelId="{1F9B2F68-6A69-41A0-A9B8-29F7A1F3358B}" type="parTrans" cxnId="{20451FE0-A458-4188-9C06-4A96A04F1A04}">
      <dgm:prSet/>
      <dgm:spPr/>
      <dgm:t>
        <a:bodyPr/>
        <a:lstStyle/>
        <a:p>
          <a:endParaRPr lang="en-US" sz="1100"/>
        </a:p>
      </dgm:t>
    </dgm:pt>
    <dgm:pt modelId="{BC00981C-4FFA-4577-9C83-412683B00E0D}" type="sibTrans" cxnId="{20451FE0-A458-4188-9C06-4A96A04F1A04}">
      <dgm:prSet/>
      <dgm:spPr/>
      <dgm:t>
        <a:bodyPr/>
        <a:lstStyle/>
        <a:p>
          <a:endParaRPr lang="en-US" sz="1100"/>
        </a:p>
      </dgm:t>
    </dgm:pt>
    <dgm:pt modelId="{067A9148-CA13-4D1C-B4BF-C810D402C23E}">
      <dgm:prSet phldrT="[Texto]" custT="1"/>
      <dgm:spPr/>
      <dgm:t>
        <a:bodyPr/>
        <a:lstStyle/>
        <a:p>
          <a:r>
            <a:rPr lang="en-US" sz="1100"/>
            <a:t>Deficiente cobertura periodística que los medios de comunicación dan a las actividades de la Universidad.</a:t>
          </a:r>
        </a:p>
      </dgm:t>
    </dgm:pt>
    <dgm:pt modelId="{496C6090-6603-4FAC-B4AC-3421DB7E0830}" type="parTrans" cxnId="{5B3B5820-6DBB-456D-848B-958EE417DC95}">
      <dgm:prSet/>
      <dgm:spPr/>
      <dgm:t>
        <a:bodyPr/>
        <a:lstStyle/>
        <a:p>
          <a:endParaRPr lang="en-US" sz="3200"/>
        </a:p>
      </dgm:t>
    </dgm:pt>
    <dgm:pt modelId="{07319F5A-1A07-4D0C-9570-F024D3CB663D}" type="sibTrans" cxnId="{5B3B5820-6DBB-456D-848B-958EE417DC95}">
      <dgm:prSet/>
      <dgm:spPr/>
      <dgm:t>
        <a:bodyPr/>
        <a:lstStyle/>
        <a:p>
          <a:endParaRPr lang="en-US" sz="3200"/>
        </a:p>
      </dgm:t>
    </dgm:pt>
    <dgm:pt modelId="{060E0F81-3989-48D7-8D44-F297DD452166}">
      <dgm:prSet phldrT="[Texto]" custT="1"/>
      <dgm:spPr/>
      <dgm:t>
        <a:bodyPr/>
        <a:lstStyle/>
        <a:p>
          <a:r>
            <a:rPr lang="en-US" sz="1100" dirty="0" err="1"/>
            <a:t>Insuficiente</a:t>
          </a:r>
          <a:r>
            <a:rPr lang="en-US" sz="1100" dirty="0"/>
            <a:t> </a:t>
          </a:r>
          <a:r>
            <a:rPr lang="en-US" sz="1100" dirty="0" err="1"/>
            <a:t>oferta</a:t>
          </a:r>
          <a:r>
            <a:rPr lang="en-US" sz="1100" dirty="0"/>
            <a:t> de </a:t>
          </a:r>
          <a:r>
            <a:rPr lang="en-US" sz="1100" dirty="0" err="1"/>
            <a:t>servicios</a:t>
          </a:r>
          <a:r>
            <a:rPr lang="en-US" sz="1100" dirty="0"/>
            <a:t> </a:t>
          </a:r>
          <a:r>
            <a:rPr lang="en-US" sz="1100" dirty="0" err="1"/>
            <a:t>comunicacionales</a:t>
          </a:r>
          <a:r>
            <a:rPr lang="en-US" sz="1100" dirty="0"/>
            <a:t> </a:t>
          </a:r>
          <a:r>
            <a:rPr lang="en-US" sz="1100" dirty="0" err="1"/>
            <a:t>educativos</a:t>
          </a:r>
          <a:r>
            <a:rPr lang="en-US" sz="1100" dirty="0"/>
            <a:t> </a:t>
          </a:r>
          <a:r>
            <a:rPr lang="en-US" sz="1100" dirty="0" err="1"/>
            <a:t>en</a:t>
          </a:r>
          <a:r>
            <a:rPr lang="en-US" sz="1100" dirty="0"/>
            <a:t> </a:t>
          </a:r>
          <a:r>
            <a:rPr lang="en-US" sz="1100" dirty="0" err="1"/>
            <a:t>los</a:t>
          </a:r>
          <a:r>
            <a:rPr lang="en-US" sz="1100" dirty="0"/>
            <a:t> </a:t>
          </a:r>
          <a:r>
            <a:rPr lang="en-US" sz="1100" dirty="0" err="1"/>
            <a:t>cantones</a:t>
          </a:r>
          <a:r>
            <a:rPr lang="en-US" sz="1100" dirty="0"/>
            <a:t> de </a:t>
          </a:r>
          <a:r>
            <a:rPr lang="en-US" sz="1100" dirty="0" err="1"/>
            <a:t>estudio</a:t>
          </a:r>
          <a:endParaRPr lang="en-US" sz="1100" dirty="0"/>
        </a:p>
      </dgm:t>
    </dgm:pt>
    <dgm:pt modelId="{9FE9440A-E7A4-4236-8FF6-873CC6EBA180}" type="parTrans" cxnId="{1186F455-0E0F-4735-98E4-F9DD904F39DA}">
      <dgm:prSet/>
      <dgm:spPr/>
      <dgm:t>
        <a:bodyPr/>
        <a:lstStyle/>
        <a:p>
          <a:endParaRPr lang="en-US" sz="3200"/>
        </a:p>
      </dgm:t>
    </dgm:pt>
    <dgm:pt modelId="{60336593-E09A-43AA-AB95-503FE04BB59F}" type="sibTrans" cxnId="{1186F455-0E0F-4735-98E4-F9DD904F39DA}">
      <dgm:prSet/>
      <dgm:spPr/>
      <dgm:t>
        <a:bodyPr/>
        <a:lstStyle/>
        <a:p>
          <a:endParaRPr lang="en-US" sz="3200"/>
        </a:p>
      </dgm:t>
    </dgm:pt>
    <dgm:pt modelId="{52A80FCA-B167-437E-8894-3B134FC872A1}">
      <dgm:prSet phldrT="[Texto]" custT="1"/>
      <dgm:spPr/>
      <dgm:t>
        <a:bodyPr/>
        <a:lstStyle/>
        <a:p>
          <a:r>
            <a:rPr lang="en-US" sz="1100"/>
            <a:t>Ausencia de medios de comunicación universitarios</a:t>
          </a:r>
        </a:p>
      </dgm:t>
    </dgm:pt>
    <dgm:pt modelId="{2153F0A0-8237-4014-A7B0-B9360014B248}" type="parTrans" cxnId="{DF1106E8-9360-45EA-BA98-93CB9368177A}">
      <dgm:prSet/>
      <dgm:spPr/>
      <dgm:t>
        <a:bodyPr/>
        <a:lstStyle/>
        <a:p>
          <a:endParaRPr lang="en-US" sz="3200"/>
        </a:p>
      </dgm:t>
    </dgm:pt>
    <dgm:pt modelId="{AB05E25B-FCE5-4182-BAB5-16C38FD45200}" type="sibTrans" cxnId="{DF1106E8-9360-45EA-BA98-93CB9368177A}">
      <dgm:prSet/>
      <dgm:spPr/>
      <dgm:t>
        <a:bodyPr/>
        <a:lstStyle/>
        <a:p>
          <a:endParaRPr lang="en-US" sz="3200"/>
        </a:p>
      </dgm:t>
    </dgm:pt>
    <dgm:pt modelId="{59235527-EE11-47E9-9AEF-2CC2C6B9AC79}">
      <dgm:prSet phldrT="[Texto]" custT="1"/>
      <dgm:spPr/>
      <dgm:t>
        <a:bodyPr/>
        <a:lstStyle/>
        <a:p>
          <a:r>
            <a:rPr lang="en-US" sz="1100"/>
            <a:t>Reducida cobertura de medios universitarios en el sector</a:t>
          </a:r>
        </a:p>
      </dgm:t>
    </dgm:pt>
    <dgm:pt modelId="{A5766CF0-7C58-49EE-97A5-02C9A6E9B7D7}" type="parTrans" cxnId="{0F47A415-AAE3-4EEF-BCAA-CCE300275A6A}">
      <dgm:prSet/>
      <dgm:spPr/>
      <dgm:t>
        <a:bodyPr/>
        <a:lstStyle/>
        <a:p>
          <a:endParaRPr lang="en-US" sz="3200"/>
        </a:p>
      </dgm:t>
    </dgm:pt>
    <dgm:pt modelId="{7A1C89CE-ECE3-4B2C-8E8A-8733145C2828}" type="sibTrans" cxnId="{0F47A415-AAE3-4EEF-BCAA-CCE300275A6A}">
      <dgm:prSet/>
      <dgm:spPr/>
      <dgm:t>
        <a:bodyPr/>
        <a:lstStyle/>
        <a:p>
          <a:endParaRPr lang="en-US" sz="3200"/>
        </a:p>
      </dgm:t>
    </dgm:pt>
    <dgm:pt modelId="{9E6D4968-77E5-4BF2-8115-7D80FD1A0AD2}">
      <dgm:prSet phldrT="[Texto]" custT="1"/>
      <dgm:spPr/>
      <dgm:t>
        <a:bodyPr/>
        <a:lstStyle/>
        <a:p>
          <a:r>
            <a:rPr lang="en-US" sz="1100" dirty="0" err="1"/>
            <a:t>Desinformación</a:t>
          </a:r>
          <a:r>
            <a:rPr lang="en-US" sz="1100" dirty="0"/>
            <a:t> </a:t>
          </a:r>
          <a:r>
            <a:rPr lang="en-US" sz="1100" dirty="0" smtClean="0"/>
            <a:t>y </a:t>
          </a:r>
          <a:r>
            <a:rPr lang="en-US" sz="1100" dirty="0" err="1" smtClean="0"/>
            <a:t>desconocimiento</a:t>
          </a:r>
          <a:r>
            <a:rPr lang="en-US" sz="1100" dirty="0" smtClean="0"/>
            <a:t> </a:t>
          </a:r>
          <a:r>
            <a:rPr lang="en-US" sz="1100" dirty="0" err="1" smtClean="0"/>
            <a:t>sobre</a:t>
          </a:r>
          <a:r>
            <a:rPr lang="en-US" sz="1100" dirty="0" smtClean="0"/>
            <a:t> la Universidad </a:t>
          </a:r>
          <a:r>
            <a:rPr lang="en-US" sz="1100" dirty="0" err="1" smtClean="0"/>
            <a:t>en</a:t>
          </a:r>
          <a:r>
            <a:rPr lang="en-US" sz="1100" dirty="0" smtClean="0"/>
            <a:t> </a:t>
          </a:r>
          <a:r>
            <a:rPr lang="en-US" sz="1100" dirty="0" err="1" smtClean="0"/>
            <a:t>los</a:t>
          </a:r>
          <a:r>
            <a:rPr lang="en-US" sz="1100" dirty="0" smtClean="0"/>
            <a:t> </a:t>
          </a:r>
          <a:r>
            <a:rPr lang="en-US" sz="1100" dirty="0" err="1" smtClean="0"/>
            <a:t>medios</a:t>
          </a:r>
          <a:endParaRPr lang="en-US" sz="1100" dirty="0"/>
        </a:p>
      </dgm:t>
    </dgm:pt>
    <dgm:pt modelId="{91178959-9066-4FA5-B708-6408D002C48E}" type="sibTrans" cxnId="{E3379849-BBC7-401C-A366-E4A96F191F4E}">
      <dgm:prSet/>
      <dgm:spPr/>
      <dgm:t>
        <a:bodyPr/>
        <a:lstStyle/>
        <a:p>
          <a:endParaRPr lang="en-US" sz="1100"/>
        </a:p>
      </dgm:t>
    </dgm:pt>
    <dgm:pt modelId="{0996C53C-ED17-4DE4-93EE-2E30DFABB29B}" type="parTrans" cxnId="{E3379849-BBC7-401C-A366-E4A96F191F4E}">
      <dgm:prSet/>
      <dgm:spPr/>
      <dgm:t>
        <a:bodyPr/>
        <a:lstStyle/>
        <a:p>
          <a:endParaRPr lang="en-US" sz="1100"/>
        </a:p>
      </dgm:t>
    </dgm:pt>
    <dgm:pt modelId="{E9C7C8EB-C21D-4BF6-BF9D-0A69959AFF88}">
      <dgm:prSet phldrT="[Texto]" custT="1"/>
      <dgm:spPr/>
      <dgm:t>
        <a:bodyPr/>
        <a:lstStyle/>
        <a:p>
          <a:r>
            <a:rPr lang="en-US" sz="1100" dirty="0" err="1" smtClean="0"/>
            <a:t>Desinformación</a:t>
          </a:r>
          <a:r>
            <a:rPr lang="en-US" sz="1100" dirty="0" smtClean="0"/>
            <a:t> del </a:t>
          </a:r>
          <a:r>
            <a:rPr lang="en-US" sz="1100" dirty="0" err="1" smtClean="0"/>
            <a:t>público</a:t>
          </a:r>
          <a:r>
            <a:rPr lang="en-US" sz="1100" dirty="0" smtClean="0"/>
            <a:t> general </a:t>
          </a:r>
          <a:r>
            <a:rPr lang="en-US" sz="1100" dirty="0" err="1" smtClean="0"/>
            <a:t>sobre</a:t>
          </a:r>
          <a:r>
            <a:rPr lang="en-US" sz="1100" dirty="0" smtClean="0"/>
            <a:t> las </a:t>
          </a:r>
          <a:r>
            <a:rPr lang="en-US" sz="1100" dirty="0" err="1" smtClean="0"/>
            <a:t>actividades</a:t>
          </a:r>
          <a:r>
            <a:rPr lang="en-US" sz="1100" dirty="0" smtClean="0"/>
            <a:t> que </a:t>
          </a:r>
          <a:r>
            <a:rPr lang="en-US" sz="1100" dirty="0" err="1" smtClean="0"/>
            <a:t>desarrolla</a:t>
          </a:r>
          <a:r>
            <a:rPr lang="en-US" sz="1100" dirty="0" smtClean="0"/>
            <a:t> la Universidad </a:t>
          </a:r>
          <a:endParaRPr lang="en-US" sz="1100" dirty="0"/>
        </a:p>
      </dgm:t>
    </dgm:pt>
    <dgm:pt modelId="{7C1A6C2B-9D95-43DB-9CB0-A00FCBFD8F64}" type="sibTrans" cxnId="{0D42E6AB-69E1-463D-A71A-3E2CCD42B99D}">
      <dgm:prSet/>
      <dgm:spPr/>
      <dgm:t>
        <a:bodyPr/>
        <a:lstStyle/>
        <a:p>
          <a:endParaRPr lang="en-US" sz="1100"/>
        </a:p>
      </dgm:t>
    </dgm:pt>
    <dgm:pt modelId="{1A3138E5-5E49-4731-AEB8-B43CFE576C38}" type="parTrans" cxnId="{0D42E6AB-69E1-463D-A71A-3E2CCD42B99D}">
      <dgm:prSet/>
      <dgm:spPr/>
      <dgm:t>
        <a:bodyPr/>
        <a:lstStyle/>
        <a:p>
          <a:endParaRPr lang="en-US" sz="1100"/>
        </a:p>
      </dgm:t>
    </dgm:pt>
    <dgm:pt modelId="{1FFAC85C-0D0B-4715-823F-64F5111C9174}">
      <dgm:prSet phldrT="[Texto]" custT="1"/>
      <dgm:spPr/>
      <dgm:t>
        <a:bodyPr/>
        <a:lstStyle/>
        <a:p>
          <a:r>
            <a:rPr lang="en-US" sz="1100" dirty="0"/>
            <a:t>La </a:t>
          </a:r>
          <a:r>
            <a:rPr lang="en-US" sz="1100" dirty="0" err="1"/>
            <a:t>comunidad</a:t>
          </a:r>
          <a:r>
            <a:rPr lang="en-US" sz="1100" dirty="0"/>
            <a:t> </a:t>
          </a:r>
          <a:r>
            <a:rPr lang="en-US" sz="1100" dirty="0" err="1"/>
            <a:t>educativa</a:t>
          </a:r>
          <a:r>
            <a:rPr lang="en-US" sz="1100" dirty="0"/>
            <a:t> </a:t>
          </a:r>
          <a:r>
            <a:rPr lang="en-US" sz="1100" dirty="0" smtClean="0"/>
            <a:t>ESPE </a:t>
          </a:r>
          <a:r>
            <a:rPr lang="en-US" sz="1100" dirty="0" err="1" smtClean="0"/>
            <a:t>desconoce</a:t>
          </a:r>
          <a:r>
            <a:rPr lang="en-US" sz="1100" dirty="0" smtClean="0"/>
            <a:t> </a:t>
          </a:r>
          <a:r>
            <a:rPr lang="en-US" sz="1100" dirty="0"/>
            <a:t>las </a:t>
          </a:r>
          <a:r>
            <a:rPr lang="en-US" sz="1100" dirty="0" err="1"/>
            <a:t>actividades</a:t>
          </a:r>
          <a:r>
            <a:rPr lang="en-US" sz="1100" dirty="0"/>
            <a:t> que </a:t>
          </a:r>
          <a:r>
            <a:rPr lang="en-US" sz="1100" dirty="0" err="1"/>
            <a:t>desarrolla</a:t>
          </a:r>
          <a:r>
            <a:rPr lang="en-US" sz="1100" dirty="0"/>
            <a:t> la Universidad</a:t>
          </a:r>
        </a:p>
      </dgm:t>
    </dgm:pt>
    <dgm:pt modelId="{A0F63866-9736-4857-8A38-8D6D65B6F770}" type="sibTrans" cxnId="{99AB070C-FD3E-47FC-BCB0-20BDAF6E8234}">
      <dgm:prSet/>
      <dgm:spPr/>
      <dgm:t>
        <a:bodyPr/>
        <a:lstStyle/>
        <a:p>
          <a:endParaRPr lang="en-US" sz="1100"/>
        </a:p>
      </dgm:t>
    </dgm:pt>
    <dgm:pt modelId="{D86D19A2-3A96-4030-9DAC-B44746C4BC94}" type="parTrans" cxnId="{99AB070C-FD3E-47FC-BCB0-20BDAF6E8234}">
      <dgm:prSet/>
      <dgm:spPr/>
      <dgm:t>
        <a:bodyPr/>
        <a:lstStyle/>
        <a:p>
          <a:endParaRPr lang="en-US" sz="1100"/>
        </a:p>
      </dgm:t>
    </dgm:pt>
    <dgm:pt modelId="{58F04838-77F7-4700-A51B-D09AB2E59895}" type="pres">
      <dgm:prSet presAssocID="{D6430200-5126-4F9E-9BCB-6DE44D6481F2}" presName="Name0" presStyleCnt="0">
        <dgm:presLayoutVars>
          <dgm:chMax val="1"/>
          <dgm:chPref val="1"/>
          <dgm:dir/>
          <dgm:animOne val="branch"/>
          <dgm:animLvl val="lvl"/>
        </dgm:presLayoutVars>
      </dgm:prSet>
      <dgm:spPr/>
      <dgm:t>
        <a:bodyPr/>
        <a:lstStyle/>
        <a:p>
          <a:endParaRPr lang="en-US"/>
        </a:p>
      </dgm:t>
    </dgm:pt>
    <dgm:pt modelId="{9B1FEB7F-5314-4A38-B9E3-C01EE5E58424}" type="pres">
      <dgm:prSet presAssocID="{0C6B265F-E291-4671-A9FF-F091AF9E21EF}" presName="textCenter" presStyleLbl="node1" presStyleIdx="0" presStyleCnt="10" custScaleX="555117" custScaleY="76302" custLinFactNeighborX="-11780" custLinFactNeighborY="-20338"/>
      <dgm:spPr/>
      <dgm:t>
        <a:bodyPr/>
        <a:lstStyle/>
        <a:p>
          <a:endParaRPr lang="en-US"/>
        </a:p>
      </dgm:t>
    </dgm:pt>
    <dgm:pt modelId="{406179EB-B075-4C8B-A383-B88ED35550B0}" type="pres">
      <dgm:prSet presAssocID="{0C6B265F-E291-4671-A9FF-F091AF9E21EF}" presName="cycle_1" presStyleCnt="0"/>
      <dgm:spPr/>
      <dgm:t>
        <a:bodyPr/>
        <a:lstStyle/>
        <a:p>
          <a:endParaRPr lang="es-EC"/>
        </a:p>
      </dgm:t>
    </dgm:pt>
    <dgm:pt modelId="{2D5C5CBE-C701-4A46-8D27-21021FF4F188}" type="pres">
      <dgm:prSet presAssocID="{9E6D4968-77E5-4BF2-8115-7D80FD1A0AD2}" presName="childCenter1" presStyleLbl="node1" presStyleIdx="1" presStyleCnt="10" custScaleX="447947" custLinFactNeighborX="-87584" custLinFactNeighborY="3481"/>
      <dgm:spPr/>
      <dgm:t>
        <a:bodyPr/>
        <a:lstStyle/>
        <a:p>
          <a:endParaRPr lang="en-US"/>
        </a:p>
      </dgm:t>
    </dgm:pt>
    <dgm:pt modelId="{77CCEADE-5A17-4369-B495-39D10A677DA5}" type="pres">
      <dgm:prSet presAssocID="{D86D19A2-3A96-4030-9DAC-B44746C4BC94}" presName="Name141" presStyleLbl="parChTrans1D3" presStyleIdx="0" presStyleCnt="5"/>
      <dgm:spPr/>
      <dgm:t>
        <a:bodyPr/>
        <a:lstStyle/>
        <a:p>
          <a:endParaRPr lang="en-US"/>
        </a:p>
      </dgm:t>
    </dgm:pt>
    <dgm:pt modelId="{CE06B2C3-4F25-431E-A9BC-B7919F07E38B}" type="pres">
      <dgm:prSet presAssocID="{1FFAC85C-0D0B-4715-823F-64F5111C9174}" presName="text1" presStyleLbl="node1" presStyleIdx="2" presStyleCnt="10" custScaleX="379296" custScaleY="97435" custRadScaleRad="289677" custRadScaleInc="-35172">
        <dgm:presLayoutVars>
          <dgm:bulletEnabled val="1"/>
        </dgm:presLayoutVars>
      </dgm:prSet>
      <dgm:spPr/>
      <dgm:t>
        <a:bodyPr/>
        <a:lstStyle/>
        <a:p>
          <a:endParaRPr lang="en-US"/>
        </a:p>
      </dgm:t>
    </dgm:pt>
    <dgm:pt modelId="{BF415260-9BB9-4E92-80AC-573BC428DFD2}" type="pres">
      <dgm:prSet presAssocID="{1A3138E5-5E49-4731-AEB8-B43CFE576C38}" presName="Name141" presStyleLbl="parChTrans1D3" presStyleIdx="1" presStyleCnt="5"/>
      <dgm:spPr/>
      <dgm:t>
        <a:bodyPr/>
        <a:lstStyle/>
        <a:p>
          <a:endParaRPr lang="en-US"/>
        </a:p>
      </dgm:t>
    </dgm:pt>
    <dgm:pt modelId="{3ED751F1-1B9E-4D44-BAE9-3068D9F8E67B}" type="pres">
      <dgm:prSet presAssocID="{E9C7C8EB-C21D-4BF6-BF9D-0A69959AFF88}" presName="text1" presStyleLbl="node1" presStyleIdx="3" presStyleCnt="10" custScaleX="394005" custRadScaleRad="70429" custRadScaleInc="-68745">
        <dgm:presLayoutVars>
          <dgm:bulletEnabled val="1"/>
        </dgm:presLayoutVars>
      </dgm:prSet>
      <dgm:spPr/>
      <dgm:t>
        <a:bodyPr/>
        <a:lstStyle/>
        <a:p>
          <a:endParaRPr lang="en-US"/>
        </a:p>
      </dgm:t>
    </dgm:pt>
    <dgm:pt modelId="{77CE4541-3E7B-449E-81A3-031563964480}" type="pres">
      <dgm:prSet presAssocID="{0996C53C-ED17-4DE4-93EE-2E30DFABB29B}" presName="Name144" presStyleLbl="parChTrans1D2" presStyleIdx="0" presStyleCnt="4"/>
      <dgm:spPr/>
      <dgm:t>
        <a:bodyPr/>
        <a:lstStyle/>
        <a:p>
          <a:endParaRPr lang="en-US"/>
        </a:p>
      </dgm:t>
    </dgm:pt>
    <dgm:pt modelId="{CA63A28E-17BA-4595-9354-A6E06392A381}" type="pres">
      <dgm:prSet presAssocID="{0C6B265F-E291-4671-A9FF-F091AF9E21EF}" presName="cycle_2" presStyleCnt="0"/>
      <dgm:spPr/>
      <dgm:t>
        <a:bodyPr/>
        <a:lstStyle/>
        <a:p>
          <a:endParaRPr lang="es-EC"/>
        </a:p>
      </dgm:t>
    </dgm:pt>
    <dgm:pt modelId="{6D51B93A-42CA-42CE-AC3B-5F1312CA7BAF}" type="pres">
      <dgm:prSet presAssocID="{5FC41C61-CA57-4EB6-A883-93DC25449AB3}" presName="childCenter2" presStyleLbl="node1" presStyleIdx="4" presStyleCnt="10" custScaleX="333098" custLinFactNeighborX="32246" custLinFactNeighborY="-45559"/>
      <dgm:spPr/>
      <dgm:t>
        <a:bodyPr/>
        <a:lstStyle/>
        <a:p>
          <a:endParaRPr lang="en-US"/>
        </a:p>
      </dgm:t>
    </dgm:pt>
    <dgm:pt modelId="{9E31B01D-D845-41F4-8AFB-ACA3233A877B}" type="pres">
      <dgm:prSet presAssocID="{D1DBFCED-07FD-408A-8188-FE33328D69F3}" presName="Name221" presStyleLbl="parChTrans1D2" presStyleIdx="1" presStyleCnt="4"/>
      <dgm:spPr/>
      <dgm:t>
        <a:bodyPr/>
        <a:lstStyle/>
        <a:p>
          <a:endParaRPr lang="en-US"/>
        </a:p>
      </dgm:t>
    </dgm:pt>
    <dgm:pt modelId="{60A3815A-4DE2-4329-835E-26E458E5509E}" type="pres">
      <dgm:prSet presAssocID="{0C6B265F-E291-4671-A9FF-F091AF9E21EF}" presName="cycle_3" presStyleCnt="0"/>
      <dgm:spPr/>
      <dgm:t>
        <a:bodyPr/>
        <a:lstStyle/>
        <a:p>
          <a:endParaRPr lang="es-EC"/>
        </a:p>
      </dgm:t>
    </dgm:pt>
    <dgm:pt modelId="{09945004-D954-4631-8637-3AE895102271}" type="pres">
      <dgm:prSet presAssocID="{665DD7D4-4AF1-4FB6-A440-8CCA93CBD40D}" presName="childCenter3" presStyleLbl="node1" presStyleIdx="5" presStyleCnt="10" custScaleX="374394" custLinFactX="16015" custLinFactNeighborX="100000" custLinFactNeighborY="-19961"/>
      <dgm:spPr/>
      <dgm:t>
        <a:bodyPr/>
        <a:lstStyle/>
        <a:p>
          <a:endParaRPr lang="en-US"/>
        </a:p>
      </dgm:t>
    </dgm:pt>
    <dgm:pt modelId="{79E3B6ED-0DC7-4064-BAC9-185621ED25CC}" type="pres">
      <dgm:prSet presAssocID="{496C6090-6603-4FAC-B4AC-3421DB7E0830}" presName="Name285" presStyleLbl="parChTrans1D3" presStyleIdx="2" presStyleCnt="5"/>
      <dgm:spPr/>
      <dgm:t>
        <a:bodyPr/>
        <a:lstStyle/>
        <a:p>
          <a:endParaRPr lang="en-US"/>
        </a:p>
      </dgm:t>
    </dgm:pt>
    <dgm:pt modelId="{58AEF60B-AA18-43A1-919F-1AE541118352}" type="pres">
      <dgm:prSet presAssocID="{067A9148-CA13-4D1C-B4BF-C810D402C23E}" presName="text3" presStyleLbl="node1" presStyleIdx="6" presStyleCnt="10" custScaleX="383756" custRadScaleRad="237718" custRadScaleInc="-43017">
        <dgm:presLayoutVars>
          <dgm:bulletEnabled val="1"/>
        </dgm:presLayoutVars>
      </dgm:prSet>
      <dgm:spPr/>
      <dgm:t>
        <a:bodyPr/>
        <a:lstStyle/>
        <a:p>
          <a:endParaRPr lang="en-US"/>
        </a:p>
      </dgm:t>
    </dgm:pt>
    <dgm:pt modelId="{B6485C90-822E-4456-9476-68720E6620F3}" type="pres">
      <dgm:prSet presAssocID="{1F9B2F68-6A69-41A0-A9B8-29F7A1F3358B}" presName="Name288" presStyleLbl="parChTrans1D2" presStyleIdx="2" presStyleCnt="4"/>
      <dgm:spPr/>
      <dgm:t>
        <a:bodyPr/>
        <a:lstStyle/>
        <a:p>
          <a:endParaRPr lang="en-US"/>
        </a:p>
      </dgm:t>
    </dgm:pt>
    <dgm:pt modelId="{125CD711-726E-4529-85AF-1993324E332D}" type="pres">
      <dgm:prSet presAssocID="{0C6B265F-E291-4671-A9FF-F091AF9E21EF}" presName="cycle_4" presStyleCnt="0"/>
      <dgm:spPr/>
      <dgm:t>
        <a:bodyPr/>
        <a:lstStyle/>
        <a:p>
          <a:endParaRPr lang="es-EC"/>
        </a:p>
      </dgm:t>
    </dgm:pt>
    <dgm:pt modelId="{7ABE03C6-7E64-41C6-84C8-B21258F4199E}" type="pres">
      <dgm:prSet presAssocID="{060E0F81-3989-48D7-8D44-F297DD452166}" presName="childCenter4" presStyleLbl="node1" presStyleIdx="7" presStyleCnt="10" custScaleX="412986" custLinFactNeighborX="-48380" custLinFactNeighborY="30988"/>
      <dgm:spPr/>
      <dgm:t>
        <a:bodyPr/>
        <a:lstStyle/>
        <a:p>
          <a:endParaRPr lang="en-US"/>
        </a:p>
      </dgm:t>
    </dgm:pt>
    <dgm:pt modelId="{E3334157-C126-43D0-A0AF-3FDF43B7C694}" type="pres">
      <dgm:prSet presAssocID="{2153F0A0-8237-4014-A7B0-B9360014B248}" presName="Name342" presStyleLbl="parChTrans1D3" presStyleIdx="3" presStyleCnt="5"/>
      <dgm:spPr/>
      <dgm:t>
        <a:bodyPr/>
        <a:lstStyle/>
        <a:p>
          <a:endParaRPr lang="en-US"/>
        </a:p>
      </dgm:t>
    </dgm:pt>
    <dgm:pt modelId="{35D7F445-E39B-41A7-BE5D-4DCE9DA40278}" type="pres">
      <dgm:prSet presAssocID="{52A80FCA-B167-437E-8894-3B134FC872A1}" presName="text4" presStyleLbl="node1" presStyleIdx="8" presStyleCnt="10" custScaleX="288206" custRadScaleRad="241364" custRadScaleInc="14530">
        <dgm:presLayoutVars>
          <dgm:bulletEnabled val="1"/>
        </dgm:presLayoutVars>
      </dgm:prSet>
      <dgm:spPr/>
      <dgm:t>
        <a:bodyPr/>
        <a:lstStyle/>
        <a:p>
          <a:endParaRPr lang="en-US"/>
        </a:p>
      </dgm:t>
    </dgm:pt>
    <dgm:pt modelId="{B94DE1E5-129E-48A8-8B34-BE654FF613B2}" type="pres">
      <dgm:prSet presAssocID="{A5766CF0-7C58-49EE-97A5-02C9A6E9B7D7}" presName="Name342" presStyleLbl="parChTrans1D3" presStyleIdx="4" presStyleCnt="5"/>
      <dgm:spPr/>
      <dgm:t>
        <a:bodyPr/>
        <a:lstStyle/>
        <a:p>
          <a:endParaRPr lang="en-US"/>
        </a:p>
      </dgm:t>
    </dgm:pt>
    <dgm:pt modelId="{3A498987-649F-452D-9911-CB06A3C4DC72}" type="pres">
      <dgm:prSet presAssocID="{59235527-EE11-47E9-9AEF-2CC2C6B9AC79}" presName="text4" presStyleLbl="node1" presStyleIdx="9" presStyleCnt="10" custScaleX="310692" custRadScaleRad="129909" custRadScaleInc="-142392">
        <dgm:presLayoutVars>
          <dgm:bulletEnabled val="1"/>
        </dgm:presLayoutVars>
      </dgm:prSet>
      <dgm:spPr/>
      <dgm:t>
        <a:bodyPr/>
        <a:lstStyle/>
        <a:p>
          <a:endParaRPr lang="en-US"/>
        </a:p>
      </dgm:t>
    </dgm:pt>
    <dgm:pt modelId="{06BD882A-6996-4958-BCDE-F2DAC9180382}" type="pres">
      <dgm:prSet presAssocID="{9FE9440A-E7A4-4236-8FF6-873CC6EBA180}" presName="Name345" presStyleLbl="parChTrans1D2" presStyleIdx="3" presStyleCnt="4"/>
      <dgm:spPr/>
      <dgm:t>
        <a:bodyPr/>
        <a:lstStyle/>
        <a:p>
          <a:endParaRPr lang="en-US"/>
        </a:p>
      </dgm:t>
    </dgm:pt>
  </dgm:ptLst>
  <dgm:cxnLst>
    <dgm:cxn modelId="{013FD525-711E-46CF-AC32-CD39E103E302}" type="presOf" srcId="{E9C7C8EB-C21D-4BF6-BF9D-0A69959AFF88}" destId="{3ED751F1-1B9E-4D44-BAE9-3068D9F8E67B}" srcOrd="0" destOrd="0" presId="urn:microsoft.com/office/officeart/2008/layout/RadialCluster"/>
    <dgm:cxn modelId="{31C8C3B1-28DE-4ED8-893B-E51E9EBD6BBE}" type="presOf" srcId="{9FE9440A-E7A4-4236-8FF6-873CC6EBA180}" destId="{06BD882A-6996-4958-BCDE-F2DAC9180382}" srcOrd="0" destOrd="0" presId="urn:microsoft.com/office/officeart/2008/layout/RadialCluster"/>
    <dgm:cxn modelId="{E420AD31-6598-4285-9D64-A748B25DD58F}" type="presOf" srcId="{0C6B265F-E291-4671-A9FF-F091AF9E21EF}" destId="{9B1FEB7F-5314-4A38-B9E3-C01EE5E58424}" srcOrd="0" destOrd="0" presId="urn:microsoft.com/office/officeart/2008/layout/RadialCluster"/>
    <dgm:cxn modelId="{4F97316A-9AF3-4B00-B7FC-631AD17624C0}" type="presOf" srcId="{067A9148-CA13-4D1C-B4BF-C810D402C23E}" destId="{58AEF60B-AA18-43A1-919F-1AE541118352}" srcOrd="0" destOrd="0" presId="urn:microsoft.com/office/officeart/2008/layout/RadialCluster"/>
    <dgm:cxn modelId="{0D42E6AB-69E1-463D-A71A-3E2CCD42B99D}" srcId="{9E6D4968-77E5-4BF2-8115-7D80FD1A0AD2}" destId="{E9C7C8EB-C21D-4BF6-BF9D-0A69959AFF88}" srcOrd="1" destOrd="0" parTransId="{1A3138E5-5E49-4731-AEB8-B43CFE576C38}" sibTransId="{7C1A6C2B-9D95-43DB-9CB0-A00FCBFD8F64}"/>
    <dgm:cxn modelId="{F4EC796D-A78E-45C0-A127-492E98768485}" type="presOf" srcId="{D6430200-5126-4F9E-9BCB-6DE44D6481F2}" destId="{58F04838-77F7-4700-A51B-D09AB2E59895}" srcOrd="0" destOrd="0" presId="urn:microsoft.com/office/officeart/2008/layout/RadialCluster"/>
    <dgm:cxn modelId="{BEFDC233-30E3-4BF3-9160-78F48E81B2E5}" type="presOf" srcId="{1A3138E5-5E49-4731-AEB8-B43CFE576C38}" destId="{BF415260-9BB9-4E92-80AC-573BC428DFD2}" srcOrd="0" destOrd="0" presId="urn:microsoft.com/office/officeart/2008/layout/RadialCluster"/>
    <dgm:cxn modelId="{8E2B6435-A3D6-4664-955B-546265FDC221}" type="presOf" srcId="{5FC41C61-CA57-4EB6-A883-93DC25449AB3}" destId="{6D51B93A-42CA-42CE-AC3B-5F1312CA7BAF}" srcOrd="0" destOrd="0" presId="urn:microsoft.com/office/officeart/2008/layout/RadialCluster"/>
    <dgm:cxn modelId="{0602C3DA-2E0F-4DC5-81B3-817EF429DAF6}" type="presOf" srcId="{59235527-EE11-47E9-9AEF-2CC2C6B9AC79}" destId="{3A498987-649F-452D-9911-CB06A3C4DC72}" srcOrd="0" destOrd="0" presId="urn:microsoft.com/office/officeart/2008/layout/RadialCluster"/>
    <dgm:cxn modelId="{845C63B2-C7CC-4D61-836C-D68F3446ECC0}" type="presOf" srcId="{1F9B2F68-6A69-41A0-A9B8-29F7A1F3358B}" destId="{B6485C90-822E-4456-9476-68720E6620F3}" srcOrd="0" destOrd="0" presId="urn:microsoft.com/office/officeart/2008/layout/RadialCluster"/>
    <dgm:cxn modelId="{0D8B24D1-35B1-4601-8294-FA8B1CA1ED0C}" type="presOf" srcId="{060E0F81-3989-48D7-8D44-F297DD452166}" destId="{7ABE03C6-7E64-41C6-84C8-B21258F4199E}" srcOrd="0" destOrd="0" presId="urn:microsoft.com/office/officeart/2008/layout/RadialCluster"/>
    <dgm:cxn modelId="{82D7552F-B82B-4243-AABD-DDC14B51CCBE}" type="presOf" srcId="{A5766CF0-7C58-49EE-97A5-02C9A6E9B7D7}" destId="{B94DE1E5-129E-48A8-8B34-BE654FF613B2}" srcOrd="0" destOrd="0" presId="urn:microsoft.com/office/officeart/2008/layout/RadialCluster"/>
    <dgm:cxn modelId="{1186F455-0E0F-4735-98E4-F9DD904F39DA}" srcId="{0C6B265F-E291-4671-A9FF-F091AF9E21EF}" destId="{060E0F81-3989-48D7-8D44-F297DD452166}" srcOrd="3" destOrd="0" parTransId="{9FE9440A-E7A4-4236-8FF6-873CC6EBA180}" sibTransId="{60336593-E09A-43AA-AB95-503FE04BB59F}"/>
    <dgm:cxn modelId="{5B3B5820-6DBB-456D-848B-958EE417DC95}" srcId="{665DD7D4-4AF1-4FB6-A440-8CCA93CBD40D}" destId="{067A9148-CA13-4D1C-B4BF-C810D402C23E}" srcOrd="0" destOrd="0" parTransId="{496C6090-6603-4FAC-B4AC-3421DB7E0830}" sibTransId="{07319F5A-1A07-4D0C-9570-F024D3CB663D}"/>
    <dgm:cxn modelId="{AC92C0BD-AFE4-4EBE-A15A-59DEC42004F2}" type="presOf" srcId="{0996C53C-ED17-4DE4-93EE-2E30DFABB29B}" destId="{77CE4541-3E7B-449E-81A3-031563964480}" srcOrd="0" destOrd="0" presId="urn:microsoft.com/office/officeart/2008/layout/RadialCluster"/>
    <dgm:cxn modelId="{99AB070C-FD3E-47FC-BCB0-20BDAF6E8234}" srcId="{9E6D4968-77E5-4BF2-8115-7D80FD1A0AD2}" destId="{1FFAC85C-0D0B-4715-823F-64F5111C9174}" srcOrd="0" destOrd="0" parTransId="{D86D19A2-3A96-4030-9DAC-B44746C4BC94}" sibTransId="{A0F63866-9736-4857-8A38-8D6D65B6F770}"/>
    <dgm:cxn modelId="{D2D66115-762D-4107-921F-213FD4547F84}" srcId="{D6430200-5126-4F9E-9BCB-6DE44D6481F2}" destId="{0C6B265F-E291-4671-A9FF-F091AF9E21EF}" srcOrd="0" destOrd="0" parTransId="{1C3D31D5-4DF6-432B-BF52-255FC735EB8F}" sibTransId="{07E5EF75-D9C1-4F7F-AB6E-C829B1226A0C}"/>
    <dgm:cxn modelId="{5B2DA905-E52A-4480-B5C4-37212FE5E926}" type="presOf" srcId="{1FFAC85C-0D0B-4715-823F-64F5111C9174}" destId="{CE06B2C3-4F25-431E-A9BC-B7919F07E38B}" srcOrd="0" destOrd="0" presId="urn:microsoft.com/office/officeart/2008/layout/RadialCluster"/>
    <dgm:cxn modelId="{966CC0EA-6E6D-46C5-B179-20C5F879A307}" type="presOf" srcId="{9E6D4968-77E5-4BF2-8115-7D80FD1A0AD2}" destId="{2D5C5CBE-C701-4A46-8D27-21021FF4F188}" srcOrd="0" destOrd="0" presId="urn:microsoft.com/office/officeart/2008/layout/RadialCluster"/>
    <dgm:cxn modelId="{EB15F333-B4B2-4266-A2F6-C699605906A9}" type="presOf" srcId="{496C6090-6603-4FAC-B4AC-3421DB7E0830}" destId="{79E3B6ED-0DC7-4064-BAC9-185621ED25CC}" srcOrd="0" destOrd="0" presId="urn:microsoft.com/office/officeart/2008/layout/RadialCluster"/>
    <dgm:cxn modelId="{DF1106E8-9360-45EA-BA98-93CB9368177A}" srcId="{060E0F81-3989-48D7-8D44-F297DD452166}" destId="{52A80FCA-B167-437E-8894-3B134FC872A1}" srcOrd="0" destOrd="0" parTransId="{2153F0A0-8237-4014-A7B0-B9360014B248}" sibTransId="{AB05E25B-FCE5-4182-BAB5-16C38FD45200}"/>
    <dgm:cxn modelId="{95F62B2E-EEFE-4A33-84AF-A6596AF2B926}" type="presOf" srcId="{52A80FCA-B167-437E-8894-3B134FC872A1}" destId="{35D7F445-E39B-41A7-BE5D-4DCE9DA40278}" srcOrd="0" destOrd="0" presId="urn:microsoft.com/office/officeart/2008/layout/RadialCluster"/>
    <dgm:cxn modelId="{E3379849-BBC7-401C-A366-E4A96F191F4E}" srcId="{0C6B265F-E291-4671-A9FF-F091AF9E21EF}" destId="{9E6D4968-77E5-4BF2-8115-7D80FD1A0AD2}" srcOrd="0" destOrd="0" parTransId="{0996C53C-ED17-4DE4-93EE-2E30DFABB29B}" sibTransId="{91178959-9066-4FA5-B708-6408D002C48E}"/>
    <dgm:cxn modelId="{DF66BC25-916E-4404-BCD2-080FF0E7CC2E}" type="presOf" srcId="{D86D19A2-3A96-4030-9DAC-B44746C4BC94}" destId="{77CCEADE-5A17-4369-B495-39D10A677DA5}" srcOrd="0" destOrd="0" presId="urn:microsoft.com/office/officeart/2008/layout/RadialCluster"/>
    <dgm:cxn modelId="{FEDB5E9B-9818-4EC0-AA44-DAEE25F5379A}" type="presOf" srcId="{665DD7D4-4AF1-4FB6-A440-8CCA93CBD40D}" destId="{09945004-D954-4631-8637-3AE895102271}" srcOrd="0" destOrd="0" presId="urn:microsoft.com/office/officeart/2008/layout/RadialCluster"/>
    <dgm:cxn modelId="{0F47A415-AAE3-4EEF-BCAA-CCE300275A6A}" srcId="{060E0F81-3989-48D7-8D44-F297DD452166}" destId="{59235527-EE11-47E9-9AEF-2CC2C6B9AC79}" srcOrd="1" destOrd="0" parTransId="{A5766CF0-7C58-49EE-97A5-02C9A6E9B7D7}" sibTransId="{7A1C89CE-ECE3-4B2C-8E8A-8733145C2828}"/>
    <dgm:cxn modelId="{8B674981-A7C0-446F-9A34-C4B9A5DAAA36}" type="presOf" srcId="{D1DBFCED-07FD-408A-8188-FE33328D69F3}" destId="{9E31B01D-D845-41F4-8AFB-ACA3233A877B}" srcOrd="0" destOrd="0" presId="urn:microsoft.com/office/officeart/2008/layout/RadialCluster"/>
    <dgm:cxn modelId="{882019EE-A00E-4654-87F2-F190E628DCB5}" srcId="{0C6B265F-E291-4671-A9FF-F091AF9E21EF}" destId="{5FC41C61-CA57-4EB6-A883-93DC25449AB3}" srcOrd="1" destOrd="0" parTransId="{D1DBFCED-07FD-408A-8188-FE33328D69F3}" sibTransId="{75CFEFDC-B676-4242-9942-1BDEA712BD8E}"/>
    <dgm:cxn modelId="{2124B776-F064-4EA6-89D1-FC657A2685B8}" type="presOf" srcId="{2153F0A0-8237-4014-A7B0-B9360014B248}" destId="{E3334157-C126-43D0-A0AF-3FDF43B7C694}" srcOrd="0" destOrd="0" presId="urn:microsoft.com/office/officeart/2008/layout/RadialCluster"/>
    <dgm:cxn modelId="{20451FE0-A458-4188-9C06-4A96A04F1A04}" srcId="{0C6B265F-E291-4671-A9FF-F091AF9E21EF}" destId="{665DD7D4-4AF1-4FB6-A440-8CCA93CBD40D}" srcOrd="2" destOrd="0" parTransId="{1F9B2F68-6A69-41A0-A9B8-29F7A1F3358B}" sibTransId="{BC00981C-4FFA-4577-9C83-412683B00E0D}"/>
    <dgm:cxn modelId="{9A97FC5D-D4A7-48ED-95EF-B2B2D44893E5}" type="presParOf" srcId="{58F04838-77F7-4700-A51B-D09AB2E59895}" destId="{9B1FEB7F-5314-4A38-B9E3-C01EE5E58424}" srcOrd="0" destOrd="0" presId="urn:microsoft.com/office/officeart/2008/layout/RadialCluster"/>
    <dgm:cxn modelId="{B14BFAA2-E0E2-4FAB-94B1-5C24472E2EE2}" type="presParOf" srcId="{58F04838-77F7-4700-A51B-D09AB2E59895}" destId="{406179EB-B075-4C8B-A383-B88ED35550B0}" srcOrd="1" destOrd="0" presId="urn:microsoft.com/office/officeart/2008/layout/RadialCluster"/>
    <dgm:cxn modelId="{AC359995-581D-4748-AB27-2B0E20AEEDF4}" type="presParOf" srcId="{406179EB-B075-4C8B-A383-B88ED35550B0}" destId="{2D5C5CBE-C701-4A46-8D27-21021FF4F188}" srcOrd="0" destOrd="0" presId="urn:microsoft.com/office/officeart/2008/layout/RadialCluster"/>
    <dgm:cxn modelId="{DBFE00D7-FE66-47A4-B2E2-6837DA443062}" type="presParOf" srcId="{406179EB-B075-4C8B-A383-B88ED35550B0}" destId="{77CCEADE-5A17-4369-B495-39D10A677DA5}" srcOrd="1" destOrd="0" presId="urn:microsoft.com/office/officeart/2008/layout/RadialCluster"/>
    <dgm:cxn modelId="{F77B568A-E960-48E2-AF81-10BA488E007C}" type="presParOf" srcId="{406179EB-B075-4C8B-A383-B88ED35550B0}" destId="{CE06B2C3-4F25-431E-A9BC-B7919F07E38B}" srcOrd="2" destOrd="0" presId="urn:microsoft.com/office/officeart/2008/layout/RadialCluster"/>
    <dgm:cxn modelId="{FD03E750-5E78-40A8-B36F-171D5626C80C}" type="presParOf" srcId="{406179EB-B075-4C8B-A383-B88ED35550B0}" destId="{BF415260-9BB9-4E92-80AC-573BC428DFD2}" srcOrd="3" destOrd="0" presId="urn:microsoft.com/office/officeart/2008/layout/RadialCluster"/>
    <dgm:cxn modelId="{AF6BF2DE-6D49-4767-97E7-31A15306891F}" type="presParOf" srcId="{406179EB-B075-4C8B-A383-B88ED35550B0}" destId="{3ED751F1-1B9E-4D44-BAE9-3068D9F8E67B}" srcOrd="4" destOrd="0" presId="urn:microsoft.com/office/officeart/2008/layout/RadialCluster"/>
    <dgm:cxn modelId="{3A72A345-F7C7-4EBA-957F-6B3F73FF8D4F}" type="presParOf" srcId="{58F04838-77F7-4700-A51B-D09AB2E59895}" destId="{77CE4541-3E7B-449E-81A3-031563964480}" srcOrd="2" destOrd="0" presId="urn:microsoft.com/office/officeart/2008/layout/RadialCluster"/>
    <dgm:cxn modelId="{AE4077CB-ECE0-4799-BF84-00FED1AA0ADD}" type="presParOf" srcId="{58F04838-77F7-4700-A51B-D09AB2E59895}" destId="{CA63A28E-17BA-4595-9354-A6E06392A381}" srcOrd="3" destOrd="0" presId="urn:microsoft.com/office/officeart/2008/layout/RadialCluster"/>
    <dgm:cxn modelId="{6BE74071-4EFF-4A66-97C7-5A375418C204}" type="presParOf" srcId="{CA63A28E-17BA-4595-9354-A6E06392A381}" destId="{6D51B93A-42CA-42CE-AC3B-5F1312CA7BAF}" srcOrd="0" destOrd="0" presId="urn:microsoft.com/office/officeart/2008/layout/RadialCluster"/>
    <dgm:cxn modelId="{63F1AB46-2A7A-4609-BDB1-CEFDA6BEA8D9}" type="presParOf" srcId="{58F04838-77F7-4700-A51B-D09AB2E59895}" destId="{9E31B01D-D845-41F4-8AFB-ACA3233A877B}" srcOrd="4" destOrd="0" presId="urn:microsoft.com/office/officeart/2008/layout/RadialCluster"/>
    <dgm:cxn modelId="{52E7D5B8-E5A1-407A-9019-D2F9C97CE6A4}" type="presParOf" srcId="{58F04838-77F7-4700-A51B-D09AB2E59895}" destId="{60A3815A-4DE2-4329-835E-26E458E5509E}" srcOrd="5" destOrd="0" presId="urn:microsoft.com/office/officeart/2008/layout/RadialCluster"/>
    <dgm:cxn modelId="{4BDC4BF5-7EF7-4C5E-A4DA-30399E55DF66}" type="presParOf" srcId="{60A3815A-4DE2-4329-835E-26E458E5509E}" destId="{09945004-D954-4631-8637-3AE895102271}" srcOrd="0" destOrd="0" presId="urn:microsoft.com/office/officeart/2008/layout/RadialCluster"/>
    <dgm:cxn modelId="{CBCD2F91-8863-4573-8116-4F00179CE115}" type="presParOf" srcId="{60A3815A-4DE2-4329-835E-26E458E5509E}" destId="{79E3B6ED-0DC7-4064-BAC9-185621ED25CC}" srcOrd="1" destOrd="0" presId="urn:microsoft.com/office/officeart/2008/layout/RadialCluster"/>
    <dgm:cxn modelId="{8FB07DDE-B4DD-433B-929B-682EC1FD5273}" type="presParOf" srcId="{60A3815A-4DE2-4329-835E-26E458E5509E}" destId="{58AEF60B-AA18-43A1-919F-1AE541118352}" srcOrd="2" destOrd="0" presId="urn:microsoft.com/office/officeart/2008/layout/RadialCluster"/>
    <dgm:cxn modelId="{7E27F41A-5717-408D-87F1-AD0E00853432}" type="presParOf" srcId="{58F04838-77F7-4700-A51B-D09AB2E59895}" destId="{B6485C90-822E-4456-9476-68720E6620F3}" srcOrd="6" destOrd="0" presId="urn:microsoft.com/office/officeart/2008/layout/RadialCluster"/>
    <dgm:cxn modelId="{ED15F0FB-55D3-42C6-A2FC-09107450C4FA}" type="presParOf" srcId="{58F04838-77F7-4700-A51B-D09AB2E59895}" destId="{125CD711-726E-4529-85AF-1993324E332D}" srcOrd="7" destOrd="0" presId="urn:microsoft.com/office/officeart/2008/layout/RadialCluster"/>
    <dgm:cxn modelId="{362D4E19-5A80-453F-AE52-B8C9492F29EC}" type="presParOf" srcId="{125CD711-726E-4529-85AF-1993324E332D}" destId="{7ABE03C6-7E64-41C6-84C8-B21258F4199E}" srcOrd="0" destOrd="0" presId="urn:microsoft.com/office/officeart/2008/layout/RadialCluster"/>
    <dgm:cxn modelId="{74EBEB0B-45D1-40F7-9D28-4A75143E5747}" type="presParOf" srcId="{125CD711-726E-4529-85AF-1993324E332D}" destId="{E3334157-C126-43D0-A0AF-3FDF43B7C694}" srcOrd="1" destOrd="0" presId="urn:microsoft.com/office/officeart/2008/layout/RadialCluster"/>
    <dgm:cxn modelId="{8D34B63C-30FD-4A7F-88DC-DC54F610A929}" type="presParOf" srcId="{125CD711-726E-4529-85AF-1993324E332D}" destId="{35D7F445-E39B-41A7-BE5D-4DCE9DA40278}" srcOrd="2" destOrd="0" presId="urn:microsoft.com/office/officeart/2008/layout/RadialCluster"/>
    <dgm:cxn modelId="{41BA144C-C483-4507-80C4-290586271940}" type="presParOf" srcId="{125CD711-726E-4529-85AF-1993324E332D}" destId="{B94DE1E5-129E-48A8-8B34-BE654FF613B2}" srcOrd="3" destOrd="0" presId="urn:microsoft.com/office/officeart/2008/layout/RadialCluster"/>
    <dgm:cxn modelId="{D9567873-2BB3-40AC-B697-C1B3CB35FAE5}" type="presParOf" srcId="{125CD711-726E-4529-85AF-1993324E332D}" destId="{3A498987-649F-452D-9911-CB06A3C4DC72}" srcOrd="4" destOrd="0" presId="urn:microsoft.com/office/officeart/2008/layout/RadialCluster"/>
    <dgm:cxn modelId="{65D3CB4D-4B35-4CA0-8865-71A74770A66F}" type="presParOf" srcId="{58F04838-77F7-4700-A51B-D09AB2E59895}" destId="{06BD882A-6996-4958-BCDE-F2DAC9180382}"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05CE4-49AB-43EF-B2A9-279E2465DE1A}">
      <dsp:nvSpPr>
        <dsp:cNvPr id="0" name=""/>
        <dsp:cNvSpPr/>
      </dsp:nvSpPr>
      <dsp:spPr>
        <a:xfrm>
          <a:off x="2298" y="886164"/>
          <a:ext cx="1444763" cy="446729"/>
        </a:xfrm>
        <a:prstGeom prst="roundRect">
          <a:avLst>
            <a:gd name="adj" fmla="val 1000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E30A87C2-8CE1-4CFC-B9DF-111D6DEE2D9F}">
      <dsp:nvSpPr>
        <dsp:cNvPr id="0" name=""/>
        <dsp:cNvSpPr/>
      </dsp:nvSpPr>
      <dsp:spPr>
        <a:xfrm>
          <a:off x="1034" y="1324128"/>
          <a:ext cx="2145985" cy="2145985"/>
        </a:xfrm>
        <a:prstGeom prst="roundRect">
          <a:avLst>
            <a:gd name="adj" fmla="val 10000"/>
          </a:avLst>
        </a:prstGeom>
        <a:gradFill rotWithShape="0">
          <a:gsLst>
            <a:gs pos="0">
              <a:schemeClr val="accent2">
                <a:hueOff val="0"/>
                <a:satOff val="0"/>
                <a:lumOff val="0"/>
                <a:alphaOff val="0"/>
                <a:tint val="83000"/>
                <a:satMod val="100000"/>
                <a:lumMod val="100000"/>
              </a:schemeClr>
            </a:gs>
            <a:gs pos="100000">
              <a:schemeClr val="accent2">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 Actualidad de medios de comunicación</a:t>
          </a:r>
        </a:p>
        <a:p>
          <a:pPr lvl="0" algn="ctr" defTabSz="800100">
            <a:lnSpc>
              <a:spcPct val="90000"/>
            </a:lnSpc>
            <a:spcBef>
              <a:spcPct val="0"/>
            </a:spcBef>
            <a:spcAft>
              <a:spcPct val="35000"/>
            </a:spcAft>
          </a:pPr>
          <a:r>
            <a:rPr lang="es-EC" sz="1800" kern="1200" dirty="0" smtClean="0"/>
            <a:t>-Contenidos audiovisuales </a:t>
          </a:r>
        </a:p>
        <a:p>
          <a:pPr lvl="0" algn="ctr" defTabSz="800100">
            <a:lnSpc>
              <a:spcPct val="90000"/>
            </a:lnSpc>
            <a:spcBef>
              <a:spcPct val="0"/>
            </a:spcBef>
            <a:spcAft>
              <a:spcPct val="35000"/>
            </a:spcAft>
          </a:pPr>
          <a:r>
            <a:rPr lang="es-EC" sz="1800" kern="1200" dirty="0" smtClean="0"/>
            <a:t>- Informar y/o entretener</a:t>
          </a:r>
          <a:endParaRPr lang="es-EC" sz="1800" kern="1200" dirty="0"/>
        </a:p>
      </dsp:txBody>
      <dsp:txXfrm>
        <a:off x="63888" y="1386982"/>
        <a:ext cx="2020277" cy="2020277"/>
      </dsp:txXfrm>
    </dsp:sp>
    <dsp:sp modelId="{FD7AE7A3-D3F1-4CF2-A28F-2977AD413A45}">
      <dsp:nvSpPr>
        <dsp:cNvPr id="0" name=""/>
        <dsp:cNvSpPr/>
      </dsp:nvSpPr>
      <dsp:spPr>
        <a:xfrm rot="21588786">
          <a:off x="1994480" y="846669"/>
          <a:ext cx="547422" cy="515650"/>
        </a:xfrm>
        <a:prstGeom prst="rightArrow">
          <a:avLst>
            <a:gd name="adj1" fmla="val 60000"/>
            <a:gd name="adj2" fmla="val 50000"/>
          </a:avLst>
        </a:prstGeom>
        <a:gradFill rotWithShape="0">
          <a:gsLst>
            <a:gs pos="0">
              <a:schemeClr val="accent2">
                <a:hueOff val="0"/>
                <a:satOff val="0"/>
                <a:lumOff val="0"/>
                <a:alphaOff val="0"/>
                <a:tint val="83000"/>
                <a:satMod val="100000"/>
                <a:lumMod val="100000"/>
              </a:schemeClr>
            </a:gs>
            <a:gs pos="100000">
              <a:schemeClr val="accent2">
                <a:hueOff val="0"/>
                <a:satOff val="0"/>
                <a:lumOff val="0"/>
                <a:alphaOff val="0"/>
                <a:tint val="61000"/>
                <a:satMod val="150000"/>
                <a:lumMod val="10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dirty="0"/>
        </a:p>
      </dsp:txBody>
      <dsp:txXfrm>
        <a:off x="1994480" y="950051"/>
        <a:ext cx="392727" cy="309390"/>
      </dsp:txXfrm>
    </dsp:sp>
    <dsp:sp modelId="{242EAA7D-865C-482A-92DE-FFB2D4622617}">
      <dsp:nvSpPr>
        <dsp:cNvPr id="0" name=""/>
        <dsp:cNvSpPr/>
      </dsp:nvSpPr>
      <dsp:spPr>
        <a:xfrm>
          <a:off x="3011118" y="896095"/>
          <a:ext cx="1515752" cy="407007"/>
        </a:xfrm>
        <a:prstGeom prst="roundRect">
          <a:avLst>
            <a:gd name="adj" fmla="val 10000"/>
          </a:avLst>
        </a:prstGeom>
        <a:solidFill>
          <a:schemeClr val="accent1">
            <a:tint val="50000"/>
            <a:hueOff val="487565"/>
            <a:satOff val="-11541"/>
            <a:lumOff val="4983"/>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46F2A56E-E386-4A95-87EF-A7CB7B5ADFFA}">
      <dsp:nvSpPr>
        <dsp:cNvPr id="0" name=""/>
        <dsp:cNvSpPr/>
      </dsp:nvSpPr>
      <dsp:spPr>
        <a:xfrm>
          <a:off x="3012944" y="1314197"/>
          <a:ext cx="2145985" cy="2145985"/>
        </a:xfrm>
        <a:prstGeom prst="roundRect">
          <a:avLst>
            <a:gd name="adj" fmla="val 10000"/>
          </a:avLst>
        </a:prstGeom>
        <a:gradFill rotWithShape="0">
          <a:gsLst>
            <a:gs pos="0">
              <a:schemeClr val="accent3">
                <a:hueOff val="0"/>
                <a:satOff val="0"/>
                <a:lumOff val="0"/>
                <a:alphaOff val="0"/>
                <a:tint val="83000"/>
                <a:satMod val="100000"/>
                <a:lumMod val="100000"/>
              </a:schemeClr>
            </a:gs>
            <a:gs pos="100000">
              <a:schemeClr val="accent3">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 Radio y televisión</a:t>
          </a:r>
        </a:p>
        <a:p>
          <a:pPr lvl="0" algn="ctr" defTabSz="844550">
            <a:lnSpc>
              <a:spcPct val="90000"/>
            </a:lnSpc>
            <a:spcBef>
              <a:spcPct val="0"/>
            </a:spcBef>
            <a:spcAft>
              <a:spcPct val="35000"/>
            </a:spcAft>
          </a:pPr>
          <a:r>
            <a:rPr lang="es-EC" sz="1900" kern="1200" dirty="0" smtClean="0"/>
            <a:t>- Difusión de opiniones, noticias, series, programas de entretenimiento entre otros.</a:t>
          </a:r>
          <a:endParaRPr lang="es-EC" sz="1900" kern="1200" dirty="0"/>
        </a:p>
      </dsp:txBody>
      <dsp:txXfrm>
        <a:off x="3075798" y="1377051"/>
        <a:ext cx="2020277" cy="2020277"/>
      </dsp:txXfrm>
    </dsp:sp>
    <dsp:sp modelId="{36481D05-E5E1-469C-9A17-D28DEB2E7857}">
      <dsp:nvSpPr>
        <dsp:cNvPr id="0" name=""/>
        <dsp:cNvSpPr/>
      </dsp:nvSpPr>
      <dsp:spPr>
        <a:xfrm rot="6594">
          <a:off x="5061146" y="844764"/>
          <a:ext cx="534276" cy="515650"/>
        </a:xfrm>
        <a:prstGeom prst="rightArrow">
          <a:avLst>
            <a:gd name="adj1" fmla="val 60000"/>
            <a:gd name="adj2" fmla="val 50000"/>
          </a:avLst>
        </a:prstGeom>
        <a:gradFill rotWithShape="0">
          <a:gsLst>
            <a:gs pos="0">
              <a:schemeClr val="accent3">
                <a:hueOff val="0"/>
                <a:satOff val="0"/>
                <a:lumOff val="0"/>
                <a:alphaOff val="0"/>
                <a:tint val="83000"/>
                <a:satMod val="100000"/>
                <a:lumMod val="100000"/>
              </a:schemeClr>
            </a:gs>
            <a:gs pos="100000">
              <a:schemeClr val="accent3">
                <a:hueOff val="0"/>
                <a:satOff val="0"/>
                <a:lumOff val="0"/>
                <a:alphaOff val="0"/>
                <a:tint val="61000"/>
                <a:satMod val="150000"/>
                <a:lumMod val="10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dirty="0"/>
        </a:p>
      </dsp:txBody>
      <dsp:txXfrm>
        <a:off x="5061146" y="947746"/>
        <a:ext cx="379581" cy="309390"/>
      </dsp:txXfrm>
    </dsp:sp>
    <dsp:sp modelId="{A5067F5A-0146-4C06-8944-D8F8995A93B5}">
      <dsp:nvSpPr>
        <dsp:cNvPr id="0" name=""/>
        <dsp:cNvSpPr/>
      </dsp:nvSpPr>
      <dsp:spPr>
        <a:xfrm>
          <a:off x="6053371" y="890445"/>
          <a:ext cx="1321798" cy="429604"/>
        </a:xfrm>
        <a:prstGeom prst="roundRect">
          <a:avLst>
            <a:gd name="adj" fmla="val 10000"/>
          </a:avLst>
        </a:prstGeom>
        <a:solidFill>
          <a:schemeClr val="accent1">
            <a:tint val="50000"/>
            <a:hueOff val="975129"/>
            <a:satOff val="-23082"/>
            <a:lumOff val="9965"/>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1">
          <a:scrgbClr r="0" g="0" b="0"/>
        </a:effectRef>
        <a:fontRef idx="minor"/>
      </dsp:style>
    </dsp:sp>
    <dsp:sp modelId="{031A2336-F4A5-4D7B-8310-C7DA56A6417B}">
      <dsp:nvSpPr>
        <dsp:cNvPr id="0" name=""/>
        <dsp:cNvSpPr/>
      </dsp:nvSpPr>
      <dsp:spPr>
        <a:xfrm>
          <a:off x="5990624" y="1319847"/>
          <a:ext cx="2145985" cy="2145985"/>
        </a:xfrm>
        <a:prstGeom prst="roundRect">
          <a:avLst>
            <a:gd name="adj" fmla="val 10000"/>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 Impacto a nivel mundial transmitidos desde cualquier sitio geográfico.</a:t>
          </a:r>
          <a:endParaRPr lang="es-EC" sz="1900" kern="1200" dirty="0"/>
        </a:p>
      </dsp:txBody>
      <dsp:txXfrm>
        <a:off x="6053478" y="1382701"/>
        <a:ext cx="2020277" cy="20202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B1E95-AB3F-4683-92B2-D2D00D905138}">
      <dsp:nvSpPr>
        <dsp:cNvPr id="0" name=""/>
        <dsp:cNvSpPr/>
      </dsp:nvSpPr>
      <dsp:spPr>
        <a:xfrm>
          <a:off x="1667066" y="2381144"/>
          <a:ext cx="772535" cy="1178430"/>
        </a:xfrm>
        <a:custGeom>
          <a:avLst/>
          <a:gdLst/>
          <a:ahLst/>
          <a:cxnLst/>
          <a:rect l="0" t="0" r="0" b="0"/>
          <a:pathLst>
            <a:path>
              <a:moveTo>
                <a:pt x="0" y="0"/>
              </a:moveTo>
              <a:lnTo>
                <a:pt x="386267" y="0"/>
              </a:lnTo>
              <a:lnTo>
                <a:pt x="386267" y="1178430"/>
              </a:lnTo>
              <a:lnTo>
                <a:pt x="772535" y="117843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s-EC" sz="1050" kern="1200" dirty="0"/>
        </a:p>
      </dsp:txBody>
      <dsp:txXfrm>
        <a:off x="2018107" y="2935132"/>
        <a:ext cx="70454" cy="70454"/>
      </dsp:txXfrm>
    </dsp:sp>
    <dsp:sp modelId="{E3F82F55-38BB-480D-93A0-E1FDD6BCBEE8}">
      <dsp:nvSpPr>
        <dsp:cNvPr id="0" name=""/>
        <dsp:cNvSpPr/>
      </dsp:nvSpPr>
      <dsp:spPr>
        <a:xfrm>
          <a:off x="1667066" y="1918922"/>
          <a:ext cx="740062" cy="462221"/>
        </a:xfrm>
        <a:custGeom>
          <a:avLst/>
          <a:gdLst/>
          <a:ahLst/>
          <a:cxnLst/>
          <a:rect l="0" t="0" r="0" b="0"/>
          <a:pathLst>
            <a:path>
              <a:moveTo>
                <a:pt x="0" y="462221"/>
              </a:moveTo>
              <a:lnTo>
                <a:pt x="370031" y="462221"/>
              </a:lnTo>
              <a:lnTo>
                <a:pt x="370031" y="0"/>
              </a:lnTo>
              <a:lnTo>
                <a:pt x="740062" y="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s-EC" sz="1000" kern="1200" dirty="0"/>
        </a:p>
      </dsp:txBody>
      <dsp:txXfrm>
        <a:off x="2015284" y="2128219"/>
        <a:ext cx="43627" cy="43627"/>
      </dsp:txXfrm>
    </dsp:sp>
    <dsp:sp modelId="{D4FFE073-2399-4DED-8DE5-88E208DC7A09}">
      <dsp:nvSpPr>
        <dsp:cNvPr id="0" name=""/>
        <dsp:cNvSpPr/>
      </dsp:nvSpPr>
      <dsp:spPr>
        <a:xfrm>
          <a:off x="1667066" y="774137"/>
          <a:ext cx="740062" cy="1607007"/>
        </a:xfrm>
        <a:custGeom>
          <a:avLst/>
          <a:gdLst/>
          <a:ahLst/>
          <a:cxnLst/>
          <a:rect l="0" t="0" r="0" b="0"/>
          <a:pathLst>
            <a:path>
              <a:moveTo>
                <a:pt x="0" y="1607007"/>
              </a:moveTo>
              <a:lnTo>
                <a:pt x="370031" y="1607007"/>
              </a:lnTo>
              <a:lnTo>
                <a:pt x="370031" y="0"/>
              </a:lnTo>
              <a:lnTo>
                <a:pt x="740062" y="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s-EC" sz="1050" kern="1200" dirty="0"/>
        </a:p>
      </dsp:txBody>
      <dsp:txXfrm>
        <a:off x="1992867" y="1533410"/>
        <a:ext cx="88461" cy="88461"/>
      </dsp:txXfrm>
    </dsp:sp>
    <dsp:sp modelId="{759E44B1-EBAD-4BA8-A891-18DCB81A2FF3}">
      <dsp:nvSpPr>
        <dsp:cNvPr id="0" name=""/>
        <dsp:cNvSpPr/>
      </dsp:nvSpPr>
      <dsp:spPr>
        <a:xfrm rot="16200000">
          <a:off x="-694086" y="1925950"/>
          <a:ext cx="3811919" cy="910388"/>
        </a:xfrm>
        <a:prstGeom prst="rect">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EC" sz="3200" kern="1200" dirty="0" smtClean="0"/>
            <a:t>DIRECCIONAMIENTO ESTRATÉGICO</a:t>
          </a:r>
          <a:endParaRPr lang="es-EC" sz="3200" kern="1200" dirty="0"/>
        </a:p>
      </dsp:txBody>
      <dsp:txXfrm>
        <a:off x="-694086" y="1925950"/>
        <a:ext cx="3811919" cy="910388"/>
      </dsp:txXfrm>
    </dsp:sp>
    <dsp:sp modelId="{0DF58B5C-13D2-4BD2-97AE-AB515A677634}">
      <dsp:nvSpPr>
        <dsp:cNvPr id="0" name=""/>
        <dsp:cNvSpPr/>
      </dsp:nvSpPr>
      <dsp:spPr>
        <a:xfrm>
          <a:off x="2407129" y="316223"/>
          <a:ext cx="5395125" cy="915828"/>
        </a:xfrm>
        <a:prstGeom prst="rect">
          <a:avLst/>
        </a:prstGeom>
        <a:gradFill rotWithShape="0">
          <a:gsLst>
            <a:gs pos="0">
              <a:schemeClr val="accent6">
                <a:hueOff val="0"/>
                <a:satOff val="0"/>
                <a:lumOff val="0"/>
                <a:alphaOff val="0"/>
                <a:tint val="83000"/>
                <a:satMod val="100000"/>
                <a:lumMod val="100000"/>
              </a:schemeClr>
            </a:gs>
            <a:gs pos="100000">
              <a:schemeClr val="accent6">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dirty="0" smtClean="0"/>
            <a:t>Misión:</a:t>
          </a:r>
        </a:p>
        <a:p>
          <a:pPr lvl="0" algn="just" defTabSz="622300">
            <a:lnSpc>
              <a:spcPct val="90000"/>
            </a:lnSpc>
            <a:spcBef>
              <a:spcPct val="0"/>
            </a:spcBef>
            <a:spcAft>
              <a:spcPct val="35000"/>
            </a:spcAft>
          </a:pPr>
          <a:r>
            <a:rPr lang="es-EC" sz="1400" kern="1200" dirty="0" smtClean="0"/>
            <a:t>Satisfacer las necesidades de información y entretenimiento al público de la provincia de Pichincha,  brindándoles una programación de calidad y de libre expresión, con personal calificado, ético y creativo. </a:t>
          </a:r>
          <a:endParaRPr lang="es-EC" sz="1400" kern="1200" dirty="0"/>
        </a:p>
      </dsp:txBody>
      <dsp:txXfrm>
        <a:off x="2407129" y="316223"/>
        <a:ext cx="5395125" cy="915828"/>
      </dsp:txXfrm>
    </dsp:sp>
    <dsp:sp modelId="{28F67BB2-FED4-4FF0-860C-EAB0694B5AF1}">
      <dsp:nvSpPr>
        <dsp:cNvPr id="0" name=""/>
        <dsp:cNvSpPr/>
      </dsp:nvSpPr>
      <dsp:spPr>
        <a:xfrm>
          <a:off x="2407129" y="1461008"/>
          <a:ext cx="5399811" cy="915828"/>
        </a:xfrm>
        <a:prstGeom prst="rect">
          <a:avLst/>
        </a:prstGeom>
        <a:gradFill rotWithShape="0">
          <a:gsLst>
            <a:gs pos="0">
              <a:schemeClr val="accent6">
                <a:hueOff val="0"/>
                <a:satOff val="0"/>
                <a:lumOff val="0"/>
                <a:alphaOff val="0"/>
                <a:tint val="83000"/>
                <a:satMod val="100000"/>
                <a:lumMod val="100000"/>
              </a:schemeClr>
            </a:gs>
            <a:gs pos="100000">
              <a:schemeClr val="accent6">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dirty="0" smtClean="0"/>
            <a:t>Visión:</a:t>
          </a:r>
        </a:p>
        <a:p>
          <a:pPr lvl="0" algn="just" defTabSz="622300">
            <a:lnSpc>
              <a:spcPct val="90000"/>
            </a:lnSpc>
            <a:spcBef>
              <a:spcPct val="0"/>
            </a:spcBef>
            <a:spcAft>
              <a:spcPct val="35000"/>
            </a:spcAft>
          </a:pPr>
          <a:r>
            <a:rPr lang="es-EC" sz="1400" kern="1200" dirty="0" smtClean="0"/>
            <a:t>Al 2022 ser el medio de comunicación universitario en constante innovación, líder en transmisión de información a través de la radio y canal de televisión con mayor entretenimiento y Rating a nivel Provincial.</a:t>
          </a:r>
          <a:endParaRPr lang="es-EC" sz="1400" kern="1200" dirty="0"/>
        </a:p>
      </dsp:txBody>
      <dsp:txXfrm>
        <a:off x="2407129" y="1461008"/>
        <a:ext cx="5399811" cy="915828"/>
      </dsp:txXfrm>
    </dsp:sp>
    <dsp:sp modelId="{FCA872E6-D7A5-4A42-BBC3-271B6272A481}">
      <dsp:nvSpPr>
        <dsp:cNvPr id="0" name=""/>
        <dsp:cNvSpPr/>
      </dsp:nvSpPr>
      <dsp:spPr>
        <a:xfrm>
          <a:off x="2439601" y="2605794"/>
          <a:ext cx="5346071" cy="1907560"/>
        </a:xfrm>
        <a:prstGeom prst="rect">
          <a:avLst/>
        </a:prstGeom>
        <a:gradFill rotWithShape="0">
          <a:gsLst>
            <a:gs pos="0">
              <a:schemeClr val="accent6">
                <a:hueOff val="0"/>
                <a:satOff val="0"/>
                <a:lumOff val="0"/>
                <a:alphaOff val="0"/>
                <a:tint val="83000"/>
                <a:satMod val="100000"/>
                <a:lumMod val="100000"/>
              </a:schemeClr>
            </a:gs>
            <a:gs pos="100000">
              <a:schemeClr val="accent6">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b="1" kern="1200" dirty="0" smtClean="0"/>
            <a:t>Políticas</a:t>
          </a:r>
        </a:p>
        <a:p>
          <a:pPr lvl="0" algn="l" defTabSz="622300">
            <a:lnSpc>
              <a:spcPct val="90000"/>
            </a:lnSpc>
            <a:spcBef>
              <a:spcPct val="0"/>
            </a:spcBef>
            <a:spcAft>
              <a:spcPct val="35000"/>
            </a:spcAft>
          </a:pPr>
          <a:r>
            <a:rPr lang="es-EC" sz="1400" kern="1200" dirty="0" smtClean="0"/>
            <a:t>	Responsabilidad social</a:t>
          </a:r>
        </a:p>
        <a:p>
          <a:pPr lvl="0" algn="l" defTabSz="622300">
            <a:lnSpc>
              <a:spcPct val="90000"/>
            </a:lnSpc>
            <a:spcBef>
              <a:spcPct val="0"/>
            </a:spcBef>
            <a:spcAft>
              <a:spcPct val="35000"/>
            </a:spcAft>
          </a:pPr>
          <a:r>
            <a:rPr lang="es-EC" sz="1400" kern="1200" dirty="0" smtClean="0"/>
            <a:t>	Identidad universitaria </a:t>
          </a:r>
        </a:p>
        <a:p>
          <a:pPr lvl="0" algn="l" defTabSz="622300">
            <a:lnSpc>
              <a:spcPct val="90000"/>
            </a:lnSpc>
            <a:spcBef>
              <a:spcPct val="0"/>
            </a:spcBef>
            <a:spcAft>
              <a:spcPct val="35000"/>
            </a:spcAft>
          </a:pPr>
          <a:r>
            <a:rPr lang="es-EC" sz="1400" kern="1200" dirty="0" smtClean="0"/>
            <a:t>	Libre expresión </a:t>
          </a:r>
        </a:p>
        <a:p>
          <a:pPr lvl="0" algn="l" defTabSz="622300">
            <a:lnSpc>
              <a:spcPct val="90000"/>
            </a:lnSpc>
            <a:spcBef>
              <a:spcPct val="0"/>
            </a:spcBef>
            <a:spcAft>
              <a:spcPct val="35000"/>
            </a:spcAft>
          </a:pPr>
          <a:r>
            <a:rPr lang="es-EC" sz="1400" kern="1200" dirty="0" smtClean="0"/>
            <a:t>	Transparencia</a:t>
          </a:r>
        </a:p>
        <a:p>
          <a:pPr lvl="0" algn="l" defTabSz="622300">
            <a:lnSpc>
              <a:spcPct val="90000"/>
            </a:lnSpc>
            <a:spcBef>
              <a:spcPct val="0"/>
            </a:spcBef>
            <a:spcAft>
              <a:spcPct val="35000"/>
            </a:spcAft>
          </a:pPr>
          <a:r>
            <a:rPr lang="es-EC" sz="1400" kern="1200" dirty="0" smtClean="0"/>
            <a:t>	Promoción del desarrollo de conocimiento y creatividad</a:t>
          </a:r>
        </a:p>
        <a:p>
          <a:pPr lvl="0" algn="l" defTabSz="622300">
            <a:lnSpc>
              <a:spcPct val="90000"/>
            </a:lnSpc>
            <a:spcBef>
              <a:spcPct val="0"/>
            </a:spcBef>
            <a:spcAft>
              <a:spcPct val="35000"/>
            </a:spcAft>
          </a:pPr>
          <a:r>
            <a:rPr lang="es-EC" sz="1400" kern="1200" dirty="0" smtClean="0"/>
            <a:t>	Credibilidad e imparcialidad</a:t>
          </a:r>
        </a:p>
        <a:p>
          <a:pPr lvl="0" algn="l" defTabSz="622300">
            <a:lnSpc>
              <a:spcPct val="90000"/>
            </a:lnSpc>
            <a:spcBef>
              <a:spcPct val="0"/>
            </a:spcBef>
            <a:spcAft>
              <a:spcPct val="35000"/>
            </a:spcAft>
          </a:pPr>
          <a:r>
            <a:rPr lang="es-EC" sz="1400" kern="1200" dirty="0" smtClean="0"/>
            <a:t>	Contenidos educativos, informativos y culturales de calidad </a:t>
          </a:r>
          <a:endParaRPr lang="es-EC" sz="1400" kern="1200" dirty="0"/>
        </a:p>
      </dsp:txBody>
      <dsp:txXfrm>
        <a:off x="2439601" y="2605794"/>
        <a:ext cx="5346071" cy="19075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FFA9F-E7DB-43E0-9AE4-A228048F24C7}">
      <dsp:nvSpPr>
        <dsp:cNvPr id="0" name=""/>
        <dsp:cNvSpPr/>
      </dsp:nvSpPr>
      <dsp:spPr>
        <a:xfrm rot="5400000">
          <a:off x="514347" y="1469512"/>
          <a:ext cx="1536123" cy="2556074"/>
        </a:xfrm>
        <a:prstGeom prst="corner">
          <a:avLst>
            <a:gd name="adj1" fmla="val 16120"/>
            <a:gd name="adj2" fmla="val 1611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4846C5-B27B-4F82-892E-7C91661A506F}">
      <dsp:nvSpPr>
        <dsp:cNvPr id="0" name=""/>
        <dsp:cNvSpPr/>
      </dsp:nvSpPr>
      <dsp:spPr>
        <a:xfrm>
          <a:off x="257930" y="2233228"/>
          <a:ext cx="2307638" cy="2022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s-EC" sz="1600" b="1" kern="1200" dirty="0" smtClean="0"/>
            <a:t>CORTO PLAZO</a:t>
          </a:r>
          <a:endParaRPr lang="es-EC" sz="1600" b="1" kern="1200" dirty="0"/>
        </a:p>
        <a:p>
          <a:pPr marL="57150" lvl="1" indent="-57150" algn="just" defTabSz="488950">
            <a:lnSpc>
              <a:spcPct val="90000"/>
            </a:lnSpc>
            <a:spcBef>
              <a:spcPct val="0"/>
            </a:spcBef>
            <a:spcAft>
              <a:spcPct val="15000"/>
            </a:spcAft>
            <a:buChar char="••"/>
          </a:pPr>
          <a:r>
            <a:rPr lang="es-EC" sz="1100" kern="1200" dirty="0" smtClean="0"/>
            <a:t>Determinar la oferta y demanda de los servicios de radio y televisión en la provincia de Pichincha, mediante un estudio de mercado para determinar la factibilidad a la audiencia correspondiente.</a:t>
          </a:r>
          <a:endParaRPr lang="es-EC" sz="1100" kern="1200" dirty="0"/>
        </a:p>
        <a:p>
          <a:pPr marL="57150" lvl="1" indent="-57150" algn="just" defTabSz="488950">
            <a:lnSpc>
              <a:spcPct val="90000"/>
            </a:lnSpc>
            <a:spcBef>
              <a:spcPct val="0"/>
            </a:spcBef>
            <a:spcAft>
              <a:spcPct val="15000"/>
            </a:spcAft>
            <a:buChar char="••"/>
          </a:pPr>
          <a:r>
            <a:rPr lang="es-EC" sz="1100" kern="1200" dirty="0" smtClean="0"/>
            <a:t>Determinar los requisitos, políticas y gestiones a realizarse mediante el acercamiento con los diversos entes reguladores necesarios para la concesión de una frecuencia de televisión y de radio.</a:t>
          </a:r>
          <a:endParaRPr lang="es-EC" sz="1100" kern="1200" dirty="0"/>
        </a:p>
      </dsp:txBody>
      <dsp:txXfrm>
        <a:off x="257930" y="2233228"/>
        <a:ext cx="2307638" cy="2022780"/>
      </dsp:txXfrm>
    </dsp:sp>
    <dsp:sp modelId="{0B67BAC2-114D-46EE-BE94-148687BE59FA}">
      <dsp:nvSpPr>
        <dsp:cNvPr id="0" name=""/>
        <dsp:cNvSpPr/>
      </dsp:nvSpPr>
      <dsp:spPr>
        <a:xfrm>
          <a:off x="2130165" y="1281331"/>
          <a:ext cx="435403" cy="435403"/>
        </a:xfrm>
        <a:prstGeom prst="triangle">
          <a:avLst>
            <a:gd name="adj" fmla="val 100000"/>
          </a:avLst>
        </a:prstGeom>
        <a:solidFill>
          <a:schemeClr val="accent2">
            <a:hueOff val="-642048"/>
            <a:satOff val="7377"/>
            <a:lumOff val="2255"/>
            <a:alphaOff val="0"/>
          </a:schemeClr>
        </a:solidFill>
        <a:ln w="15875" cap="flat" cmpd="sng" algn="ctr">
          <a:solidFill>
            <a:schemeClr val="accent2">
              <a:hueOff val="-642048"/>
              <a:satOff val="7377"/>
              <a:lumOff val="22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01AC92-CBEB-49D0-A47F-E9BB6110E107}">
      <dsp:nvSpPr>
        <dsp:cNvPr id="0" name=""/>
        <dsp:cNvSpPr/>
      </dsp:nvSpPr>
      <dsp:spPr>
        <a:xfrm rot="5400000">
          <a:off x="3339347" y="546703"/>
          <a:ext cx="1536123" cy="2556074"/>
        </a:xfrm>
        <a:prstGeom prst="corner">
          <a:avLst>
            <a:gd name="adj1" fmla="val 16120"/>
            <a:gd name="adj2" fmla="val 16110"/>
          </a:avLst>
        </a:prstGeom>
        <a:solidFill>
          <a:schemeClr val="accent2">
            <a:hueOff val="-1284095"/>
            <a:satOff val="14753"/>
            <a:lumOff val="4510"/>
            <a:alphaOff val="0"/>
          </a:schemeClr>
        </a:solidFill>
        <a:ln w="15875" cap="flat" cmpd="sng" algn="ctr">
          <a:solidFill>
            <a:schemeClr val="accent2">
              <a:hueOff val="-1284095"/>
              <a:satOff val="14753"/>
              <a:lumOff val="45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7D46AA-46FD-4783-B300-3300688D3D6C}">
      <dsp:nvSpPr>
        <dsp:cNvPr id="0" name=""/>
        <dsp:cNvSpPr/>
      </dsp:nvSpPr>
      <dsp:spPr>
        <a:xfrm>
          <a:off x="3082930" y="1342197"/>
          <a:ext cx="2307638" cy="2470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s-EC" sz="1600" b="1" kern="1200" dirty="0" smtClean="0"/>
            <a:t>MEDIANO PLAZO</a:t>
          </a:r>
          <a:endParaRPr lang="es-EC" sz="1600" b="1" kern="1200" dirty="0"/>
        </a:p>
        <a:p>
          <a:pPr marL="57150" lvl="1" indent="-57150" algn="just" defTabSz="488950">
            <a:lnSpc>
              <a:spcPct val="90000"/>
            </a:lnSpc>
            <a:spcBef>
              <a:spcPct val="0"/>
            </a:spcBef>
            <a:spcAft>
              <a:spcPct val="15000"/>
            </a:spcAft>
            <a:buChar char="••"/>
          </a:pPr>
          <a:r>
            <a:rPr lang="es-EC" sz="1100" kern="1200" dirty="0" smtClean="0"/>
            <a:t>Estipular el tipo de programación necesaria para los medios de radio FM y canal de televisión </a:t>
          </a:r>
          <a:r>
            <a:rPr lang="es-EC" sz="1100" kern="1200" dirty="0" err="1" smtClean="0"/>
            <a:t>TDT</a:t>
          </a:r>
          <a:r>
            <a:rPr lang="es-EC" sz="1100" kern="1200" dirty="0" smtClean="0"/>
            <a:t> en la provincia de Pichincha, por medio de la identificación de los gustos, preferencias radiales, de televisión y perfiles de los consumidores para direccionar los contenidos audiovisuales al público objetivo.</a:t>
          </a:r>
          <a:endParaRPr lang="es-EC" sz="1100" kern="1200" dirty="0"/>
        </a:p>
        <a:p>
          <a:pPr marL="57150" lvl="1" indent="-57150" algn="just" defTabSz="488950">
            <a:lnSpc>
              <a:spcPct val="90000"/>
            </a:lnSpc>
            <a:spcBef>
              <a:spcPct val="0"/>
            </a:spcBef>
            <a:spcAft>
              <a:spcPct val="15000"/>
            </a:spcAft>
            <a:buChar char="••"/>
          </a:pPr>
          <a:r>
            <a:rPr lang="es-EC" sz="1100" kern="1200" dirty="0" smtClean="0"/>
            <a:t>Determinar los costos de pautar en la radio y canal de Televisión de la </a:t>
          </a:r>
          <a:r>
            <a:rPr lang="es-EC" sz="1100" kern="1200" dirty="0" err="1" smtClean="0"/>
            <a:t>ESPE</a:t>
          </a:r>
          <a:r>
            <a:rPr lang="es-EC" sz="1100" kern="1200" dirty="0" smtClean="0"/>
            <a:t>, mediante la solicitud de proformas a medios de alta participación en el mercado nacional, sobre las diferentes franjas de programación y la disposición de pago de los interesados en las mismas, con el fin de configurar una propuesta económica para la Universidad.</a:t>
          </a:r>
          <a:endParaRPr lang="es-EC" sz="1100" kern="1200" dirty="0"/>
        </a:p>
      </dsp:txBody>
      <dsp:txXfrm>
        <a:off x="3082930" y="1342197"/>
        <a:ext cx="2307638" cy="2470300"/>
      </dsp:txXfrm>
    </dsp:sp>
    <dsp:sp modelId="{F8AE8963-B6DD-421B-BEC2-152D045B69E8}">
      <dsp:nvSpPr>
        <dsp:cNvPr id="0" name=""/>
        <dsp:cNvSpPr/>
      </dsp:nvSpPr>
      <dsp:spPr>
        <a:xfrm>
          <a:off x="4955165" y="358522"/>
          <a:ext cx="435403" cy="435403"/>
        </a:xfrm>
        <a:prstGeom prst="triangle">
          <a:avLst>
            <a:gd name="adj" fmla="val 100000"/>
          </a:avLst>
        </a:prstGeom>
        <a:solidFill>
          <a:schemeClr val="accent2">
            <a:hueOff val="-1926143"/>
            <a:satOff val="22130"/>
            <a:lumOff val="6764"/>
            <a:alphaOff val="0"/>
          </a:schemeClr>
        </a:solidFill>
        <a:ln w="15875" cap="flat" cmpd="sng" algn="ctr">
          <a:solidFill>
            <a:schemeClr val="accent2">
              <a:hueOff val="-1926143"/>
              <a:satOff val="22130"/>
              <a:lumOff val="67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AD334E-2C04-4FAF-8F86-3ED8D0917F58}">
      <dsp:nvSpPr>
        <dsp:cNvPr id="0" name=""/>
        <dsp:cNvSpPr/>
      </dsp:nvSpPr>
      <dsp:spPr>
        <a:xfrm rot="5400000">
          <a:off x="6164347" y="-364150"/>
          <a:ext cx="1536123" cy="2556074"/>
        </a:xfrm>
        <a:prstGeom prst="corner">
          <a:avLst>
            <a:gd name="adj1" fmla="val 16120"/>
            <a:gd name="adj2" fmla="val 16110"/>
          </a:avLst>
        </a:prstGeom>
        <a:solidFill>
          <a:schemeClr val="accent2">
            <a:hueOff val="-2568191"/>
            <a:satOff val="29507"/>
            <a:lumOff val="9019"/>
            <a:alphaOff val="0"/>
          </a:schemeClr>
        </a:solidFill>
        <a:ln w="15875" cap="flat" cmpd="sng" algn="ctr">
          <a:solidFill>
            <a:schemeClr val="accent2">
              <a:hueOff val="-2568191"/>
              <a:satOff val="29507"/>
              <a:lumOff val="901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1CEB78-13F1-47F3-B3A5-DFD1DFDD9C88}">
      <dsp:nvSpPr>
        <dsp:cNvPr id="0" name=""/>
        <dsp:cNvSpPr/>
      </dsp:nvSpPr>
      <dsp:spPr>
        <a:xfrm>
          <a:off x="5907930" y="407858"/>
          <a:ext cx="2307638" cy="2446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just" defTabSz="711200">
            <a:lnSpc>
              <a:spcPct val="90000"/>
            </a:lnSpc>
            <a:spcBef>
              <a:spcPct val="0"/>
            </a:spcBef>
            <a:spcAft>
              <a:spcPct val="35000"/>
            </a:spcAft>
          </a:pPr>
          <a:r>
            <a:rPr lang="es-EC" sz="1600" b="1" kern="1200" dirty="0" smtClean="0"/>
            <a:t>LARGO PLAZO</a:t>
          </a:r>
          <a:endParaRPr lang="es-EC" sz="1600" b="1" kern="1200" dirty="0"/>
        </a:p>
        <a:p>
          <a:pPr marL="57150" lvl="1" indent="-57150" algn="just" defTabSz="488950">
            <a:lnSpc>
              <a:spcPct val="90000"/>
            </a:lnSpc>
            <a:spcBef>
              <a:spcPct val="0"/>
            </a:spcBef>
            <a:spcAft>
              <a:spcPct val="15000"/>
            </a:spcAft>
            <a:buChar char="••"/>
          </a:pPr>
          <a:r>
            <a:rPr lang="es-EC" sz="1100" kern="1200" dirty="0" smtClean="0"/>
            <a:t>Evaluar financieramente el comportamiento y el grado de aceptación que podría tener la implementación del proyecto de radio FM y canal de televisión </a:t>
          </a:r>
          <a:r>
            <a:rPr lang="es-EC" sz="1100" kern="1200" dirty="0" err="1" smtClean="0"/>
            <a:t>TDT</a:t>
          </a:r>
          <a:r>
            <a:rPr lang="es-EC" sz="1100" kern="1200" dirty="0" smtClean="0"/>
            <a:t> institucional de la Universidad de las Fuerzas Armadas – </a:t>
          </a:r>
          <a:r>
            <a:rPr lang="es-EC" sz="1100" kern="1200" dirty="0" err="1" smtClean="0"/>
            <a:t>ESPE</a:t>
          </a:r>
          <a:r>
            <a:rPr lang="es-EC" sz="1100" kern="1200" dirty="0" smtClean="0"/>
            <a:t> a través de indicadores económicos para determinar la viabilidad del proyecto.</a:t>
          </a:r>
          <a:endParaRPr lang="es-EC" sz="1100" kern="1200" dirty="0"/>
        </a:p>
        <a:p>
          <a:pPr marL="57150" lvl="1" indent="-57150" algn="just" defTabSz="488950">
            <a:lnSpc>
              <a:spcPct val="90000"/>
            </a:lnSpc>
            <a:spcBef>
              <a:spcPct val="0"/>
            </a:spcBef>
            <a:spcAft>
              <a:spcPct val="15000"/>
            </a:spcAft>
            <a:buChar char="••"/>
          </a:pPr>
          <a:r>
            <a:rPr lang="es-EC" sz="1100" kern="1200" dirty="0" smtClean="0"/>
            <a:t>Posicionar al medio de comunicación de la Universidad de las Fuerzas Armadas </a:t>
          </a:r>
          <a:r>
            <a:rPr lang="es-EC" sz="1100" kern="1200" dirty="0" err="1" smtClean="0"/>
            <a:t>ESPE</a:t>
          </a:r>
          <a:r>
            <a:rPr lang="es-EC" sz="1100" kern="1200" dirty="0" smtClean="0"/>
            <a:t> dentro de las principales preferencias de la audiencia y clientes potenciales, mediante la creación de un plan de medios para informar, entretener y educar al público objetivo.</a:t>
          </a:r>
          <a:endParaRPr lang="es-EC" sz="1100" kern="1200" dirty="0"/>
        </a:p>
      </dsp:txBody>
      <dsp:txXfrm>
        <a:off x="5907930" y="407858"/>
        <a:ext cx="2307638" cy="24463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D882A-6996-4958-BCDE-F2DAC9180382}">
      <dsp:nvSpPr>
        <dsp:cNvPr id="0" name=""/>
        <dsp:cNvSpPr/>
      </dsp:nvSpPr>
      <dsp:spPr>
        <a:xfrm rot="9504644">
          <a:off x="2925036" y="2398251"/>
          <a:ext cx="613234" cy="0"/>
        </a:xfrm>
        <a:custGeom>
          <a:avLst/>
          <a:gdLst/>
          <a:ahLst/>
          <a:cxnLst/>
          <a:rect l="0" t="0" r="0" b="0"/>
          <a:pathLst>
            <a:path>
              <a:moveTo>
                <a:pt x="0" y="0"/>
              </a:moveTo>
              <a:lnTo>
                <a:pt x="613234"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485C90-822E-4456-9476-68720E6620F3}">
      <dsp:nvSpPr>
        <dsp:cNvPr id="0" name=""/>
        <dsp:cNvSpPr/>
      </dsp:nvSpPr>
      <dsp:spPr>
        <a:xfrm rot="1402832">
          <a:off x="5027883" y="2405539"/>
          <a:ext cx="605326" cy="0"/>
        </a:xfrm>
        <a:custGeom>
          <a:avLst/>
          <a:gdLst/>
          <a:ahLst/>
          <a:cxnLst/>
          <a:rect l="0" t="0" r="0" b="0"/>
          <a:pathLst>
            <a:path>
              <a:moveTo>
                <a:pt x="0" y="0"/>
              </a:moveTo>
              <a:lnTo>
                <a:pt x="605326"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31B01D-D845-41F4-8AFB-ACA3233A877B}">
      <dsp:nvSpPr>
        <dsp:cNvPr id="0" name=""/>
        <dsp:cNvSpPr/>
      </dsp:nvSpPr>
      <dsp:spPr>
        <a:xfrm rot="20306412">
          <a:off x="5095227" y="1510775"/>
          <a:ext cx="761803" cy="0"/>
        </a:xfrm>
        <a:custGeom>
          <a:avLst/>
          <a:gdLst/>
          <a:ahLst/>
          <a:cxnLst/>
          <a:rect l="0" t="0" r="0" b="0"/>
          <a:pathLst>
            <a:path>
              <a:moveTo>
                <a:pt x="0" y="0"/>
              </a:moveTo>
              <a:lnTo>
                <a:pt x="761803"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CE4541-3E7B-449E-81A3-031563964480}">
      <dsp:nvSpPr>
        <dsp:cNvPr id="0" name=""/>
        <dsp:cNvSpPr/>
      </dsp:nvSpPr>
      <dsp:spPr>
        <a:xfrm rot="12202647">
          <a:off x="3174651" y="1565936"/>
          <a:ext cx="427482" cy="0"/>
        </a:xfrm>
        <a:custGeom>
          <a:avLst/>
          <a:gdLst/>
          <a:ahLst/>
          <a:cxnLst/>
          <a:rect l="0" t="0" r="0" b="0"/>
          <a:pathLst>
            <a:path>
              <a:moveTo>
                <a:pt x="0" y="0"/>
              </a:moveTo>
              <a:lnTo>
                <a:pt x="427482" y="0"/>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FEB7F-5314-4A38-B9E3-C01EE5E58424}">
      <dsp:nvSpPr>
        <dsp:cNvPr id="0" name=""/>
        <dsp:cNvSpPr/>
      </dsp:nvSpPr>
      <dsp:spPr>
        <a:xfrm>
          <a:off x="2009964" y="1650745"/>
          <a:ext cx="4617501" cy="634685"/>
        </a:xfrm>
        <a:prstGeom prst="roundRect">
          <a:avLst/>
        </a:prstGeom>
        <a:gradFill rotWithShape="0">
          <a:gsLst>
            <a:gs pos="0">
              <a:schemeClr val="accent2">
                <a:hueOff val="0"/>
                <a:satOff val="0"/>
                <a:lumOff val="0"/>
                <a:alphaOff val="0"/>
                <a:tint val="83000"/>
                <a:satMod val="100000"/>
                <a:lumMod val="100000"/>
              </a:schemeClr>
            </a:gs>
            <a:gs pos="100000">
              <a:schemeClr val="accent2">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s-EC" sz="1400" b="1" kern="1200" noProof="0" dirty="0" smtClean="0"/>
            <a:t>Inexistencia de medios de comunicación universitarios  que cubran los cantones  Quito, Cayambe, Pedro Moncayo, Mejía y Rumiñahui de la Provincia de Pichincha</a:t>
          </a:r>
          <a:endParaRPr lang="es-EC" sz="1400" b="1" kern="1200" noProof="0" dirty="0"/>
        </a:p>
      </dsp:txBody>
      <dsp:txXfrm>
        <a:off x="2040947" y="1681728"/>
        <a:ext cx="4555535" cy="572719"/>
      </dsp:txXfrm>
    </dsp:sp>
    <dsp:sp modelId="{2D5C5CBE-C701-4A46-8D27-21021FF4F188}">
      <dsp:nvSpPr>
        <dsp:cNvPr id="0" name=""/>
        <dsp:cNvSpPr/>
      </dsp:nvSpPr>
      <dsp:spPr>
        <a:xfrm>
          <a:off x="1246935" y="908386"/>
          <a:ext cx="2565570" cy="572739"/>
        </a:xfrm>
        <a:prstGeom prst="roundRect">
          <a:avLst/>
        </a:prstGeom>
        <a:gradFill rotWithShape="0">
          <a:gsLst>
            <a:gs pos="0">
              <a:schemeClr val="accent3">
                <a:hueOff val="0"/>
                <a:satOff val="0"/>
                <a:lumOff val="0"/>
                <a:alphaOff val="0"/>
                <a:tint val="83000"/>
                <a:satMod val="100000"/>
                <a:lumMod val="100000"/>
              </a:schemeClr>
            </a:gs>
            <a:gs pos="100000">
              <a:schemeClr val="accent3">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err="1"/>
            <a:t>Desinformación</a:t>
          </a:r>
          <a:r>
            <a:rPr lang="en-US" sz="1100" kern="1200" dirty="0"/>
            <a:t> </a:t>
          </a:r>
          <a:r>
            <a:rPr lang="en-US" sz="1100" kern="1200" dirty="0" smtClean="0"/>
            <a:t>y </a:t>
          </a:r>
          <a:r>
            <a:rPr lang="en-US" sz="1100" kern="1200" dirty="0" err="1" smtClean="0"/>
            <a:t>desconocimiento</a:t>
          </a:r>
          <a:r>
            <a:rPr lang="en-US" sz="1100" kern="1200" dirty="0" smtClean="0"/>
            <a:t> </a:t>
          </a:r>
          <a:r>
            <a:rPr lang="en-US" sz="1100" kern="1200" dirty="0" err="1" smtClean="0"/>
            <a:t>sobre</a:t>
          </a:r>
          <a:r>
            <a:rPr lang="en-US" sz="1100" kern="1200" dirty="0" smtClean="0"/>
            <a:t> la Universidad </a:t>
          </a:r>
          <a:r>
            <a:rPr lang="en-US" sz="1100" kern="1200" dirty="0" err="1" smtClean="0"/>
            <a:t>en</a:t>
          </a:r>
          <a:r>
            <a:rPr lang="en-US" sz="1100" kern="1200" dirty="0" smtClean="0"/>
            <a:t> </a:t>
          </a:r>
          <a:r>
            <a:rPr lang="en-US" sz="1100" kern="1200" dirty="0" err="1" smtClean="0"/>
            <a:t>los</a:t>
          </a:r>
          <a:r>
            <a:rPr lang="en-US" sz="1100" kern="1200" dirty="0" smtClean="0"/>
            <a:t> </a:t>
          </a:r>
          <a:r>
            <a:rPr lang="en-US" sz="1100" kern="1200" dirty="0" err="1" smtClean="0"/>
            <a:t>medios</a:t>
          </a:r>
          <a:endParaRPr lang="en-US" sz="1100" kern="1200" dirty="0"/>
        </a:p>
      </dsp:txBody>
      <dsp:txXfrm>
        <a:off x="1274894" y="936345"/>
        <a:ext cx="2509652" cy="516821"/>
      </dsp:txXfrm>
    </dsp:sp>
    <dsp:sp modelId="{77CCEADE-5A17-4369-B495-39D10A677DA5}">
      <dsp:nvSpPr>
        <dsp:cNvPr id="0" name=""/>
        <dsp:cNvSpPr/>
      </dsp:nvSpPr>
      <dsp:spPr>
        <a:xfrm rot="12880932">
          <a:off x="1761998" y="797888"/>
          <a:ext cx="388379" cy="0"/>
        </a:xfrm>
        <a:custGeom>
          <a:avLst/>
          <a:gdLst/>
          <a:ahLst/>
          <a:cxnLst/>
          <a:rect l="0" t="0" r="0" b="0"/>
          <a:pathLst>
            <a:path>
              <a:moveTo>
                <a:pt x="0" y="0"/>
              </a:moveTo>
              <a:lnTo>
                <a:pt x="388379"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06B2C3-4F25-431E-A9BC-B7919F07E38B}">
      <dsp:nvSpPr>
        <dsp:cNvPr id="0" name=""/>
        <dsp:cNvSpPr/>
      </dsp:nvSpPr>
      <dsp:spPr>
        <a:xfrm>
          <a:off x="307082" y="129340"/>
          <a:ext cx="2172378" cy="558048"/>
        </a:xfrm>
        <a:prstGeom prst="roundRect">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a:t>La </a:t>
          </a:r>
          <a:r>
            <a:rPr lang="en-US" sz="1100" kern="1200" dirty="0" err="1"/>
            <a:t>comunidad</a:t>
          </a:r>
          <a:r>
            <a:rPr lang="en-US" sz="1100" kern="1200" dirty="0"/>
            <a:t> </a:t>
          </a:r>
          <a:r>
            <a:rPr lang="en-US" sz="1100" kern="1200" dirty="0" err="1"/>
            <a:t>educativa</a:t>
          </a:r>
          <a:r>
            <a:rPr lang="en-US" sz="1100" kern="1200" dirty="0"/>
            <a:t> </a:t>
          </a:r>
          <a:r>
            <a:rPr lang="en-US" sz="1100" kern="1200" dirty="0" smtClean="0"/>
            <a:t>ESPE </a:t>
          </a:r>
          <a:r>
            <a:rPr lang="en-US" sz="1100" kern="1200" dirty="0" err="1" smtClean="0"/>
            <a:t>desconoce</a:t>
          </a:r>
          <a:r>
            <a:rPr lang="en-US" sz="1100" kern="1200" dirty="0" smtClean="0"/>
            <a:t> </a:t>
          </a:r>
          <a:r>
            <a:rPr lang="en-US" sz="1100" kern="1200" dirty="0"/>
            <a:t>las </a:t>
          </a:r>
          <a:r>
            <a:rPr lang="en-US" sz="1100" kern="1200" dirty="0" err="1"/>
            <a:t>actividades</a:t>
          </a:r>
          <a:r>
            <a:rPr lang="en-US" sz="1100" kern="1200" dirty="0"/>
            <a:t> que </a:t>
          </a:r>
          <a:r>
            <a:rPr lang="en-US" sz="1100" kern="1200" dirty="0" err="1"/>
            <a:t>desarrolla</a:t>
          </a:r>
          <a:r>
            <a:rPr lang="en-US" sz="1100" kern="1200" dirty="0"/>
            <a:t> la Universidad</a:t>
          </a:r>
        </a:p>
      </dsp:txBody>
      <dsp:txXfrm>
        <a:off x="334324" y="156582"/>
        <a:ext cx="2117894" cy="503564"/>
      </dsp:txXfrm>
    </dsp:sp>
    <dsp:sp modelId="{BF415260-9BB9-4E92-80AC-573BC428DFD2}">
      <dsp:nvSpPr>
        <dsp:cNvPr id="0" name=""/>
        <dsp:cNvSpPr/>
      </dsp:nvSpPr>
      <dsp:spPr>
        <a:xfrm rot="20059913">
          <a:off x="3100614" y="798708"/>
          <a:ext cx="506411" cy="0"/>
        </a:xfrm>
        <a:custGeom>
          <a:avLst/>
          <a:gdLst/>
          <a:ahLst/>
          <a:cxnLst/>
          <a:rect l="0" t="0" r="0" b="0"/>
          <a:pathLst>
            <a:path>
              <a:moveTo>
                <a:pt x="0" y="0"/>
              </a:moveTo>
              <a:lnTo>
                <a:pt x="506411"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D751F1-1B9E-4D44-BAE9-3068D9F8E67B}">
      <dsp:nvSpPr>
        <dsp:cNvPr id="0" name=""/>
        <dsp:cNvSpPr/>
      </dsp:nvSpPr>
      <dsp:spPr>
        <a:xfrm>
          <a:off x="3049608" y="116291"/>
          <a:ext cx="2256623" cy="572739"/>
        </a:xfrm>
        <a:prstGeom prst="roundRect">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err="1" smtClean="0"/>
            <a:t>Desinformación</a:t>
          </a:r>
          <a:r>
            <a:rPr lang="en-US" sz="1100" kern="1200" dirty="0" smtClean="0"/>
            <a:t> del </a:t>
          </a:r>
          <a:r>
            <a:rPr lang="en-US" sz="1100" kern="1200" dirty="0" err="1" smtClean="0"/>
            <a:t>público</a:t>
          </a:r>
          <a:r>
            <a:rPr lang="en-US" sz="1100" kern="1200" dirty="0" smtClean="0"/>
            <a:t> general </a:t>
          </a:r>
          <a:r>
            <a:rPr lang="en-US" sz="1100" kern="1200" dirty="0" err="1" smtClean="0"/>
            <a:t>sobre</a:t>
          </a:r>
          <a:r>
            <a:rPr lang="en-US" sz="1100" kern="1200" dirty="0" smtClean="0"/>
            <a:t> las </a:t>
          </a:r>
          <a:r>
            <a:rPr lang="en-US" sz="1100" kern="1200" dirty="0" err="1" smtClean="0"/>
            <a:t>actividades</a:t>
          </a:r>
          <a:r>
            <a:rPr lang="en-US" sz="1100" kern="1200" dirty="0" smtClean="0"/>
            <a:t> que </a:t>
          </a:r>
          <a:r>
            <a:rPr lang="en-US" sz="1100" kern="1200" dirty="0" err="1" smtClean="0"/>
            <a:t>desarrolla</a:t>
          </a:r>
          <a:r>
            <a:rPr lang="en-US" sz="1100" kern="1200" dirty="0" smtClean="0"/>
            <a:t> la Universidad </a:t>
          </a:r>
          <a:endParaRPr lang="en-US" sz="1100" kern="1200" dirty="0"/>
        </a:p>
      </dsp:txBody>
      <dsp:txXfrm>
        <a:off x="3077567" y="144250"/>
        <a:ext cx="2200705" cy="516821"/>
      </dsp:txXfrm>
    </dsp:sp>
    <dsp:sp modelId="{6D51B93A-42CA-42CE-AC3B-5F1312CA7BAF}">
      <dsp:nvSpPr>
        <dsp:cNvPr id="0" name=""/>
        <dsp:cNvSpPr/>
      </dsp:nvSpPr>
      <dsp:spPr>
        <a:xfrm>
          <a:off x="5601262" y="798064"/>
          <a:ext cx="1907784" cy="572739"/>
        </a:xfrm>
        <a:prstGeom prst="roundRect">
          <a:avLst/>
        </a:prstGeom>
        <a:gradFill rotWithShape="0">
          <a:gsLst>
            <a:gs pos="0">
              <a:schemeClr val="accent6">
                <a:hueOff val="0"/>
                <a:satOff val="0"/>
                <a:lumOff val="0"/>
                <a:alphaOff val="0"/>
                <a:tint val="83000"/>
                <a:satMod val="100000"/>
                <a:lumMod val="100000"/>
              </a:schemeClr>
            </a:gs>
            <a:gs pos="100000">
              <a:schemeClr val="accent6">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err="1" smtClean="0"/>
            <a:t>Deficiencia</a:t>
          </a:r>
          <a:r>
            <a:rPr lang="en-US" sz="1100" kern="1200" dirty="0" smtClean="0"/>
            <a:t> </a:t>
          </a:r>
          <a:r>
            <a:rPr lang="en-US" sz="1100" kern="1200" dirty="0" err="1" smtClean="0"/>
            <a:t>en</a:t>
          </a:r>
          <a:r>
            <a:rPr lang="en-US" sz="1100" kern="1200" dirty="0" smtClean="0"/>
            <a:t> la </a:t>
          </a:r>
          <a:r>
            <a:rPr lang="en-US" sz="1100" kern="1200" dirty="0" err="1"/>
            <a:t>calidad</a:t>
          </a:r>
          <a:r>
            <a:rPr lang="en-US" sz="1100" kern="1200" dirty="0"/>
            <a:t> de </a:t>
          </a:r>
          <a:r>
            <a:rPr lang="en-US" sz="1100" kern="1200" dirty="0" err="1" smtClean="0"/>
            <a:t>información</a:t>
          </a:r>
          <a:r>
            <a:rPr lang="en-US" sz="1100" kern="1200" dirty="0" smtClean="0"/>
            <a:t> </a:t>
          </a:r>
          <a:r>
            <a:rPr lang="en-US" sz="1100" kern="1200" dirty="0"/>
            <a:t>de la Universidad</a:t>
          </a:r>
        </a:p>
      </dsp:txBody>
      <dsp:txXfrm>
        <a:off x="5629221" y="826023"/>
        <a:ext cx="1851866" cy="516821"/>
      </dsp:txXfrm>
    </dsp:sp>
    <dsp:sp modelId="{09945004-D954-4631-8637-3AE895102271}">
      <dsp:nvSpPr>
        <dsp:cNvPr id="0" name=""/>
        <dsp:cNvSpPr/>
      </dsp:nvSpPr>
      <dsp:spPr>
        <a:xfrm>
          <a:off x="5198585" y="2525646"/>
          <a:ext cx="2144303" cy="572739"/>
        </a:xfrm>
        <a:prstGeom prst="roundRect">
          <a:avLst/>
        </a:prstGeom>
        <a:gradFill rotWithShape="0">
          <a:gsLst>
            <a:gs pos="0">
              <a:schemeClr val="accent2">
                <a:hueOff val="0"/>
                <a:satOff val="0"/>
                <a:lumOff val="0"/>
                <a:alphaOff val="0"/>
                <a:tint val="83000"/>
                <a:satMod val="100000"/>
                <a:lumMod val="100000"/>
              </a:schemeClr>
            </a:gs>
            <a:gs pos="100000">
              <a:schemeClr val="accent2">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err="1"/>
            <a:t>Inadecuada</a:t>
          </a:r>
          <a:r>
            <a:rPr lang="en-US" sz="1100" kern="1200" dirty="0"/>
            <a:t> </a:t>
          </a:r>
          <a:r>
            <a:rPr lang="en-US" sz="1100" kern="1200" dirty="0" err="1"/>
            <a:t>comunicación</a:t>
          </a:r>
          <a:r>
            <a:rPr lang="en-US" sz="1100" kern="1200" dirty="0"/>
            <a:t> de las </a:t>
          </a:r>
          <a:r>
            <a:rPr lang="en-US" sz="1100" kern="1200" dirty="0" err="1"/>
            <a:t>acciones</a:t>
          </a:r>
          <a:r>
            <a:rPr lang="en-US" sz="1100" kern="1200" dirty="0"/>
            <a:t> de la Universidad </a:t>
          </a:r>
          <a:r>
            <a:rPr lang="en-US" sz="1100" kern="1200" dirty="0" err="1"/>
            <a:t>en</a:t>
          </a:r>
          <a:r>
            <a:rPr lang="en-US" sz="1100" kern="1200" dirty="0"/>
            <a:t> </a:t>
          </a:r>
          <a:r>
            <a:rPr lang="en-US" sz="1100" kern="1200" dirty="0" err="1"/>
            <a:t>beneficio</a:t>
          </a:r>
          <a:r>
            <a:rPr lang="en-US" sz="1100" kern="1200" dirty="0"/>
            <a:t> de la </a:t>
          </a:r>
          <a:r>
            <a:rPr lang="en-US" sz="1100" kern="1200" dirty="0" err="1"/>
            <a:t>sociedad</a:t>
          </a:r>
          <a:r>
            <a:rPr lang="en-US" sz="1100" kern="1200" dirty="0"/>
            <a:t> </a:t>
          </a:r>
          <a:r>
            <a:rPr lang="en-US" sz="1100" kern="1200" dirty="0" err="1"/>
            <a:t>ecuatoriana</a:t>
          </a:r>
          <a:endParaRPr lang="en-US" sz="1100" kern="1200" dirty="0"/>
        </a:p>
      </dsp:txBody>
      <dsp:txXfrm>
        <a:off x="5226544" y="2553605"/>
        <a:ext cx="2088385" cy="516821"/>
      </dsp:txXfrm>
    </dsp:sp>
    <dsp:sp modelId="{79E3B6ED-0DC7-4064-BAC9-185621ED25CC}">
      <dsp:nvSpPr>
        <dsp:cNvPr id="0" name=""/>
        <dsp:cNvSpPr/>
      </dsp:nvSpPr>
      <dsp:spPr>
        <a:xfrm rot="5400351">
          <a:off x="6190886" y="3178199"/>
          <a:ext cx="159626" cy="0"/>
        </a:xfrm>
        <a:custGeom>
          <a:avLst/>
          <a:gdLst/>
          <a:ahLst/>
          <a:cxnLst/>
          <a:rect l="0" t="0" r="0" b="0"/>
          <a:pathLst>
            <a:path>
              <a:moveTo>
                <a:pt x="0" y="0"/>
              </a:moveTo>
              <a:lnTo>
                <a:pt x="159626"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AEF60B-AA18-43A1-919F-1AE541118352}">
      <dsp:nvSpPr>
        <dsp:cNvPr id="0" name=""/>
        <dsp:cNvSpPr/>
      </dsp:nvSpPr>
      <dsp:spPr>
        <a:xfrm>
          <a:off x="5171701" y="3258013"/>
          <a:ext cx="2197923" cy="572739"/>
        </a:xfrm>
        <a:prstGeom prst="roundRect">
          <a:avLst/>
        </a:prstGeom>
        <a:gradFill rotWithShape="0">
          <a:gsLst>
            <a:gs pos="0">
              <a:schemeClr val="accent3">
                <a:hueOff val="0"/>
                <a:satOff val="0"/>
                <a:lumOff val="0"/>
                <a:alphaOff val="0"/>
                <a:tint val="83000"/>
                <a:satMod val="100000"/>
                <a:lumMod val="100000"/>
              </a:schemeClr>
            </a:gs>
            <a:gs pos="100000">
              <a:schemeClr val="accent3">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a:t>Deficiente cobertura periodística que los medios de comunicación dan a las actividades de la Universidad.</a:t>
          </a:r>
        </a:p>
      </dsp:txBody>
      <dsp:txXfrm>
        <a:off x="5199660" y="3285972"/>
        <a:ext cx="2142005" cy="516821"/>
      </dsp:txXfrm>
    </dsp:sp>
    <dsp:sp modelId="{7ABE03C6-7E64-41C6-84C8-B21258F4199E}">
      <dsp:nvSpPr>
        <dsp:cNvPr id="0" name=""/>
        <dsp:cNvSpPr/>
      </dsp:nvSpPr>
      <dsp:spPr>
        <a:xfrm>
          <a:off x="1040195" y="2511071"/>
          <a:ext cx="2365334" cy="572739"/>
        </a:xfrm>
        <a:prstGeom prst="roundRect">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err="1"/>
            <a:t>Insuficiente</a:t>
          </a:r>
          <a:r>
            <a:rPr lang="en-US" sz="1100" kern="1200" dirty="0"/>
            <a:t> </a:t>
          </a:r>
          <a:r>
            <a:rPr lang="en-US" sz="1100" kern="1200" dirty="0" err="1"/>
            <a:t>oferta</a:t>
          </a:r>
          <a:r>
            <a:rPr lang="en-US" sz="1100" kern="1200" dirty="0"/>
            <a:t> de </a:t>
          </a:r>
          <a:r>
            <a:rPr lang="en-US" sz="1100" kern="1200" dirty="0" err="1"/>
            <a:t>servicios</a:t>
          </a:r>
          <a:r>
            <a:rPr lang="en-US" sz="1100" kern="1200" dirty="0"/>
            <a:t> </a:t>
          </a:r>
          <a:r>
            <a:rPr lang="en-US" sz="1100" kern="1200" dirty="0" err="1"/>
            <a:t>comunicacionales</a:t>
          </a:r>
          <a:r>
            <a:rPr lang="en-US" sz="1100" kern="1200" dirty="0"/>
            <a:t> </a:t>
          </a:r>
          <a:r>
            <a:rPr lang="en-US" sz="1100" kern="1200" dirty="0" err="1"/>
            <a:t>educativos</a:t>
          </a:r>
          <a:r>
            <a:rPr lang="en-US" sz="1100" kern="1200" dirty="0"/>
            <a:t> </a:t>
          </a:r>
          <a:r>
            <a:rPr lang="en-US" sz="1100" kern="1200" dirty="0" err="1"/>
            <a:t>en</a:t>
          </a:r>
          <a:r>
            <a:rPr lang="en-US" sz="1100" kern="1200" dirty="0"/>
            <a:t> </a:t>
          </a:r>
          <a:r>
            <a:rPr lang="en-US" sz="1100" kern="1200" dirty="0" err="1"/>
            <a:t>los</a:t>
          </a:r>
          <a:r>
            <a:rPr lang="en-US" sz="1100" kern="1200" dirty="0"/>
            <a:t> </a:t>
          </a:r>
          <a:r>
            <a:rPr lang="en-US" sz="1100" kern="1200" dirty="0" err="1"/>
            <a:t>cantones</a:t>
          </a:r>
          <a:r>
            <a:rPr lang="en-US" sz="1100" kern="1200" dirty="0"/>
            <a:t> de </a:t>
          </a:r>
          <a:r>
            <a:rPr lang="en-US" sz="1100" kern="1200" dirty="0" err="1"/>
            <a:t>estudio</a:t>
          </a:r>
          <a:endParaRPr lang="en-US" sz="1100" kern="1200" dirty="0"/>
        </a:p>
      </dsp:txBody>
      <dsp:txXfrm>
        <a:off x="1068154" y="2539030"/>
        <a:ext cx="2309416" cy="516821"/>
      </dsp:txXfrm>
    </dsp:sp>
    <dsp:sp modelId="{E3334157-C126-43D0-A0AF-3FDF43B7C694}">
      <dsp:nvSpPr>
        <dsp:cNvPr id="0" name=""/>
        <dsp:cNvSpPr/>
      </dsp:nvSpPr>
      <dsp:spPr>
        <a:xfrm rot="8923709">
          <a:off x="1525169" y="3147110"/>
          <a:ext cx="243885" cy="0"/>
        </a:xfrm>
        <a:custGeom>
          <a:avLst/>
          <a:gdLst/>
          <a:ahLst/>
          <a:cxnLst/>
          <a:rect l="0" t="0" r="0" b="0"/>
          <a:pathLst>
            <a:path>
              <a:moveTo>
                <a:pt x="0" y="0"/>
              </a:moveTo>
              <a:lnTo>
                <a:pt x="243885"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D7F445-E39B-41A7-BE5D-4DCE9DA40278}">
      <dsp:nvSpPr>
        <dsp:cNvPr id="0" name=""/>
        <dsp:cNvSpPr/>
      </dsp:nvSpPr>
      <dsp:spPr>
        <a:xfrm>
          <a:off x="246027" y="3210410"/>
          <a:ext cx="1650670" cy="572739"/>
        </a:xfrm>
        <a:prstGeom prst="roundRect">
          <a:avLst/>
        </a:prstGeom>
        <a:gradFill rotWithShape="0">
          <a:gsLst>
            <a:gs pos="0">
              <a:schemeClr val="accent5">
                <a:hueOff val="0"/>
                <a:satOff val="0"/>
                <a:lumOff val="0"/>
                <a:alphaOff val="0"/>
                <a:tint val="83000"/>
                <a:satMod val="100000"/>
                <a:lumMod val="100000"/>
              </a:schemeClr>
            </a:gs>
            <a:gs pos="100000">
              <a:schemeClr val="accent5">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a:t>Ausencia de medios de comunicación universitarios</a:t>
          </a:r>
        </a:p>
      </dsp:txBody>
      <dsp:txXfrm>
        <a:off x="273986" y="3238369"/>
        <a:ext cx="1594752" cy="516821"/>
      </dsp:txXfrm>
    </dsp:sp>
    <dsp:sp modelId="{B94DE1E5-129E-48A8-8B34-BE654FF613B2}">
      <dsp:nvSpPr>
        <dsp:cNvPr id="0" name=""/>
        <dsp:cNvSpPr/>
      </dsp:nvSpPr>
      <dsp:spPr>
        <a:xfrm rot="2370276">
          <a:off x="2544880" y="3154323"/>
          <a:ext cx="221688" cy="0"/>
        </a:xfrm>
        <a:custGeom>
          <a:avLst/>
          <a:gdLst/>
          <a:ahLst/>
          <a:cxnLst/>
          <a:rect l="0" t="0" r="0" b="0"/>
          <a:pathLst>
            <a:path>
              <a:moveTo>
                <a:pt x="0" y="0"/>
              </a:moveTo>
              <a:lnTo>
                <a:pt x="221688" y="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498987-649F-452D-9911-CB06A3C4DC72}">
      <dsp:nvSpPr>
        <dsp:cNvPr id="0" name=""/>
        <dsp:cNvSpPr/>
      </dsp:nvSpPr>
      <dsp:spPr>
        <a:xfrm>
          <a:off x="2198858" y="3224835"/>
          <a:ext cx="1779456" cy="572739"/>
        </a:xfrm>
        <a:prstGeom prst="roundRect">
          <a:avLst/>
        </a:prstGeom>
        <a:gradFill rotWithShape="0">
          <a:gsLst>
            <a:gs pos="0">
              <a:schemeClr val="accent6">
                <a:hueOff val="0"/>
                <a:satOff val="0"/>
                <a:lumOff val="0"/>
                <a:alphaOff val="0"/>
                <a:tint val="83000"/>
                <a:satMod val="100000"/>
                <a:lumMod val="100000"/>
              </a:schemeClr>
            </a:gs>
            <a:gs pos="100000">
              <a:schemeClr val="accent6">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a:t>Reducida cobertura de medios universitarios en el sector</a:t>
          </a:r>
        </a:p>
      </dsp:txBody>
      <dsp:txXfrm>
        <a:off x="2226817" y="3252794"/>
        <a:ext cx="1723538" cy="51682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A2841D-803A-447D-A5E3-A682DF80B794}" type="datetimeFigureOut">
              <a:rPr lang="es-EC" smtClean="0"/>
              <a:t>9/5/2017</a:t>
            </a:fld>
            <a:endParaRPr lang="es-EC"/>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EF2E0-45F6-4ECA-BAAC-7A28E0A8A93E}" type="slidenum">
              <a:rPr lang="es-EC" smtClean="0"/>
              <a:t>‹Nº›</a:t>
            </a:fld>
            <a:endParaRPr lang="es-EC"/>
          </a:p>
        </p:txBody>
      </p:sp>
    </p:spTree>
    <p:extLst>
      <p:ext uri="{BB962C8B-B14F-4D97-AF65-F5344CB8AC3E}">
        <p14:creationId xmlns:p14="http://schemas.microsoft.com/office/powerpoint/2010/main" val="2938839327"/>
      </p:ext>
    </p:extLst>
  </p:cSld>
  <p:clrMap bg1="lt1" tx1="dk1" bg2="lt2" tx2="dk2" accent1="accent1" accent2="accent2" accent3="accent3" accent4="accent4" accent5="accent5" accent6="accent6" hlink="hlink" folHlink="folHlink"/>
  <p:notesStyle>
    <a:lvl1pPr marL="0" algn="l" defTabSz="913995" rtl="0" eaLnBrk="1" latinLnBrk="0" hangingPunct="1">
      <a:defRPr sz="1200" kern="1200">
        <a:solidFill>
          <a:schemeClr val="tx1"/>
        </a:solidFill>
        <a:latin typeface="+mn-lt"/>
        <a:ea typeface="+mn-ea"/>
        <a:cs typeface="+mn-cs"/>
      </a:defRPr>
    </a:lvl1pPr>
    <a:lvl2pPr marL="456986" algn="l" defTabSz="913995" rtl="0" eaLnBrk="1" latinLnBrk="0" hangingPunct="1">
      <a:defRPr sz="1200" kern="1200">
        <a:solidFill>
          <a:schemeClr val="tx1"/>
        </a:solidFill>
        <a:latin typeface="+mn-lt"/>
        <a:ea typeface="+mn-ea"/>
        <a:cs typeface="+mn-cs"/>
      </a:defRPr>
    </a:lvl2pPr>
    <a:lvl3pPr marL="913995" algn="l" defTabSz="913995" rtl="0" eaLnBrk="1" latinLnBrk="0" hangingPunct="1">
      <a:defRPr sz="1200" kern="1200">
        <a:solidFill>
          <a:schemeClr val="tx1"/>
        </a:solidFill>
        <a:latin typeface="+mn-lt"/>
        <a:ea typeface="+mn-ea"/>
        <a:cs typeface="+mn-cs"/>
      </a:defRPr>
    </a:lvl3pPr>
    <a:lvl4pPr marL="1370988" algn="l" defTabSz="913995" rtl="0" eaLnBrk="1" latinLnBrk="0" hangingPunct="1">
      <a:defRPr sz="1200" kern="1200">
        <a:solidFill>
          <a:schemeClr val="tx1"/>
        </a:solidFill>
        <a:latin typeface="+mn-lt"/>
        <a:ea typeface="+mn-ea"/>
        <a:cs typeface="+mn-cs"/>
      </a:defRPr>
    </a:lvl4pPr>
    <a:lvl5pPr marL="1827989" algn="l" defTabSz="913995" rtl="0" eaLnBrk="1" latinLnBrk="0" hangingPunct="1">
      <a:defRPr sz="1200" kern="1200">
        <a:solidFill>
          <a:schemeClr val="tx1"/>
        </a:solidFill>
        <a:latin typeface="+mn-lt"/>
        <a:ea typeface="+mn-ea"/>
        <a:cs typeface="+mn-cs"/>
      </a:defRPr>
    </a:lvl5pPr>
    <a:lvl6pPr marL="2284974" algn="l" defTabSz="913995" rtl="0" eaLnBrk="1" latinLnBrk="0" hangingPunct="1">
      <a:defRPr sz="1200" kern="1200">
        <a:solidFill>
          <a:schemeClr val="tx1"/>
        </a:solidFill>
        <a:latin typeface="+mn-lt"/>
        <a:ea typeface="+mn-ea"/>
        <a:cs typeface="+mn-cs"/>
      </a:defRPr>
    </a:lvl6pPr>
    <a:lvl7pPr marL="2741960" algn="l" defTabSz="913995" rtl="0" eaLnBrk="1" latinLnBrk="0" hangingPunct="1">
      <a:defRPr sz="1200" kern="1200">
        <a:solidFill>
          <a:schemeClr val="tx1"/>
        </a:solidFill>
        <a:latin typeface="+mn-lt"/>
        <a:ea typeface="+mn-ea"/>
        <a:cs typeface="+mn-cs"/>
      </a:defRPr>
    </a:lvl7pPr>
    <a:lvl8pPr marL="3198960" algn="l" defTabSz="913995" rtl="0" eaLnBrk="1" latinLnBrk="0" hangingPunct="1">
      <a:defRPr sz="1200" kern="1200">
        <a:solidFill>
          <a:schemeClr val="tx1"/>
        </a:solidFill>
        <a:latin typeface="+mn-lt"/>
        <a:ea typeface="+mn-ea"/>
        <a:cs typeface="+mn-cs"/>
      </a:defRPr>
    </a:lvl8pPr>
    <a:lvl9pPr marL="3655954" algn="l" defTabSz="91399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2</a:t>
            </a:fld>
            <a:endParaRPr lang="es-EC" dirty="0"/>
          </a:p>
        </p:txBody>
      </p:sp>
    </p:spTree>
    <p:extLst>
      <p:ext uri="{BB962C8B-B14F-4D97-AF65-F5344CB8AC3E}">
        <p14:creationId xmlns:p14="http://schemas.microsoft.com/office/powerpoint/2010/main" val="754345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14</a:t>
            </a:fld>
            <a:endParaRPr lang="es-EC"/>
          </a:p>
        </p:txBody>
      </p:sp>
    </p:spTree>
    <p:extLst>
      <p:ext uri="{BB962C8B-B14F-4D97-AF65-F5344CB8AC3E}">
        <p14:creationId xmlns:p14="http://schemas.microsoft.com/office/powerpoint/2010/main" val="3663666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ROGER</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16</a:t>
            </a:fld>
            <a:endParaRPr lang="es-EC"/>
          </a:p>
        </p:txBody>
      </p:sp>
    </p:spTree>
    <p:extLst>
      <p:ext uri="{BB962C8B-B14F-4D97-AF65-F5344CB8AC3E}">
        <p14:creationId xmlns:p14="http://schemas.microsoft.com/office/powerpoint/2010/main" val="284142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ROGER</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17</a:t>
            </a:fld>
            <a:endParaRPr lang="es-EC"/>
          </a:p>
        </p:txBody>
      </p:sp>
    </p:spTree>
    <p:extLst>
      <p:ext uri="{BB962C8B-B14F-4D97-AF65-F5344CB8AC3E}">
        <p14:creationId xmlns:p14="http://schemas.microsoft.com/office/powerpoint/2010/main" val="1865487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18</a:t>
            </a:fld>
            <a:endParaRPr lang="es-EC"/>
          </a:p>
        </p:txBody>
      </p:sp>
    </p:spTree>
    <p:extLst>
      <p:ext uri="{BB962C8B-B14F-4D97-AF65-F5344CB8AC3E}">
        <p14:creationId xmlns:p14="http://schemas.microsoft.com/office/powerpoint/2010/main" val="1779342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20</a:t>
            </a:fld>
            <a:endParaRPr lang="es-EC"/>
          </a:p>
        </p:txBody>
      </p:sp>
    </p:spTree>
    <p:extLst>
      <p:ext uri="{BB962C8B-B14F-4D97-AF65-F5344CB8AC3E}">
        <p14:creationId xmlns:p14="http://schemas.microsoft.com/office/powerpoint/2010/main" val="261780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21</a:t>
            </a:fld>
            <a:endParaRPr lang="es-EC"/>
          </a:p>
        </p:txBody>
      </p:sp>
    </p:spTree>
    <p:extLst>
      <p:ext uri="{BB962C8B-B14F-4D97-AF65-F5344CB8AC3E}">
        <p14:creationId xmlns:p14="http://schemas.microsoft.com/office/powerpoint/2010/main" val="4051872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ROGER</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22</a:t>
            </a:fld>
            <a:endParaRPr lang="es-EC"/>
          </a:p>
        </p:txBody>
      </p:sp>
    </p:spTree>
    <p:extLst>
      <p:ext uri="{BB962C8B-B14F-4D97-AF65-F5344CB8AC3E}">
        <p14:creationId xmlns:p14="http://schemas.microsoft.com/office/powerpoint/2010/main" val="2009299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ROGER</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23</a:t>
            </a:fld>
            <a:endParaRPr lang="es-EC"/>
          </a:p>
        </p:txBody>
      </p:sp>
    </p:spTree>
    <p:extLst>
      <p:ext uri="{BB962C8B-B14F-4D97-AF65-F5344CB8AC3E}">
        <p14:creationId xmlns:p14="http://schemas.microsoft.com/office/powerpoint/2010/main" val="2550973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ROGER</a:t>
            </a:r>
          </a:p>
          <a:p>
            <a:r>
              <a:rPr lang="es-EC" dirty="0" smtClean="0"/>
              <a:t>Parte legal de la </a:t>
            </a:r>
            <a:r>
              <a:rPr lang="es-EC" dirty="0" err="1" smtClean="0"/>
              <a:t>supercom</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24</a:t>
            </a:fld>
            <a:endParaRPr lang="es-EC"/>
          </a:p>
        </p:txBody>
      </p:sp>
    </p:spTree>
    <p:extLst>
      <p:ext uri="{BB962C8B-B14F-4D97-AF65-F5344CB8AC3E}">
        <p14:creationId xmlns:p14="http://schemas.microsoft.com/office/powerpoint/2010/main" val="1949927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25</a:t>
            </a:fld>
            <a:endParaRPr lang="es-EC"/>
          </a:p>
        </p:txBody>
      </p:sp>
    </p:spTree>
    <p:extLst>
      <p:ext uri="{BB962C8B-B14F-4D97-AF65-F5344CB8AC3E}">
        <p14:creationId xmlns:p14="http://schemas.microsoft.com/office/powerpoint/2010/main" val="4107295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3</a:t>
            </a:fld>
            <a:endParaRPr lang="es-EC" dirty="0"/>
          </a:p>
        </p:txBody>
      </p:sp>
    </p:spTree>
    <p:extLst>
      <p:ext uri="{BB962C8B-B14F-4D97-AF65-F5344CB8AC3E}">
        <p14:creationId xmlns:p14="http://schemas.microsoft.com/office/powerpoint/2010/main" val="1638629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ROGER</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4</a:t>
            </a:fld>
            <a:endParaRPr lang="es-EC"/>
          </a:p>
        </p:txBody>
      </p:sp>
    </p:spTree>
    <p:extLst>
      <p:ext uri="{BB962C8B-B14F-4D97-AF65-F5344CB8AC3E}">
        <p14:creationId xmlns:p14="http://schemas.microsoft.com/office/powerpoint/2010/main" val="1599390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ROGER</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5</a:t>
            </a:fld>
            <a:endParaRPr lang="es-EC"/>
          </a:p>
        </p:txBody>
      </p:sp>
    </p:spTree>
    <p:extLst>
      <p:ext uri="{BB962C8B-B14F-4D97-AF65-F5344CB8AC3E}">
        <p14:creationId xmlns:p14="http://schemas.microsoft.com/office/powerpoint/2010/main" val="3860936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7</a:t>
            </a:fld>
            <a:endParaRPr lang="es-EC"/>
          </a:p>
        </p:txBody>
      </p:sp>
    </p:spTree>
    <p:extLst>
      <p:ext uri="{BB962C8B-B14F-4D97-AF65-F5344CB8AC3E}">
        <p14:creationId xmlns:p14="http://schemas.microsoft.com/office/powerpoint/2010/main" val="1323591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8</a:t>
            </a:fld>
            <a:endParaRPr lang="es-EC"/>
          </a:p>
        </p:txBody>
      </p:sp>
    </p:spTree>
    <p:extLst>
      <p:ext uri="{BB962C8B-B14F-4D97-AF65-F5344CB8AC3E}">
        <p14:creationId xmlns:p14="http://schemas.microsoft.com/office/powerpoint/2010/main" val="3593028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ROGER</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10</a:t>
            </a:fld>
            <a:endParaRPr lang="es-EC"/>
          </a:p>
        </p:txBody>
      </p:sp>
    </p:spTree>
    <p:extLst>
      <p:ext uri="{BB962C8B-B14F-4D97-AF65-F5344CB8AC3E}">
        <p14:creationId xmlns:p14="http://schemas.microsoft.com/office/powerpoint/2010/main" val="1409567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ROGER</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11</a:t>
            </a:fld>
            <a:endParaRPr lang="es-EC"/>
          </a:p>
        </p:txBody>
      </p:sp>
    </p:spTree>
    <p:extLst>
      <p:ext uri="{BB962C8B-B14F-4D97-AF65-F5344CB8AC3E}">
        <p14:creationId xmlns:p14="http://schemas.microsoft.com/office/powerpoint/2010/main" val="4177624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ANDRES</a:t>
            </a:r>
            <a:endParaRPr lang="es-EC" dirty="0"/>
          </a:p>
        </p:txBody>
      </p:sp>
      <p:sp>
        <p:nvSpPr>
          <p:cNvPr id="4" name="3 Marcador de número de diapositiva"/>
          <p:cNvSpPr>
            <a:spLocks noGrp="1"/>
          </p:cNvSpPr>
          <p:nvPr>
            <p:ph type="sldNum" sz="quarter" idx="10"/>
          </p:nvPr>
        </p:nvSpPr>
        <p:spPr/>
        <p:txBody>
          <a:bodyPr/>
          <a:lstStyle/>
          <a:p>
            <a:fld id="{788EF2E0-45F6-4ECA-BAAC-7A28E0A8A93E}" type="slidenum">
              <a:rPr lang="es-EC" smtClean="0"/>
              <a:t>13</a:t>
            </a:fld>
            <a:endParaRPr lang="es-EC"/>
          </a:p>
        </p:txBody>
      </p:sp>
    </p:spTree>
    <p:extLst>
      <p:ext uri="{BB962C8B-B14F-4D97-AF65-F5344CB8AC3E}">
        <p14:creationId xmlns:p14="http://schemas.microsoft.com/office/powerpoint/2010/main" val="2061720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720103"/>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57950" y="3720103"/>
            <a:ext cx="2400300" cy="1097280"/>
          </a:xfrm>
        </p:spPr>
        <p:txBody>
          <a:bodyPr lIns="68553" rIns="68553" anchor="ctr">
            <a:normAutofit/>
          </a:bodyPr>
          <a:lstStyle>
            <a:lvl1pPr marL="0" indent="0" algn="l">
              <a:lnSpc>
                <a:spcPct val="100000"/>
              </a:lnSpc>
              <a:spcBef>
                <a:spcPts val="0"/>
              </a:spcBef>
              <a:buNone/>
              <a:defRPr sz="1400">
                <a:solidFill>
                  <a:schemeClr val="tx1">
                    <a:lumMod val="95000"/>
                    <a:lumOff val="5000"/>
                  </a:schemeClr>
                </a:solidFill>
              </a:defRPr>
            </a:lvl1pPr>
            <a:lvl2pPr marL="342740" indent="0" algn="ctr">
              <a:buNone/>
              <a:defRPr sz="1400"/>
            </a:lvl2pPr>
            <a:lvl3pPr marL="685494" indent="0" algn="ctr">
              <a:buNone/>
              <a:defRPr sz="1400"/>
            </a:lvl3pPr>
            <a:lvl4pPr marL="1028241" indent="0" algn="ctr">
              <a:buNone/>
              <a:defRPr sz="1400"/>
            </a:lvl4pPr>
            <a:lvl5pPr marL="1370988" indent="0" algn="ctr">
              <a:buNone/>
              <a:defRPr sz="1400"/>
            </a:lvl5pPr>
            <a:lvl6pPr marL="1713743" indent="0" algn="ctr">
              <a:buNone/>
              <a:defRPr sz="1400"/>
            </a:lvl6pPr>
            <a:lvl7pPr marL="2056481" indent="0" algn="ctr">
              <a:buNone/>
              <a:defRPr sz="1400"/>
            </a:lvl7pPr>
            <a:lvl8pPr marL="2399220" indent="0" algn="ctr">
              <a:buNone/>
              <a:defRPr sz="1400"/>
            </a:lvl8pPr>
            <a:lvl9pPr marL="2741960" indent="0" algn="ctr">
              <a:buNone/>
              <a:defRPr sz="14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3" name="Straight Connector 12"/>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2"/>
            <a:ext cx="9144000" cy="3429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731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802050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34289" tIns="68553" rIns="34289" bIns="68553"/>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5469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720103"/>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57950" y="3720103"/>
            <a:ext cx="2400300" cy="1097280"/>
          </a:xfrm>
        </p:spPr>
        <p:txBody>
          <a:bodyPr lIns="68556" rIns="68556" anchor="ctr">
            <a:normAutofit/>
          </a:bodyPr>
          <a:lstStyle>
            <a:lvl1pPr marL="0" indent="0" algn="l">
              <a:lnSpc>
                <a:spcPct val="100000"/>
              </a:lnSpc>
              <a:spcBef>
                <a:spcPts val="0"/>
              </a:spcBef>
              <a:buNone/>
              <a:defRPr sz="1400">
                <a:solidFill>
                  <a:schemeClr val="tx1">
                    <a:lumMod val="95000"/>
                    <a:lumOff val="5000"/>
                  </a:schemeClr>
                </a:solidFill>
              </a:defRPr>
            </a:lvl1pPr>
            <a:lvl2pPr marL="342758" indent="0" algn="ctr">
              <a:buNone/>
              <a:defRPr sz="1400"/>
            </a:lvl2pPr>
            <a:lvl3pPr marL="685528" indent="0" algn="ctr">
              <a:buNone/>
              <a:defRPr sz="1400"/>
            </a:lvl3pPr>
            <a:lvl4pPr marL="1028292" indent="0" algn="ctr">
              <a:buNone/>
              <a:defRPr sz="1400"/>
            </a:lvl4pPr>
            <a:lvl5pPr marL="1371056" indent="0" algn="ctr">
              <a:buNone/>
              <a:defRPr sz="1400"/>
            </a:lvl5pPr>
            <a:lvl6pPr marL="1713827" indent="0" algn="ctr">
              <a:buNone/>
              <a:defRPr sz="1400"/>
            </a:lvl6pPr>
            <a:lvl7pPr marL="2056583" indent="0" algn="ctr">
              <a:buNone/>
              <a:defRPr sz="1400"/>
            </a:lvl7pPr>
            <a:lvl8pPr marL="2399340" indent="0" algn="ctr">
              <a:buNone/>
              <a:defRPr sz="1400"/>
            </a:lvl8pPr>
            <a:lvl9pPr marL="2742098" indent="0" algn="ctr">
              <a:buNone/>
              <a:defRPr sz="14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3" name="Straight Connector 12"/>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2"/>
            <a:ext cx="9144000" cy="3429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4949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723279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3"/>
            <a:ext cx="5829300" cy="1097280"/>
          </a:xfrm>
        </p:spPr>
        <p:txBody>
          <a:bodyPr anchor="ctr">
            <a:normAutofit/>
          </a:bodyPr>
          <a:lstStyle>
            <a:lvl1pPr algn="r">
              <a:defRPr sz="3800" b="0" spc="15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57950" y="3720103"/>
            <a:ext cx="2400300" cy="1097280"/>
          </a:xfrm>
        </p:spPr>
        <p:txBody>
          <a:bodyPr lIns="68556" rIns="68556" anchor="ctr">
            <a:normAutofit/>
          </a:bodyPr>
          <a:lstStyle>
            <a:lvl1pPr marL="0" indent="0">
              <a:lnSpc>
                <a:spcPct val="100000"/>
              </a:lnSpc>
              <a:spcBef>
                <a:spcPts val="0"/>
              </a:spcBef>
              <a:buNone/>
              <a:defRPr sz="1400">
                <a:solidFill>
                  <a:schemeClr val="tx1">
                    <a:lumMod val="95000"/>
                    <a:lumOff val="5000"/>
                  </a:schemeClr>
                </a:solidFill>
              </a:defRPr>
            </a:lvl1pPr>
            <a:lvl2pPr marL="342758" indent="0">
              <a:buNone/>
              <a:defRPr sz="1400">
                <a:solidFill>
                  <a:schemeClr val="tx1">
                    <a:tint val="75000"/>
                  </a:schemeClr>
                </a:solidFill>
              </a:defRPr>
            </a:lvl2pPr>
            <a:lvl3pPr marL="685528" indent="0">
              <a:buNone/>
              <a:defRPr sz="1200">
                <a:solidFill>
                  <a:schemeClr val="tx1">
                    <a:tint val="75000"/>
                  </a:schemeClr>
                </a:solidFill>
              </a:defRPr>
            </a:lvl3pPr>
            <a:lvl4pPr marL="1028292" indent="0">
              <a:buNone/>
              <a:defRPr sz="1100">
                <a:solidFill>
                  <a:schemeClr val="tx1">
                    <a:tint val="75000"/>
                  </a:schemeClr>
                </a:solidFill>
              </a:defRPr>
            </a:lvl4pPr>
            <a:lvl5pPr marL="1371056" indent="0">
              <a:buNone/>
              <a:defRPr sz="1100">
                <a:solidFill>
                  <a:schemeClr val="tx1">
                    <a:tint val="75000"/>
                  </a:schemeClr>
                </a:solidFill>
              </a:defRPr>
            </a:lvl5pPr>
            <a:lvl6pPr marL="1713827" indent="0">
              <a:buNone/>
              <a:defRPr sz="1100">
                <a:solidFill>
                  <a:schemeClr val="tx1">
                    <a:tint val="75000"/>
                  </a:schemeClr>
                </a:solidFill>
              </a:defRPr>
            </a:lvl6pPr>
            <a:lvl7pPr marL="2056583" indent="0">
              <a:buNone/>
              <a:defRPr sz="1100">
                <a:solidFill>
                  <a:schemeClr val="tx1">
                    <a:tint val="75000"/>
                  </a:schemeClr>
                </a:solidFill>
              </a:defRPr>
            </a:lvl7pPr>
            <a:lvl8pPr marL="2399340" indent="0">
              <a:buNone/>
              <a:defRPr sz="1100">
                <a:solidFill>
                  <a:schemeClr val="tx1">
                    <a:tint val="75000"/>
                  </a:schemeClr>
                </a:solidFill>
              </a:defRPr>
            </a:lvl8pPr>
            <a:lvl9pPr marL="2742098" indent="0">
              <a:buNone/>
              <a:defRPr sz="11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2" name="Straight Connector 11"/>
          <p:cNvCxnSpPr/>
          <p:nvPr/>
        </p:nvCxnSpPr>
        <p:spPr>
          <a:xfrm flipV="1">
            <a:off x="6290132" y="3948080"/>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9144000" cy="3429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5979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858448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1634727"/>
            <a:ext cx="3566160" cy="617220"/>
          </a:xfrm>
        </p:spPr>
        <p:txBody>
          <a:bodyPr lIns="102824" rIns="102824" anchor="ctr">
            <a:normAutofit/>
          </a:bodyPr>
          <a:lstStyle>
            <a:lvl1pPr marL="0" indent="0">
              <a:spcBef>
                <a:spcPts val="0"/>
              </a:spcBef>
              <a:spcAft>
                <a:spcPts val="0"/>
              </a:spcAft>
              <a:buNone/>
              <a:defRPr sz="1700" b="0" cap="none" baseline="0">
                <a:solidFill>
                  <a:schemeClr val="accent1"/>
                </a:solidFill>
                <a:latin typeface="+mn-lt"/>
              </a:defRPr>
            </a:lvl1pPr>
            <a:lvl2pPr marL="342758" indent="0">
              <a:buNone/>
              <a:defRPr sz="1500" b="1"/>
            </a:lvl2pPr>
            <a:lvl3pPr marL="685528" indent="0">
              <a:buNone/>
              <a:defRPr sz="1400" b="1"/>
            </a:lvl3pPr>
            <a:lvl4pPr marL="1028292" indent="0">
              <a:buNone/>
              <a:defRPr sz="1200" b="1"/>
            </a:lvl4pPr>
            <a:lvl5pPr marL="1371056" indent="0">
              <a:buNone/>
              <a:defRPr sz="1200" b="1"/>
            </a:lvl5pPr>
            <a:lvl6pPr marL="1713827" indent="0">
              <a:buNone/>
              <a:defRPr sz="1200" b="1"/>
            </a:lvl6pPr>
            <a:lvl7pPr marL="2056583" indent="0">
              <a:buNone/>
              <a:defRPr sz="1200" b="1"/>
            </a:lvl7pPr>
            <a:lvl8pPr marL="2399340" indent="0">
              <a:buNone/>
              <a:defRPr sz="1200" b="1"/>
            </a:lvl8pPr>
            <a:lvl9pPr marL="2742098"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6809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3166" y="1634727"/>
            <a:ext cx="3566160" cy="617220"/>
          </a:xfrm>
        </p:spPr>
        <p:txBody>
          <a:bodyPr lIns="102824" rIns="102824" anchor="ctr">
            <a:normAutofit/>
          </a:bodyPr>
          <a:lstStyle>
            <a:lvl1pPr marL="0" indent="0">
              <a:spcBef>
                <a:spcPts val="0"/>
              </a:spcBef>
              <a:spcAft>
                <a:spcPts val="0"/>
              </a:spcAft>
              <a:buNone/>
              <a:defRPr lang="en-US" sz="1700" b="0" kern="1200" cap="none" baseline="0" dirty="0">
                <a:solidFill>
                  <a:schemeClr val="accent1"/>
                </a:solidFill>
                <a:latin typeface="+mn-lt"/>
                <a:ea typeface="+mn-ea"/>
                <a:cs typeface="+mn-cs"/>
              </a:defRPr>
            </a:lvl1pPr>
            <a:lvl2pPr marL="342758" indent="0">
              <a:buNone/>
              <a:defRPr sz="1500" b="1"/>
            </a:lvl2pPr>
            <a:lvl3pPr marL="685528" indent="0">
              <a:buNone/>
              <a:defRPr sz="1400" b="1"/>
            </a:lvl3pPr>
            <a:lvl4pPr marL="1028292" indent="0">
              <a:buNone/>
              <a:defRPr sz="1200" b="1"/>
            </a:lvl4pPr>
            <a:lvl5pPr marL="1371056" indent="0">
              <a:buNone/>
              <a:defRPr sz="1200" b="1"/>
            </a:lvl5pPr>
            <a:lvl6pPr marL="1713827" indent="0">
              <a:buNone/>
              <a:defRPr sz="1200" b="1"/>
            </a:lvl6pPr>
            <a:lvl7pPr marL="2056583" indent="0">
              <a:buNone/>
              <a:defRPr sz="1200" b="1"/>
            </a:lvl7pPr>
            <a:lvl8pPr marL="2399340" indent="0">
              <a:buNone/>
              <a:defRPr sz="1200" b="1"/>
            </a:lvl8pPr>
            <a:lvl9pPr marL="2742098" indent="0">
              <a:buNone/>
              <a:defRPr sz="1200" b="1"/>
            </a:lvl9pPr>
          </a:lstStyle>
          <a:p>
            <a:pPr marL="0" lvl="0" indent="0" algn="l" defTabSz="685528" rtl="0" eaLnBrk="1" latinLnBrk="0" hangingPunct="1">
              <a:lnSpc>
                <a:spcPct val="90000"/>
              </a:lnSpc>
              <a:spcBef>
                <a:spcPts val="1350"/>
              </a:spcBef>
              <a:buNone/>
            </a:pPr>
            <a:r>
              <a:rPr lang="es-ES" smtClean="0"/>
              <a:t>Haga clic para modificar el estilo de texto del patrón</a:t>
            </a:r>
          </a:p>
        </p:txBody>
      </p:sp>
      <p:sp>
        <p:nvSpPr>
          <p:cNvPr id="6" name="Content Placeholder 5"/>
          <p:cNvSpPr>
            <a:spLocks noGrp="1"/>
          </p:cNvSpPr>
          <p:nvPr>
            <p:ph sz="quarter" idx="4"/>
          </p:nvPr>
        </p:nvSpPr>
        <p:spPr>
          <a:xfrm>
            <a:off x="449316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345218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21482210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405491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8096" y="1693143"/>
            <a:ext cx="3291840" cy="2821721"/>
          </a:xfrm>
        </p:spPr>
        <p:txBody>
          <a:bodyPr lIns="68556" rIns="68556">
            <a:normAutofit/>
          </a:bodyPr>
          <a:lstStyle>
            <a:lvl1pPr marL="0" indent="0">
              <a:lnSpc>
                <a:spcPct val="108000"/>
              </a:lnSpc>
              <a:spcBef>
                <a:spcPts val="450"/>
              </a:spcBef>
              <a:buNone/>
              <a:defRPr sz="1200"/>
            </a:lvl1pPr>
            <a:lvl2pPr marL="342758" indent="0">
              <a:buNone/>
              <a:defRPr sz="900"/>
            </a:lvl2pPr>
            <a:lvl3pPr marL="685528" indent="0">
              <a:buNone/>
              <a:defRPr sz="800"/>
            </a:lvl3pPr>
            <a:lvl4pPr marL="1028292" indent="0">
              <a:buNone/>
              <a:defRPr sz="700"/>
            </a:lvl4pPr>
            <a:lvl5pPr marL="1371056" indent="0">
              <a:buNone/>
              <a:defRPr sz="700"/>
            </a:lvl5pPr>
            <a:lvl6pPr marL="1713827" indent="0">
              <a:buNone/>
              <a:defRPr sz="700"/>
            </a:lvl6pPr>
            <a:lvl7pPr marL="2056583" indent="0">
              <a:buNone/>
              <a:defRPr sz="700"/>
            </a:lvl7pPr>
            <a:lvl8pPr marL="2399340" indent="0">
              <a:buNone/>
              <a:defRPr sz="700"/>
            </a:lvl8pPr>
            <a:lvl9pPr marL="2742098" indent="0">
              <a:buNone/>
              <a:defRPr sz="7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39695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2540875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342758" tIns="274223" rIns="34289" bIns="34289" anchor="t"/>
          <a:lstStyle>
            <a:lvl1pPr marL="0" indent="0">
              <a:buNone/>
              <a:defRPr sz="2400"/>
            </a:lvl1pPr>
            <a:lvl2pPr marL="342758" indent="0">
              <a:buNone/>
              <a:defRPr sz="2100"/>
            </a:lvl2pPr>
            <a:lvl3pPr marL="685528" indent="0">
              <a:buNone/>
              <a:defRPr sz="1800"/>
            </a:lvl3pPr>
            <a:lvl4pPr marL="1028292" indent="0">
              <a:buNone/>
              <a:defRPr sz="1500"/>
            </a:lvl4pPr>
            <a:lvl5pPr marL="1371056" indent="0">
              <a:buNone/>
              <a:defRPr sz="1500"/>
            </a:lvl5pPr>
            <a:lvl6pPr marL="1713827" indent="0">
              <a:buNone/>
              <a:defRPr sz="1500"/>
            </a:lvl6pPr>
            <a:lvl7pPr marL="2056583" indent="0">
              <a:buNone/>
              <a:defRPr sz="1500"/>
            </a:lvl7pPr>
            <a:lvl8pPr marL="2399340" indent="0">
              <a:buNone/>
              <a:defRPr sz="1500"/>
            </a:lvl8pPr>
            <a:lvl9pPr marL="2742098"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57950" y="3720104"/>
            <a:ext cx="2400300" cy="1097280"/>
          </a:xfrm>
        </p:spPr>
        <p:txBody>
          <a:bodyPr lIns="68556" rIns="68556" anchor="ctr">
            <a:normAutofit/>
          </a:bodyPr>
          <a:lstStyle>
            <a:lvl1pPr marL="0" indent="0">
              <a:lnSpc>
                <a:spcPct val="100000"/>
              </a:lnSpc>
              <a:spcBef>
                <a:spcPts val="0"/>
              </a:spcBef>
              <a:buNone/>
              <a:defRPr sz="1400">
                <a:solidFill>
                  <a:schemeClr val="tx1">
                    <a:lumMod val="95000"/>
                    <a:lumOff val="5000"/>
                  </a:schemeClr>
                </a:solidFill>
              </a:defRPr>
            </a:lvl1pPr>
            <a:lvl2pPr marL="342758" indent="0">
              <a:buNone/>
              <a:defRPr sz="1100"/>
            </a:lvl2pPr>
            <a:lvl3pPr marL="685528" indent="0">
              <a:buNone/>
              <a:defRPr sz="900"/>
            </a:lvl3pPr>
            <a:lvl4pPr marL="1028292" indent="0">
              <a:buNone/>
              <a:defRPr sz="800"/>
            </a:lvl4pPr>
            <a:lvl5pPr marL="1371056" indent="0">
              <a:buNone/>
              <a:defRPr sz="800"/>
            </a:lvl5pPr>
            <a:lvl6pPr marL="1713827" indent="0">
              <a:buNone/>
              <a:defRPr sz="800"/>
            </a:lvl6pPr>
            <a:lvl7pPr marL="2056583" indent="0">
              <a:buNone/>
              <a:defRPr sz="800"/>
            </a:lvl7pPr>
            <a:lvl8pPr marL="2399340" indent="0">
              <a:buNone/>
              <a:defRPr sz="800"/>
            </a:lvl8pPr>
            <a:lvl9pPr marL="2742098" indent="0">
              <a:buNone/>
              <a:defRPr sz="8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899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2871248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34289" tIns="68556" rIns="34289" bIns="68556"/>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84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720103"/>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57950" y="3720103"/>
            <a:ext cx="2400300" cy="1097280"/>
          </a:xfrm>
        </p:spPr>
        <p:txBody>
          <a:bodyPr lIns="68561" rIns="68561" anchor="ctr">
            <a:normAutofit/>
          </a:bodyPr>
          <a:lstStyle>
            <a:lvl1pPr marL="0" indent="0" algn="l">
              <a:lnSpc>
                <a:spcPct val="100000"/>
              </a:lnSpc>
              <a:spcBef>
                <a:spcPts val="0"/>
              </a:spcBef>
              <a:buNone/>
              <a:defRPr sz="1400">
                <a:solidFill>
                  <a:schemeClr val="tx1">
                    <a:lumMod val="95000"/>
                    <a:lumOff val="5000"/>
                  </a:schemeClr>
                </a:solidFill>
              </a:defRPr>
            </a:lvl1pPr>
            <a:lvl2pPr marL="342785" indent="0" algn="ctr">
              <a:buNone/>
              <a:defRPr sz="1400"/>
            </a:lvl2pPr>
            <a:lvl3pPr marL="685579" indent="0" algn="ctr">
              <a:buNone/>
              <a:defRPr sz="1400"/>
            </a:lvl3pPr>
            <a:lvl4pPr marL="1028369" indent="0" algn="ctr">
              <a:buNone/>
              <a:defRPr sz="1400"/>
            </a:lvl4pPr>
            <a:lvl5pPr marL="1371158" indent="0" algn="ctr">
              <a:buNone/>
              <a:defRPr sz="1400"/>
            </a:lvl5pPr>
            <a:lvl6pPr marL="1713953" indent="0" algn="ctr">
              <a:buNone/>
              <a:defRPr sz="1400"/>
            </a:lvl6pPr>
            <a:lvl7pPr marL="2056736" indent="0" algn="ctr">
              <a:buNone/>
              <a:defRPr sz="1400"/>
            </a:lvl7pPr>
            <a:lvl8pPr marL="2399520" indent="0" algn="ctr">
              <a:buNone/>
              <a:defRPr sz="1400"/>
            </a:lvl8pPr>
            <a:lvl9pPr marL="2742305" indent="0" algn="ctr">
              <a:buNone/>
              <a:defRPr sz="14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3" name="Straight Connector 12"/>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2"/>
            <a:ext cx="9144000" cy="3429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615055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06239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3"/>
            <a:ext cx="5829300" cy="1097280"/>
          </a:xfrm>
        </p:spPr>
        <p:txBody>
          <a:bodyPr anchor="ctr">
            <a:normAutofit/>
          </a:bodyPr>
          <a:lstStyle>
            <a:lvl1pPr algn="r">
              <a:defRPr sz="3800" b="0" spc="15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57950" y="3720103"/>
            <a:ext cx="2400300" cy="1097280"/>
          </a:xfrm>
        </p:spPr>
        <p:txBody>
          <a:bodyPr lIns="68561" rIns="68561" anchor="ctr">
            <a:normAutofit/>
          </a:bodyPr>
          <a:lstStyle>
            <a:lvl1pPr marL="0" indent="0">
              <a:lnSpc>
                <a:spcPct val="100000"/>
              </a:lnSpc>
              <a:spcBef>
                <a:spcPts val="0"/>
              </a:spcBef>
              <a:buNone/>
              <a:defRPr sz="1400">
                <a:solidFill>
                  <a:schemeClr val="tx1">
                    <a:lumMod val="95000"/>
                    <a:lumOff val="5000"/>
                  </a:schemeClr>
                </a:solidFill>
              </a:defRPr>
            </a:lvl1pPr>
            <a:lvl2pPr marL="342785" indent="0">
              <a:buNone/>
              <a:defRPr sz="1400">
                <a:solidFill>
                  <a:schemeClr val="tx1">
                    <a:tint val="75000"/>
                  </a:schemeClr>
                </a:solidFill>
              </a:defRPr>
            </a:lvl2pPr>
            <a:lvl3pPr marL="685579" indent="0">
              <a:buNone/>
              <a:defRPr sz="1200">
                <a:solidFill>
                  <a:schemeClr val="tx1">
                    <a:tint val="75000"/>
                  </a:schemeClr>
                </a:solidFill>
              </a:defRPr>
            </a:lvl3pPr>
            <a:lvl4pPr marL="1028369" indent="0">
              <a:buNone/>
              <a:defRPr sz="1100">
                <a:solidFill>
                  <a:schemeClr val="tx1">
                    <a:tint val="75000"/>
                  </a:schemeClr>
                </a:solidFill>
              </a:defRPr>
            </a:lvl4pPr>
            <a:lvl5pPr marL="1371158" indent="0">
              <a:buNone/>
              <a:defRPr sz="1100">
                <a:solidFill>
                  <a:schemeClr val="tx1">
                    <a:tint val="75000"/>
                  </a:schemeClr>
                </a:solidFill>
              </a:defRPr>
            </a:lvl5pPr>
            <a:lvl6pPr marL="1713953" indent="0">
              <a:buNone/>
              <a:defRPr sz="1100">
                <a:solidFill>
                  <a:schemeClr val="tx1">
                    <a:tint val="75000"/>
                  </a:schemeClr>
                </a:solidFill>
              </a:defRPr>
            </a:lvl6pPr>
            <a:lvl7pPr marL="2056736" indent="0">
              <a:buNone/>
              <a:defRPr sz="1100">
                <a:solidFill>
                  <a:schemeClr val="tx1">
                    <a:tint val="75000"/>
                  </a:schemeClr>
                </a:solidFill>
              </a:defRPr>
            </a:lvl7pPr>
            <a:lvl8pPr marL="2399520" indent="0">
              <a:buNone/>
              <a:defRPr sz="1100">
                <a:solidFill>
                  <a:schemeClr val="tx1">
                    <a:tint val="75000"/>
                  </a:schemeClr>
                </a:solidFill>
              </a:defRPr>
            </a:lvl8pPr>
            <a:lvl9pPr marL="2742305" indent="0">
              <a:buNone/>
              <a:defRPr sz="11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2" name="Straight Connector 11"/>
          <p:cNvCxnSpPr/>
          <p:nvPr/>
        </p:nvCxnSpPr>
        <p:spPr>
          <a:xfrm flipV="1">
            <a:off x="6290132" y="3948080"/>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9144000" cy="3429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937279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6908565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1634727"/>
            <a:ext cx="3566160" cy="617220"/>
          </a:xfrm>
        </p:spPr>
        <p:txBody>
          <a:bodyPr lIns="102833" rIns="102833" anchor="ctr">
            <a:normAutofit/>
          </a:bodyPr>
          <a:lstStyle>
            <a:lvl1pPr marL="0" indent="0">
              <a:spcBef>
                <a:spcPts val="0"/>
              </a:spcBef>
              <a:spcAft>
                <a:spcPts val="0"/>
              </a:spcAft>
              <a:buNone/>
              <a:defRPr sz="1700" b="0" cap="none" baseline="0">
                <a:solidFill>
                  <a:schemeClr val="accent1"/>
                </a:solidFill>
                <a:latin typeface="+mn-lt"/>
              </a:defRPr>
            </a:lvl1pPr>
            <a:lvl2pPr marL="342785" indent="0">
              <a:buNone/>
              <a:defRPr sz="1500" b="1"/>
            </a:lvl2pPr>
            <a:lvl3pPr marL="685579" indent="0">
              <a:buNone/>
              <a:defRPr sz="1400" b="1"/>
            </a:lvl3pPr>
            <a:lvl4pPr marL="1028369" indent="0">
              <a:buNone/>
              <a:defRPr sz="1200" b="1"/>
            </a:lvl4pPr>
            <a:lvl5pPr marL="1371158" indent="0">
              <a:buNone/>
              <a:defRPr sz="1200" b="1"/>
            </a:lvl5pPr>
            <a:lvl6pPr marL="1713953" indent="0">
              <a:buNone/>
              <a:defRPr sz="1200" b="1"/>
            </a:lvl6pPr>
            <a:lvl7pPr marL="2056736" indent="0">
              <a:buNone/>
              <a:defRPr sz="1200" b="1"/>
            </a:lvl7pPr>
            <a:lvl8pPr marL="2399520" indent="0">
              <a:buNone/>
              <a:defRPr sz="1200" b="1"/>
            </a:lvl8pPr>
            <a:lvl9pPr marL="2742305"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6809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3166" y="1634727"/>
            <a:ext cx="3566160" cy="617220"/>
          </a:xfrm>
        </p:spPr>
        <p:txBody>
          <a:bodyPr lIns="102833" rIns="102833" anchor="ctr">
            <a:normAutofit/>
          </a:bodyPr>
          <a:lstStyle>
            <a:lvl1pPr marL="0" indent="0">
              <a:spcBef>
                <a:spcPts val="0"/>
              </a:spcBef>
              <a:spcAft>
                <a:spcPts val="0"/>
              </a:spcAft>
              <a:buNone/>
              <a:defRPr lang="en-US" sz="1700" b="0" kern="1200" cap="none" baseline="0" dirty="0">
                <a:solidFill>
                  <a:schemeClr val="accent1"/>
                </a:solidFill>
                <a:latin typeface="+mn-lt"/>
                <a:ea typeface="+mn-ea"/>
                <a:cs typeface="+mn-cs"/>
              </a:defRPr>
            </a:lvl1pPr>
            <a:lvl2pPr marL="342785" indent="0">
              <a:buNone/>
              <a:defRPr sz="1500" b="1"/>
            </a:lvl2pPr>
            <a:lvl3pPr marL="685579" indent="0">
              <a:buNone/>
              <a:defRPr sz="1400" b="1"/>
            </a:lvl3pPr>
            <a:lvl4pPr marL="1028369" indent="0">
              <a:buNone/>
              <a:defRPr sz="1200" b="1"/>
            </a:lvl4pPr>
            <a:lvl5pPr marL="1371158" indent="0">
              <a:buNone/>
              <a:defRPr sz="1200" b="1"/>
            </a:lvl5pPr>
            <a:lvl6pPr marL="1713953" indent="0">
              <a:buNone/>
              <a:defRPr sz="1200" b="1"/>
            </a:lvl6pPr>
            <a:lvl7pPr marL="2056736" indent="0">
              <a:buNone/>
              <a:defRPr sz="1200" b="1"/>
            </a:lvl7pPr>
            <a:lvl8pPr marL="2399520" indent="0">
              <a:buNone/>
              <a:defRPr sz="1200" b="1"/>
            </a:lvl8pPr>
            <a:lvl9pPr marL="2742305" indent="0">
              <a:buNone/>
              <a:defRPr sz="1200" b="1"/>
            </a:lvl9pPr>
          </a:lstStyle>
          <a:p>
            <a:pPr marL="0" lvl="0" indent="0" algn="l" defTabSz="685579" rtl="0" eaLnBrk="1" latinLnBrk="0" hangingPunct="1">
              <a:lnSpc>
                <a:spcPct val="90000"/>
              </a:lnSpc>
              <a:spcBef>
                <a:spcPts val="1350"/>
              </a:spcBef>
              <a:buNone/>
            </a:pPr>
            <a:r>
              <a:rPr lang="es-ES" smtClean="0"/>
              <a:t>Haga clic para modificar el estilo de texto del patrón</a:t>
            </a:r>
          </a:p>
        </p:txBody>
      </p:sp>
      <p:sp>
        <p:nvSpPr>
          <p:cNvPr id="6" name="Content Placeholder 5"/>
          <p:cNvSpPr>
            <a:spLocks noGrp="1"/>
          </p:cNvSpPr>
          <p:nvPr>
            <p:ph sz="quarter" idx="4"/>
          </p:nvPr>
        </p:nvSpPr>
        <p:spPr>
          <a:xfrm>
            <a:off x="449316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301576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2538016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131558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3"/>
            <a:ext cx="5829300" cy="1097280"/>
          </a:xfrm>
        </p:spPr>
        <p:txBody>
          <a:bodyPr anchor="ctr">
            <a:normAutofit/>
          </a:bodyPr>
          <a:lstStyle>
            <a:lvl1pPr algn="r">
              <a:defRPr sz="3800" b="0" spc="15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57950" y="3720103"/>
            <a:ext cx="2400300" cy="1097280"/>
          </a:xfrm>
        </p:spPr>
        <p:txBody>
          <a:bodyPr lIns="68553" rIns="68553" anchor="ctr">
            <a:normAutofit/>
          </a:bodyPr>
          <a:lstStyle>
            <a:lvl1pPr marL="0" indent="0">
              <a:lnSpc>
                <a:spcPct val="100000"/>
              </a:lnSpc>
              <a:spcBef>
                <a:spcPts val="0"/>
              </a:spcBef>
              <a:buNone/>
              <a:defRPr sz="1400">
                <a:solidFill>
                  <a:schemeClr val="tx1">
                    <a:lumMod val="95000"/>
                    <a:lumOff val="5000"/>
                  </a:schemeClr>
                </a:solidFill>
              </a:defRPr>
            </a:lvl1pPr>
            <a:lvl2pPr marL="342740" indent="0">
              <a:buNone/>
              <a:defRPr sz="1400">
                <a:solidFill>
                  <a:schemeClr val="tx1">
                    <a:tint val="75000"/>
                  </a:schemeClr>
                </a:solidFill>
              </a:defRPr>
            </a:lvl2pPr>
            <a:lvl3pPr marL="685494" indent="0">
              <a:buNone/>
              <a:defRPr sz="1200">
                <a:solidFill>
                  <a:schemeClr val="tx1">
                    <a:tint val="75000"/>
                  </a:schemeClr>
                </a:solidFill>
              </a:defRPr>
            </a:lvl3pPr>
            <a:lvl4pPr marL="1028241" indent="0">
              <a:buNone/>
              <a:defRPr sz="1100">
                <a:solidFill>
                  <a:schemeClr val="tx1">
                    <a:tint val="75000"/>
                  </a:schemeClr>
                </a:solidFill>
              </a:defRPr>
            </a:lvl4pPr>
            <a:lvl5pPr marL="1370988" indent="0">
              <a:buNone/>
              <a:defRPr sz="1100">
                <a:solidFill>
                  <a:schemeClr val="tx1">
                    <a:tint val="75000"/>
                  </a:schemeClr>
                </a:solidFill>
              </a:defRPr>
            </a:lvl5pPr>
            <a:lvl6pPr marL="1713743" indent="0">
              <a:buNone/>
              <a:defRPr sz="1100">
                <a:solidFill>
                  <a:schemeClr val="tx1">
                    <a:tint val="75000"/>
                  </a:schemeClr>
                </a:solidFill>
              </a:defRPr>
            </a:lvl6pPr>
            <a:lvl7pPr marL="2056481" indent="0">
              <a:buNone/>
              <a:defRPr sz="1100">
                <a:solidFill>
                  <a:schemeClr val="tx1">
                    <a:tint val="75000"/>
                  </a:schemeClr>
                </a:solidFill>
              </a:defRPr>
            </a:lvl7pPr>
            <a:lvl8pPr marL="2399220" indent="0">
              <a:buNone/>
              <a:defRPr sz="1100">
                <a:solidFill>
                  <a:schemeClr val="tx1">
                    <a:tint val="75000"/>
                  </a:schemeClr>
                </a:solidFill>
              </a:defRPr>
            </a:lvl8pPr>
            <a:lvl9pPr marL="2741960" indent="0">
              <a:buNone/>
              <a:defRPr sz="11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2" name="Straight Connector 11"/>
          <p:cNvCxnSpPr/>
          <p:nvPr/>
        </p:nvCxnSpPr>
        <p:spPr>
          <a:xfrm flipV="1">
            <a:off x="6290132" y="3948080"/>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9144000" cy="3429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95607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8096" y="1693142"/>
            <a:ext cx="3291840" cy="2821721"/>
          </a:xfrm>
        </p:spPr>
        <p:txBody>
          <a:bodyPr lIns="68561" rIns="68561">
            <a:normAutofit/>
          </a:bodyPr>
          <a:lstStyle>
            <a:lvl1pPr marL="0" indent="0">
              <a:lnSpc>
                <a:spcPct val="108000"/>
              </a:lnSpc>
              <a:spcBef>
                <a:spcPts val="450"/>
              </a:spcBef>
              <a:buNone/>
              <a:defRPr sz="1200"/>
            </a:lvl1pPr>
            <a:lvl2pPr marL="342785" indent="0">
              <a:buNone/>
              <a:defRPr sz="900"/>
            </a:lvl2pPr>
            <a:lvl3pPr marL="685579" indent="0">
              <a:buNone/>
              <a:defRPr sz="800"/>
            </a:lvl3pPr>
            <a:lvl4pPr marL="1028369" indent="0">
              <a:buNone/>
              <a:defRPr sz="700"/>
            </a:lvl4pPr>
            <a:lvl5pPr marL="1371158" indent="0">
              <a:buNone/>
              <a:defRPr sz="700"/>
            </a:lvl5pPr>
            <a:lvl6pPr marL="1713953" indent="0">
              <a:buNone/>
              <a:defRPr sz="700"/>
            </a:lvl6pPr>
            <a:lvl7pPr marL="2056736" indent="0">
              <a:buNone/>
              <a:defRPr sz="700"/>
            </a:lvl7pPr>
            <a:lvl8pPr marL="2399520" indent="0">
              <a:buNone/>
              <a:defRPr sz="700"/>
            </a:lvl8pPr>
            <a:lvl9pPr marL="2742305" indent="0">
              <a:buNone/>
              <a:defRPr sz="7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42271889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342785" tIns="274241" rIns="34289" bIns="34289" anchor="t"/>
          <a:lstStyle>
            <a:lvl1pPr marL="0" indent="0">
              <a:buNone/>
              <a:defRPr sz="2400"/>
            </a:lvl1pPr>
            <a:lvl2pPr marL="342785" indent="0">
              <a:buNone/>
              <a:defRPr sz="2100"/>
            </a:lvl2pPr>
            <a:lvl3pPr marL="685579" indent="0">
              <a:buNone/>
              <a:defRPr sz="1800"/>
            </a:lvl3pPr>
            <a:lvl4pPr marL="1028369" indent="0">
              <a:buNone/>
              <a:defRPr sz="1500"/>
            </a:lvl4pPr>
            <a:lvl5pPr marL="1371158" indent="0">
              <a:buNone/>
              <a:defRPr sz="1500"/>
            </a:lvl5pPr>
            <a:lvl6pPr marL="1713953" indent="0">
              <a:buNone/>
              <a:defRPr sz="1500"/>
            </a:lvl6pPr>
            <a:lvl7pPr marL="2056736" indent="0">
              <a:buNone/>
              <a:defRPr sz="1500"/>
            </a:lvl7pPr>
            <a:lvl8pPr marL="2399520" indent="0">
              <a:buNone/>
              <a:defRPr sz="1500"/>
            </a:lvl8pPr>
            <a:lvl9pPr marL="2742305"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57950" y="3720104"/>
            <a:ext cx="2400300" cy="1097280"/>
          </a:xfrm>
        </p:spPr>
        <p:txBody>
          <a:bodyPr lIns="68561" rIns="68561" anchor="ctr">
            <a:normAutofit/>
          </a:bodyPr>
          <a:lstStyle>
            <a:lvl1pPr marL="0" indent="0">
              <a:lnSpc>
                <a:spcPct val="100000"/>
              </a:lnSpc>
              <a:spcBef>
                <a:spcPts val="0"/>
              </a:spcBef>
              <a:buNone/>
              <a:defRPr sz="1400">
                <a:solidFill>
                  <a:schemeClr val="tx1">
                    <a:lumMod val="95000"/>
                    <a:lumOff val="5000"/>
                  </a:schemeClr>
                </a:solidFill>
              </a:defRPr>
            </a:lvl1pPr>
            <a:lvl2pPr marL="342785" indent="0">
              <a:buNone/>
              <a:defRPr sz="1100"/>
            </a:lvl2pPr>
            <a:lvl3pPr marL="685579" indent="0">
              <a:buNone/>
              <a:defRPr sz="900"/>
            </a:lvl3pPr>
            <a:lvl4pPr marL="1028369" indent="0">
              <a:buNone/>
              <a:defRPr sz="800"/>
            </a:lvl4pPr>
            <a:lvl5pPr marL="1371158" indent="0">
              <a:buNone/>
              <a:defRPr sz="800"/>
            </a:lvl5pPr>
            <a:lvl6pPr marL="1713953" indent="0">
              <a:buNone/>
              <a:defRPr sz="800"/>
            </a:lvl6pPr>
            <a:lvl7pPr marL="2056736" indent="0">
              <a:buNone/>
              <a:defRPr sz="800"/>
            </a:lvl7pPr>
            <a:lvl8pPr marL="2399520" indent="0">
              <a:buNone/>
              <a:defRPr sz="800"/>
            </a:lvl8pPr>
            <a:lvl9pPr marL="2742305" indent="0">
              <a:buNone/>
              <a:defRPr sz="8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5950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0292045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34289" tIns="68561" rIns="34289" bIns="68561"/>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42476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720103"/>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57950" y="3720103"/>
            <a:ext cx="2400300" cy="1097280"/>
          </a:xfrm>
        </p:spPr>
        <p:txBody>
          <a:bodyPr lIns="68565" rIns="68565" anchor="ctr">
            <a:normAutofit/>
          </a:bodyPr>
          <a:lstStyle>
            <a:lvl1pPr marL="0" indent="0" algn="l">
              <a:lnSpc>
                <a:spcPct val="100000"/>
              </a:lnSpc>
              <a:spcBef>
                <a:spcPts val="0"/>
              </a:spcBef>
              <a:buNone/>
              <a:defRPr sz="1400">
                <a:solidFill>
                  <a:schemeClr val="tx1">
                    <a:lumMod val="95000"/>
                    <a:lumOff val="5000"/>
                  </a:schemeClr>
                </a:solidFill>
              </a:defRPr>
            </a:lvl1pPr>
            <a:lvl2pPr marL="342812" indent="0" algn="ctr">
              <a:buNone/>
              <a:defRPr sz="1400"/>
            </a:lvl2pPr>
            <a:lvl3pPr marL="685630" indent="0" algn="ctr">
              <a:buNone/>
              <a:defRPr sz="1400"/>
            </a:lvl3pPr>
            <a:lvl4pPr marL="1028445" indent="0" algn="ctr">
              <a:buNone/>
              <a:defRPr sz="1400"/>
            </a:lvl4pPr>
            <a:lvl5pPr marL="1371260" indent="0" algn="ctr">
              <a:buNone/>
              <a:defRPr sz="1400"/>
            </a:lvl5pPr>
            <a:lvl6pPr marL="1714079" indent="0" algn="ctr">
              <a:buNone/>
              <a:defRPr sz="1400"/>
            </a:lvl6pPr>
            <a:lvl7pPr marL="2056889" indent="0" algn="ctr">
              <a:buNone/>
              <a:defRPr sz="1400"/>
            </a:lvl7pPr>
            <a:lvl8pPr marL="2399700" indent="0" algn="ctr">
              <a:buNone/>
              <a:defRPr sz="1400"/>
            </a:lvl8pPr>
            <a:lvl9pPr marL="2742512" indent="0" algn="ctr">
              <a:buNone/>
              <a:defRPr sz="14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3" name="Straight Connector 12"/>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2"/>
            <a:ext cx="9144000" cy="3429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15052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9493018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3"/>
            <a:ext cx="5829300" cy="1097280"/>
          </a:xfrm>
        </p:spPr>
        <p:txBody>
          <a:bodyPr anchor="ctr">
            <a:normAutofit/>
          </a:bodyPr>
          <a:lstStyle>
            <a:lvl1pPr algn="r">
              <a:defRPr sz="3800" b="0" spc="15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57950" y="3720103"/>
            <a:ext cx="2400300" cy="1097280"/>
          </a:xfrm>
        </p:spPr>
        <p:txBody>
          <a:bodyPr lIns="68565" rIns="68565" anchor="ctr">
            <a:normAutofit/>
          </a:bodyPr>
          <a:lstStyle>
            <a:lvl1pPr marL="0" indent="0">
              <a:lnSpc>
                <a:spcPct val="100000"/>
              </a:lnSpc>
              <a:spcBef>
                <a:spcPts val="0"/>
              </a:spcBef>
              <a:buNone/>
              <a:defRPr sz="1400">
                <a:solidFill>
                  <a:schemeClr val="tx1">
                    <a:lumMod val="95000"/>
                    <a:lumOff val="5000"/>
                  </a:schemeClr>
                </a:solidFill>
              </a:defRPr>
            </a:lvl1pPr>
            <a:lvl2pPr marL="342812" indent="0">
              <a:buNone/>
              <a:defRPr sz="1400">
                <a:solidFill>
                  <a:schemeClr val="tx1">
                    <a:tint val="75000"/>
                  </a:schemeClr>
                </a:solidFill>
              </a:defRPr>
            </a:lvl2pPr>
            <a:lvl3pPr marL="685630" indent="0">
              <a:buNone/>
              <a:defRPr sz="1200">
                <a:solidFill>
                  <a:schemeClr val="tx1">
                    <a:tint val="75000"/>
                  </a:schemeClr>
                </a:solidFill>
              </a:defRPr>
            </a:lvl3pPr>
            <a:lvl4pPr marL="1028445" indent="0">
              <a:buNone/>
              <a:defRPr sz="1100">
                <a:solidFill>
                  <a:schemeClr val="tx1">
                    <a:tint val="75000"/>
                  </a:schemeClr>
                </a:solidFill>
              </a:defRPr>
            </a:lvl4pPr>
            <a:lvl5pPr marL="1371260" indent="0">
              <a:buNone/>
              <a:defRPr sz="1100">
                <a:solidFill>
                  <a:schemeClr val="tx1">
                    <a:tint val="75000"/>
                  </a:schemeClr>
                </a:solidFill>
              </a:defRPr>
            </a:lvl5pPr>
            <a:lvl6pPr marL="1714079" indent="0">
              <a:buNone/>
              <a:defRPr sz="1100">
                <a:solidFill>
                  <a:schemeClr val="tx1">
                    <a:tint val="75000"/>
                  </a:schemeClr>
                </a:solidFill>
              </a:defRPr>
            </a:lvl6pPr>
            <a:lvl7pPr marL="2056889" indent="0">
              <a:buNone/>
              <a:defRPr sz="1100">
                <a:solidFill>
                  <a:schemeClr val="tx1">
                    <a:tint val="75000"/>
                  </a:schemeClr>
                </a:solidFill>
              </a:defRPr>
            </a:lvl7pPr>
            <a:lvl8pPr marL="2399700" indent="0">
              <a:buNone/>
              <a:defRPr sz="1100">
                <a:solidFill>
                  <a:schemeClr val="tx1">
                    <a:tint val="75000"/>
                  </a:schemeClr>
                </a:solidFill>
              </a:defRPr>
            </a:lvl8pPr>
            <a:lvl9pPr marL="2742512" indent="0">
              <a:buNone/>
              <a:defRPr sz="11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2" name="Straight Connector 11"/>
          <p:cNvCxnSpPr/>
          <p:nvPr/>
        </p:nvCxnSpPr>
        <p:spPr>
          <a:xfrm flipV="1">
            <a:off x="6290132" y="3948080"/>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9144000" cy="3429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26283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1510189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1634727"/>
            <a:ext cx="3566160" cy="617220"/>
          </a:xfrm>
        </p:spPr>
        <p:txBody>
          <a:bodyPr lIns="102842" rIns="102842" anchor="ctr">
            <a:normAutofit/>
          </a:bodyPr>
          <a:lstStyle>
            <a:lvl1pPr marL="0" indent="0">
              <a:spcBef>
                <a:spcPts val="0"/>
              </a:spcBef>
              <a:spcAft>
                <a:spcPts val="0"/>
              </a:spcAft>
              <a:buNone/>
              <a:defRPr sz="1700" b="0" cap="none" baseline="0">
                <a:solidFill>
                  <a:schemeClr val="accent1"/>
                </a:solidFill>
                <a:latin typeface="+mn-lt"/>
              </a:defRPr>
            </a:lvl1pPr>
            <a:lvl2pPr marL="342812" indent="0">
              <a:buNone/>
              <a:defRPr sz="1500" b="1"/>
            </a:lvl2pPr>
            <a:lvl3pPr marL="685630" indent="0">
              <a:buNone/>
              <a:defRPr sz="1400" b="1"/>
            </a:lvl3pPr>
            <a:lvl4pPr marL="1028445" indent="0">
              <a:buNone/>
              <a:defRPr sz="1200" b="1"/>
            </a:lvl4pPr>
            <a:lvl5pPr marL="1371260" indent="0">
              <a:buNone/>
              <a:defRPr sz="1200" b="1"/>
            </a:lvl5pPr>
            <a:lvl6pPr marL="1714079" indent="0">
              <a:buNone/>
              <a:defRPr sz="1200" b="1"/>
            </a:lvl6pPr>
            <a:lvl7pPr marL="2056889" indent="0">
              <a:buNone/>
              <a:defRPr sz="1200" b="1"/>
            </a:lvl7pPr>
            <a:lvl8pPr marL="2399700" indent="0">
              <a:buNone/>
              <a:defRPr sz="1200" b="1"/>
            </a:lvl8pPr>
            <a:lvl9pPr marL="2742512"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6809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3166" y="1634727"/>
            <a:ext cx="3566160" cy="617220"/>
          </a:xfrm>
        </p:spPr>
        <p:txBody>
          <a:bodyPr lIns="102842" rIns="102842" anchor="ctr">
            <a:normAutofit/>
          </a:bodyPr>
          <a:lstStyle>
            <a:lvl1pPr marL="0" indent="0">
              <a:spcBef>
                <a:spcPts val="0"/>
              </a:spcBef>
              <a:spcAft>
                <a:spcPts val="0"/>
              </a:spcAft>
              <a:buNone/>
              <a:defRPr lang="en-US" sz="1700" b="0" kern="1200" cap="none" baseline="0" dirty="0">
                <a:solidFill>
                  <a:schemeClr val="accent1"/>
                </a:solidFill>
                <a:latin typeface="+mn-lt"/>
                <a:ea typeface="+mn-ea"/>
                <a:cs typeface="+mn-cs"/>
              </a:defRPr>
            </a:lvl1pPr>
            <a:lvl2pPr marL="342812" indent="0">
              <a:buNone/>
              <a:defRPr sz="1500" b="1"/>
            </a:lvl2pPr>
            <a:lvl3pPr marL="685630" indent="0">
              <a:buNone/>
              <a:defRPr sz="1400" b="1"/>
            </a:lvl3pPr>
            <a:lvl4pPr marL="1028445" indent="0">
              <a:buNone/>
              <a:defRPr sz="1200" b="1"/>
            </a:lvl4pPr>
            <a:lvl5pPr marL="1371260" indent="0">
              <a:buNone/>
              <a:defRPr sz="1200" b="1"/>
            </a:lvl5pPr>
            <a:lvl6pPr marL="1714079" indent="0">
              <a:buNone/>
              <a:defRPr sz="1200" b="1"/>
            </a:lvl6pPr>
            <a:lvl7pPr marL="2056889" indent="0">
              <a:buNone/>
              <a:defRPr sz="1200" b="1"/>
            </a:lvl7pPr>
            <a:lvl8pPr marL="2399700" indent="0">
              <a:buNone/>
              <a:defRPr sz="1200" b="1"/>
            </a:lvl8pPr>
            <a:lvl9pPr marL="2742512" indent="0">
              <a:buNone/>
              <a:defRPr sz="1200" b="1"/>
            </a:lvl9pPr>
          </a:lstStyle>
          <a:p>
            <a:pPr marL="0" lvl="0" indent="0" algn="l" defTabSz="685630" rtl="0" eaLnBrk="1" latinLnBrk="0" hangingPunct="1">
              <a:lnSpc>
                <a:spcPct val="90000"/>
              </a:lnSpc>
              <a:spcBef>
                <a:spcPts val="1350"/>
              </a:spcBef>
              <a:buNone/>
            </a:pPr>
            <a:r>
              <a:rPr lang="es-ES" smtClean="0"/>
              <a:t>Haga clic para modificar el estilo de texto del patrón</a:t>
            </a:r>
          </a:p>
        </p:txBody>
      </p:sp>
      <p:sp>
        <p:nvSpPr>
          <p:cNvPr id="6" name="Content Placeholder 5"/>
          <p:cNvSpPr>
            <a:spLocks noGrp="1"/>
          </p:cNvSpPr>
          <p:nvPr>
            <p:ph sz="quarter" idx="4"/>
          </p:nvPr>
        </p:nvSpPr>
        <p:spPr>
          <a:xfrm>
            <a:off x="449316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9482604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293198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1030931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2432753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8096" y="1693139"/>
            <a:ext cx="3291840" cy="2821721"/>
          </a:xfrm>
        </p:spPr>
        <p:txBody>
          <a:bodyPr lIns="68565" rIns="68565">
            <a:normAutofit/>
          </a:bodyPr>
          <a:lstStyle>
            <a:lvl1pPr marL="0" indent="0">
              <a:lnSpc>
                <a:spcPct val="108000"/>
              </a:lnSpc>
              <a:spcBef>
                <a:spcPts val="450"/>
              </a:spcBef>
              <a:buNone/>
              <a:defRPr sz="1200"/>
            </a:lvl1pPr>
            <a:lvl2pPr marL="342812" indent="0">
              <a:buNone/>
              <a:defRPr sz="900"/>
            </a:lvl2pPr>
            <a:lvl3pPr marL="685630" indent="0">
              <a:buNone/>
              <a:defRPr sz="800"/>
            </a:lvl3pPr>
            <a:lvl4pPr marL="1028445" indent="0">
              <a:buNone/>
              <a:defRPr sz="700"/>
            </a:lvl4pPr>
            <a:lvl5pPr marL="1371260" indent="0">
              <a:buNone/>
              <a:defRPr sz="700"/>
            </a:lvl5pPr>
            <a:lvl6pPr marL="1714079" indent="0">
              <a:buNone/>
              <a:defRPr sz="700"/>
            </a:lvl6pPr>
            <a:lvl7pPr marL="2056889" indent="0">
              <a:buNone/>
              <a:defRPr sz="700"/>
            </a:lvl7pPr>
            <a:lvl8pPr marL="2399700" indent="0">
              <a:buNone/>
              <a:defRPr sz="700"/>
            </a:lvl8pPr>
            <a:lvl9pPr marL="2742512" indent="0">
              <a:buNone/>
              <a:defRPr sz="7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9799212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342812" tIns="274259" rIns="34289" bIns="34289" anchor="t"/>
          <a:lstStyle>
            <a:lvl1pPr marL="0" indent="0">
              <a:buNone/>
              <a:defRPr sz="2400"/>
            </a:lvl1pPr>
            <a:lvl2pPr marL="342812" indent="0">
              <a:buNone/>
              <a:defRPr sz="2100"/>
            </a:lvl2pPr>
            <a:lvl3pPr marL="685630" indent="0">
              <a:buNone/>
              <a:defRPr sz="1800"/>
            </a:lvl3pPr>
            <a:lvl4pPr marL="1028445" indent="0">
              <a:buNone/>
              <a:defRPr sz="1500"/>
            </a:lvl4pPr>
            <a:lvl5pPr marL="1371260" indent="0">
              <a:buNone/>
              <a:defRPr sz="1500"/>
            </a:lvl5pPr>
            <a:lvl6pPr marL="1714079" indent="0">
              <a:buNone/>
              <a:defRPr sz="1500"/>
            </a:lvl6pPr>
            <a:lvl7pPr marL="2056889" indent="0">
              <a:buNone/>
              <a:defRPr sz="1500"/>
            </a:lvl7pPr>
            <a:lvl8pPr marL="2399700" indent="0">
              <a:buNone/>
              <a:defRPr sz="1500"/>
            </a:lvl8pPr>
            <a:lvl9pPr marL="2742512"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57950" y="3720104"/>
            <a:ext cx="2400300" cy="1097280"/>
          </a:xfrm>
        </p:spPr>
        <p:txBody>
          <a:bodyPr lIns="68565" rIns="68565" anchor="ctr">
            <a:normAutofit/>
          </a:bodyPr>
          <a:lstStyle>
            <a:lvl1pPr marL="0" indent="0">
              <a:lnSpc>
                <a:spcPct val="100000"/>
              </a:lnSpc>
              <a:spcBef>
                <a:spcPts val="0"/>
              </a:spcBef>
              <a:buNone/>
              <a:defRPr sz="1400">
                <a:solidFill>
                  <a:schemeClr val="tx1">
                    <a:lumMod val="95000"/>
                    <a:lumOff val="5000"/>
                  </a:schemeClr>
                </a:solidFill>
              </a:defRPr>
            </a:lvl1pPr>
            <a:lvl2pPr marL="342812" indent="0">
              <a:buNone/>
              <a:defRPr sz="1100"/>
            </a:lvl2pPr>
            <a:lvl3pPr marL="685630" indent="0">
              <a:buNone/>
              <a:defRPr sz="900"/>
            </a:lvl3pPr>
            <a:lvl4pPr marL="1028445" indent="0">
              <a:buNone/>
              <a:defRPr sz="800"/>
            </a:lvl4pPr>
            <a:lvl5pPr marL="1371260" indent="0">
              <a:buNone/>
              <a:defRPr sz="800"/>
            </a:lvl5pPr>
            <a:lvl6pPr marL="1714079" indent="0">
              <a:buNone/>
              <a:defRPr sz="800"/>
            </a:lvl6pPr>
            <a:lvl7pPr marL="2056889" indent="0">
              <a:buNone/>
              <a:defRPr sz="800"/>
            </a:lvl7pPr>
            <a:lvl8pPr marL="2399700" indent="0">
              <a:buNone/>
              <a:defRPr sz="800"/>
            </a:lvl8pPr>
            <a:lvl9pPr marL="2742512" indent="0">
              <a:buNone/>
              <a:defRPr sz="8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09984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2915432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34289" tIns="68565" rIns="34289" bIns="68565"/>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4729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720103"/>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57950" y="3720103"/>
            <a:ext cx="2400300" cy="1097280"/>
          </a:xfrm>
        </p:spPr>
        <p:txBody>
          <a:bodyPr lIns="68571" rIns="68571" anchor="ctr">
            <a:normAutofit/>
          </a:bodyPr>
          <a:lstStyle>
            <a:lvl1pPr marL="0" indent="0" algn="l">
              <a:lnSpc>
                <a:spcPct val="100000"/>
              </a:lnSpc>
              <a:spcBef>
                <a:spcPts val="0"/>
              </a:spcBef>
              <a:buNone/>
              <a:defRPr sz="1400">
                <a:solidFill>
                  <a:schemeClr val="tx1">
                    <a:lumMod val="95000"/>
                    <a:lumOff val="5000"/>
                  </a:schemeClr>
                </a:solidFill>
              </a:defRPr>
            </a:lvl1pPr>
            <a:lvl2pPr marL="342848" indent="0" algn="ctr">
              <a:buNone/>
              <a:defRPr sz="1400"/>
            </a:lvl2pPr>
            <a:lvl3pPr marL="685698" indent="0" algn="ctr">
              <a:buNone/>
              <a:defRPr sz="1400"/>
            </a:lvl3pPr>
            <a:lvl4pPr marL="1028547" indent="0" algn="ctr">
              <a:buNone/>
              <a:defRPr sz="1400"/>
            </a:lvl4pPr>
            <a:lvl5pPr marL="1371396" indent="0" algn="ctr">
              <a:buNone/>
              <a:defRPr sz="1400"/>
            </a:lvl5pPr>
            <a:lvl6pPr marL="1714247" indent="0" algn="ctr">
              <a:buNone/>
              <a:defRPr sz="1400"/>
            </a:lvl6pPr>
            <a:lvl7pPr marL="2057093" indent="0" algn="ctr">
              <a:buNone/>
              <a:defRPr sz="1400"/>
            </a:lvl7pPr>
            <a:lvl8pPr marL="2399940" indent="0" algn="ctr">
              <a:buNone/>
              <a:defRPr sz="1400"/>
            </a:lvl8pPr>
            <a:lvl9pPr marL="2742788" indent="0" algn="ctr">
              <a:buNone/>
              <a:defRPr sz="14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3" name="Straight Connector 12"/>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2"/>
            <a:ext cx="9144000" cy="3429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8749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2339818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3"/>
            <a:ext cx="5829300" cy="1097280"/>
          </a:xfrm>
        </p:spPr>
        <p:txBody>
          <a:bodyPr anchor="ctr">
            <a:normAutofit/>
          </a:bodyPr>
          <a:lstStyle>
            <a:lvl1pPr algn="r">
              <a:defRPr sz="3800" b="0" spc="15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57950" y="3720103"/>
            <a:ext cx="2400300" cy="1097280"/>
          </a:xfrm>
        </p:spPr>
        <p:txBody>
          <a:bodyPr lIns="68571" rIns="68571" anchor="ctr">
            <a:normAutofit/>
          </a:bodyPr>
          <a:lstStyle>
            <a:lvl1pPr marL="0" indent="0">
              <a:lnSpc>
                <a:spcPct val="100000"/>
              </a:lnSpc>
              <a:spcBef>
                <a:spcPts val="0"/>
              </a:spcBef>
              <a:buNone/>
              <a:defRPr sz="1400">
                <a:solidFill>
                  <a:schemeClr val="tx1">
                    <a:lumMod val="95000"/>
                    <a:lumOff val="5000"/>
                  </a:schemeClr>
                </a:solidFill>
              </a:defRPr>
            </a:lvl1pPr>
            <a:lvl2pPr marL="342848" indent="0">
              <a:buNone/>
              <a:defRPr sz="1400">
                <a:solidFill>
                  <a:schemeClr val="tx1">
                    <a:tint val="75000"/>
                  </a:schemeClr>
                </a:solidFill>
              </a:defRPr>
            </a:lvl2pPr>
            <a:lvl3pPr marL="685698" indent="0">
              <a:buNone/>
              <a:defRPr sz="1200">
                <a:solidFill>
                  <a:schemeClr val="tx1">
                    <a:tint val="75000"/>
                  </a:schemeClr>
                </a:solidFill>
              </a:defRPr>
            </a:lvl3pPr>
            <a:lvl4pPr marL="1028547" indent="0">
              <a:buNone/>
              <a:defRPr sz="1100">
                <a:solidFill>
                  <a:schemeClr val="tx1">
                    <a:tint val="75000"/>
                  </a:schemeClr>
                </a:solidFill>
              </a:defRPr>
            </a:lvl4pPr>
            <a:lvl5pPr marL="1371396" indent="0">
              <a:buNone/>
              <a:defRPr sz="1100">
                <a:solidFill>
                  <a:schemeClr val="tx1">
                    <a:tint val="75000"/>
                  </a:schemeClr>
                </a:solidFill>
              </a:defRPr>
            </a:lvl5pPr>
            <a:lvl6pPr marL="1714247" indent="0">
              <a:buNone/>
              <a:defRPr sz="1100">
                <a:solidFill>
                  <a:schemeClr val="tx1">
                    <a:tint val="75000"/>
                  </a:schemeClr>
                </a:solidFill>
              </a:defRPr>
            </a:lvl6pPr>
            <a:lvl7pPr marL="2057093" indent="0">
              <a:buNone/>
              <a:defRPr sz="1100">
                <a:solidFill>
                  <a:schemeClr val="tx1">
                    <a:tint val="75000"/>
                  </a:schemeClr>
                </a:solidFill>
              </a:defRPr>
            </a:lvl7pPr>
            <a:lvl8pPr marL="2399940" indent="0">
              <a:buNone/>
              <a:defRPr sz="1100">
                <a:solidFill>
                  <a:schemeClr val="tx1">
                    <a:tint val="75000"/>
                  </a:schemeClr>
                </a:solidFill>
              </a:defRPr>
            </a:lvl8pPr>
            <a:lvl9pPr marL="2742788" indent="0">
              <a:buNone/>
              <a:defRPr sz="11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2" name="Straight Connector 11"/>
          <p:cNvCxnSpPr/>
          <p:nvPr/>
        </p:nvCxnSpPr>
        <p:spPr>
          <a:xfrm flipV="1">
            <a:off x="6290132" y="3948080"/>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9144000" cy="3429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350816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6848294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1634727"/>
            <a:ext cx="3566160" cy="617220"/>
          </a:xfrm>
        </p:spPr>
        <p:txBody>
          <a:bodyPr lIns="102854" rIns="102854" anchor="ctr">
            <a:normAutofit/>
          </a:bodyPr>
          <a:lstStyle>
            <a:lvl1pPr marL="0" indent="0">
              <a:spcBef>
                <a:spcPts val="0"/>
              </a:spcBef>
              <a:spcAft>
                <a:spcPts val="0"/>
              </a:spcAft>
              <a:buNone/>
              <a:defRPr sz="1700" b="0" cap="none" baseline="0">
                <a:solidFill>
                  <a:schemeClr val="accent1"/>
                </a:solidFill>
                <a:latin typeface="+mn-lt"/>
              </a:defRPr>
            </a:lvl1pPr>
            <a:lvl2pPr marL="342848" indent="0">
              <a:buNone/>
              <a:defRPr sz="1500" b="1"/>
            </a:lvl2pPr>
            <a:lvl3pPr marL="685698" indent="0">
              <a:buNone/>
              <a:defRPr sz="1400" b="1"/>
            </a:lvl3pPr>
            <a:lvl4pPr marL="1028547" indent="0">
              <a:buNone/>
              <a:defRPr sz="1200" b="1"/>
            </a:lvl4pPr>
            <a:lvl5pPr marL="1371396" indent="0">
              <a:buNone/>
              <a:defRPr sz="1200" b="1"/>
            </a:lvl5pPr>
            <a:lvl6pPr marL="1714247" indent="0">
              <a:buNone/>
              <a:defRPr sz="1200" b="1"/>
            </a:lvl6pPr>
            <a:lvl7pPr marL="2057093" indent="0">
              <a:buNone/>
              <a:defRPr sz="1200" b="1"/>
            </a:lvl7pPr>
            <a:lvl8pPr marL="2399940" indent="0">
              <a:buNone/>
              <a:defRPr sz="1200" b="1"/>
            </a:lvl8pPr>
            <a:lvl9pPr marL="2742788"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6809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3166" y="1634727"/>
            <a:ext cx="3566160" cy="617220"/>
          </a:xfrm>
        </p:spPr>
        <p:txBody>
          <a:bodyPr lIns="102854" rIns="102854" anchor="ctr">
            <a:normAutofit/>
          </a:bodyPr>
          <a:lstStyle>
            <a:lvl1pPr marL="0" indent="0">
              <a:spcBef>
                <a:spcPts val="0"/>
              </a:spcBef>
              <a:spcAft>
                <a:spcPts val="0"/>
              </a:spcAft>
              <a:buNone/>
              <a:defRPr lang="en-US" sz="1700" b="0" kern="1200" cap="none" baseline="0" dirty="0">
                <a:solidFill>
                  <a:schemeClr val="accent1"/>
                </a:solidFill>
                <a:latin typeface="+mn-lt"/>
                <a:ea typeface="+mn-ea"/>
                <a:cs typeface="+mn-cs"/>
              </a:defRPr>
            </a:lvl1pPr>
            <a:lvl2pPr marL="342848" indent="0">
              <a:buNone/>
              <a:defRPr sz="1500" b="1"/>
            </a:lvl2pPr>
            <a:lvl3pPr marL="685698" indent="0">
              <a:buNone/>
              <a:defRPr sz="1400" b="1"/>
            </a:lvl3pPr>
            <a:lvl4pPr marL="1028547" indent="0">
              <a:buNone/>
              <a:defRPr sz="1200" b="1"/>
            </a:lvl4pPr>
            <a:lvl5pPr marL="1371396" indent="0">
              <a:buNone/>
              <a:defRPr sz="1200" b="1"/>
            </a:lvl5pPr>
            <a:lvl6pPr marL="1714247" indent="0">
              <a:buNone/>
              <a:defRPr sz="1200" b="1"/>
            </a:lvl6pPr>
            <a:lvl7pPr marL="2057093" indent="0">
              <a:buNone/>
              <a:defRPr sz="1200" b="1"/>
            </a:lvl7pPr>
            <a:lvl8pPr marL="2399940" indent="0">
              <a:buNone/>
              <a:defRPr sz="1200" b="1"/>
            </a:lvl8pPr>
            <a:lvl9pPr marL="2742788" indent="0">
              <a:buNone/>
              <a:defRPr sz="1200" b="1"/>
            </a:lvl9pPr>
          </a:lstStyle>
          <a:p>
            <a:pPr marL="0" lvl="0" indent="0" algn="l" defTabSz="685698" rtl="0" eaLnBrk="1" latinLnBrk="0" hangingPunct="1">
              <a:lnSpc>
                <a:spcPct val="90000"/>
              </a:lnSpc>
              <a:spcBef>
                <a:spcPts val="1350"/>
              </a:spcBef>
              <a:buNone/>
            </a:pPr>
            <a:r>
              <a:rPr lang="es-ES" smtClean="0"/>
              <a:t>Haga clic para modificar el estilo de texto del patrón</a:t>
            </a:r>
          </a:p>
        </p:txBody>
      </p:sp>
      <p:sp>
        <p:nvSpPr>
          <p:cNvPr id="6" name="Content Placeholder 5"/>
          <p:cNvSpPr>
            <a:spLocks noGrp="1"/>
          </p:cNvSpPr>
          <p:nvPr>
            <p:ph sz="quarter" idx="4"/>
          </p:nvPr>
        </p:nvSpPr>
        <p:spPr>
          <a:xfrm>
            <a:off x="449316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96258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1634727"/>
            <a:ext cx="3566160" cy="617220"/>
          </a:xfrm>
        </p:spPr>
        <p:txBody>
          <a:bodyPr lIns="102818" rIns="102818" anchor="ctr">
            <a:normAutofit/>
          </a:bodyPr>
          <a:lstStyle>
            <a:lvl1pPr marL="0" indent="0">
              <a:spcBef>
                <a:spcPts val="0"/>
              </a:spcBef>
              <a:spcAft>
                <a:spcPts val="0"/>
              </a:spcAft>
              <a:buNone/>
              <a:defRPr sz="1700" b="0" cap="none" baseline="0">
                <a:solidFill>
                  <a:schemeClr val="accent1"/>
                </a:solidFill>
                <a:latin typeface="+mn-lt"/>
              </a:defRPr>
            </a:lvl1pPr>
            <a:lvl2pPr marL="342740" indent="0">
              <a:buNone/>
              <a:defRPr sz="1500" b="1"/>
            </a:lvl2pPr>
            <a:lvl3pPr marL="685494" indent="0">
              <a:buNone/>
              <a:defRPr sz="1400" b="1"/>
            </a:lvl3pPr>
            <a:lvl4pPr marL="1028241" indent="0">
              <a:buNone/>
              <a:defRPr sz="1200" b="1"/>
            </a:lvl4pPr>
            <a:lvl5pPr marL="1370988" indent="0">
              <a:buNone/>
              <a:defRPr sz="1200" b="1"/>
            </a:lvl5pPr>
            <a:lvl6pPr marL="1713743" indent="0">
              <a:buNone/>
              <a:defRPr sz="1200" b="1"/>
            </a:lvl6pPr>
            <a:lvl7pPr marL="2056481" indent="0">
              <a:buNone/>
              <a:defRPr sz="1200" b="1"/>
            </a:lvl7pPr>
            <a:lvl8pPr marL="2399220" indent="0">
              <a:buNone/>
              <a:defRPr sz="1200" b="1"/>
            </a:lvl8pPr>
            <a:lvl9pPr marL="274196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6809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3166" y="1634727"/>
            <a:ext cx="3566160" cy="617220"/>
          </a:xfrm>
        </p:spPr>
        <p:txBody>
          <a:bodyPr lIns="102818" rIns="102818" anchor="ctr">
            <a:normAutofit/>
          </a:bodyPr>
          <a:lstStyle>
            <a:lvl1pPr marL="0" indent="0">
              <a:spcBef>
                <a:spcPts val="0"/>
              </a:spcBef>
              <a:spcAft>
                <a:spcPts val="0"/>
              </a:spcAft>
              <a:buNone/>
              <a:defRPr lang="en-US" sz="1700" b="0" kern="1200" cap="none" baseline="0" dirty="0">
                <a:solidFill>
                  <a:schemeClr val="accent1"/>
                </a:solidFill>
                <a:latin typeface="+mn-lt"/>
                <a:ea typeface="+mn-ea"/>
                <a:cs typeface="+mn-cs"/>
              </a:defRPr>
            </a:lvl1pPr>
            <a:lvl2pPr marL="342740" indent="0">
              <a:buNone/>
              <a:defRPr sz="1500" b="1"/>
            </a:lvl2pPr>
            <a:lvl3pPr marL="685494" indent="0">
              <a:buNone/>
              <a:defRPr sz="1400" b="1"/>
            </a:lvl3pPr>
            <a:lvl4pPr marL="1028241" indent="0">
              <a:buNone/>
              <a:defRPr sz="1200" b="1"/>
            </a:lvl4pPr>
            <a:lvl5pPr marL="1370988" indent="0">
              <a:buNone/>
              <a:defRPr sz="1200" b="1"/>
            </a:lvl5pPr>
            <a:lvl6pPr marL="1713743" indent="0">
              <a:buNone/>
              <a:defRPr sz="1200" b="1"/>
            </a:lvl6pPr>
            <a:lvl7pPr marL="2056481" indent="0">
              <a:buNone/>
              <a:defRPr sz="1200" b="1"/>
            </a:lvl7pPr>
            <a:lvl8pPr marL="2399220" indent="0">
              <a:buNone/>
              <a:defRPr sz="1200" b="1"/>
            </a:lvl8pPr>
            <a:lvl9pPr marL="2741960" indent="0">
              <a:buNone/>
              <a:defRPr sz="1200" b="1"/>
            </a:lvl9pPr>
          </a:lstStyle>
          <a:p>
            <a:pPr marL="0" lvl="0" indent="0" algn="l" defTabSz="685494" rtl="0" eaLnBrk="1" latinLnBrk="0" hangingPunct="1">
              <a:lnSpc>
                <a:spcPct val="90000"/>
              </a:lnSpc>
              <a:spcBef>
                <a:spcPts val="1350"/>
              </a:spcBef>
              <a:buNone/>
            </a:pPr>
            <a:r>
              <a:rPr lang="es-ES" smtClean="0"/>
              <a:t>Haga clic para modificar el estilo de texto del patrón</a:t>
            </a:r>
          </a:p>
        </p:txBody>
      </p:sp>
      <p:sp>
        <p:nvSpPr>
          <p:cNvPr id="6" name="Content Placeholder 5"/>
          <p:cNvSpPr>
            <a:spLocks noGrp="1"/>
          </p:cNvSpPr>
          <p:nvPr>
            <p:ph sz="quarter" idx="4"/>
          </p:nvPr>
        </p:nvSpPr>
        <p:spPr>
          <a:xfrm>
            <a:off x="4493166" y="2225843"/>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788167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23161131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27910583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8096" y="1693135"/>
            <a:ext cx="3291840" cy="2821721"/>
          </a:xfrm>
        </p:spPr>
        <p:txBody>
          <a:bodyPr lIns="68571" rIns="68571">
            <a:normAutofit/>
          </a:bodyPr>
          <a:lstStyle>
            <a:lvl1pPr marL="0" indent="0">
              <a:lnSpc>
                <a:spcPct val="108000"/>
              </a:lnSpc>
              <a:spcBef>
                <a:spcPts val="450"/>
              </a:spcBef>
              <a:buNone/>
              <a:defRPr sz="1200"/>
            </a:lvl1pPr>
            <a:lvl2pPr marL="342848" indent="0">
              <a:buNone/>
              <a:defRPr sz="900"/>
            </a:lvl2pPr>
            <a:lvl3pPr marL="685698" indent="0">
              <a:buNone/>
              <a:defRPr sz="800"/>
            </a:lvl3pPr>
            <a:lvl4pPr marL="1028547" indent="0">
              <a:buNone/>
              <a:defRPr sz="700"/>
            </a:lvl4pPr>
            <a:lvl5pPr marL="1371396" indent="0">
              <a:buNone/>
              <a:defRPr sz="700"/>
            </a:lvl5pPr>
            <a:lvl6pPr marL="1714247" indent="0">
              <a:buNone/>
              <a:defRPr sz="700"/>
            </a:lvl6pPr>
            <a:lvl7pPr marL="2057093" indent="0">
              <a:buNone/>
              <a:defRPr sz="700"/>
            </a:lvl7pPr>
            <a:lvl8pPr marL="2399940" indent="0">
              <a:buNone/>
              <a:defRPr sz="700"/>
            </a:lvl8pPr>
            <a:lvl9pPr marL="2742788" indent="0">
              <a:buNone/>
              <a:defRPr sz="7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6944567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342848" tIns="274283" rIns="34289" bIns="34289" anchor="t"/>
          <a:lstStyle>
            <a:lvl1pPr marL="0" indent="0">
              <a:buNone/>
              <a:defRPr sz="2400"/>
            </a:lvl1pPr>
            <a:lvl2pPr marL="342848" indent="0">
              <a:buNone/>
              <a:defRPr sz="2100"/>
            </a:lvl2pPr>
            <a:lvl3pPr marL="685698" indent="0">
              <a:buNone/>
              <a:defRPr sz="1800"/>
            </a:lvl3pPr>
            <a:lvl4pPr marL="1028547" indent="0">
              <a:buNone/>
              <a:defRPr sz="1500"/>
            </a:lvl4pPr>
            <a:lvl5pPr marL="1371396" indent="0">
              <a:buNone/>
              <a:defRPr sz="1500"/>
            </a:lvl5pPr>
            <a:lvl6pPr marL="1714247" indent="0">
              <a:buNone/>
              <a:defRPr sz="1500"/>
            </a:lvl6pPr>
            <a:lvl7pPr marL="2057093" indent="0">
              <a:buNone/>
              <a:defRPr sz="1500"/>
            </a:lvl7pPr>
            <a:lvl8pPr marL="2399940" indent="0">
              <a:buNone/>
              <a:defRPr sz="1500"/>
            </a:lvl8pPr>
            <a:lvl9pPr marL="2742788"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57950" y="3720104"/>
            <a:ext cx="2400300" cy="1097280"/>
          </a:xfrm>
        </p:spPr>
        <p:txBody>
          <a:bodyPr lIns="68571" rIns="68571" anchor="ctr">
            <a:normAutofit/>
          </a:bodyPr>
          <a:lstStyle>
            <a:lvl1pPr marL="0" indent="0">
              <a:lnSpc>
                <a:spcPct val="100000"/>
              </a:lnSpc>
              <a:spcBef>
                <a:spcPts val="0"/>
              </a:spcBef>
              <a:buNone/>
              <a:defRPr sz="1400">
                <a:solidFill>
                  <a:schemeClr val="tx1">
                    <a:lumMod val="95000"/>
                    <a:lumOff val="5000"/>
                  </a:schemeClr>
                </a:solidFill>
              </a:defRPr>
            </a:lvl1pPr>
            <a:lvl2pPr marL="342848" indent="0">
              <a:buNone/>
              <a:defRPr sz="1100"/>
            </a:lvl2pPr>
            <a:lvl3pPr marL="685698" indent="0">
              <a:buNone/>
              <a:defRPr sz="900"/>
            </a:lvl3pPr>
            <a:lvl4pPr marL="1028547" indent="0">
              <a:buNone/>
              <a:defRPr sz="800"/>
            </a:lvl4pPr>
            <a:lvl5pPr marL="1371396" indent="0">
              <a:buNone/>
              <a:defRPr sz="800"/>
            </a:lvl5pPr>
            <a:lvl6pPr marL="1714247" indent="0">
              <a:buNone/>
              <a:defRPr sz="800"/>
            </a:lvl6pPr>
            <a:lvl7pPr marL="2057093" indent="0">
              <a:buNone/>
              <a:defRPr sz="800"/>
            </a:lvl7pPr>
            <a:lvl8pPr marL="2399940" indent="0">
              <a:buNone/>
              <a:defRPr sz="800"/>
            </a:lvl8pPr>
            <a:lvl9pPr marL="2742788" indent="0">
              <a:buNone/>
              <a:defRPr sz="8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94477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9782897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34289" tIns="68571" rIns="34289" bIns="68571"/>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6088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42900" y="3720103"/>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57950" y="3720103"/>
            <a:ext cx="2400300" cy="1097280"/>
          </a:xfrm>
        </p:spPr>
        <p:txBody>
          <a:bodyPr lIns="68580" rIns="68580" anchor="ctr">
            <a:normAutofit/>
          </a:bodyPr>
          <a:lstStyle>
            <a:lvl1pPr marL="0" indent="0" algn="l">
              <a:lnSpc>
                <a:spcPct val="100000"/>
              </a:lnSpc>
              <a:spcBef>
                <a:spcPts val="0"/>
              </a:spcBef>
              <a:buNone/>
              <a:defRPr sz="1400">
                <a:solidFill>
                  <a:schemeClr val="tx1">
                    <a:lumMod val="95000"/>
                    <a:lumOff val="5000"/>
                  </a:schemeClr>
                </a:solidFill>
              </a:defRPr>
            </a:lvl1pPr>
            <a:lvl2pPr marL="342900" indent="0" algn="ctr">
              <a:buNone/>
              <a:defRPr sz="1400"/>
            </a:lvl2pPr>
            <a:lvl3pPr marL="685800" indent="0" algn="ctr">
              <a:buNone/>
              <a:defRPr sz="1400"/>
            </a:lvl3pPr>
            <a:lvl4pPr marL="1028700" indent="0" algn="ctr">
              <a:buNone/>
              <a:defRPr sz="1400"/>
            </a:lvl4pPr>
            <a:lvl5pPr marL="1371600" indent="0" algn="ctr">
              <a:buNone/>
              <a:defRPr sz="1400"/>
            </a:lvl5pPr>
            <a:lvl6pPr marL="1714500" indent="0" algn="ctr">
              <a:buNone/>
              <a:defRPr sz="1400"/>
            </a:lvl6pPr>
            <a:lvl7pPr marL="2057400" indent="0" algn="ctr">
              <a:buNone/>
              <a:defRPr sz="1400"/>
            </a:lvl7pPr>
            <a:lvl8pPr marL="2400300" indent="0" algn="ctr">
              <a:buNone/>
              <a:defRPr sz="1400"/>
            </a:lvl8pPr>
            <a:lvl9pPr marL="2743200" indent="0" algn="ctr">
              <a:buNone/>
              <a:defRPr sz="14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3" name="Straight Connector 12"/>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9144000" cy="3429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08370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6033207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3"/>
            <a:ext cx="5829300" cy="1097280"/>
          </a:xfrm>
        </p:spPr>
        <p:txBody>
          <a:bodyPr anchor="ctr">
            <a:normAutofit/>
          </a:bodyPr>
          <a:lstStyle>
            <a:lvl1pPr algn="r">
              <a:defRPr sz="3800" b="0" spc="15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57950" y="3720103"/>
            <a:ext cx="2400300" cy="1097280"/>
          </a:xfrm>
        </p:spPr>
        <p:txBody>
          <a:bodyPr lIns="68580" rIns="68580" anchor="ctr">
            <a:normAutofit/>
          </a:bodyPr>
          <a:lstStyle>
            <a:lvl1pPr marL="0" indent="0">
              <a:lnSpc>
                <a:spcPct val="100000"/>
              </a:lnSpc>
              <a:spcBef>
                <a:spcPts val="0"/>
              </a:spcBef>
              <a:buNone/>
              <a:defRPr sz="1400">
                <a:solidFill>
                  <a:schemeClr val="tx1">
                    <a:lumMod val="95000"/>
                    <a:lumOff val="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12" name="Straight Connector 11"/>
          <p:cNvCxnSpPr/>
          <p:nvPr/>
        </p:nvCxnSpPr>
        <p:spPr>
          <a:xfrm flipV="1">
            <a:off x="6290132" y="3948080"/>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9144000" cy="3429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600647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52355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273149782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1634727"/>
            <a:ext cx="3566160" cy="617220"/>
          </a:xfrm>
        </p:spPr>
        <p:txBody>
          <a:bodyPr lIns="102870" rIns="102870" anchor="ctr">
            <a:normAutofit/>
          </a:bodyPr>
          <a:lstStyle>
            <a:lvl1pPr marL="0" indent="0">
              <a:spcBef>
                <a:spcPts val="0"/>
              </a:spcBef>
              <a:spcAft>
                <a:spcPts val="0"/>
              </a:spcAft>
              <a:buNone/>
              <a:defRPr sz="1700" b="0" cap="none" baseline="0">
                <a:solidFill>
                  <a:schemeClr val="accent1"/>
                </a:solidFill>
                <a:latin typeface="+mn-lt"/>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68096" y="2225841"/>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3166" y="1634727"/>
            <a:ext cx="3566160" cy="617220"/>
          </a:xfrm>
        </p:spPr>
        <p:txBody>
          <a:bodyPr lIns="102870" rIns="102870" anchor="ctr">
            <a:normAutofit/>
          </a:bodyPr>
          <a:lstStyle>
            <a:lvl1pPr marL="0" indent="0">
              <a:spcBef>
                <a:spcPts val="0"/>
              </a:spcBef>
              <a:spcAft>
                <a:spcPts val="0"/>
              </a:spcAft>
              <a:buNone/>
              <a:defRPr lang="en-US" sz="1700" b="0" kern="1200" cap="none" baseline="0" dirty="0">
                <a:solidFill>
                  <a:schemeClr val="accent1"/>
                </a:solidFill>
                <a:latin typeface="+mn-lt"/>
                <a:ea typeface="+mn-ea"/>
                <a:cs typeface="+mn-cs"/>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s-ES" smtClean="0"/>
              <a:t>Haga clic para modificar el estilo de texto del patrón</a:t>
            </a:r>
          </a:p>
        </p:txBody>
      </p:sp>
      <p:sp>
        <p:nvSpPr>
          <p:cNvPr id="6" name="Content Placeholder 5"/>
          <p:cNvSpPr>
            <a:spLocks noGrp="1"/>
          </p:cNvSpPr>
          <p:nvPr>
            <p:ph sz="quarter" idx="4"/>
          </p:nvPr>
        </p:nvSpPr>
        <p:spPr>
          <a:xfrm>
            <a:off x="4493166" y="2225841"/>
            <a:ext cx="3566160" cy="25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13721317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6607714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62190998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8096" y="1693129"/>
            <a:ext cx="3291840" cy="2821721"/>
          </a:xfrm>
        </p:spPr>
        <p:txBody>
          <a:bodyPr lIns="68580" rIns="68580">
            <a:normAutofit/>
          </a:bodyPr>
          <a:lstStyle>
            <a:lvl1pPr marL="0" indent="0">
              <a:lnSpc>
                <a:spcPct val="108000"/>
              </a:lnSpc>
              <a:spcBef>
                <a:spcPts val="450"/>
              </a:spcBef>
              <a:buNone/>
              <a:defRPr sz="12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28734908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342900" tIns="274320" rIns="34290" bIns="3429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57950" y="3720104"/>
            <a:ext cx="2400300" cy="1097280"/>
          </a:xfrm>
        </p:spPr>
        <p:txBody>
          <a:bodyPr lIns="68580" rIns="68580" anchor="ctr">
            <a:normAutofit/>
          </a:bodyPr>
          <a:lstStyle>
            <a:lvl1pPr marL="0" indent="0">
              <a:lnSpc>
                <a:spcPct val="100000"/>
              </a:lnSpc>
              <a:spcBef>
                <a:spcPts val="0"/>
              </a:spcBef>
              <a:buNone/>
              <a:defRPr sz="1400">
                <a:solidFill>
                  <a:schemeClr val="tx1">
                    <a:lumMod val="95000"/>
                    <a:lumOff val="5000"/>
                  </a:schemeClr>
                </a:solidFill>
              </a:defRPr>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7197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21885817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34290" tIns="68580" rIns="34290" bIns="6858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215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335347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8096" y="1693143"/>
            <a:ext cx="3291840" cy="2821721"/>
          </a:xfrm>
        </p:spPr>
        <p:txBody>
          <a:bodyPr lIns="68553" rIns="68553">
            <a:normAutofit/>
          </a:bodyPr>
          <a:lstStyle>
            <a:lvl1pPr marL="0" indent="0">
              <a:lnSpc>
                <a:spcPct val="108000"/>
              </a:lnSpc>
              <a:spcBef>
                <a:spcPts val="450"/>
              </a:spcBef>
              <a:buNone/>
              <a:defRPr sz="1200"/>
            </a:lvl1pPr>
            <a:lvl2pPr marL="342740" indent="0">
              <a:buNone/>
              <a:defRPr sz="900"/>
            </a:lvl2pPr>
            <a:lvl3pPr marL="685494" indent="0">
              <a:buNone/>
              <a:defRPr sz="800"/>
            </a:lvl3pPr>
            <a:lvl4pPr marL="1028241" indent="0">
              <a:buNone/>
              <a:defRPr sz="700"/>
            </a:lvl4pPr>
            <a:lvl5pPr marL="1370988" indent="0">
              <a:buNone/>
              <a:defRPr sz="700"/>
            </a:lvl5pPr>
            <a:lvl6pPr marL="1713743" indent="0">
              <a:buNone/>
              <a:defRPr sz="700"/>
            </a:lvl6pPr>
            <a:lvl7pPr marL="2056481" indent="0">
              <a:buNone/>
              <a:defRPr sz="700"/>
            </a:lvl7pPr>
            <a:lvl8pPr marL="2399220" indent="0">
              <a:buNone/>
              <a:defRPr sz="700"/>
            </a:lvl8pPr>
            <a:lvl9pPr marL="2741960" indent="0">
              <a:buNone/>
              <a:defRPr sz="7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spTree>
    <p:extLst>
      <p:ext uri="{BB962C8B-B14F-4D97-AF65-F5344CB8AC3E}">
        <p14:creationId xmlns:p14="http://schemas.microsoft.com/office/powerpoint/2010/main" val="84721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800" spc="15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342740" tIns="274211" rIns="34289" bIns="34289" anchor="t"/>
          <a:lstStyle>
            <a:lvl1pPr marL="0" indent="0">
              <a:buNone/>
              <a:defRPr sz="2400"/>
            </a:lvl1pPr>
            <a:lvl2pPr marL="342740" indent="0">
              <a:buNone/>
              <a:defRPr sz="2100"/>
            </a:lvl2pPr>
            <a:lvl3pPr marL="685494" indent="0">
              <a:buNone/>
              <a:defRPr sz="1800"/>
            </a:lvl3pPr>
            <a:lvl4pPr marL="1028241" indent="0">
              <a:buNone/>
              <a:defRPr sz="1500"/>
            </a:lvl4pPr>
            <a:lvl5pPr marL="1370988" indent="0">
              <a:buNone/>
              <a:defRPr sz="1500"/>
            </a:lvl5pPr>
            <a:lvl6pPr marL="1713743" indent="0">
              <a:buNone/>
              <a:defRPr sz="1500"/>
            </a:lvl6pPr>
            <a:lvl7pPr marL="2056481" indent="0">
              <a:buNone/>
              <a:defRPr sz="1500"/>
            </a:lvl7pPr>
            <a:lvl8pPr marL="2399220" indent="0">
              <a:buNone/>
              <a:defRPr sz="1500"/>
            </a:lvl8pPr>
            <a:lvl9pPr marL="274196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57950" y="3720104"/>
            <a:ext cx="2400300" cy="1097280"/>
          </a:xfrm>
        </p:spPr>
        <p:txBody>
          <a:bodyPr lIns="68553" rIns="68553" anchor="ctr">
            <a:normAutofit/>
          </a:bodyPr>
          <a:lstStyle>
            <a:lvl1pPr marL="0" indent="0">
              <a:lnSpc>
                <a:spcPct val="100000"/>
              </a:lnSpc>
              <a:spcBef>
                <a:spcPts val="0"/>
              </a:spcBef>
              <a:buNone/>
              <a:defRPr sz="1400">
                <a:solidFill>
                  <a:schemeClr val="tx1">
                    <a:lumMod val="95000"/>
                    <a:lumOff val="5000"/>
                  </a:schemeClr>
                </a:solidFill>
              </a:defRPr>
            </a:lvl1pPr>
            <a:lvl2pPr marL="342740" indent="0">
              <a:buNone/>
              <a:defRPr sz="1100"/>
            </a:lvl2pPr>
            <a:lvl3pPr marL="685494" indent="0">
              <a:buNone/>
              <a:defRPr sz="900"/>
            </a:lvl3pPr>
            <a:lvl4pPr marL="1028241" indent="0">
              <a:buNone/>
              <a:defRPr sz="800"/>
            </a:lvl4pPr>
            <a:lvl5pPr marL="1370988" indent="0">
              <a:buNone/>
              <a:defRPr sz="800"/>
            </a:lvl5pPr>
            <a:lvl6pPr marL="1713743" indent="0">
              <a:buNone/>
              <a:defRPr sz="800"/>
            </a:lvl6pPr>
            <a:lvl7pPr marL="2056481" indent="0">
              <a:buNone/>
              <a:defRPr sz="800"/>
            </a:lvl7pPr>
            <a:lvl8pPr marL="2399220" indent="0">
              <a:buNone/>
              <a:defRPr sz="800"/>
            </a:lvl8pPr>
            <a:lvl9pPr marL="2741960" indent="0">
              <a:buNone/>
              <a:defRPr sz="8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smtClean="0">
                <a:solidFill>
                  <a:prstClr val="black">
                    <a:lumMod val="95000"/>
                    <a:lumOff val="5000"/>
                  </a:prstClr>
                </a:solidFill>
              </a:rPr>
              <a:pPr/>
              <a:t>5/9/2017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smtClean="0">
                <a:solidFill>
                  <a:prstClr val="black">
                    <a:lumMod val="95000"/>
                    <a:lumOff val="5000"/>
                  </a:prstClr>
                </a:solidFill>
              </a:rPr>
              <a:pPr/>
              <a:t>‹Nº›</a:t>
            </a:fld>
            <a:endParaRPr lang="en-US" dirty="0">
              <a:solidFill>
                <a:prstClr val="black">
                  <a:lumMod val="95000"/>
                  <a:lumOff val="5000"/>
                </a:prstClr>
              </a:solidFill>
            </a:endParaRPr>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177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68553" tIns="34289" rIns="68553" bIns="34289"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101" y="1714500"/>
            <a:ext cx="7290055" cy="3017520"/>
          </a:xfrm>
          <a:prstGeom prst="rect">
            <a:avLst/>
          </a:prstGeom>
        </p:spPr>
        <p:txBody>
          <a:bodyPr vert="horz" lIns="34289" tIns="34289" rIns="34289" bIns="342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8099" y="4853028"/>
            <a:ext cx="1615607" cy="205740"/>
          </a:xfrm>
          <a:prstGeom prst="rect">
            <a:avLst/>
          </a:prstGeom>
        </p:spPr>
        <p:txBody>
          <a:bodyPr vert="horz" lIns="68553" tIns="34289" rIns="68553" bIns="34289" rtlCol="0" anchor="ctr"/>
          <a:lstStyle>
            <a:lvl1pPr algn="l">
              <a:defRPr sz="800">
                <a:solidFill>
                  <a:schemeClr val="tx1">
                    <a:lumMod val="95000"/>
                    <a:lumOff val="5000"/>
                  </a:schemeClr>
                </a:solidFill>
                <a:latin typeface="+mj-lt"/>
              </a:defRPr>
            </a:lvl1pPr>
          </a:lstStyle>
          <a:p>
            <a:pPr defTabSz="342740"/>
            <a:fld id="{90298CD5-6C1E-4009-B41F-6DF62E31D3BE}" type="datetimeFigureOut">
              <a:rPr lang="en-US" smtClean="0">
                <a:solidFill>
                  <a:prstClr val="black">
                    <a:lumMod val="95000"/>
                    <a:lumOff val="5000"/>
                  </a:prstClr>
                </a:solidFill>
              </a:rPr>
              <a:pPr defTabSz="342740"/>
              <a:t>5/9/2017</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68553" tIns="34289" rIns="68553" bIns="34289" rtlCol="0" anchor="ctr"/>
          <a:lstStyle>
            <a:lvl1pPr algn="r">
              <a:defRPr sz="800" cap="all" baseline="0">
                <a:solidFill>
                  <a:schemeClr val="tx1">
                    <a:lumMod val="95000"/>
                    <a:lumOff val="5000"/>
                  </a:schemeClr>
                </a:solidFill>
                <a:latin typeface="+mj-lt"/>
              </a:defRPr>
            </a:lvl1pPr>
          </a:lstStyle>
          <a:p>
            <a:pPr defTabSz="342740"/>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68553" tIns="34289" rIns="68553" bIns="34289" rtlCol="0" anchor="ctr"/>
          <a:lstStyle>
            <a:lvl1pPr algn="l">
              <a:defRPr sz="800">
                <a:solidFill>
                  <a:schemeClr val="tx1">
                    <a:lumMod val="95000"/>
                    <a:lumOff val="5000"/>
                  </a:schemeClr>
                </a:solidFill>
                <a:latin typeface="+mj-lt"/>
              </a:defRPr>
            </a:lvl1pPr>
          </a:lstStyle>
          <a:p>
            <a:pPr defTabSz="342740"/>
            <a:fld id="{4FAB73BC-B049-4115-A692-8D63A059BFB8}" type="slidenum">
              <a:rPr lang="en-US" smtClean="0">
                <a:solidFill>
                  <a:prstClr val="black">
                    <a:lumMod val="95000"/>
                    <a:lumOff val="5000"/>
                  </a:prstClr>
                </a:solidFill>
              </a:rPr>
              <a:pPr defTabSz="342740"/>
              <a:t>‹Nº›</a:t>
            </a:fld>
            <a:endParaRPr lang="en-US" dirty="0">
              <a:solidFill>
                <a:prstClr val="black">
                  <a:lumMod val="95000"/>
                  <a:lumOff val="5000"/>
                </a:prstClr>
              </a:solidFill>
            </a:endParaRPr>
          </a:p>
        </p:txBody>
      </p:sp>
      <p:cxnSp>
        <p:nvCxnSpPr>
          <p:cNvPr id="8" name="Straight Connector 7"/>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804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494" rtl="0" eaLnBrk="1" latinLnBrk="0" hangingPunct="1">
        <a:lnSpc>
          <a:spcPct val="80000"/>
        </a:lnSpc>
        <a:spcBef>
          <a:spcPct val="0"/>
        </a:spcBef>
        <a:buNone/>
        <a:defRPr sz="3800" kern="1200" cap="all" spc="75" baseline="0">
          <a:solidFill>
            <a:schemeClr val="tx1">
              <a:lumMod val="95000"/>
              <a:lumOff val="5000"/>
            </a:schemeClr>
          </a:solidFill>
          <a:latin typeface="+mj-lt"/>
          <a:ea typeface="+mj-ea"/>
          <a:cs typeface="+mj-cs"/>
        </a:defRPr>
      </a:lvl1pPr>
    </p:titleStyle>
    <p:bodyStyle>
      <a:lvl1pPr marL="68553" indent="-68553" algn="l" defTabSz="685494"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700" kern="1200">
          <a:solidFill>
            <a:schemeClr val="tx1"/>
          </a:solidFill>
          <a:latin typeface="+mn-lt"/>
          <a:ea typeface="+mn-ea"/>
          <a:cs typeface="+mn-cs"/>
        </a:defRPr>
      </a:lvl1pPr>
      <a:lvl2pPr marL="198792" indent="-102818" algn="l" defTabSz="685494" rtl="0" eaLnBrk="1" latinLnBrk="0" hangingPunct="1">
        <a:lnSpc>
          <a:spcPct val="90000"/>
        </a:lnSpc>
        <a:spcBef>
          <a:spcPts val="150"/>
        </a:spcBef>
        <a:spcAft>
          <a:spcPts val="300"/>
        </a:spcAft>
        <a:buClr>
          <a:schemeClr val="accent1"/>
        </a:buClr>
        <a:buFont typeface="Wingdings 3" pitchFamily="18" charset="2"/>
        <a:buChar char=""/>
        <a:defRPr sz="1400" kern="1200">
          <a:solidFill>
            <a:schemeClr val="tx1"/>
          </a:solidFill>
          <a:latin typeface="+mn-lt"/>
          <a:ea typeface="+mn-ea"/>
          <a:cs typeface="+mn-cs"/>
        </a:defRPr>
      </a:lvl2pPr>
      <a:lvl3pPr marL="335882" indent="-102818" algn="l" defTabSz="685494"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3pPr>
      <a:lvl4pPr marL="445572" indent="-102818" algn="l" defTabSz="685494"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4pPr>
      <a:lvl5pPr marL="582662" indent="-102818" algn="l" defTabSz="685494"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5pPr>
      <a:lvl6pPr marL="685494" indent="-102818" algn="l" defTabSz="685494"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6pPr>
      <a:lvl7pPr marL="795168" indent="-102818" algn="l" defTabSz="685494"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7pPr>
      <a:lvl8pPr marL="911709" indent="-102818" algn="l" defTabSz="685494"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8pPr>
      <a:lvl9pPr marL="1021384" indent="-102818" algn="l" defTabSz="685494"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9pPr>
    </p:bodyStyle>
    <p:otherStyle>
      <a:defPPr>
        <a:defRPr lang="en-US"/>
      </a:defPPr>
      <a:lvl1pPr marL="0" algn="l" defTabSz="685494" rtl="0" eaLnBrk="1" latinLnBrk="0" hangingPunct="1">
        <a:defRPr sz="1400" kern="1200">
          <a:solidFill>
            <a:schemeClr val="tx1"/>
          </a:solidFill>
          <a:latin typeface="+mn-lt"/>
          <a:ea typeface="+mn-ea"/>
          <a:cs typeface="+mn-cs"/>
        </a:defRPr>
      </a:lvl1pPr>
      <a:lvl2pPr marL="342740" algn="l" defTabSz="685494" rtl="0" eaLnBrk="1" latinLnBrk="0" hangingPunct="1">
        <a:defRPr sz="1400" kern="1200">
          <a:solidFill>
            <a:schemeClr val="tx1"/>
          </a:solidFill>
          <a:latin typeface="+mn-lt"/>
          <a:ea typeface="+mn-ea"/>
          <a:cs typeface="+mn-cs"/>
        </a:defRPr>
      </a:lvl2pPr>
      <a:lvl3pPr marL="685494" algn="l" defTabSz="685494" rtl="0" eaLnBrk="1" latinLnBrk="0" hangingPunct="1">
        <a:defRPr sz="1400" kern="1200">
          <a:solidFill>
            <a:schemeClr val="tx1"/>
          </a:solidFill>
          <a:latin typeface="+mn-lt"/>
          <a:ea typeface="+mn-ea"/>
          <a:cs typeface="+mn-cs"/>
        </a:defRPr>
      </a:lvl3pPr>
      <a:lvl4pPr marL="1028241" algn="l" defTabSz="685494" rtl="0" eaLnBrk="1" latinLnBrk="0" hangingPunct="1">
        <a:defRPr sz="1400" kern="1200">
          <a:solidFill>
            <a:schemeClr val="tx1"/>
          </a:solidFill>
          <a:latin typeface="+mn-lt"/>
          <a:ea typeface="+mn-ea"/>
          <a:cs typeface="+mn-cs"/>
        </a:defRPr>
      </a:lvl4pPr>
      <a:lvl5pPr marL="1370988" algn="l" defTabSz="685494" rtl="0" eaLnBrk="1" latinLnBrk="0" hangingPunct="1">
        <a:defRPr sz="1400" kern="1200">
          <a:solidFill>
            <a:schemeClr val="tx1"/>
          </a:solidFill>
          <a:latin typeface="+mn-lt"/>
          <a:ea typeface="+mn-ea"/>
          <a:cs typeface="+mn-cs"/>
        </a:defRPr>
      </a:lvl5pPr>
      <a:lvl6pPr marL="1713743" algn="l" defTabSz="685494" rtl="0" eaLnBrk="1" latinLnBrk="0" hangingPunct="1">
        <a:defRPr sz="1400" kern="1200">
          <a:solidFill>
            <a:schemeClr val="tx1"/>
          </a:solidFill>
          <a:latin typeface="+mn-lt"/>
          <a:ea typeface="+mn-ea"/>
          <a:cs typeface="+mn-cs"/>
        </a:defRPr>
      </a:lvl6pPr>
      <a:lvl7pPr marL="2056481" algn="l" defTabSz="685494" rtl="0" eaLnBrk="1" latinLnBrk="0" hangingPunct="1">
        <a:defRPr sz="1400" kern="1200">
          <a:solidFill>
            <a:schemeClr val="tx1"/>
          </a:solidFill>
          <a:latin typeface="+mn-lt"/>
          <a:ea typeface="+mn-ea"/>
          <a:cs typeface="+mn-cs"/>
        </a:defRPr>
      </a:lvl7pPr>
      <a:lvl8pPr marL="2399220" algn="l" defTabSz="685494" rtl="0" eaLnBrk="1" latinLnBrk="0" hangingPunct="1">
        <a:defRPr sz="1400" kern="1200">
          <a:solidFill>
            <a:schemeClr val="tx1"/>
          </a:solidFill>
          <a:latin typeface="+mn-lt"/>
          <a:ea typeface="+mn-ea"/>
          <a:cs typeface="+mn-cs"/>
        </a:defRPr>
      </a:lvl8pPr>
      <a:lvl9pPr marL="2741960" algn="l" defTabSz="685494"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68556" tIns="34289" rIns="68556" bIns="34289"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101" y="1714500"/>
            <a:ext cx="7290055" cy="3017520"/>
          </a:xfrm>
          <a:prstGeom prst="rect">
            <a:avLst/>
          </a:prstGeom>
        </p:spPr>
        <p:txBody>
          <a:bodyPr vert="horz" lIns="34289" tIns="34289" rIns="34289" bIns="342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8099" y="4853028"/>
            <a:ext cx="1615607" cy="205740"/>
          </a:xfrm>
          <a:prstGeom prst="rect">
            <a:avLst/>
          </a:prstGeom>
        </p:spPr>
        <p:txBody>
          <a:bodyPr vert="horz" lIns="68556" tIns="34289" rIns="68556" bIns="34289" rtlCol="0" anchor="ctr"/>
          <a:lstStyle>
            <a:lvl1pPr algn="l">
              <a:defRPr sz="800">
                <a:solidFill>
                  <a:schemeClr val="tx1">
                    <a:lumMod val="95000"/>
                    <a:lumOff val="5000"/>
                  </a:schemeClr>
                </a:solidFill>
                <a:latin typeface="+mj-lt"/>
              </a:defRPr>
            </a:lvl1pPr>
          </a:lstStyle>
          <a:p>
            <a:pPr defTabSz="342758"/>
            <a:fld id="{90298CD5-6C1E-4009-B41F-6DF62E31D3BE}" type="datetimeFigureOut">
              <a:rPr lang="en-US" smtClean="0">
                <a:solidFill>
                  <a:prstClr val="black">
                    <a:lumMod val="95000"/>
                    <a:lumOff val="5000"/>
                  </a:prstClr>
                </a:solidFill>
              </a:rPr>
              <a:pPr defTabSz="342758"/>
              <a:t>5/9/2017</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68556" tIns="34289" rIns="68556" bIns="34289" rtlCol="0" anchor="ctr"/>
          <a:lstStyle>
            <a:lvl1pPr algn="r">
              <a:defRPr sz="800" cap="all" baseline="0">
                <a:solidFill>
                  <a:schemeClr val="tx1">
                    <a:lumMod val="95000"/>
                    <a:lumOff val="5000"/>
                  </a:schemeClr>
                </a:solidFill>
                <a:latin typeface="+mj-lt"/>
              </a:defRPr>
            </a:lvl1pPr>
          </a:lstStyle>
          <a:p>
            <a:pPr defTabSz="342758"/>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68556" tIns="34289" rIns="68556" bIns="34289" rtlCol="0" anchor="ctr"/>
          <a:lstStyle>
            <a:lvl1pPr algn="l">
              <a:defRPr sz="800">
                <a:solidFill>
                  <a:schemeClr val="tx1">
                    <a:lumMod val="95000"/>
                    <a:lumOff val="5000"/>
                  </a:schemeClr>
                </a:solidFill>
                <a:latin typeface="+mj-lt"/>
              </a:defRPr>
            </a:lvl1pPr>
          </a:lstStyle>
          <a:p>
            <a:pPr defTabSz="342758"/>
            <a:fld id="{4FAB73BC-B049-4115-A692-8D63A059BFB8}" type="slidenum">
              <a:rPr lang="en-US" smtClean="0">
                <a:solidFill>
                  <a:prstClr val="black">
                    <a:lumMod val="95000"/>
                    <a:lumOff val="5000"/>
                  </a:prstClr>
                </a:solidFill>
              </a:rPr>
              <a:pPr defTabSz="342758"/>
              <a:t>‹Nº›</a:t>
            </a:fld>
            <a:endParaRPr lang="en-US" dirty="0">
              <a:solidFill>
                <a:prstClr val="black">
                  <a:lumMod val="95000"/>
                  <a:lumOff val="5000"/>
                </a:prstClr>
              </a:solidFill>
            </a:endParaRPr>
          </a:p>
        </p:txBody>
      </p:sp>
      <p:cxnSp>
        <p:nvCxnSpPr>
          <p:cNvPr id="8" name="Straight Connector 7"/>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359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528" rtl="0" eaLnBrk="1" latinLnBrk="0" hangingPunct="1">
        <a:lnSpc>
          <a:spcPct val="80000"/>
        </a:lnSpc>
        <a:spcBef>
          <a:spcPct val="0"/>
        </a:spcBef>
        <a:buNone/>
        <a:defRPr sz="3800" kern="1200" cap="all" spc="75" baseline="0">
          <a:solidFill>
            <a:schemeClr val="tx1">
              <a:lumMod val="95000"/>
              <a:lumOff val="5000"/>
            </a:schemeClr>
          </a:solidFill>
          <a:latin typeface="+mj-lt"/>
          <a:ea typeface="+mj-ea"/>
          <a:cs typeface="+mj-cs"/>
        </a:defRPr>
      </a:lvl1pPr>
    </p:titleStyle>
    <p:bodyStyle>
      <a:lvl1pPr marL="68556" indent="-68556" algn="l" defTabSz="685528"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700" kern="1200">
          <a:solidFill>
            <a:schemeClr val="tx1"/>
          </a:solidFill>
          <a:latin typeface="+mn-lt"/>
          <a:ea typeface="+mn-ea"/>
          <a:cs typeface="+mn-cs"/>
        </a:defRPr>
      </a:lvl1pPr>
      <a:lvl2pPr marL="198802" indent="-102824" algn="l" defTabSz="685528" rtl="0" eaLnBrk="1" latinLnBrk="0" hangingPunct="1">
        <a:lnSpc>
          <a:spcPct val="90000"/>
        </a:lnSpc>
        <a:spcBef>
          <a:spcPts val="150"/>
        </a:spcBef>
        <a:spcAft>
          <a:spcPts val="300"/>
        </a:spcAft>
        <a:buClr>
          <a:schemeClr val="accent1"/>
        </a:buClr>
        <a:buFont typeface="Wingdings 3" pitchFamily="18" charset="2"/>
        <a:buChar char=""/>
        <a:defRPr sz="1400" kern="1200">
          <a:solidFill>
            <a:schemeClr val="tx1"/>
          </a:solidFill>
          <a:latin typeface="+mn-lt"/>
          <a:ea typeface="+mn-ea"/>
          <a:cs typeface="+mn-cs"/>
        </a:defRPr>
      </a:lvl2pPr>
      <a:lvl3pPr marL="335900" indent="-102824" algn="l" defTabSz="68552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3pPr>
      <a:lvl4pPr marL="445594" indent="-102824" algn="l" defTabSz="68552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4pPr>
      <a:lvl5pPr marL="582692" indent="-102824" algn="l" defTabSz="68552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5pPr>
      <a:lvl6pPr marL="685528" indent="-102824" algn="l" defTabSz="68552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6pPr>
      <a:lvl7pPr marL="795208" indent="-102824" algn="l" defTabSz="68552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7pPr>
      <a:lvl8pPr marL="911754" indent="-102824" algn="l" defTabSz="68552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8pPr>
      <a:lvl9pPr marL="1021435" indent="-102824" algn="l" defTabSz="68552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9pPr>
    </p:bodyStyle>
    <p:otherStyle>
      <a:defPPr>
        <a:defRPr lang="en-US"/>
      </a:defPPr>
      <a:lvl1pPr marL="0" algn="l" defTabSz="685528" rtl="0" eaLnBrk="1" latinLnBrk="0" hangingPunct="1">
        <a:defRPr sz="1400" kern="1200">
          <a:solidFill>
            <a:schemeClr val="tx1"/>
          </a:solidFill>
          <a:latin typeface="+mn-lt"/>
          <a:ea typeface="+mn-ea"/>
          <a:cs typeface="+mn-cs"/>
        </a:defRPr>
      </a:lvl1pPr>
      <a:lvl2pPr marL="342758" algn="l" defTabSz="685528" rtl="0" eaLnBrk="1" latinLnBrk="0" hangingPunct="1">
        <a:defRPr sz="1400" kern="1200">
          <a:solidFill>
            <a:schemeClr val="tx1"/>
          </a:solidFill>
          <a:latin typeface="+mn-lt"/>
          <a:ea typeface="+mn-ea"/>
          <a:cs typeface="+mn-cs"/>
        </a:defRPr>
      </a:lvl2pPr>
      <a:lvl3pPr marL="685528" algn="l" defTabSz="685528" rtl="0" eaLnBrk="1" latinLnBrk="0" hangingPunct="1">
        <a:defRPr sz="1400" kern="1200">
          <a:solidFill>
            <a:schemeClr val="tx1"/>
          </a:solidFill>
          <a:latin typeface="+mn-lt"/>
          <a:ea typeface="+mn-ea"/>
          <a:cs typeface="+mn-cs"/>
        </a:defRPr>
      </a:lvl3pPr>
      <a:lvl4pPr marL="1028292" algn="l" defTabSz="685528" rtl="0" eaLnBrk="1" latinLnBrk="0" hangingPunct="1">
        <a:defRPr sz="1400" kern="1200">
          <a:solidFill>
            <a:schemeClr val="tx1"/>
          </a:solidFill>
          <a:latin typeface="+mn-lt"/>
          <a:ea typeface="+mn-ea"/>
          <a:cs typeface="+mn-cs"/>
        </a:defRPr>
      </a:lvl4pPr>
      <a:lvl5pPr marL="1371056" algn="l" defTabSz="685528" rtl="0" eaLnBrk="1" latinLnBrk="0" hangingPunct="1">
        <a:defRPr sz="1400" kern="1200">
          <a:solidFill>
            <a:schemeClr val="tx1"/>
          </a:solidFill>
          <a:latin typeface="+mn-lt"/>
          <a:ea typeface="+mn-ea"/>
          <a:cs typeface="+mn-cs"/>
        </a:defRPr>
      </a:lvl5pPr>
      <a:lvl6pPr marL="1713827" algn="l" defTabSz="685528" rtl="0" eaLnBrk="1" latinLnBrk="0" hangingPunct="1">
        <a:defRPr sz="1400" kern="1200">
          <a:solidFill>
            <a:schemeClr val="tx1"/>
          </a:solidFill>
          <a:latin typeface="+mn-lt"/>
          <a:ea typeface="+mn-ea"/>
          <a:cs typeface="+mn-cs"/>
        </a:defRPr>
      </a:lvl6pPr>
      <a:lvl7pPr marL="2056583" algn="l" defTabSz="685528" rtl="0" eaLnBrk="1" latinLnBrk="0" hangingPunct="1">
        <a:defRPr sz="1400" kern="1200">
          <a:solidFill>
            <a:schemeClr val="tx1"/>
          </a:solidFill>
          <a:latin typeface="+mn-lt"/>
          <a:ea typeface="+mn-ea"/>
          <a:cs typeface="+mn-cs"/>
        </a:defRPr>
      </a:lvl7pPr>
      <a:lvl8pPr marL="2399340" algn="l" defTabSz="685528" rtl="0" eaLnBrk="1" latinLnBrk="0" hangingPunct="1">
        <a:defRPr sz="1400" kern="1200">
          <a:solidFill>
            <a:schemeClr val="tx1"/>
          </a:solidFill>
          <a:latin typeface="+mn-lt"/>
          <a:ea typeface="+mn-ea"/>
          <a:cs typeface="+mn-cs"/>
        </a:defRPr>
      </a:lvl8pPr>
      <a:lvl9pPr marL="2742098" algn="l" defTabSz="685528"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68561" tIns="34289" rIns="68561" bIns="34289"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101" y="1714500"/>
            <a:ext cx="7290055" cy="3017520"/>
          </a:xfrm>
          <a:prstGeom prst="rect">
            <a:avLst/>
          </a:prstGeom>
        </p:spPr>
        <p:txBody>
          <a:bodyPr vert="horz" lIns="34289" tIns="34289" rIns="34289" bIns="342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8099" y="4853028"/>
            <a:ext cx="1615607" cy="205740"/>
          </a:xfrm>
          <a:prstGeom prst="rect">
            <a:avLst/>
          </a:prstGeom>
        </p:spPr>
        <p:txBody>
          <a:bodyPr vert="horz" lIns="68561" tIns="34289" rIns="68561" bIns="34289" rtlCol="0" anchor="ctr"/>
          <a:lstStyle>
            <a:lvl1pPr algn="l">
              <a:defRPr sz="800">
                <a:solidFill>
                  <a:schemeClr val="tx1">
                    <a:lumMod val="95000"/>
                    <a:lumOff val="5000"/>
                  </a:schemeClr>
                </a:solidFill>
                <a:latin typeface="+mj-lt"/>
              </a:defRPr>
            </a:lvl1pPr>
          </a:lstStyle>
          <a:p>
            <a:pPr defTabSz="342785"/>
            <a:fld id="{90298CD5-6C1E-4009-B41F-6DF62E31D3BE}" type="datetimeFigureOut">
              <a:rPr lang="en-US" smtClean="0">
                <a:solidFill>
                  <a:prstClr val="black">
                    <a:lumMod val="95000"/>
                    <a:lumOff val="5000"/>
                  </a:prstClr>
                </a:solidFill>
              </a:rPr>
              <a:pPr defTabSz="342785"/>
              <a:t>5/9/2017</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68561" tIns="34289" rIns="68561" bIns="34289" rtlCol="0" anchor="ctr"/>
          <a:lstStyle>
            <a:lvl1pPr algn="r">
              <a:defRPr sz="800" cap="all" baseline="0">
                <a:solidFill>
                  <a:schemeClr val="tx1">
                    <a:lumMod val="95000"/>
                    <a:lumOff val="5000"/>
                  </a:schemeClr>
                </a:solidFill>
                <a:latin typeface="+mj-lt"/>
              </a:defRPr>
            </a:lvl1pPr>
          </a:lstStyle>
          <a:p>
            <a:pPr defTabSz="342785"/>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68561" tIns="34289" rIns="68561" bIns="34289" rtlCol="0" anchor="ctr"/>
          <a:lstStyle>
            <a:lvl1pPr algn="l">
              <a:defRPr sz="800">
                <a:solidFill>
                  <a:schemeClr val="tx1">
                    <a:lumMod val="95000"/>
                    <a:lumOff val="5000"/>
                  </a:schemeClr>
                </a:solidFill>
                <a:latin typeface="+mj-lt"/>
              </a:defRPr>
            </a:lvl1pPr>
          </a:lstStyle>
          <a:p>
            <a:pPr defTabSz="342785"/>
            <a:fld id="{4FAB73BC-B049-4115-A692-8D63A059BFB8}" type="slidenum">
              <a:rPr lang="en-US" smtClean="0">
                <a:solidFill>
                  <a:prstClr val="black">
                    <a:lumMod val="95000"/>
                    <a:lumOff val="5000"/>
                  </a:prstClr>
                </a:solidFill>
              </a:rPr>
              <a:pPr defTabSz="342785"/>
              <a:t>‹Nº›</a:t>
            </a:fld>
            <a:endParaRPr lang="en-US" dirty="0">
              <a:solidFill>
                <a:prstClr val="black">
                  <a:lumMod val="95000"/>
                  <a:lumOff val="5000"/>
                </a:prstClr>
              </a:solidFill>
            </a:endParaRPr>
          </a:p>
        </p:txBody>
      </p:sp>
      <p:cxnSp>
        <p:nvCxnSpPr>
          <p:cNvPr id="8" name="Straight Connector 7"/>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31766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579" rtl="0" eaLnBrk="1" latinLnBrk="0" hangingPunct="1">
        <a:lnSpc>
          <a:spcPct val="80000"/>
        </a:lnSpc>
        <a:spcBef>
          <a:spcPct val="0"/>
        </a:spcBef>
        <a:buNone/>
        <a:defRPr sz="3800" kern="1200" cap="all" spc="75" baseline="0">
          <a:solidFill>
            <a:schemeClr val="tx1">
              <a:lumMod val="95000"/>
              <a:lumOff val="5000"/>
            </a:schemeClr>
          </a:solidFill>
          <a:latin typeface="+mj-lt"/>
          <a:ea typeface="+mj-ea"/>
          <a:cs typeface="+mj-cs"/>
        </a:defRPr>
      </a:lvl1pPr>
    </p:titleStyle>
    <p:bodyStyle>
      <a:lvl1pPr marL="68561" indent="-68561" algn="l" defTabSz="685579"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700" kern="1200">
          <a:solidFill>
            <a:schemeClr val="tx1"/>
          </a:solidFill>
          <a:latin typeface="+mn-lt"/>
          <a:ea typeface="+mn-ea"/>
          <a:cs typeface="+mn-cs"/>
        </a:defRPr>
      </a:lvl1pPr>
      <a:lvl2pPr marL="198817" indent="-102833" algn="l" defTabSz="685579" rtl="0" eaLnBrk="1" latinLnBrk="0" hangingPunct="1">
        <a:lnSpc>
          <a:spcPct val="90000"/>
        </a:lnSpc>
        <a:spcBef>
          <a:spcPts val="150"/>
        </a:spcBef>
        <a:spcAft>
          <a:spcPts val="300"/>
        </a:spcAft>
        <a:buClr>
          <a:schemeClr val="accent1"/>
        </a:buClr>
        <a:buFont typeface="Wingdings 3" pitchFamily="18" charset="2"/>
        <a:buChar char=""/>
        <a:defRPr sz="1400" kern="1200">
          <a:solidFill>
            <a:schemeClr val="tx1"/>
          </a:solidFill>
          <a:latin typeface="+mn-lt"/>
          <a:ea typeface="+mn-ea"/>
          <a:cs typeface="+mn-cs"/>
        </a:defRPr>
      </a:lvl2pPr>
      <a:lvl3pPr marL="335927" indent="-102833" algn="l" defTabSz="685579"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3pPr>
      <a:lvl4pPr marL="445627" indent="-102833" algn="l" defTabSz="685579"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4pPr>
      <a:lvl5pPr marL="582737" indent="-102833" algn="l" defTabSz="685579"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5pPr>
      <a:lvl6pPr marL="685579" indent="-102833" algn="l" defTabSz="685579"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6pPr>
      <a:lvl7pPr marL="795268" indent="-102833" algn="l" defTabSz="685579"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7pPr>
      <a:lvl8pPr marL="911822" indent="-102833" algn="l" defTabSz="685579"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8pPr>
      <a:lvl9pPr marL="1021511" indent="-102833" algn="l" defTabSz="685579"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9pPr>
    </p:bodyStyle>
    <p:otherStyle>
      <a:defPPr>
        <a:defRPr lang="en-US"/>
      </a:defPPr>
      <a:lvl1pPr marL="0" algn="l" defTabSz="685579" rtl="0" eaLnBrk="1" latinLnBrk="0" hangingPunct="1">
        <a:defRPr sz="1400" kern="1200">
          <a:solidFill>
            <a:schemeClr val="tx1"/>
          </a:solidFill>
          <a:latin typeface="+mn-lt"/>
          <a:ea typeface="+mn-ea"/>
          <a:cs typeface="+mn-cs"/>
        </a:defRPr>
      </a:lvl1pPr>
      <a:lvl2pPr marL="342785" algn="l" defTabSz="685579" rtl="0" eaLnBrk="1" latinLnBrk="0" hangingPunct="1">
        <a:defRPr sz="1400" kern="1200">
          <a:solidFill>
            <a:schemeClr val="tx1"/>
          </a:solidFill>
          <a:latin typeface="+mn-lt"/>
          <a:ea typeface="+mn-ea"/>
          <a:cs typeface="+mn-cs"/>
        </a:defRPr>
      </a:lvl2pPr>
      <a:lvl3pPr marL="685579" algn="l" defTabSz="685579" rtl="0" eaLnBrk="1" latinLnBrk="0" hangingPunct="1">
        <a:defRPr sz="1400" kern="1200">
          <a:solidFill>
            <a:schemeClr val="tx1"/>
          </a:solidFill>
          <a:latin typeface="+mn-lt"/>
          <a:ea typeface="+mn-ea"/>
          <a:cs typeface="+mn-cs"/>
        </a:defRPr>
      </a:lvl3pPr>
      <a:lvl4pPr marL="1028369" algn="l" defTabSz="685579" rtl="0" eaLnBrk="1" latinLnBrk="0" hangingPunct="1">
        <a:defRPr sz="1400" kern="1200">
          <a:solidFill>
            <a:schemeClr val="tx1"/>
          </a:solidFill>
          <a:latin typeface="+mn-lt"/>
          <a:ea typeface="+mn-ea"/>
          <a:cs typeface="+mn-cs"/>
        </a:defRPr>
      </a:lvl4pPr>
      <a:lvl5pPr marL="1371158" algn="l" defTabSz="685579" rtl="0" eaLnBrk="1" latinLnBrk="0" hangingPunct="1">
        <a:defRPr sz="1400" kern="1200">
          <a:solidFill>
            <a:schemeClr val="tx1"/>
          </a:solidFill>
          <a:latin typeface="+mn-lt"/>
          <a:ea typeface="+mn-ea"/>
          <a:cs typeface="+mn-cs"/>
        </a:defRPr>
      </a:lvl5pPr>
      <a:lvl6pPr marL="1713953" algn="l" defTabSz="685579" rtl="0" eaLnBrk="1" latinLnBrk="0" hangingPunct="1">
        <a:defRPr sz="1400" kern="1200">
          <a:solidFill>
            <a:schemeClr val="tx1"/>
          </a:solidFill>
          <a:latin typeface="+mn-lt"/>
          <a:ea typeface="+mn-ea"/>
          <a:cs typeface="+mn-cs"/>
        </a:defRPr>
      </a:lvl6pPr>
      <a:lvl7pPr marL="2056736" algn="l" defTabSz="685579" rtl="0" eaLnBrk="1" latinLnBrk="0" hangingPunct="1">
        <a:defRPr sz="1400" kern="1200">
          <a:solidFill>
            <a:schemeClr val="tx1"/>
          </a:solidFill>
          <a:latin typeface="+mn-lt"/>
          <a:ea typeface="+mn-ea"/>
          <a:cs typeface="+mn-cs"/>
        </a:defRPr>
      </a:lvl7pPr>
      <a:lvl8pPr marL="2399520" algn="l" defTabSz="685579" rtl="0" eaLnBrk="1" latinLnBrk="0" hangingPunct="1">
        <a:defRPr sz="1400" kern="1200">
          <a:solidFill>
            <a:schemeClr val="tx1"/>
          </a:solidFill>
          <a:latin typeface="+mn-lt"/>
          <a:ea typeface="+mn-ea"/>
          <a:cs typeface="+mn-cs"/>
        </a:defRPr>
      </a:lvl8pPr>
      <a:lvl9pPr marL="2742305" algn="l" defTabSz="685579"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68565" tIns="34289" rIns="68565" bIns="34289"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101" y="1714500"/>
            <a:ext cx="7290055" cy="3017520"/>
          </a:xfrm>
          <a:prstGeom prst="rect">
            <a:avLst/>
          </a:prstGeom>
        </p:spPr>
        <p:txBody>
          <a:bodyPr vert="horz" lIns="34289" tIns="34289" rIns="34289" bIns="342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8099" y="4853028"/>
            <a:ext cx="1615607" cy="205740"/>
          </a:xfrm>
          <a:prstGeom prst="rect">
            <a:avLst/>
          </a:prstGeom>
        </p:spPr>
        <p:txBody>
          <a:bodyPr vert="horz" lIns="68565" tIns="34289" rIns="68565" bIns="34289" rtlCol="0" anchor="ctr"/>
          <a:lstStyle>
            <a:lvl1pPr algn="l">
              <a:defRPr sz="800">
                <a:solidFill>
                  <a:schemeClr val="tx1">
                    <a:lumMod val="95000"/>
                    <a:lumOff val="5000"/>
                  </a:schemeClr>
                </a:solidFill>
                <a:latin typeface="+mj-lt"/>
              </a:defRPr>
            </a:lvl1pPr>
          </a:lstStyle>
          <a:p>
            <a:pPr defTabSz="342812"/>
            <a:fld id="{90298CD5-6C1E-4009-B41F-6DF62E31D3BE}" type="datetimeFigureOut">
              <a:rPr lang="en-US" smtClean="0">
                <a:solidFill>
                  <a:prstClr val="black">
                    <a:lumMod val="95000"/>
                    <a:lumOff val="5000"/>
                  </a:prstClr>
                </a:solidFill>
              </a:rPr>
              <a:pPr defTabSz="342812"/>
              <a:t>5/9/2017</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68565" tIns="34289" rIns="68565" bIns="34289" rtlCol="0" anchor="ctr"/>
          <a:lstStyle>
            <a:lvl1pPr algn="r">
              <a:defRPr sz="800" cap="all" baseline="0">
                <a:solidFill>
                  <a:schemeClr val="tx1">
                    <a:lumMod val="95000"/>
                    <a:lumOff val="5000"/>
                  </a:schemeClr>
                </a:solidFill>
                <a:latin typeface="+mj-lt"/>
              </a:defRPr>
            </a:lvl1pPr>
          </a:lstStyle>
          <a:p>
            <a:pPr defTabSz="342812"/>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68565" tIns="34289" rIns="68565" bIns="34289" rtlCol="0" anchor="ctr"/>
          <a:lstStyle>
            <a:lvl1pPr algn="l">
              <a:defRPr sz="800">
                <a:solidFill>
                  <a:schemeClr val="tx1">
                    <a:lumMod val="95000"/>
                    <a:lumOff val="5000"/>
                  </a:schemeClr>
                </a:solidFill>
                <a:latin typeface="+mj-lt"/>
              </a:defRPr>
            </a:lvl1pPr>
          </a:lstStyle>
          <a:p>
            <a:pPr defTabSz="342812"/>
            <a:fld id="{4FAB73BC-B049-4115-A692-8D63A059BFB8}" type="slidenum">
              <a:rPr lang="en-US" smtClean="0">
                <a:solidFill>
                  <a:prstClr val="black">
                    <a:lumMod val="95000"/>
                    <a:lumOff val="5000"/>
                  </a:prstClr>
                </a:solidFill>
              </a:rPr>
              <a:pPr defTabSz="342812"/>
              <a:t>‹Nº›</a:t>
            </a:fld>
            <a:endParaRPr lang="en-US" dirty="0">
              <a:solidFill>
                <a:prstClr val="black">
                  <a:lumMod val="95000"/>
                  <a:lumOff val="5000"/>
                </a:prstClr>
              </a:solidFill>
            </a:endParaRPr>
          </a:p>
        </p:txBody>
      </p:sp>
      <p:cxnSp>
        <p:nvCxnSpPr>
          <p:cNvPr id="8" name="Straight Connector 7"/>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9505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630" rtl="0" eaLnBrk="1" latinLnBrk="0" hangingPunct="1">
        <a:lnSpc>
          <a:spcPct val="80000"/>
        </a:lnSpc>
        <a:spcBef>
          <a:spcPct val="0"/>
        </a:spcBef>
        <a:buNone/>
        <a:defRPr sz="3800" kern="1200" cap="all" spc="75" baseline="0">
          <a:solidFill>
            <a:schemeClr val="tx1">
              <a:lumMod val="95000"/>
              <a:lumOff val="5000"/>
            </a:schemeClr>
          </a:solidFill>
          <a:latin typeface="+mj-lt"/>
          <a:ea typeface="+mj-ea"/>
          <a:cs typeface="+mj-cs"/>
        </a:defRPr>
      </a:lvl1pPr>
    </p:titleStyle>
    <p:bodyStyle>
      <a:lvl1pPr marL="68565" indent="-68565" algn="l" defTabSz="68563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700" kern="1200">
          <a:solidFill>
            <a:schemeClr val="tx1"/>
          </a:solidFill>
          <a:latin typeface="+mn-lt"/>
          <a:ea typeface="+mn-ea"/>
          <a:cs typeface="+mn-cs"/>
        </a:defRPr>
      </a:lvl1pPr>
      <a:lvl2pPr marL="198832" indent="-102842" algn="l" defTabSz="685630" rtl="0" eaLnBrk="1" latinLnBrk="0" hangingPunct="1">
        <a:lnSpc>
          <a:spcPct val="90000"/>
        </a:lnSpc>
        <a:spcBef>
          <a:spcPts val="150"/>
        </a:spcBef>
        <a:spcAft>
          <a:spcPts val="300"/>
        </a:spcAft>
        <a:buClr>
          <a:schemeClr val="accent1"/>
        </a:buClr>
        <a:buFont typeface="Wingdings 3" pitchFamily="18" charset="2"/>
        <a:buChar char=""/>
        <a:defRPr sz="1400" kern="1200">
          <a:solidFill>
            <a:schemeClr val="tx1"/>
          </a:solidFill>
          <a:latin typeface="+mn-lt"/>
          <a:ea typeface="+mn-ea"/>
          <a:cs typeface="+mn-cs"/>
        </a:defRPr>
      </a:lvl2pPr>
      <a:lvl3pPr marL="335954" indent="-102842" algn="l" defTabSz="68563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3pPr>
      <a:lvl4pPr marL="445660" indent="-102842" algn="l" defTabSz="68563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4pPr>
      <a:lvl5pPr marL="582782" indent="-102842" algn="l" defTabSz="68563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5pPr>
      <a:lvl6pPr marL="685630" indent="-102842" algn="l" defTabSz="68563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6pPr>
      <a:lvl7pPr marL="795328" indent="-102842" algn="l" defTabSz="68563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7pPr>
      <a:lvl8pPr marL="911889" indent="-102842" algn="l" defTabSz="68563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8pPr>
      <a:lvl9pPr marL="1021588" indent="-102842" algn="l" defTabSz="68563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9pPr>
    </p:bodyStyle>
    <p:otherStyle>
      <a:defPPr>
        <a:defRPr lang="en-US"/>
      </a:defPPr>
      <a:lvl1pPr marL="0" algn="l" defTabSz="685630" rtl="0" eaLnBrk="1" latinLnBrk="0" hangingPunct="1">
        <a:defRPr sz="1400" kern="1200">
          <a:solidFill>
            <a:schemeClr val="tx1"/>
          </a:solidFill>
          <a:latin typeface="+mn-lt"/>
          <a:ea typeface="+mn-ea"/>
          <a:cs typeface="+mn-cs"/>
        </a:defRPr>
      </a:lvl1pPr>
      <a:lvl2pPr marL="342812" algn="l" defTabSz="685630" rtl="0" eaLnBrk="1" latinLnBrk="0" hangingPunct="1">
        <a:defRPr sz="1400" kern="1200">
          <a:solidFill>
            <a:schemeClr val="tx1"/>
          </a:solidFill>
          <a:latin typeface="+mn-lt"/>
          <a:ea typeface="+mn-ea"/>
          <a:cs typeface="+mn-cs"/>
        </a:defRPr>
      </a:lvl2pPr>
      <a:lvl3pPr marL="685630" algn="l" defTabSz="685630" rtl="0" eaLnBrk="1" latinLnBrk="0" hangingPunct="1">
        <a:defRPr sz="1400" kern="1200">
          <a:solidFill>
            <a:schemeClr val="tx1"/>
          </a:solidFill>
          <a:latin typeface="+mn-lt"/>
          <a:ea typeface="+mn-ea"/>
          <a:cs typeface="+mn-cs"/>
        </a:defRPr>
      </a:lvl3pPr>
      <a:lvl4pPr marL="1028445" algn="l" defTabSz="685630" rtl="0" eaLnBrk="1" latinLnBrk="0" hangingPunct="1">
        <a:defRPr sz="1400" kern="1200">
          <a:solidFill>
            <a:schemeClr val="tx1"/>
          </a:solidFill>
          <a:latin typeface="+mn-lt"/>
          <a:ea typeface="+mn-ea"/>
          <a:cs typeface="+mn-cs"/>
        </a:defRPr>
      </a:lvl4pPr>
      <a:lvl5pPr marL="1371260" algn="l" defTabSz="685630" rtl="0" eaLnBrk="1" latinLnBrk="0" hangingPunct="1">
        <a:defRPr sz="1400" kern="1200">
          <a:solidFill>
            <a:schemeClr val="tx1"/>
          </a:solidFill>
          <a:latin typeface="+mn-lt"/>
          <a:ea typeface="+mn-ea"/>
          <a:cs typeface="+mn-cs"/>
        </a:defRPr>
      </a:lvl5pPr>
      <a:lvl6pPr marL="1714079" algn="l" defTabSz="685630" rtl="0" eaLnBrk="1" latinLnBrk="0" hangingPunct="1">
        <a:defRPr sz="1400" kern="1200">
          <a:solidFill>
            <a:schemeClr val="tx1"/>
          </a:solidFill>
          <a:latin typeface="+mn-lt"/>
          <a:ea typeface="+mn-ea"/>
          <a:cs typeface="+mn-cs"/>
        </a:defRPr>
      </a:lvl6pPr>
      <a:lvl7pPr marL="2056889" algn="l" defTabSz="685630" rtl="0" eaLnBrk="1" latinLnBrk="0" hangingPunct="1">
        <a:defRPr sz="1400" kern="1200">
          <a:solidFill>
            <a:schemeClr val="tx1"/>
          </a:solidFill>
          <a:latin typeface="+mn-lt"/>
          <a:ea typeface="+mn-ea"/>
          <a:cs typeface="+mn-cs"/>
        </a:defRPr>
      </a:lvl7pPr>
      <a:lvl8pPr marL="2399700" algn="l" defTabSz="685630" rtl="0" eaLnBrk="1" latinLnBrk="0" hangingPunct="1">
        <a:defRPr sz="1400" kern="1200">
          <a:solidFill>
            <a:schemeClr val="tx1"/>
          </a:solidFill>
          <a:latin typeface="+mn-lt"/>
          <a:ea typeface="+mn-ea"/>
          <a:cs typeface="+mn-cs"/>
        </a:defRPr>
      </a:lvl8pPr>
      <a:lvl9pPr marL="2742512" algn="l" defTabSz="685630" rtl="0" eaLnBrk="1" latinLnBrk="0" hangingPunct="1">
        <a:defRPr sz="1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68571" tIns="34289" rIns="68571" bIns="34289"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101" y="1714500"/>
            <a:ext cx="7290055" cy="3017520"/>
          </a:xfrm>
          <a:prstGeom prst="rect">
            <a:avLst/>
          </a:prstGeom>
        </p:spPr>
        <p:txBody>
          <a:bodyPr vert="horz" lIns="34289" tIns="34289" rIns="34289" bIns="342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8099" y="4853028"/>
            <a:ext cx="1615607" cy="205740"/>
          </a:xfrm>
          <a:prstGeom prst="rect">
            <a:avLst/>
          </a:prstGeom>
        </p:spPr>
        <p:txBody>
          <a:bodyPr vert="horz" lIns="68571" tIns="34289" rIns="68571" bIns="34289" rtlCol="0" anchor="ctr"/>
          <a:lstStyle>
            <a:lvl1pPr algn="l">
              <a:defRPr sz="800">
                <a:solidFill>
                  <a:schemeClr val="tx1">
                    <a:lumMod val="95000"/>
                    <a:lumOff val="5000"/>
                  </a:schemeClr>
                </a:solidFill>
                <a:latin typeface="+mj-lt"/>
              </a:defRPr>
            </a:lvl1pPr>
          </a:lstStyle>
          <a:p>
            <a:pPr defTabSz="342848"/>
            <a:fld id="{90298CD5-6C1E-4009-B41F-6DF62E31D3BE}" type="datetimeFigureOut">
              <a:rPr lang="en-US" smtClean="0">
                <a:solidFill>
                  <a:prstClr val="black">
                    <a:lumMod val="95000"/>
                    <a:lumOff val="5000"/>
                  </a:prstClr>
                </a:solidFill>
              </a:rPr>
              <a:pPr defTabSz="342848"/>
              <a:t>5/9/2017</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68571" tIns="34289" rIns="68571" bIns="34289" rtlCol="0" anchor="ctr"/>
          <a:lstStyle>
            <a:lvl1pPr algn="r">
              <a:defRPr sz="800" cap="all" baseline="0">
                <a:solidFill>
                  <a:schemeClr val="tx1">
                    <a:lumMod val="95000"/>
                    <a:lumOff val="5000"/>
                  </a:schemeClr>
                </a:solidFill>
                <a:latin typeface="+mj-lt"/>
              </a:defRPr>
            </a:lvl1pPr>
          </a:lstStyle>
          <a:p>
            <a:pPr defTabSz="342848"/>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68571" tIns="34289" rIns="68571" bIns="34289" rtlCol="0" anchor="ctr"/>
          <a:lstStyle>
            <a:lvl1pPr algn="l">
              <a:defRPr sz="800">
                <a:solidFill>
                  <a:schemeClr val="tx1">
                    <a:lumMod val="95000"/>
                    <a:lumOff val="5000"/>
                  </a:schemeClr>
                </a:solidFill>
                <a:latin typeface="+mj-lt"/>
              </a:defRPr>
            </a:lvl1pPr>
          </a:lstStyle>
          <a:p>
            <a:pPr defTabSz="342848"/>
            <a:fld id="{4FAB73BC-B049-4115-A692-8D63A059BFB8}" type="slidenum">
              <a:rPr lang="en-US" smtClean="0">
                <a:solidFill>
                  <a:prstClr val="black">
                    <a:lumMod val="95000"/>
                    <a:lumOff val="5000"/>
                  </a:prstClr>
                </a:solidFill>
              </a:rPr>
              <a:pPr defTabSz="342848"/>
              <a:t>‹Nº›</a:t>
            </a:fld>
            <a:endParaRPr lang="en-US" dirty="0">
              <a:solidFill>
                <a:prstClr val="black">
                  <a:lumMod val="95000"/>
                  <a:lumOff val="5000"/>
                </a:prstClr>
              </a:solidFill>
            </a:endParaRPr>
          </a:p>
        </p:txBody>
      </p:sp>
      <p:cxnSp>
        <p:nvCxnSpPr>
          <p:cNvPr id="8" name="Straight Connector 7"/>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19217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698" rtl="0" eaLnBrk="1" latinLnBrk="0" hangingPunct="1">
        <a:lnSpc>
          <a:spcPct val="80000"/>
        </a:lnSpc>
        <a:spcBef>
          <a:spcPct val="0"/>
        </a:spcBef>
        <a:buNone/>
        <a:defRPr sz="3800" kern="1200" cap="all" spc="75" baseline="0">
          <a:solidFill>
            <a:schemeClr val="tx1">
              <a:lumMod val="95000"/>
              <a:lumOff val="5000"/>
            </a:schemeClr>
          </a:solidFill>
          <a:latin typeface="+mj-lt"/>
          <a:ea typeface="+mj-ea"/>
          <a:cs typeface="+mj-cs"/>
        </a:defRPr>
      </a:lvl1pPr>
    </p:titleStyle>
    <p:bodyStyle>
      <a:lvl1pPr marL="68571" indent="-68571" algn="l" defTabSz="685698"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700" kern="1200">
          <a:solidFill>
            <a:schemeClr val="tx1"/>
          </a:solidFill>
          <a:latin typeface="+mn-lt"/>
          <a:ea typeface="+mn-ea"/>
          <a:cs typeface="+mn-cs"/>
        </a:defRPr>
      </a:lvl1pPr>
      <a:lvl2pPr marL="198852" indent="-102854" algn="l" defTabSz="685698" rtl="0" eaLnBrk="1" latinLnBrk="0" hangingPunct="1">
        <a:lnSpc>
          <a:spcPct val="90000"/>
        </a:lnSpc>
        <a:spcBef>
          <a:spcPts val="150"/>
        </a:spcBef>
        <a:spcAft>
          <a:spcPts val="300"/>
        </a:spcAft>
        <a:buClr>
          <a:schemeClr val="accent1"/>
        </a:buClr>
        <a:buFont typeface="Wingdings 3" pitchFamily="18" charset="2"/>
        <a:buChar char=""/>
        <a:defRPr sz="1400" kern="1200">
          <a:solidFill>
            <a:schemeClr val="tx1"/>
          </a:solidFill>
          <a:latin typeface="+mn-lt"/>
          <a:ea typeface="+mn-ea"/>
          <a:cs typeface="+mn-cs"/>
        </a:defRPr>
      </a:lvl2pPr>
      <a:lvl3pPr marL="335990" indent="-102854" algn="l" defTabSz="68569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3pPr>
      <a:lvl4pPr marL="445704" indent="-102854" algn="l" defTabSz="68569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4pPr>
      <a:lvl5pPr marL="582842" indent="-102854" algn="l" defTabSz="68569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5pPr>
      <a:lvl6pPr marL="685698" indent="-102854" algn="l" defTabSz="68569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6pPr>
      <a:lvl7pPr marL="795408" indent="-102854" algn="l" defTabSz="68569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7pPr>
      <a:lvl8pPr marL="911979" indent="-102854" algn="l" defTabSz="68569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8pPr>
      <a:lvl9pPr marL="1021690" indent="-102854" algn="l" defTabSz="685698"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9pPr>
    </p:bodyStyle>
    <p:otherStyle>
      <a:defPPr>
        <a:defRPr lang="en-US"/>
      </a:defPPr>
      <a:lvl1pPr marL="0" algn="l" defTabSz="685698" rtl="0" eaLnBrk="1" latinLnBrk="0" hangingPunct="1">
        <a:defRPr sz="1400" kern="1200">
          <a:solidFill>
            <a:schemeClr val="tx1"/>
          </a:solidFill>
          <a:latin typeface="+mn-lt"/>
          <a:ea typeface="+mn-ea"/>
          <a:cs typeface="+mn-cs"/>
        </a:defRPr>
      </a:lvl1pPr>
      <a:lvl2pPr marL="342848" algn="l" defTabSz="685698" rtl="0" eaLnBrk="1" latinLnBrk="0" hangingPunct="1">
        <a:defRPr sz="1400" kern="1200">
          <a:solidFill>
            <a:schemeClr val="tx1"/>
          </a:solidFill>
          <a:latin typeface="+mn-lt"/>
          <a:ea typeface="+mn-ea"/>
          <a:cs typeface="+mn-cs"/>
        </a:defRPr>
      </a:lvl2pPr>
      <a:lvl3pPr marL="685698" algn="l" defTabSz="685698" rtl="0" eaLnBrk="1" latinLnBrk="0" hangingPunct="1">
        <a:defRPr sz="1400" kern="1200">
          <a:solidFill>
            <a:schemeClr val="tx1"/>
          </a:solidFill>
          <a:latin typeface="+mn-lt"/>
          <a:ea typeface="+mn-ea"/>
          <a:cs typeface="+mn-cs"/>
        </a:defRPr>
      </a:lvl3pPr>
      <a:lvl4pPr marL="1028547" algn="l" defTabSz="685698" rtl="0" eaLnBrk="1" latinLnBrk="0" hangingPunct="1">
        <a:defRPr sz="1400" kern="1200">
          <a:solidFill>
            <a:schemeClr val="tx1"/>
          </a:solidFill>
          <a:latin typeface="+mn-lt"/>
          <a:ea typeface="+mn-ea"/>
          <a:cs typeface="+mn-cs"/>
        </a:defRPr>
      </a:lvl4pPr>
      <a:lvl5pPr marL="1371396" algn="l" defTabSz="685698" rtl="0" eaLnBrk="1" latinLnBrk="0" hangingPunct="1">
        <a:defRPr sz="1400" kern="1200">
          <a:solidFill>
            <a:schemeClr val="tx1"/>
          </a:solidFill>
          <a:latin typeface="+mn-lt"/>
          <a:ea typeface="+mn-ea"/>
          <a:cs typeface="+mn-cs"/>
        </a:defRPr>
      </a:lvl5pPr>
      <a:lvl6pPr marL="1714247" algn="l" defTabSz="685698" rtl="0" eaLnBrk="1" latinLnBrk="0" hangingPunct="1">
        <a:defRPr sz="1400" kern="1200">
          <a:solidFill>
            <a:schemeClr val="tx1"/>
          </a:solidFill>
          <a:latin typeface="+mn-lt"/>
          <a:ea typeface="+mn-ea"/>
          <a:cs typeface="+mn-cs"/>
        </a:defRPr>
      </a:lvl6pPr>
      <a:lvl7pPr marL="2057093" algn="l" defTabSz="685698" rtl="0" eaLnBrk="1" latinLnBrk="0" hangingPunct="1">
        <a:defRPr sz="1400" kern="1200">
          <a:solidFill>
            <a:schemeClr val="tx1"/>
          </a:solidFill>
          <a:latin typeface="+mn-lt"/>
          <a:ea typeface="+mn-ea"/>
          <a:cs typeface="+mn-cs"/>
        </a:defRPr>
      </a:lvl7pPr>
      <a:lvl8pPr marL="2399940" algn="l" defTabSz="685698" rtl="0" eaLnBrk="1" latinLnBrk="0" hangingPunct="1">
        <a:defRPr sz="1400" kern="1200">
          <a:solidFill>
            <a:schemeClr val="tx1"/>
          </a:solidFill>
          <a:latin typeface="+mn-lt"/>
          <a:ea typeface="+mn-ea"/>
          <a:cs typeface="+mn-cs"/>
        </a:defRPr>
      </a:lvl8pPr>
      <a:lvl9pPr marL="2742788" algn="l" defTabSz="685698" rtl="0" eaLnBrk="1" latinLnBrk="0" hangingPunct="1">
        <a:defRPr sz="1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68580" tIns="34290" rIns="68580" bIns="3429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1714500"/>
            <a:ext cx="7290055" cy="3017520"/>
          </a:xfrm>
          <a:prstGeom prst="rect">
            <a:avLst/>
          </a:prstGeom>
        </p:spPr>
        <p:txBody>
          <a:bodyPr vert="horz" lIns="34290" tIns="34290" rIns="34290" bIns="3429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8097" y="4853028"/>
            <a:ext cx="1615607" cy="205740"/>
          </a:xfrm>
          <a:prstGeom prst="rect">
            <a:avLst/>
          </a:prstGeom>
        </p:spPr>
        <p:txBody>
          <a:bodyPr vert="horz" lIns="68580" tIns="34290" rIns="68580" bIns="34290" rtlCol="0" anchor="ctr"/>
          <a:lstStyle>
            <a:lvl1pPr algn="l">
              <a:defRPr sz="800">
                <a:solidFill>
                  <a:schemeClr val="tx1">
                    <a:lumMod val="95000"/>
                    <a:lumOff val="5000"/>
                  </a:schemeClr>
                </a:solidFill>
                <a:latin typeface="+mj-lt"/>
              </a:defRPr>
            </a:lvl1pPr>
          </a:lstStyle>
          <a:p>
            <a:pPr defTabSz="342900"/>
            <a:fld id="{90298CD5-6C1E-4009-B41F-6DF62E31D3BE}" type="datetimeFigureOut">
              <a:rPr lang="en-US" smtClean="0">
                <a:solidFill>
                  <a:prstClr val="black">
                    <a:lumMod val="95000"/>
                    <a:lumOff val="5000"/>
                  </a:prstClr>
                </a:solidFill>
              </a:rPr>
              <a:pPr defTabSz="342900"/>
              <a:t>5/9/2017</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68580" tIns="34290" rIns="68580" bIns="34290" rtlCol="0" anchor="ctr"/>
          <a:lstStyle>
            <a:lvl1pPr algn="r">
              <a:defRPr sz="800" cap="all" baseline="0">
                <a:solidFill>
                  <a:schemeClr val="tx1">
                    <a:lumMod val="95000"/>
                    <a:lumOff val="5000"/>
                  </a:schemeClr>
                </a:solidFill>
                <a:latin typeface="+mj-lt"/>
              </a:defRPr>
            </a:lvl1pPr>
          </a:lstStyle>
          <a:p>
            <a:pPr defTabSz="342900"/>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68580" tIns="34290" rIns="68580" bIns="34290" rtlCol="0" anchor="ctr"/>
          <a:lstStyle>
            <a:lvl1pPr algn="l">
              <a:defRPr sz="800">
                <a:solidFill>
                  <a:schemeClr val="tx1">
                    <a:lumMod val="95000"/>
                    <a:lumOff val="5000"/>
                  </a:schemeClr>
                </a:solidFill>
                <a:latin typeface="+mj-lt"/>
              </a:defRPr>
            </a:lvl1pPr>
          </a:lstStyle>
          <a:p>
            <a:pPr defTabSz="342900"/>
            <a:fld id="{4FAB73BC-B049-4115-A692-8D63A059BFB8}" type="slidenum">
              <a:rPr lang="en-US" smtClean="0">
                <a:solidFill>
                  <a:prstClr val="black">
                    <a:lumMod val="95000"/>
                    <a:lumOff val="5000"/>
                  </a:prstClr>
                </a:solidFill>
              </a:rPr>
              <a:pPr defTabSz="342900"/>
              <a:t>‹Nº›</a:t>
            </a:fld>
            <a:endParaRPr lang="en-US" dirty="0">
              <a:solidFill>
                <a:prstClr val="black">
                  <a:lumMod val="95000"/>
                  <a:lumOff val="5000"/>
                </a:prstClr>
              </a:solidFill>
            </a:endParaRPr>
          </a:p>
        </p:txBody>
      </p:sp>
      <p:cxnSp>
        <p:nvCxnSpPr>
          <p:cNvPr id="8" name="Straight Connector 7"/>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1818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80000"/>
        </a:lnSpc>
        <a:spcBef>
          <a:spcPct val="0"/>
        </a:spcBef>
        <a:buNone/>
        <a:defRPr sz="380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7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4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1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3" Type="http://schemas.openxmlformats.org/officeDocument/2006/relationships/hyperlink" Target="http://listas.20minutos.es/lista/el-mejor-canal-de-television-de-ecuador-357691/" TargetMode="External"/><Relationship Id="rId2" Type="http://schemas.openxmlformats.org/officeDocument/2006/relationships/notesSlide" Target="../notesSlides/notesSlide8.xml"/><Relationship Id="rId1" Type="http://schemas.openxmlformats.org/officeDocument/2006/relationships/slideLayout" Target="../slideLayouts/slideLayout26.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8.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8.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57.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9.xml"/><Relationship Id="rId1" Type="http://schemas.openxmlformats.org/officeDocument/2006/relationships/slideLayout" Target="../slideLayouts/slideLayout57.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57.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5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42900" y="3799234"/>
            <a:ext cx="5829300" cy="1097280"/>
          </a:xfrm>
        </p:spPr>
        <p:txBody>
          <a:bodyPr>
            <a:noAutofit/>
          </a:bodyPr>
          <a:lstStyle/>
          <a:p>
            <a:r>
              <a:rPr lang="es-EC" sz="2100" dirty="0"/>
              <a:t>incidencia económica en el mejoramiento de  radio FM y canal de televisión TDT institucional de la Universidad de las Fuerzas Armadas – ESPE en las cabeceras cantonales en la provincia de Pichincha.</a:t>
            </a:r>
            <a:br>
              <a:rPr lang="es-EC" sz="2100" dirty="0"/>
            </a:br>
            <a:endParaRPr lang="es-EC" sz="2100" dirty="0"/>
          </a:p>
        </p:txBody>
      </p:sp>
      <p:sp>
        <p:nvSpPr>
          <p:cNvPr id="3" name="Subtítulo 2"/>
          <p:cNvSpPr>
            <a:spLocks noGrp="1"/>
          </p:cNvSpPr>
          <p:nvPr>
            <p:ph type="subTitle" idx="1"/>
          </p:nvPr>
        </p:nvSpPr>
        <p:spPr/>
        <p:txBody>
          <a:bodyPr/>
          <a:lstStyle/>
          <a:p>
            <a:r>
              <a:rPr lang="es-EC" dirty="0" smtClean="0"/>
              <a:t>Roger Mora ST Rose</a:t>
            </a:r>
          </a:p>
          <a:p>
            <a:r>
              <a:rPr lang="es-EC" dirty="0" smtClean="0"/>
              <a:t>Andrés Paredes Jiménez</a:t>
            </a:r>
            <a:endParaRPr lang="es-EC" dirty="0"/>
          </a:p>
        </p:txBody>
      </p:sp>
      <p:pic>
        <p:nvPicPr>
          <p:cNvPr id="2050" name="Picture 2" descr="Resultado de imagen para universidad de las fuerzas armad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
            <a:ext cx="9144000" cy="3524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1307295"/>
      </p:ext>
    </p:extLst>
  </p:cSld>
  <p:clrMapOvr>
    <a:masterClrMapping/>
  </p:clrMapOvr>
  <mc:AlternateContent xmlns:mc="http://schemas.openxmlformats.org/markup-compatibility/2006" xmlns:p14="http://schemas.microsoft.com/office/powerpoint/2010/main">
    <mc:Choice Requires="p14">
      <p:transition spd="slow" p14:dur="2000" advTm="22917"/>
    </mc:Choice>
    <mc:Fallback xmlns="">
      <p:transition spd="slow" advTm="2291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8098" y="438912"/>
            <a:ext cx="8020695" cy="1124712"/>
          </a:xfrm>
        </p:spPr>
        <p:txBody>
          <a:bodyPr>
            <a:noAutofit/>
          </a:bodyPr>
          <a:lstStyle/>
          <a:p>
            <a:r>
              <a:rPr lang="es-EC" sz="2400" cap="none" dirty="0"/>
              <a:t>¿QUÉ TIPO DE PROGRAMACIÓN LE GUSTARÍA VER EN UN CANAL DE TELEVISIÓN UNIVERSITARIO?</a:t>
            </a:r>
          </a:p>
        </p:txBody>
      </p:sp>
      <p:pic>
        <p:nvPicPr>
          <p:cNvPr id="5" name="Marcador de contenido 4"/>
          <p:cNvPicPr>
            <a:picLocks noGrp="1"/>
          </p:cNvPicPr>
          <p:nvPr>
            <p:ph sz="half" idx="1"/>
          </p:nvPr>
        </p:nvPicPr>
        <p:blipFill rotWithShape="1">
          <a:blip r:embed="rId3">
            <a:extLst>
              <a:ext uri="{28A0092B-C50C-407E-A947-70E740481C1C}">
                <a14:useLocalDpi xmlns:a14="http://schemas.microsoft.com/office/drawing/2010/main" val="0"/>
              </a:ext>
            </a:extLst>
          </a:blip>
          <a:srcRect l="2125" t="29811" r="1743" b="1996"/>
          <a:stretch/>
        </p:blipFill>
        <p:spPr bwMode="auto">
          <a:xfrm>
            <a:off x="4509655" y="1768246"/>
            <a:ext cx="4364181" cy="2675714"/>
          </a:xfrm>
          <a:prstGeom prst="rect">
            <a:avLst/>
          </a:prstGeom>
          <a:noFill/>
        </p:spPr>
      </p:pic>
      <p:sp>
        <p:nvSpPr>
          <p:cNvPr id="4" name="Marcador de contenido 3"/>
          <p:cNvSpPr>
            <a:spLocks noGrp="1"/>
          </p:cNvSpPr>
          <p:nvPr>
            <p:ph sz="half" idx="2"/>
          </p:nvPr>
        </p:nvSpPr>
        <p:spPr>
          <a:xfrm>
            <a:off x="579550" y="1592601"/>
            <a:ext cx="3747752" cy="2966520"/>
          </a:xfrm>
        </p:spPr>
        <p:txBody>
          <a:bodyPr>
            <a:normAutofit fontScale="85000" lnSpcReduction="20000"/>
          </a:bodyPr>
          <a:lstStyle/>
          <a:p>
            <a:pPr algn="just"/>
            <a:r>
              <a:rPr lang="es-EC" b="1" dirty="0"/>
              <a:t>Análisis ejecutivo:</a:t>
            </a:r>
            <a:endParaRPr lang="es-EC" dirty="0"/>
          </a:p>
          <a:p>
            <a:pPr algn="just"/>
            <a:r>
              <a:rPr lang="es-EC" dirty="0"/>
              <a:t>Es importante destacar que para el total de la población investigada es sumamente significativo considerar que se proyecte en un canal de televisión universitario programaciones de noticias, documentales y programas educativos como los tres factores más relevantes.</a:t>
            </a:r>
          </a:p>
          <a:p>
            <a:pPr algn="just"/>
            <a:r>
              <a:rPr lang="es-EC" b="1" dirty="0"/>
              <a:t> </a:t>
            </a:r>
            <a:endParaRPr lang="es-EC" dirty="0" smtClean="0"/>
          </a:p>
          <a:p>
            <a:pPr algn="just"/>
            <a:r>
              <a:rPr lang="es-EC" b="1" dirty="0" smtClean="0"/>
              <a:t>Análisis comparativo</a:t>
            </a:r>
            <a:endParaRPr lang="es-EC" dirty="0" smtClean="0"/>
          </a:p>
          <a:p>
            <a:pPr algn="just"/>
            <a:r>
              <a:rPr lang="es-EC" dirty="0" smtClean="0"/>
              <a:t>En </a:t>
            </a:r>
            <a:r>
              <a:rPr lang="es-EC" dirty="0"/>
              <a:t>la Universidad Técnica de Ibarra se ha determinado contenidos para su canal como son: cursos de inglés, programas de entretenimiento con alto contenido educativo y también la presentación de proyectos realizados por alumnos de la universidad en todo ámbito.</a:t>
            </a:r>
          </a:p>
          <a:p>
            <a:pPr algn="just"/>
            <a:endParaRPr lang="es-EC" dirty="0"/>
          </a:p>
        </p:txBody>
      </p:sp>
    </p:spTree>
    <p:extLst>
      <p:ext uri="{BB962C8B-B14F-4D97-AF65-F5344CB8AC3E}">
        <p14:creationId xmlns:p14="http://schemas.microsoft.com/office/powerpoint/2010/main" val="269357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366918"/>
            <a:ext cx="7290054" cy="1124712"/>
          </a:xfrm>
        </p:spPr>
        <p:txBody>
          <a:bodyPr>
            <a:normAutofit/>
          </a:bodyPr>
          <a:lstStyle/>
          <a:p>
            <a:r>
              <a:rPr lang="es-EC" sz="2700" dirty="0"/>
              <a:t>¿Que canales de televisión TDT locales frecuenta ver?</a:t>
            </a:r>
          </a:p>
        </p:txBody>
      </p:sp>
      <p:sp>
        <p:nvSpPr>
          <p:cNvPr id="4" name="Marcador de contenido 3"/>
          <p:cNvSpPr>
            <a:spLocks noGrp="1"/>
          </p:cNvSpPr>
          <p:nvPr>
            <p:ph sz="half" idx="2"/>
          </p:nvPr>
        </p:nvSpPr>
        <p:spPr>
          <a:xfrm>
            <a:off x="637991" y="1394812"/>
            <a:ext cx="3730033" cy="3414482"/>
          </a:xfrm>
        </p:spPr>
        <p:txBody>
          <a:bodyPr>
            <a:normAutofit fontScale="85000" lnSpcReduction="10000"/>
          </a:bodyPr>
          <a:lstStyle/>
          <a:p>
            <a:pPr algn="just"/>
            <a:r>
              <a:rPr lang="es-EC" b="1" dirty="0"/>
              <a:t>Análisis ejecutivo:</a:t>
            </a:r>
            <a:endParaRPr lang="es-EC" dirty="0"/>
          </a:p>
          <a:p>
            <a:pPr algn="just"/>
            <a:r>
              <a:rPr lang="es-EC" dirty="0"/>
              <a:t>El total de la población investigada, asegura que </a:t>
            </a:r>
            <a:r>
              <a:rPr lang="es-EC" dirty="0" err="1"/>
              <a:t>Ecuavisa</a:t>
            </a:r>
            <a:r>
              <a:rPr lang="es-EC" dirty="0"/>
              <a:t> es el canal de televisión que más </a:t>
            </a:r>
            <a:r>
              <a:rPr lang="es-EC" dirty="0" smtClean="0"/>
              <a:t>frecuenta </a:t>
            </a:r>
            <a:r>
              <a:rPr lang="es-EC" dirty="0"/>
              <a:t>ver, con un porcentaje mayoritario del 39,20%, éste canal debe ser el patrón de análisis para establecer precios y programación </a:t>
            </a:r>
            <a:r>
              <a:rPr lang="es-EC" dirty="0" smtClean="0"/>
              <a:t>como una estrategia de benchmarking.</a:t>
            </a:r>
            <a:endParaRPr lang="es-EC" dirty="0"/>
          </a:p>
          <a:p>
            <a:pPr algn="just"/>
            <a:r>
              <a:rPr lang="es-EC" dirty="0"/>
              <a:t> </a:t>
            </a:r>
          </a:p>
          <a:p>
            <a:pPr algn="just"/>
            <a:r>
              <a:rPr lang="es-EC" b="1" dirty="0"/>
              <a:t>Análisis comparativo:</a:t>
            </a:r>
            <a:endParaRPr lang="es-EC" dirty="0"/>
          </a:p>
          <a:p>
            <a:pPr algn="just"/>
            <a:r>
              <a:rPr lang="es-EC" dirty="0"/>
              <a:t>En un foro </a:t>
            </a:r>
            <a:r>
              <a:rPr lang="es-EC" dirty="0" smtClean="0"/>
              <a:t>participativo¹ se destaca los </a:t>
            </a:r>
            <a:r>
              <a:rPr lang="es-EC" dirty="0"/>
              <a:t>canales más vistos en el Ecuador son: </a:t>
            </a:r>
            <a:r>
              <a:rPr lang="es-EC" dirty="0" err="1"/>
              <a:t>Ecuavisa</a:t>
            </a:r>
            <a:r>
              <a:rPr lang="es-EC" dirty="0"/>
              <a:t> con 1485 votos, </a:t>
            </a:r>
            <a:r>
              <a:rPr lang="es-EC" dirty="0" err="1" smtClean="0"/>
              <a:t>Teleamazonas</a:t>
            </a:r>
            <a:r>
              <a:rPr lang="es-EC" dirty="0" smtClean="0"/>
              <a:t> </a:t>
            </a:r>
            <a:r>
              <a:rPr lang="es-EC" dirty="0"/>
              <a:t>con 1343 votos, </a:t>
            </a:r>
            <a:r>
              <a:rPr lang="es-EC" dirty="0" smtClean="0"/>
              <a:t>RTS </a:t>
            </a:r>
            <a:r>
              <a:rPr lang="es-EC" dirty="0"/>
              <a:t>con 1254 y </a:t>
            </a:r>
            <a:r>
              <a:rPr lang="es-EC" dirty="0" smtClean="0"/>
              <a:t>TC </a:t>
            </a:r>
            <a:r>
              <a:rPr lang="es-EC" dirty="0"/>
              <a:t>Televisión con 991 votos.</a:t>
            </a:r>
          </a:p>
          <a:p>
            <a:pPr algn="just"/>
            <a:r>
              <a:rPr lang="es-EC" sz="1100" dirty="0"/>
              <a:t>¹</a:t>
            </a:r>
            <a:r>
              <a:rPr lang="es-EC" sz="1200" u="sng" dirty="0">
                <a:hlinkClick r:id="rId3"/>
              </a:rPr>
              <a:t>http://listas.20minutos.es/lista/el-mejor-canal-de-television-de-ecuador-357691/</a:t>
            </a:r>
            <a:endParaRPr lang="es-EC" sz="1200" dirty="0"/>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32" t="2505" r="1837" b="2632"/>
          <a:stretch/>
        </p:blipFill>
        <p:spPr bwMode="auto">
          <a:xfrm>
            <a:off x="4582396" y="1600200"/>
            <a:ext cx="4229101" cy="3117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2619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C" sz="6600" dirty="0"/>
              <a:t/>
            </a:r>
            <a:br>
              <a:rPr lang="es-EC" sz="6600" dirty="0"/>
            </a:br>
            <a:r>
              <a:rPr lang="es-EC" sz="6600" dirty="0"/>
              <a:t>radio</a:t>
            </a:r>
            <a:br>
              <a:rPr lang="es-EC" sz="6600" dirty="0"/>
            </a:br>
            <a:endParaRPr lang="es-EC" sz="6600" dirty="0"/>
          </a:p>
        </p:txBody>
      </p:sp>
      <p:sp>
        <p:nvSpPr>
          <p:cNvPr id="3" name="Subtítulo 2"/>
          <p:cNvSpPr>
            <a:spLocks noGrp="1"/>
          </p:cNvSpPr>
          <p:nvPr>
            <p:ph type="subTitle" idx="1"/>
          </p:nvPr>
        </p:nvSpPr>
        <p:spPr/>
        <p:txBody>
          <a:bodyPr/>
          <a:lstStyle/>
          <a:p>
            <a:endParaRPr lang="es-EC" dirty="0"/>
          </a:p>
        </p:txBody>
      </p:sp>
    </p:spTree>
    <p:extLst>
      <p:ext uri="{BB962C8B-B14F-4D97-AF65-F5344CB8AC3E}">
        <p14:creationId xmlns:p14="http://schemas.microsoft.com/office/powerpoint/2010/main" val="417785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4354" y="339502"/>
            <a:ext cx="7290054" cy="1124712"/>
          </a:xfrm>
        </p:spPr>
        <p:txBody>
          <a:bodyPr>
            <a:noAutofit/>
          </a:bodyPr>
          <a:lstStyle/>
          <a:p>
            <a:r>
              <a:rPr lang="es-EC" sz="2400" cap="none" dirty="0"/>
              <a:t>¿QUÉ TIPO DE PROGRAMACIÓN LE GUSTARÍA ESCUCHAR EN UNA EMISORA DE RADIO UNIVERSITARIA?</a:t>
            </a:r>
          </a:p>
        </p:txBody>
      </p:sp>
      <p:pic>
        <p:nvPicPr>
          <p:cNvPr id="5" name="Marcador de contenido 4"/>
          <p:cNvPicPr>
            <a:picLocks noGrp="1"/>
          </p:cNvPicPr>
          <p:nvPr>
            <p:ph sz="half" idx="1"/>
          </p:nvPr>
        </p:nvPicPr>
        <p:blipFill rotWithShape="1">
          <a:blip r:embed="rId3">
            <a:extLst>
              <a:ext uri="{28A0092B-C50C-407E-A947-70E740481C1C}">
                <a14:useLocalDpi xmlns:a14="http://schemas.microsoft.com/office/drawing/2010/main" val="0"/>
              </a:ext>
            </a:extLst>
          </a:blip>
          <a:srcRect l="1866" t="30824" r="1889" b="1950"/>
          <a:stretch/>
        </p:blipFill>
        <p:spPr bwMode="auto">
          <a:xfrm>
            <a:off x="592282" y="1888588"/>
            <a:ext cx="4000500" cy="2132694"/>
          </a:xfrm>
          <a:prstGeom prst="rect">
            <a:avLst/>
          </a:prstGeom>
          <a:noFill/>
        </p:spPr>
      </p:pic>
      <p:sp>
        <p:nvSpPr>
          <p:cNvPr id="4" name="Marcador de contenido 3"/>
          <p:cNvSpPr>
            <a:spLocks noGrp="1"/>
          </p:cNvSpPr>
          <p:nvPr>
            <p:ph sz="half" idx="2"/>
          </p:nvPr>
        </p:nvSpPr>
        <p:spPr>
          <a:xfrm>
            <a:off x="4671360" y="1572065"/>
            <a:ext cx="3969727" cy="3017520"/>
          </a:xfrm>
        </p:spPr>
        <p:txBody>
          <a:bodyPr>
            <a:normAutofit fontScale="85000" lnSpcReduction="20000"/>
          </a:bodyPr>
          <a:lstStyle/>
          <a:p>
            <a:pPr algn="just"/>
            <a:r>
              <a:rPr lang="es-EC" b="1" dirty="0"/>
              <a:t>Análisis ejecutivo:</a:t>
            </a:r>
            <a:endParaRPr lang="es-EC" dirty="0"/>
          </a:p>
          <a:p>
            <a:pPr algn="just"/>
            <a:r>
              <a:rPr lang="es-EC" dirty="0" smtClean="0"/>
              <a:t>El 38,60</a:t>
            </a:r>
            <a:r>
              <a:rPr lang="es-EC" dirty="0"/>
              <a:t>% </a:t>
            </a:r>
            <a:r>
              <a:rPr lang="es-EC" dirty="0" smtClean="0"/>
              <a:t>de </a:t>
            </a:r>
            <a:r>
              <a:rPr lang="es-EC" dirty="0"/>
              <a:t>la población investigada, </a:t>
            </a:r>
            <a:r>
              <a:rPr lang="es-EC" dirty="0" smtClean="0"/>
              <a:t>asegura </a:t>
            </a:r>
            <a:r>
              <a:rPr lang="es-EC" dirty="0"/>
              <a:t>que </a:t>
            </a:r>
            <a:r>
              <a:rPr lang="es-EC" dirty="0" smtClean="0"/>
              <a:t>le </a:t>
            </a:r>
            <a:r>
              <a:rPr lang="es-EC" dirty="0"/>
              <a:t>gustaría escuchar </a:t>
            </a:r>
            <a:r>
              <a:rPr lang="es-EC" dirty="0" smtClean="0"/>
              <a:t>música, seguida </a:t>
            </a:r>
            <a:r>
              <a:rPr lang="es-EC" dirty="0"/>
              <a:t>de noticias con un </a:t>
            </a:r>
            <a:r>
              <a:rPr lang="es-EC" dirty="0" smtClean="0"/>
              <a:t>33,30</a:t>
            </a:r>
            <a:r>
              <a:rPr lang="es-EC" dirty="0"/>
              <a:t>%. </a:t>
            </a:r>
            <a:r>
              <a:rPr lang="es-EC" dirty="0" smtClean="0"/>
              <a:t>La </a:t>
            </a:r>
            <a:r>
              <a:rPr lang="es-EC" dirty="0"/>
              <a:t>mayor parte de parrilla de programación </a:t>
            </a:r>
            <a:r>
              <a:rPr lang="es-EC" dirty="0" smtClean="0"/>
              <a:t>debe </a:t>
            </a:r>
            <a:r>
              <a:rPr lang="es-EC" dirty="0"/>
              <a:t>estar destinada a la </a:t>
            </a:r>
            <a:r>
              <a:rPr lang="es-EC" dirty="0" smtClean="0"/>
              <a:t>programación musical. </a:t>
            </a:r>
            <a:r>
              <a:rPr lang="es-EC" dirty="0"/>
              <a:t>Como propuesta, </a:t>
            </a:r>
            <a:r>
              <a:rPr lang="es-EC" dirty="0" smtClean="0"/>
              <a:t>se debe incentivar </a:t>
            </a:r>
            <a:r>
              <a:rPr lang="es-EC" dirty="0"/>
              <a:t>a la producción </a:t>
            </a:r>
            <a:r>
              <a:rPr lang="es-EC" dirty="0" smtClean="0"/>
              <a:t>de </a:t>
            </a:r>
            <a:r>
              <a:rPr lang="es-EC" dirty="0"/>
              <a:t>los </a:t>
            </a:r>
            <a:r>
              <a:rPr lang="es-EC" dirty="0" smtClean="0"/>
              <a:t>estudiantes asignándoles un </a:t>
            </a:r>
            <a:r>
              <a:rPr lang="es-EC" dirty="0"/>
              <a:t>espacio adecuado para </a:t>
            </a:r>
            <a:r>
              <a:rPr lang="es-EC" dirty="0" smtClean="0"/>
              <a:t>difusión.</a:t>
            </a:r>
            <a:endParaRPr lang="es-EC" dirty="0"/>
          </a:p>
          <a:p>
            <a:pPr algn="just"/>
            <a:r>
              <a:rPr lang="es-EC" dirty="0"/>
              <a:t> </a:t>
            </a:r>
          </a:p>
          <a:p>
            <a:pPr algn="just"/>
            <a:r>
              <a:rPr lang="es-EC" b="1" dirty="0"/>
              <a:t>Análisis comparativo:</a:t>
            </a:r>
            <a:endParaRPr lang="es-EC" dirty="0"/>
          </a:p>
          <a:p>
            <a:pPr algn="just"/>
            <a:r>
              <a:rPr lang="es-EC" dirty="0"/>
              <a:t>La </a:t>
            </a:r>
            <a:r>
              <a:rPr lang="es-EC" dirty="0" smtClean="0"/>
              <a:t>radio </a:t>
            </a:r>
            <a:r>
              <a:rPr lang="es-EC" dirty="0"/>
              <a:t>de la Universidad Central del Ecuador – Radio </a:t>
            </a:r>
            <a:r>
              <a:rPr lang="es-EC" dirty="0" smtClean="0"/>
              <a:t>Universitaria tiene en </a:t>
            </a:r>
            <a:r>
              <a:rPr lang="es-EC" dirty="0"/>
              <a:t>la mayoría de su programación, contenido musical como son: Teclas y Tambores, Fuego Sagrado, Sentimientos, Clase de Clásicos, El expreso del Jazz entre otros.</a:t>
            </a:r>
          </a:p>
          <a:p>
            <a:pPr algn="just"/>
            <a:endParaRPr lang="es-EC" dirty="0"/>
          </a:p>
        </p:txBody>
      </p:sp>
      <p:sp>
        <p:nvSpPr>
          <p:cNvPr id="6" name="5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325713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4354" y="339502"/>
            <a:ext cx="7290054" cy="1124712"/>
          </a:xfrm>
        </p:spPr>
        <p:txBody>
          <a:bodyPr vert="horz" lIns="68571" tIns="34289" rIns="68571" bIns="34289" rtlCol="0" anchor="ctr">
            <a:noAutofit/>
          </a:bodyPr>
          <a:lstStyle/>
          <a:p>
            <a:r>
              <a:rPr lang="es-EC" sz="2400" cap="none" dirty="0"/>
              <a:t>¿QUÉ EMISORAS RADIALES FM LOCALES FRECUENTA ESCUCHAR?</a:t>
            </a:r>
          </a:p>
        </p:txBody>
      </p:sp>
      <p:sp>
        <p:nvSpPr>
          <p:cNvPr id="4" name="Marcador de contenido 3"/>
          <p:cNvSpPr>
            <a:spLocks noGrp="1"/>
          </p:cNvSpPr>
          <p:nvPr>
            <p:ph sz="half" idx="2"/>
          </p:nvPr>
        </p:nvSpPr>
        <p:spPr>
          <a:xfrm>
            <a:off x="4860038" y="1572065"/>
            <a:ext cx="3969727" cy="3017520"/>
          </a:xfrm>
        </p:spPr>
        <p:txBody>
          <a:bodyPr vert="horz" lIns="34289" tIns="34289" rIns="34289" bIns="34289" rtlCol="0">
            <a:normAutofit fontScale="85000" lnSpcReduction="10000"/>
          </a:bodyPr>
          <a:lstStyle/>
          <a:p>
            <a:pPr algn="just"/>
            <a:r>
              <a:rPr lang="es-EC" b="1" dirty="0"/>
              <a:t>Análisis ejecutivo:</a:t>
            </a:r>
          </a:p>
          <a:p>
            <a:pPr algn="just"/>
            <a:r>
              <a:rPr lang="es-EC" dirty="0" smtClean="0"/>
              <a:t>La radio </a:t>
            </a:r>
            <a:r>
              <a:rPr lang="es-EC" dirty="0"/>
              <a:t>más sintonizada en la provincia de Pichincha </a:t>
            </a:r>
            <a:r>
              <a:rPr lang="es-EC" dirty="0" smtClean="0"/>
              <a:t> </a:t>
            </a:r>
            <a:r>
              <a:rPr lang="es-EC" dirty="0"/>
              <a:t>es </a:t>
            </a:r>
            <a:r>
              <a:rPr lang="es-EC" dirty="0" smtClean="0"/>
              <a:t>radio Canela; 29,50</a:t>
            </a:r>
            <a:r>
              <a:rPr lang="es-EC" dirty="0"/>
              <a:t>% del total de encuestados. Se debe considerar la estructura de programación y los precios de dicha radio para </a:t>
            </a:r>
            <a:r>
              <a:rPr lang="es-EC" dirty="0" smtClean="0"/>
              <a:t>configurar </a:t>
            </a:r>
            <a:r>
              <a:rPr lang="es-EC" dirty="0"/>
              <a:t>una propuesta institucional.</a:t>
            </a:r>
          </a:p>
          <a:p>
            <a:pPr algn="just"/>
            <a:r>
              <a:rPr lang="es-EC" b="1" dirty="0"/>
              <a:t>Análisis comparativo:</a:t>
            </a:r>
          </a:p>
          <a:p>
            <a:pPr algn="just"/>
            <a:r>
              <a:rPr lang="es-EC" dirty="0"/>
              <a:t>Las estaciones radiales más escuchadas en Quito en AM y FM según el MERCAPRO de  febrero de 2015 citada en el documento “Propuesta estratégica para la transición de radio emisoras en Amplitud Modulada (AM) a radios online” de la Universidad del </a:t>
            </a:r>
            <a:r>
              <a:rPr lang="es-EC" dirty="0" smtClean="0"/>
              <a:t>Azuay </a:t>
            </a:r>
            <a:r>
              <a:rPr lang="es-EC" dirty="0"/>
              <a:t>son Canela, América, La Otra, </a:t>
            </a:r>
            <a:r>
              <a:rPr lang="es-EC" dirty="0" err="1"/>
              <a:t>Armònica</a:t>
            </a:r>
            <a:r>
              <a:rPr lang="es-EC" dirty="0"/>
              <a:t>, Ecuashyri, FCO Estéreo entre </a:t>
            </a:r>
            <a:r>
              <a:rPr lang="es-EC" dirty="0" smtClean="0"/>
              <a:t>otras.</a:t>
            </a:r>
            <a:endParaRPr lang="es-EC" dirty="0"/>
          </a:p>
          <a:p>
            <a:pPr algn="just"/>
            <a:endParaRPr lang="es-EC" b="1" dirty="0"/>
          </a:p>
        </p:txBody>
      </p:sp>
      <p:sp>
        <p:nvSpPr>
          <p:cNvPr id="3" name="2 Marcador de contenido"/>
          <p:cNvSpPr>
            <a:spLocks noGrp="1"/>
          </p:cNvSpPr>
          <p:nvPr>
            <p:ph sz="half" idx="1"/>
          </p:nvPr>
        </p:nvSpPr>
        <p:spPr/>
        <p:txBody>
          <a:bodyPr>
            <a:normAutofit fontScale="85000" lnSpcReduction="10000"/>
          </a:bodyPr>
          <a:lstStyle/>
          <a:p>
            <a:endParaRPr lang="es-EC"/>
          </a:p>
        </p:txBody>
      </p:sp>
      <p:pic>
        <p:nvPicPr>
          <p:cNvPr id="6" name="5 Imagen"/>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l="1722" t="21407" r="2359" b="2212"/>
          <a:stretch/>
        </p:blipFill>
        <p:spPr bwMode="auto">
          <a:xfrm>
            <a:off x="550719" y="1707654"/>
            <a:ext cx="4135582" cy="2729264"/>
          </a:xfrm>
          <a:prstGeom prst="rect">
            <a:avLst/>
          </a:prstGeom>
          <a:noFill/>
          <a:ln>
            <a:noFill/>
          </a:ln>
          <a:extLst>
            <a:ext uri="{53640926-AAD7-44D8-BBD7-CCE9431645EC}">
              <a14:shadowObscured xmlns:a14="http://schemas.microsoft.com/office/drawing/2010/main"/>
            </a:ext>
          </a:extLst>
        </p:spPr>
      </p:pic>
      <p:sp>
        <p:nvSpPr>
          <p:cNvPr id="7" name="6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716990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C" sz="6000" dirty="0"/>
              <a:t/>
            </a:r>
            <a:br>
              <a:rPr lang="es-EC" sz="6000" dirty="0"/>
            </a:br>
            <a:r>
              <a:rPr lang="es-EC" sz="6000" dirty="0" smtClean="0"/>
              <a:t>ANÁLISIS INFERENCIAL</a:t>
            </a:r>
            <a:r>
              <a:rPr lang="es-EC" sz="6000" dirty="0"/>
              <a:t/>
            </a:r>
            <a:br>
              <a:rPr lang="es-EC" sz="6000" dirty="0"/>
            </a:br>
            <a:endParaRPr lang="es-EC" sz="6000" dirty="0"/>
          </a:p>
        </p:txBody>
      </p:sp>
      <p:sp>
        <p:nvSpPr>
          <p:cNvPr id="3" name="Subtítulo 2"/>
          <p:cNvSpPr>
            <a:spLocks noGrp="1"/>
          </p:cNvSpPr>
          <p:nvPr>
            <p:ph type="subTitle" idx="1"/>
          </p:nvPr>
        </p:nvSpPr>
        <p:spPr/>
        <p:txBody>
          <a:bodyPr/>
          <a:lstStyle/>
          <a:p>
            <a:endParaRPr lang="es-EC" dirty="0"/>
          </a:p>
        </p:txBody>
      </p:sp>
    </p:spTree>
    <p:extLst>
      <p:ext uri="{BB962C8B-B14F-4D97-AF65-F5344CB8AC3E}">
        <p14:creationId xmlns:p14="http://schemas.microsoft.com/office/powerpoint/2010/main" val="3043812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4354" y="339502"/>
            <a:ext cx="7794110" cy="1124712"/>
          </a:xfrm>
        </p:spPr>
        <p:txBody>
          <a:bodyPr vert="horz" lIns="68571" tIns="34289" rIns="68571" bIns="34289" rtlCol="0" anchor="ctr">
            <a:noAutofit/>
          </a:bodyPr>
          <a:lstStyle/>
          <a:p>
            <a:r>
              <a:rPr lang="es-EC" sz="2400" cap="none" dirty="0" smtClean="0"/>
              <a:t>ANÁLISIS DEL CANTÓN-PARROQUIA Y EL INTERÉS EN OBSERVAR Y ESCUCHAR LOS CONTENIDOS AUDIOVISUALES TRANSMITIDOS POR LA RADIO Y TELEVISIÓN TDT DE LA UNIVERSIDAD DE LAS FUERZAS ARMADAS-ESPE</a:t>
            </a:r>
            <a:endParaRPr lang="es-EC" sz="2400" cap="none" dirty="0"/>
          </a:p>
        </p:txBody>
      </p:sp>
      <p:sp>
        <p:nvSpPr>
          <p:cNvPr id="4" name="Marcador de contenido 3"/>
          <p:cNvSpPr>
            <a:spLocks noGrp="1"/>
          </p:cNvSpPr>
          <p:nvPr>
            <p:ph sz="half" idx="2"/>
          </p:nvPr>
        </p:nvSpPr>
        <p:spPr>
          <a:xfrm>
            <a:off x="4932040" y="1851670"/>
            <a:ext cx="3969727" cy="2742024"/>
          </a:xfrm>
        </p:spPr>
        <p:txBody>
          <a:bodyPr vert="horz" lIns="34289" tIns="34289" rIns="34289" bIns="34289" rtlCol="0">
            <a:normAutofit lnSpcReduction="10000"/>
          </a:bodyPr>
          <a:lstStyle/>
          <a:p>
            <a:pPr algn="just"/>
            <a:r>
              <a:rPr lang="es-EC" sz="1600" b="1" dirty="0"/>
              <a:t>Análisis </a:t>
            </a:r>
            <a:r>
              <a:rPr lang="es-EC" sz="1600" b="1" dirty="0" smtClean="0"/>
              <a:t>de contingencia:</a:t>
            </a:r>
            <a:endParaRPr lang="es-EC" sz="1600" b="1" dirty="0"/>
          </a:p>
          <a:p>
            <a:pPr algn="just"/>
            <a:r>
              <a:rPr lang="es-EC" sz="1600" dirty="0" smtClean="0"/>
              <a:t>En Pedro Moncayo y Rumiñahui, se tiene un mayor interés en los contenidos a transmitirse por los medios audiovisuales de la Universidad, con un 100% y 90,22% respectivamente. </a:t>
            </a:r>
          </a:p>
          <a:p>
            <a:pPr algn="just"/>
            <a:r>
              <a:rPr lang="es-EC" sz="1600" dirty="0" smtClean="0"/>
              <a:t>Esta información da la pauta para una instalación adecuada de equipos, realización de pruebas y generación de contenidos relacionados a estos cantones, sin excluir el interés del resto de localidades.</a:t>
            </a:r>
          </a:p>
          <a:p>
            <a:pPr algn="just"/>
            <a:endParaRPr lang="es-EC" sz="1600" b="1"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25" t="3969" r="2595" b="3867"/>
          <a:stretch/>
        </p:blipFill>
        <p:spPr bwMode="auto">
          <a:xfrm>
            <a:off x="550718" y="2015837"/>
            <a:ext cx="4125191" cy="2140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6436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195486"/>
            <a:ext cx="7794110" cy="1124712"/>
          </a:xfrm>
        </p:spPr>
        <p:txBody>
          <a:bodyPr vert="horz" lIns="68571" tIns="34289" rIns="68571" bIns="34289" rtlCol="0" anchor="ctr">
            <a:noAutofit/>
          </a:bodyPr>
          <a:lstStyle/>
          <a:p>
            <a:r>
              <a:rPr lang="es-EC" sz="2000" cap="none" dirty="0" smtClean="0"/>
              <a:t>ANÁLISIS DEL GÉNERO Y EL INTERÉS EN OBSERVAR Y ESCUCHAR LOS CONTENIDOS AUDIOVISUALES TRANSMITIDOS POR LA RADIO Y TELEVISIÓN TDT DE LA UNIVERSIDAD DE LAS FUERZAS ARMADAS-ESPE.</a:t>
            </a:r>
            <a:endParaRPr lang="es-EC" sz="2000" cap="none" dirty="0"/>
          </a:p>
        </p:txBody>
      </p:sp>
      <p:sp>
        <p:nvSpPr>
          <p:cNvPr id="4" name="Marcador de contenido 3"/>
          <p:cNvSpPr>
            <a:spLocks noGrp="1"/>
          </p:cNvSpPr>
          <p:nvPr>
            <p:ph sz="half" idx="2"/>
          </p:nvPr>
        </p:nvSpPr>
        <p:spPr>
          <a:xfrm>
            <a:off x="4860032" y="2643758"/>
            <a:ext cx="3969727" cy="2376264"/>
          </a:xfrm>
        </p:spPr>
        <p:txBody>
          <a:bodyPr vert="horz" lIns="34289" tIns="34289" rIns="34289" bIns="34289" rtlCol="0">
            <a:normAutofit/>
          </a:bodyPr>
          <a:lstStyle/>
          <a:p>
            <a:pPr algn="just"/>
            <a:r>
              <a:rPr lang="es-EC" sz="1400" b="1" dirty="0"/>
              <a:t>Análisis de Chi cuadrado:</a:t>
            </a:r>
          </a:p>
          <a:p>
            <a:pPr algn="just"/>
            <a:r>
              <a:rPr lang="es-EC" sz="1400" dirty="0" smtClean="0"/>
              <a:t>El </a:t>
            </a:r>
            <a:r>
              <a:rPr lang="es-EC" sz="1400" dirty="0"/>
              <a:t>valor de significancia asociado es de 0,064 mayor que el grado de significancia permitido de (0,01), por lo tanto se acredita la hipótesis nula que afirma que las variables son independientes, es decir no hay relación entre el </a:t>
            </a:r>
            <a:r>
              <a:rPr lang="es-EC" sz="1400" dirty="0" smtClean="0"/>
              <a:t>interés </a:t>
            </a:r>
            <a:r>
              <a:rPr lang="es-EC" sz="1400" dirty="0"/>
              <a:t>en observar y escuchar los contenidos audiovisuales </a:t>
            </a:r>
            <a:r>
              <a:rPr lang="es-EC" sz="1400" dirty="0" smtClean="0"/>
              <a:t>transmitidos, siendo igual para </a:t>
            </a:r>
            <a:r>
              <a:rPr lang="es-EC" sz="1400" dirty="0"/>
              <a:t>cada uno de los géneros.</a:t>
            </a:r>
          </a:p>
          <a:p>
            <a:pPr algn="just"/>
            <a:endParaRPr lang="es-EC" sz="1400" b="1" dirty="0"/>
          </a:p>
        </p:txBody>
      </p:sp>
      <p:pic>
        <p:nvPicPr>
          <p:cNvPr id="5" name="4 Imagen"/>
          <p:cNvPicPr/>
          <p:nvPr/>
        </p:nvPicPr>
        <p:blipFill rotWithShape="1">
          <a:blip r:embed="rId3">
            <a:extLst>
              <a:ext uri="{28A0092B-C50C-407E-A947-70E740481C1C}">
                <a14:useLocalDpi xmlns:a14="http://schemas.microsoft.com/office/drawing/2010/main" val="0"/>
              </a:ext>
            </a:extLst>
          </a:blip>
          <a:srcRect l="7670" t="8548" r="24552"/>
          <a:stretch/>
        </p:blipFill>
        <p:spPr bwMode="auto">
          <a:xfrm>
            <a:off x="1115616" y="1733825"/>
            <a:ext cx="3240360" cy="3024336"/>
          </a:xfrm>
          <a:prstGeom prst="rect">
            <a:avLst/>
          </a:prstGeom>
          <a:noFill/>
          <a:ln>
            <a:noFill/>
          </a:ln>
          <a:extLst>
            <a:ext uri="{53640926-AAD7-44D8-BBD7-CCE9431645EC}">
              <a14:shadowObscured xmlns:a14="http://schemas.microsoft.com/office/drawing/2010/main"/>
            </a:ext>
          </a:extLst>
        </p:spPr>
      </p:pic>
      <p:sp>
        <p:nvSpPr>
          <p:cNvPr id="6" name="Marcador de contenido 3"/>
          <p:cNvSpPr>
            <a:spLocks noGrp="1"/>
          </p:cNvSpPr>
          <p:nvPr>
            <p:ph sz="half" idx="2"/>
          </p:nvPr>
        </p:nvSpPr>
        <p:spPr>
          <a:xfrm>
            <a:off x="4860032" y="1203598"/>
            <a:ext cx="3969727" cy="1197965"/>
          </a:xfrm>
        </p:spPr>
        <p:txBody>
          <a:bodyPr vert="horz" lIns="34289" tIns="34289" rIns="34289" bIns="34289" rtlCol="0">
            <a:normAutofit fontScale="40000" lnSpcReduction="20000"/>
          </a:bodyPr>
          <a:lstStyle/>
          <a:p>
            <a:pPr algn="just">
              <a:lnSpc>
                <a:spcPct val="110000"/>
              </a:lnSpc>
            </a:pPr>
            <a:r>
              <a:rPr lang="es-EC" sz="2600" dirty="0"/>
              <a:t>H0: El interés en observar y escuchar los contenidos audiovisuales transmitidos por la radio y televisión TDT de la Universidad de las Fuerzas Armadas-ESPE es igual en cada uno de los géneros.</a:t>
            </a:r>
          </a:p>
          <a:p>
            <a:pPr algn="just">
              <a:lnSpc>
                <a:spcPct val="110000"/>
              </a:lnSpc>
            </a:pPr>
            <a:r>
              <a:rPr lang="es-EC" sz="2600" dirty="0"/>
              <a:t>H1: El interés en observar y escuchar los contenidos audiovisuales transmitidos por la radio y televisión TDT de la Universidad de las Fuerzas Armadas-ESPE difiere en cada uno de los </a:t>
            </a:r>
            <a:r>
              <a:rPr lang="es-EC" sz="2600" dirty="0" smtClean="0"/>
              <a:t>géneros.</a:t>
            </a:r>
          </a:p>
          <a:p>
            <a:pPr marL="0" indent="0" algn="just">
              <a:buNone/>
            </a:pPr>
            <a:endParaRPr lang="es-EC" sz="1600" b="1" dirty="0"/>
          </a:p>
        </p:txBody>
      </p:sp>
    </p:spTree>
    <p:extLst>
      <p:ext uri="{BB962C8B-B14F-4D97-AF65-F5344CB8AC3E}">
        <p14:creationId xmlns:p14="http://schemas.microsoft.com/office/powerpoint/2010/main" val="456642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294910"/>
            <a:ext cx="7794110" cy="1124712"/>
          </a:xfrm>
        </p:spPr>
        <p:txBody>
          <a:bodyPr vert="horz" lIns="68571" tIns="34289" rIns="68571" bIns="34289" rtlCol="0" anchor="ctr">
            <a:noAutofit/>
          </a:bodyPr>
          <a:lstStyle/>
          <a:p>
            <a:pPr algn="just"/>
            <a:r>
              <a:rPr lang="es-EC" sz="2000" cap="none" dirty="0" smtClean="0"/>
              <a:t>ANÁLISIS DE CORRELACIÓN ENTRE QUÉ TIPO DE PROGRAMACIÓN LE GUSTARÍA VER EN UN CANAL DE TELEVISIÓN UNIVERSITARIO EDUCATIVO Y QUÉ TIPO DE PROGRAMACIÓN LE GUSTARÍA ESCUCHAR EN UNA EMISORA DE RADIO UNIVERSITARIA EDUCATIVA</a:t>
            </a:r>
            <a:endParaRPr lang="es-EC" sz="2000" cap="none" dirty="0"/>
          </a:p>
        </p:txBody>
      </p:sp>
      <p:sp>
        <p:nvSpPr>
          <p:cNvPr id="4" name="Marcador de contenido 3"/>
          <p:cNvSpPr>
            <a:spLocks noGrp="1"/>
          </p:cNvSpPr>
          <p:nvPr>
            <p:ph sz="half" idx="2"/>
          </p:nvPr>
        </p:nvSpPr>
        <p:spPr>
          <a:xfrm>
            <a:off x="1259632" y="2715766"/>
            <a:ext cx="6912769" cy="2376264"/>
          </a:xfrm>
        </p:spPr>
        <p:txBody>
          <a:bodyPr vert="horz" lIns="34289" tIns="34289" rIns="34289" bIns="34289" rtlCol="0">
            <a:normAutofit/>
          </a:bodyPr>
          <a:lstStyle/>
          <a:p>
            <a:r>
              <a:rPr lang="es-EC" sz="1400" b="1" dirty="0"/>
              <a:t>Análisis </a:t>
            </a:r>
            <a:r>
              <a:rPr lang="es-EC" sz="1400" b="1" dirty="0" smtClean="0"/>
              <a:t>Correlación:</a:t>
            </a:r>
            <a:endParaRPr lang="es-EC" sz="1400" dirty="0"/>
          </a:p>
          <a:p>
            <a:pPr algn="just"/>
            <a:r>
              <a:rPr lang="es-EC" sz="1400" dirty="0" smtClean="0"/>
              <a:t>De acuerdo a los datos obtenidos, se pudo </a:t>
            </a:r>
            <a:r>
              <a:rPr lang="es-EC" sz="1400" dirty="0"/>
              <a:t>obtener un 0.905 de correlación entre las variables mencionadas, lo que corresponde a una correlación alta entre las mismas.</a:t>
            </a:r>
          </a:p>
          <a:p>
            <a:pPr algn="just"/>
            <a:r>
              <a:rPr lang="es-EC" sz="1400" dirty="0" smtClean="0"/>
              <a:t>Independientemente del medio audiovisual, los encuestados prefieren los mismos tipos de programación como son: noticias, deportes, novelas, programas educativos, entre otros.</a:t>
            </a:r>
            <a:endParaRPr lang="es-EC" sz="1400" dirty="0"/>
          </a:p>
        </p:txBody>
      </p:sp>
      <p:pic>
        <p:nvPicPr>
          <p:cNvPr id="7" name="6 Imagen"/>
          <p:cNvPicPr/>
          <p:nvPr/>
        </p:nvPicPr>
        <p:blipFill rotWithShape="1">
          <a:blip r:embed="rId3"/>
          <a:srcRect l="30868" t="38904" r="30680" b="43841"/>
          <a:stretch/>
        </p:blipFill>
        <p:spPr bwMode="auto">
          <a:xfrm>
            <a:off x="2627784" y="1493267"/>
            <a:ext cx="3990975" cy="1006475"/>
          </a:xfrm>
          <a:prstGeom prst="rect">
            <a:avLst/>
          </a:prstGeom>
          <a:ln>
            <a:noFill/>
          </a:ln>
          <a:extLst>
            <a:ext uri="{53640926-AAD7-44D8-BBD7-CCE9431645EC}">
              <a14:shadowObscured xmlns:a14="http://schemas.microsoft.com/office/drawing/2010/main"/>
            </a:ext>
          </a:extLst>
        </p:spPr>
      </p:pic>
      <p:sp>
        <p:nvSpPr>
          <p:cNvPr id="5" name="4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73725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C" sz="6600" dirty="0"/>
              <a:t/>
            </a:r>
            <a:br>
              <a:rPr lang="es-EC" sz="6600" dirty="0"/>
            </a:br>
            <a:r>
              <a:rPr lang="es-EC" sz="6600" dirty="0" smtClean="0"/>
              <a:t>PROPUESTA</a:t>
            </a:r>
            <a:r>
              <a:rPr lang="es-EC" sz="6600" dirty="0"/>
              <a:t/>
            </a:r>
            <a:br>
              <a:rPr lang="es-EC" sz="6600" dirty="0"/>
            </a:br>
            <a:endParaRPr lang="es-EC" sz="6600" dirty="0"/>
          </a:p>
        </p:txBody>
      </p:sp>
      <p:sp>
        <p:nvSpPr>
          <p:cNvPr id="3" name="Subtítulo 2"/>
          <p:cNvSpPr>
            <a:spLocks noGrp="1"/>
          </p:cNvSpPr>
          <p:nvPr>
            <p:ph type="subTitle" idx="1"/>
          </p:nvPr>
        </p:nvSpPr>
        <p:spPr/>
        <p:txBody>
          <a:bodyPr/>
          <a:lstStyle/>
          <a:p>
            <a:endParaRPr lang="es-EC" dirty="0"/>
          </a:p>
        </p:txBody>
      </p:sp>
    </p:spTree>
    <p:extLst>
      <p:ext uri="{BB962C8B-B14F-4D97-AF65-F5344CB8AC3E}">
        <p14:creationId xmlns:p14="http://schemas.microsoft.com/office/powerpoint/2010/main" val="3348465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2186" y="212501"/>
            <a:ext cx="7290054" cy="1124712"/>
          </a:xfrm>
        </p:spPr>
        <p:txBody>
          <a:bodyPr/>
          <a:lstStyle/>
          <a:p>
            <a:r>
              <a:rPr lang="es-EC" dirty="0" smtClean="0"/>
              <a:t>GIRO DEL NEGOCIO</a:t>
            </a:r>
            <a:endParaRPr lang="es-EC" dirty="0"/>
          </a:p>
        </p:txBody>
      </p:sp>
      <p:graphicFrame>
        <p:nvGraphicFramePr>
          <p:cNvPr id="7" name="Diagrama 6"/>
          <p:cNvGraphicFramePr/>
          <p:nvPr>
            <p:extLst>
              <p:ext uri="{D42A27DB-BD31-4B8C-83A1-F6EECF244321}">
                <p14:modId xmlns:p14="http://schemas.microsoft.com/office/powerpoint/2010/main" val="2995483645"/>
              </p:ext>
            </p:extLst>
          </p:nvPr>
        </p:nvGraphicFramePr>
        <p:xfrm>
          <a:off x="459014" y="439492"/>
          <a:ext cx="8137645" cy="43562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8877996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771550"/>
            <a:ext cx="7704856" cy="595130"/>
          </a:xfrm>
        </p:spPr>
        <p:txBody>
          <a:bodyPr>
            <a:noAutofit/>
          </a:bodyPr>
          <a:lstStyle/>
          <a:p>
            <a:pPr algn="just"/>
            <a:r>
              <a:rPr lang="es-ES" sz="1200" cap="none" dirty="0" smtClean="0">
                <a:latin typeface="+mn-lt"/>
              </a:rPr>
              <a:t>Como se ha mencionado anteriormente y según los datos de los encuestados, se ha establecido mediante una calificación, los contenidos que más se desea tener en un canal de televisión educativo institucional de la universidad según la siguiente tabla:</a:t>
            </a:r>
            <a:endParaRPr lang="es-EC" sz="1200" cap="none" dirty="0">
              <a:latin typeface="+mn-lt"/>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88951412"/>
              </p:ext>
            </p:extLst>
          </p:nvPr>
        </p:nvGraphicFramePr>
        <p:xfrm>
          <a:off x="1691680" y="1491630"/>
          <a:ext cx="5875109" cy="3128490"/>
        </p:xfrm>
        <a:graphic>
          <a:graphicData uri="http://schemas.openxmlformats.org/drawingml/2006/table">
            <a:tbl>
              <a:tblPr firstRow="1" firstCol="1" bandRow="1">
                <a:tableStyleId>{F5AB1C69-6EDB-4FF4-983F-18BD219EF322}</a:tableStyleId>
              </a:tblPr>
              <a:tblGrid>
                <a:gridCol w="1328169"/>
                <a:gridCol w="631433"/>
                <a:gridCol w="594921"/>
                <a:gridCol w="456324"/>
                <a:gridCol w="471096"/>
                <a:gridCol w="923533"/>
                <a:gridCol w="1469633"/>
              </a:tblGrid>
              <a:tr h="382492">
                <a:tc>
                  <a:txBody>
                    <a:bodyPr/>
                    <a:lstStyle/>
                    <a:p>
                      <a:endParaRPr lang="es-EC" sz="800" dirty="0">
                        <a:solidFill>
                          <a:schemeClr val="tx1"/>
                        </a:solidFill>
                        <a:effectLst/>
                        <a:latin typeface="Calibri" panose="020F050202020403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Puntuación</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err="1" smtClean="0">
                          <a:solidFill>
                            <a:schemeClr val="tx1"/>
                          </a:solidFill>
                          <a:effectLst/>
                        </a:rPr>
                        <a:t>Porcentaje</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gridSpan="2">
                  <a:txBody>
                    <a:bodyPr/>
                    <a:lstStyle/>
                    <a:p>
                      <a:pPr algn="ctr">
                        <a:lnSpc>
                          <a:spcPct val="150000"/>
                        </a:lnSpc>
                        <a:spcAft>
                          <a:spcPts val="0"/>
                        </a:spcAft>
                      </a:pPr>
                      <a:r>
                        <a:rPr lang="en-US" sz="900" dirty="0" err="1">
                          <a:solidFill>
                            <a:schemeClr val="tx1"/>
                          </a:solidFill>
                          <a:effectLst/>
                        </a:rPr>
                        <a:t>Tiempo</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hMerge="1">
                  <a:txBody>
                    <a:bodyPr/>
                    <a:lstStyle/>
                    <a:p>
                      <a:endParaRPr lang="es-EC"/>
                    </a:p>
                  </a:txBody>
                  <a:tcPr/>
                </a:tc>
                <a:tc>
                  <a:txBody>
                    <a:bodyPr/>
                    <a:lstStyle/>
                    <a:p>
                      <a:pPr algn="ctr">
                        <a:lnSpc>
                          <a:spcPct val="150000"/>
                        </a:lnSpc>
                        <a:spcAft>
                          <a:spcPts val="0"/>
                        </a:spcAft>
                      </a:pPr>
                      <a:r>
                        <a:rPr lang="en-US" sz="900" dirty="0" err="1">
                          <a:solidFill>
                            <a:schemeClr val="tx1"/>
                          </a:solidFill>
                          <a:effectLst/>
                        </a:rPr>
                        <a:t>Tiempo</a:t>
                      </a:r>
                      <a:r>
                        <a:rPr lang="en-US" sz="900" dirty="0">
                          <a:solidFill>
                            <a:schemeClr val="tx1"/>
                          </a:solidFill>
                          <a:effectLst/>
                        </a:rPr>
                        <a:t> </a:t>
                      </a:r>
                      <a:r>
                        <a:rPr lang="en-US" sz="900" dirty="0" err="1">
                          <a:solidFill>
                            <a:schemeClr val="tx1"/>
                          </a:solidFill>
                          <a:effectLst/>
                        </a:rPr>
                        <a:t>asignado</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Tiempo libre para publicidad</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r h="243206">
                <a:tc>
                  <a:txBody>
                    <a:bodyPr/>
                    <a:lstStyle/>
                    <a:p>
                      <a:pPr algn="ctr">
                        <a:lnSpc>
                          <a:spcPct val="150000"/>
                        </a:lnSpc>
                        <a:spcAft>
                          <a:spcPts val="0"/>
                        </a:spcAft>
                      </a:pPr>
                      <a:r>
                        <a:rPr lang="en-US" sz="900">
                          <a:solidFill>
                            <a:schemeClr val="tx1"/>
                          </a:solidFill>
                          <a:effectLst/>
                        </a:rPr>
                        <a:t>Noticias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0,64</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19,24%</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4,62</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4:37:00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4:30:00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0:07:00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r h="382492">
                <a:tc>
                  <a:txBody>
                    <a:bodyPr/>
                    <a:lstStyle/>
                    <a:p>
                      <a:pPr algn="ctr">
                        <a:lnSpc>
                          <a:spcPct val="150000"/>
                        </a:lnSpc>
                        <a:spcAft>
                          <a:spcPts val="0"/>
                        </a:spcAft>
                      </a:pPr>
                      <a:r>
                        <a:rPr lang="en-US" sz="900">
                          <a:solidFill>
                            <a:schemeClr val="tx1"/>
                          </a:solidFill>
                          <a:effectLst/>
                        </a:rPr>
                        <a:t>Documentales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0,61</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18,39%</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4,41</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4:24:53</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4:15:00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0:09:53</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r h="382492">
                <a:tc>
                  <a:txBody>
                    <a:bodyPr/>
                    <a:lstStyle/>
                    <a:p>
                      <a:pPr algn="ctr">
                        <a:lnSpc>
                          <a:spcPct val="150000"/>
                        </a:lnSpc>
                        <a:spcAft>
                          <a:spcPts val="0"/>
                        </a:spcAft>
                      </a:pPr>
                      <a:r>
                        <a:rPr lang="en-US" sz="900">
                          <a:solidFill>
                            <a:schemeClr val="tx1"/>
                          </a:solidFill>
                          <a:effectLst/>
                        </a:rPr>
                        <a:t>Programas educativos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0,38</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11,42%</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2,74</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2:44:28</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2:30:00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0:14:28</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r h="382492">
                <a:tc>
                  <a:txBody>
                    <a:bodyPr/>
                    <a:lstStyle/>
                    <a:p>
                      <a:pPr algn="ctr">
                        <a:lnSpc>
                          <a:spcPct val="150000"/>
                        </a:lnSpc>
                        <a:spcAft>
                          <a:spcPts val="0"/>
                        </a:spcAft>
                      </a:pPr>
                      <a:r>
                        <a:rPr lang="en-US" sz="900">
                          <a:solidFill>
                            <a:schemeClr val="tx1"/>
                          </a:solidFill>
                          <a:effectLst/>
                        </a:rPr>
                        <a:t>Programas de opinión</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0,33</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9,86%</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2,37</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2:21:58</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2:30:00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0:00:00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r h="382492">
                <a:tc>
                  <a:txBody>
                    <a:bodyPr/>
                    <a:lstStyle/>
                    <a:p>
                      <a:pPr algn="ctr">
                        <a:lnSpc>
                          <a:spcPct val="150000"/>
                        </a:lnSpc>
                        <a:spcAft>
                          <a:spcPts val="0"/>
                        </a:spcAft>
                      </a:pPr>
                      <a:r>
                        <a:rPr lang="en-US" sz="900">
                          <a:solidFill>
                            <a:schemeClr val="tx1"/>
                          </a:solidFill>
                          <a:effectLst/>
                        </a:rPr>
                        <a:t>Programas deportivos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0,32</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9,68%</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2,32</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2:19:22</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2:00:00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0:19:22</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r h="243206">
                <a:tc>
                  <a:txBody>
                    <a:bodyPr/>
                    <a:lstStyle/>
                    <a:p>
                      <a:pPr algn="ctr">
                        <a:lnSpc>
                          <a:spcPct val="150000"/>
                        </a:lnSpc>
                        <a:spcAft>
                          <a:spcPts val="0"/>
                        </a:spcAft>
                      </a:pPr>
                      <a:r>
                        <a:rPr lang="en-US" sz="900">
                          <a:solidFill>
                            <a:schemeClr val="tx1"/>
                          </a:solidFill>
                          <a:effectLst/>
                        </a:rPr>
                        <a:t>Series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8,96%</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2,15</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2:08:59</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2:00:00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0:08:59</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r h="243206">
                <a:tc>
                  <a:txBody>
                    <a:bodyPr/>
                    <a:lstStyle/>
                    <a:p>
                      <a:pPr algn="ctr">
                        <a:lnSpc>
                          <a:spcPct val="150000"/>
                        </a:lnSpc>
                        <a:spcAft>
                          <a:spcPts val="0"/>
                        </a:spcAft>
                      </a:pPr>
                      <a:r>
                        <a:rPr lang="en-US" sz="900">
                          <a:solidFill>
                            <a:schemeClr val="tx1"/>
                          </a:solidFill>
                          <a:effectLst/>
                        </a:rPr>
                        <a:t>Películas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8,96%</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2,15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2:08:59</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2:00:00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0:08:59</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r h="243206">
                <a:tc>
                  <a:txBody>
                    <a:bodyPr/>
                    <a:lstStyle/>
                    <a:p>
                      <a:pPr algn="ctr">
                        <a:lnSpc>
                          <a:spcPct val="150000"/>
                        </a:lnSpc>
                        <a:spcAft>
                          <a:spcPts val="0"/>
                        </a:spcAft>
                      </a:pPr>
                      <a:r>
                        <a:rPr lang="en-US" sz="900">
                          <a:solidFill>
                            <a:schemeClr val="tx1"/>
                          </a:solidFill>
                          <a:effectLst/>
                        </a:rPr>
                        <a:t>Concursos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0,12</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3,52%</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0,84</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0:50:38</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0:20:38</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r h="243206">
                <a:tc>
                  <a:txBody>
                    <a:bodyPr/>
                    <a:lstStyle/>
                    <a:p>
                      <a:pPr algn="ctr">
                        <a:lnSpc>
                          <a:spcPct val="150000"/>
                        </a:lnSpc>
                        <a:spcAft>
                          <a:spcPts val="0"/>
                        </a:spcAft>
                      </a:pPr>
                      <a:r>
                        <a:rPr lang="en-US" sz="900" dirty="0">
                          <a:solidFill>
                            <a:schemeClr val="tx1"/>
                          </a:solidFill>
                          <a:effectLst/>
                        </a:rPr>
                        <a:t>Magazines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0,09</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2,58%</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0,62</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a:solidFill>
                            <a:schemeClr val="tx1"/>
                          </a:solidFill>
                          <a:effectLst/>
                        </a:rPr>
                        <a:t>0:37:13</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0:30:00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a:txBody>
                    <a:bodyPr/>
                    <a:lstStyle/>
                    <a:p>
                      <a:pPr algn="ctr">
                        <a:lnSpc>
                          <a:spcPct val="150000"/>
                        </a:lnSpc>
                        <a:spcAft>
                          <a:spcPts val="0"/>
                        </a:spcAft>
                      </a:pPr>
                      <a:r>
                        <a:rPr lang="en-US" sz="900" dirty="0">
                          <a:solidFill>
                            <a:schemeClr val="tx1"/>
                          </a:solidFill>
                          <a:effectLst/>
                        </a:rPr>
                        <a:t>0:07:13</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r>
            </a:tbl>
          </a:graphicData>
        </a:graphic>
      </p:graphicFrame>
      <p:sp>
        <p:nvSpPr>
          <p:cNvPr id="6" name="CuadroTexto 5"/>
          <p:cNvSpPr txBox="1"/>
          <p:nvPr/>
        </p:nvSpPr>
        <p:spPr>
          <a:xfrm>
            <a:off x="4355976" y="4769240"/>
            <a:ext cx="3269419" cy="253914"/>
          </a:xfrm>
          <a:prstGeom prst="rect">
            <a:avLst/>
          </a:prstGeom>
          <a:noFill/>
        </p:spPr>
        <p:txBody>
          <a:bodyPr wrap="none" lIns="68579" tIns="34289" rIns="68579" bIns="34289" rtlCol="0">
            <a:spAutoFit/>
          </a:bodyPr>
          <a:lstStyle/>
          <a:p>
            <a:pPr defTabSz="342892"/>
            <a:r>
              <a:rPr lang="es-ES" sz="1200" b="1" dirty="0">
                <a:solidFill>
                  <a:prstClr val="black"/>
                </a:solidFill>
              </a:rPr>
              <a:t>Fuente: </a:t>
            </a:r>
            <a:r>
              <a:rPr lang="es-ES" sz="1200" dirty="0">
                <a:solidFill>
                  <a:prstClr val="black"/>
                </a:solidFill>
              </a:rPr>
              <a:t>Elaboración propia según datos de estudio</a:t>
            </a:r>
            <a:endParaRPr lang="es-EC" sz="1200" dirty="0">
              <a:solidFill>
                <a:prstClr val="black"/>
              </a:solidFill>
            </a:endParaRPr>
          </a:p>
        </p:txBody>
      </p:sp>
      <p:sp>
        <p:nvSpPr>
          <p:cNvPr id="7" name="CuadroTexto 6"/>
          <p:cNvSpPr txBox="1"/>
          <p:nvPr/>
        </p:nvSpPr>
        <p:spPr>
          <a:xfrm>
            <a:off x="480740" y="303057"/>
            <a:ext cx="8208499" cy="412373"/>
          </a:xfrm>
          <a:prstGeom prst="rect">
            <a:avLst/>
          </a:prstGeom>
          <a:noFill/>
        </p:spPr>
        <p:txBody>
          <a:bodyPr wrap="square" lIns="68579" tIns="34289" rIns="68579" bIns="34289" rtlCol="0">
            <a:spAutoFit/>
          </a:bodyPr>
          <a:lstStyle/>
          <a:p>
            <a:pPr defTabSz="685783">
              <a:lnSpc>
                <a:spcPct val="80000"/>
              </a:lnSpc>
              <a:spcBef>
                <a:spcPct val="0"/>
              </a:spcBef>
            </a:pPr>
            <a:r>
              <a:rPr lang="es-EC" sz="2700" spc="75" dirty="0">
                <a:solidFill>
                  <a:prstClr val="black">
                    <a:lumMod val="95000"/>
                    <a:lumOff val="5000"/>
                  </a:prstClr>
                </a:solidFill>
                <a:latin typeface="Tw Cen MT Condensed" panose="020B0606020104020203"/>
              </a:rPr>
              <a:t>PROPUESTA DE PROGRAMACIÓN DE CONTENIDOS TELEVISIVOS</a:t>
            </a:r>
          </a:p>
        </p:txBody>
      </p:sp>
      <p:sp>
        <p:nvSpPr>
          <p:cNvPr id="8" name="7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512074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866002578"/>
              </p:ext>
            </p:extLst>
          </p:nvPr>
        </p:nvGraphicFramePr>
        <p:xfrm>
          <a:off x="127000" y="133616"/>
          <a:ext cx="2876810" cy="4886325"/>
        </p:xfrm>
        <a:graphic>
          <a:graphicData uri="http://schemas.openxmlformats.org/drawingml/2006/table">
            <a:tbl>
              <a:tblPr firstRow="1" firstCol="1" bandRow="1">
                <a:tableStyleId>{5C22544A-7EE6-4342-B048-85BDC9FD1C3A}</a:tableStyleId>
              </a:tblPr>
              <a:tblGrid>
                <a:gridCol w="245504"/>
                <a:gridCol w="77019"/>
                <a:gridCol w="671591"/>
                <a:gridCol w="1027619"/>
                <a:gridCol w="446191"/>
                <a:gridCol w="408886"/>
              </a:tblGrid>
              <a:tr h="188595">
                <a:tc>
                  <a:txBody>
                    <a:bodyPr/>
                    <a:lstStyle/>
                    <a:p>
                      <a:endParaRPr lang="es-EC" sz="800" dirty="0">
                        <a:solidFill>
                          <a:schemeClr val="tx1"/>
                        </a:solidFill>
                        <a:effectLst/>
                        <a:latin typeface="Calibri" panose="020F0502020204030204" pitchFamily="34" charset="0"/>
                      </a:endParaRPr>
                    </a:p>
                  </a:txBody>
                  <a:tcPr marL="29024" marR="29024" marT="0" marB="0" anchor="ctr"/>
                </a:tc>
                <a:tc rowSpan="2" gridSpan="2">
                  <a:txBody>
                    <a:bodyPr/>
                    <a:lstStyle/>
                    <a:p>
                      <a:pPr algn="ctr">
                        <a:lnSpc>
                          <a:spcPct val="150000"/>
                        </a:lnSpc>
                        <a:spcAft>
                          <a:spcPts val="0"/>
                        </a:spcAft>
                      </a:pPr>
                      <a:r>
                        <a:rPr lang="en-US" sz="800">
                          <a:solidFill>
                            <a:schemeClr val="tx1"/>
                          </a:solidFill>
                          <a:effectLst/>
                        </a:rPr>
                        <a:t>Tipo de horario</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rowSpan="2" hMerge="1">
                  <a:txBody>
                    <a:bodyPr/>
                    <a:lstStyle/>
                    <a:p>
                      <a:endParaRPr lang="es-EC"/>
                    </a:p>
                  </a:txBody>
                  <a:tcPr/>
                </a:tc>
                <a:tc gridSpan="3">
                  <a:txBody>
                    <a:bodyPr/>
                    <a:lstStyle/>
                    <a:p>
                      <a:pPr algn="ctr">
                        <a:lnSpc>
                          <a:spcPct val="150000"/>
                        </a:lnSpc>
                        <a:spcAft>
                          <a:spcPts val="0"/>
                        </a:spcAft>
                      </a:pPr>
                      <a:r>
                        <a:rPr lang="en-US" sz="800" dirty="0">
                          <a:solidFill>
                            <a:schemeClr val="tx1"/>
                          </a:solidFill>
                          <a:effectLst/>
                        </a:rPr>
                        <a:t>ESPE TV</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hMerge="1">
                  <a:txBody>
                    <a:bodyPr/>
                    <a:lstStyle/>
                    <a:p>
                      <a:endParaRPr lang="es-EC"/>
                    </a:p>
                  </a:txBody>
                  <a:tcPr/>
                </a:tc>
              </a:tr>
              <a:tr h="188595">
                <a:tc>
                  <a:txBody>
                    <a:bodyPr/>
                    <a:lstStyle/>
                    <a:p>
                      <a:endParaRPr lang="es-EC" sz="800">
                        <a:solidFill>
                          <a:schemeClr val="tx1"/>
                        </a:solidFill>
                        <a:effectLst/>
                        <a:latin typeface="Calibri" panose="020F0502020204030204" pitchFamily="34" charset="0"/>
                      </a:endParaRPr>
                    </a:p>
                  </a:txBody>
                  <a:tcPr marL="29024" marR="29024" marT="0" marB="0" anchor="ctr"/>
                </a:tc>
                <a:tc gridSpan="2" vMerge="1">
                  <a:txBody>
                    <a:bodyPr/>
                    <a:lstStyle/>
                    <a:p>
                      <a:endParaRPr lang="es-EC"/>
                    </a:p>
                  </a:txBody>
                  <a:tcPr/>
                </a:tc>
                <a:tc hMerge="1"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Programación</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a:txBody>
                    <a:bodyPr/>
                    <a:lstStyle/>
                    <a:p>
                      <a:pPr algn="ctr">
                        <a:lnSpc>
                          <a:spcPct val="150000"/>
                        </a:lnSpc>
                        <a:spcAft>
                          <a:spcPts val="0"/>
                        </a:spcAft>
                      </a:pPr>
                      <a:r>
                        <a:rPr lang="en-US" sz="800">
                          <a:solidFill>
                            <a:schemeClr val="tx1"/>
                          </a:solidFill>
                          <a:effectLst/>
                        </a:rPr>
                        <a:t>Duración</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a:txBody>
                    <a:bodyPr/>
                    <a:lstStyle/>
                    <a:p>
                      <a:pPr algn="ctr">
                        <a:lnSpc>
                          <a:spcPct val="150000"/>
                        </a:lnSpc>
                        <a:spcAft>
                          <a:spcPts val="0"/>
                        </a:spcAft>
                      </a:pPr>
                      <a:r>
                        <a:rPr lang="en-US" sz="800">
                          <a:solidFill>
                            <a:schemeClr val="tx1"/>
                          </a:solidFill>
                          <a:effectLst/>
                        </a:rPr>
                        <a:t>C/seg.</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r>
              <a:tr h="188595">
                <a:tc gridSpan="5">
                  <a:txBody>
                    <a:bodyPr/>
                    <a:lstStyle/>
                    <a:p>
                      <a:pPr algn="ctr">
                        <a:lnSpc>
                          <a:spcPct val="150000"/>
                        </a:lnSpc>
                        <a:spcAft>
                          <a:spcPts val="0"/>
                        </a:spcAft>
                      </a:pPr>
                      <a:r>
                        <a:rPr lang="en-US" sz="800" dirty="0" err="1">
                          <a:solidFill>
                            <a:schemeClr val="tx1"/>
                          </a:solidFill>
                          <a:effectLst/>
                        </a:rPr>
                        <a:t>Lunes</a:t>
                      </a:r>
                      <a:r>
                        <a:rPr lang="en-US" sz="800" dirty="0">
                          <a:solidFill>
                            <a:schemeClr val="tx1"/>
                          </a:solidFill>
                          <a:effectLst/>
                        </a:rPr>
                        <a:t> a Viernes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endParaRPr lang="es-EC" sz="800">
                        <a:solidFill>
                          <a:schemeClr val="tx1"/>
                        </a:solidFill>
                        <a:effectLst/>
                        <a:latin typeface="Calibri" panose="020F0502020204030204" pitchFamily="34" charset="0"/>
                      </a:endParaRPr>
                    </a:p>
                  </a:txBody>
                  <a:tcPr marL="29024" marR="29024" marT="0" marB="0" anchor="ctr"/>
                </a:tc>
              </a:tr>
              <a:tr h="274320">
                <a:tc gridSpan="2">
                  <a:txBody>
                    <a:bodyPr/>
                    <a:lstStyle/>
                    <a:p>
                      <a:pPr algn="ctr">
                        <a:lnSpc>
                          <a:spcPct val="150000"/>
                        </a:lnSpc>
                        <a:spcAft>
                          <a:spcPts val="0"/>
                        </a:spcAft>
                      </a:pPr>
                      <a:r>
                        <a:rPr lang="en-US" sz="800">
                          <a:solidFill>
                            <a:schemeClr val="tx1"/>
                          </a:solidFill>
                          <a:effectLst/>
                        </a:rPr>
                        <a:t>5:00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pPr algn="ctr">
                        <a:lnSpc>
                          <a:spcPct val="150000"/>
                        </a:lnSpc>
                        <a:spcAft>
                          <a:spcPts val="0"/>
                        </a:spcAft>
                      </a:pPr>
                      <a:endParaRPr lang="es-EC" sz="1000" dirty="0">
                        <a:effectLst/>
                        <a:latin typeface="Calibri" panose="020F0502020204030204" pitchFamily="34" charset="0"/>
                        <a:ea typeface="Calibri" panose="020F0502020204030204" pitchFamily="34" charset="0"/>
                        <a:cs typeface="Arial" panose="020B0604020202020204" pitchFamily="34" charset="0"/>
                      </a:endParaRPr>
                    </a:p>
                  </a:txBody>
                  <a:tcPr marL="38698" marR="38698" marT="0" marB="0" anchor="ctr"/>
                </a:tc>
                <a:tc rowSpan="22">
                  <a:txBody>
                    <a:bodyPr/>
                    <a:lstStyle/>
                    <a:p>
                      <a:pPr algn="ctr">
                        <a:lnSpc>
                          <a:spcPct val="150000"/>
                        </a:lnSpc>
                        <a:spcAft>
                          <a:spcPts val="0"/>
                        </a:spcAft>
                      </a:pPr>
                      <a:r>
                        <a:rPr lang="en-US" sz="2100" b="1" dirty="0" smtClean="0">
                          <a:solidFill>
                            <a:schemeClr val="tx1"/>
                          </a:solidFill>
                          <a:effectLst/>
                        </a:rPr>
                        <a:t>A</a:t>
                      </a:r>
                      <a:endParaRPr lang="es-EC" sz="21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a:txBody>
                    <a:bodyPr/>
                    <a:lstStyle/>
                    <a:p>
                      <a:endParaRPr lang="es-EC" sz="1800">
                        <a:solidFill>
                          <a:schemeClr val="tx1"/>
                        </a:solidFill>
                      </a:endParaRPr>
                    </a:p>
                  </a:txBody>
                  <a:tcPr marL="29024" marR="29024" marT="0" marB="0" anchor="ctr"/>
                </a:tc>
                <a:tc>
                  <a:txBody>
                    <a:bodyPr/>
                    <a:lstStyle/>
                    <a:p>
                      <a:endParaRPr lang="es-EC" sz="1800">
                        <a:solidFill>
                          <a:schemeClr val="tx1"/>
                        </a:solidFill>
                      </a:endParaRPr>
                    </a:p>
                  </a:txBody>
                  <a:tcPr marL="29024" marR="29024" marT="0" marB="0" anchor="ctr"/>
                </a:tc>
                <a:tc rowSpan="22">
                  <a:txBody>
                    <a:bodyPr/>
                    <a:lstStyle/>
                    <a:p>
                      <a:pPr algn="ctr">
                        <a:lnSpc>
                          <a:spcPct val="150000"/>
                        </a:lnSpc>
                        <a:spcAft>
                          <a:spcPts val="0"/>
                        </a:spcAft>
                      </a:pPr>
                      <a:r>
                        <a:rPr lang="en-US" sz="800" dirty="0" smtClean="0">
                          <a:solidFill>
                            <a:schemeClr val="tx1"/>
                          </a:solidFill>
                          <a:effectLst/>
                        </a:rPr>
                        <a:t>$</a:t>
                      </a:r>
                      <a:r>
                        <a:rPr lang="en-US" sz="800" baseline="0" dirty="0" smtClean="0">
                          <a:solidFill>
                            <a:schemeClr val="tx1"/>
                          </a:solidFill>
                          <a:effectLst/>
                        </a:rPr>
                        <a:t> </a:t>
                      </a:r>
                      <a:r>
                        <a:rPr lang="en-US" sz="800" dirty="0" smtClean="0">
                          <a:solidFill>
                            <a:schemeClr val="tx1"/>
                          </a:solidFill>
                          <a:effectLst/>
                        </a:rPr>
                        <a:t>12,33</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r>
              <a:tr h="188595">
                <a:tc gridSpan="2">
                  <a:txBody>
                    <a:bodyPr/>
                    <a:lstStyle/>
                    <a:p>
                      <a:pPr algn="ctr">
                        <a:lnSpc>
                          <a:spcPct val="150000"/>
                        </a:lnSpc>
                        <a:spcAft>
                          <a:spcPts val="0"/>
                        </a:spcAft>
                      </a:pPr>
                      <a:r>
                        <a:rPr lang="en-US" sz="800" dirty="0">
                          <a:solidFill>
                            <a:schemeClr val="tx1"/>
                          </a:solidFill>
                          <a:effectLst/>
                        </a:rPr>
                        <a:t>6:00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deportivos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a:txBody>
                    <a:bodyPr/>
                    <a:lstStyle/>
                    <a:p>
                      <a:pPr algn="ctr">
                        <a:lnSpc>
                          <a:spcPct val="150000"/>
                        </a:lnSpc>
                        <a:spcAft>
                          <a:spcPts val="0"/>
                        </a:spcAft>
                      </a:pPr>
                      <a:r>
                        <a:rPr lang="en-US" sz="800">
                          <a:solidFill>
                            <a:schemeClr val="tx1"/>
                          </a:solidFill>
                          <a:effectLst/>
                        </a:rPr>
                        <a:t>0:30:00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6:30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Noticias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rowSpan="2">
                  <a:txBody>
                    <a:bodyPr/>
                    <a:lstStyle/>
                    <a:p>
                      <a:pPr algn="ctr">
                        <a:lnSpc>
                          <a:spcPct val="150000"/>
                        </a:lnSpc>
                        <a:spcAft>
                          <a:spcPts val="0"/>
                        </a:spcAft>
                      </a:pPr>
                      <a:r>
                        <a:rPr lang="en-US" sz="800" dirty="0">
                          <a:solidFill>
                            <a:schemeClr val="tx1"/>
                          </a:solidFill>
                          <a:effectLst/>
                        </a:rPr>
                        <a:t>0:30:00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6:45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Noticias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7:00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Noticias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rowSpan="2">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7:45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Noticias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8:00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educativos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rowSpan="2">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8:30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educativos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9:00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Series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rowSpan="3">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9:30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Series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9:45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Series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educativos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rowSpan="2">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10:30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educativos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11:00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Magazines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a:txBody>
                    <a:bodyPr/>
                    <a:lstStyle/>
                    <a:p>
                      <a:pPr algn="ctr">
                        <a:lnSpc>
                          <a:spcPct val="150000"/>
                        </a:lnSpc>
                        <a:spcAft>
                          <a:spcPts val="0"/>
                        </a:spcAft>
                      </a:pPr>
                      <a:r>
                        <a:rPr lang="en-US" sz="800">
                          <a:solidFill>
                            <a:schemeClr val="tx1"/>
                          </a:solidFill>
                          <a:effectLst/>
                        </a:rPr>
                        <a:t>0:30:00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274320">
                <a:tc gridSpan="2">
                  <a:txBody>
                    <a:bodyPr/>
                    <a:lstStyle/>
                    <a:p>
                      <a:pPr algn="ctr">
                        <a:lnSpc>
                          <a:spcPct val="150000"/>
                        </a:lnSpc>
                        <a:spcAft>
                          <a:spcPts val="0"/>
                        </a:spcAft>
                      </a:pPr>
                      <a:r>
                        <a:rPr lang="en-US" sz="800">
                          <a:solidFill>
                            <a:schemeClr val="tx1"/>
                          </a:solidFill>
                          <a:effectLst/>
                        </a:rPr>
                        <a:t>11:30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endParaRPr lang="es-EC" sz="1800">
                        <a:solidFill>
                          <a:schemeClr val="tx1"/>
                        </a:solidFill>
                      </a:endParaRPr>
                    </a:p>
                  </a:txBody>
                  <a:tcPr marL="29024" marR="29024" marT="0" marB="0" anchor="ctr"/>
                </a:tc>
                <a:tc>
                  <a:txBody>
                    <a:bodyPr/>
                    <a:lstStyle/>
                    <a:p>
                      <a:endParaRPr lang="es-EC" sz="1800">
                        <a:solidFill>
                          <a:schemeClr val="tx1"/>
                        </a:solidFill>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12:00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 de cocina</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a:txBody>
                    <a:bodyPr/>
                    <a:lstStyle/>
                    <a:p>
                      <a:pPr algn="ctr">
                        <a:lnSpc>
                          <a:spcPct val="150000"/>
                        </a:lnSpc>
                        <a:spcAft>
                          <a:spcPts val="0"/>
                        </a:spcAft>
                      </a:pPr>
                      <a:r>
                        <a:rPr lang="en-US" sz="800">
                          <a:solidFill>
                            <a:schemeClr val="tx1"/>
                          </a:solidFill>
                          <a:effectLst/>
                        </a:rPr>
                        <a:t>0:30:00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12:30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deportivos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rowSpan="2">
                  <a:txBody>
                    <a:bodyPr/>
                    <a:lstStyle/>
                    <a:p>
                      <a:pPr algn="ctr">
                        <a:lnSpc>
                          <a:spcPct val="150000"/>
                        </a:lnSpc>
                        <a:spcAft>
                          <a:spcPts val="0"/>
                        </a:spcAft>
                      </a:pPr>
                      <a:r>
                        <a:rPr lang="en-US" sz="800">
                          <a:solidFill>
                            <a:schemeClr val="tx1"/>
                          </a:solidFill>
                          <a:effectLst/>
                        </a:rPr>
                        <a:t>0:30:00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12:45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deportivos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13:00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Noticias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rowSpan="2">
                  <a:txBody>
                    <a:bodyPr/>
                    <a:lstStyle/>
                    <a:p>
                      <a:pPr algn="ctr">
                        <a:lnSpc>
                          <a:spcPct val="150000"/>
                        </a:lnSpc>
                        <a:spcAft>
                          <a:spcPts val="0"/>
                        </a:spcAft>
                      </a:pPr>
                      <a:r>
                        <a:rPr lang="en-US" sz="800" dirty="0">
                          <a:solidFill>
                            <a:schemeClr val="tx1"/>
                          </a:solidFill>
                          <a:effectLst/>
                        </a:rPr>
                        <a:t>1:00:00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13:30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Noticias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14:00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Documentales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rowSpan="2">
                  <a:txBody>
                    <a:bodyPr/>
                    <a:lstStyle/>
                    <a:p>
                      <a:pPr algn="ctr">
                        <a:lnSpc>
                          <a:spcPct val="150000"/>
                        </a:lnSpc>
                        <a:spcAft>
                          <a:spcPts val="0"/>
                        </a:spcAft>
                      </a:pPr>
                      <a:r>
                        <a:rPr lang="en-US" sz="800" dirty="0">
                          <a:solidFill>
                            <a:schemeClr val="tx1"/>
                          </a:solidFill>
                          <a:effectLst/>
                        </a:rPr>
                        <a:t>1:00:00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r>
              <a:tr h="188595">
                <a:tc gridSpan="2">
                  <a:txBody>
                    <a:bodyPr/>
                    <a:lstStyle/>
                    <a:p>
                      <a:pPr algn="ctr">
                        <a:lnSpc>
                          <a:spcPct val="150000"/>
                        </a:lnSpc>
                        <a:spcAft>
                          <a:spcPts val="0"/>
                        </a:spcAft>
                      </a:pPr>
                      <a:r>
                        <a:rPr lang="en-US" sz="800">
                          <a:solidFill>
                            <a:schemeClr val="tx1"/>
                          </a:solidFill>
                          <a:effectLst/>
                        </a:rPr>
                        <a:t>14:30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hMerge="1">
                  <a:txBody>
                    <a:bodyPr/>
                    <a:lstStyle/>
                    <a:p>
                      <a:endParaRPr lang="es-EC"/>
                    </a:p>
                  </a:txBody>
                  <a:tcP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Documentales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29024" marR="29024" marT="0" marB="0" anchor="ctr"/>
                </a:tc>
                <a:tc vMerge="1">
                  <a:txBody>
                    <a:bodyPr/>
                    <a:lstStyle/>
                    <a:p>
                      <a:endParaRPr lang="es-EC"/>
                    </a:p>
                  </a:txBody>
                  <a:tcPr/>
                </a:tc>
                <a:tc vMerge="1">
                  <a:txBody>
                    <a:bodyPr/>
                    <a:lstStyle/>
                    <a:p>
                      <a:endParaRPr lang="es-EC"/>
                    </a:p>
                  </a:txBody>
                  <a:tcPr/>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476999828"/>
              </p:ext>
            </p:extLst>
          </p:nvPr>
        </p:nvGraphicFramePr>
        <p:xfrm>
          <a:off x="3290866" y="131805"/>
          <a:ext cx="2800107" cy="4719421"/>
        </p:xfrm>
        <a:graphic>
          <a:graphicData uri="http://schemas.openxmlformats.org/drawingml/2006/table">
            <a:tbl>
              <a:tblPr firstRow="1" firstCol="1" bandRow="1">
                <a:tableStyleId>{F5AB1C69-6EDB-4FF4-983F-18BD219EF322}</a:tableStyleId>
              </a:tblPr>
              <a:tblGrid>
                <a:gridCol w="359435"/>
                <a:gridCol w="480512"/>
                <a:gridCol w="1079763"/>
                <a:gridCol w="445160"/>
                <a:gridCol w="435237"/>
              </a:tblGrid>
              <a:tr h="277613">
                <a:tc>
                  <a:txBody>
                    <a:bodyPr/>
                    <a:lstStyle/>
                    <a:p>
                      <a:pPr algn="ctr">
                        <a:lnSpc>
                          <a:spcPct val="150000"/>
                        </a:lnSpc>
                        <a:spcAft>
                          <a:spcPts val="0"/>
                        </a:spcAft>
                      </a:pPr>
                      <a:r>
                        <a:rPr lang="en-US" sz="800" dirty="0">
                          <a:solidFill>
                            <a:schemeClr val="tx1"/>
                          </a:solidFill>
                          <a:effectLst/>
                        </a:rPr>
                        <a:t>15:00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9">
                  <a:txBody>
                    <a:bodyPr/>
                    <a:lstStyle/>
                    <a:p>
                      <a:pPr algn="ctr">
                        <a:lnSpc>
                          <a:spcPct val="150000"/>
                        </a:lnSpc>
                        <a:spcAft>
                          <a:spcPts val="0"/>
                        </a:spcAft>
                      </a:pPr>
                      <a:r>
                        <a:rPr lang="en-US" sz="1500" dirty="0">
                          <a:solidFill>
                            <a:schemeClr val="tx1"/>
                          </a:solidFill>
                          <a:effectLst/>
                        </a:rPr>
                        <a:t>AA</a:t>
                      </a:r>
                      <a:endParaRPr lang="es-EC" sz="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a:txBody>
                    <a:bodyPr/>
                    <a:lstStyle/>
                    <a:p>
                      <a:pPr algn="ctr">
                        <a:lnSpc>
                          <a:spcPct val="150000"/>
                        </a:lnSpc>
                        <a:spcAft>
                          <a:spcPts val="0"/>
                        </a:spcAft>
                      </a:pPr>
                      <a:r>
                        <a:rPr lang="en-US" sz="800">
                          <a:solidFill>
                            <a:schemeClr val="tx1"/>
                          </a:solidFill>
                          <a:effectLst/>
                        </a:rPr>
                        <a:t>Programas educativos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a:txBody>
                    <a:bodyPr/>
                    <a:lstStyle/>
                    <a:p>
                      <a:pPr algn="ctr">
                        <a:lnSpc>
                          <a:spcPct val="150000"/>
                        </a:lnSpc>
                        <a:spcAft>
                          <a:spcPts val="0"/>
                        </a:spcAft>
                      </a:pPr>
                      <a:r>
                        <a:rPr lang="en-US" sz="800" dirty="0">
                          <a:solidFill>
                            <a:schemeClr val="tx1"/>
                          </a:solidFill>
                          <a:effectLst/>
                        </a:rPr>
                        <a:t>0:30:00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9">
                  <a:txBody>
                    <a:bodyPr/>
                    <a:lstStyle/>
                    <a:p>
                      <a:pPr algn="ctr">
                        <a:lnSpc>
                          <a:spcPct val="150000"/>
                        </a:lnSpc>
                        <a:spcAft>
                          <a:spcPts val="0"/>
                        </a:spcAft>
                      </a:pPr>
                      <a:r>
                        <a:rPr lang="en-US" sz="800" dirty="0" smtClean="0">
                          <a:solidFill>
                            <a:schemeClr val="tx1"/>
                          </a:solidFill>
                          <a:effectLst/>
                        </a:rPr>
                        <a:t>$</a:t>
                      </a:r>
                      <a:r>
                        <a:rPr lang="en-US" sz="800" baseline="0" dirty="0" smtClean="0">
                          <a:solidFill>
                            <a:schemeClr val="tx1"/>
                          </a:solidFill>
                          <a:effectLst/>
                        </a:rPr>
                        <a:t> </a:t>
                      </a:r>
                      <a:r>
                        <a:rPr lang="en-US" sz="800" dirty="0" smtClean="0">
                          <a:solidFill>
                            <a:schemeClr val="tx1"/>
                          </a:solidFill>
                          <a:effectLst/>
                        </a:rPr>
                        <a:t>6,79</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r>
              <a:tr h="277613">
                <a:tc>
                  <a:txBody>
                    <a:bodyPr/>
                    <a:lstStyle/>
                    <a:p>
                      <a:pPr algn="ctr">
                        <a:lnSpc>
                          <a:spcPct val="150000"/>
                        </a:lnSpc>
                        <a:spcAft>
                          <a:spcPts val="0"/>
                        </a:spcAft>
                      </a:pPr>
                      <a:r>
                        <a:rPr lang="en-US" sz="800">
                          <a:solidFill>
                            <a:schemeClr val="tx1"/>
                          </a:solidFill>
                          <a:effectLst/>
                        </a:rPr>
                        <a:t>15:30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Concursos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2">
                  <a:txBody>
                    <a:bodyPr/>
                    <a:lstStyle/>
                    <a:p>
                      <a:pPr algn="ctr">
                        <a:lnSpc>
                          <a:spcPct val="150000"/>
                        </a:lnSpc>
                        <a:spcAft>
                          <a:spcPts val="0"/>
                        </a:spcAft>
                      </a:pPr>
                      <a:r>
                        <a:rPr lang="en-US" sz="800">
                          <a:solidFill>
                            <a:schemeClr val="tx1"/>
                          </a:solidFill>
                          <a:effectLst/>
                        </a:rPr>
                        <a:t>0:30:00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15:45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Concursos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16:00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Programas</a:t>
                      </a:r>
                      <a:r>
                        <a:rPr lang="en-US" sz="800" dirty="0">
                          <a:solidFill>
                            <a:schemeClr val="tx1"/>
                          </a:solidFill>
                          <a:effectLst/>
                        </a:rPr>
                        <a:t> de </a:t>
                      </a:r>
                      <a:r>
                        <a:rPr lang="en-US" sz="800" dirty="0" err="1">
                          <a:solidFill>
                            <a:schemeClr val="tx1"/>
                          </a:solidFill>
                          <a:effectLst/>
                        </a:rPr>
                        <a:t>opinión</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2">
                  <a:txBody>
                    <a:bodyPr/>
                    <a:lstStyle/>
                    <a:p>
                      <a:pPr algn="ctr">
                        <a:lnSpc>
                          <a:spcPct val="150000"/>
                        </a:lnSpc>
                        <a:spcAft>
                          <a:spcPts val="0"/>
                        </a:spcAft>
                      </a:pPr>
                      <a:r>
                        <a:rPr lang="en-US" sz="800" dirty="0">
                          <a:solidFill>
                            <a:schemeClr val="tx1"/>
                          </a:solidFill>
                          <a:effectLst/>
                        </a:rPr>
                        <a:t>1:00:00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16:30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de opinión</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17:00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Series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2">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17:30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dirty="0">
                          <a:solidFill>
                            <a:schemeClr val="tx1"/>
                          </a:solidFill>
                          <a:effectLst/>
                        </a:rPr>
                        <a:t>Series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18:00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de opinión</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2">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18:30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de opinión</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19:00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8">
                  <a:txBody>
                    <a:bodyPr/>
                    <a:lstStyle/>
                    <a:p>
                      <a:pPr algn="ctr">
                        <a:lnSpc>
                          <a:spcPct val="150000"/>
                        </a:lnSpc>
                        <a:spcAft>
                          <a:spcPts val="0"/>
                        </a:spcAft>
                      </a:pPr>
                      <a:r>
                        <a:rPr lang="en-US" sz="1500" dirty="0">
                          <a:solidFill>
                            <a:schemeClr val="tx1"/>
                          </a:solidFill>
                          <a:effectLst/>
                        </a:rPr>
                        <a:t>AAA</a:t>
                      </a:r>
                      <a:endParaRPr lang="es-EC" sz="2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a:txBody>
                    <a:bodyPr/>
                    <a:lstStyle/>
                    <a:p>
                      <a:pPr algn="ctr">
                        <a:lnSpc>
                          <a:spcPct val="150000"/>
                        </a:lnSpc>
                        <a:spcAft>
                          <a:spcPts val="0"/>
                        </a:spcAft>
                      </a:pPr>
                      <a:r>
                        <a:rPr lang="en-US" sz="800">
                          <a:solidFill>
                            <a:schemeClr val="tx1"/>
                          </a:solidFill>
                          <a:effectLst/>
                        </a:rPr>
                        <a:t>Documentales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2">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8">
                  <a:txBody>
                    <a:bodyPr/>
                    <a:lstStyle/>
                    <a:p>
                      <a:pPr algn="ctr">
                        <a:lnSpc>
                          <a:spcPct val="150000"/>
                        </a:lnSpc>
                        <a:spcAft>
                          <a:spcPts val="0"/>
                        </a:spcAft>
                      </a:pPr>
                      <a:r>
                        <a:rPr lang="en-US" sz="800" dirty="0">
                          <a:solidFill>
                            <a:schemeClr val="tx1"/>
                          </a:solidFill>
                          <a:effectLst/>
                        </a:rPr>
                        <a:t>$ </a:t>
                      </a:r>
                      <a:r>
                        <a:rPr lang="en-US" sz="800" dirty="0" smtClean="0">
                          <a:solidFill>
                            <a:schemeClr val="tx1"/>
                          </a:solidFill>
                          <a:effectLst/>
                        </a:rPr>
                        <a:t>27,33</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r>
              <a:tr h="277613">
                <a:tc>
                  <a:txBody>
                    <a:bodyPr/>
                    <a:lstStyle/>
                    <a:p>
                      <a:pPr algn="ctr">
                        <a:lnSpc>
                          <a:spcPct val="150000"/>
                        </a:lnSpc>
                        <a:spcAft>
                          <a:spcPts val="0"/>
                        </a:spcAft>
                      </a:pPr>
                      <a:r>
                        <a:rPr lang="en-US" sz="800">
                          <a:solidFill>
                            <a:schemeClr val="tx1"/>
                          </a:solidFill>
                          <a:effectLst/>
                        </a:rPr>
                        <a:t>19:30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Documentales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20:00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Noticias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2">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20:45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Noticias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vMerge="1">
                  <a:txBody>
                    <a:bodyPr/>
                    <a:lstStyle/>
                    <a:p>
                      <a:endParaRPr lang="es-EC"/>
                    </a:p>
                  </a:txBody>
                  <a:tcPr/>
                </a:tc>
              </a:tr>
              <a:tr h="277613">
                <a:tc>
                  <a:txBody>
                    <a:bodyPr/>
                    <a:lstStyle/>
                    <a:p>
                      <a:pPr algn="ctr">
                        <a:lnSpc>
                          <a:spcPct val="150000"/>
                        </a:lnSpc>
                        <a:spcAft>
                          <a:spcPts val="0"/>
                        </a:spcAft>
                      </a:pPr>
                      <a:r>
                        <a:rPr lang="en-US" sz="800" dirty="0">
                          <a:solidFill>
                            <a:schemeClr val="tx1"/>
                          </a:solidFill>
                          <a:effectLst/>
                        </a:rPr>
                        <a:t>21:00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Documentales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rowSpan="3">
                  <a:txBody>
                    <a:bodyPr/>
                    <a:lstStyle/>
                    <a:p>
                      <a:pPr algn="ctr">
                        <a:lnSpc>
                          <a:spcPct val="150000"/>
                        </a:lnSpc>
                        <a:spcAft>
                          <a:spcPts val="0"/>
                        </a:spcAft>
                      </a:pPr>
                      <a:r>
                        <a:rPr lang="en-US" sz="800">
                          <a:solidFill>
                            <a:schemeClr val="tx1"/>
                          </a:solidFill>
                          <a:effectLst/>
                        </a:rPr>
                        <a:t>1:15:00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21:45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Documentales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22:15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Documentales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vMerge="1">
                  <a:txBody>
                    <a:bodyPr/>
                    <a:lstStyle/>
                    <a:p>
                      <a:endParaRPr lang="es-EC"/>
                    </a:p>
                  </a:txBody>
                  <a:tcPr/>
                </a:tc>
              </a:tr>
              <a:tr h="277613">
                <a:tc>
                  <a:txBody>
                    <a:bodyPr/>
                    <a:lstStyle/>
                    <a:p>
                      <a:pPr algn="ctr">
                        <a:lnSpc>
                          <a:spcPct val="150000"/>
                        </a:lnSpc>
                        <a:spcAft>
                          <a:spcPts val="0"/>
                        </a:spcAft>
                      </a:pPr>
                      <a:r>
                        <a:rPr lang="en-US" sz="800">
                          <a:solidFill>
                            <a:schemeClr val="tx1"/>
                          </a:solidFill>
                          <a:effectLst/>
                        </a:rPr>
                        <a:t>22:30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Programas</a:t>
                      </a:r>
                      <a:r>
                        <a:rPr lang="en-US" sz="800" dirty="0">
                          <a:solidFill>
                            <a:schemeClr val="tx1"/>
                          </a:solidFill>
                          <a:effectLst/>
                        </a:rPr>
                        <a:t> de </a:t>
                      </a:r>
                      <a:r>
                        <a:rPr lang="en-US" sz="800" dirty="0" err="1">
                          <a:solidFill>
                            <a:schemeClr val="tx1"/>
                          </a:solidFill>
                          <a:effectLst/>
                        </a:rPr>
                        <a:t>opinión</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a:txBody>
                    <a:bodyPr/>
                    <a:lstStyle/>
                    <a:p>
                      <a:pPr algn="ctr">
                        <a:lnSpc>
                          <a:spcPct val="150000"/>
                        </a:lnSpc>
                        <a:spcAft>
                          <a:spcPts val="0"/>
                        </a:spcAft>
                      </a:pPr>
                      <a:r>
                        <a:rPr lang="en-US" sz="800" dirty="0">
                          <a:solidFill>
                            <a:schemeClr val="tx1"/>
                          </a:solidFill>
                          <a:effectLst/>
                        </a:rPr>
                        <a:t>0:15:00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2200" marR="42200" marT="0" marB="0" anchor="ctr"/>
                </a:tc>
                <a:tc vMerge="1">
                  <a:txBody>
                    <a:bodyPr/>
                    <a:lstStyle/>
                    <a:p>
                      <a:endParaRPr lang="es-EC"/>
                    </a:p>
                  </a:txBody>
                  <a:tcP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547085402"/>
              </p:ext>
            </p:extLst>
          </p:nvPr>
        </p:nvGraphicFramePr>
        <p:xfrm>
          <a:off x="6273837" y="863376"/>
          <a:ext cx="2816834" cy="3553962"/>
        </p:xfrm>
        <a:graphic>
          <a:graphicData uri="http://schemas.openxmlformats.org/drawingml/2006/table">
            <a:tbl>
              <a:tblPr firstRow="1" firstCol="1" bandRow="1">
                <a:tableStyleId>{5C22544A-7EE6-4342-B048-85BDC9FD1C3A}</a:tableStyleId>
              </a:tblPr>
              <a:tblGrid>
                <a:gridCol w="366046"/>
                <a:gridCol w="400114"/>
                <a:gridCol w="833204"/>
                <a:gridCol w="480743"/>
                <a:gridCol w="736727"/>
              </a:tblGrid>
              <a:tr h="377190">
                <a:tc>
                  <a:txBody>
                    <a:bodyPr/>
                    <a:lstStyle/>
                    <a:p>
                      <a:pPr algn="ctr">
                        <a:lnSpc>
                          <a:spcPct val="150000"/>
                        </a:lnSpc>
                        <a:spcAft>
                          <a:spcPts val="0"/>
                        </a:spcAft>
                      </a:pPr>
                      <a:r>
                        <a:rPr lang="en-US" sz="800" dirty="0">
                          <a:solidFill>
                            <a:schemeClr val="tx1"/>
                          </a:solidFill>
                          <a:effectLst/>
                        </a:rPr>
                        <a:t>22:45</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rowSpan="15">
                  <a:txBody>
                    <a:bodyPr/>
                    <a:lstStyle/>
                    <a:p>
                      <a:pPr algn="ctr">
                        <a:lnSpc>
                          <a:spcPct val="150000"/>
                        </a:lnSpc>
                        <a:spcAft>
                          <a:spcPts val="0"/>
                        </a:spcAft>
                      </a:pPr>
                      <a:r>
                        <a:rPr lang="en-US" sz="1100" dirty="0">
                          <a:solidFill>
                            <a:schemeClr val="tx1"/>
                          </a:solidFill>
                          <a:effectLst/>
                        </a:rPr>
                        <a:t>LATE</a:t>
                      </a:r>
                      <a:endParaRPr lang="es-EC"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a:txBody>
                    <a:bodyPr/>
                    <a:lstStyle/>
                    <a:p>
                      <a:pPr algn="ctr">
                        <a:lnSpc>
                          <a:spcPct val="150000"/>
                        </a:lnSpc>
                        <a:spcAft>
                          <a:spcPts val="0"/>
                        </a:spcAft>
                      </a:pPr>
                      <a:r>
                        <a:rPr lang="en-US" sz="800" dirty="0" err="1">
                          <a:solidFill>
                            <a:schemeClr val="tx1"/>
                          </a:solidFill>
                          <a:effectLst/>
                        </a:rPr>
                        <a:t>Programas</a:t>
                      </a:r>
                      <a:r>
                        <a:rPr lang="en-US" sz="800" dirty="0">
                          <a:solidFill>
                            <a:schemeClr val="tx1"/>
                          </a:solidFill>
                          <a:effectLst/>
                        </a:rPr>
                        <a:t> de </a:t>
                      </a:r>
                      <a:r>
                        <a:rPr lang="en-US" sz="800" dirty="0" err="1">
                          <a:solidFill>
                            <a:schemeClr val="tx1"/>
                          </a:solidFill>
                          <a:effectLst/>
                        </a:rPr>
                        <a:t>opinión</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a:txBody>
                    <a:bodyPr/>
                    <a:lstStyle/>
                    <a:p>
                      <a:pPr algn="ctr">
                        <a:lnSpc>
                          <a:spcPct val="150000"/>
                        </a:lnSpc>
                        <a:spcAft>
                          <a:spcPts val="0"/>
                        </a:spcAft>
                      </a:pPr>
                      <a:r>
                        <a:rPr lang="en-US" sz="800">
                          <a:solidFill>
                            <a:schemeClr val="tx1"/>
                          </a:solidFill>
                          <a:effectLst/>
                        </a:rPr>
                        <a:t>0:15:00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rowSpan="15">
                  <a:txBody>
                    <a:bodyPr/>
                    <a:lstStyle/>
                    <a:p>
                      <a:pPr algn="ctr">
                        <a:lnSpc>
                          <a:spcPct val="150000"/>
                        </a:lnSpc>
                        <a:spcAft>
                          <a:spcPts val="0"/>
                        </a:spcAft>
                      </a:pPr>
                      <a:r>
                        <a:rPr lang="en-US" sz="800">
                          <a:solidFill>
                            <a:schemeClr val="tx1"/>
                          </a:solidFill>
                          <a:effectLst/>
                        </a:rPr>
                        <a:t>$           18,84</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r>
              <a:tr h="377190">
                <a:tc>
                  <a:txBody>
                    <a:bodyPr/>
                    <a:lstStyle/>
                    <a:p>
                      <a:pPr algn="ctr">
                        <a:lnSpc>
                          <a:spcPct val="150000"/>
                        </a:lnSpc>
                        <a:spcAft>
                          <a:spcPts val="0"/>
                        </a:spcAft>
                      </a:pPr>
                      <a:r>
                        <a:rPr lang="en-US" sz="800" dirty="0">
                          <a:solidFill>
                            <a:schemeClr val="tx1"/>
                          </a:solidFill>
                          <a:effectLst/>
                        </a:rPr>
                        <a:t>23:00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a:solidFill>
                            <a:schemeClr val="tx1"/>
                          </a:solidFill>
                          <a:effectLst/>
                        </a:rPr>
                        <a:t>Programas deportivos</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a:txBody>
                    <a:bodyPr/>
                    <a:lstStyle/>
                    <a:p>
                      <a:pPr algn="ctr">
                        <a:lnSpc>
                          <a:spcPct val="150000"/>
                        </a:lnSpc>
                        <a:spcAft>
                          <a:spcPts val="0"/>
                        </a:spcAft>
                      </a:pPr>
                      <a:r>
                        <a:rPr lang="en-US" sz="800">
                          <a:solidFill>
                            <a:schemeClr val="tx1"/>
                          </a:solidFill>
                          <a:effectLst/>
                        </a:rPr>
                        <a:t>0:30:00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r>
              <a:tr h="377190">
                <a:tc>
                  <a:txBody>
                    <a:bodyPr/>
                    <a:lstStyle/>
                    <a:p>
                      <a:pPr algn="ctr">
                        <a:lnSpc>
                          <a:spcPct val="150000"/>
                        </a:lnSpc>
                        <a:spcAft>
                          <a:spcPts val="0"/>
                        </a:spcAft>
                      </a:pPr>
                      <a:r>
                        <a:rPr lang="en-US" sz="800" dirty="0">
                          <a:solidFill>
                            <a:schemeClr val="tx1"/>
                          </a:solidFill>
                          <a:effectLst/>
                        </a:rPr>
                        <a:t>23:30</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Programas</a:t>
                      </a:r>
                      <a:r>
                        <a:rPr lang="en-US" sz="800" dirty="0">
                          <a:solidFill>
                            <a:schemeClr val="tx1"/>
                          </a:solidFill>
                          <a:effectLst/>
                        </a:rPr>
                        <a:t> </a:t>
                      </a:r>
                      <a:r>
                        <a:rPr lang="en-US" sz="800" dirty="0" err="1">
                          <a:solidFill>
                            <a:schemeClr val="tx1"/>
                          </a:solidFill>
                          <a:effectLst/>
                        </a:rPr>
                        <a:t>deportivos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a:txBody>
                    <a:bodyPr/>
                    <a:lstStyle/>
                    <a:p>
                      <a:pPr algn="ctr">
                        <a:lnSpc>
                          <a:spcPct val="150000"/>
                        </a:lnSpc>
                        <a:spcAft>
                          <a:spcPts val="0"/>
                        </a:spcAft>
                      </a:pPr>
                      <a:r>
                        <a:rPr lang="en-US" sz="800">
                          <a:solidFill>
                            <a:schemeClr val="tx1"/>
                          </a:solidFill>
                          <a:effectLst/>
                        </a:rPr>
                        <a:t>0:30:00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Noticias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rowSpan="2">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0:30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Noticias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1:00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Documentales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rowSpan="2">
                  <a:txBody>
                    <a:bodyPr/>
                    <a:lstStyle/>
                    <a:p>
                      <a:pPr algn="ctr">
                        <a:lnSpc>
                          <a:spcPct val="150000"/>
                        </a:lnSpc>
                        <a:spcAft>
                          <a:spcPts val="0"/>
                        </a:spcAft>
                      </a:pPr>
                      <a:r>
                        <a:rPr lang="en-US" sz="800">
                          <a:solidFill>
                            <a:schemeClr val="tx1"/>
                          </a:solidFill>
                          <a:effectLst/>
                        </a:rPr>
                        <a:t>1:00:00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1:30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Documentales</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2:00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Película</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rowSpan="5">
                  <a:txBody>
                    <a:bodyPr/>
                    <a:lstStyle/>
                    <a:p>
                      <a:pPr algn="ctr">
                        <a:lnSpc>
                          <a:spcPct val="150000"/>
                        </a:lnSpc>
                        <a:spcAft>
                          <a:spcPts val="0"/>
                        </a:spcAft>
                      </a:pPr>
                      <a:r>
                        <a:rPr lang="en-US" sz="800">
                          <a:solidFill>
                            <a:schemeClr val="tx1"/>
                          </a:solidFill>
                          <a:effectLst/>
                        </a:rPr>
                        <a:t>2:00:00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2:30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Película</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2:45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Película</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3:00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Película</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3:30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pPr algn="ctr">
                        <a:lnSpc>
                          <a:spcPct val="150000"/>
                        </a:lnSpc>
                        <a:spcAft>
                          <a:spcPts val="0"/>
                        </a:spcAft>
                      </a:pPr>
                      <a:r>
                        <a:rPr lang="en-US" sz="800" dirty="0" err="1">
                          <a:solidFill>
                            <a:schemeClr val="tx1"/>
                          </a:solidFill>
                          <a:effectLst/>
                        </a:rPr>
                        <a:t>Película</a:t>
                      </a:r>
                      <a:endParaRPr lang="es-EC" sz="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4:00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endParaRPr lang="es-EC" sz="800">
                        <a:solidFill>
                          <a:schemeClr val="tx1"/>
                        </a:solidFill>
                        <a:effectLst/>
                        <a:latin typeface="Calibri" panose="020F0502020204030204" pitchFamily="34" charset="0"/>
                      </a:endParaRPr>
                    </a:p>
                  </a:txBody>
                  <a:tcPr marL="50467" marR="50467" marT="0" marB="0" anchor="ctr"/>
                </a:tc>
                <a:tc>
                  <a:txBody>
                    <a:bodyPr/>
                    <a:lstStyle/>
                    <a:p>
                      <a:endParaRPr lang="es-EC" sz="800" dirty="0">
                        <a:solidFill>
                          <a:schemeClr val="tx1"/>
                        </a:solidFill>
                        <a:effectLst/>
                        <a:latin typeface="Calibri" panose="020F0502020204030204" pitchFamily="34" charset="0"/>
                      </a:endParaRPr>
                    </a:p>
                  </a:txBody>
                  <a:tcPr marL="50467" marR="50467" marT="0" marB="0" anchor="ct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4:15</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endParaRPr lang="es-EC" sz="800">
                        <a:solidFill>
                          <a:schemeClr val="tx1"/>
                        </a:solidFill>
                        <a:effectLst/>
                        <a:latin typeface="Calibri" panose="020F0502020204030204" pitchFamily="34" charset="0"/>
                      </a:endParaRPr>
                    </a:p>
                  </a:txBody>
                  <a:tcPr marL="50467" marR="50467" marT="0" marB="0" anchor="ctr"/>
                </a:tc>
                <a:tc>
                  <a:txBody>
                    <a:bodyPr/>
                    <a:lstStyle/>
                    <a:p>
                      <a:endParaRPr lang="es-EC" sz="800" dirty="0">
                        <a:solidFill>
                          <a:schemeClr val="tx1"/>
                        </a:solidFill>
                        <a:effectLst/>
                        <a:latin typeface="Calibri" panose="020F0502020204030204" pitchFamily="34" charset="0"/>
                      </a:endParaRPr>
                    </a:p>
                  </a:txBody>
                  <a:tcPr marL="50467" marR="50467" marT="0" marB="0" anchor="ctr"/>
                </a:tc>
                <a:tc vMerge="1">
                  <a:txBody>
                    <a:bodyPr/>
                    <a:lstStyle/>
                    <a:p>
                      <a:endParaRPr lang="es-EC"/>
                    </a:p>
                  </a:txBody>
                  <a:tcPr/>
                </a:tc>
              </a:tr>
              <a:tr h="201866">
                <a:tc>
                  <a:txBody>
                    <a:bodyPr/>
                    <a:lstStyle/>
                    <a:p>
                      <a:pPr algn="ctr">
                        <a:lnSpc>
                          <a:spcPct val="150000"/>
                        </a:lnSpc>
                        <a:spcAft>
                          <a:spcPts val="0"/>
                        </a:spcAft>
                      </a:pPr>
                      <a:r>
                        <a:rPr lang="en-US" sz="800">
                          <a:solidFill>
                            <a:schemeClr val="tx1"/>
                          </a:solidFill>
                          <a:effectLst/>
                        </a:rPr>
                        <a:t>4:30</a:t>
                      </a:r>
                      <a:endParaRPr lang="es-EC" sz="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0467" marR="50467" marT="0" marB="0" anchor="ctr"/>
                </a:tc>
                <a:tc vMerge="1">
                  <a:txBody>
                    <a:bodyPr/>
                    <a:lstStyle/>
                    <a:p>
                      <a:endParaRPr lang="es-EC"/>
                    </a:p>
                  </a:txBody>
                  <a:tcPr/>
                </a:tc>
                <a:tc>
                  <a:txBody>
                    <a:bodyPr/>
                    <a:lstStyle/>
                    <a:p>
                      <a:endParaRPr lang="es-EC" sz="800" dirty="0">
                        <a:solidFill>
                          <a:schemeClr val="tx1"/>
                        </a:solidFill>
                        <a:effectLst/>
                        <a:latin typeface="Calibri" panose="020F0502020204030204" pitchFamily="34" charset="0"/>
                      </a:endParaRPr>
                    </a:p>
                  </a:txBody>
                  <a:tcPr marL="50467" marR="50467" marT="0" marB="0" anchor="ctr"/>
                </a:tc>
                <a:tc>
                  <a:txBody>
                    <a:bodyPr/>
                    <a:lstStyle/>
                    <a:p>
                      <a:endParaRPr lang="es-EC" sz="800" dirty="0">
                        <a:solidFill>
                          <a:schemeClr val="tx1"/>
                        </a:solidFill>
                        <a:effectLst/>
                        <a:latin typeface="Calibri" panose="020F0502020204030204" pitchFamily="34" charset="0"/>
                      </a:endParaRPr>
                    </a:p>
                  </a:txBody>
                  <a:tcPr marL="50467" marR="50467" marT="0" marB="0" anchor="ctr"/>
                </a:tc>
                <a:tc vMerge="1">
                  <a:txBody>
                    <a:bodyPr/>
                    <a:lstStyle/>
                    <a:p>
                      <a:endParaRPr lang="es-EC"/>
                    </a:p>
                  </a:txBody>
                  <a:tcPr/>
                </a:tc>
              </a:tr>
            </a:tbl>
          </a:graphicData>
        </a:graphic>
      </p:graphicFrame>
      <p:sp>
        <p:nvSpPr>
          <p:cNvPr id="7" name="CuadroTexto 6"/>
          <p:cNvSpPr txBox="1"/>
          <p:nvPr/>
        </p:nvSpPr>
        <p:spPr>
          <a:xfrm>
            <a:off x="6015799" y="4853505"/>
            <a:ext cx="3020697" cy="238525"/>
          </a:xfrm>
          <a:prstGeom prst="rect">
            <a:avLst/>
          </a:prstGeom>
          <a:noFill/>
        </p:spPr>
        <p:txBody>
          <a:bodyPr wrap="none" lIns="68579" tIns="34289" rIns="68579" bIns="34289" rtlCol="0">
            <a:spAutoFit/>
          </a:bodyPr>
          <a:lstStyle/>
          <a:p>
            <a:pPr defTabSz="342892"/>
            <a:r>
              <a:rPr lang="es-ES" sz="1100" b="1" dirty="0">
                <a:solidFill>
                  <a:prstClr val="black"/>
                </a:solidFill>
              </a:rPr>
              <a:t>Fuente: </a:t>
            </a:r>
            <a:r>
              <a:rPr lang="es-ES" sz="1100" dirty="0">
                <a:solidFill>
                  <a:prstClr val="black"/>
                </a:solidFill>
              </a:rPr>
              <a:t>Elaboración propia según datos de estudio</a:t>
            </a:r>
            <a:endParaRPr lang="es-EC" sz="1100" dirty="0">
              <a:solidFill>
                <a:prstClr val="black"/>
              </a:solidFill>
            </a:endParaRPr>
          </a:p>
        </p:txBody>
      </p:sp>
      <p:sp>
        <p:nvSpPr>
          <p:cNvPr id="8" name="7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783648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567159692"/>
              </p:ext>
            </p:extLst>
          </p:nvPr>
        </p:nvGraphicFramePr>
        <p:xfrm>
          <a:off x="3995936" y="1233540"/>
          <a:ext cx="4618129" cy="1986282"/>
        </p:xfrm>
        <a:graphic>
          <a:graphicData uri="http://schemas.openxmlformats.org/drawingml/2006/table">
            <a:tbl>
              <a:tblPr firstRow="1" firstCol="1" bandRow="1">
                <a:tableStyleId>{F5AB1C69-6EDB-4FF4-983F-18BD219EF322}</a:tableStyleId>
              </a:tblPr>
              <a:tblGrid>
                <a:gridCol w="1147085"/>
                <a:gridCol w="1049171"/>
                <a:gridCol w="621674"/>
                <a:gridCol w="1127540"/>
                <a:gridCol w="672659"/>
              </a:tblGrid>
              <a:tr h="525780">
                <a:tc>
                  <a:txBody>
                    <a:bodyPr/>
                    <a:lstStyle/>
                    <a:p>
                      <a:pPr algn="ctr">
                        <a:lnSpc>
                          <a:spcPct val="115000"/>
                        </a:lnSpc>
                        <a:spcAft>
                          <a:spcPts val="0"/>
                        </a:spcAft>
                      </a:pPr>
                      <a:r>
                        <a:rPr lang="en-US" sz="1000" dirty="0">
                          <a:solidFill>
                            <a:schemeClr val="tx1"/>
                          </a:solidFill>
                          <a:effectLst/>
                        </a:rPr>
                        <a:t>RADIO</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dirty="0">
                          <a:solidFill>
                            <a:schemeClr val="tx1"/>
                          </a:solidFill>
                          <a:effectLst/>
                        </a:rPr>
                        <a:t>PROGRAMA</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a:solidFill>
                            <a:schemeClr val="tx1"/>
                          </a:solidFill>
                          <a:effectLst/>
                        </a:rPr>
                        <a:t>Impactos por día</a:t>
                      </a:r>
                      <a:endParaRPr lang="es-EC" sz="9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dirty="0" err="1" smtClean="0">
                          <a:solidFill>
                            <a:schemeClr val="tx1"/>
                          </a:solidFill>
                          <a:effectLst/>
                        </a:rPr>
                        <a:t>Precio</a:t>
                      </a:r>
                      <a:r>
                        <a:rPr lang="en-US" sz="1000" dirty="0" smtClean="0">
                          <a:solidFill>
                            <a:schemeClr val="tx1"/>
                          </a:solidFill>
                          <a:effectLst/>
                        </a:rPr>
                        <a:t> </a:t>
                      </a:r>
                      <a:r>
                        <a:rPr lang="en-US" sz="1000" dirty="0" err="1">
                          <a:solidFill>
                            <a:schemeClr val="tx1"/>
                          </a:solidFill>
                          <a:effectLst/>
                        </a:rPr>
                        <a:t>por</a:t>
                      </a:r>
                      <a:r>
                        <a:rPr lang="en-US" sz="1000" dirty="0">
                          <a:solidFill>
                            <a:schemeClr val="tx1"/>
                          </a:solidFill>
                          <a:effectLst/>
                        </a:rPr>
                        <a:t> </a:t>
                      </a:r>
                      <a:r>
                        <a:rPr lang="en-US" sz="1000" dirty="0" err="1">
                          <a:solidFill>
                            <a:schemeClr val="tx1"/>
                          </a:solidFill>
                          <a:effectLst/>
                        </a:rPr>
                        <a:t>impacto</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a:solidFill>
                            <a:schemeClr val="tx1"/>
                          </a:solidFill>
                          <a:effectLst/>
                        </a:rPr>
                        <a:t>Duración de la Cuña</a:t>
                      </a:r>
                      <a:endParaRPr lang="es-EC" sz="9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r>
              <a:tr h="486834">
                <a:tc>
                  <a:txBody>
                    <a:bodyPr/>
                    <a:lstStyle/>
                    <a:p>
                      <a:pPr algn="ctr">
                        <a:lnSpc>
                          <a:spcPct val="115000"/>
                        </a:lnSpc>
                        <a:spcAft>
                          <a:spcPts val="0"/>
                        </a:spcAft>
                      </a:pPr>
                      <a:r>
                        <a:rPr lang="en-US" sz="1000" dirty="0">
                          <a:solidFill>
                            <a:schemeClr val="tx1"/>
                          </a:solidFill>
                          <a:effectLst/>
                        </a:rPr>
                        <a:t>JOYA 97,3</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a:solidFill>
                            <a:schemeClr val="tx1"/>
                          </a:solidFill>
                          <a:effectLst/>
                        </a:rPr>
                        <a:t>HORARIO ROTATIVO</a:t>
                      </a:r>
                      <a:endParaRPr lang="es-EC" sz="9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a:solidFill>
                            <a:schemeClr val="tx1"/>
                          </a:solidFill>
                          <a:effectLst/>
                        </a:rPr>
                        <a:t>60,00</a:t>
                      </a:r>
                      <a:endParaRPr lang="es-EC" sz="9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dirty="0">
                          <a:solidFill>
                            <a:schemeClr val="tx1"/>
                          </a:solidFill>
                          <a:effectLst/>
                        </a:rPr>
                        <a:t>$  </a:t>
                      </a:r>
                      <a:r>
                        <a:rPr lang="en-US" sz="1000" dirty="0" smtClean="0">
                          <a:solidFill>
                            <a:schemeClr val="tx1"/>
                          </a:solidFill>
                          <a:effectLst/>
                        </a:rPr>
                        <a:t>14,00</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a:solidFill>
                            <a:schemeClr val="tx1"/>
                          </a:solidFill>
                          <a:effectLst/>
                        </a:rPr>
                        <a:t>0:00:30</a:t>
                      </a:r>
                      <a:endParaRPr lang="es-EC" sz="9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r>
              <a:tr h="486834">
                <a:tc>
                  <a:txBody>
                    <a:bodyPr/>
                    <a:lstStyle/>
                    <a:p>
                      <a:pPr algn="ctr">
                        <a:lnSpc>
                          <a:spcPct val="115000"/>
                        </a:lnSpc>
                        <a:spcAft>
                          <a:spcPts val="0"/>
                        </a:spcAft>
                      </a:pPr>
                      <a:r>
                        <a:rPr lang="en-US" sz="1000" dirty="0">
                          <a:solidFill>
                            <a:schemeClr val="tx1"/>
                          </a:solidFill>
                          <a:effectLst/>
                        </a:rPr>
                        <a:t>LOS 40 ECUADOR</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a:solidFill>
                            <a:schemeClr val="tx1"/>
                          </a:solidFill>
                          <a:effectLst/>
                        </a:rPr>
                        <a:t>HORARIO ROTATIVO</a:t>
                      </a:r>
                      <a:endParaRPr lang="es-EC" sz="9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a:solidFill>
                            <a:schemeClr val="tx1"/>
                          </a:solidFill>
                          <a:effectLst/>
                        </a:rPr>
                        <a:t>60,00</a:t>
                      </a:r>
                      <a:endParaRPr lang="es-EC" sz="9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dirty="0" smtClean="0">
                          <a:solidFill>
                            <a:schemeClr val="tx1"/>
                          </a:solidFill>
                          <a:effectLst/>
                        </a:rPr>
                        <a:t>$ </a:t>
                      </a:r>
                      <a:r>
                        <a:rPr lang="en-US" sz="1000" dirty="0">
                          <a:solidFill>
                            <a:schemeClr val="tx1"/>
                          </a:solidFill>
                          <a:effectLst/>
                        </a:rPr>
                        <a:t>13,00</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dirty="0">
                          <a:solidFill>
                            <a:schemeClr val="tx1"/>
                          </a:solidFill>
                          <a:effectLst/>
                        </a:rPr>
                        <a:t>0:00:30</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r>
              <a:tr h="486834">
                <a:tc>
                  <a:txBody>
                    <a:bodyPr/>
                    <a:lstStyle/>
                    <a:p>
                      <a:pPr algn="ctr">
                        <a:lnSpc>
                          <a:spcPct val="115000"/>
                        </a:lnSpc>
                        <a:spcAft>
                          <a:spcPts val="0"/>
                        </a:spcAft>
                      </a:pPr>
                      <a:r>
                        <a:rPr lang="en-US" sz="1000">
                          <a:solidFill>
                            <a:schemeClr val="tx1"/>
                          </a:solidFill>
                          <a:effectLst/>
                        </a:rPr>
                        <a:t>Radio ESPE</a:t>
                      </a:r>
                      <a:endParaRPr lang="es-EC" sz="9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dirty="0">
                          <a:solidFill>
                            <a:schemeClr val="tx1"/>
                          </a:solidFill>
                          <a:effectLst/>
                        </a:rPr>
                        <a:t>HORARIO ROTATIVO</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a:solidFill>
                            <a:schemeClr val="tx1"/>
                          </a:solidFill>
                          <a:effectLst/>
                        </a:rPr>
                        <a:t>60,00</a:t>
                      </a:r>
                      <a:endParaRPr lang="es-EC" sz="9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dirty="0">
                          <a:solidFill>
                            <a:schemeClr val="tx1"/>
                          </a:solidFill>
                          <a:effectLst/>
                        </a:rPr>
                        <a:t>$ </a:t>
                      </a:r>
                      <a:r>
                        <a:rPr lang="en-US" sz="1000" dirty="0" smtClean="0">
                          <a:solidFill>
                            <a:schemeClr val="tx1"/>
                          </a:solidFill>
                          <a:effectLst/>
                        </a:rPr>
                        <a:t>13,50</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c>
                  <a:txBody>
                    <a:bodyPr/>
                    <a:lstStyle/>
                    <a:p>
                      <a:pPr algn="ctr">
                        <a:lnSpc>
                          <a:spcPct val="115000"/>
                        </a:lnSpc>
                        <a:spcAft>
                          <a:spcPts val="0"/>
                        </a:spcAft>
                      </a:pPr>
                      <a:r>
                        <a:rPr lang="en-US" sz="1000" dirty="0">
                          <a:solidFill>
                            <a:schemeClr val="tx1"/>
                          </a:solidFill>
                          <a:effectLst/>
                        </a:rPr>
                        <a:t>0:00:30</a:t>
                      </a:r>
                      <a:endParaRPr lang="es-EC" sz="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120" marR="62120" marT="0" marB="0" anchor="ctr"/>
                </a:tc>
              </a:tr>
            </a:tbl>
          </a:graphicData>
        </a:graphic>
      </p:graphicFrame>
      <p:sp>
        <p:nvSpPr>
          <p:cNvPr id="8" name="CuadroTexto 7"/>
          <p:cNvSpPr txBox="1"/>
          <p:nvPr/>
        </p:nvSpPr>
        <p:spPr>
          <a:xfrm>
            <a:off x="683568" y="1059582"/>
            <a:ext cx="3168352" cy="1454244"/>
          </a:xfrm>
          <a:prstGeom prst="rect">
            <a:avLst/>
          </a:prstGeom>
          <a:noFill/>
        </p:spPr>
        <p:txBody>
          <a:bodyPr wrap="square" lIns="68579" tIns="34289" rIns="68579" bIns="34289" rtlCol="0">
            <a:spAutoFit/>
          </a:bodyPr>
          <a:lstStyle/>
          <a:p>
            <a:pPr algn="just" defTabSz="342892"/>
            <a:r>
              <a:rPr lang="es-ES" sz="1500" dirty="0">
                <a:solidFill>
                  <a:prstClr val="black"/>
                </a:solidFill>
              </a:rPr>
              <a:t>En el caso del medio radial, la configuración para el establecimiento de precios es distinta puesto que en base a la información obtenida de la CENTRAL DE RADIOS quienes manejan las siguientes emisoras a nivel nacional:</a:t>
            </a:r>
          </a:p>
        </p:txBody>
      </p:sp>
      <p:sp>
        <p:nvSpPr>
          <p:cNvPr id="9" name="CuadroTexto 8"/>
          <p:cNvSpPr txBox="1"/>
          <p:nvPr/>
        </p:nvSpPr>
        <p:spPr>
          <a:xfrm>
            <a:off x="1043608" y="3723878"/>
            <a:ext cx="7274602" cy="884856"/>
          </a:xfrm>
          <a:prstGeom prst="rect">
            <a:avLst/>
          </a:prstGeom>
          <a:noFill/>
        </p:spPr>
        <p:txBody>
          <a:bodyPr wrap="square" lIns="68579" tIns="34289" rIns="68579" bIns="34289" rtlCol="0">
            <a:spAutoFit/>
          </a:bodyPr>
          <a:lstStyle/>
          <a:p>
            <a:pPr algn="just" defTabSz="342892"/>
            <a:r>
              <a:rPr lang="es-ES" sz="1400" dirty="0">
                <a:solidFill>
                  <a:prstClr val="black"/>
                </a:solidFill>
              </a:rPr>
              <a:t>Se puede estructurar una estrategia de precios considerando un promedio entre ambas radios estableciendo 60 impactos por día con un precio por impacto de $13,50 y una duración de 0:00:30, cabe mencionar que no se incluye la elaboración de la cuña sino solo el impacto.</a:t>
            </a:r>
            <a:endParaRPr lang="es-EC" sz="1400" dirty="0">
              <a:solidFill>
                <a:prstClr val="black"/>
              </a:solidFill>
            </a:endParaRPr>
          </a:p>
          <a:p>
            <a:pPr defTabSz="342892"/>
            <a:endParaRPr lang="es-EC" sz="1050" dirty="0">
              <a:solidFill>
                <a:prstClr val="black"/>
              </a:solidFill>
            </a:endParaRPr>
          </a:p>
        </p:txBody>
      </p:sp>
      <p:sp>
        <p:nvSpPr>
          <p:cNvPr id="11" name="CuadroTexto 10"/>
          <p:cNvSpPr txBox="1"/>
          <p:nvPr/>
        </p:nvSpPr>
        <p:spPr>
          <a:xfrm>
            <a:off x="5076056" y="4764138"/>
            <a:ext cx="3863651" cy="288539"/>
          </a:xfrm>
          <a:prstGeom prst="rect">
            <a:avLst/>
          </a:prstGeom>
          <a:noFill/>
        </p:spPr>
        <p:txBody>
          <a:bodyPr wrap="none" lIns="68579" tIns="34289" rIns="68579" bIns="34289" rtlCol="0">
            <a:spAutoFit/>
          </a:bodyPr>
          <a:lstStyle/>
          <a:p>
            <a:pPr defTabSz="342892"/>
            <a:r>
              <a:rPr lang="es-ES" sz="1400" b="1" dirty="0">
                <a:solidFill>
                  <a:prstClr val="black"/>
                </a:solidFill>
              </a:rPr>
              <a:t>Fuente: </a:t>
            </a:r>
            <a:r>
              <a:rPr lang="es-ES" sz="1400" dirty="0">
                <a:solidFill>
                  <a:prstClr val="black"/>
                </a:solidFill>
              </a:rPr>
              <a:t>Elaboración propia según datos de estudio</a:t>
            </a:r>
            <a:endParaRPr lang="es-EC" sz="1400" dirty="0">
              <a:solidFill>
                <a:prstClr val="black"/>
              </a:solidFill>
            </a:endParaRPr>
          </a:p>
        </p:txBody>
      </p:sp>
      <p:sp>
        <p:nvSpPr>
          <p:cNvPr id="12" name="CuadroTexto 11"/>
          <p:cNvSpPr txBox="1"/>
          <p:nvPr/>
        </p:nvSpPr>
        <p:spPr>
          <a:xfrm>
            <a:off x="1168725" y="517510"/>
            <a:ext cx="7302500" cy="412373"/>
          </a:xfrm>
          <a:prstGeom prst="rect">
            <a:avLst/>
          </a:prstGeom>
          <a:noFill/>
        </p:spPr>
        <p:txBody>
          <a:bodyPr wrap="square" lIns="68579" tIns="34289" rIns="68579" bIns="34289" rtlCol="0">
            <a:spAutoFit/>
          </a:bodyPr>
          <a:lstStyle/>
          <a:p>
            <a:pPr defTabSz="685783">
              <a:lnSpc>
                <a:spcPct val="80000"/>
              </a:lnSpc>
              <a:spcBef>
                <a:spcPct val="0"/>
              </a:spcBef>
            </a:pPr>
            <a:r>
              <a:rPr lang="es-EC" sz="2700" spc="75" dirty="0">
                <a:solidFill>
                  <a:prstClr val="black">
                    <a:lumMod val="95000"/>
                    <a:lumOff val="5000"/>
                  </a:prstClr>
                </a:solidFill>
                <a:latin typeface="Tw Cen MT Condensed" panose="020B0606020104020203"/>
              </a:rPr>
              <a:t>PROPUESTA DE </a:t>
            </a:r>
            <a:r>
              <a:rPr lang="es-EC" sz="2700" spc="75" dirty="0" smtClean="0">
                <a:solidFill>
                  <a:prstClr val="black">
                    <a:lumMod val="95000"/>
                    <a:lumOff val="5000"/>
                  </a:prstClr>
                </a:solidFill>
                <a:latin typeface="Tw Cen MT Condensed" panose="020B0606020104020203"/>
              </a:rPr>
              <a:t>PRECIOS </a:t>
            </a:r>
            <a:r>
              <a:rPr lang="es-EC" sz="2700" spc="75" dirty="0">
                <a:solidFill>
                  <a:prstClr val="black">
                    <a:lumMod val="95000"/>
                    <a:lumOff val="5000"/>
                  </a:prstClr>
                </a:solidFill>
                <a:latin typeface="Tw Cen MT Condensed" panose="020B0606020104020203"/>
              </a:rPr>
              <a:t>POR PAUTAJE DE CONTENIDOS RADIALES</a:t>
            </a:r>
          </a:p>
        </p:txBody>
      </p:sp>
      <p:pic>
        <p:nvPicPr>
          <p:cNvPr id="7" name="6 Imagen"/>
          <p:cNvPicPr/>
          <p:nvPr/>
        </p:nvPicPr>
        <p:blipFill>
          <a:blip r:embed="rId3" cstate="print">
            <a:extLst>
              <a:ext uri="{28A0092B-C50C-407E-A947-70E740481C1C}">
                <a14:useLocalDpi xmlns:a14="http://schemas.microsoft.com/office/drawing/2010/main" val="0"/>
              </a:ext>
            </a:extLst>
          </a:blip>
          <a:stretch>
            <a:fillRect/>
          </a:stretch>
        </p:blipFill>
        <p:spPr>
          <a:xfrm>
            <a:off x="762306" y="2943291"/>
            <a:ext cx="562603" cy="569852"/>
          </a:xfrm>
          <a:prstGeom prst="roundRect">
            <a:avLst>
              <a:gd name="adj" fmla="val 16667"/>
            </a:avLst>
          </a:prstGeom>
          <a:ln>
            <a:solidFill>
              <a:srgbClr val="000066"/>
            </a:solidFill>
          </a:ln>
          <a:effectLst>
            <a:glow rad="228600">
              <a:schemeClr val="accent5">
                <a:satMod val="175000"/>
                <a:alpha val="40000"/>
              </a:schemeClr>
            </a:glow>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0" name="9 Imagen"/>
          <p:cNvPicPr/>
          <p:nvPr/>
        </p:nvPicPr>
        <p:blipFill>
          <a:blip r:embed="rId4" cstate="print">
            <a:extLst>
              <a:ext uri="{28A0092B-C50C-407E-A947-70E740481C1C}">
                <a14:useLocalDpi xmlns:a14="http://schemas.microsoft.com/office/drawing/2010/main" val="0"/>
              </a:ext>
            </a:extLst>
          </a:blip>
          <a:srcRect t="23723"/>
          <a:stretch>
            <a:fillRect/>
          </a:stretch>
        </p:blipFill>
        <p:spPr bwMode="auto">
          <a:xfrm>
            <a:off x="1619672" y="2639226"/>
            <a:ext cx="948834"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12 Imagen"/>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87824" y="3296588"/>
            <a:ext cx="657225" cy="355282"/>
          </a:xfrm>
          <a:prstGeom prst="rect">
            <a:avLst/>
          </a:prstGeom>
          <a:noFill/>
          <a:ln>
            <a:noFill/>
          </a:ln>
          <a:extLst/>
        </p:spPr>
      </p:pic>
      <p:pic>
        <p:nvPicPr>
          <p:cNvPr id="14" name="13 Imagen"/>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16436" y="2639855"/>
            <a:ext cx="410204" cy="333440"/>
          </a:xfrm>
          <a:prstGeom prst="rect">
            <a:avLst/>
          </a:prstGeom>
          <a:noFill/>
          <a:ln>
            <a:noFill/>
          </a:ln>
          <a:extLst/>
        </p:spPr>
      </p:pic>
      <p:pic>
        <p:nvPicPr>
          <p:cNvPr id="15" name="14 Imagen"/>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83127" y="3222007"/>
            <a:ext cx="474417" cy="366053"/>
          </a:xfrm>
          <a:prstGeom prst="rect">
            <a:avLst/>
          </a:prstGeom>
          <a:noFill/>
          <a:ln>
            <a:noFill/>
          </a:ln>
          <a:extLst/>
        </p:spPr>
      </p:pic>
      <p:pic>
        <p:nvPicPr>
          <p:cNvPr id="16" name="15 Imagen"/>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23592" y="2721170"/>
            <a:ext cx="658936" cy="500837"/>
          </a:xfrm>
          <a:prstGeom prst="rect">
            <a:avLst/>
          </a:prstGeom>
          <a:noFill/>
          <a:ln>
            <a:noFill/>
          </a:ln>
          <a:extLst/>
        </p:spPr>
      </p:pic>
    </p:spTree>
    <p:extLst>
      <p:ext uri="{BB962C8B-B14F-4D97-AF65-F5344CB8AC3E}">
        <p14:creationId xmlns:p14="http://schemas.microsoft.com/office/powerpoint/2010/main" val="2105705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717071806"/>
              </p:ext>
            </p:extLst>
          </p:nvPr>
        </p:nvGraphicFramePr>
        <p:xfrm>
          <a:off x="643620" y="1491630"/>
          <a:ext cx="2518306" cy="2407730"/>
        </p:xfrm>
        <a:graphic>
          <a:graphicData uri="http://schemas.openxmlformats.org/drawingml/2006/table">
            <a:tbl>
              <a:tblPr firstRow="1" firstCol="1" bandRow="1">
                <a:tableStyleId>{5C22544A-7EE6-4342-B048-85BDC9FD1C3A}</a:tableStyleId>
              </a:tblPr>
              <a:tblGrid>
                <a:gridCol w="709836"/>
                <a:gridCol w="720080"/>
                <a:gridCol w="306070"/>
                <a:gridCol w="782320"/>
              </a:tblGrid>
              <a:tr h="357188">
                <a:tc gridSpan="4">
                  <a:txBody>
                    <a:bodyPr/>
                    <a:lstStyle/>
                    <a:p>
                      <a:pPr algn="ctr">
                        <a:lnSpc>
                          <a:spcPct val="115000"/>
                        </a:lnSpc>
                        <a:spcAft>
                          <a:spcPts val="0"/>
                        </a:spcAft>
                      </a:pPr>
                      <a:r>
                        <a:rPr lang="es-ES" sz="900" dirty="0">
                          <a:solidFill>
                            <a:schemeClr val="tx1"/>
                          </a:solidFill>
                          <a:effectLst/>
                        </a:rPr>
                        <a:t>Ingresos por día lunes a viernes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s-EC"/>
                    </a:p>
                  </a:txBody>
                  <a:tcPr/>
                </a:tc>
                <a:tc hMerge="1">
                  <a:txBody>
                    <a:bodyPr/>
                    <a:lstStyle/>
                    <a:p>
                      <a:endParaRPr lang="es-EC"/>
                    </a:p>
                  </a:txBody>
                  <a:tcPr/>
                </a:tc>
                <a:tc hMerge="1">
                  <a:txBody>
                    <a:bodyPr/>
                    <a:lstStyle/>
                    <a:p>
                      <a:endParaRPr lang="es-EC"/>
                    </a:p>
                  </a:txBody>
                  <a:tcPr/>
                </a:tc>
              </a:tr>
              <a:tr h="157734">
                <a:tc>
                  <a:txBody>
                    <a:bodyPr/>
                    <a:lstStyle/>
                    <a:p>
                      <a:pPr algn="ctr">
                        <a:lnSpc>
                          <a:spcPct val="115000"/>
                        </a:lnSpc>
                        <a:spcAft>
                          <a:spcPts val="0"/>
                        </a:spcAft>
                      </a:pPr>
                      <a:r>
                        <a:rPr lang="es-ES" sz="900">
                          <a:solidFill>
                            <a:schemeClr val="tx1"/>
                          </a:solidFill>
                          <a:effectLst/>
                        </a:rPr>
                        <a:t> </a:t>
                      </a:r>
                      <a:r>
                        <a:rPr lang="en-US" sz="900">
                          <a:solidFill>
                            <a:schemeClr val="tx1"/>
                          </a:solidFill>
                          <a:effectLst/>
                        </a:rPr>
                        <a:t>Tipo de horario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C/seg</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Seg</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err="1">
                          <a:solidFill>
                            <a:schemeClr val="tx1"/>
                          </a:solidFill>
                          <a:effectLst/>
                        </a:rPr>
                        <a:t>Ingreso</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A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12,33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20</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246,60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AA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6,79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25</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169,75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AAA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27,33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15</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409,95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LATE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18,85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20</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377,00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157734">
                <a:tc>
                  <a:txBody>
                    <a:bodyPr/>
                    <a:lstStyle/>
                    <a:p>
                      <a:pPr algn="ctr">
                        <a:lnSpc>
                          <a:spcPct val="115000"/>
                        </a:lnSpc>
                        <a:spcAft>
                          <a:spcPts val="0"/>
                        </a:spcAft>
                      </a:pPr>
                      <a:r>
                        <a:rPr lang="en-US" sz="900">
                          <a:solidFill>
                            <a:schemeClr val="tx1"/>
                          </a:solidFill>
                          <a:effectLst/>
                        </a:rPr>
                        <a:t>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80</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1.203,30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285750">
                <a:tc>
                  <a:txBody>
                    <a:bodyPr/>
                    <a:lstStyle/>
                    <a:p>
                      <a:pPr>
                        <a:lnSpc>
                          <a:spcPct val="115000"/>
                        </a:lnSpc>
                      </a:pPr>
                      <a:endParaRPr lang="es-EC" sz="800" dirty="0">
                        <a:solidFill>
                          <a:schemeClr val="tx1"/>
                        </a:solidFill>
                        <a:effectLst/>
                        <a:latin typeface="Calibri" panose="020F0502020204030204" pitchFamily="34" charset="0"/>
                      </a:endParaRPr>
                    </a:p>
                  </a:txBody>
                  <a:tcPr marL="51435" marR="51435" marT="0" marB="0" anchor="ctr"/>
                </a:tc>
                <a:tc>
                  <a:txBody>
                    <a:bodyPr/>
                    <a:lstStyle/>
                    <a:p>
                      <a:pPr algn="ctr">
                        <a:lnSpc>
                          <a:spcPct val="115000"/>
                        </a:lnSpc>
                        <a:spcAft>
                          <a:spcPts val="0"/>
                        </a:spcAft>
                      </a:pPr>
                      <a:r>
                        <a:rPr lang="en-US" sz="900">
                          <a:solidFill>
                            <a:schemeClr val="tx1"/>
                          </a:solidFill>
                          <a:effectLst/>
                        </a:rPr>
                        <a:t>Días entre semana</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22</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26.472,60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593341388"/>
              </p:ext>
            </p:extLst>
          </p:nvPr>
        </p:nvGraphicFramePr>
        <p:xfrm>
          <a:off x="3403181" y="1495820"/>
          <a:ext cx="2473965" cy="2378012"/>
        </p:xfrm>
        <a:graphic>
          <a:graphicData uri="http://schemas.openxmlformats.org/drawingml/2006/table">
            <a:tbl>
              <a:tblPr firstRow="1" firstCol="1" bandRow="1">
                <a:tableStyleId>{F5AB1C69-6EDB-4FF4-983F-18BD219EF322}</a:tableStyleId>
              </a:tblPr>
              <a:tblGrid>
                <a:gridCol w="622841"/>
                <a:gridCol w="792088"/>
                <a:gridCol w="306070"/>
                <a:gridCol w="752966"/>
              </a:tblGrid>
              <a:tr h="357188">
                <a:tc gridSpan="4">
                  <a:txBody>
                    <a:bodyPr/>
                    <a:lstStyle/>
                    <a:p>
                      <a:pPr algn="ctr">
                        <a:lnSpc>
                          <a:spcPct val="115000"/>
                        </a:lnSpc>
                        <a:spcAft>
                          <a:spcPts val="0"/>
                        </a:spcAft>
                      </a:pPr>
                      <a:r>
                        <a:rPr lang="en-US" sz="900" dirty="0" err="1">
                          <a:solidFill>
                            <a:schemeClr val="tx1"/>
                          </a:solidFill>
                          <a:effectLst/>
                        </a:rPr>
                        <a:t>Ingresos</a:t>
                      </a:r>
                      <a:r>
                        <a:rPr lang="en-US" sz="900" dirty="0">
                          <a:solidFill>
                            <a:schemeClr val="tx1"/>
                          </a:solidFill>
                          <a:effectLst/>
                        </a:rPr>
                        <a:t> </a:t>
                      </a:r>
                      <a:r>
                        <a:rPr lang="en-US" sz="900" dirty="0" err="1">
                          <a:solidFill>
                            <a:schemeClr val="tx1"/>
                          </a:solidFill>
                          <a:effectLst/>
                        </a:rPr>
                        <a:t>por</a:t>
                      </a:r>
                      <a:r>
                        <a:rPr lang="en-US" sz="900" dirty="0">
                          <a:solidFill>
                            <a:schemeClr val="tx1"/>
                          </a:solidFill>
                          <a:effectLst/>
                        </a:rPr>
                        <a:t> </a:t>
                      </a:r>
                      <a:r>
                        <a:rPr lang="en-US" sz="900" dirty="0" err="1">
                          <a:solidFill>
                            <a:schemeClr val="tx1"/>
                          </a:solidFill>
                          <a:effectLst/>
                        </a:rPr>
                        <a:t>día</a:t>
                      </a:r>
                      <a:r>
                        <a:rPr lang="en-US" sz="900" dirty="0">
                          <a:solidFill>
                            <a:schemeClr val="tx1"/>
                          </a:solidFill>
                          <a:effectLst/>
                        </a:rPr>
                        <a:t> </a:t>
                      </a:r>
                      <a:r>
                        <a:rPr lang="en-US" sz="900" dirty="0" err="1" smtClean="0">
                          <a:solidFill>
                            <a:schemeClr val="tx1"/>
                          </a:solidFill>
                          <a:effectLst/>
                        </a:rPr>
                        <a:t>sábado</a:t>
                      </a:r>
                      <a:r>
                        <a:rPr lang="en-US" sz="900" dirty="0" smtClean="0">
                          <a:solidFill>
                            <a:schemeClr val="tx1"/>
                          </a:solidFill>
                          <a:effectLst/>
                        </a:rPr>
                        <a:t>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s-EC"/>
                    </a:p>
                  </a:txBody>
                  <a:tcPr/>
                </a:tc>
                <a:tc hMerge="1">
                  <a:txBody>
                    <a:bodyPr/>
                    <a:lstStyle/>
                    <a:p>
                      <a:endParaRPr lang="es-EC"/>
                    </a:p>
                  </a:txBody>
                  <a:tcPr/>
                </a:tc>
                <a:tc hMerge="1">
                  <a:txBody>
                    <a:bodyPr/>
                    <a:lstStyle/>
                    <a:p>
                      <a:endParaRPr lang="es-EC"/>
                    </a:p>
                  </a:txBody>
                  <a:tcPr/>
                </a:tc>
              </a:tr>
              <a:tr h="157734">
                <a:tc>
                  <a:txBody>
                    <a:bodyPr/>
                    <a:lstStyle/>
                    <a:p>
                      <a:pPr algn="ctr">
                        <a:lnSpc>
                          <a:spcPct val="115000"/>
                        </a:lnSpc>
                        <a:spcAft>
                          <a:spcPts val="0"/>
                        </a:spcAft>
                      </a:pPr>
                      <a:r>
                        <a:rPr lang="en-US" sz="900">
                          <a:solidFill>
                            <a:schemeClr val="tx1"/>
                          </a:solidFill>
                          <a:effectLst/>
                        </a:rPr>
                        <a:t> Tipo de horario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C/seg</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Seg</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Ingreso</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A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5,39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20</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107,80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AA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6,47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25</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161,75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AAA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33,22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15</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498,30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LATE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17,85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20</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357,00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157734">
                <a:tc>
                  <a:txBody>
                    <a:bodyPr/>
                    <a:lstStyle/>
                    <a:p>
                      <a:pPr algn="ctr">
                        <a:lnSpc>
                          <a:spcPct val="115000"/>
                        </a:lnSpc>
                        <a:spcAft>
                          <a:spcPts val="0"/>
                        </a:spcAft>
                      </a:pPr>
                      <a:r>
                        <a:rPr lang="en-US" sz="900">
                          <a:solidFill>
                            <a:schemeClr val="tx1"/>
                          </a:solidFill>
                          <a:effectLst/>
                        </a:rPr>
                        <a:t>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80</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1.124,85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285750">
                <a:tc>
                  <a:txBody>
                    <a:bodyPr/>
                    <a:lstStyle/>
                    <a:p>
                      <a:pPr>
                        <a:lnSpc>
                          <a:spcPct val="115000"/>
                        </a:lnSpc>
                      </a:pPr>
                      <a:endParaRPr lang="es-EC" sz="800" dirty="0">
                        <a:solidFill>
                          <a:schemeClr val="tx1"/>
                        </a:solidFill>
                        <a:effectLst/>
                        <a:latin typeface="Calibri" panose="020F0502020204030204" pitchFamily="34" charset="0"/>
                      </a:endParaRPr>
                    </a:p>
                  </a:txBody>
                  <a:tcPr marL="51435" marR="51435" marT="0" marB="0" anchor="ctr"/>
                </a:tc>
                <a:tc>
                  <a:txBody>
                    <a:bodyPr/>
                    <a:lstStyle/>
                    <a:p>
                      <a:pPr algn="ctr">
                        <a:lnSpc>
                          <a:spcPct val="115000"/>
                        </a:lnSpc>
                        <a:spcAft>
                          <a:spcPts val="0"/>
                        </a:spcAft>
                      </a:pPr>
                      <a:r>
                        <a:rPr lang="en-US" sz="900" dirty="0" err="1">
                          <a:solidFill>
                            <a:schemeClr val="tx1"/>
                          </a:solidFill>
                          <a:effectLst/>
                        </a:rPr>
                        <a:t>Días</a:t>
                      </a:r>
                      <a:r>
                        <a:rPr lang="en-US" sz="900" dirty="0">
                          <a:solidFill>
                            <a:schemeClr val="tx1"/>
                          </a:solidFill>
                          <a:effectLst/>
                        </a:rPr>
                        <a:t> </a:t>
                      </a:r>
                      <a:r>
                        <a:rPr lang="en-US" sz="900" dirty="0" err="1">
                          <a:solidFill>
                            <a:schemeClr val="tx1"/>
                          </a:solidFill>
                          <a:effectLst/>
                        </a:rPr>
                        <a:t>sábado</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4</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   4.499,40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572037885"/>
              </p:ext>
            </p:extLst>
          </p:nvPr>
        </p:nvGraphicFramePr>
        <p:xfrm>
          <a:off x="6114254" y="1491630"/>
          <a:ext cx="2418186" cy="2565464"/>
        </p:xfrm>
        <a:graphic>
          <a:graphicData uri="http://schemas.openxmlformats.org/drawingml/2006/table">
            <a:tbl>
              <a:tblPr firstRow="1" firstCol="1" bandRow="1">
                <a:tableStyleId>{5C22544A-7EE6-4342-B048-85BDC9FD1C3A}</a:tableStyleId>
              </a:tblPr>
              <a:tblGrid>
                <a:gridCol w="675374"/>
                <a:gridCol w="648072"/>
                <a:gridCol w="306070"/>
                <a:gridCol w="788670"/>
              </a:tblGrid>
              <a:tr h="357188">
                <a:tc gridSpan="4">
                  <a:txBody>
                    <a:bodyPr/>
                    <a:lstStyle/>
                    <a:p>
                      <a:pPr algn="ctr">
                        <a:lnSpc>
                          <a:spcPct val="115000"/>
                        </a:lnSpc>
                        <a:spcAft>
                          <a:spcPts val="0"/>
                        </a:spcAft>
                      </a:pPr>
                      <a:r>
                        <a:rPr lang="en-US" sz="900" dirty="0" err="1">
                          <a:solidFill>
                            <a:schemeClr val="tx1"/>
                          </a:solidFill>
                          <a:effectLst/>
                        </a:rPr>
                        <a:t>Ingresos</a:t>
                      </a:r>
                      <a:r>
                        <a:rPr lang="en-US" sz="900" dirty="0">
                          <a:solidFill>
                            <a:schemeClr val="tx1"/>
                          </a:solidFill>
                          <a:effectLst/>
                        </a:rPr>
                        <a:t> </a:t>
                      </a:r>
                      <a:r>
                        <a:rPr lang="en-US" sz="900" dirty="0" err="1">
                          <a:solidFill>
                            <a:schemeClr val="tx1"/>
                          </a:solidFill>
                          <a:effectLst/>
                        </a:rPr>
                        <a:t>por</a:t>
                      </a:r>
                      <a:r>
                        <a:rPr lang="en-US" sz="900" dirty="0">
                          <a:solidFill>
                            <a:schemeClr val="tx1"/>
                          </a:solidFill>
                          <a:effectLst/>
                        </a:rPr>
                        <a:t> </a:t>
                      </a:r>
                      <a:r>
                        <a:rPr lang="en-US" sz="900" dirty="0" err="1">
                          <a:solidFill>
                            <a:schemeClr val="tx1"/>
                          </a:solidFill>
                          <a:effectLst/>
                        </a:rPr>
                        <a:t>día</a:t>
                      </a:r>
                      <a:r>
                        <a:rPr lang="en-US" sz="900" dirty="0">
                          <a:solidFill>
                            <a:schemeClr val="tx1"/>
                          </a:solidFill>
                          <a:effectLst/>
                        </a:rPr>
                        <a:t> </a:t>
                      </a:r>
                      <a:r>
                        <a:rPr lang="en-US" sz="900" dirty="0" err="1">
                          <a:solidFill>
                            <a:schemeClr val="tx1"/>
                          </a:solidFill>
                          <a:effectLst/>
                        </a:rPr>
                        <a:t>domingo</a:t>
                      </a:r>
                      <a:r>
                        <a:rPr lang="en-US" sz="900" dirty="0">
                          <a:solidFill>
                            <a:schemeClr val="tx1"/>
                          </a:solidFill>
                          <a:effectLst/>
                        </a:rPr>
                        <a:t>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s-EC"/>
                    </a:p>
                  </a:txBody>
                  <a:tcPr/>
                </a:tc>
                <a:tc hMerge="1">
                  <a:txBody>
                    <a:bodyPr/>
                    <a:lstStyle/>
                    <a:p>
                      <a:endParaRPr lang="es-EC"/>
                    </a:p>
                  </a:txBody>
                  <a:tcPr/>
                </a:tc>
                <a:tc hMerge="1">
                  <a:txBody>
                    <a:bodyPr/>
                    <a:lstStyle/>
                    <a:p>
                      <a:endParaRPr lang="es-EC"/>
                    </a:p>
                  </a:txBody>
                  <a:tcPr/>
                </a:tc>
              </a:tr>
              <a:tr h="157734">
                <a:tc>
                  <a:txBody>
                    <a:bodyPr/>
                    <a:lstStyle/>
                    <a:p>
                      <a:pPr algn="ctr">
                        <a:lnSpc>
                          <a:spcPct val="115000"/>
                        </a:lnSpc>
                        <a:spcAft>
                          <a:spcPts val="0"/>
                        </a:spcAft>
                      </a:pPr>
                      <a:r>
                        <a:rPr lang="en-US" sz="900">
                          <a:solidFill>
                            <a:schemeClr val="tx1"/>
                          </a:solidFill>
                          <a:effectLst/>
                        </a:rPr>
                        <a:t> Tipo de horario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C/seg</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Seg</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Ingreso</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dirty="0">
                          <a:solidFill>
                            <a:schemeClr val="tx1"/>
                          </a:solidFill>
                          <a:effectLst/>
                        </a:rPr>
                        <a:t> A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6,26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20</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125,20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AA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8,59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25</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      214,75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AAA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a:t>
                      </a:r>
                      <a:r>
                        <a:rPr lang="en-US" sz="900" dirty="0" smtClean="0">
                          <a:solidFill>
                            <a:schemeClr val="tx1"/>
                          </a:solidFill>
                          <a:effectLst/>
                        </a:rPr>
                        <a:t>$</a:t>
                      </a:r>
                      <a:r>
                        <a:rPr lang="en-US" sz="900" baseline="0" dirty="0" smtClean="0">
                          <a:solidFill>
                            <a:schemeClr val="tx1"/>
                          </a:solidFill>
                          <a:effectLst/>
                        </a:rPr>
                        <a:t> </a:t>
                      </a:r>
                      <a:r>
                        <a:rPr lang="en-US" sz="900" dirty="0" smtClean="0">
                          <a:solidFill>
                            <a:schemeClr val="tx1"/>
                          </a:solidFill>
                          <a:effectLst/>
                        </a:rPr>
                        <a:t>33,60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15</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504,00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LATE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 </a:t>
                      </a:r>
                      <a:r>
                        <a:rPr lang="en-US" sz="900" dirty="0" smtClean="0">
                          <a:solidFill>
                            <a:schemeClr val="tx1"/>
                          </a:solidFill>
                          <a:effectLst/>
                        </a:rPr>
                        <a:t>13,12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20</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262,40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gn="ctr">
                        <a:lnSpc>
                          <a:spcPct val="115000"/>
                        </a:lnSpc>
                        <a:spcAft>
                          <a:spcPts val="0"/>
                        </a:spcAft>
                      </a:pPr>
                      <a:r>
                        <a:rPr lang="en-US" sz="900">
                          <a:solidFill>
                            <a:schemeClr val="tx1"/>
                          </a:solidFill>
                          <a:effectLst/>
                        </a:rPr>
                        <a:t>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80</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1.106,35 </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15468">
                <a:tc>
                  <a:txBody>
                    <a:bodyPr/>
                    <a:lstStyle/>
                    <a:p>
                      <a:pPr>
                        <a:lnSpc>
                          <a:spcPct val="115000"/>
                        </a:lnSpc>
                      </a:pPr>
                      <a:endParaRPr lang="es-EC" sz="800" dirty="0">
                        <a:solidFill>
                          <a:schemeClr val="tx1"/>
                        </a:solidFill>
                        <a:effectLst/>
                        <a:latin typeface="Calibri" panose="020F0502020204030204" pitchFamily="34" charset="0"/>
                      </a:endParaRPr>
                    </a:p>
                  </a:txBody>
                  <a:tcPr marL="51435" marR="51435" marT="0" marB="0" anchor="ctr"/>
                </a:tc>
                <a:tc>
                  <a:txBody>
                    <a:bodyPr/>
                    <a:lstStyle/>
                    <a:p>
                      <a:pPr algn="ctr">
                        <a:lnSpc>
                          <a:spcPct val="115000"/>
                        </a:lnSpc>
                        <a:spcAft>
                          <a:spcPts val="0"/>
                        </a:spcAft>
                      </a:pPr>
                      <a:r>
                        <a:rPr lang="en-US" sz="900">
                          <a:solidFill>
                            <a:schemeClr val="tx1"/>
                          </a:solidFill>
                          <a:effectLst/>
                        </a:rPr>
                        <a:t>Días domingo</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4</a:t>
                      </a:r>
                      <a:endParaRPr lang="es-EC"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   4.425,40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bl>
          </a:graphicData>
        </a:graphic>
      </p:graphicFrame>
      <p:sp>
        <p:nvSpPr>
          <p:cNvPr id="7" name="CuadroTexto 6"/>
          <p:cNvSpPr txBox="1"/>
          <p:nvPr/>
        </p:nvSpPr>
        <p:spPr>
          <a:xfrm>
            <a:off x="1115616" y="843558"/>
            <a:ext cx="7274604" cy="507830"/>
          </a:xfrm>
          <a:prstGeom prst="rect">
            <a:avLst/>
          </a:prstGeom>
          <a:noFill/>
        </p:spPr>
        <p:txBody>
          <a:bodyPr wrap="square" lIns="68579" tIns="34289" rIns="68579" bIns="34289" rtlCol="0">
            <a:spAutoFit/>
          </a:bodyPr>
          <a:lstStyle/>
          <a:p>
            <a:pPr defTabSz="342892"/>
            <a:r>
              <a:rPr lang="es-ES" sz="1400" dirty="0">
                <a:solidFill>
                  <a:prstClr val="black"/>
                </a:solidFill>
              </a:rPr>
              <a:t>Se realiza un cálculo de los ingresos proyectados entre semana y fines de semana para lograr generar una pronóstico de ventas adecuada para recuperar la inversión:</a:t>
            </a:r>
            <a:endParaRPr lang="es-EC" sz="1400" dirty="0">
              <a:solidFill>
                <a:prstClr val="black"/>
              </a:solidFill>
            </a:endParaRPr>
          </a:p>
        </p:txBody>
      </p:sp>
      <p:sp>
        <p:nvSpPr>
          <p:cNvPr id="8" name="CuadroTexto 7"/>
          <p:cNvSpPr txBox="1"/>
          <p:nvPr/>
        </p:nvSpPr>
        <p:spPr>
          <a:xfrm>
            <a:off x="539552" y="4221402"/>
            <a:ext cx="3672408" cy="438580"/>
          </a:xfrm>
          <a:prstGeom prst="rect">
            <a:avLst/>
          </a:prstGeom>
          <a:noFill/>
        </p:spPr>
        <p:txBody>
          <a:bodyPr wrap="square" lIns="68579" tIns="34289" rIns="68579" bIns="34289" rtlCol="0">
            <a:spAutoFit/>
          </a:bodyPr>
          <a:lstStyle/>
          <a:p>
            <a:pPr defTabSz="342892"/>
            <a:r>
              <a:rPr lang="es-ES" sz="1200" dirty="0">
                <a:solidFill>
                  <a:prstClr val="black"/>
                </a:solidFill>
              </a:rPr>
              <a:t>En base a lo propuesto se establece los siguientes ingresos mensuales y anuales que deberá tener el canal:</a:t>
            </a:r>
            <a:endParaRPr lang="es-EC" sz="1200" dirty="0">
              <a:solidFill>
                <a:prstClr val="black"/>
              </a:solidFill>
            </a:endParaRPr>
          </a:p>
        </p:txBody>
      </p:sp>
      <p:graphicFrame>
        <p:nvGraphicFramePr>
          <p:cNvPr id="9" name="Tabla 8"/>
          <p:cNvGraphicFramePr>
            <a:graphicFrameLocks noGrp="1"/>
          </p:cNvGraphicFramePr>
          <p:nvPr>
            <p:extLst>
              <p:ext uri="{D42A27DB-BD31-4B8C-83A1-F6EECF244321}">
                <p14:modId xmlns:p14="http://schemas.microsoft.com/office/powerpoint/2010/main" val="2756874224"/>
              </p:ext>
            </p:extLst>
          </p:nvPr>
        </p:nvGraphicFramePr>
        <p:xfrm>
          <a:off x="4304434" y="4119210"/>
          <a:ext cx="1550099" cy="815580"/>
        </p:xfrm>
        <a:graphic>
          <a:graphicData uri="http://schemas.openxmlformats.org/drawingml/2006/table">
            <a:tbl>
              <a:tblPr firstRow="1" firstCol="1" bandRow="1">
                <a:tableStyleId>{F5AB1C69-6EDB-4FF4-983F-18BD219EF322}</a:tableStyleId>
              </a:tblPr>
              <a:tblGrid>
                <a:gridCol w="728092"/>
                <a:gridCol w="822007"/>
              </a:tblGrid>
              <a:tr h="427947">
                <a:tc>
                  <a:txBody>
                    <a:bodyPr/>
                    <a:lstStyle/>
                    <a:p>
                      <a:pPr algn="ctr">
                        <a:lnSpc>
                          <a:spcPct val="115000"/>
                        </a:lnSpc>
                        <a:spcAft>
                          <a:spcPts val="0"/>
                        </a:spcAft>
                      </a:pPr>
                      <a:r>
                        <a:rPr lang="en-US" sz="900" dirty="0" err="1">
                          <a:solidFill>
                            <a:schemeClr val="tx1"/>
                          </a:solidFill>
                          <a:effectLst/>
                        </a:rPr>
                        <a:t>Ingresos</a:t>
                      </a:r>
                      <a:r>
                        <a:rPr lang="en-US" sz="900" dirty="0">
                          <a:solidFill>
                            <a:schemeClr val="tx1"/>
                          </a:solidFill>
                          <a:effectLst/>
                        </a:rPr>
                        <a:t> </a:t>
                      </a:r>
                      <a:r>
                        <a:rPr lang="en-US" sz="900" dirty="0" err="1">
                          <a:solidFill>
                            <a:schemeClr val="tx1"/>
                          </a:solidFill>
                          <a:effectLst/>
                        </a:rPr>
                        <a:t>mensuales</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   35.397,40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387633">
                <a:tc>
                  <a:txBody>
                    <a:bodyPr/>
                    <a:lstStyle/>
                    <a:p>
                      <a:pPr algn="ctr">
                        <a:lnSpc>
                          <a:spcPct val="115000"/>
                        </a:lnSpc>
                        <a:spcAft>
                          <a:spcPts val="0"/>
                        </a:spcAft>
                      </a:pPr>
                      <a:r>
                        <a:rPr lang="en-US" sz="900" dirty="0" err="1">
                          <a:solidFill>
                            <a:schemeClr val="tx1"/>
                          </a:solidFill>
                          <a:effectLst/>
                        </a:rPr>
                        <a:t>Ingresos</a:t>
                      </a:r>
                      <a:r>
                        <a:rPr lang="en-US" sz="900" dirty="0">
                          <a:solidFill>
                            <a:schemeClr val="tx1"/>
                          </a:solidFill>
                          <a:effectLst/>
                        </a:rPr>
                        <a:t> </a:t>
                      </a:r>
                      <a:r>
                        <a:rPr lang="en-US" sz="900" dirty="0" err="1">
                          <a:solidFill>
                            <a:schemeClr val="tx1"/>
                          </a:solidFill>
                          <a:effectLst/>
                        </a:rPr>
                        <a:t>anuales</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$424.768,80 </a:t>
                      </a:r>
                      <a:endParaRPr lang="es-EC"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bl>
          </a:graphicData>
        </a:graphic>
      </p:graphicFrame>
      <p:sp>
        <p:nvSpPr>
          <p:cNvPr id="12" name="CuadroTexto 11"/>
          <p:cNvSpPr txBox="1"/>
          <p:nvPr/>
        </p:nvSpPr>
        <p:spPr>
          <a:xfrm>
            <a:off x="2175287" y="262183"/>
            <a:ext cx="5808395" cy="412373"/>
          </a:xfrm>
          <a:prstGeom prst="rect">
            <a:avLst/>
          </a:prstGeom>
          <a:noFill/>
        </p:spPr>
        <p:txBody>
          <a:bodyPr wrap="square" lIns="68579" tIns="34289" rIns="68579" bIns="34289" rtlCol="0">
            <a:spAutoFit/>
          </a:bodyPr>
          <a:lstStyle/>
          <a:p>
            <a:pPr defTabSz="685783">
              <a:lnSpc>
                <a:spcPct val="80000"/>
              </a:lnSpc>
              <a:spcBef>
                <a:spcPct val="0"/>
              </a:spcBef>
            </a:pPr>
            <a:r>
              <a:rPr lang="es-EC" sz="2700" spc="75" dirty="0">
                <a:solidFill>
                  <a:prstClr val="black">
                    <a:lumMod val="95000"/>
                    <a:lumOff val="5000"/>
                  </a:prstClr>
                </a:solidFill>
                <a:latin typeface="Tw Cen MT Condensed" panose="020B0606020104020203"/>
              </a:rPr>
              <a:t>INGRESOS POR VENTAS PROYECTADAS – TELEVISIÓN</a:t>
            </a:r>
          </a:p>
        </p:txBody>
      </p:sp>
    </p:spTree>
    <p:extLst>
      <p:ext uri="{BB962C8B-B14F-4D97-AF65-F5344CB8AC3E}">
        <p14:creationId xmlns:p14="http://schemas.microsoft.com/office/powerpoint/2010/main" val="15791208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089532467"/>
              </p:ext>
            </p:extLst>
          </p:nvPr>
        </p:nvGraphicFramePr>
        <p:xfrm>
          <a:off x="5383279" y="2835374"/>
          <a:ext cx="3005145" cy="1968624"/>
        </p:xfrm>
        <a:graphic>
          <a:graphicData uri="http://schemas.openxmlformats.org/drawingml/2006/table">
            <a:tbl>
              <a:tblPr firstRow="1" firstCol="1" bandRow="1">
                <a:tableStyleId>{5C22544A-7EE6-4342-B048-85BDC9FD1C3A}</a:tableStyleId>
              </a:tblPr>
              <a:tblGrid>
                <a:gridCol w="865983"/>
                <a:gridCol w="350046"/>
                <a:gridCol w="894558"/>
                <a:gridCol w="894558"/>
              </a:tblGrid>
              <a:tr h="216024">
                <a:tc>
                  <a:txBody>
                    <a:bodyPr/>
                    <a:lstStyle/>
                    <a:p>
                      <a:pPr algn="ctr">
                        <a:lnSpc>
                          <a:spcPct val="115000"/>
                        </a:lnSpc>
                        <a:spcAft>
                          <a:spcPts val="0"/>
                        </a:spcAft>
                      </a:pPr>
                      <a:r>
                        <a:rPr lang="en-US" sz="1000" dirty="0" err="1">
                          <a:solidFill>
                            <a:schemeClr val="tx1"/>
                          </a:solidFill>
                          <a:effectLst/>
                        </a:rPr>
                        <a:t>Metas</a:t>
                      </a:r>
                      <a:r>
                        <a:rPr lang="en-US" sz="1000" dirty="0">
                          <a:solidFill>
                            <a:schemeClr val="tx1"/>
                          </a:solidFill>
                          <a:effectLst/>
                        </a:rPr>
                        <a:t> </a:t>
                      </a:r>
                      <a:r>
                        <a:rPr lang="en-US" sz="1000" dirty="0" err="1" smtClean="0">
                          <a:solidFill>
                            <a:schemeClr val="tx1"/>
                          </a:solidFill>
                          <a:effectLst/>
                        </a:rPr>
                        <a:t>anuales</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gridSpan="2">
                  <a:txBody>
                    <a:bodyPr/>
                    <a:lstStyle/>
                    <a:p>
                      <a:pPr algn="ctr">
                        <a:lnSpc>
                          <a:spcPct val="115000"/>
                        </a:lnSpc>
                        <a:spcAft>
                          <a:spcPts val="0"/>
                        </a:spcAft>
                      </a:pPr>
                      <a:r>
                        <a:rPr lang="en-US" sz="1000" dirty="0" err="1">
                          <a:solidFill>
                            <a:schemeClr val="tx1"/>
                          </a:solidFill>
                          <a:effectLst/>
                        </a:rPr>
                        <a:t>Descuento</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hMerge="1">
                  <a:txBody>
                    <a:bodyPr/>
                    <a:lstStyle/>
                    <a:p>
                      <a:endParaRPr lang="es-EC"/>
                    </a:p>
                  </a:txBody>
                  <a:tcPr/>
                </a:tc>
                <a:tc>
                  <a:txBody>
                    <a:bodyPr/>
                    <a:lstStyle/>
                    <a:p>
                      <a:pPr algn="ctr">
                        <a:lnSpc>
                          <a:spcPct val="115000"/>
                        </a:lnSpc>
                        <a:spcAft>
                          <a:spcPts val="0"/>
                        </a:spcAft>
                      </a:pPr>
                      <a:r>
                        <a:rPr lang="en-US" sz="1000" dirty="0" err="1">
                          <a:solidFill>
                            <a:schemeClr val="tx1"/>
                          </a:solidFill>
                          <a:effectLst/>
                        </a:rPr>
                        <a:t>Ingreso</a:t>
                      </a:r>
                      <a:r>
                        <a:rPr lang="en-US" sz="1000" dirty="0">
                          <a:solidFill>
                            <a:schemeClr val="tx1"/>
                          </a:solidFill>
                          <a:effectLst/>
                        </a:rPr>
                        <a:t> </a:t>
                      </a:r>
                      <a:r>
                        <a:rPr lang="en-US" sz="1000" dirty="0" err="1">
                          <a:solidFill>
                            <a:schemeClr val="tx1"/>
                          </a:solidFill>
                          <a:effectLst/>
                        </a:rPr>
                        <a:t>anual</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r>
              <a:tr h="350520">
                <a:tc>
                  <a:txBody>
                    <a:bodyPr/>
                    <a:lstStyle/>
                    <a:p>
                      <a:pPr algn="ctr">
                        <a:lnSpc>
                          <a:spcPct val="115000"/>
                        </a:lnSpc>
                        <a:spcAft>
                          <a:spcPts val="0"/>
                        </a:spcAft>
                      </a:pPr>
                      <a:r>
                        <a:rPr lang="en-US" sz="1000" dirty="0">
                          <a:solidFill>
                            <a:schemeClr val="tx1"/>
                          </a:solidFill>
                          <a:effectLst/>
                        </a:rPr>
                        <a:t>1</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a:solidFill>
                            <a:schemeClr val="tx1"/>
                          </a:solidFill>
                          <a:effectLst/>
                        </a:rPr>
                        <a:t>50%</a:t>
                      </a:r>
                      <a:endParaRPr lang="es-EC"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a:solidFill>
                            <a:schemeClr val="tx1"/>
                          </a:solidFill>
                          <a:effectLst/>
                        </a:rPr>
                        <a:t> $ </a:t>
                      </a:r>
                      <a:r>
                        <a:rPr lang="en-US" sz="1000" dirty="0" smtClean="0">
                          <a:solidFill>
                            <a:schemeClr val="tx1"/>
                          </a:solidFill>
                          <a:effectLst/>
                        </a:rPr>
                        <a:t>106.920,00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a:solidFill>
                            <a:schemeClr val="tx1"/>
                          </a:solidFill>
                          <a:effectLst/>
                        </a:rPr>
                        <a:t> </a:t>
                      </a:r>
                      <a:r>
                        <a:rPr lang="en-US" sz="1000" dirty="0" smtClean="0">
                          <a:solidFill>
                            <a:schemeClr val="tx1"/>
                          </a:solidFill>
                          <a:effectLst/>
                        </a:rPr>
                        <a:t>$ 106.920,00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r>
              <a:tr h="350520">
                <a:tc>
                  <a:txBody>
                    <a:bodyPr/>
                    <a:lstStyle/>
                    <a:p>
                      <a:pPr algn="ctr">
                        <a:lnSpc>
                          <a:spcPct val="115000"/>
                        </a:lnSpc>
                        <a:spcAft>
                          <a:spcPts val="0"/>
                        </a:spcAft>
                      </a:pPr>
                      <a:r>
                        <a:rPr lang="en-US" sz="1000" dirty="0">
                          <a:solidFill>
                            <a:schemeClr val="tx1"/>
                          </a:solidFill>
                          <a:effectLst/>
                        </a:rPr>
                        <a:t>2</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a:solidFill>
                            <a:schemeClr val="tx1"/>
                          </a:solidFill>
                          <a:effectLst/>
                        </a:rPr>
                        <a:t>25%</a:t>
                      </a:r>
                      <a:endParaRPr lang="es-EC"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a:solidFill>
                            <a:schemeClr val="tx1"/>
                          </a:solidFill>
                          <a:effectLst/>
                        </a:rPr>
                        <a:t> $ </a:t>
                      </a:r>
                      <a:r>
                        <a:rPr lang="en-US" sz="1000" dirty="0" smtClean="0">
                          <a:solidFill>
                            <a:schemeClr val="tx1"/>
                          </a:solidFill>
                          <a:effectLst/>
                        </a:rPr>
                        <a:t>53.460,00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a:solidFill>
                            <a:schemeClr val="tx1"/>
                          </a:solidFill>
                          <a:effectLst/>
                        </a:rPr>
                        <a:t> </a:t>
                      </a:r>
                      <a:r>
                        <a:rPr lang="en-US" sz="1000" dirty="0" smtClean="0">
                          <a:solidFill>
                            <a:schemeClr val="tx1"/>
                          </a:solidFill>
                          <a:effectLst/>
                        </a:rPr>
                        <a:t>$ </a:t>
                      </a:r>
                      <a:r>
                        <a:rPr lang="en-US" sz="1000" dirty="0">
                          <a:solidFill>
                            <a:schemeClr val="tx1"/>
                          </a:solidFill>
                          <a:effectLst/>
                        </a:rPr>
                        <a:t>160.380,00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r>
              <a:tr h="350520">
                <a:tc>
                  <a:txBody>
                    <a:bodyPr/>
                    <a:lstStyle/>
                    <a:p>
                      <a:pPr algn="ctr">
                        <a:lnSpc>
                          <a:spcPct val="115000"/>
                        </a:lnSpc>
                        <a:spcAft>
                          <a:spcPts val="0"/>
                        </a:spcAft>
                      </a:pPr>
                      <a:r>
                        <a:rPr lang="en-US" sz="1000">
                          <a:solidFill>
                            <a:schemeClr val="tx1"/>
                          </a:solidFill>
                          <a:effectLst/>
                        </a:rPr>
                        <a:t>3</a:t>
                      </a:r>
                      <a:endParaRPr lang="es-EC"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a:solidFill>
                            <a:schemeClr val="tx1"/>
                          </a:solidFill>
                          <a:effectLst/>
                        </a:rPr>
                        <a:t>10%</a:t>
                      </a:r>
                      <a:endParaRPr lang="es-EC"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a:solidFill>
                            <a:schemeClr val="tx1"/>
                          </a:solidFill>
                          <a:effectLst/>
                        </a:rPr>
                        <a:t> </a:t>
                      </a:r>
                      <a:r>
                        <a:rPr lang="en-US" sz="1000" dirty="0" smtClean="0">
                          <a:solidFill>
                            <a:schemeClr val="tx1"/>
                          </a:solidFill>
                          <a:effectLst/>
                        </a:rPr>
                        <a:t>$</a:t>
                      </a:r>
                      <a:r>
                        <a:rPr lang="en-US" sz="1000" baseline="0" dirty="0" smtClean="0">
                          <a:solidFill>
                            <a:schemeClr val="tx1"/>
                          </a:solidFill>
                          <a:effectLst/>
                        </a:rPr>
                        <a:t> </a:t>
                      </a:r>
                      <a:r>
                        <a:rPr lang="en-US" sz="1000" dirty="0" smtClean="0">
                          <a:solidFill>
                            <a:schemeClr val="tx1"/>
                          </a:solidFill>
                          <a:effectLst/>
                        </a:rPr>
                        <a:t>21.384,00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a:solidFill>
                            <a:schemeClr val="tx1"/>
                          </a:solidFill>
                          <a:effectLst/>
                        </a:rPr>
                        <a:t> </a:t>
                      </a:r>
                      <a:r>
                        <a:rPr lang="en-US" sz="1000" dirty="0" smtClean="0">
                          <a:solidFill>
                            <a:schemeClr val="tx1"/>
                          </a:solidFill>
                          <a:effectLst/>
                        </a:rPr>
                        <a:t>$</a:t>
                      </a:r>
                      <a:r>
                        <a:rPr lang="en-US" sz="1000" baseline="0" dirty="0" smtClean="0">
                          <a:solidFill>
                            <a:schemeClr val="tx1"/>
                          </a:solidFill>
                          <a:effectLst/>
                        </a:rPr>
                        <a:t> </a:t>
                      </a:r>
                      <a:r>
                        <a:rPr lang="en-US" sz="1000" dirty="0" smtClean="0">
                          <a:solidFill>
                            <a:schemeClr val="tx1"/>
                          </a:solidFill>
                          <a:effectLst/>
                        </a:rPr>
                        <a:t>192.456,00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r>
              <a:tr h="350520">
                <a:tc>
                  <a:txBody>
                    <a:bodyPr/>
                    <a:lstStyle/>
                    <a:p>
                      <a:pPr algn="ctr">
                        <a:lnSpc>
                          <a:spcPct val="115000"/>
                        </a:lnSpc>
                        <a:spcAft>
                          <a:spcPts val="0"/>
                        </a:spcAft>
                      </a:pPr>
                      <a:r>
                        <a:rPr lang="en-US" sz="1000">
                          <a:solidFill>
                            <a:schemeClr val="tx1"/>
                          </a:solidFill>
                          <a:effectLst/>
                        </a:rPr>
                        <a:t>4</a:t>
                      </a:r>
                      <a:endParaRPr lang="es-EC"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a:solidFill>
                            <a:schemeClr val="tx1"/>
                          </a:solidFill>
                          <a:effectLst/>
                        </a:rPr>
                        <a:t>5%</a:t>
                      </a:r>
                      <a:endParaRPr lang="es-EC"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a:solidFill>
                            <a:schemeClr val="tx1"/>
                          </a:solidFill>
                          <a:effectLst/>
                        </a:rPr>
                        <a:t> $ </a:t>
                      </a:r>
                      <a:r>
                        <a:rPr lang="en-US" sz="1000" dirty="0" smtClean="0">
                          <a:solidFill>
                            <a:schemeClr val="tx1"/>
                          </a:solidFill>
                          <a:effectLst/>
                        </a:rPr>
                        <a:t>10.692,00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smtClean="0">
                          <a:solidFill>
                            <a:schemeClr val="tx1"/>
                          </a:solidFill>
                          <a:effectLst/>
                        </a:rPr>
                        <a:t> $</a:t>
                      </a:r>
                      <a:r>
                        <a:rPr lang="en-US" sz="1000" baseline="0" dirty="0" smtClean="0">
                          <a:solidFill>
                            <a:schemeClr val="tx1"/>
                          </a:solidFill>
                          <a:effectLst/>
                        </a:rPr>
                        <a:t> </a:t>
                      </a:r>
                      <a:r>
                        <a:rPr lang="en-US" sz="1000" dirty="0" smtClean="0">
                          <a:solidFill>
                            <a:schemeClr val="tx1"/>
                          </a:solidFill>
                          <a:effectLst/>
                        </a:rPr>
                        <a:t>203.148,00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r>
              <a:tr h="350520">
                <a:tc>
                  <a:txBody>
                    <a:bodyPr/>
                    <a:lstStyle/>
                    <a:p>
                      <a:pPr algn="ctr">
                        <a:lnSpc>
                          <a:spcPct val="115000"/>
                        </a:lnSpc>
                        <a:spcAft>
                          <a:spcPts val="0"/>
                        </a:spcAft>
                      </a:pPr>
                      <a:r>
                        <a:rPr lang="en-US" sz="1000">
                          <a:solidFill>
                            <a:schemeClr val="tx1"/>
                          </a:solidFill>
                          <a:effectLst/>
                        </a:rPr>
                        <a:t>5</a:t>
                      </a:r>
                      <a:endParaRPr lang="es-EC"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a:solidFill>
                            <a:schemeClr val="tx1"/>
                          </a:solidFill>
                          <a:effectLst/>
                        </a:rPr>
                        <a:t>0%</a:t>
                      </a:r>
                      <a:endParaRPr lang="es-EC"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a:solidFill>
                            <a:schemeClr val="tx1"/>
                          </a:solidFill>
                          <a:effectLst/>
                        </a:rPr>
                        <a:t> </a:t>
                      </a:r>
                      <a:r>
                        <a:rPr lang="en-US" sz="1000" dirty="0" smtClean="0">
                          <a:solidFill>
                            <a:schemeClr val="tx1"/>
                          </a:solidFill>
                          <a:effectLst/>
                        </a:rPr>
                        <a:t>$</a:t>
                      </a:r>
                      <a:r>
                        <a:rPr lang="en-US" sz="1000" baseline="0" dirty="0" smtClean="0">
                          <a:solidFill>
                            <a:schemeClr val="tx1"/>
                          </a:solidFill>
                          <a:effectLst/>
                        </a:rPr>
                        <a:t> </a:t>
                      </a:r>
                      <a:r>
                        <a:rPr lang="en-US" sz="1000" dirty="0" smtClean="0">
                          <a:solidFill>
                            <a:schemeClr val="tx1"/>
                          </a:solidFill>
                          <a:effectLst/>
                        </a:rPr>
                        <a:t>-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c>
                  <a:txBody>
                    <a:bodyPr/>
                    <a:lstStyle/>
                    <a:p>
                      <a:pPr algn="ctr">
                        <a:lnSpc>
                          <a:spcPct val="115000"/>
                        </a:lnSpc>
                        <a:spcAft>
                          <a:spcPts val="0"/>
                        </a:spcAft>
                      </a:pPr>
                      <a:r>
                        <a:rPr lang="en-US" sz="1000" dirty="0">
                          <a:solidFill>
                            <a:schemeClr val="tx1"/>
                          </a:solidFill>
                          <a:effectLst/>
                        </a:rPr>
                        <a:t> </a:t>
                      </a:r>
                      <a:r>
                        <a:rPr lang="en-US" sz="1000" dirty="0" smtClean="0">
                          <a:solidFill>
                            <a:schemeClr val="tx1"/>
                          </a:solidFill>
                          <a:effectLst/>
                        </a:rPr>
                        <a:t>$</a:t>
                      </a:r>
                      <a:r>
                        <a:rPr lang="en-US" sz="1000" baseline="0" dirty="0" smtClean="0">
                          <a:solidFill>
                            <a:schemeClr val="tx1"/>
                          </a:solidFill>
                          <a:effectLst/>
                        </a:rPr>
                        <a:t> </a:t>
                      </a:r>
                      <a:r>
                        <a:rPr lang="en-US" sz="1000" dirty="0" smtClean="0">
                          <a:solidFill>
                            <a:schemeClr val="tx1"/>
                          </a:solidFill>
                          <a:effectLst/>
                        </a:rPr>
                        <a:t>213.840,00 </a:t>
                      </a:r>
                      <a:endParaRPr lang="es-EC"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704" marR="37704" marT="0" marB="0" anchor="ctr"/>
                </a:tc>
              </a:tr>
            </a:tbl>
          </a:graphicData>
        </a:graphic>
      </p:graphicFrame>
      <p:sp>
        <p:nvSpPr>
          <p:cNvPr id="5" name="CuadroTexto 4"/>
          <p:cNvSpPr txBox="1"/>
          <p:nvPr/>
        </p:nvSpPr>
        <p:spPr>
          <a:xfrm>
            <a:off x="1477018" y="3152896"/>
            <a:ext cx="3206477" cy="931022"/>
          </a:xfrm>
          <a:prstGeom prst="rect">
            <a:avLst/>
          </a:prstGeom>
          <a:noFill/>
        </p:spPr>
        <p:txBody>
          <a:bodyPr wrap="square" lIns="68579" tIns="34289" rIns="68579" bIns="34289" rtlCol="0">
            <a:spAutoFit/>
          </a:bodyPr>
          <a:lstStyle/>
          <a:p>
            <a:pPr algn="just" defTabSz="342892"/>
            <a:r>
              <a:rPr lang="es-ES" sz="1400" dirty="0">
                <a:solidFill>
                  <a:prstClr val="black"/>
                </a:solidFill>
              </a:rPr>
              <a:t>Para la emisora de radio se establecen los siguientes precios pronósticos de ventas son su respectivo descuento por promocional la misma:</a:t>
            </a:r>
            <a:endParaRPr lang="es-EC" sz="1400" dirty="0">
              <a:solidFill>
                <a:prstClr val="black"/>
              </a:solidFill>
            </a:endParaRPr>
          </a:p>
        </p:txBody>
      </p:sp>
      <p:graphicFrame>
        <p:nvGraphicFramePr>
          <p:cNvPr id="7" name="Tabla 6"/>
          <p:cNvGraphicFramePr>
            <a:graphicFrameLocks noGrp="1"/>
          </p:cNvGraphicFramePr>
          <p:nvPr>
            <p:extLst>
              <p:ext uri="{D42A27DB-BD31-4B8C-83A1-F6EECF244321}">
                <p14:modId xmlns:p14="http://schemas.microsoft.com/office/powerpoint/2010/main" val="3963851074"/>
              </p:ext>
            </p:extLst>
          </p:nvPr>
        </p:nvGraphicFramePr>
        <p:xfrm>
          <a:off x="5364088" y="879796"/>
          <a:ext cx="2910205" cy="1074420"/>
        </p:xfrm>
        <a:graphic>
          <a:graphicData uri="http://schemas.openxmlformats.org/drawingml/2006/table">
            <a:tbl>
              <a:tblPr firstRow="1" firstCol="1" bandRow="1">
                <a:tableStyleId>{F5AB1C69-6EDB-4FF4-983F-18BD219EF322}</a:tableStyleId>
              </a:tblPr>
              <a:tblGrid>
                <a:gridCol w="817245"/>
                <a:gridCol w="350520"/>
                <a:gridCol w="928370"/>
                <a:gridCol w="814070"/>
              </a:tblGrid>
              <a:tr h="285750">
                <a:tc>
                  <a:txBody>
                    <a:bodyPr/>
                    <a:lstStyle/>
                    <a:p>
                      <a:pPr algn="ctr">
                        <a:lnSpc>
                          <a:spcPct val="115000"/>
                        </a:lnSpc>
                        <a:spcAft>
                          <a:spcPts val="0"/>
                        </a:spcAft>
                      </a:pPr>
                      <a:r>
                        <a:rPr lang="en-US" sz="900" dirty="0" err="1">
                          <a:solidFill>
                            <a:schemeClr val="tx1"/>
                          </a:solidFill>
                          <a:effectLst/>
                        </a:rPr>
                        <a:t>Metas</a:t>
                      </a:r>
                      <a:r>
                        <a:rPr lang="en-US" sz="900" dirty="0">
                          <a:solidFill>
                            <a:schemeClr val="tx1"/>
                          </a:solidFill>
                          <a:effectLst/>
                        </a:rPr>
                        <a:t> </a:t>
                      </a:r>
                      <a:r>
                        <a:rPr lang="en-US" sz="900" dirty="0" err="1">
                          <a:solidFill>
                            <a:schemeClr val="tx1"/>
                          </a:solidFill>
                          <a:effectLst/>
                        </a:rPr>
                        <a:t>anuales</a:t>
                      </a:r>
                      <a:endParaRPr lang="es-EC"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gridSpan="2">
                  <a:txBody>
                    <a:bodyPr/>
                    <a:lstStyle/>
                    <a:p>
                      <a:pPr algn="ctr">
                        <a:lnSpc>
                          <a:spcPct val="115000"/>
                        </a:lnSpc>
                        <a:spcAft>
                          <a:spcPts val="0"/>
                        </a:spcAft>
                      </a:pPr>
                      <a:r>
                        <a:rPr lang="en-US" sz="900" dirty="0" err="1">
                          <a:solidFill>
                            <a:schemeClr val="tx1"/>
                          </a:solidFill>
                          <a:effectLst/>
                        </a:rPr>
                        <a:t>Descuento</a:t>
                      </a:r>
                      <a:endParaRPr lang="es-EC"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hMerge="1">
                  <a:txBody>
                    <a:bodyPr/>
                    <a:lstStyle/>
                    <a:p>
                      <a:endParaRPr lang="es-EC"/>
                    </a:p>
                  </a:txBody>
                  <a:tcPr/>
                </a:tc>
                <a:tc>
                  <a:txBody>
                    <a:bodyPr/>
                    <a:lstStyle/>
                    <a:p>
                      <a:pPr algn="ctr">
                        <a:lnSpc>
                          <a:spcPct val="115000"/>
                        </a:lnSpc>
                        <a:spcAft>
                          <a:spcPts val="0"/>
                        </a:spcAft>
                      </a:pPr>
                      <a:r>
                        <a:rPr lang="en-US" sz="900" dirty="0" err="1">
                          <a:solidFill>
                            <a:schemeClr val="tx1"/>
                          </a:solidFill>
                          <a:effectLst/>
                        </a:rPr>
                        <a:t>Ingreso</a:t>
                      </a:r>
                      <a:r>
                        <a:rPr lang="en-US" sz="900" dirty="0">
                          <a:solidFill>
                            <a:schemeClr val="tx1"/>
                          </a:solidFill>
                          <a:effectLst/>
                        </a:rPr>
                        <a:t> </a:t>
                      </a:r>
                      <a:r>
                        <a:rPr lang="en-US" sz="900" dirty="0" err="1">
                          <a:solidFill>
                            <a:schemeClr val="tx1"/>
                          </a:solidFill>
                          <a:effectLst/>
                        </a:rPr>
                        <a:t>anual</a:t>
                      </a:r>
                      <a:endParaRPr lang="es-EC"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144590">
                <a:tc>
                  <a:txBody>
                    <a:bodyPr/>
                    <a:lstStyle/>
                    <a:p>
                      <a:pPr algn="ctr">
                        <a:lnSpc>
                          <a:spcPct val="115000"/>
                        </a:lnSpc>
                        <a:spcAft>
                          <a:spcPts val="0"/>
                        </a:spcAft>
                      </a:pPr>
                      <a:r>
                        <a:rPr lang="en-US" sz="900">
                          <a:solidFill>
                            <a:schemeClr val="tx1"/>
                          </a:solidFill>
                          <a:effectLst/>
                        </a:rPr>
                        <a:t>1</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50%</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$212.384,40 </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$212.384,40 </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144590">
                <a:tc>
                  <a:txBody>
                    <a:bodyPr/>
                    <a:lstStyle/>
                    <a:p>
                      <a:pPr algn="ctr">
                        <a:lnSpc>
                          <a:spcPct val="115000"/>
                        </a:lnSpc>
                        <a:spcAft>
                          <a:spcPts val="0"/>
                        </a:spcAft>
                      </a:pPr>
                      <a:r>
                        <a:rPr lang="en-US" sz="900">
                          <a:solidFill>
                            <a:schemeClr val="tx1"/>
                          </a:solidFill>
                          <a:effectLst/>
                        </a:rPr>
                        <a:t>2</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25%</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$106.192,20 </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$318.576,60 </a:t>
                      </a:r>
                      <a:endParaRPr lang="es-EC"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144590">
                <a:tc>
                  <a:txBody>
                    <a:bodyPr/>
                    <a:lstStyle/>
                    <a:p>
                      <a:pPr algn="ctr">
                        <a:lnSpc>
                          <a:spcPct val="115000"/>
                        </a:lnSpc>
                        <a:spcAft>
                          <a:spcPts val="0"/>
                        </a:spcAft>
                      </a:pPr>
                      <a:r>
                        <a:rPr lang="en-US" sz="900">
                          <a:solidFill>
                            <a:schemeClr val="tx1"/>
                          </a:solidFill>
                          <a:effectLst/>
                        </a:rPr>
                        <a:t>3</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10%</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42.476,88 </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$382.291,92 </a:t>
                      </a:r>
                      <a:endParaRPr lang="es-EC"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144590">
                <a:tc>
                  <a:txBody>
                    <a:bodyPr/>
                    <a:lstStyle/>
                    <a:p>
                      <a:pPr algn="ctr">
                        <a:lnSpc>
                          <a:spcPct val="115000"/>
                        </a:lnSpc>
                        <a:spcAft>
                          <a:spcPts val="0"/>
                        </a:spcAft>
                      </a:pPr>
                      <a:r>
                        <a:rPr lang="en-US" sz="900" dirty="0">
                          <a:solidFill>
                            <a:schemeClr val="tx1"/>
                          </a:solidFill>
                          <a:effectLst/>
                        </a:rPr>
                        <a:t>4</a:t>
                      </a:r>
                      <a:endParaRPr lang="es-EC"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5%</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21.238,44 </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$403.530,36 </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r h="144590">
                <a:tc>
                  <a:txBody>
                    <a:bodyPr/>
                    <a:lstStyle/>
                    <a:p>
                      <a:pPr algn="ctr">
                        <a:lnSpc>
                          <a:spcPct val="115000"/>
                        </a:lnSpc>
                        <a:spcAft>
                          <a:spcPts val="0"/>
                        </a:spcAft>
                      </a:pPr>
                      <a:r>
                        <a:rPr lang="en-US" sz="900">
                          <a:solidFill>
                            <a:schemeClr val="tx1"/>
                          </a:solidFill>
                          <a:effectLst/>
                        </a:rPr>
                        <a:t>5</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0%</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a:solidFill>
                            <a:schemeClr val="tx1"/>
                          </a:solidFill>
                          <a:effectLst/>
                        </a:rPr>
                        <a:t> $                  -   </a:t>
                      </a:r>
                      <a:endParaRPr lang="es-EC"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15000"/>
                        </a:lnSpc>
                        <a:spcAft>
                          <a:spcPts val="0"/>
                        </a:spcAft>
                      </a:pPr>
                      <a:r>
                        <a:rPr lang="en-US" sz="900" dirty="0">
                          <a:solidFill>
                            <a:schemeClr val="tx1"/>
                          </a:solidFill>
                          <a:effectLst/>
                        </a:rPr>
                        <a:t> $424.768,80 </a:t>
                      </a:r>
                      <a:endParaRPr lang="es-EC"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r>
            </a:tbl>
          </a:graphicData>
        </a:graphic>
      </p:graphicFrame>
      <p:sp>
        <p:nvSpPr>
          <p:cNvPr id="8" name="CuadroTexto 7"/>
          <p:cNvSpPr txBox="1"/>
          <p:nvPr/>
        </p:nvSpPr>
        <p:spPr>
          <a:xfrm>
            <a:off x="1043608" y="977266"/>
            <a:ext cx="3949700" cy="946412"/>
          </a:xfrm>
          <a:prstGeom prst="rect">
            <a:avLst/>
          </a:prstGeom>
          <a:noFill/>
        </p:spPr>
        <p:txBody>
          <a:bodyPr wrap="square" lIns="68579" tIns="34289" rIns="68579" bIns="34289" rtlCol="0">
            <a:spAutoFit/>
          </a:bodyPr>
          <a:lstStyle/>
          <a:p>
            <a:pPr algn="just" defTabSz="342892"/>
            <a:r>
              <a:rPr lang="es-ES" sz="1400" dirty="0">
                <a:solidFill>
                  <a:prstClr val="black"/>
                </a:solidFill>
              </a:rPr>
              <a:t>Debido a que el canal está iniciando, se ha establecido una política de descuentos del precio inicial del segundo de publicidad en televisión para captar público de la siguiente manera:</a:t>
            </a:r>
            <a:endParaRPr lang="es-EC" sz="1400" dirty="0">
              <a:solidFill>
                <a:prstClr val="black"/>
              </a:solidFill>
            </a:endParaRPr>
          </a:p>
        </p:txBody>
      </p:sp>
      <p:sp>
        <p:nvSpPr>
          <p:cNvPr id="9" name="CuadroTexto 8"/>
          <p:cNvSpPr txBox="1"/>
          <p:nvPr/>
        </p:nvSpPr>
        <p:spPr>
          <a:xfrm>
            <a:off x="2427129" y="2211710"/>
            <a:ext cx="4512733" cy="412373"/>
          </a:xfrm>
          <a:prstGeom prst="rect">
            <a:avLst/>
          </a:prstGeom>
          <a:noFill/>
        </p:spPr>
        <p:txBody>
          <a:bodyPr wrap="square" lIns="68579" tIns="34289" rIns="68579" bIns="34289" rtlCol="0">
            <a:spAutoFit/>
          </a:bodyPr>
          <a:lstStyle/>
          <a:p>
            <a:pPr defTabSz="685783">
              <a:lnSpc>
                <a:spcPct val="80000"/>
              </a:lnSpc>
              <a:spcBef>
                <a:spcPct val="0"/>
              </a:spcBef>
            </a:pPr>
            <a:r>
              <a:rPr lang="es-EC" sz="2700" spc="75" dirty="0">
                <a:solidFill>
                  <a:prstClr val="black">
                    <a:lumMod val="95000"/>
                    <a:lumOff val="5000"/>
                  </a:prstClr>
                </a:solidFill>
                <a:latin typeface="Tw Cen MT Condensed" panose="020B0606020104020203"/>
              </a:rPr>
              <a:t>PROPUESTA DE DESCUENTOS RADIALES</a:t>
            </a:r>
          </a:p>
        </p:txBody>
      </p:sp>
      <p:sp>
        <p:nvSpPr>
          <p:cNvPr id="10" name="CuadroTexto 9"/>
          <p:cNvSpPr txBox="1"/>
          <p:nvPr/>
        </p:nvSpPr>
        <p:spPr>
          <a:xfrm>
            <a:off x="2427127" y="287169"/>
            <a:ext cx="4660900" cy="412373"/>
          </a:xfrm>
          <a:prstGeom prst="rect">
            <a:avLst/>
          </a:prstGeom>
          <a:noFill/>
        </p:spPr>
        <p:txBody>
          <a:bodyPr wrap="square" lIns="68579" tIns="34289" rIns="68579" bIns="34289" rtlCol="0">
            <a:spAutoFit/>
          </a:bodyPr>
          <a:lstStyle/>
          <a:p>
            <a:pPr defTabSz="685783">
              <a:lnSpc>
                <a:spcPct val="80000"/>
              </a:lnSpc>
              <a:spcBef>
                <a:spcPct val="0"/>
              </a:spcBef>
            </a:pPr>
            <a:r>
              <a:rPr lang="es-EC" sz="2700" spc="75" dirty="0">
                <a:solidFill>
                  <a:prstClr val="black">
                    <a:lumMod val="95000"/>
                    <a:lumOff val="5000"/>
                  </a:prstClr>
                </a:solidFill>
                <a:latin typeface="Tw Cen MT Condensed" panose="020B0606020104020203"/>
              </a:rPr>
              <a:t>PROPUESTA DE DESCUENTOS TELEVISIVOS</a:t>
            </a:r>
          </a:p>
        </p:txBody>
      </p:sp>
    </p:spTree>
    <p:extLst>
      <p:ext uri="{BB962C8B-B14F-4D97-AF65-F5344CB8AC3E}">
        <p14:creationId xmlns:p14="http://schemas.microsoft.com/office/powerpoint/2010/main" val="19018269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83568" y="627534"/>
            <a:ext cx="1322492" cy="715578"/>
          </a:xfrm>
          <a:prstGeom prst="rect">
            <a:avLst/>
          </a:prstGeom>
          <a:noFill/>
        </p:spPr>
        <p:txBody>
          <a:bodyPr wrap="square" lIns="68579" tIns="34289" rIns="68579" bIns="34289" rtlCol="0">
            <a:spAutoFit/>
          </a:bodyPr>
          <a:lstStyle/>
          <a:p>
            <a:pPr defTabSz="342892"/>
            <a:r>
              <a:rPr lang="es-EC" sz="1400" dirty="0" smtClean="0">
                <a:solidFill>
                  <a:prstClr val="black"/>
                </a:solidFill>
                <a:effectLst>
                  <a:outerShdw blurRad="38100" dist="38100" dir="2700000" algn="tl">
                    <a:srgbClr val="000000">
                      <a:alpha val="43137"/>
                    </a:srgbClr>
                  </a:outerShdw>
                </a:effectLst>
              </a:rPr>
              <a:t>PROPUESTA </a:t>
            </a:r>
          </a:p>
          <a:p>
            <a:pPr defTabSz="342892"/>
            <a:r>
              <a:rPr lang="es-EC" sz="1400" dirty="0" smtClean="0">
                <a:solidFill>
                  <a:prstClr val="black"/>
                </a:solidFill>
                <a:effectLst>
                  <a:outerShdw blurRad="38100" dist="38100" dir="2700000" algn="tl">
                    <a:srgbClr val="000000">
                      <a:alpha val="43137"/>
                    </a:srgbClr>
                  </a:outerShdw>
                </a:effectLst>
              </a:rPr>
              <a:t>ESTRATÉGICA </a:t>
            </a:r>
          </a:p>
          <a:p>
            <a:pPr defTabSz="342892"/>
            <a:r>
              <a:rPr lang="es-EC" sz="1400" dirty="0" smtClean="0">
                <a:solidFill>
                  <a:prstClr val="black"/>
                </a:solidFill>
                <a:effectLst>
                  <a:outerShdw blurRad="38100" dist="38100" dir="2700000" algn="tl">
                    <a:srgbClr val="000000">
                      <a:alpha val="43137"/>
                    </a:srgbClr>
                  </a:outerShdw>
                </a:effectLst>
              </a:rPr>
              <a:t>DEL PROYECTO</a:t>
            </a:r>
            <a:endParaRPr lang="es-EC" sz="1400" dirty="0">
              <a:solidFill>
                <a:prstClr val="black"/>
              </a:solidFill>
              <a:effectLst>
                <a:outerShdw blurRad="38100" dist="38100" dir="2700000" algn="tl">
                  <a:srgbClr val="000000">
                    <a:alpha val="43137"/>
                  </a:srgbClr>
                </a:outerShdw>
              </a:effectLst>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19622"/>
            <a:ext cx="8466794"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394530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745" y="1403713"/>
            <a:ext cx="8254727" cy="361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uadroTexto 4"/>
          <p:cNvSpPr txBox="1"/>
          <p:nvPr/>
        </p:nvSpPr>
        <p:spPr>
          <a:xfrm>
            <a:off x="683568" y="627534"/>
            <a:ext cx="1322492" cy="715578"/>
          </a:xfrm>
          <a:prstGeom prst="rect">
            <a:avLst/>
          </a:prstGeom>
          <a:noFill/>
        </p:spPr>
        <p:txBody>
          <a:bodyPr wrap="square" lIns="68579" tIns="34289" rIns="68579" bIns="34289" rtlCol="0">
            <a:spAutoFit/>
          </a:bodyPr>
          <a:lstStyle/>
          <a:p>
            <a:pPr defTabSz="342892"/>
            <a:r>
              <a:rPr lang="es-EC" sz="1400" dirty="0" smtClean="0">
                <a:solidFill>
                  <a:prstClr val="black"/>
                </a:solidFill>
                <a:effectLst>
                  <a:outerShdw blurRad="38100" dist="38100" dir="2700000" algn="tl">
                    <a:srgbClr val="000000">
                      <a:alpha val="43137"/>
                    </a:srgbClr>
                  </a:outerShdw>
                </a:effectLst>
              </a:rPr>
              <a:t>PROPUESTA </a:t>
            </a:r>
          </a:p>
          <a:p>
            <a:pPr defTabSz="342892"/>
            <a:r>
              <a:rPr lang="es-EC" sz="1400" dirty="0" smtClean="0">
                <a:solidFill>
                  <a:prstClr val="black"/>
                </a:solidFill>
                <a:effectLst>
                  <a:outerShdw blurRad="38100" dist="38100" dir="2700000" algn="tl">
                    <a:srgbClr val="000000">
                      <a:alpha val="43137"/>
                    </a:srgbClr>
                  </a:outerShdw>
                </a:effectLst>
              </a:rPr>
              <a:t>ESTRATÉGICA </a:t>
            </a:r>
          </a:p>
          <a:p>
            <a:pPr defTabSz="342892"/>
            <a:r>
              <a:rPr lang="es-EC" sz="1400" dirty="0" smtClean="0">
                <a:solidFill>
                  <a:prstClr val="black"/>
                </a:solidFill>
                <a:effectLst>
                  <a:outerShdw blurRad="38100" dist="38100" dir="2700000" algn="tl">
                    <a:srgbClr val="000000">
                      <a:alpha val="43137"/>
                    </a:srgbClr>
                  </a:outerShdw>
                </a:effectLst>
              </a:rPr>
              <a:t>DEL PROYECTO</a:t>
            </a:r>
            <a:endParaRPr lang="es-EC" sz="1400"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4789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45967"/>
            <a:ext cx="8424935" cy="2409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uadroTexto 4"/>
          <p:cNvSpPr txBox="1"/>
          <p:nvPr/>
        </p:nvSpPr>
        <p:spPr>
          <a:xfrm>
            <a:off x="683568" y="627534"/>
            <a:ext cx="1322492" cy="715578"/>
          </a:xfrm>
          <a:prstGeom prst="rect">
            <a:avLst/>
          </a:prstGeom>
          <a:noFill/>
        </p:spPr>
        <p:txBody>
          <a:bodyPr wrap="square" lIns="68579" tIns="34289" rIns="68579" bIns="34289" rtlCol="0">
            <a:spAutoFit/>
          </a:bodyPr>
          <a:lstStyle/>
          <a:p>
            <a:pPr defTabSz="342892"/>
            <a:r>
              <a:rPr lang="es-EC" sz="1400" dirty="0" smtClean="0">
                <a:solidFill>
                  <a:prstClr val="black"/>
                </a:solidFill>
                <a:effectLst>
                  <a:outerShdw blurRad="38100" dist="38100" dir="2700000" algn="tl">
                    <a:srgbClr val="000000">
                      <a:alpha val="43137"/>
                    </a:srgbClr>
                  </a:outerShdw>
                </a:effectLst>
              </a:rPr>
              <a:t>PROPUESTA </a:t>
            </a:r>
          </a:p>
          <a:p>
            <a:pPr defTabSz="342892"/>
            <a:r>
              <a:rPr lang="es-EC" sz="1400" dirty="0" smtClean="0">
                <a:solidFill>
                  <a:prstClr val="black"/>
                </a:solidFill>
                <a:effectLst>
                  <a:outerShdw blurRad="38100" dist="38100" dir="2700000" algn="tl">
                    <a:srgbClr val="000000">
                      <a:alpha val="43137"/>
                    </a:srgbClr>
                  </a:outerShdw>
                </a:effectLst>
              </a:rPr>
              <a:t>ESTRATÉGICA </a:t>
            </a:r>
          </a:p>
          <a:p>
            <a:pPr defTabSz="342892"/>
            <a:r>
              <a:rPr lang="es-EC" sz="1400" dirty="0" smtClean="0">
                <a:solidFill>
                  <a:prstClr val="black"/>
                </a:solidFill>
                <a:effectLst>
                  <a:outerShdw blurRad="38100" dist="38100" dir="2700000" algn="tl">
                    <a:srgbClr val="000000">
                      <a:alpha val="43137"/>
                    </a:srgbClr>
                  </a:outerShdw>
                </a:effectLst>
              </a:rPr>
              <a:t>DEL PROYECTO</a:t>
            </a:r>
            <a:endParaRPr lang="es-EC" sz="1400"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335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p:cNvSpPr>
            <a:spLocks noGrp="1"/>
          </p:cNvSpPr>
          <p:nvPr>
            <p:ph type="title"/>
          </p:nvPr>
        </p:nvSpPr>
        <p:spPr>
          <a:xfrm>
            <a:off x="768096" y="270100"/>
            <a:ext cx="7290054" cy="1124712"/>
          </a:xfrm>
        </p:spPr>
        <p:txBody>
          <a:bodyPr/>
          <a:lstStyle/>
          <a:p>
            <a:r>
              <a:rPr lang="es-EC" dirty="0" smtClean="0"/>
              <a:t>conclusiones</a:t>
            </a:r>
            <a:endParaRPr lang="es-EC" dirty="0"/>
          </a:p>
        </p:txBody>
      </p:sp>
      <p:sp>
        <p:nvSpPr>
          <p:cNvPr id="11" name="Marcador de contenido 10"/>
          <p:cNvSpPr>
            <a:spLocks noGrp="1"/>
          </p:cNvSpPr>
          <p:nvPr>
            <p:ph idx="1"/>
          </p:nvPr>
        </p:nvSpPr>
        <p:spPr>
          <a:xfrm>
            <a:off x="768097" y="1276645"/>
            <a:ext cx="7290055" cy="3455377"/>
          </a:xfrm>
        </p:spPr>
        <p:txBody>
          <a:bodyPr>
            <a:normAutofit fontScale="92500" lnSpcReduction="20000"/>
          </a:bodyPr>
          <a:lstStyle/>
          <a:p>
            <a:pPr marL="342892" indent="-342892" algn="just">
              <a:buFont typeface="+mj-lt"/>
              <a:buAutoNum type="arabicPeriod"/>
            </a:pPr>
            <a:r>
              <a:rPr lang="es-EC" dirty="0" smtClean="0"/>
              <a:t>En base a los datos históricos </a:t>
            </a:r>
            <a:r>
              <a:rPr lang="es-EC" dirty="0" smtClean="0"/>
              <a:t>obtenidos</a:t>
            </a:r>
            <a:r>
              <a:rPr lang="es-EC" dirty="0" smtClean="0"/>
              <a:t> </a:t>
            </a:r>
            <a:r>
              <a:rPr lang="es-EC" dirty="0" smtClean="0"/>
              <a:t>en el presente estudio, se ha evidenciado que tanto en algunas regiones de Europa como Latinoamérica, la participación de la comunidad universitaria en los medios de comunicación se ha visto apoyado por el gobierno e instituciones privadas que corroboran la pertenencia de frecuencias de radio y televisión a los centros de educación superior.</a:t>
            </a:r>
          </a:p>
          <a:p>
            <a:pPr marL="342892" indent="-342892" algn="just">
              <a:buFont typeface="+mj-lt"/>
              <a:buAutoNum type="arabicPeriod"/>
            </a:pPr>
            <a:r>
              <a:rPr lang="es-EC" dirty="0" smtClean="0"/>
              <a:t>Dentro del análisis realizado hemos podido verificar que los contenidos audiovisuales a desarrollarse son netamente científicos, educativos, culturales y deportivos, relacionados a las actividades desarrolladas por la Universidad y otras a nivel internacional.</a:t>
            </a:r>
          </a:p>
          <a:p>
            <a:pPr marL="342892" indent="-342892" algn="just">
              <a:buFont typeface="+mj-lt"/>
              <a:buAutoNum type="arabicPeriod"/>
            </a:pPr>
            <a:r>
              <a:rPr lang="es-EC" dirty="0" smtClean="0"/>
              <a:t>Las universidades investigadas tanto en los datos históricos como en los datos obtenidos por la ARCOTEL, cuentan con la infraestructura y personal capacitado para desarrollar contenidos audiovisuales; como por ejemplo una carrera de Comunicación social. </a:t>
            </a:r>
          </a:p>
          <a:p>
            <a:pPr marL="342892" indent="-342892" algn="just">
              <a:buFont typeface="+mj-lt"/>
              <a:buAutoNum type="arabicPeriod"/>
            </a:pPr>
            <a:r>
              <a:rPr lang="es-EC" dirty="0" smtClean="0"/>
              <a:t>Al adquirir la infraestructura adecuada, la Universidad de las Fuerzas Armadas-ESPE, sería la pionera en contar con un medio televisivo TDT (Televisión Digital Terrestre) en la Provincia de Pichincha.</a:t>
            </a:r>
          </a:p>
          <a:p>
            <a:pPr algn="just"/>
            <a:endParaRPr lang="es-EC" dirty="0"/>
          </a:p>
        </p:txBody>
      </p:sp>
    </p:spTree>
    <p:extLst>
      <p:ext uri="{BB962C8B-B14F-4D97-AF65-F5344CB8AC3E}">
        <p14:creationId xmlns:p14="http://schemas.microsoft.com/office/powerpoint/2010/main" val="2981048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RECOMENDACIONES</a:t>
            </a:r>
            <a:endParaRPr lang="es-EC" dirty="0"/>
          </a:p>
        </p:txBody>
      </p:sp>
      <p:sp>
        <p:nvSpPr>
          <p:cNvPr id="3" name="Marcador de contenido 2"/>
          <p:cNvSpPr>
            <a:spLocks noGrp="1"/>
          </p:cNvSpPr>
          <p:nvPr>
            <p:ph idx="1"/>
          </p:nvPr>
        </p:nvSpPr>
        <p:spPr>
          <a:xfrm>
            <a:off x="768097" y="1408528"/>
            <a:ext cx="7290055" cy="3017520"/>
          </a:xfrm>
        </p:spPr>
        <p:txBody>
          <a:bodyPr>
            <a:normAutofit fontScale="92500" lnSpcReduction="20000"/>
          </a:bodyPr>
          <a:lstStyle/>
          <a:p>
            <a:pPr marL="342892" indent="-342892" algn="just">
              <a:buFont typeface="+mj-lt"/>
              <a:buAutoNum type="arabicPeriod"/>
            </a:pPr>
            <a:r>
              <a:rPr lang="es-EC" dirty="0"/>
              <a:t>La Universidad de las Fuerzas Armadas al contar con medios televisivos y radiales debe apuntar a ofrecer contenidos de calidad similares o superiores a los medios comerciales (</a:t>
            </a:r>
            <a:r>
              <a:rPr lang="es-EC" dirty="0" err="1"/>
              <a:t>Ecuavisa</a:t>
            </a:r>
            <a:r>
              <a:rPr lang="es-EC" dirty="0"/>
              <a:t>, Radio la Joya, entre otros) para generar ventas que permitan recuperar la inversión en el menor tiempo posible</a:t>
            </a:r>
            <a:r>
              <a:rPr lang="es-EC" dirty="0" smtClean="0"/>
              <a:t>.</a:t>
            </a:r>
          </a:p>
          <a:p>
            <a:pPr marL="342892" indent="-342892" algn="just">
              <a:buFont typeface="+mj-lt"/>
              <a:buAutoNum type="arabicPeriod"/>
            </a:pPr>
            <a:r>
              <a:rPr lang="es-EC" dirty="0" smtClean="0"/>
              <a:t>La Universidad debería involucrar de forma inclusiva a los estudiantes para que los mismo puedan generar propuestas encaminadas a la producción, participación y vinculación audiovisual de los medios de comunicación hacia el publico interno y externo.</a:t>
            </a:r>
          </a:p>
          <a:p>
            <a:pPr marL="342892" indent="-342892" algn="just">
              <a:buFont typeface="+mj-lt"/>
              <a:buAutoNum type="arabicPeriod"/>
            </a:pPr>
            <a:r>
              <a:rPr lang="es-EC" dirty="0" smtClean="0"/>
              <a:t>Uno de los objetivos principales que debería perseguir este proyecto es implementar un departamento de Marketing y Ventas que se encargue constantemente de generar ingresos a través de entidades públicas y privadas .</a:t>
            </a:r>
          </a:p>
          <a:p>
            <a:pPr marL="342892" indent="-342892" algn="just">
              <a:buFont typeface="+mj-lt"/>
              <a:buAutoNum type="arabicPeriod"/>
            </a:pPr>
            <a:r>
              <a:rPr lang="es-EC" dirty="0" smtClean="0"/>
              <a:t>Para que el proyecto sea rentable el departamento de Marketing y Ventas deberá cumplir las metas propuestas en el presente estudio.</a:t>
            </a:r>
          </a:p>
          <a:p>
            <a:pPr marL="342892" indent="-342892" algn="just">
              <a:buFont typeface="+mj-lt"/>
              <a:buAutoNum type="arabicPeriod"/>
            </a:pPr>
            <a:endParaRPr lang="es-EC" dirty="0" smtClean="0"/>
          </a:p>
          <a:p>
            <a:pPr marL="342892" indent="-342892" algn="just">
              <a:buFont typeface="+mj-lt"/>
              <a:buAutoNum type="arabicPeriod"/>
            </a:pPr>
            <a:endParaRPr lang="es-EC" dirty="0" smtClean="0"/>
          </a:p>
          <a:p>
            <a:pPr marL="342892" indent="-342892" algn="just">
              <a:buFont typeface="+mj-lt"/>
              <a:buAutoNum type="arabicPeriod"/>
            </a:pPr>
            <a:endParaRPr lang="es-EC" dirty="0"/>
          </a:p>
          <a:p>
            <a:pPr marL="342892" indent="-342892" algn="just">
              <a:buFont typeface="+mj-lt"/>
              <a:buAutoNum type="arabicPeriod"/>
            </a:pPr>
            <a:endParaRPr lang="es-EC" dirty="0"/>
          </a:p>
        </p:txBody>
      </p:sp>
    </p:spTree>
    <p:extLst>
      <p:ext uri="{BB962C8B-B14F-4D97-AF65-F5344CB8AC3E}">
        <p14:creationId xmlns:p14="http://schemas.microsoft.com/office/powerpoint/2010/main" val="3669861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455218142"/>
              </p:ext>
            </p:extLst>
          </p:nvPr>
        </p:nvGraphicFramePr>
        <p:xfrm>
          <a:off x="299435" y="202841"/>
          <a:ext cx="8702899" cy="4829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770306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8778" y="0"/>
            <a:ext cx="7290054" cy="1124712"/>
          </a:xfrm>
        </p:spPr>
        <p:txBody>
          <a:bodyPr/>
          <a:lstStyle/>
          <a:p>
            <a:pPr algn="ctr"/>
            <a:r>
              <a:rPr lang="es-EC" dirty="0" smtClean="0"/>
              <a:t>0BJETIVOS</a:t>
            </a:r>
            <a:endParaRPr lang="es-EC" dirty="0"/>
          </a:p>
        </p:txBody>
      </p:sp>
      <p:graphicFrame>
        <p:nvGraphicFramePr>
          <p:cNvPr id="4" name="Diagrama 3"/>
          <p:cNvGraphicFramePr/>
          <p:nvPr>
            <p:extLst>
              <p:ext uri="{D42A27DB-BD31-4B8C-83A1-F6EECF244321}">
                <p14:modId xmlns:p14="http://schemas.microsoft.com/office/powerpoint/2010/main" val="3147982403"/>
              </p:ext>
            </p:extLst>
          </p:nvPr>
        </p:nvGraphicFramePr>
        <p:xfrm>
          <a:off x="467544" y="555526"/>
          <a:ext cx="8219941" cy="4401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895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7505" y="0"/>
            <a:ext cx="7290054" cy="1124712"/>
          </a:xfrm>
        </p:spPr>
        <p:txBody>
          <a:bodyPr>
            <a:normAutofit/>
          </a:bodyPr>
          <a:lstStyle/>
          <a:p>
            <a:r>
              <a:rPr lang="es-ES" sz="2700" cap="none" dirty="0"/>
              <a:t>IDENTIFICACIÓN, DESCRIPCIÓN Y DIAGNÓSTICO DEL PROBLEMA</a:t>
            </a:r>
            <a:endParaRPr lang="es-EC" sz="2700" cap="none" dirty="0"/>
          </a:p>
        </p:txBody>
      </p:sp>
      <p:graphicFrame>
        <p:nvGraphicFramePr>
          <p:cNvPr id="4" name="Diagrama 3"/>
          <p:cNvGraphicFramePr/>
          <p:nvPr>
            <p:extLst>
              <p:ext uri="{D42A27DB-BD31-4B8C-83A1-F6EECF244321}">
                <p14:modId xmlns:p14="http://schemas.microsoft.com/office/powerpoint/2010/main" val="3000825679"/>
              </p:ext>
            </p:extLst>
          </p:nvPr>
        </p:nvGraphicFramePr>
        <p:xfrm>
          <a:off x="530386" y="952170"/>
          <a:ext cx="8374488" cy="42741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6608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C" sz="6600" dirty="0"/>
              <a:t/>
            </a:r>
            <a:br>
              <a:rPr lang="es-EC" sz="6600" dirty="0"/>
            </a:br>
            <a:r>
              <a:rPr lang="es-EC" sz="6600" dirty="0"/>
              <a:t>ANÁLISIS</a:t>
            </a:r>
            <a:br>
              <a:rPr lang="es-EC" sz="6600" dirty="0"/>
            </a:br>
            <a:endParaRPr lang="es-EC" sz="6600" dirty="0"/>
          </a:p>
        </p:txBody>
      </p:sp>
      <p:sp>
        <p:nvSpPr>
          <p:cNvPr id="3" name="Subtítulo 2"/>
          <p:cNvSpPr>
            <a:spLocks noGrp="1"/>
          </p:cNvSpPr>
          <p:nvPr>
            <p:ph type="subTitle" idx="1"/>
          </p:nvPr>
        </p:nvSpPr>
        <p:spPr/>
        <p:txBody>
          <a:bodyPr/>
          <a:lstStyle/>
          <a:p>
            <a:endParaRPr lang="es-EC" dirty="0"/>
          </a:p>
        </p:txBody>
      </p:sp>
    </p:spTree>
    <p:extLst>
      <p:ext uri="{BB962C8B-B14F-4D97-AF65-F5344CB8AC3E}">
        <p14:creationId xmlns:p14="http://schemas.microsoft.com/office/powerpoint/2010/main" val="3277266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7953" y="182975"/>
            <a:ext cx="7290054" cy="1124712"/>
          </a:xfrm>
        </p:spPr>
        <p:txBody>
          <a:bodyPr/>
          <a:lstStyle/>
          <a:p>
            <a:r>
              <a:rPr lang="es-ES" cap="none" dirty="0" smtClean="0"/>
              <a:t>MUESTRA</a:t>
            </a:r>
            <a:endParaRPr lang="es-EC" cap="none"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37818456"/>
              </p:ext>
            </p:extLst>
          </p:nvPr>
        </p:nvGraphicFramePr>
        <p:xfrm>
          <a:off x="698032" y="1184597"/>
          <a:ext cx="5674168" cy="3265717"/>
        </p:xfrm>
        <a:graphic>
          <a:graphicData uri="http://schemas.openxmlformats.org/drawingml/2006/table">
            <a:tbl>
              <a:tblPr firstRow="1" firstCol="1" bandRow="1">
                <a:tableStyleId>{85BE263C-DBD7-4A20-BB59-AAB30ACAA65A}</a:tableStyleId>
              </a:tblPr>
              <a:tblGrid>
                <a:gridCol w="2852547"/>
                <a:gridCol w="961707"/>
                <a:gridCol w="764857"/>
                <a:gridCol w="1095057"/>
              </a:tblGrid>
              <a:tr h="342900">
                <a:tc>
                  <a:txBody>
                    <a:bodyPr/>
                    <a:lstStyle/>
                    <a:p>
                      <a:pPr>
                        <a:lnSpc>
                          <a:spcPct val="107000"/>
                        </a:lnSpc>
                      </a:pPr>
                      <a:endParaRPr lang="es-EC" sz="1400" dirty="0">
                        <a:effectLst/>
                        <a:latin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50000"/>
                        </a:lnSpc>
                        <a:spcAft>
                          <a:spcPts val="0"/>
                        </a:spcAft>
                      </a:pPr>
                      <a:r>
                        <a:rPr lang="en-US" sz="1500">
                          <a:effectLst/>
                        </a:rPr>
                        <a:t>Total</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dirty="0">
                          <a:effectLst/>
                        </a:rPr>
                        <a:t>%</a:t>
                      </a:r>
                      <a:endParaRPr lang="es-EC"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dirty="0">
                          <a:effectLst/>
                        </a:rPr>
                        <a:t># </a:t>
                      </a:r>
                      <a:r>
                        <a:rPr lang="en-US" sz="1500" dirty="0" err="1" smtClean="0">
                          <a:effectLst/>
                        </a:rPr>
                        <a:t>Encuestas</a:t>
                      </a:r>
                      <a:endParaRPr lang="es-EC"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r>
              <a:tr h="485387">
                <a:tc>
                  <a:txBody>
                    <a:bodyPr/>
                    <a:lstStyle/>
                    <a:p>
                      <a:pPr algn="ctr">
                        <a:lnSpc>
                          <a:spcPct val="150000"/>
                        </a:lnSpc>
                        <a:spcAft>
                          <a:spcPts val="0"/>
                        </a:spcAft>
                      </a:pPr>
                      <a:r>
                        <a:rPr lang="en-US" sz="1500">
                          <a:effectLst/>
                        </a:rPr>
                        <a:t>Cayambe – Cayambe</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31.162</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1,95%</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dirty="0">
                          <a:effectLst/>
                        </a:rPr>
                        <a:t>8</a:t>
                      </a:r>
                      <a:endParaRPr lang="es-EC"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r>
              <a:tr h="342900">
                <a:tc>
                  <a:txBody>
                    <a:bodyPr/>
                    <a:lstStyle/>
                    <a:p>
                      <a:pPr algn="ctr">
                        <a:lnSpc>
                          <a:spcPct val="150000"/>
                        </a:lnSpc>
                        <a:spcAft>
                          <a:spcPts val="0"/>
                        </a:spcAft>
                      </a:pPr>
                      <a:r>
                        <a:rPr lang="en-US" sz="1500">
                          <a:effectLst/>
                        </a:rPr>
                        <a:t>Mejía – Machachi</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17.712</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1,11%</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4</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r>
              <a:tr h="578670">
                <a:tc>
                  <a:txBody>
                    <a:bodyPr/>
                    <a:lstStyle/>
                    <a:p>
                      <a:pPr algn="ctr">
                        <a:lnSpc>
                          <a:spcPct val="150000"/>
                        </a:lnSpc>
                        <a:spcAft>
                          <a:spcPts val="0"/>
                        </a:spcAft>
                      </a:pPr>
                      <a:r>
                        <a:rPr lang="en-US" sz="1500" dirty="0">
                          <a:effectLst/>
                        </a:rPr>
                        <a:t>Pedro </a:t>
                      </a:r>
                      <a:r>
                        <a:rPr lang="en-US" sz="1500" dirty="0" err="1">
                          <a:effectLst/>
                        </a:rPr>
                        <a:t>Moncayo</a:t>
                      </a:r>
                      <a:r>
                        <a:rPr lang="en-US" sz="1500" dirty="0">
                          <a:effectLst/>
                        </a:rPr>
                        <a:t> - </a:t>
                      </a:r>
                      <a:r>
                        <a:rPr lang="en-US" sz="1500" dirty="0" err="1">
                          <a:effectLst/>
                        </a:rPr>
                        <a:t>Tabacundo</a:t>
                      </a:r>
                      <a:endParaRPr lang="es-EC"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9.807</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dirty="0">
                          <a:effectLst/>
                        </a:rPr>
                        <a:t>0,61%</a:t>
                      </a:r>
                      <a:endParaRPr lang="es-EC"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2</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r>
              <a:tr h="585725">
                <a:tc>
                  <a:txBody>
                    <a:bodyPr/>
                    <a:lstStyle/>
                    <a:p>
                      <a:pPr algn="ctr">
                        <a:lnSpc>
                          <a:spcPct val="150000"/>
                        </a:lnSpc>
                        <a:spcAft>
                          <a:spcPts val="0"/>
                        </a:spcAft>
                      </a:pPr>
                      <a:r>
                        <a:rPr lang="en-US" sz="1500" dirty="0">
                          <a:effectLst/>
                        </a:rPr>
                        <a:t>Quito – </a:t>
                      </a:r>
                      <a:r>
                        <a:rPr lang="en-US" sz="1500" dirty="0" err="1">
                          <a:effectLst/>
                        </a:rPr>
                        <a:t>Todas</a:t>
                      </a:r>
                      <a:r>
                        <a:rPr lang="en-US" sz="1500" dirty="0">
                          <a:effectLst/>
                        </a:rPr>
                        <a:t> las </a:t>
                      </a:r>
                      <a:r>
                        <a:rPr lang="en-US" sz="1500" dirty="0" err="1">
                          <a:effectLst/>
                        </a:rPr>
                        <a:t>parroquias</a:t>
                      </a:r>
                      <a:endParaRPr lang="es-EC"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1.482.128</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92,91%</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dirty="0">
                          <a:effectLst/>
                        </a:rPr>
                        <a:t>357</a:t>
                      </a:r>
                      <a:endParaRPr lang="es-EC"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r>
              <a:tr h="587235">
                <a:tc>
                  <a:txBody>
                    <a:bodyPr/>
                    <a:lstStyle/>
                    <a:p>
                      <a:pPr algn="ctr">
                        <a:lnSpc>
                          <a:spcPct val="150000"/>
                        </a:lnSpc>
                        <a:spcAft>
                          <a:spcPts val="0"/>
                        </a:spcAft>
                      </a:pPr>
                      <a:r>
                        <a:rPr lang="en-US" sz="1500" dirty="0" err="1">
                          <a:effectLst/>
                        </a:rPr>
                        <a:t>Rumiñahui</a:t>
                      </a:r>
                      <a:r>
                        <a:rPr lang="en-US" sz="1500" dirty="0">
                          <a:effectLst/>
                        </a:rPr>
                        <a:t> – </a:t>
                      </a:r>
                      <a:r>
                        <a:rPr lang="en-US" sz="1500" dirty="0" err="1">
                          <a:effectLst/>
                        </a:rPr>
                        <a:t>Todas</a:t>
                      </a:r>
                      <a:r>
                        <a:rPr lang="en-US" sz="1500" dirty="0">
                          <a:effectLst/>
                        </a:rPr>
                        <a:t> las </a:t>
                      </a:r>
                      <a:r>
                        <a:rPr lang="en-US" sz="1500" dirty="0" err="1">
                          <a:effectLst/>
                        </a:rPr>
                        <a:t>parroquias</a:t>
                      </a:r>
                      <a:endParaRPr lang="es-EC"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54.401</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a:effectLst/>
                        </a:rPr>
                        <a:t>3,41%</a:t>
                      </a:r>
                      <a:endParaRPr lang="es-EC"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dirty="0">
                          <a:effectLst/>
                        </a:rPr>
                        <a:t>13</a:t>
                      </a:r>
                      <a:endParaRPr lang="es-EC"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r>
              <a:tr h="342900">
                <a:tc>
                  <a:txBody>
                    <a:bodyPr/>
                    <a:lstStyle/>
                    <a:p>
                      <a:pPr algn="ctr">
                        <a:lnSpc>
                          <a:spcPct val="107000"/>
                        </a:lnSpc>
                      </a:pPr>
                      <a:r>
                        <a:rPr lang="es-EC" sz="1400" dirty="0" smtClean="0">
                          <a:effectLst/>
                          <a:latin typeface="Calibri" panose="020F0502020204030204" pitchFamily="34" charset="0"/>
                          <a:cs typeface="Times New Roman" panose="02020603050405020304" pitchFamily="18" charset="0"/>
                        </a:rPr>
                        <a:t>TOTAL</a:t>
                      </a:r>
                      <a:endParaRPr lang="es-EC" sz="1400" dirty="0">
                        <a:effectLst/>
                        <a:latin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50000"/>
                        </a:lnSpc>
                        <a:spcAft>
                          <a:spcPts val="0"/>
                        </a:spcAft>
                      </a:pPr>
                      <a:r>
                        <a:rPr lang="en-US" sz="1500" b="1" dirty="0">
                          <a:effectLst/>
                        </a:rPr>
                        <a:t>1.595.210</a:t>
                      </a:r>
                      <a:endParaRPr lang="es-EC" sz="1100" b="1"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b="1" dirty="0" smtClean="0">
                          <a:effectLst/>
                        </a:rPr>
                        <a:t>100</a:t>
                      </a:r>
                      <a:r>
                        <a:rPr lang="en-US" sz="1500" b="1" baseline="0" dirty="0" smtClean="0">
                          <a:effectLst/>
                        </a:rPr>
                        <a:t> </a:t>
                      </a:r>
                      <a:r>
                        <a:rPr lang="en-US" sz="1500" b="1" dirty="0" smtClean="0">
                          <a:effectLst/>
                        </a:rPr>
                        <a:t>%</a:t>
                      </a:r>
                      <a:endParaRPr lang="es-EC" sz="1100" b="1"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algn="ctr">
                        <a:lnSpc>
                          <a:spcPct val="150000"/>
                        </a:lnSpc>
                        <a:spcAft>
                          <a:spcPts val="0"/>
                        </a:spcAft>
                      </a:pPr>
                      <a:r>
                        <a:rPr lang="en-US" sz="1500" b="1" dirty="0">
                          <a:effectLst/>
                        </a:rPr>
                        <a:t>384</a:t>
                      </a:r>
                      <a:endParaRPr lang="es-EC" sz="1100" b="1"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r>
            </a:tbl>
          </a:graphicData>
        </a:graphic>
      </p:graphicFrame>
      <p:sp>
        <p:nvSpPr>
          <p:cNvPr id="5" name="4 CuadroTexto"/>
          <p:cNvSpPr txBox="1"/>
          <p:nvPr/>
        </p:nvSpPr>
        <p:spPr>
          <a:xfrm>
            <a:off x="698498" y="4515472"/>
            <a:ext cx="2145323" cy="288539"/>
          </a:xfrm>
          <a:prstGeom prst="rect">
            <a:avLst/>
          </a:prstGeom>
          <a:noFill/>
        </p:spPr>
        <p:txBody>
          <a:bodyPr wrap="square" lIns="68559" tIns="34289" rIns="68559" bIns="34289" rtlCol="0">
            <a:spAutoFit/>
          </a:bodyPr>
          <a:lstStyle/>
          <a:p>
            <a:pPr defTabSz="342776"/>
            <a:r>
              <a:rPr lang="es-ES" sz="1400" b="1" dirty="0">
                <a:solidFill>
                  <a:prstClr val="black"/>
                </a:solidFill>
              </a:rPr>
              <a:t>Fuente:</a:t>
            </a:r>
            <a:r>
              <a:rPr lang="es-ES" sz="1400" dirty="0">
                <a:solidFill>
                  <a:prstClr val="black"/>
                </a:solidFill>
              </a:rPr>
              <a:t> Censo INEC 2010</a:t>
            </a:r>
            <a:endParaRPr lang="es-EC" sz="1400" dirty="0">
              <a:solidFill>
                <a:prstClr val="black"/>
              </a:solidFill>
            </a:endParaRPr>
          </a:p>
        </p:txBody>
      </p:sp>
      <p:sp>
        <p:nvSpPr>
          <p:cNvPr id="6" name="5 CuadroTexto"/>
          <p:cNvSpPr txBox="1"/>
          <p:nvPr/>
        </p:nvSpPr>
        <p:spPr>
          <a:xfrm>
            <a:off x="2627785" y="891289"/>
            <a:ext cx="3842240" cy="507830"/>
          </a:xfrm>
          <a:prstGeom prst="rect">
            <a:avLst/>
          </a:prstGeom>
          <a:noFill/>
        </p:spPr>
        <p:txBody>
          <a:bodyPr wrap="square" lIns="68559" tIns="34289" rIns="68559" bIns="34289" rtlCol="0">
            <a:spAutoFit/>
          </a:bodyPr>
          <a:lstStyle/>
          <a:p>
            <a:pPr defTabSz="342776"/>
            <a:r>
              <a:rPr lang="es-EC" sz="1400" dirty="0">
                <a:solidFill>
                  <a:prstClr val="black"/>
                </a:solidFill>
              </a:rPr>
              <a:t>Edades del público para la muestra: 15 a 64 años.</a:t>
            </a:r>
          </a:p>
          <a:p>
            <a:pPr defTabSz="342776"/>
            <a:endParaRPr lang="es-EC" sz="1400" dirty="0">
              <a:solidFill>
                <a:prstClr val="black"/>
              </a:solidFill>
            </a:endParaRPr>
          </a:p>
        </p:txBody>
      </p:sp>
      <p:sp>
        <p:nvSpPr>
          <p:cNvPr id="3" name="2 CuadroTexto"/>
          <p:cNvSpPr txBox="1"/>
          <p:nvPr/>
        </p:nvSpPr>
        <p:spPr>
          <a:xfrm>
            <a:off x="6651492" y="1779663"/>
            <a:ext cx="2376264" cy="1188784"/>
          </a:xfrm>
          <a:prstGeom prst="rect">
            <a:avLst/>
          </a:prstGeom>
          <a:noFill/>
        </p:spPr>
        <p:txBody>
          <a:bodyPr wrap="square" lIns="91414" tIns="45707" rIns="91414" bIns="45707" rtlCol="0">
            <a:spAutoFit/>
          </a:bodyPr>
          <a:lstStyle/>
          <a:p>
            <a:r>
              <a:rPr lang="es-EC" sz="1400" dirty="0"/>
              <a:t>Seguridad = 95%</a:t>
            </a:r>
          </a:p>
          <a:p>
            <a:r>
              <a:rPr lang="es-EC" sz="1400" dirty="0"/>
              <a:t>Precisión = 5% </a:t>
            </a:r>
          </a:p>
          <a:p>
            <a:r>
              <a:rPr lang="es-EC" sz="1400" dirty="0"/>
              <a:t>Proporción esperada = valor p = 0.5 (50%) que maximiza el tamaño </a:t>
            </a:r>
            <a:r>
              <a:rPr lang="es-EC" sz="1400" dirty="0" err="1"/>
              <a:t>muestral</a:t>
            </a:r>
            <a:r>
              <a:rPr lang="es-EC" sz="1400" dirty="0"/>
              <a:t>. </a:t>
            </a:r>
          </a:p>
        </p:txBody>
      </p:sp>
      <p:pic>
        <p:nvPicPr>
          <p:cNvPr id="8" name="1 Imagen"/>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60234" y="3335125"/>
            <a:ext cx="2123728"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8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063690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8096" y="438912"/>
            <a:ext cx="8375904" cy="1124712"/>
          </a:xfrm>
        </p:spPr>
        <p:txBody>
          <a:bodyPr>
            <a:noAutofit/>
          </a:bodyPr>
          <a:lstStyle/>
          <a:p>
            <a:r>
              <a:rPr lang="es-EC" sz="2100" cap="none" dirty="0"/>
              <a:t>¿ESTARÍA USTED INTERESADO EN OBSERVAR Y ESCUCHAR LOS CONTENIDOS AUDIOVISUALES TRANSMITIDOS POR LA RADIO Y TELEVISIÓN TDT DE LA UNIVERSIDAD DE LAS FUERZAS ARMADAS-ESPE?</a:t>
            </a:r>
            <a:endParaRPr lang="es-EC" sz="2400" dirty="0"/>
          </a:p>
        </p:txBody>
      </p:sp>
      <p:pic>
        <p:nvPicPr>
          <p:cNvPr id="5" name="Marcador de contenido 4"/>
          <p:cNvPicPr>
            <a:picLocks noGrp="1"/>
          </p:cNvPicPr>
          <p:nvPr>
            <p:ph sz="half" idx="1"/>
          </p:nvPr>
        </p:nvPicPr>
        <p:blipFill rotWithShape="1">
          <a:blip r:embed="rId3">
            <a:extLst>
              <a:ext uri="{28A0092B-C50C-407E-A947-70E740481C1C}">
                <a14:useLocalDpi xmlns:a14="http://schemas.microsoft.com/office/drawing/2010/main" val="0"/>
              </a:ext>
            </a:extLst>
          </a:blip>
          <a:srcRect t="12202" r="15895"/>
          <a:stretch/>
        </p:blipFill>
        <p:spPr bwMode="auto">
          <a:xfrm>
            <a:off x="5095269" y="1563624"/>
            <a:ext cx="3530371" cy="3017520"/>
          </a:xfrm>
          <a:prstGeom prst="rect">
            <a:avLst/>
          </a:prstGeom>
          <a:noFill/>
          <a:ln>
            <a:noFill/>
          </a:ln>
        </p:spPr>
      </p:pic>
      <p:sp>
        <p:nvSpPr>
          <p:cNvPr id="4" name="Marcador de contenido 3"/>
          <p:cNvSpPr>
            <a:spLocks noGrp="1"/>
          </p:cNvSpPr>
          <p:nvPr>
            <p:ph sz="half" idx="2"/>
          </p:nvPr>
        </p:nvSpPr>
        <p:spPr>
          <a:xfrm>
            <a:off x="647646" y="1695189"/>
            <a:ext cx="4259204" cy="3105419"/>
          </a:xfrm>
        </p:spPr>
        <p:txBody>
          <a:bodyPr>
            <a:normAutofit fontScale="85000" lnSpcReduction="20000"/>
          </a:bodyPr>
          <a:lstStyle/>
          <a:p>
            <a:pPr algn="just"/>
            <a:r>
              <a:rPr lang="es-EC" b="1" dirty="0"/>
              <a:t>Análisis ejecutivo:</a:t>
            </a:r>
            <a:endParaRPr lang="es-EC" dirty="0"/>
          </a:p>
          <a:p>
            <a:pPr algn="just"/>
            <a:r>
              <a:rPr lang="es-EC" dirty="0" smtClean="0"/>
              <a:t>La </a:t>
            </a:r>
            <a:r>
              <a:rPr lang="es-EC" dirty="0"/>
              <a:t>mayoría de las personas muestra interés en observar y escuchar los contenidos audiovisuales transmitidos por la radio y televisión TDT de la Universidad de las Fuerzas Armadas-ESPE, correspondiente a un total de 83,04% a favor de la investigación. Ésta respuesta nos da la pauta principal para la creación y mejoramiento detallados en el proyecto debido al interés mostrado por la población</a:t>
            </a:r>
            <a:r>
              <a:rPr lang="es-EC" dirty="0" smtClean="0"/>
              <a:t>.</a:t>
            </a:r>
          </a:p>
          <a:p>
            <a:pPr algn="just"/>
            <a:endParaRPr lang="es-EC" dirty="0"/>
          </a:p>
          <a:p>
            <a:pPr algn="just"/>
            <a:r>
              <a:rPr lang="es-EC" b="1" dirty="0" smtClean="0"/>
              <a:t>Análisis </a:t>
            </a:r>
            <a:r>
              <a:rPr lang="es-EC" b="1" dirty="0"/>
              <a:t>comparativo:</a:t>
            </a:r>
            <a:endParaRPr lang="es-EC" dirty="0"/>
          </a:p>
          <a:p>
            <a:pPr algn="just"/>
            <a:r>
              <a:rPr lang="es-EC" dirty="0"/>
              <a:t>El tema de que las universidades tengan canales de televisión y emisoras radiales se ha visto desde hace más de cincuenta años, en un estudio realizado en 2002 para la televisión argentina determina que es totalmente relevante que las instituciones educativas de nivel superior posean sus medios de comunicación.</a:t>
            </a:r>
          </a:p>
        </p:txBody>
      </p:sp>
      <p:sp>
        <p:nvSpPr>
          <p:cNvPr id="3" name="2 Rectángulo redondeado"/>
          <p:cNvSpPr/>
          <p:nvPr/>
        </p:nvSpPr>
        <p:spPr>
          <a:xfrm>
            <a:off x="6444208" y="3435847"/>
            <a:ext cx="720080" cy="288032"/>
          </a:xfrm>
          <a:prstGeom prst="roundRect">
            <a:avLst/>
          </a:prstGeom>
        </p:spPr>
        <p:style>
          <a:lnRef idx="0">
            <a:schemeClr val="accent2"/>
          </a:lnRef>
          <a:fillRef idx="3">
            <a:schemeClr val="accent2"/>
          </a:fillRef>
          <a:effectRef idx="3">
            <a:schemeClr val="accent2"/>
          </a:effectRef>
          <a:fontRef idx="minor">
            <a:schemeClr val="lt1"/>
          </a:fontRef>
        </p:style>
        <p:txBody>
          <a:bodyPr lIns="91414" tIns="45707" rIns="91414" bIns="45707" spcCol="0" rtlCol="0" anchor="ctr"/>
          <a:lstStyle/>
          <a:p>
            <a:pPr algn="ctr"/>
            <a:r>
              <a:rPr lang="es-EC" sz="1200" dirty="0">
                <a:solidFill>
                  <a:schemeClr val="tx1"/>
                </a:solidFill>
              </a:rPr>
              <a:t>83,04%</a:t>
            </a:r>
          </a:p>
        </p:txBody>
      </p:sp>
      <p:sp>
        <p:nvSpPr>
          <p:cNvPr id="6" name="5 Rectángulo redondeado"/>
          <p:cNvSpPr/>
          <p:nvPr/>
        </p:nvSpPr>
        <p:spPr>
          <a:xfrm>
            <a:off x="5868145" y="2067694"/>
            <a:ext cx="720080" cy="288032"/>
          </a:xfrm>
          <a:prstGeom prst="roundRect">
            <a:avLst/>
          </a:prstGeom>
          <a:solidFill>
            <a:srgbClr val="3366CC"/>
          </a:solidFill>
        </p:spPr>
        <p:style>
          <a:lnRef idx="0">
            <a:schemeClr val="accent6"/>
          </a:lnRef>
          <a:fillRef idx="3">
            <a:schemeClr val="accent6"/>
          </a:fillRef>
          <a:effectRef idx="3">
            <a:schemeClr val="accent6"/>
          </a:effectRef>
          <a:fontRef idx="minor">
            <a:schemeClr val="lt1"/>
          </a:fontRef>
        </p:style>
        <p:txBody>
          <a:bodyPr lIns="91414" tIns="45707" rIns="91414" bIns="45707" spcCol="0" rtlCol="0" anchor="ctr"/>
          <a:lstStyle/>
          <a:p>
            <a:pPr algn="ctr"/>
            <a:r>
              <a:rPr lang="es-EC" sz="1200" dirty="0">
                <a:solidFill>
                  <a:schemeClr val="tx1"/>
                </a:solidFill>
              </a:rPr>
              <a:t>16,96%</a:t>
            </a:r>
          </a:p>
        </p:txBody>
      </p:sp>
      <p:sp>
        <p:nvSpPr>
          <p:cNvPr id="7" name="6 Elipse"/>
          <p:cNvSpPr/>
          <p:nvPr/>
        </p:nvSpPr>
        <p:spPr>
          <a:xfrm>
            <a:off x="8604448" y="12347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505103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C" sz="6600" dirty="0"/>
              <a:t/>
            </a:r>
            <a:br>
              <a:rPr lang="es-EC" sz="6600" dirty="0"/>
            </a:br>
            <a:r>
              <a:rPr lang="es-EC" sz="6600" dirty="0"/>
              <a:t>televisión</a:t>
            </a:r>
            <a:br>
              <a:rPr lang="es-EC" sz="6600" dirty="0"/>
            </a:br>
            <a:endParaRPr lang="es-EC" sz="6600" dirty="0"/>
          </a:p>
        </p:txBody>
      </p:sp>
      <p:sp>
        <p:nvSpPr>
          <p:cNvPr id="3" name="Subtítulo 2"/>
          <p:cNvSpPr>
            <a:spLocks noGrp="1"/>
          </p:cNvSpPr>
          <p:nvPr>
            <p:ph type="subTitle" idx="1"/>
          </p:nvPr>
        </p:nvSpPr>
        <p:spPr/>
        <p:txBody>
          <a:bodyPr/>
          <a:lstStyle/>
          <a:p>
            <a:endParaRPr lang="es-EC" dirty="0"/>
          </a:p>
        </p:txBody>
      </p:sp>
    </p:spTree>
    <p:extLst>
      <p:ext uri="{BB962C8B-B14F-4D97-AF65-F5344CB8AC3E}">
        <p14:creationId xmlns:p14="http://schemas.microsoft.com/office/powerpoint/2010/main" val="902843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29F68FFC-748B-4FC3-BF39-7F84A6D5840F}"/>
    </a:ext>
  </a:extLst>
</a:theme>
</file>

<file path=ppt/theme/theme2.xml><?xml version="1.0" encoding="utf-8"?>
<a:theme xmlns:a="http://schemas.openxmlformats.org/drawingml/2006/main" name="1_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29F68FFC-748B-4FC3-BF39-7F84A6D5840F}"/>
    </a:ext>
  </a:extLst>
</a:theme>
</file>

<file path=ppt/theme/theme3.xml><?xml version="1.0" encoding="utf-8"?>
<a:theme xmlns:a="http://schemas.openxmlformats.org/drawingml/2006/main" name="2_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29F68FFC-748B-4FC3-BF39-7F84A6D5840F}"/>
    </a:ext>
  </a:extLst>
</a:theme>
</file>

<file path=ppt/theme/theme4.xml><?xml version="1.0" encoding="utf-8"?>
<a:theme xmlns:a="http://schemas.openxmlformats.org/drawingml/2006/main" name="3_Integral">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29F68FFC-748B-4FC3-BF39-7F84A6D5840F}"/>
    </a:ext>
  </a:extLst>
</a:theme>
</file>

<file path=ppt/theme/theme5.xml><?xml version="1.0" encoding="utf-8"?>
<a:theme xmlns:a="http://schemas.openxmlformats.org/drawingml/2006/main" name="4_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29F68FFC-748B-4FC3-BF39-7F84A6D5840F}"/>
    </a:ext>
  </a:extLst>
</a:theme>
</file>

<file path=ppt/theme/theme6.xml><?xml version="1.0" encoding="utf-8"?>
<a:theme xmlns:a="http://schemas.openxmlformats.org/drawingml/2006/main" name="5_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29F68FFC-748B-4FC3-BF39-7F84A6D5840F}"/>
    </a:ext>
  </a:ext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TotalTime>
  <Words>2694</Words>
  <Application>Microsoft Office PowerPoint</Application>
  <PresentationFormat>Presentación en pantalla (16:9)</PresentationFormat>
  <Paragraphs>567</Paragraphs>
  <Slides>29</Slides>
  <Notes>19</Notes>
  <HiddenSlides>0</HiddenSlides>
  <MMClips>0</MMClips>
  <ScaleCrop>false</ScaleCrop>
  <HeadingPairs>
    <vt:vector size="4" baseType="variant">
      <vt:variant>
        <vt:lpstr>Tema</vt:lpstr>
      </vt:variant>
      <vt:variant>
        <vt:i4>6</vt:i4>
      </vt:variant>
      <vt:variant>
        <vt:lpstr>Títulos de diapositiva</vt:lpstr>
      </vt:variant>
      <vt:variant>
        <vt:i4>29</vt:i4>
      </vt:variant>
    </vt:vector>
  </HeadingPairs>
  <TitlesOfParts>
    <vt:vector size="35" baseType="lpstr">
      <vt:lpstr>Integral</vt:lpstr>
      <vt:lpstr>1_Integral</vt:lpstr>
      <vt:lpstr>2_Integral</vt:lpstr>
      <vt:lpstr>3_Integral</vt:lpstr>
      <vt:lpstr>4_Integral</vt:lpstr>
      <vt:lpstr>5_Integral</vt:lpstr>
      <vt:lpstr>incidencia económica en el mejoramiento de  radio FM y canal de televisión TDT institucional de la Universidad de las Fuerzas Armadas – ESPE en las cabeceras cantonales en la provincia de Pichincha. </vt:lpstr>
      <vt:lpstr>GIRO DEL NEGOCIO</vt:lpstr>
      <vt:lpstr>Presentación de PowerPoint</vt:lpstr>
      <vt:lpstr>0BJETIVOS</vt:lpstr>
      <vt:lpstr>IDENTIFICACIÓN, DESCRIPCIÓN Y DIAGNÓSTICO DEL PROBLEMA</vt:lpstr>
      <vt:lpstr> ANÁLISIS </vt:lpstr>
      <vt:lpstr>MUESTRA</vt:lpstr>
      <vt:lpstr>¿ESTARÍA USTED INTERESADO EN OBSERVAR Y ESCUCHAR LOS CONTENIDOS AUDIOVISUALES TRANSMITIDOS POR LA RADIO Y TELEVISIÓN TDT DE LA UNIVERSIDAD DE LAS FUERZAS ARMADAS-ESPE?</vt:lpstr>
      <vt:lpstr> televisión </vt:lpstr>
      <vt:lpstr>¿QUÉ TIPO DE PROGRAMACIÓN LE GUSTARÍA VER EN UN CANAL DE TELEVISIÓN UNIVERSITARIO?</vt:lpstr>
      <vt:lpstr>¿Que canales de televisión TDT locales frecuenta ver?</vt:lpstr>
      <vt:lpstr> radio </vt:lpstr>
      <vt:lpstr>¿QUÉ TIPO DE PROGRAMACIÓN LE GUSTARÍA ESCUCHAR EN UNA EMISORA DE RADIO UNIVERSITARIA?</vt:lpstr>
      <vt:lpstr>¿QUÉ EMISORAS RADIALES FM LOCALES FRECUENTA ESCUCHAR?</vt:lpstr>
      <vt:lpstr> ANÁLISIS INFERENCIAL </vt:lpstr>
      <vt:lpstr>ANÁLISIS DEL CANTÓN-PARROQUIA Y EL INTERÉS EN OBSERVAR Y ESCUCHAR LOS CONTENIDOS AUDIOVISUALES TRANSMITIDOS POR LA RADIO Y TELEVISIÓN TDT DE LA UNIVERSIDAD DE LAS FUERZAS ARMADAS-ESPE</vt:lpstr>
      <vt:lpstr>ANÁLISIS DEL GÉNERO Y EL INTERÉS EN OBSERVAR Y ESCUCHAR LOS CONTENIDOS AUDIOVISUALES TRANSMITIDOS POR LA RADIO Y TELEVISIÓN TDT DE LA UNIVERSIDAD DE LAS FUERZAS ARMADAS-ESPE.</vt:lpstr>
      <vt:lpstr>ANÁLISIS DE CORRELACIÓN ENTRE QUÉ TIPO DE PROGRAMACIÓN LE GUSTARÍA VER EN UN CANAL DE TELEVISIÓN UNIVERSITARIO EDUCATIVO Y QUÉ TIPO DE PROGRAMACIÓN LE GUSTARÍA ESCUCHAR EN UNA EMISORA DE RADIO UNIVERSITARIA EDUCATIVA</vt:lpstr>
      <vt:lpstr> PROPUESTA </vt:lpstr>
      <vt:lpstr>Como se ha mencionado anteriormente y según los datos de los encuestados, se ha establecido mediante una calificación, los contenidos que más se desea tener en un canal de televisión educativo institucional de la universidad según la siguiente tabla: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incidencia económica en el mejoramiento de  radio FM y canal de televisión TDT institucional de la Universidad de las Fuerzas Armadas – ESPE en las cabeceras cantonales en la provincia de Pichincha.</dc:title>
  <dc:creator>User</dc:creator>
  <cp:lastModifiedBy>Roger</cp:lastModifiedBy>
  <cp:revision>58</cp:revision>
  <dcterms:created xsi:type="dcterms:W3CDTF">2017-03-18T17:39:31Z</dcterms:created>
  <dcterms:modified xsi:type="dcterms:W3CDTF">2017-05-10T04:15:01Z</dcterms:modified>
</cp:coreProperties>
</file>