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2" r:id="rId4"/>
    <p:sldId id="275" r:id="rId5"/>
    <p:sldId id="263" r:id="rId6"/>
    <p:sldId id="276" r:id="rId7"/>
    <p:sldId id="290" r:id="rId8"/>
    <p:sldId id="277" r:id="rId9"/>
    <p:sldId id="279" r:id="rId10"/>
    <p:sldId id="292" r:id="rId11"/>
    <p:sldId id="258" r:id="rId12"/>
    <p:sldId id="264" r:id="rId13"/>
    <p:sldId id="289" r:id="rId14"/>
    <p:sldId id="291" r:id="rId15"/>
    <p:sldId id="293" r:id="rId16"/>
    <p:sldId id="294" r:id="rId17"/>
    <p:sldId id="295" r:id="rId18"/>
    <p:sldId id="288" r:id="rId19"/>
    <p:sldId id="265" r:id="rId20"/>
    <p:sldId id="286" r:id="rId21"/>
    <p:sldId id="285" r:id="rId22"/>
    <p:sldId id="284" r:id="rId23"/>
    <p:sldId id="287" r:id="rId24"/>
    <p:sldId id="259" r:id="rId25"/>
    <p:sldId id="283" r:id="rId26"/>
    <p:sldId id="268" r:id="rId27"/>
    <p:sldId id="261" r:id="rId28"/>
    <p:sldId id="270" r:id="rId29"/>
    <p:sldId id="280" r:id="rId30"/>
    <p:sldId id="281" r:id="rId31"/>
    <p:sldId id="272" r:id="rId32"/>
    <p:sldId id="278" r:id="rId33"/>
    <p:sldId id="282" r:id="rId34"/>
    <p:sldId id="266" r:id="rId35"/>
    <p:sldId id="267" r:id="rId36"/>
    <p:sldId id="271" r:id="rId3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2ABFD-6980-4E82-AFBD-5F6F4653664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B779C62-A49A-4E15-BE61-C79C8268A733}">
      <dgm:prSet phldrT="[Texto]"/>
      <dgm:spPr/>
      <dgm:t>
        <a:bodyPr/>
        <a:lstStyle/>
        <a:p>
          <a:r>
            <a:rPr lang="es-EC" dirty="0" smtClean="0"/>
            <a:t>Poco capital</a:t>
          </a:r>
          <a:endParaRPr lang="es-EC" dirty="0"/>
        </a:p>
      </dgm:t>
    </dgm:pt>
    <dgm:pt modelId="{69DC7C3A-5FA4-4EC1-BC76-FE4C844D90EE}" type="parTrans" cxnId="{B302EB79-F33A-44F0-BF8C-11389B3EA186}">
      <dgm:prSet/>
      <dgm:spPr/>
      <dgm:t>
        <a:bodyPr/>
        <a:lstStyle/>
        <a:p>
          <a:endParaRPr lang="es-EC"/>
        </a:p>
      </dgm:t>
    </dgm:pt>
    <dgm:pt modelId="{7EBC11C7-66FE-4C0A-A567-5F1A8B00C3ED}" type="sibTrans" cxnId="{B302EB79-F33A-44F0-BF8C-11389B3EA186}">
      <dgm:prSet/>
      <dgm:spPr/>
      <dgm:t>
        <a:bodyPr/>
        <a:lstStyle/>
        <a:p>
          <a:endParaRPr lang="es-EC"/>
        </a:p>
      </dgm:t>
    </dgm:pt>
    <dgm:pt modelId="{5A6A5AB0-DFD5-481C-961F-9CED5A563165}">
      <dgm:prSet phldrT="[Texto]"/>
      <dgm:spPr/>
      <dgm:t>
        <a:bodyPr/>
        <a:lstStyle/>
        <a:p>
          <a:r>
            <a:rPr lang="es-EC" dirty="0" smtClean="0"/>
            <a:t>Salarios marginales</a:t>
          </a:r>
          <a:endParaRPr lang="es-EC" dirty="0"/>
        </a:p>
      </dgm:t>
    </dgm:pt>
    <dgm:pt modelId="{7A38C71D-D06E-42ED-92DD-B6168E85E352}" type="parTrans" cxnId="{F57CD522-6A16-4ED3-B40D-F0F8D3B0AFC6}">
      <dgm:prSet/>
      <dgm:spPr/>
      <dgm:t>
        <a:bodyPr/>
        <a:lstStyle/>
        <a:p>
          <a:endParaRPr lang="es-EC"/>
        </a:p>
      </dgm:t>
    </dgm:pt>
    <dgm:pt modelId="{64E96FA4-A2BA-4B65-8842-893731889758}" type="sibTrans" cxnId="{F57CD522-6A16-4ED3-B40D-F0F8D3B0AFC6}">
      <dgm:prSet/>
      <dgm:spPr/>
      <dgm:t>
        <a:bodyPr/>
        <a:lstStyle/>
        <a:p>
          <a:endParaRPr lang="es-EC"/>
        </a:p>
      </dgm:t>
    </dgm:pt>
    <dgm:pt modelId="{E1147AA7-D787-42B1-8951-86FFE0F9C486}">
      <dgm:prSet phldrT="[Texto]"/>
      <dgm:spPr/>
      <dgm:t>
        <a:bodyPr/>
        <a:lstStyle/>
        <a:p>
          <a:r>
            <a:rPr lang="es-EC" dirty="0" smtClean="0"/>
            <a:t>Tecnología simple</a:t>
          </a:r>
          <a:endParaRPr lang="es-EC" dirty="0"/>
        </a:p>
      </dgm:t>
    </dgm:pt>
    <dgm:pt modelId="{63DD8446-9BC7-4559-854A-532E02A637BD}" type="parTrans" cxnId="{42509BF8-1126-4E59-8CED-188BBECA224D}">
      <dgm:prSet/>
      <dgm:spPr/>
      <dgm:t>
        <a:bodyPr/>
        <a:lstStyle/>
        <a:p>
          <a:endParaRPr lang="es-EC"/>
        </a:p>
      </dgm:t>
    </dgm:pt>
    <dgm:pt modelId="{BABAAC6A-53C0-4240-860F-CFEBEFA3C26E}" type="sibTrans" cxnId="{42509BF8-1126-4E59-8CED-188BBECA224D}">
      <dgm:prSet/>
      <dgm:spPr/>
      <dgm:t>
        <a:bodyPr/>
        <a:lstStyle/>
        <a:p>
          <a:endParaRPr lang="es-EC"/>
        </a:p>
      </dgm:t>
    </dgm:pt>
    <dgm:pt modelId="{10FEFC8F-E97C-490A-A1FF-F5696920523E}" type="pres">
      <dgm:prSet presAssocID="{3A82ABFD-6980-4E82-AFBD-5F6F4653664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FDC05AF-0567-49C9-A166-51485E3BBAF0}" type="pres">
      <dgm:prSet presAssocID="{AB779C62-A49A-4E15-BE61-C79C8268A733}" presName="Accent1" presStyleCnt="0"/>
      <dgm:spPr/>
    </dgm:pt>
    <dgm:pt modelId="{ED437D97-8399-4889-AB22-111BF8A00344}" type="pres">
      <dgm:prSet presAssocID="{AB779C62-A49A-4E15-BE61-C79C8268A733}" presName="Accent" presStyleLbl="node1" presStyleIdx="0" presStyleCnt="3"/>
      <dgm:spPr/>
    </dgm:pt>
    <dgm:pt modelId="{E2CB6B41-601C-49CB-995C-7877508635BC}" type="pres">
      <dgm:prSet presAssocID="{AB779C62-A49A-4E15-BE61-C79C8268A73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4FDD4D-B5E2-4ACE-94CD-CB0A248F8368}" type="pres">
      <dgm:prSet presAssocID="{5A6A5AB0-DFD5-481C-961F-9CED5A563165}" presName="Accent2" presStyleCnt="0"/>
      <dgm:spPr/>
    </dgm:pt>
    <dgm:pt modelId="{10376D2E-9992-45F7-AC23-5FB65302C681}" type="pres">
      <dgm:prSet presAssocID="{5A6A5AB0-DFD5-481C-961F-9CED5A563165}" presName="Accent" presStyleLbl="node1" presStyleIdx="1" presStyleCnt="3"/>
      <dgm:spPr/>
    </dgm:pt>
    <dgm:pt modelId="{9300B152-9906-4E30-818A-EEB1777B9B4C}" type="pres">
      <dgm:prSet presAssocID="{5A6A5AB0-DFD5-481C-961F-9CED5A56316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C78415-869D-437C-BBF0-F97DF2861888}" type="pres">
      <dgm:prSet presAssocID="{E1147AA7-D787-42B1-8951-86FFE0F9C486}" presName="Accent3" presStyleCnt="0"/>
      <dgm:spPr/>
    </dgm:pt>
    <dgm:pt modelId="{B13222B5-3B93-4832-AB99-6DB9E2D8B6DB}" type="pres">
      <dgm:prSet presAssocID="{E1147AA7-D787-42B1-8951-86FFE0F9C486}" presName="Accent" presStyleLbl="node1" presStyleIdx="2" presStyleCnt="3"/>
      <dgm:spPr/>
    </dgm:pt>
    <dgm:pt modelId="{FD87D26F-8234-4EDF-90CE-421D77B1BE42}" type="pres">
      <dgm:prSet presAssocID="{E1147AA7-D787-42B1-8951-86FFE0F9C48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57CD522-6A16-4ED3-B40D-F0F8D3B0AFC6}" srcId="{3A82ABFD-6980-4E82-AFBD-5F6F4653664F}" destId="{5A6A5AB0-DFD5-481C-961F-9CED5A563165}" srcOrd="1" destOrd="0" parTransId="{7A38C71D-D06E-42ED-92DD-B6168E85E352}" sibTransId="{64E96FA4-A2BA-4B65-8842-893731889758}"/>
    <dgm:cxn modelId="{42509BF8-1126-4E59-8CED-188BBECA224D}" srcId="{3A82ABFD-6980-4E82-AFBD-5F6F4653664F}" destId="{E1147AA7-D787-42B1-8951-86FFE0F9C486}" srcOrd="2" destOrd="0" parTransId="{63DD8446-9BC7-4559-854A-532E02A637BD}" sibTransId="{BABAAC6A-53C0-4240-860F-CFEBEFA3C26E}"/>
    <dgm:cxn modelId="{D9025D5A-9F25-44FD-839B-7EEA6C4F8616}" type="presOf" srcId="{3A82ABFD-6980-4E82-AFBD-5F6F4653664F}" destId="{10FEFC8F-E97C-490A-A1FF-F5696920523E}" srcOrd="0" destOrd="0" presId="urn:microsoft.com/office/officeart/2009/layout/CircleArrowProcess"/>
    <dgm:cxn modelId="{1C6A6C85-027D-4A00-9870-F88CB6021162}" type="presOf" srcId="{5A6A5AB0-DFD5-481C-961F-9CED5A563165}" destId="{9300B152-9906-4E30-818A-EEB1777B9B4C}" srcOrd="0" destOrd="0" presId="urn:microsoft.com/office/officeart/2009/layout/CircleArrowProcess"/>
    <dgm:cxn modelId="{F1D1903F-4287-43EA-9F62-6ABC66A4EA4C}" type="presOf" srcId="{E1147AA7-D787-42B1-8951-86FFE0F9C486}" destId="{FD87D26F-8234-4EDF-90CE-421D77B1BE42}" srcOrd="0" destOrd="0" presId="urn:microsoft.com/office/officeart/2009/layout/CircleArrowProcess"/>
    <dgm:cxn modelId="{B302EB79-F33A-44F0-BF8C-11389B3EA186}" srcId="{3A82ABFD-6980-4E82-AFBD-5F6F4653664F}" destId="{AB779C62-A49A-4E15-BE61-C79C8268A733}" srcOrd="0" destOrd="0" parTransId="{69DC7C3A-5FA4-4EC1-BC76-FE4C844D90EE}" sibTransId="{7EBC11C7-66FE-4C0A-A567-5F1A8B00C3ED}"/>
    <dgm:cxn modelId="{25B92BB6-6898-4F26-8A70-19E1D321716B}" type="presOf" srcId="{AB779C62-A49A-4E15-BE61-C79C8268A733}" destId="{E2CB6B41-601C-49CB-995C-7877508635BC}" srcOrd="0" destOrd="0" presId="urn:microsoft.com/office/officeart/2009/layout/CircleArrowProcess"/>
    <dgm:cxn modelId="{25F8D92D-E1DF-4D5A-9D45-A1EBC56F4AD7}" type="presParOf" srcId="{10FEFC8F-E97C-490A-A1FF-F5696920523E}" destId="{CFDC05AF-0567-49C9-A166-51485E3BBAF0}" srcOrd="0" destOrd="0" presId="urn:microsoft.com/office/officeart/2009/layout/CircleArrowProcess"/>
    <dgm:cxn modelId="{A2E5D9FB-18A3-4387-BC4A-30D7E9AD5E4D}" type="presParOf" srcId="{CFDC05AF-0567-49C9-A166-51485E3BBAF0}" destId="{ED437D97-8399-4889-AB22-111BF8A00344}" srcOrd="0" destOrd="0" presId="urn:microsoft.com/office/officeart/2009/layout/CircleArrowProcess"/>
    <dgm:cxn modelId="{DFD36710-D6D8-4FEA-8BFC-2F9C82CE1E17}" type="presParOf" srcId="{10FEFC8F-E97C-490A-A1FF-F5696920523E}" destId="{E2CB6B41-601C-49CB-995C-7877508635BC}" srcOrd="1" destOrd="0" presId="urn:microsoft.com/office/officeart/2009/layout/CircleArrowProcess"/>
    <dgm:cxn modelId="{1AAD8324-652A-49F2-91FC-BDDB91A533BC}" type="presParOf" srcId="{10FEFC8F-E97C-490A-A1FF-F5696920523E}" destId="{894FDD4D-B5E2-4ACE-94CD-CB0A248F8368}" srcOrd="2" destOrd="0" presId="urn:microsoft.com/office/officeart/2009/layout/CircleArrowProcess"/>
    <dgm:cxn modelId="{A343D486-CDC4-4649-9EEA-B424AF23354C}" type="presParOf" srcId="{894FDD4D-B5E2-4ACE-94CD-CB0A248F8368}" destId="{10376D2E-9992-45F7-AC23-5FB65302C681}" srcOrd="0" destOrd="0" presId="urn:microsoft.com/office/officeart/2009/layout/CircleArrowProcess"/>
    <dgm:cxn modelId="{1753BAFA-558E-4183-9BB3-34644F05FF73}" type="presParOf" srcId="{10FEFC8F-E97C-490A-A1FF-F5696920523E}" destId="{9300B152-9906-4E30-818A-EEB1777B9B4C}" srcOrd="3" destOrd="0" presId="urn:microsoft.com/office/officeart/2009/layout/CircleArrowProcess"/>
    <dgm:cxn modelId="{6AA872B0-BA0F-4693-A470-E456DC71D608}" type="presParOf" srcId="{10FEFC8F-E97C-490A-A1FF-F5696920523E}" destId="{8CC78415-869D-437C-BBF0-F97DF2861888}" srcOrd="4" destOrd="0" presId="urn:microsoft.com/office/officeart/2009/layout/CircleArrowProcess"/>
    <dgm:cxn modelId="{63DDFFC7-8BBC-4994-AF48-B801169C8843}" type="presParOf" srcId="{8CC78415-869D-437C-BBF0-F97DF2861888}" destId="{B13222B5-3B93-4832-AB99-6DB9E2D8B6DB}" srcOrd="0" destOrd="0" presId="urn:microsoft.com/office/officeart/2009/layout/CircleArrowProcess"/>
    <dgm:cxn modelId="{B25E4269-A853-4E21-A348-A63FD377FA5A}" type="presParOf" srcId="{10FEFC8F-E97C-490A-A1FF-F5696920523E}" destId="{FD87D26F-8234-4EDF-90CE-421D77B1BE4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FE4DFF-6801-49C7-A317-1E269F17159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6C259B9-417C-42E7-A77A-030ECF999BDF}">
      <dgm:prSet phldrT="[Texto]"/>
      <dgm:spPr/>
      <dgm:t>
        <a:bodyPr/>
        <a:lstStyle/>
        <a:p>
          <a:r>
            <a:rPr lang="es-EC" dirty="0" smtClean="0"/>
            <a:t>Fuentes de información</a:t>
          </a:r>
          <a:endParaRPr lang="es-EC" dirty="0"/>
        </a:p>
      </dgm:t>
    </dgm:pt>
    <dgm:pt modelId="{95D4ABC2-476B-4353-B36D-9B3F47C49044}" type="parTrans" cxnId="{DC0B4721-26F6-4B92-BDD7-D5CFF7CB7C3B}">
      <dgm:prSet/>
      <dgm:spPr/>
      <dgm:t>
        <a:bodyPr/>
        <a:lstStyle/>
        <a:p>
          <a:endParaRPr lang="es-EC"/>
        </a:p>
      </dgm:t>
    </dgm:pt>
    <dgm:pt modelId="{E6518064-9610-48B7-A7EB-F44C32F2D17E}" type="sibTrans" cxnId="{DC0B4721-26F6-4B92-BDD7-D5CFF7CB7C3B}">
      <dgm:prSet/>
      <dgm:spPr/>
      <dgm:t>
        <a:bodyPr/>
        <a:lstStyle/>
        <a:p>
          <a:endParaRPr lang="es-EC"/>
        </a:p>
      </dgm:t>
    </dgm:pt>
    <dgm:pt modelId="{690DB70F-50F9-443C-94C6-DD3C7A260D62}">
      <dgm:prSet phldrT="[Texto]"/>
      <dgm:spPr/>
      <dgm:t>
        <a:bodyPr/>
        <a:lstStyle/>
        <a:p>
          <a:r>
            <a:rPr lang="es-EC" dirty="0" smtClean="0"/>
            <a:t>Secundarias</a:t>
          </a:r>
          <a:endParaRPr lang="es-EC" dirty="0"/>
        </a:p>
      </dgm:t>
    </dgm:pt>
    <dgm:pt modelId="{A28C33BB-A8F8-4416-82FB-CCB36B43BA0A}" type="parTrans" cxnId="{3C7808FD-4372-4475-B48F-2023EDF5E434}">
      <dgm:prSet/>
      <dgm:spPr/>
      <dgm:t>
        <a:bodyPr/>
        <a:lstStyle/>
        <a:p>
          <a:endParaRPr lang="es-EC"/>
        </a:p>
      </dgm:t>
    </dgm:pt>
    <dgm:pt modelId="{2D6966F0-A003-487F-B261-000DA25F45FF}" type="sibTrans" cxnId="{3C7808FD-4372-4475-B48F-2023EDF5E434}">
      <dgm:prSet/>
      <dgm:spPr/>
      <dgm:t>
        <a:bodyPr/>
        <a:lstStyle/>
        <a:p>
          <a:endParaRPr lang="es-EC"/>
        </a:p>
      </dgm:t>
    </dgm:pt>
    <dgm:pt modelId="{6FD63FC1-8295-4027-A4B6-78DB8516535D}">
      <dgm:prSet phldrT="[Texto]"/>
      <dgm:spPr/>
      <dgm:t>
        <a:bodyPr/>
        <a:lstStyle/>
        <a:p>
          <a:r>
            <a:rPr lang="es-EC" dirty="0" smtClean="0"/>
            <a:t>Primarias  </a:t>
          </a:r>
          <a:endParaRPr lang="es-EC" dirty="0"/>
        </a:p>
      </dgm:t>
    </dgm:pt>
    <dgm:pt modelId="{3E4713D5-EA14-4D19-85BB-BD3AC8F52390}" type="parTrans" cxnId="{56EF755B-8B26-4E2D-9B6F-2A276F503861}">
      <dgm:prSet/>
      <dgm:spPr/>
      <dgm:t>
        <a:bodyPr/>
        <a:lstStyle/>
        <a:p>
          <a:endParaRPr lang="es-EC"/>
        </a:p>
      </dgm:t>
    </dgm:pt>
    <dgm:pt modelId="{872C37B9-78F7-4621-B328-A45124993C03}" type="sibTrans" cxnId="{56EF755B-8B26-4E2D-9B6F-2A276F503861}">
      <dgm:prSet/>
      <dgm:spPr/>
      <dgm:t>
        <a:bodyPr/>
        <a:lstStyle/>
        <a:p>
          <a:endParaRPr lang="es-EC"/>
        </a:p>
      </dgm:t>
    </dgm:pt>
    <dgm:pt modelId="{C5F61BEF-434B-4692-8AEF-953A7F862BD6}" type="pres">
      <dgm:prSet presAssocID="{49FE4DFF-6801-49C7-A317-1E269F1715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9A1FD5-0701-48FE-B711-5E1A88DA432F}" type="pres">
      <dgm:prSet presAssocID="{46C259B9-417C-42E7-A77A-030ECF999BDF}" presName="root1" presStyleCnt="0"/>
      <dgm:spPr/>
    </dgm:pt>
    <dgm:pt modelId="{64CC0E52-C67C-403B-BC03-8D32EF9FCFAA}" type="pres">
      <dgm:prSet presAssocID="{46C259B9-417C-42E7-A77A-030ECF999BD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62775E-CB64-4DA4-824F-B7B6D8549F90}" type="pres">
      <dgm:prSet presAssocID="{46C259B9-417C-42E7-A77A-030ECF999BDF}" presName="level2hierChild" presStyleCnt="0"/>
      <dgm:spPr/>
    </dgm:pt>
    <dgm:pt modelId="{2990B2E4-27D8-4C99-B746-62B959A05561}" type="pres">
      <dgm:prSet presAssocID="{3E4713D5-EA14-4D19-85BB-BD3AC8F52390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22C5FA12-2E62-4F77-A23A-BABFF34FF52B}" type="pres">
      <dgm:prSet presAssocID="{3E4713D5-EA14-4D19-85BB-BD3AC8F52390}" presName="connTx" presStyleLbl="parChTrans1D2" presStyleIdx="0" presStyleCnt="2"/>
      <dgm:spPr/>
      <dgm:t>
        <a:bodyPr/>
        <a:lstStyle/>
        <a:p>
          <a:endParaRPr lang="es-EC"/>
        </a:p>
      </dgm:t>
    </dgm:pt>
    <dgm:pt modelId="{A4E88E3A-805D-4832-B505-2D615A96A4FA}" type="pres">
      <dgm:prSet presAssocID="{6FD63FC1-8295-4027-A4B6-78DB8516535D}" presName="root2" presStyleCnt="0"/>
      <dgm:spPr/>
    </dgm:pt>
    <dgm:pt modelId="{655557B3-168F-43AE-ACAF-3526BE9983A2}" type="pres">
      <dgm:prSet presAssocID="{6FD63FC1-8295-4027-A4B6-78DB8516535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6E130D-C6A7-4EA6-93CB-4139053025AC}" type="pres">
      <dgm:prSet presAssocID="{6FD63FC1-8295-4027-A4B6-78DB8516535D}" presName="level3hierChild" presStyleCnt="0"/>
      <dgm:spPr/>
    </dgm:pt>
    <dgm:pt modelId="{405BB9DA-AACF-439E-BA8C-BE5F6C7407A6}" type="pres">
      <dgm:prSet presAssocID="{A28C33BB-A8F8-4416-82FB-CCB36B43BA0A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B505E952-14D1-41FA-82DB-4A5B99A9012C}" type="pres">
      <dgm:prSet presAssocID="{A28C33BB-A8F8-4416-82FB-CCB36B43BA0A}" presName="connTx" presStyleLbl="parChTrans1D2" presStyleIdx="1" presStyleCnt="2"/>
      <dgm:spPr/>
      <dgm:t>
        <a:bodyPr/>
        <a:lstStyle/>
        <a:p>
          <a:endParaRPr lang="es-EC"/>
        </a:p>
      </dgm:t>
    </dgm:pt>
    <dgm:pt modelId="{60B5FD78-B6FD-4678-AAC8-D7A4FAADF05E}" type="pres">
      <dgm:prSet presAssocID="{690DB70F-50F9-443C-94C6-DD3C7A260D62}" presName="root2" presStyleCnt="0"/>
      <dgm:spPr/>
    </dgm:pt>
    <dgm:pt modelId="{586ED74F-FEC0-436F-AF63-772B45F91693}" type="pres">
      <dgm:prSet presAssocID="{690DB70F-50F9-443C-94C6-DD3C7A260D6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EAC5B1-BC22-4DFB-9611-D1C9F71B5A5F}" type="pres">
      <dgm:prSet presAssocID="{690DB70F-50F9-443C-94C6-DD3C7A260D62}" presName="level3hierChild" presStyleCnt="0"/>
      <dgm:spPr/>
    </dgm:pt>
  </dgm:ptLst>
  <dgm:cxnLst>
    <dgm:cxn modelId="{6DE2C0E1-6012-4137-8759-9C83C3005B75}" type="presOf" srcId="{690DB70F-50F9-443C-94C6-DD3C7A260D62}" destId="{586ED74F-FEC0-436F-AF63-772B45F91693}" srcOrd="0" destOrd="0" presId="urn:microsoft.com/office/officeart/2005/8/layout/hierarchy2"/>
    <dgm:cxn modelId="{BDF5A0AA-66CB-4C37-9B5A-9E336FE45508}" type="presOf" srcId="{A28C33BB-A8F8-4416-82FB-CCB36B43BA0A}" destId="{405BB9DA-AACF-439E-BA8C-BE5F6C7407A6}" srcOrd="0" destOrd="0" presId="urn:microsoft.com/office/officeart/2005/8/layout/hierarchy2"/>
    <dgm:cxn modelId="{6E6E9E28-9C9F-4935-B728-8D29EEF4B591}" type="presOf" srcId="{46C259B9-417C-42E7-A77A-030ECF999BDF}" destId="{64CC0E52-C67C-403B-BC03-8D32EF9FCFAA}" srcOrd="0" destOrd="0" presId="urn:microsoft.com/office/officeart/2005/8/layout/hierarchy2"/>
    <dgm:cxn modelId="{3C7808FD-4372-4475-B48F-2023EDF5E434}" srcId="{46C259B9-417C-42E7-A77A-030ECF999BDF}" destId="{690DB70F-50F9-443C-94C6-DD3C7A260D62}" srcOrd="1" destOrd="0" parTransId="{A28C33BB-A8F8-4416-82FB-CCB36B43BA0A}" sibTransId="{2D6966F0-A003-487F-B261-000DA25F45FF}"/>
    <dgm:cxn modelId="{DC0B4721-26F6-4B92-BDD7-D5CFF7CB7C3B}" srcId="{49FE4DFF-6801-49C7-A317-1E269F171593}" destId="{46C259B9-417C-42E7-A77A-030ECF999BDF}" srcOrd="0" destOrd="0" parTransId="{95D4ABC2-476B-4353-B36D-9B3F47C49044}" sibTransId="{E6518064-9610-48B7-A7EB-F44C32F2D17E}"/>
    <dgm:cxn modelId="{3F2EDFBF-EBFA-4474-9F45-5E017173DE09}" type="presOf" srcId="{3E4713D5-EA14-4D19-85BB-BD3AC8F52390}" destId="{22C5FA12-2E62-4F77-A23A-BABFF34FF52B}" srcOrd="1" destOrd="0" presId="urn:microsoft.com/office/officeart/2005/8/layout/hierarchy2"/>
    <dgm:cxn modelId="{68B1A910-B63D-4038-91E6-F5FD8B4F7FF6}" type="presOf" srcId="{49FE4DFF-6801-49C7-A317-1E269F171593}" destId="{C5F61BEF-434B-4692-8AEF-953A7F862BD6}" srcOrd="0" destOrd="0" presId="urn:microsoft.com/office/officeart/2005/8/layout/hierarchy2"/>
    <dgm:cxn modelId="{55399D42-ED7D-44E5-B2BE-19C71BE1143D}" type="presOf" srcId="{A28C33BB-A8F8-4416-82FB-CCB36B43BA0A}" destId="{B505E952-14D1-41FA-82DB-4A5B99A9012C}" srcOrd="1" destOrd="0" presId="urn:microsoft.com/office/officeart/2005/8/layout/hierarchy2"/>
    <dgm:cxn modelId="{BE11B8DA-8747-4309-94B3-5947AD44054D}" type="presOf" srcId="{6FD63FC1-8295-4027-A4B6-78DB8516535D}" destId="{655557B3-168F-43AE-ACAF-3526BE9983A2}" srcOrd="0" destOrd="0" presId="urn:microsoft.com/office/officeart/2005/8/layout/hierarchy2"/>
    <dgm:cxn modelId="{56EF755B-8B26-4E2D-9B6F-2A276F503861}" srcId="{46C259B9-417C-42E7-A77A-030ECF999BDF}" destId="{6FD63FC1-8295-4027-A4B6-78DB8516535D}" srcOrd="0" destOrd="0" parTransId="{3E4713D5-EA14-4D19-85BB-BD3AC8F52390}" sibTransId="{872C37B9-78F7-4621-B328-A45124993C03}"/>
    <dgm:cxn modelId="{4E17B017-9E4C-46A7-8AD7-BF7198706B0C}" type="presOf" srcId="{3E4713D5-EA14-4D19-85BB-BD3AC8F52390}" destId="{2990B2E4-27D8-4C99-B746-62B959A05561}" srcOrd="0" destOrd="0" presId="urn:microsoft.com/office/officeart/2005/8/layout/hierarchy2"/>
    <dgm:cxn modelId="{3409234A-FD39-46D7-A0DD-B80DC58995F6}" type="presParOf" srcId="{C5F61BEF-434B-4692-8AEF-953A7F862BD6}" destId="{249A1FD5-0701-48FE-B711-5E1A88DA432F}" srcOrd="0" destOrd="0" presId="urn:microsoft.com/office/officeart/2005/8/layout/hierarchy2"/>
    <dgm:cxn modelId="{7B500ABD-6D24-40C3-9015-9DCF763E4B84}" type="presParOf" srcId="{249A1FD5-0701-48FE-B711-5E1A88DA432F}" destId="{64CC0E52-C67C-403B-BC03-8D32EF9FCFAA}" srcOrd="0" destOrd="0" presId="urn:microsoft.com/office/officeart/2005/8/layout/hierarchy2"/>
    <dgm:cxn modelId="{ECDDE320-B587-4A7E-96F3-E29F4FBAA754}" type="presParOf" srcId="{249A1FD5-0701-48FE-B711-5E1A88DA432F}" destId="{2662775E-CB64-4DA4-824F-B7B6D8549F90}" srcOrd="1" destOrd="0" presId="urn:microsoft.com/office/officeart/2005/8/layout/hierarchy2"/>
    <dgm:cxn modelId="{43511E3E-2C8B-491F-91F6-49C97BD592C6}" type="presParOf" srcId="{2662775E-CB64-4DA4-824F-B7B6D8549F90}" destId="{2990B2E4-27D8-4C99-B746-62B959A05561}" srcOrd="0" destOrd="0" presId="urn:microsoft.com/office/officeart/2005/8/layout/hierarchy2"/>
    <dgm:cxn modelId="{E683EE50-21CD-4945-AD28-6C93E69F8DF9}" type="presParOf" srcId="{2990B2E4-27D8-4C99-B746-62B959A05561}" destId="{22C5FA12-2E62-4F77-A23A-BABFF34FF52B}" srcOrd="0" destOrd="0" presId="urn:microsoft.com/office/officeart/2005/8/layout/hierarchy2"/>
    <dgm:cxn modelId="{65C5C9C3-D586-4AE7-86FE-606BBA609D44}" type="presParOf" srcId="{2662775E-CB64-4DA4-824F-B7B6D8549F90}" destId="{A4E88E3A-805D-4832-B505-2D615A96A4FA}" srcOrd="1" destOrd="0" presId="urn:microsoft.com/office/officeart/2005/8/layout/hierarchy2"/>
    <dgm:cxn modelId="{38C8DCEE-032C-4E68-AB65-22F352623B0F}" type="presParOf" srcId="{A4E88E3A-805D-4832-B505-2D615A96A4FA}" destId="{655557B3-168F-43AE-ACAF-3526BE9983A2}" srcOrd="0" destOrd="0" presId="urn:microsoft.com/office/officeart/2005/8/layout/hierarchy2"/>
    <dgm:cxn modelId="{D0E51E63-F51F-4E5C-BEF1-409EB955A442}" type="presParOf" srcId="{A4E88E3A-805D-4832-B505-2D615A96A4FA}" destId="{4A6E130D-C6A7-4EA6-93CB-4139053025AC}" srcOrd="1" destOrd="0" presId="urn:microsoft.com/office/officeart/2005/8/layout/hierarchy2"/>
    <dgm:cxn modelId="{FAA2A8CB-A428-4B48-AB14-62979A03A0EE}" type="presParOf" srcId="{2662775E-CB64-4DA4-824F-B7B6D8549F90}" destId="{405BB9DA-AACF-439E-BA8C-BE5F6C7407A6}" srcOrd="2" destOrd="0" presId="urn:microsoft.com/office/officeart/2005/8/layout/hierarchy2"/>
    <dgm:cxn modelId="{2B7649D4-ADC4-438B-BA9D-DDFF3FAD96C0}" type="presParOf" srcId="{405BB9DA-AACF-439E-BA8C-BE5F6C7407A6}" destId="{B505E952-14D1-41FA-82DB-4A5B99A9012C}" srcOrd="0" destOrd="0" presId="urn:microsoft.com/office/officeart/2005/8/layout/hierarchy2"/>
    <dgm:cxn modelId="{6E3A2216-253C-4FAA-962F-9F13F9B56489}" type="presParOf" srcId="{2662775E-CB64-4DA4-824F-B7B6D8549F90}" destId="{60B5FD78-B6FD-4678-AAC8-D7A4FAADF05E}" srcOrd="3" destOrd="0" presId="urn:microsoft.com/office/officeart/2005/8/layout/hierarchy2"/>
    <dgm:cxn modelId="{256DBBD8-59EC-4474-A408-1AF98DE4C4A9}" type="presParOf" srcId="{60B5FD78-B6FD-4678-AAC8-D7A4FAADF05E}" destId="{586ED74F-FEC0-436F-AF63-772B45F91693}" srcOrd="0" destOrd="0" presId="urn:microsoft.com/office/officeart/2005/8/layout/hierarchy2"/>
    <dgm:cxn modelId="{544F04A2-ACBA-4ABD-ADA6-A8F6433CBC11}" type="presParOf" srcId="{60B5FD78-B6FD-4678-AAC8-D7A4FAADF05E}" destId="{F6EAC5B1-BC22-4DFB-9611-D1C9F71B5A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FE4DFF-6801-49C7-A317-1E269F17159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6C259B9-417C-42E7-A77A-030ECF999BDF}">
      <dgm:prSet phldrT="[Texto]"/>
      <dgm:spPr/>
      <dgm:t>
        <a:bodyPr/>
        <a:lstStyle/>
        <a:p>
          <a:r>
            <a:rPr lang="es-EC" dirty="0" smtClean="0"/>
            <a:t>Tipo de muestreo</a:t>
          </a:r>
          <a:endParaRPr lang="es-EC" dirty="0"/>
        </a:p>
      </dgm:t>
    </dgm:pt>
    <dgm:pt modelId="{95D4ABC2-476B-4353-B36D-9B3F47C49044}" type="parTrans" cxnId="{DC0B4721-26F6-4B92-BDD7-D5CFF7CB7C3B}">
      <dgm:prSet/>
      <dgm:spPr/>
      <dgm:t>
        <a:bodyPr/>
        <a:lstStyle/>
        <a:p>
          <a:endParaRPr lang="es-EC"/>
        </a:p>
      </dgm:t>
    </dgm:pt>
    <dgm:pt modelId="{E6518064-9610-48B7-A7EB-F44C32F2D17E}" type="sibTrans" cxnId="{DC0B4721-26F6-4B92-BDD7-D5CFF7CB7C3B}">
      <dgm:prSet/>
      <dgm:spPr/>
      <dgm:t>
        <a:bodyPr/>
        <a:lstStyle/>
        <a:p>
          <a:endParaRPr lang="es-EC"/>
        </a:p>
      </dgm:t>
    </dgm:pt>
    <dgm:pt modelId="{3373F2B8-EEB6-4C90-B7A3-836CB6E350A7}">
      <dgm:prSet phldrT="[Texto]"/>
      <dgm:spPr/>
      <dgm:t>
        <a:bodyPr/>
        <a:lstStyle/>
        <a:p>
          <a:r>
            <a:rPr lang="es-EC" dirty="0" smtClean="0"/>
            <a:t>Probabilístico</a:t>
          </a:r>
          <a:endParaRPr lang="es-EC" dirty="0"/>
        </a:p>
      </dgm:t>
    </dgm:pt>
    <dgm:pt modelId="{D9AA2ED8-A615-4E0A-93C0-84E0D2CBA4C0}" type="parTrans" cxnId="{669FC35F-8E11-4118-8EA1-CE65382CE005}">
      <dgm:prSet/>
      <dgm:spPr/>
      <dgm:t>
        <a:bodyPr/>
        <a:lstStyle/>
        <a:p>
          <a:endParaRPr lang="es-EC"/>
        </a:p>
      </dgm:t>
    </dgm:pt>
    <dgm:pt modelId="{6925B890-B37E-4667-A852-E819C85009C4}" type="sibTrans" cxnId="{669FC35F-8E11-4118-8EA1-CE65382CE005}">
      <dgm:prSet/>
      <dgm:spPr/>
      <dgm:t>
        <a:bodyPr/>
        <a:lstStyle/>
        <a:p>
          <a:endParaRPr lang="es-EC"/>
        </a:p>
      </dgm:t>
    </dgm:pt>
    <dgm:pt modelId="{6FD63FC1-8295-4027-A4B6-78DB8516535D}">
      <dgm:prSet phldrT="[Texto]"/>
      <dgm:spPr/>
      <dgm:t>
        <a:bodyPr/>
        <a:lstStyle/>
        <a:p>
          <a:r>
            <a:rPr lang="es-EC" dirty="0" smtClean="0"/>
            <a:t>Estratificado </a:t>
          </a:r>
          <a:endParaRPr lang="es-EC" dirty="0"/>
        </a:p>
      </dgm:t>
    </dgm:pt>
    <dgm:pt modelId="{3E4713D5-EA14-4D19-85BB-BD3AC8F52390}" type="parTrans" cxnId="{56EF755B-8B26-4E2D-9B6F-2A276F503861}">
      <dgm:prSet/>
      <dgm:spPr/>
      <dgm:t>
        <a:bodyPr/>
        <a:lstStyle/>
        <a:p>
          <a:endParaRPr lang="es-EC"/>
        </a:p>
      </dgm:t>
    </dgm:pt>
    <dgm:pt modelId="{872C37B9-78F7-4621-B328-A45124993C03}" type="sibTrans" cxnId="{56EF755B-8B26-4E2D-9B6F-2A276F503861}">
      <dgm:prSet/>
      <dgm:spPr/>
      <dgm:t>
        <a:bodyPr/>
        <a:lstStyle/>
        <a:p>
          <a:endParaRPr lang="es-EC"/>
        </a:p>
      </dgm:t>
    </dgm:pt>
    <dgm:pt modelId="{C5F61BEF-434B-4692-8AEF-953A7F862BD6}" type="pres">
      <dgm:prSet presAssocID="{49FE4DFF-6801-49C7-A317-1E269F1715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9A1FD5-0701-48FE-B711-5E1A88DA432F}" type="pres">
      <dgm:prSet presAssocID="{46C259B9-417C-42E7-A77A-030ECF999BDF}" presName="root1" presStyleCnt="0"/>
      <dgm:spPr/>
    </dgm:pt>
    <dgm:pt modelId="{64CC0E52-C67C-403B-BC03-8D32EF9FCFAA}" type="pres">
      <dgm:prSet presAssocID="{46C259B9-417C-42E7-A77A-030ECF999BD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62775E-CB64-4DA4-824F-B7B6D8549F90}" type="pres">
      <dgm:prSet presAssocID="{46C259B9-417C-42E7-A77A-030ECF999BDF}" presName="level2hierChild" presStyleCnt="0"/>
      <dgm:spPr/>
    </dgm:pt>
    <dgm:pt modelId="{C8359079-1F40-4948-98D3-2ABEF42623C9}" type="pres">
      <dgm:prSet presAssocID="{D9AA2ED8-A615-4E0A-93C0-84E0D2CBA4C0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265A1BB0-6CA6-4B15-AA72-CB511F863ACA}" type="pres">
      <dgm:prSet presAssocID="{D9AA2ED8-A615-4E0A-93C0-84E0D2CBA4C0}" presName="connTx" presStyleLbl="parChTrans1D2" presStyleIdx="0" presStyleCnt="1"/>
      <dgm:spPr/>
      <dgm:t>
        <a:bodyPr/>
        <a:lstStyle/>
        <a:p>
          <a:endParaRPr lang="es-EC"/>
        </a:p>
      </dgm:t>
    </dgm:pt>
    <dgm:pt modelId="{F93A8EEF-6F98-4F18-8FC3-0A56388F6A0B}" type="pres">
      <dgm:prSet presAssocID="{3373F2B8-EEB6-4C90-B7A3-836CB6E350A7}" presName="root2" presStyleCnt="0"/>
      <dgm:spPr/>
    </dgm:pt>
    <dgm:pt modelId="{F069B3D4-AC88-4133-98B8-951F80C073C2}" type="pres">
      <dgm:prSet presAssocID="{3373F2B8-EEB6-4C90-B7A3-836CB6E350A7}" presName="LevelTwoTextNode" presStyleLbl="node2" presStyleIdx="0" presStyleCnt="1" custLinFactNeighborX="709" custLinFactNeighborY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DF2AAC7-71F5-4F18-AAE5-BC4700A82539}" type="pres">
      <dgm:prSet presAssocID="{3373F2B8-EEB6-4C90-B7A3-836CB6E350A7}" presName="level3hierChild" presStyleCnt="0"/>
      <dgm:spPr/>
    </dgm:pt>
    <dgm:pt modelId="{2990B2E4-27D8-4C99-B746-62B959A05561}" type="pres">
      <dgm:prSet presAssocID="{3E4713D5-EA14-4D19-85BB-BD3AC8F52390}" presName="conn2-1" presStyleLbl="parChTrans1D3" presStyleIdx="0" presStyleCnt="1"/>
      <dgm:spPr/>
      <dgm:t>
        <a:bodyPr/>
        <a:lstStyle/>
        <a:p>
          <a:endParaRPr lang="es-EC"/>
        </a:p>
      </dgm:t>
    </dgm:pt>
    <dgm:pt modelId="{22C5FA12-2E62-4F77-A23A-BABFF34FF52B}" type="pres">
      <dgm:prSet presAssocID="{3E4713D5-EA14-4D19-85BB-BD3AC8F52390}" presName="connTx" presStyleLbl="parChTrans1D3" presStyleIdx="0" presStyleCnt="1"/>
      <dgm:spPr/>
      <dgm:t>
        <a:bodyPr/>
        <a:lstStyle/>
        <a:p>
          <a:endParaRPr lang="es-EC"/>
        </a:p>
      </dgm:t>
    </dgm:pt>
    <dgm:pt modelId="{A4E88E3A-805D-4832-B505-2D615A96A4FA}" type="pres">
      <dgm:prSet presAssocID="{6FD63FC1-8295-4027-A4B6-78DB8516535D}" presName="root2" presStyleCnt="0"/>
      <dgm:spPr/>
    </dgm:pt>
    <dgm:pt modelId="{655557B3-168F-43AE-ACAF-3526BE9983A2}" type="pres">
      <dgm:prSet presAssocID="{6FD63FC1-8295-4027-A4B6-78DB8516535D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6E130D-C6A7-4EA6-93CB-4139053025AC}" type="pres">
      <dgm:prSet presAssocID="{6FD63FC1-8295-4027-A4B6-78DB8516535D}" presName="level3hierChild" presStyleCnt="0"/>
      <dgm:spPr/>
    </dgm:pt>
  </dgm:ptLst>
  <dgm:cxnLst>
    <dgm:cxn modelId="{618EB2DE-0B69-4BF0-88DB-9ACA415C6722}" type="presOf" srcId="{49FE4DFF-6801-49C7-A317-1E269F171593}" destId="{C5F61BEF-434B-4692-8AEF-953A7F862BD6}" srcOrd="0" destOrd="0" presId="urn:microsoft.com/office/officeart/2005/8/layout/hierarchy2"/>
    <dgm:cxn modelId="{0D1E3366-3CFC-4A39-96EA-77FE3E1A3C15}" type="presOf" srcId="{D9AA2ED8-A615-4E0A-93C0-84E0D2CBA4C0}" destId="{265A1BB0-6CA6-4B15-AA72-CB511F863ACA}" srcOrd="1" destOrd="0" presId="urn:microsoft.com/office/officeart/2005/8/layout/hierarchy2"/>
    <dgm:cxn modelId="{22D2D65B-E228-48DE-8824-B0F9AE667AD9}" type="presOf" srcId="{D9AA2ED8-A615-4E0A-93C0-84E0D2CBA4C0}" destId="{C8359079-1F40-4948-98D3-2ABEF42623C9}" srcOrd="0" destOrd="0" presId="urn:microsoft.com/office/officeart/2005/8/layout/hierarchy2"/>
    <dgm:cxn modelId="{DB9CDE03-C971-4A08-BF47-A2C4ED7ADB36}" type="presOf" srcId="{3373F2B8-EEB6-4C90-B7A3-836CB6E350A7}" destId="{F069B3D4-AC88-4133-98B8-951F80C073C2}" srcOrd="0" destOrd="0" presId="urn:microsoft.com/office/officeart/2005/8/layout/hierarchy2"/>
    <dgm:cxn modelId="{DC0B4721-26F6-4B92-BDD7-D5CFF7CB7C3B}" srcId="{49FE4DFF-6801-49C7-A317-1E269F171593}" destId="{46C259B9-417C-42E7-A77A-030ECF999BDF}" srcOrd="0" destOrd="0" parTransId="{95D4ABC2-476B-4353-B36D-9B3F47C49044}" sibTransId="{E6518064-9610-48B7-A7EB-F44C32F2D17E}"/>
    <dgm:cxn modelId="{CDA1E6EB-ECE6-4E4E-8DFA-CE2045EEFBD9}" type="presOf" srcId="{3E4713D5-EA14-4D19-85BB-BD3AC8F52390}" destId="{22C5FA12-2E62-4F77-A23A-BABFF34FF52B}" srcOrd="1" destOrd="0" presId="urn:microsoft.com/office/officeart/2005/8/layout/hierarchy2"/>
    <dgm:cxn modelId="{06902964-7A52-40A7-9136-FEEF751A15F6}" type="presOf" srcId="{6FD63FC1-8295-4027-A4B6-78DB8516535D}" destId="{655557B3-168F-43AE-ACAF-3526BE9983A2}" srcOrd="0" destOrd="0" presId="urn:microsoft.com/office/officeart/2005/8/layout/hierarchy2"/>
    <dgm:cxn modelId="{D9F30C06-3AD7-4072-BD01-418C737A11A2}" type="presOf" srcId="{3E4713D5-EA14-4D19-85BB-BD3AC8F52390}" destId="{2990B2E4-27D8-4C99-B746-62B959A05561}" srcOrd="0" destOrd="0" presId="urn:microsoft.com/office/officeart/2005/8/layout/hierarchy2"/>
    <dgm:cxn modelId="{56EF755B-8B26-4E2D-9B6F-2A276F503861}" srcId="{3373F2B8-EEB6-4C90-B7A3-836CB6E350A7}" destId="{6FD63FC1-8295-4027-A4B6-78DB8516535D}" srcOrd="0" destOrd="0" parTransId="{3E4713D5-EA14-4D19-85BB-BD3AC8F52390}" sibTransId="{872C37B9-78F7-4621-B328-A45124993C03}"/>
    <dgm:cxn modelId="{669FC35F-8E11-4118-8EA1-CE65382CE005}" srcId="{46C259B9-417C-42E7-A77A-030ECF999BDF}" destId="{3373F2B8-EEB6-4C90-B7A3-836CB6E350A7}" srcOrd="0" destOrd="0" parTransId="{D9AA2ED8-A615-4E0A-93C0-84E0D2CBA4C0}" sibTransId="{6925B890-B37E-4667-A852-E819C85009C4}"/>
    <dgm:cxn modelId="{4A05B197-3A62-4660-94AE-37043759AFE0}" type="presOf" srcId="{46C259B9-417C-42E7-A77A-030ECF999BDF}" destId="{64CC0E52-C67C-403B-BC03-8D32EF9FCFAA}" srcOrd="0" destOrd="0" presId="urn:microsoft.com/office/officeart/2005/8/layout/hierarchy2"/>
    <dgm:cxn modelId="{54B0FA97-8CDD-45F6-B779-0F6A73816473}" type="presParOf" srcId="{C5F61BEF-434B-4692-8AEF-953A7F862BD6}" destId="{249A1FD5-0701-48FE-B711-5E1A88DA432F}" srcOrd="0" destOrd="0" presId="urn:microsoft.com/office/officeart/2005/8/layout/hierarchy2"/>
    <dgm:cxn modelId="{E26457D6-9A0C-4865-83FB-4A01AEB3D162}" type="presParOf" srcId="{249A1FD5-0701-48FE-B711-5E1A88DA432F}" destId="{64CC0E52-C67C-403B-BC03-8D32EF9FCFAA}" srcOrd="0" destOrd="0" presId="urn:microsoft.com/office/officeart/2005/8/layout/hierarchy2"/>
    <dgm:cxn modelId="{E4AEDCE1-074E-4D53-B78D-F17E66AD2459}" type="presParOf" srcId="{249A1FD5-0701-48FE-B711-5E1A88DA432F}" destId="{2662775E-CB64-4DA4-824F-B7B6D8549F90}" srcOrd="1" destOrd="0" presId="urn:microsoft.com/office/officeart/2005/8/layout/hierarchy2"/>
    <dgm:cxn modelId="{D1335A86-8A8F-4776-A9C8-3A2B0F0201A7}" type="presParOf" srcId="{2662775E-CB64-4DA4-824F-B7B6D8549F90}" destId="{C8359079-1F40-4948-98D3-2ABEF42623C9}" srcOrd="0" destOrd="0" presId="urn:microsoft.com/office/officeart/2005/8/layout/hierarchy2"/>
    <dgm:cxn modelId="{846E6948-7AA8-44EB-8074-F0785A60C619}" type="presParOf" srcId="{C8359079-1F40-4948-98D3-2ABEF42623C9}" destId="{265A1BB0-6CA6-4B15-AA72-CB511F863ACA}" srcOrd="0" destOrd="0" presId="urn:microsoft.com/office/officeart/2005/8/layout/hierarchy2"/>
    <dgm:cxn modelId="{D099C8C5-38ED-4DCF-817A-07A0B08B3EDA}" type="presParOf" srcId="{2662775E-CB64-4DA4-824F-B7B6D8549F90}" destId="{F93A8EEF-6F98-4F18-8FC3-0A56388F6A0B}" srcOrd="1" destOrd="0" presId="urn:microsoft.com/office/officeart/2005/8/layout/hierarchy2"/>
    <dgm:cxn modelId="{8E25D06C-363A-4BDE-A1C1-BC58E5449277}" type="presParOf" srcId="{F93A8EEF-6F98-4F18-8FC3-0A56388F6A0B}" destId="{F069B3D4-AC88-4133-98B8-951F80C073C2}" srcOrd="0" destOrd="0" presId="urn:microsoft.com/office/officeart/2005/8/layout/hierarchy2"/>
    <dgm:cxn modelId="{519838DD-AD77-4C90-94A1-72AF07BE2B0C}" type="presParOf" srcId="{F93A8EEF-6F98-4F18-8FC3-0A56388F6A0B}" destId="{9DF2AAC7-71F5-4F18-AAE5-BC4700A82539}" srcOrd="1" destOrd="0" presId="urn:microsoft.com/office/officeart/2005/8/layout/hierarchy2"/>
    <dgm:cxn modelId="{6B2E8DFD-9F99-4B6B-A187-09A5A35D5E7F}" type="presParOf" srcId="{9DF2AAC7-71F5-4F18-AAE5-BC4700A82539}" destId="{2990B2E4-27D8-4C99-B746-62B959A05561}" srcOrd="0" destOrd="0" presId="urn:microsoft.com/office/officeart/2005/8/layout/hierarchy2"/>
    <dgm:cxn modelId="{1DB1A84D-C07D-4021-BC1B-55F3739E39FB}" type="presParOf" srcId="{2990B2E4-27D8-4C99-B746-62B959A05561}" destId="{22C5FA12-2E62-4F77-A23A-BABFF34FF52B}" srcOrd="0" destOrd="0" presId="urn:microsoft.com/office/officeart/2005/8/layout/hierarchy2"/>
    <dgm:cxn modelId="{E2743D9A-595B-472F-A64A-3C5112ABE6C3}" type="presParOf" srcId="{9DF2AAC7-71F5-4F18-AAE5-BC4700A82539}" destId="{A4E88E3A-805D-4832-B505-2D615A96A4FA}" srcOrd="1" destOrd="0" presId="urn:microsoft.com/office/officeart/2005/8/layout/hierarchy2"/>
    <dgm:cxn modelId="{71F3BCD6-5BEE-48EC-BE9E-FE4522D555C6}" type="presParOf" srcId="{A4E88E3A-805D-4832-B505-2D615A96A4FA}" destId="{655557B3-168F-43AE-ACAF-3526BE9983A2}" srcOrd="0" destOrd="0" presId="urn:microsoft.com/office/officeart/2005/8/layout/hierarchy2"/>
    <dgm:cxn modelId="{322089C9-E7A3-4A35-BFC8-6D5A0013A296}" type="presParOf" srcId="{A4E88E3A-805D-4832-B505-2D615A96A4FA}" destId="{4A6E130D-C6A7-4EA6-93CB-4139053025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56FC7C-7B0B-42A4-8911-D358661918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04D6E18-B780-4B1E-B270-FECA9841EB09}">
      <dgm:prSet phldrT="[Texto]"/>
      <dgm:spPr/>
      <dgm:t>
        <a:bodyPr/>
        <a:lstStyle/>
        <a:p>
          <a:r>
            <a:rPr lang="es-EC" dirty="0" smtClean="0"/>
            <a:t>Variable independiente</a:t>
          </a:r>
          <a:endParaRPr lang="es-EC" dirty="0"/>
        </a:p>
      </dgm:t>
    </dgm:pt>
    <dgm:pt modelId="{AECB86A4-80BC-4C18-8E82-B17DDF87207D}" type="parTrans" cxnId="{4D425DDC-7C54-4F65-80DB-703BCD7D6801}">
      <dgm:prSet/>
      <dgm:spPr/>
      <dgm:t>
        <a:bodyPr/>
        <a:lstStyle/>
        <a:p>
          <a:endParaRPr lang="es-EC"/>
        </a:p>
      </dgm:t>
    </dgm:pt>
    <dgm:pt modelId="{24D13FB5-A611-443B-AAAF-3E9ED8618998}" type="sibTrans" cxnId="{4D425DDC-7C54-4F65-80DB-703BCD7D6801}">
      <dgm:prSet/>
      <dgm:spPr/>
      <dgm:t>
        <a:bodyPr/>
        <a:lstStyle/>
        <a:p>
          <a:endParaRPr lang="es-EC"/>
        </a:p>
      </dgm:t>
    </dgm:pt>
    <dgm:pt modelId="{8162A7F0-D159-4080-AADE-C5C086BAD150}">
      <dgm:prSet phldrT="[Texto]"/>
      <dgm:spPr/>
      <dgm:t>
        <a:bodyPr/>
        <a:lstStyle/>
        <a:p>
          <a:r>
            <a:rPr lang="es-EC" dirty="0" smtClean="0"/>
            <a:t>Incremento de vendedores ambulantes</a:t>
          </a:r>
          <a:endParaRPr lang="es-EC" dirty="0"/>
        </a:p>
      </dgm:t>
    </dgm:pt>
    <dgm:pt modelId="{E99C9148-8D51-4BB2-85EF-01A582BB7ED1}" type="parTrans" cxnId="{1C5C0FF1-1353-431A-BCE7-4292A8B8B6CE}">
      <dgm:prSet/>
      <dgm:spPr/>
      <dgm:t>
        <a:bodyPr/>
        <a:lstStyle/>
        <a:p>
          <a:endParaRPr lang="es-EC"/>
        </a:p>
      </dgm:t>
    </dgm:pt>
    <dgm:pt modelId="{1D79D994-2EDA-4815-BF8E-ECE9C5667ECE}" type="sibTrans" cxnId="{1C5C0FF1-1353-431A-BCE7-4292A8B8B6CE}">
      <dgm:prSet/>
      <dgm:spPr/>
      <dgm:t>
        <a:bodyPr/>
        <a:lstStyle/>
        <a:p>
          <a:endParaRPr lang="es-EC"/>
        </a:p>
      </dgm:t>
    </dgm:pt>
    <dgm:pt modelId="{840632C4-2901-46B3-8592-A485A5DF9CA9}">
      <dgm:prSet phldrT="[Texto]"/>
      <dgm:spPr/>
      <dgm:t>
        <a:bodyPr/>
        <a:lstStyle/>
        <a:p>
          <a:r>
            <a:rPr lang="es-EC" dirty="0" smtClean="0"/>
            <a:t>Variable dependiente</a:t>
          </a:r>
          <a:endParaRPr lang="es-EC" dirty="0"/>
        </a:p>
      </dgm:t>
    </dgm:pt>
    <dgm:pt modelId="{5466FF10-E122-485B-A23E-C02C6147DBE6}" type="parTrans" cxnId="{0F80E5AC-5A3A-46AC-8511-100FE31C5F0D}">
      <dgm:prSet/>
      <dgm:spPr/>
      <dgm:t>
        <a:bodyPr/>
        <a:lstStyle/>
        <a:p>
          <a:endParaRPr lang="es-EC"/>
        </a:p>
      </dgm:t>
    </dgm:pt>
    <dgm:pt modelId="{D07B7891-C472-4E75-B3A9-BC8C36542483}" type="sibTrans" cxnId="{0F80E5AC-5A3A-46AC-8511-100FE31C5F0D}">
      <dgm:prSet/>
      <dgm:spPr/>
      <dgm:t>
        <a:bodyPr/>
        <a:lstStyle/>
        <a:p>
          <a:endParaRPr lang="es-EC"/>
        </a:p>
      </dgm:t>
    </dgm:pt>
    <dgm:pt modelId="{B8A55BEA-A847-43AD-9226-DF54934CF24D}">
      <dgm:prSet phldrT="[Texto]"/>
      <dgm:spPr/>
      <dgm:t>
        <a:bodyPr/>
        <a:lstStyle/>
        <a:p>
          <a:r>
            <a:rPr lang="es-EC" dirty="0" smtClean="0"/>
            <a:t>Bajo nivel educativo</a:t>
          </a:r>
          <a:endParaRPr lang="es-EC" dirty="0"/>
        </a:p>
      </dgm:t>
    </dgm:pt>
    <dgm:pt modelId="{DADA8336-CBA0-4996-9545-C439AC6F10F1}" type="parTrans" cxnId="{32DCA95D-CE06-405A-A7FB-F1AE30A9E424}">
      <dgm:prSet/>
      <dgm:spPr/>
      <dgm:t>
        <a:bodyPr/>
        <a:lstStyle/>
        <a:p>
          <a:endParaRPr lang="es-EC"/>
        </a:p>
      </dgm:t>
    </dgm:pt>
    <dgm:pt modelId="{2C32DC07-8688-4216-A9E0-821CADB8F30C}" type="sibTrans" cxnId="{32DCA95D-CE06-405A-A7FB-F1AE30A9E424}">
      <dgm:prSet/>
      <dgm:spPr/>
      <dgm:t>
        <a:bodyPr/>
        <a:lstStyle/>
        <a:p>
          <a:endParaRPr lang="es-EC"/>
        </a:p>
      </dgm:t>
    </dgm:pt>
    <dgm:pt modelId="{D3AB8048-A0D4-43CC-95FE-9A9857595376}" type="pres">
      <dgm:prSet presAssocID="{DD56FC7C-7B0B-42A4-8911-D358661918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0CDAEA1-2503-45C2-93F4-D2D441728E79}" type="pres">
      <dgm:prSet presAssocID="{E04D6E18-B780-4B1E-B270-FECA9841EB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4E0CF0-7D3D-4D26-B38A-853B4C09B275}" type="pres">
      <dgm:prSet presAssocID="{E04D6E18-B780-4B1E-B270-FECA9841EB0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CF0C1F-1501-40A3-B64D-6DE97CA548CD}" type="pres">
      <dgm:prSet presAssocID="{840632C4-2901-46B3-8592-A485A5DF9CA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2474BF-B526-46BB-99E4-08D837EB15DA}" type="pres">
      <dgm:prSet presAssocID="{840632C4-2901-46B3-8592-A485A5DF9CA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80E5AC-5A3A-46AC-8511-100FE31C5F0D}" srcId="{DD56FC7C-7B0B-42A4-8911-D35866191804}" destId="{840632C4-2901-46B3-8592-A485A5DF9CA9}" srcOrd="1" destOrd="0" parTransId="{5466FF10-E122-485B-A23E-C02C6147DBE6}" sibTransId="{D07B7891-C472-4E75-B3A9-BC8C36542483}"/>
    <dgm:cxn modelId="{11040553-D4B4-4A48-89ED-D119090BE234}" type="presOf" srcId="{8162A7F0-D159-4080-AADE-C5C086BAD150}" destId="{3A4E0CF0-7D3D-4D26-B38A-853B4C09B275}" srcOrd="0" destOrd="0" presId="urn:microsoft.com/office/officeart/2005/8/layout/vList2"/>
    <dgm:cxn modelId="{32DCA95D-CE06-405A-A7FB-F1AE30A9E424}" srcId="{840632C4-2901-46B3-8592-A485A5DF9CA9}" destId="{B8A55BEA-A847-43AD-9226-DF54934CF24D}" srcOrd="0" destOrd="0" parTransId="{DADA8336-CBA0-4996-9545-C439AC6F10F1}" sibTransId="{2C32DC07-8688-4216-A9E0-821CADB8F30C}"/>
    <dgm:cxn modelId="{1C5C0FF1-1353-431A-BCE7-4292A8B8B6CE}" srcId="{E04D6E18-B780-4B1E-B270-FECA9841EB09}" destId="{8162A7F0-D159-4080-AADE-C5C086BAD150}" srcOrd="0" destOrd="0" parTransId="{E99C9148-8D51-4BB2-85EF-01A582BB7ED1}" sibTransId="{1D79D994-2EDA-4815-BF8E-ECE9C5667ECE}"/>
    <dgm:cxn modelId="{F9922EC4-8E74-420E-9BBD-74485AB48C69}" type="presOf" srcId="{E04D6E18-B780-4B1E-B270-FECA9841EB09}" destId="{20CDAEA1-2503-45C2-93F4-D2D441728E79}" srcOrd="0" destOrd="0" presId="urn:microsoft.com/office/officeart/2005/8/layout/vList2"/>
    <dgm:cxn modelId="{4D425DDC-7C54-4F65-80DB-703BCD7D6801}" srcId="{DD56FC7C-7B0B-42A4-8911-D35866191804}" destId="{E04D6E18-B780-4B1E-B270-FECA9841EB09}" srcOrd="0" destOrd="0" parTransId="{AECB86A4-80BC-4C18-8E82-B17DDF87207D}" sibTransId="{24D13FB5-A611-443B-AAAF-3E9ED8618998}"/>
    <dgm:cxn modelId="{BAE446A9-EEFC-4A8F-9D2C-9821F54AE330}" type="presOf" srcId="{B8A55BEA-A847-43AD-9226-DF54934CF24D}" destId="{A82474BF-B526-46BB-99E4-08D837EB15DA}" srcOrd="0" destOrd="0" presId="urn:microsoft.com/office/officeart/2005/8/layout/vList2"/>
    <dgm:cxn modelId="{7B84681F-D11C-466E-9648-F995F38CB236}" type="presOf" srcId="{840632C4-2901-46B3-8592-A485A5DF9CA9}" destId="{0ECF0C1F-1501-40A3-B64D-6DE97CA548CD}" srcOrd="0" destOrd="0" presId="urn:microsoft.com/office/officeart/2005/8/layout/vList2"/>
    <dgm:cxn modelId="{2B1BE6DE-37D0-436C-8540-956055902C91}" type="presOf" srcId="{DD56FC7C-7B0B-42A4-8911-D35866191804}" destId="{D3AB8048-A0D4-43CC-95FE-9A9857595376}" srcOrd="0" destOrd="0" presId="urn:microsoft.com/office/officeart/2005/8/layout/vList2"/>
    <dgm:cxn modelId="{EAAA8F07-9FCB-4F95-82BF-F4C955306A62}" type="presParOf" srcId="{D3AB8048-A0D4-43CC-95FE-9A9857595376}" destId="{20CDAEA1-2503-45C2-93F4-D2D441728E79}" srcOrd="0" destOrd="0" presId="urn:microsoft.com/office/officeart/2005/8/layout/vList2"/>
    <dgm:cxn modelId="{A2FF9E3A-12D0-4219-AFAC-2571F4B3E7F4}" type="presParOf" srcId="{D3AB8048-A0D4-43CC-95FE-9A9857595376}" destId="{3A4E0CF0-7D3D-4D26-B38A-853B4C09B275}" srcOrd="1" destOrd="0" presId="urn:microsoft.com/office/officeart/2005/8/layout/vList2"/>
    <dgm:cxn modelId="{1B00D230-6D1C-4550-A6D8-9AF644F5310E}" type="presParOf" srcId="{D3AB8048-A0D4-43CC-95FE-9A9857595376}" destId="{0ECF0C1F-1501-40A3-B64D-6DE97CA548CD}" srcOrd="2" destOrd="0" presId="urn:microsoft.com/office/officeart/2005/8/layout/vList2"/>
    <dgm:cxn modelId="{C8672A54-86AC-44D7-9DCE-5277A2F8A4E6}" type="presParOf" srcId="{D3AB8048-A0D4-43CC-95FE-9A9857595376}" destId="{A82474BF-B526-46BB-99E4-08D837EB15D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D2122B-5479-40DA-828C-E72184021DE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E573752-9258-434C-965F-560F756FC61E}">
      <dgm:prSet phldrT="[Texto]"/>
      <dgm:spPr/>
      <dgm:t>
        <a:bodyPr/>
        <a:lstStyle/>
        <a:p>
          <a:r>
            <a:rPr lang="es-EC" dirty="0" smtClean="0"/>
            <a:t>Género</a:t>
          </a:r>
          <a:endParaRPr lang="es-EC" dirty="0"/>
        </a:p>
      </dgm:t>
    </dgm:pt>
    <dgm:pt modelId="{E8F6F7CD-D77C-49C2-B7A7-64E3DAD8147E}" type="parTrans" cxnId="{C0D3AEE9-306C-4D6E-B2E6-DDCEC8C099E6}">
      <dgm:prSet/>
      <dgm:spPr/>
      <dgm:t>
        <a:bodyPr/>
        <a:lstStyle/>
        <a:p>
          <a:endParaRPr lang="es-EC"/>
        </a:p>
      </dgm:t>
    </dgm:pt>
    <dgm:pt modelId="{A392FEEF-3904-4C93-A037-A55BDE325886}" type="sibTrans" cxnId="{C0D3AEE9-306C-4D6E-B2E6-DDCEC8C099E6}">
      <dgm:prSet/>
      <dgm:spPr/>
      <dgm:t>
        <a:bodyPr/>
        <a:lstStyle/>
        <a:p>
          <a:endParaRPr lang="es-EC"/>
        </a:p>
      </dgm:t>
    </dgm:pt>
    <dgm:pt modelId="{BDFF18D9-3F35-47DE-BE14-0EE136AACD0E}">
      <dgm:prSet phldrT="[Texto]"/>
      <dgm:spPr/>
      <dgm:t>
        <a:bodyPr/>
        <a:lstStyle/>
        <a:p>
          <a:r>
            <a:rPr lang="es-EC" dirty="0" smtClean="0"/>
            <a:t>Femenino y Masculino</a:t>
          </a:r>
          <a:endParaRPr lang="es-EC" dirty="0"/>
        </a:p>
      </dgm:t>
    </dgm:pt>
    <dgm:pt modelId="{3A035140-5338-4C5C-974C-E2CCE5623A34}" type="parTrans" cxnId="{315DFBF0-D952-4FC0-9773-84708CC31BF7}">
      <dgm:prSet/>
      <dgm:spPr/>
      <dgm:t>
        <a:bodyPr/>
        <a:lstStyle/>
        <a:p>
          <a:endParaRPr lang="es-EC"/>
        </a:p>
      </dgm:t>
    </dgm:pt>
    <dgm:pt modelId="{8B785FE6-ECB6-48B7-8FF4-FD140D281F17}" type="sibTrans" cxnId="{315DFBF0-D952-4FC0-9773-84708CC31BF7}">
      <dgm:prSet/>
      <dgm:spPr/>
      <dgm:t>
        <a:bodyPr/>
        <a:lstStyle/>
        <a:p>
          <a:endParaRPr lang="es-EC"/>
        </a:p>
      </dgm:t>
    </dgm:pt>
    <dgm:pt modelId="{85E8449F-D630-4671-BE89-8EDC65BB5AB8}">
      <dgm:prSet phldrT="[Texto]"/>
      <dgm:spPr/>
      <dgm:t>
        <a:bodyPr/>
        <a:lstStyle/>
        <a:p>
          <a:r>
            <a:rPr lang="es-EC" dirty="0" smtClean="0"/>
            <a:t>Nivel económico</a:t>
          </a:r>
          <a:endParaRPr lang="es-EC" dirty="0"/>
        </a:p>
      </dgm:t>
    </dgm:pt>
    <dgm:pt modelId="{BC803AC3-9818-4ED9-B567-2603312142D5}" type="parTrans" cxnId="{740BCC41-F184-4813-A5FC-D7014554B4A6}">
      <dgm:prSet/>
      <dgm:spPr/>
      <dgm:t>
        <a:bodyPr/>
        <a:lstStyle/>
        <a:p>
          <a:endParaRPr lang="es-EC"/>
        </a:p>
      </dgm:t>
    </dgm:pt>
    <dgm:pt modelId="{FEDDF90B-73C8-4F57-8350-455D417B019F}" type="sibTrans" cxnId="{740BCC41-F184-4813-A5FC-D7014554B4A6}">
      <dgm:prSet/>
      <dgm:spPr/>
      <dgm:t>
        <a:bodyPr/>
        <a:lstStyle/>
        <a:p>
          <a:endParaRPr lang="es-EC"/>
        </a:p>
      </dgm:t>
    </dgm:pt>
    <dgm:pt modelId="{90373DF1-113F-4D7F-BF2D-5A351A167DF1}">
      <dgm:prSet phldrT="[Texto]"/>
      <dgm:spPr/>
      <dgm:t>
        <a:bodyPr/>
        <a:lstStyle/>
        <a:p>
          <a:r>
            <a:rPr lang="es-EC" dirty="0" smtClean="0"/>
            <a:t>Bajo</a:t>
          </a:r>
          <a:endParaRPr lang="es-EC" dirty="0"/>
        </a:p>
      </dgm:t>
    </dgm:pt>
    <dgm:pt modelId="{126E149F-4BA0-477A-BFDA-11FC871D6812}" type="parTrans" cxnId="{675709BC-4A2A-47C1-BCA0-78734B1F8AB4}">
      <dgm:prSet/>
      <dgm:spPr/>
      <dgm:t>
        <a:bodyPr/>
        <a:lstStyle/>
        <a:p>
          <a:endParaRPr lang="es-EC"/>
        </a:p>
      </dgm:t>
    </dgm:pt>
    <dgm:pt modelId="{C3D5720B-2311-498A-AF0B-46B0C78B1E5E}" type="sibTrans" cxnId="{675709BC-4A2A-47C1-BCA0-78734B1F8AB4}">
      <dgm:prSet/>
      <dgm:spPr/>
      <dgm:t>
        <a:bodyPr/>
        <a:lstStyle/>
        <a:p>
          <a:endParaRPr lang="es-EC"/>
        </a:p>
      </dgm:t>
    </dgm:pt>
    <dgm:pt modelId="{5CF6140F-0827-4672-93DE-E7B3DCCDA14F}">
      <dgm:prSet phldrT="[Texto]"/>
      <dgm:spPr/>
      <dgm:t>
        <a:bodyPr/>
        <a:lstStyle/>
        <a:p>
          <a:r>
            <a:rPr lang="es-EC" dirty="0" smtClean="0"/>
            <a:t>Sector</a:t>
          </a:r>
          <a:endParaRPr lang="es-EC" dirty="0"/>
        </a:p>
      </dgm:t>
    </dgm:pt>
    <dgm:pt modelId="{10FAE862-0370-42CF-824A-C533E01FFED7}" type="parTrans" cxnId="{8FC586D3-789F-4A65-B45C-174A5E887A69}">
      <dgm:prSet/>
      <dgm:spPr/>
      <dgm:t>
        <a:bodyPr/>
        <a:lstStyle/>
        <a:p>
          <a:endParaRPr lang="es-EC"/>
        </a:p>
      </dgm:t>
    </dgm:pt>
    <dgm:pt modelId="{0D3AF490-519D-4210-A4D9-961167615645}" type="sibTrans" cxnId="{8FC586D3-789F-4A65-B45C-174A5E887A69}">
      <dgm:prSet/>
      <dgm:spPr/>
      <dgm:t>
        <a:bodyPr/>
        <a:lstStyle/>
        <a:p>
          <a:endParaRPr lang="es-EC"/>
        </a:p>
      </dgm:t>
    </dgm:pt>
    <dgm:pt modelId="{3C2F6D18-DA0B-46B1-9BCB-3101050E2C74}">
      <dgm:prSet phldrT="[Texto]"/>
      <dgm:spPr/>
      <dgm:t>
        <a:bodyPr/>
        <a:lstStyle/>
        <a:p>
          <a:r>
            <a:rPr lang="es-EC" dirty="0" smtClean="0"/>
            <a:t>Ciudad de Ibarra</a:t>
          </a:r>
          <a:endParaRPr lang="es-EC" dirty="0"/>
        </a:p>
      </dgm:t>
    </dgm:pt>
    <dgm:pt modelId="{B61E2BA9-FDA4-4E4B-B4E0-4504D3A4463A}" type="parTrans" cxnId="{9ADFC20A-5FA7-4EA6-821F-F7D55D0393BA}">
      <dgm:prSet/>
      <dgm:spPr/>
      <dgm:t>
        <a:bodyPr/>
        <a:lstStyle/>
        <a:p>
          <a:endParaRPr lang="es-EC"/>
        </a:p>
      </dgm:t>
    </dgm:pt>
    <dgm:pt modelId="{58791239-C21A-4CEF-A6D5-E83EA6B09B8D}" type="sibTrans" cxnId="{9ADFC20A-5FA7-4EA6-821F-F7D55D0393BA}">
      <dgm:prSet/>
      <dgm:spPr/>
      <dgm:t>
        <a:bodyPr/>
        <a:lstStyle/>
        <a:p>
          <a:endParaRPr lang="es-EC"/>
        </a:p>
      </dgm:t>
    </dgm:pt>
    <dgm:pt modelId="{3990A445-80EC-4E0A-A44C-69AEC81D06DD}" type="pres">
      <dgm:prSet presAssocID="{40D2122B-5479-40DA-828C-E72184021D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EDDDF3-8DA4-4327-BF21-91B26B771F97}" type="pres">
      <dgm:prSet presAssocID="{BE573752-9258-434C-965F-560F756FC61E}" presName="compositeNode" presStyleCnt="0">
        <dgm:presLayoutVars>
          <dgm:bulletEnabled val="1"/>
        </dgm:presLayoutVars>
      </dgm:prSet>
      <dgm:spPr/>
    </dgm:pt>
    <dgm:pt modelId="{C66A6F2D-A081-4AB9-8681-88A1B3D2822D}" type="pres">
      <dgm:prSet presAssocID="{BE573752-9258-434C-965F-560F756FC61E}" presName="bgRect" presStyleLbl="node1" presStyleIdx="0" presStyleCnt="3"/>
      <dgm:spPr/>
      <dgm:t>
        <a:bodyPr/>
        <a:lstStyle/>
        <a:p>
          <a:endParaRPr lang="es-EC"/>
        </a:p>
      </dgm:t>
    </dgm:pt>
    <dgm:pt modelId="{7FA4C986-0B59-433C-AF8E-AD9ADF7E7EED}" type="pres">
      <dgm:prSet presAssocID="{BE573752-9258-434C-965F-560F756FC6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CC4278-A2EC-4AA7-A305-FE44F4DFB0B4}" type="pres">
      <dgm:prSet presAssocID="{BE573752-9258-434C-965F-560F756FC6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532AB2-9D36-45D2-9469-1D897C138BE1}" type="pres">
      <dgm:prSet presAssocID="{A392FEEF-3904-4C93-A037-A55BDE325886}" presName="hSp" presStyleCnt="0"/>
      <dgm:spPr/>
    </dgm:pt>
    <dgm:pt modelId="{EF2D6621-1EBA-4216-8AFD-5EE533DE1332}" type="pres">
      <dgm:prSet presAssocID="{A392FEEF-3904-4C93-A037-A55BDE325886}" presName="vProcSp" presStyleCnt="0"/>
      <dgm:spPr/>
    </dgm:pt>
    <dgm:pt modelId="{ACE9973E-33FB-47CC-AC8E-FA7028FE8CE1}" type="pres">
      <dgm:prSet presAssocID="{A392FEEF-3904-4C93-A037-A55BDE325886}" presName="vSp1" presStyleCnt="0"/>
      <dgm:spPr/>
    </dgm:pt>
    <dgm:pt modelId="{D8E322D1-08FC-46C2-B832-88825A52AD14}" type="pres">
      <dgm:prSet presAssocID="{A392FEEF-3904-4C93-A037-A55BDE325886}" presName="simulatedConn" presStyleLbl="solidFgAcc1" presStyleIdx="0" presStyleCnt="2"/>
      <dgm:spPr/>
    </dgm:pt>
    <dgm:pt modelId="{25055D26-4A5A-4C85-AA49-B668A6E45EC7}" type="pres">
      <dgm:prSet presAssocID="{A392FEEF-3904-4C93-A037-A55BDE325886}" presName="vSp2" presStyleCnt="0"/>
      <dgm:spPr/>
    </dgm:pt>
    <dgm:pt modelId="{44E291B8-6E7F-46C1-BFC8-08E676E14C32}" type="pres">
      <dgm:prSet presAssocID="{A392FEEF-3904-4C93-A037-A55BDE325886}" presName="sibTrans" presStyleCnt="0"/>
      <dgm:spPr/>
    </dgm:pt>
    <dgm:pt modelId="{9BEE0DCC-1899-4349-8E1B-8F1BE6DA9BB2}" type="pres">
      <dgm:prSet presAssocID="{85E8449F-D630-4671-BE89-8EDC65BB5AB8}" presName="compositeNode" presStyleCnt="0">
        <dgm:presLayoutVars>
          <dgm:bulletEnabled val="1"/>
        </dgm:presLayoutVars>
      </dgm:prSet>
      <dgm:spPr/>
    </dgm:pt>
    <dgm:pt modelId="{820D2B6F-D430-4EA1-81AB-A05530301079}" type="pres">
      <dgm:prSet presAssocID="{85E8449F-D630-4671-BE89-8EDC65BB5AB8}" presName="bgRect" presStyleLbl="node1" presStyleIdx="1" presStyleCnt="3"/>
      <dgm:spPr/>
      <dgm:t>
        <a:bodyPr/>
        <a:lstStyle/>
        <a:p>
          <a:endParaRPr lang="es-EC"/>
        </a:p>
      </dgm:t>
    </dgm:pt>
    <dgm:pt modelId="{38E7A453-DBEE-465D-A59B-1CBA30D77925}" type="pres">
      <dgm:prSet presAssocID="{85E8449F-D630-4671-BE89-8EDC65BB5AB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3F30E7-D9B3-4555-B25F-546D3649CFD3}" type="pres">
      <dgm:prSet presAssocID="{85E8449F-D630-4671-BE89-8EDC65BB5AB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8869A4-36B8-4B95-8F99-183F1FCB83C8}" type="pres">
      <dgm:prSet presAssocID="{FEDDF90B-73C8-4F57-8350-455D417B019F}" presName="hSp" presStyleCnt="0"/>
      <dgm:spPr/>
    </dgm:pt>
    <dgm:pt modelId="{9AA502CC-D39E-4D43-BE4D-F0FA99D903DF}" type="pres">
      <dgm:prSet presAssocID="{FEDDF90B-73C8-4F57-8350-455D417B019F}" presName="vProcSp" presStyleCnt="0"/>
      <dgm:spPr/>
    </dgm:pt>
    <dgm:pt modelId="{41683CC3-F6DE-4C14-99F5-CF58C9AB3028}" type="pres">
      <dgm:prSet presAssocID="{FEDDF90B-73C8-4F57-8350-455D417B019F}" presName="vSp1" presStyleCnt="0"/>
      <dgm:spPr/>
    </dgm:pt>
    <dgm:pt modelId="{0FA004C9-8B72-4134-BF14-B7E2C3712811}" type="pres">
      <dgm:prSet presAssocID="{FEDDF90B-73C8-4F57-8350-455D417B019F}" presName="simulatedConn" presStyleLbl="solidFgAcc1" presStyleIdx="1" presStyleCnt="2"/>
      <dgm:spPr/>
    </dgm:pt>
    <dgm:pt modelId="{B7FC6D92-4089-4466-A1F5-1B047727BCFF}" type="pres">
      <dgm:prSet presAssocID="{FEDDF90B-73C8-4F57-8350-455D417B019F}" presName="vSp2" presStyleCnt="0"/>
      <dgm:spPr/>
    </dgm:pt>
    <dgm:pt modelId="{2BE0A867-C60F-4B68-89E5-8FDD1F6CD83B}" type="pres">
      <dgm:prSet presAssocID="{FEDDF90B-73C8-4F57-8350-455D417B019F}" presName="sibTrans" presStyleCnt="0"/>
      <dgm:spPr/>
    </dgm:pt>
    <dgm:pt modelId="{BE0A164F-1F59-40C2-8E57-9A25EF5E8C21}" type="pres">
      <dgm:prSet presAssocID="{5CF6140F-0827-4672-93DE-E7B3DCCDA14F}" presName="compositeNode" presStyleCnt="0">
        <dgm:presLayoutVars>
          <dgm:bulletEnabled val="1"/>
        </dgm:presLayoutVars>
      </dgm:prSet>
      <dgm:spPr/>
    </dgm:pt>
    <dgm:pt modelId="{98B03A01-059D-4764-9F51-446D3303568F}" type="pres">
      <dgm:prSet presAssocID="{5CF6140F-0827-4672-93DE-E7B3DCCDA14F}" presName="bgRect" presStyleLbl="node1" presStyleIdx="2" presStyleCnt="3" custLinFactNeighborX="2690" custLinFactNeighborY="222"/>
      <dgm:spPr/>
      <dgm:t>
        <a:bodyPr/>
        <a:lstStyle/>
        <a:p>
          <a:endParaRPr lang="es-EC"/>
        </a:p>
      </dgm:t>
    </dgm:pt>
    <dgm:pt modelId="{1CCA4B60-D47F-42F0-9EE6-7904621E5291}" type="pres">
      <dgm:prSet presAssocID="{5CF6140F-0827-4672-93DE-E7B3DCCDA14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EB8698-AE2E-4219-81BC-BA2338BACE92}" type="pres">
      <dgm:prSet presAssocID="{5CF6140F-0827-4672-93DE-E7B3DCCDA14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0E2715-DCCA-451E-A5B3-5617503D4A05}" type="presOf" srcId="{5CF6140F-0827-4672-93DE-E7B3DCCDA14F}" destId="{1CCA4B60-D47F-42F0-9EE6-7904621E5291}" srcOrd="1" destOrd="0" presId="urn:microsoft.com/office/officeart/2005/8/layout/hProcess7"/>
    <dgm:cxn modelId="{AD8FF3B7-A5B6-4B25-AA51-0C71415AD42D}" type="presOf" srcId="{BE573752-9258-434C-965F-560F756FC61E}" destId="{7FA4C986-0B59-433C-AF8E-AD9ADF7E7EED}" srcOrd="1" destOrd="0" presId="urn:microsoft.com/office/officeart/2005/8/layout/hProcess7"/>
    <dgm:cxn modelId="{F71C1797-E599-4D69-BEEA-F899031EAF98}" type="presOf" srcId="{5CF6140F-0827-4672-93DE-E7B3DCCDA14F}" destId="{98B03A01-059D-4764-9F51-446D3303568F}" srcOrd="0" destOrd="0" presId="urn:microsoft.com/office/officeart/2005/8/layout/hProcess7"/>
    <dgm:cxn modelId="{680D217C-FCC2-4979-8994-0F26CA3310D5}" type="presOf" srcId="{85E8449F-D630-4671-BE89-8EDC65BB5AB8}" destId="{820D2B6F-D430-4EA1-81AB-A05530301079}" srcOrd="0" destOrd="0" presId="urn:microsoft.com/office/officeart/2005/8/layout/hProcess7"/>
    <dgm:cxn modelId="{A8B39D06-0DED-418D-88D5-8D83BFF41C29}" type="presOf" srcId="{3C2F6D18-DA0B-46B1-9BCB-3101050E2C74}" destId="{47EB8698-AE2E-4219-81BC-BA2338BACE92}" srcOrd="0" destOrd="0" presId="urn:microsoft.com/office/officeart/2005/8/layout/hProcess7"/>
    <dgm:cxn modelId="{C0D3AEE9-306C-4D6E-B2E6-DDCEC8C099E6}" srcId="{40D2122B-5479-40DA-828C-E72184021DE1}" destId="{BE573752-9258-434C-965F-560F756FC61E}" srcOrd="0" destOrd="0" parTransId="{E8F6F7CD-D77C-49C2-B7A7-64E3DAD8147E}" sibTransId="{A392FEEF-3904-4C93-A037-A55BDE325886}"/>
    <dgm:cxn modelId="{DCCDBAA2-24D1-45AD-919B-23EB6878C408}" type="presOf" srcId="{85E8449F-D630-4671-BE89-8EDC65BB5AB8}" destId="{38E7A453-DBEE-465D-A59B-1CBA30D77925}" srcOrd="1" destOrd="0" presId="urn:microsoft.com/office/officeart/2005/8/layout/hProcess7"/>
    <dgm:cxn modelId="{9ADFC20A-5FA7-4EA6-821F-F7D55D0393BA}" srcId="{5CF6140F-0827-4672-93DE-E7B3DCCDA14F}" destId="{3C2F6D18-DA0B-46B1-9BCB-3101050E2C74}" srcOrd="0" destOrd="0" parTransId="{B61E2BA9-FDA4-4E4B-B4E0-4504D3A4463A}" sibTransId="{58791239-C21A-4CEF-A6D5-E83EA6B09B8D}"/>
    <dgm:cxn modelId="{8FC586D3-789F-4A65-B45C-174A5E887A69}" srcId="{40D2122B-5479-40DA-828C-E72184021DE1}" destId="{5CF6140F-0827-4672-93DE-E7B3DCCDA14F}" srcOrd="2" destOrd="0" parTransId="{10FAE862-0370-42CF-824A-C533E01FFED7}" sibTransId="{0D3AF490-519D-4210-A4D9-961167615645}"/>
    <dgm:cxn modelId="{315DFBF0-D952-4FC0-9773-84708CC31BF7}" srcId="{BE573752-9258-434C-965F-560F756FC61E}" destId="{BDFF18D9-3F35-47DE-BE14-0EE136AACD0E}" srcOrd="0" destOrd="0" parTransId="{3A035140-5338-4C5C-974C-E2CCE5623A34}" sibTransId="{8B785FE6-ECB6-48B7-8FF4-FD140D281F17}"/>
    <dgm:cxn modelId="{740BCC41-F184-4813-A5FC-D7014554B4A6}" srcId="{40D2122B-5479-40DA-828C-E72184021DE1}" destId="{85E8449F-D630-4671-BE89-8EDC65BB5AB8}" srcOrd="1" destOrd="0" parTransId="{BC803AC3-9818-4ED9-B567-2603312142D5}" sibTransId="{FEDDF90B-73C8-4F57-8350-455D417B019F}"/>
    <dgm:cxn modelId="{DC23D585-5D7E-413E-899F-EE4065E030C5}" type="presOf" srcId="{40D2122B-5479-40DA-828C-E72184021DE1}" destId="{3990A445-80EC-4E0A-A44C-69AEC81D06DD}" srcOrd="0" destOrd="0" presId="urn:microsoft.com/office/officeart/2005/8/layout/hProcess7"/>
    <dgm:cxn modelId="{8D773BC1-B56B-478A-A69A-478088403BD5}" type="presOf" srcId="{BDFF18D9-3F35-47DE-BE14-0EE136AACD0E}" destId="{F9CC4278-A2EC-4AA7-A305-FE44F4DFB0B4}" srcOrd="0" destOrd="0" presId="urn:microsoft.com/office/officeart/2005/8/layout/hProcess7"/>
    <dgm:cxn modelId="{6CA09E63-8CB2-43AC-811A-CD9AE5672C5C}" type="presOf" srcId="{90373DF1-113F-4D7F-BF2D-5A351A167DF1}" destId="{9D3F30E7-D9B3-4555-B25F-546D3649CFD3}" srcOrd="0" destOrd="0" presId="urn:microsoft.com/office/officeart/2005/8/layout/hProcess7"/>
    <dgm:cxn modelId="{F1AB99A6-37ED-45A5-BFED-F8333AE279A3}" type="presOf" srcId="{BE573752-9258-434C-965F-560F756FC61E}" destId="{C66A6F2D-A081-4AB9-8681-88A1B3D2822D}" srcOrd="0" destOrd="0" presId="urn:microsoft.com/office/officeart/2005/8/layout/hProcess7"/>
    <dgm:cxn modelId="{675709BC-4A2A-47C1-BCA0-78734B1F8AB4}" srcId="{85E8449F-D630-4671-BE89-8EDC65BB5AB8}" destId="{90373DF1-113F-4D7F-BF2D-5A351A167DF1}" srcOrd="0" destOrd="0" parTransId="{126E149F-4BA0-477A-BFDA-11FC871D6812}" sibTransId="{C3D5720B-2311-498A-AF0B-46B0C78B1E5E}"/>
    <dgm:cxn modelId="{64561BE4-6B51-4F92-8083-749AD754A911}" type="presParOf" srcId="{3990A445-80EC-4E0A-A44C-69AEC81D06DD}" destId="{06EDDDF3-8DA4-4327-BF21-91B26B771F97}" srcOrd="0" destOrd="0" presId="urn:microsoft.com/office/officeart/2005/8/layout/hProcess7"/>
    <dgm:cxn modelId="{83A9EC71-6D8C-42AE-9B05-8E69C355F1AA}" type="presParOf" srcId="{06EDDDF3-8DA4-4327-BF21-91B26B771F97}" destId="{C66A6F2D-A081-4AB9-8681-88A1B3D2822D}" srcOrd="0" destOrd="0" presId="urn:microsoft.com/office/officeart/2005/8/layout/hProcess7"/>
    <dgm:cxn modelId="{AEAF9154-ED57-4F7E-92D4-4AA1A9D83ACE}" type="presParOf" srcId="{06EDDDF3-8DA4-4327-BF21-91B26B771F97}" destId="{7FA4C986-0B59-433C-AF8E-AD9ADF7E7EED}" srcOrd="1" destOrd="0" presId="urn:microsoft.com/office/officeart/2005/8/layout/hProcess7"/>
    <dgm:cxn modelId="{9FE16B5C-2EDE-4999-9F19-6A5EAF9B54E8}" type="presParOf" srcId="{06EDDDF3-8DA4-4327-BF21-91B26B771F97}" destId="{F9CC4278-A2EC-4AA7-A305-FE44F4DFB0B4}" srcOrd="2" destOrd="0" presId="urn:microsoft.com/office/officeart/2005/8/layout/hProcess7"/>
    <dgm:cxn modelId="{5586FCE9-BBE3-462D-9FE6-14D793C6B000}" type="presParOf" srcId="{3990A445-80EC-4E0A-A44C-69AEC81D06DD}" destId="{7A532AB2-9D36-45D2-9469-1D897C138BE1}" srcOrd="1" destOrd="0" presId="urn:microsoft.com/office/officeart/2005/8/layout/hProcess7"/>
    <dgm:cxn modelId="{4720E047-38F2-4703-B55E-998C59F1106D}" type="presParOf" srcId="{3990A445-80EC-4E0A-A44C-69AEC81D06DD}" destId="{EF2D6621-1EBA-4216-8AFD-5EE533DE1332}" srcOrd="2" destOrd="0" presId="urn:microsoft.com/office/officeart/2005/8/layout/hProcess7"/>
    <dgm:cxn modelId="{9C93FC94-A782-4DEB-8CCC-0D2C9E2E40A6}" type="presParOf" srcId="{EF2D6621-1EBA-4216-8AFD-5EE533DE1332}" destId="{ACE9973E-33FB-47CC-AC8E-FA7028FE8CE1}" srcOrd="0" destOrd="0" presId="urn:microsoft.com/office/officeart/2005/8/layout/hProcess7"/>
    <dgm:cxn modelId="{808B7C2A-F784-4F8F-8985-361739BE1F4E}" type="presParOf" srcId="{EF2D6621-1EBA-4216-8AFD-5EE533DE1332}" destId="{D8E322D1-08FC-46C2-B832-88825A52AD14}" srcOrd="1" destOrd="0" presId="urn:microsoft.com/office/officeart/2005/8/layout/hProcess7"/>
    <dgm:cxn modelId="{75A2FABD-CDB5-44AE-9210-EC77C7C3DE0B}" type="presParOf" srcId="{EF2D6621-1EBA-4216-8AFD-5EE533DE1332}" destId="{25055D26-4A5A-4C85-AA49-B668A6E45EC7}" srcOrd="2" destOrd="0" presId="urn:microsoft.com/office/officeart/2005/8/layout/hProcess7"/>
    <dgm:cxn modelId="{99AA546D-346A-41F5-AA20-F3732AE49D99}" type="presParOf" srcId="{3990A445-80EC-4E0A-A44C-69AEC81D06DD}" destId="{44E291B8-6E7F-46C1-BFC8-08E676E14C32}" srcOrd="3" destOrd="0" presId="urn:microsoft.com/office/officeart/2005/8/layout/hProcess7"/>
    <dgm:cxn modelId="{0DF94925-AB2D-4177-B70E-1CE2F7B7AD4A}" type="presParOf" srcId="{3990A445-80EC-4E0A-A44C-69AEC81D06DD}" destId="{9BEE0DCC-1899-4349-8E1B-8F1BE6DA9BB2}" srcOrd="4" destOrd="0" presId="urn:microsoft.com/office/officeart/2005/8/layout/hProcess7"/>
    <dgm:cxn modelId="{11CABC33-8850-44C7-94E8-D1940232FA3B}" type="presParOf" srcId="{9BEE0DCC-1899-4349-8E1B-8F1BE6DA9BB2}" destId="{820D2B6F-D430-4EA1-81AB-A05530301079}" srcOrd="0" destOrd="0" presId="urn:microsoft.com/office/officeart/2005/8/layout/hProcess7"/>
    <dgm:cxn modelId="{F4763F5A-DF13-4AD5-852F-BD42093F2EA9}" type="presParOf" srcId="{9BEE0DCC-1899-4349-8E1B-8F1BE6DA9BB2}" destId="{38E7A453-DBEE-465D-A59B-1CBA30D77925}" srcOrd="1" destOrd="0" presId="urn:microsoft.com/office/officeart/2005/8/layout/hProcess7"/>
    <dgm:cxn modelId="{A611437C-BD3A-4699-8735-C9572DDF26CE}" type="presParOf" srcId="{9BEE0DCC-1899-4349-8E1B-8F1BE6DA9BB2}" destId="{9D3F30E7-D9B3-4555-B25F-546D3649CFD3}" srcOrd="2" destOrd="0" presId="urn:microsoft.com/office/officeart/2005/8/layout/hProcess7"/>
    <dgm:cxn modelId="{E7B5884D-31F0-4944-BEFD-6A356C0C502C}" type="presParOf" srcId="{3990A445-80EC-4E0A-A44C-69AEC81D06DD}" destId="{8F8869A4-36B8-4B95-8F99-183F1FCB83C8}" srcOrd="5" destOrd="0" presId="urn:microsoft.com/office/officeart/2005/8/layout/hProcess7"/>
    <dgm:cxn modelId="{22299CDF-8991-4498-B94A-C0DAC8FF0E8B}" type="presParOf" srcId="{3990A445-80EC-4E0A-A44C-69AEC81D06DD}" destId="{9AA502CC-D39E-4D43-BE4D-F0FA99D903DF}" srcOrd="6" destOrd="0" presId="urn:microsoft.com/office/officeart/2005/8/layout/hProcess7"/>
    <dgm:cxn modelId="{85F25960-D96E-4B93-B687-FFB3CFA42273}" type="presParOf" srcId="{9AA502CC-D39E-4D43-BE4D-F0FA99D903DF}" destId="{41683CC3-F6DE-4C14-99F5-CF58C9AB3028}" srcOrd="0" destOrd="0" presId="urn:microsoft.com/office/officeart/2005/8/layout/hProcess7"/>
    <dgm:cxn modelId="{6EDE06CA-F73D-4DB3-B90F-ED96E292F247}" type="presParOf" srcId="{9AA502CC-D39E-4D43-BE4D-F0FA99D903DF}" destId="{0FA004C9-8B72-4134-BF14-B7E2C3712811}" srcOrd="1" destOrd="0" presId="urn:microsoft.com/office/officeart/2005/8/layout/hProcess7"/>
    <dgm:cxn modelId="{C3870AC9-0317-44F4-A2A0-FB6F506F776D}" type="presParOf" srcId="{9AA502CC-D39E-4D43-BE4D-F0FA99D903DF}" destId="{B7FC6D92-4089-4466-A1F5-1B047727BCFF}" srcOrd="2" destOrd="0" presId="urn:microsoft.com/office/officeart/2005/8/layout/hProcess7"/>
    <dgm:cxn modelId="{A387AD90-D5F7-472B-89FD-D43EE93CBC7D}" type="presParOf" srcId="{3990A445-80EC-4E0A-A44C-69AEC81D06DD}" destId="{2BE0A867-C60F-4B68-89E5-8FDD1F6CD83B}" srcOrd="7" destOrd="0" presId="urn:microsoft.com/office/officeart/2005/8/layout/hProcess7"/>
    <dgm:cxn modelId="{016FABA4-C55B-4C52-AA71-2E16D28DAD06}" type="presParOf" srcId="{3990A445-80EC-4E0A-A44C-69AEC81D06DD}" destId="{BE0A164F-1F59-40C2-8E57-9A25EF5E8C21}" srcOrd="8" destOrd="0" presId="urn:microsoft.com/office/officeart/2005/8/layout/hProcess7"/>
    <dgm:cxn modelId="{3556C644-C519-43A4-952F-818DFF5B61DF}" type="presParOf" srcId="{BE0A164F-1F59-40C2-8E57-9A25EF5E8C21}" destId="{98B03A01-059D-4764-9F51-446D3303568F}" srcOrd="0" destOrd="0" presId="urn:microsoft.com/office/officeart/2005/8/layout/hProcess7"/>
    <dgm:cxn modelId="{EB7024A5-562B-41DB-8396-8B83A7737353}" type="presParOf" srcId="{BE0A164F-1F59-40C2-8E57-9A25EF5E8C21}" destId="{1CCA4B60-D47F-42F0-9EE6-7904621E5291}" srcOrd="1" destOrd="0" presId="urn:microsoft.com/office/officeart/2005/8/layout/hProcess7"/>
    <dgm:cxn modelId="{0BF3BA3D-F923-4EC3-BB82-67C0A657EBFA}" type="presParOf" srcId="{BE0A164F-1F59-40C2-8E57-9A25EF5E8C21}" destId="{47EB8698-AE2E-4219-81BC-BA2338BACE9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16B9BE-6336-4992-892A-61A6C4A4C209}" type="doc">
      <dgm:prSet loTypeId="urn:microsoft.com/office/officeart/2005/8/layout/process2" loCatId="process" qsTypeId="urn:microsoft.com/office/officeart/2005/8/quickstyle/simple3" qsCatId="simple" csTypeId="urn:microsoft.com/office/officeart/2005/8/colors/accent0_1" csCatId="mainScheme" phldr="1"/>
      <dgm:spPr/>
    </dgm:pt>
    <dgm:pt modelId="{E592C12F-A3A9-48FB-96A8-48E355E062E2}">
      <dgm:prSet phldrT="[Texto]" custT="1"/>
      <dgm:spPr/>
      <dgm:t>
        <a:bodyPr/>
        <a:lstStyle/>
        <a:p>
          <a:pPr algn="ctr"/>
          <a:r>
            <a:rPr lang="es-EC" sz="1200"/>
            <a:t>Selección de encuestadores</a:t>
          </a:r>
        </a:p>
      </dgm:t>
    </dgm:pt>
    <dgm:pt modelId="{4B1E5DFB-878C-451F-95EA-A4D595580B81}" type="parTrans" cxnId="{E02FBDB9-E38D-4248-AACE-801A0C9D92E6}">
      <dgm:prSet/>
      <dgm:spPr/>
      <dgm:t>
        <a:bodyPr/>
        <a:lstStyle/>
        <a:p>
          <a:pPr algn="ctr"/>
          <a:endParaRPr lang="es-EC" sz="1200"/>
        </a:p>
      </dgm:t>
    </dgm:pt>
    <dgm:pt modelId="{720CF5E6-0B06-4183-8D51-F70F3FA86101}" type="sibTrans" cxnId="{E02FBDB9-E38D-4248-AACE-801A0C9D92E6}">
      <dgm:prSet custT="1"/>
      <dgm:spPr/>
      <dgm:t>
        <a:bodyPr/>
        <a:lstStyle/>
        <a:p>
          <a:pPr algn="ctr"/>
          <a:endParaRPr lang="es-EC" sz="1200"/>
        </a:p>
      </dgm:t>
    </dgm:pt>
    <dgm:pt modelId="{3A9D8522-5D64-4829-887E-2F12A9D4352C}">
      <dgm:prSet phldrT="[Texto]" custT="1"/>
      <dgm:spPr/>
      <dgm:t>
        <a:bodyPr/>
        <a:lstStyle/>
        <a:p>
          <a:pPr algn="ctr"/>
          <a:r>
            <a:rPr lang="es-EC" sz="1200"/>
            <a:t>Capacitación </a:t>
          </a:r>
        </a:p>
      </dgm:t>
    </dgm:pt>
    <dgm:pt modelId="{9D2AB137-DF13-4E5C-9F00-8AB5691F928B}" type="parTrans" cxnId="{465ADB6C-B4EA-4A17-98BF-5627F7BA9372}">
      <dgm:prSet/>
      <dgm:spPr/>
      <dgm:t>
        <a:bodyPr/>
        <a:lstStyle/>
        <a:p>
          <a:pPr algn="ctr"/>
          <a:endParaRPr lang="es-EC" sz="1200"/>
        </a:p>
      </dgm:t>
    </dgm:pt>
    <dgm:pt modelId="{F10B49AA-4C4F-402E-B7D5-762B162A1B32}" type="sibTrans" cxnId="{465ADB6C-B4EA-4A17-98BF-5627F7BA9372}">
      <dgm:prSet custT="1"/>
      <dgm:spPr/>
      <dgm:t>
        <a:bodyPr/>
        <a:lstStyle/>
        <a:p>
          <a:pPr algn="ctr"/>
          <a:endParaRPr lang="es-EC" sz="1200"/>
        </a:p>
      </dgm:t>
    </dgm:pt>
    <dgm:pt modelId="{7D33B140-1D23-41B2-B203-45C721C55FBD}">
      <dgm:prSet phldrT="[Texto]" custT="1"/>
      <dgm:spPr/>
      <dgm:t>
        <a:bodyPr/>
        <a:lstStyle/>
        <a:p>
          <a:pPr algn="ctr"/>
          <a:r>
            <a:rPr lang="es-EC" sz="1200"/>
            <a:t>Supervisión</a:t>
          </a:r>
        </a:p>
      </dgm:t>
    </dgm:pt>
    <dgm:pt modelId="{B97E8AAC-9732-4A2B-8C74-F2268160187C}" type="parTrans" cxnId="{850A1645-7075-4E83-9A8F-BA8BF4277562}">
      <dgm:prSet/>
      <dgm:spPr/>
      <dgm:t>
        <a:bodyPr/>
        <a:lstStyle/>
        <a:p>
          <a:pPr algn="ctr"/>
          <a:endParaRPr lang="es-EC" sz="1200"/>
        </a:p>
      </dgm:t>
    </dgm:pt>
    <dgm:pt modelId="{2FCC4D11-E547-4084-8760-8194105B8F46}" type="sibTrans" cxnId="{850A1645-7075-4E83-9A8F-BA8BF4277562}">
      <dgm:prSet custT="1"/>
      <dgm:spPr/>
      <dgm:t>
        <a:bodyPr/>
        <a:lstStyle/>
        <a:p>
          <a:pPr algn="ctr"/>
          <a:endParaRPr lang="es-EC" sz="1200"/>
        </a:p>
      </dgm:t>
    </dgm:pt>
    <dgm:pt modelId="{38CF2344-C559-4828-8B76-6957A8348B91}">
      <dgm:prSet phldrT="[Texto]" custT="1"/>
      <dgm:spPr/>
      <dgm:t>
        <a:bodyPr/>
        <a:lstStyle/>
        <a:p>
          <a:pPr algn="ctr"/>
          <a:r>
            <a:rPr lang="es-EC" sz="1200"/>
            <a:t>Logística</a:t>
          </a:r>
        </a:p>
      </dgm:t>
    </dgm:pt>
    <dgm:pt modelId="{9B65E112-5D02-44E4-B76D-EA7D983C2C34}" type="parTrans" cxnId="{8EB938CF-ACD0-4A9C-BC11-4551CDF081E5}">
      <dgm:prSet/>
      <dgm:spPr/>
      <dgm:t>
        <a:bodyPr/>
        <a:lstStyle/>
        <a:p>
          <a:pPr algn="ctr"/>
          <a:endParaRPr lang="es-EC" sz="1200"/>
        </a:p>
      </dgm:t>
    </dgm:pt>
    <dgm:pt modelId="{A7D8E486-8952-4DBF-A62C-D6DC1F2AAFA9}" type="sibTrans" cxnId="{8EB938CF-ACD0-4A9C-BC11-4551CDF081E5}">
      <dgm:prSet custT="1"/>
      <dgm:spPr/>
      <dgm:t>
        <a:bodyPr/>
        <a:lstStyle/>
        <a:p>
          <a:pPr algn="ctr"/>
          <a:endParaRPr lang="es-EC" sz="1200"/>
        </a:p>
      </dgm:t>
    </dgm:pt>
    <dgm:pt modelId="{F36311B3-FCD7-4D73-B974-D73F7D2B0D52}">
      <dgm:prSet phldrT="[Texto]" custT="1"/>
      <dgm:spPr/>
      <dgm:t>
        <a:bodyPr/>
        <a:lstStyle/>
        <a:p>
          <a:pPr algn="ctr"/>
          <a:r>
            <a:rPr lang="es-EC" sz="1200"/>
            <a:t>Tecnología </a:t>
          </a:r>
        </a:p>
      </dgm:t>
    </dgm:pt>
    <dgm:pt modelId="{1EABD624-E784-47AC-B108-5786B5CE73A6}" type="parTrans" cxnId="{5C4ADAEE-57F8-42F2-A84D-4BF5B1E4FDD2}">
      <dgm:prSet/>
      <dgm:spPr/>
      <dgm:t>
        <a:bodyPr/>
        <a:lstStyle/>
        <a:p>
          <a:pPr algn="ctr"/>
          <a:endParaRPr lang="es-EC" sz="1200"/>
        </a:p>
      </dgm:t>
    </dgm:pt>
    <dgm:pt modelId="{4497C228-A20C-4BF8-B3D9-D19A3EA799C5}" type="sibTrans" cxnId="{5C4ADAEE-57F8-42F2-A84D-4BF5B1E4FDD2}">
      <dgm:prSet custT="1"/>
      <dgm:spPr/>
      <dgm:t>
        <a:bodyPr/>
        <a:lstStyle/>
        <a:p>
          <a:pPr algn="ctr"/>
          <a:endParaRPr lang="es-EC" sz="1200"/>
        </a:p>
      </dgm:t>
    </dgm:pt>
    <dgm:pt modelId="{339642F7-25CD-4A96-963F-289238B8328E}">
      <dgm:prSet phldrT="[Texto]" custT="1"/>
      <dgm:spPr/>
      <dgm:t>
        <a:bodyPr/>
        <a:lstStyle/>
        <a:p>
          <a:pPr algn="ctr"/>
          <a:r>
            <a:rPr lang="es-EC" sz="1200"/>
            <a:t>Sesgos</a:t>
          </a:r>
        </a:p>
      </dgm:t>
    </dgm:pt>
    <dgm:pt modelId="{5888C904-A6B7-41E5-AD0E-173E13E55966}" type="parTrans" cxnId="{C6C5BD7E-F3E7-4ECF-8A8B-0025D67A837D}">
      <dgm:prSet/>
      <dgm:spPr/>
      <dgm:t>
        <a:bodyPr/>
        <a:lstStyle/>
        <a:p>
          <a:pPr algn="ctr"/>
          <a:endParaRPr lang="es-EC" sz="1200"/>
        </a:p>
      </dgm:t>
    </dgm:pt>
    <dgm:pt modelId="{CD5EA7E5-EBAF-4833-8380-54BAD47A14A1}" type="sibTrans" cxnId="{C6C5BD7E-F3E7-4ECF-8A8B-0025D67A837D}">
      <dgm:prSet custT="1"/>
      <dgm:spPr/>
      <dgm:t>
        <a:bodyPr/>
        <a:lstStyle/>
        <a:p>
          <a:pPr algn="ctr"/>
          <a:endParaRPr lang="es-EC" sz="1200"/>
        </a:p>
      </dgm:t>
    </dgm:pt>
    <dgm:pt modelId="{38ED2415-171C-4C0C-99FA-EF602A4F87B5}">
      <dgm:prSet phldrT="[Texto]" custT="1"/>
      <dgm:spPr/>
      <dgm:t>
        <a:bodyPr/>
        <a:lstStyle/>
        <a:p>
          <a:pPr algn="ctr"/>
          <a:r>
            <a:rPr lang="es-EC" sz="1200"/>
            <a:t>Reglamentos</a:t>
          </a:r>
        </a:p>
      </dgm:t>
    </dgm:pt>
    <dgm:pt modelId="{325C77EE-BD53-43C2-9951-83DB0B98149E}" type="parTrans" cxnId="{B8E47E6E-8D71-4B2A-9120-476593D1352E}">
      <dgm:prSet/>
      <dgm:spPr/>
      <dgm:t>
        <a:bodyPr/>
        <a:lstStyle/>
        <a:p>
          <a:pPr algn="ctr"/>
          <a:endParaRPr lang="es-EC" sz="1200"/>
        </a:p>
      </dgm:t>
    </dgm:pt>
    <dgm:pt modelId="{3955DEB2-BEC2-4C69-91A2-13B8BDD4D848}" type="sibTrans" cxnId="{B8E47E6E-8D71-4B2A-9120-476593D1352E}">
      <dgm:prSet/>
      <dgm:spPr/>
      <dgm:t>
        <a:bodyPr/>
        <a:lstStyle/>
        <a:p>
          <a:pPr algn="ctr"/>
          <a:endParaRPr lang="es-EC" sz="1200"/>
        </a:p>
      </dgm:t>
    </dgm:pt>
    <dgm:pt modelId="{BBF5E62D-1431-4930-9AFF-63F93A918779}" type="pres">
      <dgm:prSet presAssocID="{EF16B9BE-6336-4992-892A-61A6C4A4C209}" presName="linearFlow" presStyleCnt="0">
        <dgm:presLayoutVars>
          <dgm:resizeHandles val="exact"/>
        </dgm:presLayoutVars>
      </dgm:prSet>
      <dgm:spPr/>
    </dgm:pt>
    <dgm:pt modelId="{840414A0-1833-4F22-B935-9C8D7C43EA3D}" type="pres">
      <dgm:prSet presAssocID="{E592C12F-A3A9-48FB-96A8-48E355E062E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9E53DF-9869-4D7C-8FC3-24122F68F06E}" type="pres">
      <dgm:prSet presAssocID="{720CF5E6-0B06-4183-8D51-F70F3FA86101}" presName="sibTrans" presStyleLbl="sibTrans2D1" presStyleIdx="0" presStyleCnt="6"/>
      <dgm:spPr/>
      <dgm:t>
        <a:bodyPr/>
        <a:lstStyle/>
        <a:p>
          <a:endParaRPr lang="es-EC"/>
        </a:p>
      </dgm:t>
    </dgm:pt>
    <dgm:pt modelId="{255AF903-DEED-4EF4-A9EC-2FE2C88F1077}" type="pres">
      <dgm:prSet presAssocID="{720CF5E6-0B06-4183-8D51-F70F3FA86101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E3F0A8CC-A3AD-43CE-B4C6-30109BDF6DFE}" type="pres">
      <dgm:prSet presAssocID="{3A9D8522-5D64-4829-887E-2F12A9D4352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F20ED3-0CB3-4084-AC6E-8507FCB2A7E6}" type="pres">
      <dgm:prSet presAssocID="{F10B49AA-4C4F-402E-B7D5-762B162A1B32}" presName="sibTrans" presStyleLbl="sibTrans2D1" presStyleIdx="1" presStyleCnt="6"/>
      <dgm:spPr/>
      <dgm:t>
        <a:bodyPr/>
        <a:lstStyle/>
        <a:p>
          <a:endParaRPr lang="es-EC"/>
        </a:p>
      </dgm:t>
    </dgm:pt>
    <dgm:pt modelId="{C12DB45E-E463-45AD-A919-04EC7FE286F9}" type="pres">
      <dgm:prSet presAssocID="{F10B49AA-4C4F-402E-B7D5-762B162A1B32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946E88E9-26AD-404A-8B26-6105EA61316D}" type="pres">
      <dgm:prSet presAssocID="{7D33B140-1D23-41B2-B203-45C721C55FB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867470-C618-4792-9EFB-8C52C64DDAB7}" type="pres">
      <dgm:prSet presAssocID="{2FCC4D11-E547-4084-8760-8194105B8F46}" presName="sibTrans" presStyleLbl="sibTrans2D1" presStyleIdx="2" presStyleCnt="6"/>
      <dgm:spPr/>
      <dgm:t>
        <a:bodyPr/>
        <a:lstStyle/>
        <a:p>
          <a:endParaRPr lang="es-EC"/>
        </a:p>
      </dgm:t>
    </dgm:pt>
    <dgm:pt modelId="{0E7FD0AB-56E3-4F0D-B0BD-F305509FC6BC}" type="pres">
      <dgm:prSet presAssocID="{2FCC4D11-E547-4084-8760-8194105B8F46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E54F8517-2D0D-46DB-BF9F-7143CF389141}" type="pres">
      <dgm:prSet presAssocID="{38CF2344-C559-4828-8B76-6957A8348B9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9EB252-40E0-4AF2-9447-923DD7641C0E}" type="pres">
      <dgm:prSet presAssocID="{A7D8E486-8952-4DBF-A62C-D6DC1F2AAFA9}" presName="sibTrans" presStyleLbl="sibTrans2D1" presStyleIdx="3" presStyleCnt="6"/>
      <dgm:spPr/>
      <dgm:t>
        <a:bodyPr/>
        <a:lstStyle/>
        <a:p>
          <a:endParaRPr lang="es-EC"/>
        </a:p>
      </dgm:t>
    </dgm:pt>
    <dgm:pt modelId="{5F39E2B5-863A-4E8C-86F0-746DB2399E8E}" type="pres">
      <dgm:prSet presAssocID="{A7D8E486-8952-4DBF-A62C-D6DC1F2AAFA9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7FDCBC80-E239-4D8C-BE3D-5714FBDB4A77}" type="pres">
      <dgm:prSet presAssocID="{F36311B3-FCD7-4D73-B974-D73F7D2B0D5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0710C7-EE61-4352-B53A-305DDA52D8E4}" type="pres">
      <dgm:prSet presAssocID="{4497C228-A20C-4BF8-B3D9-D19A3EA799C5}" presName="sibTrans" presStyleLbl="sibTrans2D1" presStyleIdx="4" presStyleCnt="6"/>
      <dgm:spPr/>
      <dgm:t>
        <a:bodyPr/>
        <a:lstStyle/>
        <a:p>
          <a:endParaRPr lang="es-EC"/>
        </a:p>
      </dgm:t>
    </dgm:pt>
    <dgm:pt modelId="{D91A0FA3-9787-48F8-B215-0618A7E8DF85}" type="pres">
      <dgm:prSet presAssocID="{4497C228-A20C-4BF8-B3D9-D19A3EA799C5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18158A2B-475E-48BD-BCAC-AFF4C6485C9C}" type="pres">
      <dgm:prSet presAssocID="{339642F7-25CD-4A96-963F-289238B8328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3101F3-3A06-4F95-9CC8-FD61DFD24E26}" type="pres">
      <dgm:prSet presAssocID="{CD5EA7E5-EBAF-4833-8380-54BAD47A14A1}" presName="sibTrans" presStyleLbl="sibTrans2D1" presStyleIdx="5" presStyleCnt="6"/>
      <dgm:spPr/>
      <dgm:t>
        <a:bodyPr/>
        <a:lstStyle/>
        <a:p>
          <a:endParaRPr lang="es-EC"/>
        </a:p>
      </dgm:t>
    </dgm:pt>
    <dgm:pt modelId="{E0796F8C-5AF2-44FA-9B53-B16544397659}" type="pres">
      <dgm:prSet presAssocID="{CD5EA7E5-EBAF-4833-8380-54BAD47A14A1}" presName="connectorText" presStyleLbl="sibTrans2D1" presStyleIdx="5" presStyleCnt="6"/>
      <dgm:spPr/>
      <dgm:t>
        <a:bodyPr/>
        <a:lstStyle/>
        <a:p>
          <a:endParaRPr lang="es-EC"/>
        </a:p>
      </dgm:t>
    </dgm:pt>
    <dgm:pt modelId="{621AF05E-F873-43B2-827B-FC5D85023442}" type="pres">
      <dgm:prSet presAssocID="{38ED2415-171C-4C0C-99FA-EF602A4F87B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3C960A-C777-49BE-9FC8-C44E50AAE9C7}" type="presOf" srcId="{720CF5E6-0B06-4183-8D51-F70F3FA86101}" destId="{255AF903-DEED-4EF4-A9EC-2FE2C88F1077}" srcOrd="1" destOrd="0" presId="urn:microsoft.com/office/officeart/2005/8/layout/process2"/>
    <dgm:cxn modelId="{5A70154A-A959-48CD-913E-B0C74558F35A}" type="presOf" srcId="{CD5EA7E5-EBAF-4833-8380-54BAD47A14A1}" destId="{E0796F8C-5AF2-44FA-9B53-B16544397659}" srcOrd="1" destOrd="0" presId="urn:microsoft.com/office/officeart/2005/8/layout/process2"/>
    <dgm:cxn modelId="{2A8C4473-0D45-4B44-B824-D0549654B277}" type="presOf" srcId="{4497C228-A20C-4BF8-B3D9-D19A3EA799C5}" destId="{D91A0FA3-9787-48F8-B215-0618A7E8DF85}" srcOrd="1" destOrd="0" presId="urn:microsoft.com/office/officeart/2005/8/layout/process2"/>
    <dgm:cxn modelId="{E02FBDB9-E38D-4248-AACE-801A0C9D92E6}" srcId="{EF16B9BE-6336-4992-892A-61A6C4A4C209}" destId="{E592C12F-A3A9-48FB-96A8-48E355E062E2}" srcOrd="0" destOrd="0" parTransId="{4B1E5DFB-878C-451F-95EA-A4D595580B81}" sibTransId="{720CF5E6-0B06-4183-8D51-F70F3FA86101}"/>
    <dgm:cxn modelId="{6E8D5EEC-0913-4B93-AB19-F5A2C497267F}" type="presOf" srcId="{CD5EA7E5-EBAF-4833-8380-54BAD47A14A1}" destId="{203101F3-3A06-4F95-9CC8-FD61DFD24E26}" srcOrd="0" destOrd="0" presId="urn:microsoft.com/office/officeart/2005/8/layout/process2"/>
    <dgm:cxn modelId="{665496A8-AF9F-4412-B0D5-911FCE874E7F}" type="presOf" srcId="{2FCC4D11-E547-4084-8760-8194105B8F46}" destId="{76867470-C618-4792-9EFB-8C52C64DDAB7}" srcOrd="0" destOrd="0" presId="urn:microsoft.com/office/officeart/2005/8/layout/process2"/>
    <dgm:cxn modelId="{465ADB6C-B4EA-4A17-98BF-5627F7BA9372}" srcId="{EF16B9BE-6336-4992-892A-61A6C4A4C209}" destId="{3A9D8522-5D64-4829-887E-2F12A9D4352C}" srcOrd="1" destOrd="0" parTransId="{9D2AB137-DF13-4E5C-9F00-8AB5691F928B}" sibTransId="{F10B49AA-4C4F-402E-B7D5-762B162A1B32}"/>
    <dgm:cxn modelId="{86E4A9C2-F2C8-4AE3-88FE-B2304BEB904A}" type="presOf" srcId="{339642F7-25CD-4A96-963F-289238B8328E}" destId="{18158A2B-475E-48BD-BCAC-AFF4C6485C9C}" srcOrd="0" destOrd="0" presId="urn:microsoft.com/office/officeart/2005/8/layout/process2"/>
    <dgm:cxn modelId="{C6C5BD7E-F3E7-4ECF-8A8B-0025D67A837D}" srcId="{EF16B9BE-6336-4992-892A-61A6C4A4C209}" destId="{339642F7-25CD-4A96-963F-289238B8328E}" srcOrd="5" destOrd="0" parTransId="{5888C904-A6B7-41E5-AD0E-173E13E55966}" sibTransId="{CD5EA7E5-EBAF-4833-8380-54BAD47A14A1}"/>
    <dgm:cxn modelId="{D940681D-97C4-4947-814C-88DD6B94DE66}" type="presOf" srcId="{7D33B140-1D23-41B2-B203-45C721C55FBD}" destId="{946E88E9-26AD-404A-8B26-6105EA61316D}" srcOrd="0" destOrd="0" presId="urn:microsoft.com/office/officeart/2005/8/layout/process2"/>
    <dgm:cxn modelId="{850A1645-7075-4E83-9A8F-BA8BF4277562}" srcId="{EF16B9BE-6336-4992-892A-61A6C4A4C209}" destId="{7D33B140-1D23-41B2-B203-45C721C55FBD}" srcOrd="2" destOrd="0" parTransId="{B97E8AAC-9732-4A2B-8C74-F2268160187C}" sibTransId="{2FCC4D11-E547-4084-8760-8194105B8F46}"/>
    <dgm:cxn modelId="{3584542C-56EB-4754-92C9-86AF39A840C4}" type="presOf" srcId="{4497C228-A20C-4BF8-B3D9-D19A3EA799C5}" destId="{E80710C7-EE61-4352-B53A-305DDA52D8E4}" srcOrd="0" destOrd="0" presId="urn:microsoft.com/office/officeart/2005/8/layout/process2"/>
    <dgm:cxn modelId="{4C0D23FF-FCF4-40CD-92E9-0BB59211A133}" type="presOf" srcId="{2FCC4D11-E547-4084-8760-8194105B8F46}" destId="{0E7FD0AB-56E3-4F0D-B0BD-F305509FC6BC}" srcOrd="1" destOrd="0" presId="urn:microsoft.com/office/officeart/2005/8/layout/process2"/>
    <dgm:cxn modelId="{4D2E9B7F-D9D8-476D-8FD6-B54D46F9349E}" type="presOf" srcId="{F10B49AA-4C4F-402E-B7D5-762B162A1B32}" destId="{82F20ED3-0CB3-4084-AC6E-8507FCB2A7E6}" srcOrd="0" destOrd="0" presId="urn:microsoft.com/office/officeart/2005/8/layout/process2"/>
    <dgm:cxn modelId="{7F4C04E1-25C0-4167-BB3A-5410E17EBB18}" type="presOf" srcId="{38ED2415-171C-4C0C-99FA-EF602A4F87B5}" destId="{621AF05E-F873-43B2-827B-FC5D85023442}" srcOrd="0" destOrd="0" presId="urn:microsoft.com/office/officeart/2005/8/layout/process2"/>
    <dgm:cxn modelId="{A59C56DC-4E9D-4C90-A636-C0F2D263C8F2}" type="presOf" srcId="{EF16B9BE-6336-4992-892A-61A6C4A4C209}" destId="{BBF5E62D-1431-4930-9AFF-63F93A918779}" srcOrd="0" destOrd="0" presId="urn:microsoft.com/office/officeart/2005/8/layout/process2"/>
    <dgm:cxn modelId="{8EB938CF-ACD0-4A9C-BC11-4551CDF081E5}" srcId="{EF16B9BE-6336-4992-892A-61A6C4A4C209}" destId="{38CF2344-C559-4828-8B76-6957A8348B91}" srcOrd="3" destOrd="0" parTransId="{9B65E112-5D02-44E4-B76D-EA7D983C2C34}" sibTransId="{A7D8E486-8952-4DBF-A62C-D6DC1F2AAFA9}"/>
    <dgm:cxn modelId="{5C4ADAEE-57F8-42F2-A84D-4BF5B1E4FDD2}" srcId="{EF16B9BE-6336-4992-892A-61A6C4A4C209}" destId="{F36311B3-FCD7-4D73-B974-D73F7D2B0D52}" srcOrd="4" destOrd="0" parTransId="{1EABD624-E784-47AC-B108-5786B5CE73A6}" sibTransId="{4497C228-A20C-4BF8-B3D9-D19A3EA799C5}"/>
    <dgm:cxn modelId="{CABA58B1-001F-4A10-8D56-43AB3CC89057}" type="presOf" srcId="{3A9D8522-5D64-4829-887E-2F12A9D4352C}" destId="{E3F0A8CC-A3AD-43CE-B4C6-30109BDF6DFE}" srcOrd="0" destOrd="0" presId="urn:microsoft.com/office/officeart/2005/8/layout/process2"/>
    <dgm:cxn modelId="{71F5EDF6-E83F-46CE-9E24-A8333DFFC2EC}" type="presOf" srcId="{38CF2344-C559-4828-8B76-6957A8348B91}" destId="{E54F8517-2D0D-46DB-BF9F-7143CF389141}" srcOrd="0" destOrd="0" presId="urn:microsoft.com/office/officeart/2005/8/layout/process2"/>
    <dgm:cxn modelId="{AFAD98EF-B033-4D71-9D5C-12149888FB4F}" type="presOf" srcId="{720CF5E6-0B06-4183-8D51-F70F3FA86101}" destId="{E39E53DF-9869-4D7C-8FC3-24122F68F06E}" srcOrd="0" destOrd="0" presId="urn:microsoft.com/office/officeart/2005/8/layout/process2"/>
    <dgm:cxn modelId="{B8E47E6E-8D71-4B2A-9120-476593D1352E}" srcId="{EF16B9BE-6336-4992-892A-61A6C4A4C209}" destId="{38ED2415-171C-4C0C-99FA-EF602A4F87B5}" srcOrd="6" destOrd="0" parTransId="{325C77EE-BD53-43C2-9951-83DB0B98149E}" sibTransId="{3955DEB2-BEC2-4C69-91A2-13B8BDD4D848}"/>
    <dgm:cxn modelId="{F4630AE7-AFA0-4B02-A131-4B50CE5185A7}" type="presOf" srcId="{A7D8E486-8952-4DBF-A62C-D6DC1F2AAFA9}" destId="{5F39E2B5-863A-4E8C-86F0-746DB2399E8E}" srcOrd="1" destOrd="0" presId="urn:microsoft.com/office/officeart/2005/8/layout/process2"/>
    <dgm:cxn modelId="{4F085E92-8025-409B-B78B-FA8C698C13F0}" type="presOf" srcId="{F36311B3-FCD7-4D73-B974-D73F7D2B0D52}" destId="{7FDCBC80-E239-4D8C-BE3D-5714FBDB4A77}" srcOrd="0" destOrd="0" presId="urn:microsoft.com/office/officeart/2005/8/layout/process2"/>
    <dgm:cxn modelId="{A0F0E5A6-6A64-4C16-9CD9-BA44918D27C7}" type="presOf" srcId="{E592C12F-A3A9-48FB-96A8-48E355E062E2}" destId="{840414A0-1833-4F22-B935-9C8D7C43EA3D}" srcOrd="0" destOrd="0" presId="urn:microsoft.com/office/officeart/2005/8/layout/process2"/>
    <dgm:cxn modelId="{0C92124D-BE00-4CEE-83F7-C62BA440D3D0}" type="presOf" srcId="{F10B49AA-4C4F-402E-B7D5-762B162A1B32}" destId="{C12DB45E-E463-45AD-A919-04EC7FE286F9}" srcOrd="1" destOrd="0" presId="urn:microsoft.com/office/officeart/2005/8/layout/process2"/>
    <dgm:cxn modelId="{22D1EF73-1D77-4C7C-AE9E-71465D863C6A}" type="presOf" srcId="{A7D8E486-8952-4DBF-A62C-D6DC1F2AAFA9}" destId="{019EB252-40E0-4AF2-9447-923DD7641C0E}" srcOrd="0" destOrd="0" presId="urn:microsoft.com/office/officeart/2005/8/layout/process2"/>
    <dgm:cxn modelId="{CE2C76AC-392E-4815-B6A5-8F83AD285ECE}" type="presParOf" srcId="{BBF5E62D-1431-4930-9AFF-63F93A918779}" destId="{840414A0-1833-4F22-B935-9C8D7C43EA3D}" srcOrd="0" destOrd="0" presId="urn:microsoft.com/office/officeart/2005/8/layout/process2"/>
    <dgm:cxn modelId="{C6850E69-A96E-4BCD-99D0-EC3CBD9957CE}" type="presParOf" srcId="{BBF5E62D-1431-4930-9AFF-63F93A918779}" destId="{E39E53DF-9869-4D7C-8FC3-24122F68F06E}" srcOrd="1" destOrd="0" presId="urn:microsoft.com/office/officeart/2005/8/layout/process2"/>
    <dgm:cxn modelId="{A1849175-3D01-438E-B8AB-28EC6E149C51}" type="presParOf" srcId="{E39E53DF-9869-4D7C-8FC3-24122F68F06E}" destId="{255AF903-DEED-4EF4-A9EC-2FE2C88F1077}" srcOrd="0" destOrd="0" presId="urn:microsoft.com/office/officeart/2005/8/layout/process2"/>
    <dgm:cxn modelId="{50704B07-5EC9-45F1-956F-1A9FF71A4FDD}" type="presParOf" srcId="{BBF5E62D-1431-4930-9AFF-63F93A918779}" destId="{E3F0A8CC-A3AD-43CE-B4C6-30109BDF6DFE}" srcOrd="2" destOrd="0" presId="urn:microsoft.com/office/officeart/2005/8/layout/process2"/>
    <dgm:cxn modelId="{90E7C20A-B8C0-409A-A386-3F0A92345F34}" type="presParOf" srcId="{BBF5E62D-1431-4930-9AFF-63F93A918779}" destId="{82F20ED3-0CB3-4084-AC6E-8507FCB2A7E6}" srcOrd="3" destOrd="0" presId="urn:microsoft.com/office/officeart/2005/8/layout/process2"/>
    <dgm:cxn modelId="{81DD1440-E380-4AA9-80BB-5379A76AB271}" type="presParOf" srcId="{82F20ED3-0CB3-4084-AC6E-8507FCB2A7E6}" destId="{C12DB45E-E463-45AD-A919-04EC7FE286F9}" srcOrd="0" destOrd="0" presId="urn:microsoft.com/office/officeart/2005/8/layout/process2"/>
    <dgm:cxn modelId="{DDB64E1A-42C4-4DEB-AF8A-08A01699C865}" type="presParOf" srcId="{BBF5E62D-1431-4930-9AFF-63F93A918779}" destId="{946E88E9-26AD-404A-8B26-6105EA61316D}" srcOrd="4" destOrd="0" presId="urn:microsoft.com/office/officeart/2005/8/layout/process2"/>
    <dgm:cxn modelId="{98BFE296-F3B9-4B2B-AF7F-0FC5AF4492FC}" type="presParOf" srcId="{BBF5E62D-1431-4930-9AFF-63F93A918779}" destId="{76867470-C618-4792-9EFB-8C52C64DDAB7}" srcOrd="5" destOrd="0" presId="urn:microsoft.com/office/officeart/2005/8/layout/process2"/>
    <dgm:cxn modelId="{8A79A9AC-28BC-4AEA-A1A9-4CDA39B192FE}" type="presParOf" srcId="{76867470-C618-4792-9EFB-8C52C64DDAB7}" destId="{0E7FD0AB-56E3-4F0D-B0BD-F305509FC6BC}" srcOrd="0" destOrd="0" presId="urn:microsoft.com/office/officeart/2005/8/layout/process2"/>
    <dgm:cxn modelId="{563BBDB7-F275-417C-9819-ED62BDA93939}" type="presParOf" srcId="{BBF5E62D-1431-4930-9AFF-63F93A918779}" destId="{E54F8517-2D0D-46DB-BF9F-7143CF389141}" srcOrd="6" destOrd="0" presId="urn:microsoft.com/office/officeart/2005/8/layout/process2"/>
    <dgm:cxn modelId="{AD5E2ED4-7BD5-4AA7-B105-475C1BD5AA1F}" type="presParOf" srcId="{BBF5E62D-1431-4930-9AFF-63F93A918779}" destId="{019EB252-40E0-4AF2-9447-923DD7641C0E}" srcOrd="7" destOrd="0" presId="urn:microsoft.com/office/officeart/2005/8/layout/process2"/>
    <dgm:cxn modelId="{F3A10186-E207-4F7B-A9C6-903DB6E8B96B}" type="presParOf" srcId="{019EB252-40E0-4AF2-9447-923DD7641C0E}" destId="{5F39E2B5-863A-4E8C-86F0-746DB2399E8E}" srcOrd="0" destOrd="0" presId="urn:microsoft.com/office/officeart/2005/8/layout/process2"/>
    <dgm:cxn modelId="{75388FDB-CEA0-4ABB-B025-8B82AED47B40}" type="presParOf" srcId="{BBF5E62D-1431-4930-9AFF-63F93A918779}" destId="{7FDCBC80-E239-4D8C-BE3D-5714FBDB4A77}" srcOrd="8" destOrd="0" presId="urn:microsoft.com/office/officeart/2005/8/layout/process2"/>
    <dgm:cxn modelId="{2C2BC516-0DBB-4F52-844A-C01ACC4D0C51}" type="presParOf" srcId="{BBF5E62D-1431-4930-9AFF-63F93A918779}" destId="{E80710C7-EE61-4352-B53A-305DDA52D8E4}" srcOrd="9" destOrd="0" presId="urn:microsoft.com/office/officeart/2005/8/layout/process2"/>
    <dgm:cxn modelId="{1E663923-54EA-463B-9BF4-C33E89AB8015}" type="presParOf" srcId="{E80710C7-EE61-4352-B53A-305DDA52D8E4}" destId="{D91A0FA3-9787-48F8-B215-0618A7E8DF85}" srcOrd="0" destOrd="0" presId="urn:microsoft.com/office/officeart/2005/8/layout/process2"/>
    <dgm:cxn modelId="{1CB3E221-FA5A-491C-A924-4B13A3397BDD}" type="presParOf" srcId="{BBF5E62D-1431-4930-9AFF-63F93A918779}" destId="{18158A2B-475E-48BD-BCAC-AFF4C6485C9C}" srcOrd="10" destOrd="0" presId="urn:microsoft.com/office/officeart/2005/8/layout/process2"/>
    <dgm:cxn modelId="{0DF34741-B210-4BDD-9315-029597414E2F}" type="presParOf" srcId="{BBF5E62D-1431-4930-9AFF-63F93A918779}" destId="{203101F3-3A06-4F95-9CC8-FD61DFD24E26}" srcOrd="11" destOrd="0" presId="urn:microsoft.com/office/officeart/2005/8/layout/process2"/>
    <dgm:cxn modelId="{E1074187-A61E-4674-863A-3742A3EBD210}" type="presParOf" srcId="{203101F3-3A06-4F95-9CC8-FD61DFD24E26}" destId="{E0796F8C-5AF2-44FA-9B53-B16544397659}" srcOrd="0" destOrd="0" presId="urn:microsoft.com/office/officeart/2005/8/layout/process2"/>
    <dgm:cxn modelId="{B2E51711-76E8-489F-B564-839D38E0FE23}" type="presParOf" srcId="{BBF5E62D-1431-4930-9AFF-63F93A918779}" destId="{621AF05E-F873-43B2-827B-FC5D85023442}" srcOrd="12" destOrd="0" presId="urn:microsoft.com/office/officeart/2005/8/layout/process2"/>
  </dgm:cxnLst>
  <dgm:bg>
    <a:effectLst>
      <a:softEdge rad="12700"/>
    </a:effectLst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FAF761-697E-464D-9926-E3FF31F4E25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78E751E-A709-4859-B4CD-B4E68BD31FA1}">
      <dgm:prSet phldrT="[Texto]"/>
      <dgm:spPr/>
      <dgm:t>
        <a:bodyPr/>
        <a:lstStyle/>
        <a:p>
          <a:r>
            <a:rPr lang="es-EC" dirty="0" smtClean="0"/>
            <a:t>Objetivos</a:t>
          </a:r>
          <a:endParaRPr lang="es-EC" dirty="0"/>
        </a:p>
      </dgm:t>
    </dgm:pt>
    <dgm:pt modelId="{6F3F1A99-FE15-4724-B9F7-8670E852067C}" type="parTrans" cxnId="{BFEFB9A7-BEEB-49D5-98A2-D983C5F9EE07}">
      <dgm:prSet/>
      <dgm:spPr/>
      <dgm:t>
        <a:bodyPr/>
        <a:lstStyle/>
        <a:p>
          <a:endParaRPr lang="es-EC"/>
        </a:p>
      </dgm:t>
    </dgm:pt>
    <dgm:pt modelId="{B64430AB-5A2B-41F8-8CF3-298977E85F5C}" type="sibTrans" cxnId="{BFEFB9A7-BEEB-49D5-98A2-D983C5F9EE07}">
      <dgm:prSet/>
      <dgm:spPr/>
      <dgm:t>
        <a:bodyPr/>
        <a:lstStyle/>
        <a:p>
          <a:endParaRPr lang="es-EC"/>
        </a:p>
      </dgm:t>
    </dgm:pt>
    <dgm:pt modelId="{2A0FA1B3-08A2-448C-BA07-038C816A15FE}">
      <dgm:prSet phldrT="[Texto]"/>
      <dgm:spPr/>
      <dgm:t>
        <a:bodyPr/>
        <a:lstStyle/>
        <a:p>
          <a:r>
            <a:rPr lang="es-EC" dirty="0" smtClean="0"/>
            <a:t>Simplifica grandes conjuntos de datos </a:t>
          </a:r>
          <a:endParaRPr lang="es-EC" dirty="0"/>
        </a:p>
      </dgm:t>
    </dgm:pt>
    <dgm:pt modelId="{BFC1E8EB-35DB-4C62-B8EB-061F01C1C8CC}" type="parTrans" cxnId="{144830F6-2472-49B8-A9FD-B7DF140A3A34}">
      <dgm:prSet/>
      <dgm:spPr/>
      <dgm:t>
        <a:bodyPr/>
        <a:lstStyle/>
        <a:p>
          <a:endParaRPr lang="es-EC"/>
        </a:p>
      </dgm:t>
    </dgm:pt>
    <dgm:pt modelId="{42EE8913-EA8E-4B75-92D7-7A6E139B80C7}" type="sibTrans" cxnId="{144830F6-2472-49B8-A9FD-B7DF140A3A34}">
      <dgm:prSet/>
      <dgm:spPr/>
      <dgm:t>
        <a:bodyPr/>
        <a:lstStyle/>
        <a:p>
          <a:endParaRPr lang="es-EC"/>
        </a:p>
      </dgm:t>
    </dgm:pt>
    <dgm:pt modelId="{47070794-0468-4C6B-B355-952211C0A4EA}">
      <dgm:prSet phldrT="[Texto]"/>
      <dgm:spPr/>
      <dgm:t>
        <a:bodyPr/>
        <a:lstStyle/>
        <a:p>
          <a:r>
            <a:rPr lang="es-EC" dirty="0" smtClean="0"/>
            <a:t>Toma de decisión acertadas</a:t>
          </a:r>
          <a:endParaRPr lang="es-EC" dirty="0"/>
        </a:p>
      </dgm:t>
    </dgm:pt>
    <dgm:pt modelId="{EF7C327D-E3DD-46FC-97D4-AB9E6F0E718B}" type="parTrans" cxnId="{AEE8DA50-62CE-4BE9-984C-FE112E90678E}">
      <dgm:prSet/>
      <dgm:spPr/>
      <dgm:t>
        <a:bodyPr/>
        <a:lstStyle/>
        <a:p>
          <a:endParaRPr lang="es-EC"/>
        </a:p>
      </dgm:t>
    </dgm:pt>
    <dgm:pt modelId="{C8DBEA91-4CD8-4946-976A-93D10DFF89EF}" type="sibTrans" cxnId="{AEE8DA50-62CE-4BE9-984C-FE112E90678E}">
      <dgm:prSet/>
      <dgm:spPr/>
      <dgm:t>
        <a:bodyPr/>
        <a:lstStyle/>
        <a:p>
          <a:endParaRPr lang="es-EC"/>
        </a:p>
      </dgm:t>
    </dgm:pt>
    <dgm:pt modelId="{783F741D-B0A8-4756-82FA-6E0F9CA9C9E2}">
      <dgm:prSet phldrT="[Texto]"/>
      <dgm:spPr/>
      <dgm:t>
        <a:bodyPr/>
        <a:lstStyle/>
        <a:p>
          <a:r>
            <a:rPr lang="es-EC" dirty="0" smtClean="0"/>
            <a:t>Encuentra relaciones entre variables</a:t>
          </a:r>
          <a:endParaRPr lang="es-EC" dirty="0"/>
        </a:p>
      </dgm:t>
    </dgm:pt>
    <dgm:pt modelId="{C0A96F31-9215-4DB2-A54A-030A755AA03A}" type="parTrans" cxnId="{1895DD03-5CBC-4C24-BD36-88AB85D3F4C1}">
      <dgm:prSet/>
      <dgm:spPr/>
      <dgm:t>
        <a:bodyPr/>
        <a:lstStyle/>
        <a:p>
          <a:endParaRPr lang="es-EC"/>
        </a:p>
      </dgm:t>
    </dgm:pt>
    <dgm:pt modelId="{D8FE5E27-78FD-42A1-96CC-289EAAAA1973}" type="sibTrans" cxnId="{1895DD03-5CBC-4C24-BD36-88AB85D3F4C1}">
      <dgm:prSet/>
      <dgm:spPr/>
      <dgm:t>
        <a:bodyPr/>
        <a:lstStyle/>
        <a:p>
          <a:endParaRPr lang="es-EC"/>
        </a:p>
      </dgm:t>
    </dgm:pt>
    <dgm:pt modelId="{2F957EE4-4F3D-4F95-8EA3-CEE4578AC4A6}" type="pres">
      <dgm:prSet presAssocID="{08FAF761-697E-464D-9926-E3FF31F4E25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DCED6ED-005B-40FB-8235-48817E61ED8F}" type="pres">
      <dgm:prSet presAssocID="{778E751E-A709-4859-B4CD-B4E68BD31FA1}" presName="singleCycle" presStyleCnt="0"/>
      <dgm:spPr/>
    </dgm:pt>
    <dgm:pt modelId="{5D6E829A-BCE2-44AF-AE18-A4064BB98971}" type="pres">
      <dgm:prSet presAssocID="{778E751E-A709-4859-B4CD-B4E68BD31FA1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27265F13-F26B-496F-9437-642D59A98A3C}" type="pres">
      <dgm:prSet presAssocID="{BFC1E8EB-35DB-4C62-B8EB-061F01C1C8CC}" presName="Name56" presStyleLbl="parChTrans1D2" presStyleIdx="0" presStyleCnt="3"/>
      <dgm:spPr/>
      <dgm:t>
        <a:bodyPr/>
        <a:lstStyle/>
        <a:p>
          <a:endParaRPr lang="es-EC"/>
        </a:p>
      </dgm:t>
    </dgm:pt>
    <dgm:pt modelId="{763CBE26-D158-4DE0-B176-770B440E13CF}" type="pres">
      <dgm:prSet presAssocID="{2A0FA1B3-08A2-448C-BA07-038C816A15FE}" presName="text0" presStyleLbl="node1" presStyleIdx="1" presStyleCnt="4" custScaleX="2127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EF471F-B0EA-46D1-88DD-027AC19C8A5E}" type="pres">
      <dgm:prSet presAssocID="{EF7C327D-E3DD-46FC-97D4-AB9E6F0E718B}" presName="Name56" presStyleLbl="parChTrans1D2" presStyleIdx="1" presStyleCnt="3"/>
      <dgm:spPr/>
      <dgm:t>
        <a:bodyPr/>
        <a:lstStyle/>
        <a:p>
          <a:endParaRPr lang="es-EC"/>
        </a:p>
      </dgm:t>
    </dgm:pt>
    <dgm:pt modelId="{53405C47-6011-4477-BEF1-4D48F02C2F83}" type="pres">
      <dgm:prSet presAssocID="{47070794-0468-4C6B-B355-952211C0A4EA}" presName="text0" presStyleLbl="node1" presStyleIdx="2" presStyleCnt="4" custScaleX="2055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C90AB7-2B15-496C-90EC-57EFBD81ED88}" type="pres">
      <dgm:prSet presAssocID="{C0A96F31-9215-4DB2-A54A-030A755AA03A}" presName="Name56" presStyleLbl="parChTrans1D2" presStyleIdx="2" presStyleCnt="3"/>
      <dgm:spPr/>
      <dgm:t>
        <a:bodyPr/>
        <a:lstStyle/>
        <a:p>
          <a:endParaRPr lang="es-EC"/>
        </a:p>
      </dgm:t>
    </dgm:pt>
    <dgm:pt modelId="{2A6AE038-EBE3-48A4-9B31-FFAA635779C9}" type="pres">
      <dgm:prSet presAssocID="{783F741D-B0A8-4756-82FA-6E0F9CA9C9E2}" presName="text0" presStyleLbl="node1" presStyleIdx="3" presStyleCnt="4" custScaleX="167921" custScaleY="201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8192F2-C83D-4527-BB1A-C8A457BADCB9}" type="presOf" srcId="{2A0FA1B3-08A2-448C-BA07-038C816A15FE}" destId="{763CBE26-D158-4DE0-B176-770B440E13CF}" srcOrd="0" destOrd="0" presId="urn:microsoft.com/office/officeart/2008/layout/RadialCluster"/>
    <dgm:cxn modelId="{1895DD03-5CBC-4C24-BD36-88AB85D3F4C1}" srcId="{778E751E-A709-4859-B4CD-B4E68BD31FA1}" destId="{783F741D-B0A8-4756-82FA-6E0F9CA9C9E2}" srcOrd="2" destOrd="0" parTransId="{C0A96F31-9215-4DB2-A54A-030A755AA03A}" sibTransId="{D8FE5E27-78FD-42A1-96CC-289EAAAA1973}"/>
    <dgm:cxn modelId="{12DBD561-B579-4CDD-89AA-EA137145BCC4}" type="presOf" srcId="{47070794-0468-4C6B-B355-952211C0A4EA}" destId="{53405C47-6011-4477-BEF1-4D48F02C2F83}" srcOrd="0" destOrd="0" presId="urn:microsoft.com/office/officeart/2008/layout/RadialCluster"/>
    <dgm:cxn modelId="{2B30DADB-6646-47E3-86E7-E1A592888537}" type="presOf" srcId="{08FAF761-697E-464D-9926-E3FF31F4E25E}" destId="{2F957EE4-4F3D-4F95-8EA3-CEE4578AC4A6}" srcOrd="0" destOrd="0" presId="urn:microsoft.com/office/officeart/2008/layout/RadialCluster"/>
    <dgm:cxn modelId="{07C26E79-FE10-4AEE-860C-E59FF73A7B97}" type="presOf" srcId="{EF7C327D-E3DD-46FC-97D4-AB9E6F0E718B}" destId="{CEEF471F-B0EA-46D1-88DD-027AC19C8A5E}" srcOrd="0" destOrd="0" presId="urn:microsoft.com/office/officeart/2008/layout/RadialCluster"/>
    <dgm:cxn modelId="{144830F6-2472-49B8-A9FD-B7DF140A3A34}" srcId="{778E751E-A709-4859-B4CD-B4E68BD31FA1}" destId="{2A0FA1B3-08A2-448C-BA07-038C816A15FE}" srcOrd="0" destOrd="0" parTransId="{BFC1E8EB-35DB-4C62-B8EB-061F01C1C8CC}" sibTransId="{42EE8913-EA8E-4B75-92D7-7A6E139B80C7}"/>
    <dgm:cxn modelId="{D276A204-6ECC-48B4-93F1-162BF5D8791E}" type="presOf" srcId="{783F741D-B0A8-4756-82FA-6E0F9CA9C9E2}" destId="{2A6AE038-EBE3-48A4-9B31-FFAA635779C9}" srcOrd="0" destOrd="0" presId="urn:microsoft.com/office/officeart/2008/layout/RadialCluster"/>
    <dgm:cxn modelId="{79B011C7-5E31-407F-ADA3-1E29A2C39184}" type="presOf" srcId="{C0A96F31-9215-4DB2-A54A-030A755AA03A}" destId="{25C90AB7-2B15-496C-90EC-57EFBD81ED88}" srcOrd="0" destOrd="0" presId="urn:microsoft.com/office/officeart/2008/layout/RadialCluster"/>
    <dgm:cxn modelId="{562BBB44-39A9-4B67-890B-8B311895579C}" type="presOf" srcId="{BFC1E8EB-35DB-4C62-B8EB-061F01C1C8CC}" destId="{27265F13-F26B-496F-9437-642D59A98A3C}" srcOrd="0" destOrd="0" presId="urn:microsoft.com/office/officeart/2008/layout/RadialCluster"/>
    <dgm:cxn modelId="{84AD94E2-C4D5-47BD-A2A5-32F1D04960B0}" type="presOf" srcId="{778E751E-A709-4859-B4CD-B4E68BD31FA1}" destId="{5D6E829A-BCE2-44AF-AE18-A4064BB98971}" srcOrd="0" destOrd="0" presId="urn:microsoft.com/office/officeart/2008/layout/RadialCluster"/>
    <dgm:cxn modelId="{AEE8DA50-62CE-4BE9-984C-FE112E90678E}" srcId="{778E751E-A709-4859-B4CD-B4E68BD31FA1}" destId="{47070794-0468-4C6B-B355-952211C0A4EA}" srcOrd="1" destOrd="0" parTransId="{EF7C327D-E3DD-46FC-97D4-AB9E6F0E718B}" sibTransId="{C8DBEA91-4CD8-4946-976A-93D10DFF89EF}"/>
    <dgm:cxn modelId="{BFEFB9A7-BEEB-49D5-98A2-D983C5F9EE07}" srcId="{08FAF761-697E-464D-9926-E3FF31F4E25E}" destId="{778E751E-A709-4859-B4CD-B4E68BD31FA1}" srcOrd="0" destOrd="0" parTransId="{6F3F1A99-FE15-4724-B9F7-8670E852067C}" sibTransId="{B64430AB-5A2B-41F8-8CF3-298977E85F5C}"/>
    <dgm:cxn modelId="{64DFA15E-2792-43E5-A9DD-6665D0D1173A}" type="presParOf" srcId="{2F957EE4-4F3D-4F95-8EA3-CEE4578AC4A6}" destId="{4DCED6ED-005B-40FB-8235-48817E61ED8F}" srcOrd="0" destOrd="0" presId="urn:microsoft.com/office/officeart/2008/layout/RadialCluster"/>
    <dgm:cxn modelId="{8B8794D2-BCDE-4A31-B8FF-6FD562FE79F4}" type="presParOf" srcId="{4DCED6ED-005B-40FB-8235-48817E61ED8F}" destId="{5D6E829A-BCE2-44AF-AE18-A4064BB98971}" srcOrd="0" destOrd="0" presId="urn:microsoft.com/office/officeart/2008/layout/RadialCluster"/>
    <dgm:cxn modelId="{29B59CC2-0514-4FA3-9948-5400DE4835CB}" type="presParOf" srcId="{4DCED6ED-005B-40FB-8235-48817E61ED8F}" destId="{27265F13-F26B-496F-9437-642D59A98A3C}" srcOrd="1" destOrd="0" presId="urn:microsoft.com/office/officeart/2008/layout/RadialCluster"/>
    <dgm:cxn modelId="{F59F7FCA-4F00-494C-A9DA-8E99AFB5426E}" type="presParOf" srcId="{4DCED6ED-005B-40FB-8235-48817E61ED8F}" destId="{763CBE26-D158-4DE0-B176-770B440E13CF}" srcOrd="2" destOrd="0" presId="urn:microsoft.com/office/officeart/2008/layout/RadialCluster"/>
    <dgm:cxn modelId="{38F8B6AB-FFC0-4818-8F79-4890C3AE5EC2}" type="presParOf" srcId="{4DCED6ED-005B-40FB-8235-48817E61ED8F}" destId="{CEEF471F-B0EA-46D1-88DD-027AC19C8A5E}" srcOrd="3" destOrd="0" presId="urn:microsoft.com/office/officeart/2008/layout/RadialCluster"/>
    <dgm:cxn modelId="{796156ED-F041-4A58-91C6-CDBD731B3D33}" type="presParOf" srcId="{4DCED6ED-005B-40FB-8235-48817E61ED8F}" destId="{53405C47-6011-4477-BEF1-4D48F02C2F83}" srcOrd="4" destOrd="0" presId="urn:microsoft.com/office/officeart/2008/layout/RadialCluster"/>
    <dgm:cxn modelId="{3D6B64F4-A802-4CE0-8585-5EFA4677D76F}" type="presParOf" srcId="{4DCED6ED-005B-40FB-8235-48817E61ED8F}" destId="{25C90AB7-2B15-496C-90EC-57EFBD81ED88}" srcOrd="5" destOrd="0" presId="urn:microsoft.com/office/officeart/2008/layout/RadialCluster"/>
    <dgm:cxn modelId="{59BE061D-6C54-49EB-8813-29ACB01A857A}" type="presParOf" srcId="{4DCED6ED-005B-40FB-8235-48817E61ED8F}" destId="{2A6AE038-EBE3-48A4-9B31-FFAA635779C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0C429A-F8C0-4868-9DBE-F73662334001}" type="doc">
      <dgm:prSet loTypeId="urn:microsoft.com/office/officeart/2005/8/layout/hProcess4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19D5AB7A-36F9-4EE1-9F21-ED094D6BBA3A}">
      <dgm:prSet phldrT="[Texto]" custT="1"/>
      <dgm:spPr/>
      <dgm:t>
        <a:bodyPr/>
        <a:lstStyle/>
        <a:p>
          <a:r>
            <a:rPr lang="es-EC" sz="1800" b="1">
              <a:solidFill>
                <a:schemeClr val="accent2">
                  <a:lumMod val="50000"/>
                </a:schemeClr>
              </a:solidFill>
            </a:rPr>
            <a:t>Metas</a:t>
          </a:r>
        </a:p>
      </dgm:t>
    </dgm:pt>
    <dgm:pt modelId="{CC152141-56CC-465A-AA7F-1724EFB11AC9}" type="parTrans" cxnId="{176CF342-0683-4158-9B43-1D103534060B}">
      <dgm:prSet/>
      <dgm:spPr/>
      <dgm:t>
        <a:bodyPr/>
        <a:lstStyle/>
        <a:p>
          <a:endParaRPr lang="es-EC"/>
        </a:p>
      </dgm:t>
    </dgm:pt>
    <dgm:pt modelId="{CE7809F3-530E-44E8-8844-753423B63D16}" type="sibTrans" cxnId="{176CF342-0683-4158-9B43-1D103534060B}">
      <dgm:prSet/>
      <dgm:spPr/>
      <dgm:t>
        <a:bodyPr/>
        <a:lstStyle/>
        <a:p>
          <a:endParaRPr lang="es-EC"/>
        </a:p>
      </dgm:t>
    </dgm:pt>
    <dgm:pt modelId="{6E461A2C-FCA3-4DEC-B141-682DE4278C71}">
      <dgm:prSet phldrT="[Texto]"/>
      <dgm:spPr/>
      <dgm:t>
        <a:bodyPr/>
        <a:lstStyle/>
        <a:p>
          <a:r>
            <a:rPr lang="es-EC"/>
            <a:t>Objetivos que deben alcanzarse</a:t>
          </a:r>
        </a:p>
      </dgm:t>
    </dgm:pt>
    <dgm:pt modelId="{3C89739A-AC0F-4598-BA36-C1176D0C48C3}" type="parTrans" cxnId="{6F9D93FC-F500-4323-9F5E-0C3E65A49B8E}">
      <dgm:prSet/>
      <dgm:spPr/>
      <dgm:t>
        <a:bodyPr/>
        <a:lstStyle/>
        <a:p>
          <a:endParaRPr lang="es-EC"/>
        </a:p>
      </dgm:t>
    </dgm:pt>
    <dgm:pt modelId="{E921D3E6-6D5F-48F0-8D34-2F3563B0BF6F}" type="sibTrans" cxnId="{6F9D93FC-F500-4323-9F5E-0C3E65A49B8E}">
      <dgm:prSet/>
      <dgm:spPr/>
      <dgm:t>
        <a:bodyPr/>
        <a:lstStyle/>
        <a:p>
          <a:endParaRPr lang="es-EC"/>
        </a:p>
      </dgm:t>
    </dgm:pt>
    <dgm:pt modelId="{49DA5D73-3872-4461-9C49-4A8B80838AE7}">
      <dgm:prSet phldrT="[Texto]"/>
      <dgm:spPr/>
      <dgm:t>
        <a:bodyPr/>
        <a:lstStyle/>
        <a:p>
          <a:r>
            <a:rPr lang="es-EC" b="1">
              <a:solidFill>
                <a:schemeClr val="accent2">
                  <a:lumMod val="50000"/>
                </a:schemeClr>
              </a:solidFill>
            </a:rPr>
            <a:t>Políticas</a:t>
          </a:r>
        </a:p>
      </dgm:t>
    </dgm:pt>
    <dgm:pt modelId="{3A9376AE-183F-4F78-9D59-4F34A05D2CB3}" type="parTrans" cxnId="{EF3C429C-F30C-48BA-874B-5761455A51F9}">
      <dgm:prSet/>
      <dgm:spPr/>
      <dgm:t>
        <a:bodyPr/>
        <a:lstStyle/>
        <a:p>
          <a:endParaRPr lang="es-EC"/>
        </a:p>
      </dgm:t>
    </dgm:pt>
    <dgm:pt modelId="{3376496D-D276-43ED-8D1F-E3A21F0E4124}" type="sibTrans" cxnId="{EF3C429C-F30C-48BA-874B-5761455A51F9}">
      <dgm:prSet/>
      <dgm:spPr/>
      <dgm:t>
        <a:bodyPr/>
        <a:lstStyle/>
        <a:p>
          <a:endParaRPr lang="es-EC"/>
        </a:p>
      </dgm:t>
    </dgm:pt>
    <dgm:pt modelId="{79FA1F0B-F521-40D1-8C2D-5D833A535190}">
      <dgm:prSet phldrT="[Texto]"/>
      <dgm:spPr/>
      <dgm:t>
        <a:bodyPr/>
        <a:lstStyle/>
        <a:p>
          <a:r>
            <a:rPr lang="es-EC"/>
            <a:t>Guían o limitan la acción.</a:t>
          </a:r>
        </a:p>
      </dgm:t>
    </dgm:pt>
    <dgm:pt modelId="{0CCA2685-B647-47D7-8562-B82C465269FD}" type="parTrans" cxnId="{2E544D30-3280-4E71-9E2E-BFE7DEE7F5B3}">
      <dgm:prSet/>
      <dgm:spPr/>
      <dgm:t>
        <a:bodyPr/>
        <a:lstStyle/>
        <a:p>
          <a:endParaRPr lang="es-EC"/>
        </a:p>
      </dgm:t>
    </dgm:pt>
    <dgm:pt modelId="{9F04FCCA-238C-4AF5-A5F8-64F4611A40A2}" type="sibTrans" cxnId="{2E544D30-3280-4E71-9E2E-BFE7DEE7F5B3}">
      <dgm:prSet/>
      <dgm:spPr/>
      <dgm:t>
        <a:bodyPr/>
        <a:lstStyle/>
        <a:p>
          <a:endParaRPr lang="es-EC"/>
        </a:p>
      </dgm:t>
    </dgm:pt>
    <dgm:pt modelId="{0489DE56-7950-4479-ACF5-CBF993DB164B}">
      <dgm:prSet phldrT="[Texto]"/>
      <dgm:spPr/>
      <dgm:t>
        <a:bodyPr/>
        <a:lstStyle/>
        <a:p>
          <a:r>
            <a:rPr lang="es-EC" b="1" dirty="0">
              <a:solidFill>
                <a:schemeClr val="accent2">
                  <a:lumMod val="50000"/>
                </a:schemeClr>
              </a:solidFill>
            </a:rPr>
            <a:t>Secuencias de acción</a:t>
          </a:r>
        </a:p>
      </dgm:t>
    </dgm:pt>
    <dgm:pt modelId="{A02E0B7F-1A9A-41E1-8BC9-3D532F69AA20}" type="parTrans" cxnId="{A95004BF-0A3D-4AD8-814E-498A754E80F4}">
      <dgm:prSet/>
      <dgm:spPr/>
      <dgm:t>
        <a:bodyPr/>
        <a:lstStyle/>
        <a:p>
          <a:endParaRPr lang="es-EC"/>
        </a:p>
      </dgm:t>
    </dgm:pt>
    <dgm:pt modelId="{B8DAB162-FF9B-4211-AB27-B9C3A68F41BE}" type="sibTrans" cxnId="{A95004BF-0A3D-4AD8-814E-498A754E80F4}">
      <dgm:prSet/>
      <dgm:spPr/>
      <dgm:t>
        <a:bodyPr/>
        <a:lstStyle/>
        <a:p>
          <a:endParaRPr lang="es-EC"/>
        </a:p>
      </dgm:t>
    </dgm:pt>
    <dgm:pt modelId="{673A588B-B369-4CBD-A6F2-7EE0C31845AF}">
      <dgm:prSet phldrT="[Texto]"/>
      <dgm:spPr/>
      <dgm:t>
        <a:bodyPr/>
        <a:lstStyle/>
        <a:p>
          <a:r>
            <a:rPr lang="es-EC"/>
            <a:t>Programas que deben lograr las metas.</a:t>
          </a:r>
        </a:p>
      </dgm:t>
    </dgm:pt>
    <dgm:pt modelId="{B9AD5EAD-DCC0-4C15-B9C5-F33C1424C15E}" type="parTrans" cxnId="{435F95E4-8897-4830-96D3-9E556EF04F51}">
      <dgm:prSet/>
      <dgm:spPr/>
      <dgm:t>
        <a:bodyPr/>
        <a:lstStyle/>
        <a:p>
          <a:endParaRPr lang="es-EC"/>
        </a:p>
      </dgm:t>
    </dgm:pt>
    <dgm:pt modelId="{AFECB625-83DB-4254-A7F0-F66F81B98561}" type="sibTrans" cxnId="{435F95E4-8897-4830-96D3-9E556EF04F51}">
      <dgm:prSet/>
      <dgm:spPr/>
      <dgm:t>
        <a:bodyPr/>
        <a:lstStyle/>
        <a:p>
          <a:endParaRPr lang="es-EC"/>
        </a:p>
      </dgm:t>
    </dgm:pt>
    <dgm:pt modelId="{40525061-6A1E-400F-92AC-031BCE87DE99}" type="pres">
      <dgm:prSet presAssocID="{CB0C429A-F8C0-4868-9DBE-F736623340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D9D050F-35CD-4E78-8E43-58376A071CE4}" type="pres">
      <dgm:prSet presAssocID="{CB0C429A-F8C0-4868-9DBE-F73662334001}" presName="tSp" presStyleCnt="0"/>
      <dgm:spPr/>
      <dgm:t>
        <a:bodyPr/>
        <a:lstStyle/>
        <a:p>
          <a:endParaRPr lang="es-EC"/>
        </a:p>
      </dgm:t>
    </dgm:pt>
    <dgm:pt modelId="{8B2867E0-5291-4577-9D8E-88C1C98A1949}" type="pres">
      <dgm:prSet presAssocID="{CB0C429A-F8C0-4868-9DBE-F73662334001}" presName="bSp" presStyleCnt="0"/>
      <dgm:spPr/>
      <dgm:t>
        <a:bodyPr/>
        <a:lstStyle/>
        <a:p>
          <a:endParaRPr lang="es-EC"/>
        </a:p>
      </dgm:t>
    </dgm:pt>
    <dgm:pt modelId="{6ADDED03-93C4-445E-97F2-DBEAB7F11F95}" type="pres">
      <dgm:prSet presAssocID="{CB0C429A-F8C0-4868-9DBE-F73662334001}" presName="process" presStyleCnt="0"/>
      <dgm:spPr/>
      <dgm:t>
        <a:bodyPr/>
        <a:lstStyle/>
        <a:p>
          <a:endParaRPr lang="es-EC"/>
        </a:p>
      </dgm:t>
    </dgm:pt>
    <dgm:pt modelId="{CCB87EFA-2B7C-491E-8812-452B8395D23B}" type="pres">
      <dgm:prSet presAssocID="{19D5AB7A-36F9-4EE1-9F21-ED094D6BBA3A}" presName="composite1" presStyleCnt="0"/>
      <dgm:spPr/>
      <dgm:t>
        <a:bodyPr/>
        <a:lstStyle/>
        <a:p>
          <a:endParaRPr lang="es-EC"/>
        </a:p>
      </dgm:t>
    </dgm:pt>
    <dgm:pt modelId="{3832C22D-C898-4E76-89B2-E7297476E360}" type="pres">
      <dgm:prSet presAssocID="{19D5AB7A-36F9-4EE1-9F21-ED094D6BBA3A}" presName="dummyNode1" presStyleLbl="node1" presStyleIdx="0" presStyleCnt="3"/>
      <dgm:spPr/>
      <dgm:t>
        <a:bodyPr/>
        <a:lstStyle/>
        <a:p>
          <a:endParaRPr lang="es-EC"/>
        </a:p>
      </dgm:t>
    </dgm:pt>
    <dgm:pt modelId="{A6F6B2B4-9B9C-4D72-9B28-ED24AF400958}" type="pres">
      <dgm:prSet presAssocID="{19D5AB7A-36F9-4EE1-9F21-ED094D6BBA3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7429BA-5081-4658-8907-90AC3CDF27FB}" type="pres">
      <dgm:prSet presAssocID="{19D5AB7A-36F9-4EE1-9F21-ED094D6BBA3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32E051-F366-412D-ABC2-25E35CFD93E7}" type="pres">
      <dgm:prSet presAssocID="{19D5AB7A-36F9-4EE1-9F21-ED094D6BBA3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B61170-C82E-4390-91F7-894DC9381A43}" type="pres">
      <dgm:prSet presAssocID="{19D5AB7A-36F9-4EE1-9F21-ED094D6BBA3A}" presName="connSite1" presStyleCnt="0"/>
      <dgm:spPr/>
      <dgm:t>
        <a:bodyPr/>
        <a:lstStyle/>
        <a:p>
          <a:endParaRPr lang="es-EC"/>
        </a:p>
      </dgm:t>
    </dgm:pt>
    <dgm:pt modelId="{D6A5B2F3-BB42-4CBB-A028-C985F9E050B6}" type="pres">
      <dgm:prSet presAssocID="{CE7809F3-530E-44E8-8844-753423B63D16}" presName="Name9" presStyleLbl="sibTrans2D1" presStyleIdx="0" presStyleCnt="2"/>
      <dgm:spPr/>
      <dgm:t>
        <a:bodyPr/>
        <a:lstStyle/>
        <a:p>
          <a:endParaRPr lang="es-EC"/>
        </a:p>
      </dgm:t>
    </dgm:pt>
    <dgm:pt modelId="{21957B06-DF42-415B-B099-AE668383A027}" type="pres">
      <dgm:prSet presAssocID="{49DA5D73-3872-4461-9C49-4A8B80838AE7}" presName="composite2" presStyleCnt="0"/>
      <dgm:spPr/>
      <dgm:t>
        <a:bodyPr/>
        <a:lstStyle/>
        <a:p>
          <a:endParaRPr lang="es-EC"/>
        </a:p>
      </dgm:t>
    </dgm:pt>
    <dgm:pt modelId="{8C61BC54-2534-4DB7-8FBE-F7A9CEAF0545}" type="pres">
      <dgm:prSet presAssocID="{49DA5D73-3872-4461-9C49-4A8B80838AE7}" presName="dummyNode2" presStyleLbl="node1" presStyleIdx="0" presStyleCnt="3"/>
      <dgm:spPr/>
      <dgm:t>
        <a:bodyPr/>
        <a:lstStyle/>
        <a:p>
          <a:endParaRPr lang="es-EC"/>
        </a:p>
      </dgm:t>
    </dgm:pt>
    <dgm:pt modelId="{974EADD8-44CC-44E2-B571-3957F58DF3F1}" type="pres">
      <dgm:prSet presAssocID="{49DA5D73-3872-4461-9C49-4A8B80838AE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D19220-0DF2-496B-BDCA-D4BBE3E8FC7B}" type="pres">
      <dgm:prSet presAssocID="{49DA5D73-3872-4461-9C49-4A8B80838AE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FADFB3-B989-4E02-8187-34432AE99A12}" type="pres">
      <dgm:prSet presAssocID="{49DA5D73-3872-4461-9C49-4A8B80838AE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62DBC7-4302-46F4-B6F9-EF77FDA36A61}" type="pres">
      <dgm:prSet presAssocID="{49DA5D73-3872-4461-9C49-4A8B80838AE7}" presName="connSite2" presStyleCnt="0"/>
      <dgm:spPr/>
      <dgm:t>
        <a:bodyPr/>
        <a:lstStyle/>
        <a:p>
          <a:endParaRPr lang="es-EC"/>
        </a:p>
      </dgm:t>
    </dgm:pt>
    <dgm:pt modelId="{87FB3A5A-1EEB-44DA-B3B4-DDA5AC6CF858}" type="pres">
      <dgm:prSet presAssocID="{3376496D-D276-43ED-8D1F-E3A21F0E4124}" presName="Name18" presStyleLbl="sibTrans2D1" presStyleIdx="1" presStyleCnt="2"/>
      <dgm:spPr/>
      <dgm:t>
        <a:bodyPr/>
        <a:lstStyle/>
        <a:p>
          <a:endParaRPr lang="es-EC"/>
        </a:p>
      </dgm:t>
    </dgm:pt>
    <dgm:pt modelId="{FC0EB657-5B63-4AEA-9F87-A0C0427641FC}" type="pres">
      <dgm:prSet presAssocID="{0489DE56-7950-4479-ACF5-CBF993DB164B}" presName="composite1" presStyleCnt="0"/>
      <dgm:spPr/>
      <dgm:t>
        <a:bodyPr/>
        <a:lstStyle/>
        <a:p>
          <a:endParaRPr lang="es-EC"/>
        </a:p>
      </dgm:t>
    </dgm:pt>
    <dgm:pt modelId="{D7A998BB-8991-4865-BBB4-7BE1C3D97C06}" type="pres">
      <dgm:prSet presAssocID="{0489DE56-7950-4479-ACF5-CBF993DB164B}" presName="dummyNode1" presStyleLbl="node1" presStyleIdx="1" presStyleCnt="3"/>
      <dgm:spPr/>
      <dgm:t>
        <a:bodyPr/>
        <a:lstStyle/>
        <a:p>
          <a:endParaRPr lang="es-EC"/>
        </a:p>
      </dgm:t>
    </dgm:pt>
    <dgm:pt modelId="{1E25A5EA-BC64-49B4-AE60-6D4FEA329AE8}" type="pres">
      <dgm:prSet presAssocID="{0489DE56-7950-4479-ACF5-CBF993DB164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4B25E4-7517-4A55-B3DC-E037776FEB6A}" type="pres">
      <dgm:prSet presAssocID="{0489DE56-7950-4479-ACF5-CBF993DB164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69366B-526E-437E-A573-23273D52A846}" type="pres">
      <dgm:prSet presAssocID="{0489DE56-7950-4479-ACF5-CBF993DB164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EF1B78-4D32-4CCF-9A7E-F2FA36896E7F}" type="pres">
      <dgm:prSet presAssocID="{0489DE56-7950-4479-ACF5-CBF993DB164B}" presName="connSite1" presStyleCnt="0"/>
      <dgm:spPr/>
      <dgm:t>
        <a:bodyPr/>
        <a:lstStyle/>
        <a:p>
          <a:endParaRPr lang="es-EC"/>
        </a:p>
      </dgm:t>
    </dgm:pt>
  </dgm:ptLst>
  <dgm:cxnLst>
    <dgm:cxn modelId="{176CF342-0683-4158-9B43-1D103534060B}" srcId="{CB0C429A-F8C0-4868-9DBE-F73662334001}" destId="{19D5AB7A-36F9-4EE1-9F21-ED094D6BBA3A}" srcOrd="0" destOrd="0" parTransId="{CC152141-56CC-465A-AA7F-1724EFB11AC9}" sibTransId="{CE7809F3-530E-44E8-8844-753423B63D16}"/>
    <dgm:cxn modelId="{4F1EED58-5E31-4E3E-A660-CEC035042D92}" type="presOf" srcId="{79FA1F0B-F521-40D1-8C2D-5D833A535190}" destId="{3AD19220-0DF2-496B-BDCA-D4BBE3E8FC7B}" srcOrd="1" destOrd="0" presId="urn:microsoft.com/office/officeart/2005/8/layout/hProcess4"/>
    <dgm:cxn modelId="{D7DA2A4D-2DEC-45E0-8045-4D0304975EB9}" type="presOf" srcId="{3376496D-D276-43ED-8D1F-E3A21F0E4124}" destId="{87FB3A5A-1EEB-44DA-B3B4-DDA5AC6CF858}" srcOrd="0" destOrd="0" presId="urn:microsoft.com/office/officeart/2005/8/layout/hProcess4"/>
    <dgm:cxn modelId="{A95004BF-0A3D-4AD8-814E-498A754E80F4}" srcId="{CB0C429A-F8C0-4868-9DBE-F73662334001}" destId="{0489DE56-7950-4479-ACF5-CBF993DB164B}" srcOrd="2" destOrd="0" parTransId="{A02E0B7F-1A9A-41E1-8BC9-3D532F69AA20}" sibTransId="{B8DAB162-FF9B-4211-AB27-B9C3A68F41BE}"/>
    <dgm:cxn modelId="{BE3B6BB3-0684-4D47-A473-B9366C989A38}" type="presOf" srcId="{673A588B-B369-4CBD-A6F2-7EE0C31845AF}" destId="{1E25A5EA-BC64-49B4-AE60-6D4FEA329AE8}" srcOrd="0" destOrd="0" presId="urn:microsoft.com/office/officeart/2005/8/layout/hProcess4"/>
    <dgm:cxn modelId="{9DE22538-AC00-40E3-B70B-7C2B46030626}" type="presOf" srcId="{673A588B-B369-4CBD-A6F2-7EE0C31845AF}" destId="{F54B25E4-7517-4A55-B3DC-E037776FEB6A}" srcOrd="1" destOrd="0" presId="urn:microsoft.com/office/officeart/2005/8/layout/hProcess4"/>
    <dgm:cxn modelId="{7FE5F55F-38B2-4FE1-A40E-63DF393DB7A5}" type="presOf" srcId="{CB0C429A-F8C0-4868-9DBE-F73662334001}" destId="{40525061-6A1E-400F-92AC-031BCE87DE99}" srcOrd="0" destOrd="0" presId="urn:microsoft.com/office/officeart/2005/8/layout/hProcess4"/>
    <dgm:cxn modelId="{9F4AFD56-3ED2-4C93-995E-F2A3915B8756}" type="presOf" srcId="{0489DE56-7950-4479-ACF5-CBF993DB164B}" destId="{EA69366B-526E-437E-A573-23273D52A846}" srcOrd="0" destOrd="0" presId="urn:microsoft.com/office/officeart/2005/8/layout/hProcess4"/>
    <dgm:cxn modelId="{EF3C429C-F30C-48BA-874B-5761455A51F9}" srcId="{CB0C429A-F8C0-4868-9DBE-F73662334001}" destId="{49DA5D73-3872-4461-9C49-4A8B80838AE7}" srcOrd="1" destOrd="0" parTransId="{3A9376AE-183F-4F78-9D59-4F34A05D2CB3}" sibTransId="{3376496D-D276-43ED-8D1F-E3A21F0E4124}"/>
    <dgm:cxn modelId="{B6B97679-BF40-4C2C-BA91-30CEC390D276}" type="presOf" srcId="{19D5AB7A-36F9-4EE1-9F21-ED094D6BBA3A}" destId="{F132E051-F366-412D-ABC2-25E35CFD93E7}" srcOrd="0" destOrd="0" presId="urn:microsoft.com/office/officeart/2005/8/layout/hProcess4"/>
    <dgm:cxn modelId="{B59C29CE-3498-46FD-9735-D23174EB35F1}" type="presOf" srcId="{79FA1F0B-F521-40D1-8C2D-5D833A535190}" destId="{974EADD8-44CC-44E2-B571-3957F58DF3F1}" srcOrd="0" destOrd="0" presId="urn:microsoft.com/office/officeart/2005/8/layout/hProcess4"/>
    <dgm:cxn modelId="{435F95E4-8897-4830-96D3-9E556EF04F51}" srcId="{0489DE56-7950-4479-ACF5-CBF993DB164B}" destId="{673A588B-B369-4CBD-A6F2-7EE0C31845AF}" srcOrd="0" destOrd="0" parTransId="{B9AD5EAD-DCC0-4C15-B9C5-F33C1424C15E}" sibTransId="{AFECB625-83DB-4254-A7F0-F66F81B98561}"/>
    <dgm:cxn modelId="{2E544D30-3280-4E71-9E2E-BFE7DEE7F5B3}" srcId="{49DA5D73-3872-4461-9C49-4A8B80838AE7}" destId="{79FA1F0B-F521-40D1-8C2D-5D833A535190}" srcOrd="0" destOrd="0" parTransId="{0CCA2685-B647-47D7-8562-B82C465269FD}" sibTransId="{9F04FCCA-238C-4AF5-A5F8-64F4611A40A2}"/>
    <dgm:cxn modelId="{D4A611C7-3EFA-4D41-9BE4-26C01ACB6A17}" type="presOf" srcId="{6E461A2C-FCA3-4DEC-B141-682DE4278C71}" destId="{A6F6B2B4-9B9C-4D72-9B28-ED24AF400958}" srcOrd="0" destOrd="0" presId="urn:microsoft.com/office/officeart/2005/8/layout/hProcess4"/>
    <dgm:cxn modelId="{5E908282-6984-4A55-A760-C218E84CB015}" type="presOf" srcId="{6E461A2C-FCA3-4DEC-B141-682DE4278C71}" destId="{197429BA-5081-4658-8907-90AC3CDF27FB}" srcOrd="1" destOrd="0" presId="urn:microsoft.com/office/officeart/2005/8/layout/hProcess4"/>
    <dgm:cxn modelId="{38E276F8-14DA-46B3-81CD-8D70ED66CD80}" type="presOf" srcId="{CE7809F3-530E-44E8-8844-753423B63D16}" destId="{D6A5B2F3-BB42-4CBB-A028-C985F9E050B6}" srcOrd="0" destOrd="0" presId="urn:microsoft.com/office/officeart/2005/8/layout/hProcess4"/>
    <dgm:cxn modelId="{B5A2AE46-3861-4200-91A1-8755FB33464E}" type="presOf" srcId="{49DA5D73-3872-4461-9C49-4A8B80838AE7}" destId="{AEFADFB3-B989-4E02-8187-34432AE99A12}" srcOrd="0" destOrd="0" presId="urn:microsoft.com/office/officeart/2005/8/layout/hProcess4"/>
    <dgm:cxn modelId="{6F9D93FC-F500-4323-9F5E-0C3E65A49B8E}" srcId="{19D5AB7A-36F9-4EE1-9F21-ED094D6BBA3A}" destId="{6E461A2C-FCA3-4DEC-B141-682DE4278C71}" srcOrd="0" destOrd="0" parTransId="{3C89739A-AC0F-4598-BA36-C1176D0C48C3}" sibTransId="{E921D3E6-6D5F-48F0-8D34-2F3563B0BF6F}"/>
    <dgm:cxn modelId="{946C0CF1-E139-4C43-814B-07E0D3D85D69}" type="presParOf" srcId="{40525061-6A1E-400F-92AC-031BCE87DE99}" destId="{4D9D050F-35CD-4E78-8E43-58376A071CE4}" srcOrd="0" destOrd="0" presId="urn:microsoft.com/office/officeart/2005/8/layout/hProcess4"/>
    <dgm:cxn modelId="{4558F4D9-873A-4D22-86CA-75D02E8D6894}" type="presParOf" srcId="{40525061-6A1E-400F-92AC-031BCE87DE99}" destId="{8B2867E0-5291-4577-9D8E-88C1C98A1949}" srcOrd="1" destOrd="0" presId="urn:microsoft.com/office/officeart/2005/8/layout/hProcess4"/>
    <dgm:cxn modelId="{388BC163-1AF3-4984-8C88-EB2216732FB8}" type="presParOf" srcId="{40525061-6A1E-400F-92AC-031BCE87DE99}" destId="{6ADDED03-93C4-445E-97F2-DBEAB7F11F95}" srcOrd="2" destOrd="0" presId="urn:microsoft.com/office/officeart/2005/8/layout/hProcess4"/>
    <dgm:cxn modelId="{805F4BDD-622A-4C5F-A0D9-6A8E5069F2EE}" type="presParOf" srcId="{6ADDED03-93C4-445E-97F2-DBEAB7F11F95}" destId="{CCB87EFA-2B7C-491E-8812-452B8395D23B}" srcOrd="0" destOrd="0" presId="urn:microsoft.com/office/officeart/2005/8/layout/hProcess4"/>
    <dgm:cxn modelId="{F7E6B20E-E5A9-40FB-B7CA-359617620D7C}" type="presParOf" srcId="{CCB87EFA-2B7C-491E-8812-452B8395D23B}" destId="{3832C22D-C898-4E76-89B2-E7297476E360}" srcOrd="0" destOrd="0" presId="urn:microsoft.com/office/officeart/2005/8/layout/hProcess4"/>
    <dgm:cxn modelId="{9E8BE5A2-92FD-41F4-9649-05F6715D834A}" type="presParOf" srcId="{CCB87EFA-2B7C-491E-8812-452B8395D23B}" destId="{A6F6B2B4-9B9C-4D72-9B28-ED24AF400958}" srcOrd="1" destOrd="0" presId="urn:microsoft.com/office/officeart/2005/8/layout/hProcess4"/>
    <dgm:cxn modelId="{01A7A5F4-B23F-46F5-96A1-AC26E1A56A55}" type="presParOf" srcId="{CCB87EFA-2B7C-491E-8812-452B8395D23B}" destId="{197429BA-5081-4658-8907-90AC3CDF27FB}" srcOrd="2" destOrd="0" presId="urn:microsoft.com/office/officeart/2005/8/layout/hProcess4"/>
    <dgm:cxn modelId="{FAE67E25-5B80-4F2B-BBC9-FFF7C94B866F}" type="presParOf" srcId="{CCB87EFA-2B7C-491E-8812-452B8395D23B}" destId="{F132E051-F366-412D-ABC2-25E35CFD93E7}" srcOrd="3" destOrd="0" presId="urn:microsoft.com/office/officeart/2005/8/layout/hProcess4"/>
    <dgm:cxn modelId="{44EECB8D-E2DA-41DD-82A5-DFB1777F2428}" type="presParOf" srcId="{CCB87EFA-2B7C-491E-8812-452B8395D23B}" destId="{5FB61170-C82E-4390-91F7-894DC9381A43}" srcOrd="4" destOrd="0" presId="urn:microsoft.com/office/officeart/2005/8/layout/hProcess4"/>
    <dgm:cxn modelId="{3E2950C1-7115-48E0-9E09-8ED087F09C9D}" type="presParOf" srcId="{6ADDED03-93C4-445E-97F2-DBEAB7F11F95}" destId="{D6A5B2F3-BB42-4CBB-A028-C985F9E050B6}" srcOrd="1" destOrd="0" presId="urn:microsoft.com/office/officeart/2005/8/layout/hProcess4"/>
    <dgm:cxn modelId="{704898FC-1319-4770-8167-0FB1E7DA616A}" type="presParOf" srcId="{6ADDED03-93C4-445E-97F2-DBEAB7F11F95}" destId="{21957B06-DF42-415B-B099-AE668383A027}" srcOrd="2" destOrd="0" presId="urn:microsoft.com/office/officeart/2005/8/layout/hProcess4"/>
    <dgm:cxn modelId="{FCF2DB19-BA0E-4642-BBC6-24C341B8982B}" type="presParOf" srcId="{21957B06-DF42-415B-B099-AE668383A027}" destId="{8C61BC54-2534-4DB7-8FBE-F7A9CEAF0545}" srcOrd="0" destOrd="0" presId="urn:microsoft.com/office/officeart/2005/8/layout/hProcess4"/>
    <dgm:cxn modelId="{B236856A-E84F-4FB3-9ED8-0C2F655F4E08}" type="presParOf" srcId="{21957B06-DF42-415B-B099-AE668383A027}" destId="{974EADD8-44CC-44E2-B571-3957F58DF3F1}" srcOrd="1" destOrd="0" presId="urn:microsoft.com/office/officeart/2005/8/layout/hProcess4"/>
    <dgm:cxn modelId="{C13F9448-25E9-4D5F-82E6-C4D72E0BF936}" type="presParOf" srcId="{21957B06-DF42-415B-B099-AE668383A027}" destId="{3AD19220-0DF2-496B-BDCA-D4BBE3E8FC7B}" srcOrd="2" destOrd="0" presId="urn:microsoft.com/office/officeart/2005/8/layout/hProcess4"/>
    <dgm:cxn modelId="{641C64B3-63AF-4ACC-8278-80E787EF0507}" type="presParOf" srcId="{21957B06-DF42-415B-B099-AE668383A027}" destId="{AEFADFB3-B989-4E02-8187-34432AE99A12}" srcOrd="3" destOrd="0" presId="urn:microsoft.com/office/officeart/2005/8/layout/hProcess4"/>
    <dgm:cxn modelId="{14397E29-D00B-4439-839D-40AC26A95CE7}" type="presParOf" srcId="{21957B06-DF42-415B-B099-AE668383A027}" destId="{F162DBC7-4302-46F4-B6F9-EF77FDA36A61}" srcOrd="4" destOrd="0" presId="urn:microsoft.com/office/officeart/2005/8/layout/hProcess4"/>
    <dgm:cxn modelId="{6DB5C300-E0A8-4537-AEFF-282287EF28E6}" type="presParOf" srcId="{6ADDED03-93C4-445E-97F2-DBEAB7F11F95}" destId="{87FB3A5A-1EEB-44DA-B3B4-DDA5AC6CF858}" srcOrd="3" destOrd="0" presId="urn:microsoft.com/office/officeart/2005/8/layout/hProcess4"/>
    <dgm:cxn modelId="{C52B2FB0-5558-4F9D-9958-FF7A3E2DD935}" type="presParOf" srcId="{6ADDED03-93C4-445E-97F2-DBEAB7F11F95}" destId="{FC0EB657-5B63-4AEA-9F87-A0C0427641FC}" srcOrd="4" destOrd="0" presId="urn:microsoft.com/office/officeart/2005/8/layout/hProcess4"/>
    <dgm:cxn modelId="{4219B155-851A-4486-8997-0264E3C8B6F5}" type="presParOf" srcId="{FC0EB657-5B63-4AEA-9F87-A0C0427641FC}" destId="{D7A998BB-8991-4865-BBB4-7BE1C3D97C06}" srcOrd="0" destOrd="0" presId="urn:microsoft.com/office/officeart/2005/8/layout/hProcess4"/>
    <dgm:cxn modelId="{06105B60-BD9A-4086-A9A1-8A50B04829EE}" type="presParOf" srcId="{FC0EB657-5B63-4AEA-9F87-A0C0427641FC}" destId="{1E25A5EA-BC64-49B4-AE60-6D4FEA329AE8}" srcOrd="1" destOrd="0" presId="urn:microsoft.com/office/officeart/2005/8/layout/hProcess4"/>
    <dgm:cxn modelId="{62679A1B-D3C1-401A-9A8F-B3D9016A66CE}" type="presParOf" srcId="{FC0EB657-5B63-4AEA-9F87-A0C0427641FC}" destId="{F54B25E4-7517-4A55-B3DC-E037776FEB6A}" srcOrd="2" destOrd="0" presId="urn:microsoft.com/office/officeart/2005/8/layout/hProcess4"/>
    <dgm:cxn modelId="{4B3B96C9-0B75-4776-BF23-F5419DCBC367}" type="presParOf" srcId="{FC0EB657-5B63-4AEA-9F87-A0C0427641FC}" destId="{EA69366B-526E-437E-A573-23273D52A846}" srcOrd="3" destOrd="0" presId="urn:microsoft.com/office/officeart/2005/8/layout/hProcess4"/>
    <dgm:cxn modelId="{F85FE599-DF31-4DDB-A06A-CF7D62AB7EC8}" type="presParOf" srcId="{FC0EB657-5B63-4AEA-9F87-A0C0427641FC}" destId="{19EF1B78-4D32-4CCF-9A7E-F2FA36896E7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ADFD80-5AAB-43D5-A6C4-9C34C5AA0E5B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3964DA9D-B6E7-4108-9920-BB70B73A777E}">
      <dgm:prSet phldrT="[Texto]"/>
      <dgm:spPr/>
      <dgm:t>
        <a:bodyPr/>
        <a:lstStyle/>
        <a:p>
          <a:r>
            <a:rPr lang="es-EC" dirty="0" smtClean="0"/>
            <a:t>¿Dónde estamos?</a:t>
          </a:r>
        </a:p>
        <a:p>
          <a:r>
            <a:rPr lang="es-EC" dirty="0" smtClean="0"/>
            <a:t>(situación actual)</a:t>
          </a:r>
          <a:endParaRPr lang="es-EC" dirty="0"/>
        </a:p>
      </dgm:t>
    </dgm:pt>
    <dgm:pt modelId="{49A261C6-1B5A-436B-B1FA-EFF20DE2FE22}" type="parTrans" cxnId="{269791C0-3383-4D3F-89B2-66D4B354B831}">
      <dgm:prSet/>
      <dgm:spPr/>
      <dgm:t>
        <a:bodyPr/>
        <a:lstStyle/>
        <a:p>
          <a:endParaRPr lang="es-EC"/>
        </a:p>
      </dgm:t>
    </dgm:pt>
    <dgm:pt modelId="{5B5ACFB5-570B-4C71-8C76-578C1F354785}" type="sibTrans" cxnId="{269791C0-3383-4D3F-89B2-66D4B354B831}">
      <dgm:prSet/>
      <dgm:spPr/>
      <dgm:t>
        <a:bodyPr/>
        <a:lstStyle/>
        <a:p>
          <a:endParaRPr lang="es-EC"/>
        </a:p>
      </dgm:t>
    </dgm:pt>
    <dgm:pt modelId="{45362FE7-9FD0-4F52-95C2-F6AC7496DAEE}">
      <dgm:prSet phldrT="[Texto]"/>
      <dgm:spPr/>
      <dgm:t>
        <a:bodyPr/>
        <a:lstStyle/>
        <a:p>
          <a:r>
            <a:rPr lang="es-EC" dirty="0" smtClean="0"/>
            <a:t>¿A dónde debemos llegar?</a:t>
          </a:r>
          <a:endParaRPr lang="es-EC" dirty="0"/>
        </a:p>
      </dgm:t>
    </dgm:pt>
    <dgm:pt modelId="{21995A9D-396A-4487-9787-4549772FFE0F}" type="parTrans" cxnId="{F74E69F3-A631-48F6-B429-B54002713555}">
      <dgm:prSet/>
      <dgm:spPr/>
      <dgm:t>
        <a:bodyPr/>
        <a:lstStyle/>
        <a:p>
          <a:endParaRPr lang="es-EC"/>
        </a:p>
      </dgm:t>
    </dgm:pt>
    <dgm:pt modelId="{4EC03A63-EECB-474D-B3B1-502E76C8DB07}" type="sibTrans" cxnId="{F74E69F3-A631-48F6-B429-B54002713555}">
      <dgm:prSet/>
      <dgm:spPr/>
      <dgm:t>
        <a:bodyPr/>
        <a:lstStyle/>
        <a:p>
          <a:endParaRPr lang="es-EC"/>
        </a:p>
      </dgm:t>
    </dgm:pt>
    <dgm:pt modelId="{C06D730E-2B2E-4A2F-8FF2-1ABF533D8A5E}" type="pres">
      <dgm:prSet presAssocID="{B6ADFD80-5AAB-43D5-A6C4-9C34C5AA0E5B}" presName="Name0" presStyleCnt="0">
        <dgm:presLayoutVars>
          <dgm:dir/>
          <dgm:resizeHandles val="exact"/>
        </dgm:presLayoutVars>
      </dgm:prSet>
      <dgm:spPr/>
    </dgm:pt>
    <dgm:pt modelId="{A3440F44-DCD9-4106-81F4-AA8E54B3E1E0}" type="pres">
      <dgm:prSet presAssocID="{3964DA9D-B6E7-4108-9920-BB70B73A777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2C41B0-D8FF-4558-8DDC-ED6F39AA610F}" type="pres">
      <dgm:prSet presAssocID="{5B5ACFB5-570B-4C71-8C76-578C1F354785}" presName="sibTrans" presStyleLbl="sibTrans2D1" presStyleIdx="0" presStyleCnt="1"/>
      <dgm:spPr/>
      <dgm:t>
        <a:bodyPr/>
        <a:lstStyle/>
        <a:p>
          <a:endParaRPr lang="es-EC"/>
        </a:p>
      </dgm:t>
    </dgm:pt>
    <dgm:pt modelId="{262F7243-9985-4246-B7A0-4207138515DB}" type="pres">
      <dgm:prSet presAssocID="{5B5ACFB5-570B-4C71-8C76-578C1F354785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EE9AC455-08B6-4DAF-978D-6DE16A79000E}" type="pres">
      <dgm:prSet presAssocID="{45362FE7-9FD0-4F52-95C2-F6AC7496DAE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9791C0-3383-4D3F-89B2-66D4B354B831}" srcId="{B6ADFD80-5AAB-43D5-A6C4-9C34C5AA0E5B}" destId="{3964DA9D-B6E7-4108-9920-BB70B73A777E}" srcOrd="0" destOrd="0" parTransId="{49A261C6-1B5A-436B-B1FA-EFF20DE2FE22}" sibTransId="{5B5ACFB5-570B-4C71-8C76-578C1F354785}"/>
    <dgm:cxn modelId="{ED7B8EB6-E1FB-4292-8723-0560D0691347}" type="presOf" srcId="{45362FE7-9FD0-4F52-95C2-F6AC7496DAEE}" destId="{EE9AC455-08B6-4DAF-978D-6DE16A79000E}" srcOrd="0" destOrd="0" presId="urn:microsoft.com/office/officeart/2005/8/layout/process1"/>
    <dgm:cxn modelId="{F380FBC5-C708-45BD-BAA2-1539390FAFCD}" type="presOf" srcId="{B6ADFD80-5AAB-43D5-A6C4-9C34C5AA0E5B}" destId="{C06D730E-2B2E-4A2F-8FF2-1ABF533D8A5E}" srcOrd="0" destOrd="0" presId="urn:microsoft.com/office/officeart/2005/8/layout/process1"/>
    <dgm:cxn modelId="{AE1BD418-5B3B-4765-8E95-865EE2B3BAED}" type="presOf" srcId="{5B5ACFB5-570B-4C71-8C76-578C1F354785}" destId="{6E2C41B0-D8FF-4558-8DDC-ED6F39AA610F}" srcOrd="0" destOrd="0" presId="urn:microsoft.com/office/officeart/2005/8/layout/process1"/>
    <dgm:cxn modelId="{9A0724FA-8964-47CE-ADC6-72DA0F7C6E51}" type="presOf" srcId="{3964DA9D-B6E7-4108-9920-BB70B73A777E}" destId="{A3440F44-DCD9-4106-81F4-AA8E54B3E1E0}" srcOrd="0" destOrd="0" presId="urn:microsoft.com/office/officeart/2005/8/layout/process1"/>
    <dgm:cxn modelId="{9B55EDA0-CBFB-4EBF-9A98-8F5841136850}" type="presOf" srcId="{5B5ACFB5-570B-4C71-8C76-578C1F354785}" destId="{262F7243-9985-4246-B7A0-4207138515DB}" srcOrd="1" destOrd="0" presId="urn:microsoft.com/office/officeart/2005/8/layout/process1"/>
    <dgm:cxn modelId="{F74E69F3-A631-48F6-B429-B54002713555}" srcId="{B6ADFD80-5AAB-43D5-A6C4-9C34C5AA0E5B}" destId="{45362FE7-9FD0-4F52-95C2-F6AC7496DAEE}" srcOrd="1" destOrd="0" parTransId="{21995A9D-396A-4487-9787-4549772FFE0F}" sibTransId="{4EC03A63-EECB-474D-B3B1-502E76C8DB07}"/>
    <dgm:cxn modelId="{F869331D-740F-44CF-AC6A-ED6299B4E7F3}" type="presParOf" srcId="{C06D730E-2B2E-4A2F-8FF2-1ABF533D8A5E}" destId="{A3440F44-DCD9-4106-81F4-AA8E54B3E1E0}" srcOrd="0" destOrd="0" presId="urn:microsoft.com/office/officeart/2005/8/layout/process1"/>
    <dgm:cxn modelId="{8C9F4C17-27C5-4FAA-9E56-6143CBFC13AD}" type="presParOf" srcId="{C06D730E-2B2E-4A2F-8FF2-1ABF533D8A5E}" destId="{6E2C41B0-D8FF-4558-8DDC-ED6F39AA610F}" srcOrd="1" destOrd="0" presId="urn:microsoft.com/office/officeart/2005/8/layout/process1"/>
    <dgm:cxn modelId="{49EA04A3-1926-4E82-BA2F-DC37CE1C2CBE}" type="presParOf" srcId="{6E2C41B0-D8FF-4558-8DDC-ED6F39AA610F}" destId="{262F7243-9985-4246-B7A0-4207138515DB}" srcOrd="0" destOrd="0" presId="urn:microsoft.com/office/officeart/2005/8/layout/process1"/>
    <dgm:cxn modelId="{24EF31B8-88F3-47FC-A854-4FDD13CE269D}" type="presParOf" srcId="{C06D730E-2B2E-4A2F-8FF2-1ABF533D8A5E}" destId="{EE9AC455-08B6-4DAF-978D-6DE16A79000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FE800C5-BA23-411A-AA74-86ED5C045600}" type="doc">
      <dgm:prSet loTypeId="urn:microsoft.com/office/officeart/2005/8/layout/cycle3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7E9B465F-DF61-4048-800F-962C60B21B58}">
      <dgm:prSet phldrT="[Texto]"/>
      <dgm:spPr/>
      <dgm:t>
        <a:bodyPr/>
        <a:lstStyle/>
        <a:p>
          <a:r>
            <a:rPr lang="es-EC" dirty="0" smtClean="0"/>
            <a:t>Identificar riesgos</a:t>
          </a:r>
          <a:endParaRPr lang="es-EC" dirty="0"/>
        </a:p>
      </dgm:t>
    </dgm:pt>
    <dgm:pt modelId="{728ABF3C-8856-450C-9B11-72467C768585}" type="parTrans" cxnId="{7B879466-0680-4D93-A5C5-E12E76196D87}">
      <dgm:prSet/>
      <dgm:spPr/>
      <dgm:t>
        <a:bodyPr/>
        <a:lstStyle/>
        <a:p>
          <a:endParaRPr lang="es-EC"/>
        </a:p>
      </dgm:t>
    </dgm:pt>
    <dgm:pt modelId="{D59094D7-E56F-47DD-A7D0-FBB8DB33A255}" type="sibTrans" cxnId="{7B879466-0680-4D93-A5C5-E12E76196D87}">
      <dgm:prSet/>
      <dgm:spPr/>
      <dgm:t>
        <a:bodyPr/>
        <a:lstStyle/>
        <a:p>
          <a:endParaRPr lang="es-EC"/>
        </a:p>
      </dgm:t>
    </dgm:pt>
    <dgm:pt modelId="{AB0A2CD4-E7B1-4117-9395-838C2C39370A}">
      <dgm:prSet phldrT="[Texto]"/>
      <dgm:spPr/>
      <dgm:t>
        <a:bodyPr/>
        <a:lstStyle/>
        <a:p>
          <a:r>
            <a:rPr lang="es-EC" dirty="0" smtClean="0"/>
            <a:t>Descubrir necesidades</a:t>
          </a:r>
          <a:endParaRPr lang="es-EC" dirty="0"/>
        </a:p>
      </dgm:t>
    </dgm:pt>
    <dgm:pt modelId="{40CDC2B4-8C39-4678-B5FC-546EDA49F49B}" type="parTrans" cxnId="{92F18416-F372-4EA9-8896-F71E6867A2BB}">
      <dgm:prSet/>
      <dgm:spPr/>
      <dgm:t>
        <a:bodyPr/>
        <a:lstStyle/>
        <a:p>
          <a:endParaRPr lang="es-EC"/>
        </a:p>
      </dgm:t>
    </dgm:pt>
    <dgm:pt modelId="{BB52201F-0C53-443D-B55A-70FD651338FE}" type="sibTrans" cxnId="{92F18416-F372-4EA9-8896-F71E6867A2BB}">
      <dgm:prSet/>
      <dgm:spPr/>
      <dgm:t>
        <a:bodyPr/>
        <a:lstStyle/>
        <a:p>
          <a:endParaRPr lang="es-EC"/>
        </a:p>
      </dgm:t>
    </dgm:pt>
    <dgm:pt modelId="{81534E19-419A-43C6-8216-6864CCBD0BD3}">
      <dgm:prSet phldrT="[Texto]"/>
      <dgm:spPr/>
      <dgm:t>
        <a:bodyPr/>
        <a:lstStyle/>
        <a:p>
          <a:r>
            <a:rPr lang="es-EC" dirty="0" smtClean="0"/>
            <a:t>Fijas plazos y Costes realistas</a:t>
          </a:r>
          <a:endParaRPr lang="es-EC" dirty="0"/>
        </a:p>
      </dgm:t>
    </dgm:pt>
    <dgm:pt modelId="{40EBAA59-59B5-43AF-966E-78A4D7757B5B}" type="parTrans" cxnId="{3FFA3527-8274-4263-A5CD-1F23C91E2800}">
      <dgm:prSet/>
      <dgm:spPr/>
      <dgm:t>
        <a:bodyPr/>
        <a:lstStyle/>
        <a:p>
          <a:endParaRPr lang="es-EC"/>
        </a:p>
      </dgm:t>
    </dgm:pt>
    <dgm:pt modelId="{A9E9AF6E-C068-4A4E-AE05-9D1F32302A1D}" type="sibTrans" cxnId="{3FFA3527-8274-4263-A5CD-1F23C91E2800}">
      <dgm:prSet/>
      <dgm:spPr/>
      <dgm:t>
        <a:bodyPr/>
        <a:lstStyle/>
        <a:p>
          <a:endParaRPr lang="es-EC"/>
        </a:p>
      </dgm:t>
    </dgm:pt>
    <dgm:pt modelId="{C60EC9E8-7926-4773-8FE5-771AF238E34A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Definir acciones de mejora</a:t>
          </a:r>
          <a:endParaRPr lang="es-EC" dirty="0"/>
        </a:p>
      </dgm:t>
    </dgm:pt>
    <dgm:pt modelId="{D6D91B63-C7DD-4402-B599-A67E0C99C564}" type="parTrans" cxnId="{1AC508E1-6204-482D-87EA-27D680793EB4}">
      <dgm:prSet/>
      <dgm:spPr/>
      <dgm:t>
        <a:bodyPr/>
        <a:lstStyle/>
        <a:p>
          <a:endParaRPr lang="es-EC"/>
        </a:p>
      </dgm:t>
    </dgm:pt>
    <dgm:pt modelId="{841785B6-FE44-458C-BB33-5EA0611B55E9}" type="sibTrans" cxnId="{1AC508E1-6204-482D-87EA-27D680793EB4}">
      <dgm:prSet/>
      <dgm:spPr/>
      <dgm:t>
        <a:bodyPr/>
        <a:lstStyle/>
        <a:p>
          <a:endParaRPr lang="es-EC"/>
        </a:p>
      </dgm:t>
    </dgm:pt>
    <dgm:pt modelId="{FA66E699-17D1-4193-8F0A-F2F5AB1F4D83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Gestionar la calidad</a:t>
          </a:r>
          <a:endParaRPr lang="es-EC" dirty="0"/>
        </a:p>
      </dgm:t>
    </dgm:pt>
    <dgm:pt modelId="{A530D501-629C-4270-ABB6-F3D86E2C0688}" type="parTrans" cxnId="{8CDF0F6D-5D4B-42BA-9CFF-5CC2694EAC32}">
      <dgm:prSet/>
      <dgm:spPr/>
      <dgm:t>
        <a:bodyPr/>
        <a:lstStyle/>
        <a:p>
          <a:endParaRPr lang="es-EC"/>
        </a:p>
      </dgm:t>
    </dgm:pt>
    <dgm:pt modelId="{93641356-0B40-4BD1-A538-8E282772EC94}" type="sibTrans" cxnId="{8CDF0F6D-5D4B-42BA-9CFF-5CC2694EAC32}">
      <dgm:prSet/>
      <dgm:spPr/>
      <dgm:t>
        <a:bodyPr/>
        <a:lstStyle/>
        <a:p>
          <a:endParaRPr lang="es-EC"/>
        </a:p>
      </dgm:t>
    </dgm:pt>
    <dgm:pt modelId="{D19D8EE1-9D8B-49C0-BC4E-ECEEDA31867E}" type="pres">
      <dgm:prSet presAssocID="{8FE800C5-BA23-411A-AA74-86ED5C0456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85EB875-C756-4749-86CD-9AB7D2F45A5A}" type="pres">
      <dgm:prSet presAssocID="{8FE800C5-BA23-411A-AA74-86ED5C045600}" presName="cycle" presStyleCnt="0"/>
      <dgm:spPr/>
    </dgm:pt>
    <dgm:pt modelId="{274F7825-6AFB-4DEC-A8BB-C6166C276ECB}" type="pres">
      <dgm:prSet presAssocID="{7E9B465F-DF61-4048-800F-962C60B21B5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C9FDA9-8FA2-4F77-8266-8F0E15BFF95D}" type="pres">
      <dgm:prSet presAssocID="{D59094D7-E56F-47DD-A7D0-FBB8DB33A255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1BEC1C42-6AA2-4BCC-979F-E866F9ED196C}" type="pres">
      <dgm:prSet presAssocID="{AB0A2CD4-E7B1-4117-9395-838C2C39370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7C5022-E798-4229-B6A9-EF745F47FC72}" type="pres">
      <dgm:prSet presAssocID="{81534E19-419A-43C6-8216-6864CCBD0BD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A3827F-7468-44DA-9258-5E95BB1F1669}" type="pres">
      <dgm:prSet presAssocID="{C60EC9E8-7926-4773-8FE5-771AF238E34A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92113E-E2BB-4ABF-B8E2-EBA13EB30214}" type="pres">
      <dgm:prSet presAssocID="{FA66E699-17D1-4193-8F0A-F2F5AB1F4D8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C508E1-6204-482D-87EA-27D680793EB4}" srcId="{8FE800C5-BA23-411A-AA74-86ED5C045600}" destId="{C60EC9E8-7926-4773-8FE5-771AF238E34A}" srcOrd="3" destOrd="0" parTransId="{D6D91B63-C7DD-4402-B599-A67E0C99C564}" sibTransId="{841785B6-FE44-458C-BB33-5EA0611B55E9}"/>
    <dgm:cxn modelId="{3FFA3527-8274-4263-A5CD-1F23C91E2800}" srcId="{8FE800C5-BA23-411A-AA74-86ED5C045600}" destId="{81534E19-419A-43C6-8216-6864CCBD0BD3}" srcOrd="2" destOrd="0" parTransId="{40EBAA59-59B5-43AF-966E-78A4D7757B5B}" sibTransId="{A9E9AF6E-C068-4A4E-AE05-9D1F32302A1D}"/>
    <dgm:cxn modelId="{7B879466-0680-4D93-A5C5-E12E76196D87}" srcId="{8FE800C5-BA23-411A-AA74-86ED5C045600}" destId="{7E9B465F-DF61-4048-800F-962C60B21B58}" srcOrd="0" destOrd="0" parTransId="{728ABF3C-8856-450C-9B11-72467C768585}" sibTransId="{D59094D7-E56F-47DD-A7D0-FBB8DB33A255}"/>
    <dgm:cxn modelId="{88266148-D11A-48A6-8531-40149342F4DA}" type="presOf" srcId="{81534E19-419A-43C6-8216-6864CCBD0BD3}" destId="{D07C5022-E798-4229-B6A9-EF745F47FC72}" srcOrd="0" destOrd="0" presId="urn:microsoft.com/office/officeart/2005/8/layout/cycle3"/>
    <dgm:cxn modelId="{63449764-6EAD-4D35-9A7E-0ADA01365A20}" type="presOf" srcId="{7E9B465F-DF61-4048-800F-962C60B21B58}" destId="{274F7825-6AFB-4DEC-A8BB-C6166C276ECB}" srcOrd="0" destOrd="0" presId="urn:microsoft.com/office/officeart/2005/8/layout/cycle3"/>
    <dgm:cxn modelId="{92F18416-F372-4EA9-8896-F71E6867A2BB}" srcId="{8FE800C5-BA23-411A-AA74-86ED5C045600}" destId="{AB0A2CD4-E7B1-4117-9395-838C2C39370A}" srcOrd="1" destOrd="0" parTransId="{40CDC2B4-8C39-4678-B5FC-546EDA49F49B}" sibTransId="{BB52201F-0C53-443D-B55A-70FD651338FE}"/>
    <dgm:cxn modelId="{5EECD951-9CAD-4381-A3AE-3A96735ADEB6}" type="presOf" srcId="{FA66E699-17D1-4193-8F0A-F2F5AB1F4D83}" destId="{4592113E-E2BB-4ABF-B8E2-EBA13EB30214}" srcOrd="0" destOrd="0" presId="urn:microsoft.com/office/officeart/2005/8/layout/cycle3"/>
    <dgm:cxn modelId="{974A8BC2-C7B1-4CF9-8791-B5F50FD6EEB7}" type="presOf" srcId="{D59094D7-E56F-47DD-A7D0-FBB8DB33A255}" destId="{28C9FDA9-8FA2-4F77-8266-8F0E15BFF95D}" srcOrd="0" destOrd="0" presId="urn:microsoft.com/office/officeart/2005/8/layout/cycle3"/>
    <dgm:cxn modelId="{B26C2E15-0D60-4E76-9C0E-BBE250B15EDE}" type="presOf" srcId="{C60EC9E8-7926-4773-8FE5-771AF238E34A}" destId="{3AA3827F-7468-44DA-9258-5E95BB1F1669}" srcOrd="0" destOrd="0" presId="urn:microsoft.com/office/officeart/2005/8/layout/cycle3"/>
    <dgm:cxn modelId="{3522DF9A-A80C-4900-9DDE-252588670C1D}" type="presOf" srcId="{8FE800C5-BA23-411A-AA74-86ED5C045600}" destId="{D19D8EE1-9D8B-49C0-BC4E-ECEEDA31867E}" srcOrd="0" destOrd="0" presId="urn:microsoft.com/office/officeart/2005/8/layout/cycle3"/>
    <dgm:cxn modelId="{2FD2DD49-8966-4A16-8CB5-F2F41022A327}" type="presOf" srcId="{AB0A2CD4-E7B1-4117-9395-838C2C39370A}" destId="{1BEC1C42-6AA2-4BCC-979F-E866F9ED196C}" srcOrd="0" destOrd="0" presId="urn:microsoft.com/office/officeart/2005/8/layout/cycle3"/>
    <dgm:cxn modelId="{8CDF0F6D-5D4B-42BA-9CFF-5CC2694EAC32}" srcId="{8FE800C5-BA23-411A-AA74-86ED5C045600}" destId="{FA66E699-17D1-4193-8F0A-F2F5AB1F4D83}" srcOrd="4" destOrd="0" parTransId="{A530D501-629C-4270-ABB6-F3D86E2C0688}" sibTransId="{93641356-0B40-4BD1-A538-8E282772EC94}"/>
    <dgm:cxn modelId="{A91B1342-B669-4230-898A-93DBE66E590F}" type="presParOf" srcId="{D19D8EE1-9D8B-49C0-BC4E-ECEEDA31867E}" destId="{685EB875-C756-4749-86CD-9AB7D2F45A5A}" srcOrd="0" destOrd="0" presId="urn:microsoft.com/office/officeart/2005/8/layout/cycle3"/>
    <dgm:cxn modelId="{3E7A8495-9C9C-4E3B-96CE-C187E0414FBF}" type="presParOf" srcId="{685EB875-C756-4749-86CD-9AB7D2F45A5A}" destId="{274F7825-6AFB-4DEC-A8BB-C6166C276ECB}" srcOrd="0" destOrd="0" presId="urn:microsoft.com/office/officeart/2005/8/layout/cycle3"/>
    <dgm:cxn modelId="{ABC133B3-9973-43DE-9406-D9ACFE0CF683}" type="presParOf" srcId="{685EB875-C756-4749-86CD-9AB7D2F45A5A}" destId="{28C9FDA9-8FA2-4F77-8266-8F0E15BFF95D}" srcOrd="1" destOrd="0" presId="urn:microsoft.com/office/officeart/2005/8/layout/cycle3"/>
    <dgm:cxn modelId="{5BBC8D15-9B99-4901-AAA6-94A232555A59}" type="presParOf" srcId="{685EB875-C756-4749-86CD-9AB7D2F45A5A}" destId="{1BEC1C42-6AA2-4BCC-979F-E866F9ED196C}" srcOrd="2" destOrd="0" presId="urn:microsoft.com/office/officeart/2005/8/layout/cycle3"/>
    <dgm:cxn modelId="{D1969751-3531-4BD6-9D74-C50B38AC7C4B}" type="presParOf" srcId="{685EB875-C756-4749-86CD-9AB7D2F45A5A}" destId="{D07C5022-E798-4229-B6A9-EF745F47FC72}" srcOrd="3" destOrd="0" presId="urn:microsoft.com/office/officeart/2005/8/layout/cycle3"/>
    <dgm:cxn modelId="{5DD12AD7-D072-4F43-9B23-2C47F406B0C9}" type="presParOf" srcId="{685EB875-C756-4749-86CD-9AB7D2F45A5A}" destId="{3AA3827F-7468-44DA-9258-5E95BB1F1669}" srcOrd="4" destOrd="0" presId="urn:microsoft.com/office/officeart/2005/8/layout/cycle3"/>
    <dgm:cxn modelId="{A5000850-A171-4620-B61C-7C24F2A57A31}" type="presParOf" srcId="{685EB875-C756-4749-86CD-9AB7D2F45A5A}" destId="{4592113E-E2BB-4ABF-B8E2-EBA13EB3021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9B894-DADC-4108-84B2-4C6FEAB77CED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BEE650A-9DA1-498F-B076-44E281406414}">
      <dgm:prSet phldrT="[Texto]"/>
      <dgm:spPr/>
      <dgm:t>
        <a:bodyPr/>
        <a:lstStyle/>
        <a:p>
          <a:r>
            <a:rPr lang="es-EC" dirty="0" smtClean="0"/>
            <a:t>Deterioro de la economía</a:t>
          </a:r>
          <a:endParaRPr lang="es-EC" dirty="0"/>
        </a:p>
      </dgm:t>
    </dgm:pt>
    <dgm:pt modelId="{30AC0D6F-EFF8-4173-9193-E967C8FB9AD4}" type="parTrans" cxnId="{E93F2FAE-4CE3-42F5-AD59-8D19B987799B}">
      <dgm:prSet/>
      <dgm:spPr/>
      <dgm:t>
        <a:bodyPr/>
        <a:lstStyle/>
        <a:p>
          <a:endParaRPr lang="es-EC"/>
        </a:p>
      </dgm:t>
    </dgm:pt>
    <dgm:pt modelId="{CB66FD14-3972-492D-BAD2-D1EB12F52BB9}" type="sibTrans" cxnId="{E93F2FAE-4CE3-42F5-AD59-8D19B987799B}">
      <dgm:prSet/>
      <dgm:spPr/>
      <dgm:t>
        <a:bodyPr/>
        <a:lstStyle/>
        <a:p>
          <a:endParaRPr lang="es-EC"/>
        </a:p>
      </dgm:t>
    </dgm:pt>
    <dgm:pt modelId="{50458737-04E8-4243-BF3B-F62CECA23BEE}">
      <dgm:prSet phldrT="[Texto]"/>
      <dgm:spPr/>
      <dgm:t>
        <a:bodyPr/>
        <a:lstStyle/>
        <a:p>
          <a:r>
            <a:rPr lang="es-EC" dirty="0" smtClean="0"/>
            <a:t>Gestión ha disminuido</a:t>
          </a:r>
          <a:endParaRPr lang="es-EC" dirty="0"/>
        </a:p>
      </dgm:t>
    </dgm:pt>
    <dgm:pt modelId="{5AFC41C6-A1BC-4309-B3F7-F6D0E44845C8}" type="parTrans" cxnId="{36043E8E-0943-4344-9247-B1527150ACE7}">
      <dgm:prSet/>
      <dgm:spPr/>
      <dgm:t>
        <a:bodyPr/>
        <a:lstStyle/>
        <a:p>
          <a:endParaRPr lang="es-EC"/>
        </a:p>
      </dgm:t>
    </dgm:pt>
    <dgm:pt modelId="{5C5A7CB9-4C95-4BE1-A092-421CD1F2B6A3}" type="sibTrans" cxnId="{36043E8E-0943-4344-9247-B1527150ACE7}">
      <dgm:prSet/>
      <dgm:spPr/>
      <dgm:t>
        <a:bodyPr/>
        <a:lstStyle/>
        <a:p>
          <a:endParaRPr lang="es-EC"/>
        </a:p>
      </dgm:t>
    </dgm:pt>
    <dgm:pt modelId="{887B8DBE-E611-4431-9853-AF9D66724861}">
      <dgm:prSet phldrT="[Texto]"/>
      <dgm:spPr/>
      <dgm:t>
        <a:bodyPr/>
        <a:lstStyle/>
        <a:p>
          <a:r>
            <a:rPr lang="es-EC" dirty="0" smtClean="0"/>
            <a:t>Falta de empleos productivos</a:t>
          </a:r>
          <a:endParaRPr lang="es-EC" dirty="0"/>
        </a:p>
      </dgm:t>
    </dgm:pt>
    <dgm:pt modelId="{CC02AF61-2380-47F5-BE3F-0C045C6A687D}" type="parTrans" cxnId="{9B563674-3AA1-449F-B029-2DA96951F744}">
      <dgm:prSet/>
      <dgm:spPr/>
      <dgm:t>
        <a:bodyPr/>
        <a:lstStyle/>
        <a:p>
          <a:endParaRPr lang="es-EC"/>
        </a:p>
      </dgm:t>
    </dgm:pt>
    <dgm:pt modelId="{B0583350-9F49-46E2-8140-4DC85A215F48}" type="sibTrans" cxnId="{9B563674-3AA1-449F-B029-2DA96951F744}">
      <dgm:prSet/>
      <dgm:spPr/>
      <dgm:t>
        <a:bodyPr/>
        <a:lstStyle/>
        <a:p>
          <a:endParaRPr lang="es-EC"/>
        </a:p>
      </dgm:t>
    </dgm:pt>
    <dgm:pt modelId="{81179B4E-A328-4344-AF6D-333E46FF9300}">
      <dgm:prSet phldrT="[Texto]"/>
      <dgm:spPr/>
      <dgm:t>
        <a:bodyPr/>
        <a:lstStyle/>
        <a:p>
          <a:r>
            <a:rPr lang="es-EC" dirty="0" smtClean="0"/>
            <a:t>Aumento progresivo</a:t>
          </a:r>
          <a:endParaRPr lang="es-EC" dirty="0"/>
        </a:p>
      </dgm:t>
    </dgm:pt>
    <dgm:pt modelId="{DEFBBEAA-D9C3-4063-8E28-1A6A79278830}" type="parTrans" cxnId="{07B6BED0-3291-4BD5-9E35-26FC2EC044FE}">
      <dgm:prSet/>
      <dgm:spPr/>
      <dgm:t>
        <a:bodyPr/>
        <a:lstStyle/>
        <a:p>
          <a:endParaRPr lang="es-EC"/>
        </a:p>
      </dgm:t>
    </dgm:pt>
    <dgm:pt modelId="{6DB3939A-0C19-422D-B330-1B2F4BE43220}" type="sibTrans" cxnId="{07B6BED0-3291-4BD5-9E35-26FC2EC044FE}">
      <dgm:prSet/>
      <dgm:spPr/>
      <dgm:t>
        <a:bodyPr/>
        <a:lstStyle/>
        <a:p>
          <a:endParaRPr lang="es-EC"/>
        </a:p>
      </dgm:t>
    </dgm:pt>
    <dgm:pt modelId="{9C6B4CFA-3338-4518-8B11-FC145AE5BE9C}">
      <dgm:prSet phldrT="[Texto]" custT="1"/>
      <dgm:spPr/>
      <dgm:t>
        <a:bodyPr/>
        <a:lstStyle/>
        <a:p>
          <a:r>
            <a:rPr lang="es-EC" sz="1600" dirty="0" smtClean="0"/>
            <a:t>6 de cada 10 empleados son informales</a:t>
          </a:r>
          <a:endParaRPr lang="es-EC" sz="1600" dirty="0"/>
        </a:p>
      </dgm:t>
    </dgm:pt>
    <dgm:pt modelId="{8EEB92C0-BDDC-4EE5-99F8-E7ED896C9478}" type="parTrans" cxnId="{CA409873-48AF-451B-A3B4-6D10C1D38484}">
      <dgm:prSet/>
      <dgm:spPr/>
      <dgm:t>
        <a:bodyPr/>
        <a:lstStyle/>
        <a:p>
          <a:endParaRPr lang="es-EC"/>
        </a:p>
      </dgm:t>
    </dgm:pt>
    <dgm:pt modelId="{6BA5FA74-1A43-4C3C-ABD3-BBDAEF98028A}" type="sibTrans" cxnId="{CA409873-48AF-451B-A3B4-6D10C1D38484}">
      <dgm:prSet/>
      <dgm:spPr/>
      <dgm:t>
        <a:bodyPr/>
        <a:lstStyle/>
        <a:p>
          <a:endParaRPr lang="es-EC"/>
        </a:p>
      </dgm:t>
    </dgm:pt>
    <dgm:pt modelId="{B8AA7D06-8059-4C54-BE29-2546115BCF0D}" type="pres">
      <dgm:prSet presAssocID="{4B29B894-DADC-4108-84B2-4C6FEAB77CE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C"/>
        </a:p>
      </dgm:t>
    </dgm:pt>
    <dgm:pt modelId="{F1C2169E-E3D6-4F25-B01C-656E6C7ECEC5}" type="pres">
      <dgm:prSet presAssocID="{4B29B894-DADC-4108-84B2-4C6FEAB77CED}" presName="arrowNode" presStyleLbl="node1" presStyleIdx="0" presStyleCnt="1" custLinFactNeighborX="4777" custLinFactNeighborY="6899"/>
      <dgm:spPr/>
    </dgm:pt>
    <dgm:pt modelId="{4788BF0E-8372-4041-A890-97137CD8CAC2}" type="pres">
      <dgm:prSet presAssocID="{CBEE650A-9DA1-498F-B076-44E281406414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C295C8-F833-4502-874B-73321360D5E4}" type="pres">
      <dgm:prSet presAssocID="{50458737-04E8-4243-BF3B-F62CECA23BEE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05714E-1333-44EF-BA25-706C8C1879B4}" type="pres">
      <dgm:prSet presAssocID="{5C5A7CB9-4C95-4BE1-A092-421CD1F2B6A3}" presName="dotNode2" presStyleCnt="0"/>
      <dgm:spPr/>
    </dgm:pt>
    <dgm:pt modelId="{C7F3B7F0-2E8A-4A5D-BAF1-C7CA869A29AA}" type="pres">
      <dgm:prSet presAssocID="{5C5A7CB9-4C95-4BE1-A092-421CD1F2B6A3}" presName="dotRepeatNode" presStyleLbl="fgShp" presStyleIdx="0" presStyleCnt="3"/>
      <dgm:spPr/>
      <dgm:t>
        <a:bodyPr/>
        <a:lstStyle/>
        <a:p>
          <a:endParaRPr lang="es-EC"/>
        </a:p>
      </dgm:t>
    </dgm:pt>
    <dgm:pt modelId="{E00985A5-180A-4CB8-B757-7CB1B0C3F943}" type="pres">
      <dgm:prSet presAssocID="{887B8DBE-E611-4431-9853-AF9D66724861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84A8C2-DAD7-4F7F-B39B-34B7B7FD6DB9}" type="pres">
      <dgm:prSet presAssocID="{B0583350-9F49-46E2-8140-4DC85A215F48}" presName="dotNode3" presStyleCnt="0"/>
      <dgm:spPr/>
    </dgm:pt>
    <dgm:pt modelId="{0938DF12-365A-4189-A359-CD5719177268}" type="pres">
      <dgm:prSet presAssocID="{B0583350-9F49-46E2-8140-4DC85A215F48}" presName="dotRepeatNode" presStyleLbl="fgShp" presStyleIdx="1" presStyleCnt="3"/>
      <dgm:spPr/>
      <dgm:t>
        <a:bodyPr/>
        <a:lstStyle/>
        <a:p>
          <a:endParaRPr lang="es-EC"/>
        </a:p>
      </dgm:t>
    </dgm:pt>
    <dgm:pt modelId="{A4269F8F-1EAC-4367-B0D8-6CC4C644D1EA}" type="pres">
      <dgm:prSet presAssocID="{81179B4E-A328-4344-AF6D-333E46FF9300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F4C98C-4F43-4223-96D6-AA8C776A9A79}" type="pres">
      <dgm:prSet presAssocID="{6DB3939A-0C19-422D-B330-1B2F4BE43220}" presName="dotNode4" presStyleCnt="0"/>
      <dgm:spPr/>
    </dgm:pt>
    <dgm:pt modelId="{E16476AA-B7F0-4CBD-8866-B07E88ECF30F}" type="pres">
      <dgm:prSet presAssocID="{6DB3939A-0C19-422D-B330-1B2F4BE43220}" presName="dotRepeatNode" presStyleLbl="fgShp" presStyleIdx="2" presStyleCnt="3"/>
      <dgm:spPr/>
      <dgm:t>
        <a:bodyPr/>
        <a:lstStyle/>
        <a:p>
          <a:endParaRPr lang="es-EC"/>
        </a:p>
      </dgm:t>
    </dgm:pt>
    <dgm:pt modelId="{01A2EA19-0D5E-4F5B-AB4B-60DB55CC8CF8}" type="pres">
      <dgm:prSet presAssocID="{9C6B4CFA-3338-4518-8B11-FC145AE5BE9C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637033-3AC0-47CC-B033-7CA1B7AF9D4A}" type="presOf" srcId="{B0583350-9F49-46E2-8140-4DC85A215F48}" destId="{0938DF12-365A-4189-A359-CD5719177268}" srcOrd="0" destOrd="0" presId="urn:microsoft.com/office/officeart/2009/3/layout/DescendingProcess"/>
    <dgm:cxn modelId="{51B1C4A2-9A4E-48FC-9AFA-6D7E9683A62D}" type="presOf" srcId="{4B29B894-DADC-4108-84B2-4C6FEAB77CED}" destId="{B8AA7D06-8059-4C54-BE29-2546115BCF0D}" srcOrd="0" destOrd="0" presId="urn:microsoft.com/office/officeart/2009/3/layout/DescendingProcess"/>
    <dgm:cxn modelId="{78D4889A-02FA-4C9F-A9DA-D7C0C87DF2BB}" type="presOf" srcId="{81179B4E-A328-4344-AF6D-333E46FF9300}" destId="{A4269F8F-1EAC-4367-B0D8-6CC4C644D1EA}" srcOrd="0" destOrd="0" presId="urn:microsoft.com/office/officeart/2009/3/layout/DescendingProcess"/>
    <dgm:cxn modelId="{B2B1DE2B-F67F-4880-B28A-9D5C7D94E88A}" type="presOf" srcId="{6DB3939A-0C19-422D-B330-1B2F4BE43220}" destId="{E16476AA-B7F0-4CBD-8866-B07E88ECF30F}" srcOrd="0" destOrd="0" presId="urn:microsoft.com/office/officeart/2009/3/layout/DescendingProcess"/>
    <dgm:cxn modelId="{9B563674-3AA1-449F-B029-2DA96951F744}" srcId="{4B29B894-DADC-4108-84B2-4C6FEAB77CED}" destId="{887B8DBE-E611-4431-9853-AF9D66724861}" srcOrd="2" destOrd="0" parTransId="{CC02AF61-2380-47F5-BE3F-0C045C6A687D}" sibTransId="{B0583350-9F49-46E2-8140-4DC85A215F48}"/>
    <dgm:cxn modelId="{36043E8E-0943-4344-9247-B1527150ACE7}" srcId="{4B29B894-DADC-4108-84B2-4C6FEAB77CED}" destId="{50458737-04E8-4243-BF3B-F62CECA23BEE}" srcOrd="1" destOrd="0" parTransId="{5AFC41C6-A1BC-4309-B3F7-F6D0E44845C8}" sibTransId="{5C5A7CB9-4C95-4BE1-A092-421CD1F2B6A3}"/>
    <dgm:cxn modelId="{07B6BED0-3291-4BD5-9E35-26FC2EC044FE}" srcId="{4B29B894-DADC-4108-84B2-4C6FEAB77CED}" destId="{81179B4E-A328-4344-AF6D-333E46FF9300}" srcOrd="3" destOrd="0" parTransId="{DEFBBEAA-D9C3-4063-8E28-1A6A79278830}" sibTransId="{6DB3939A-0C19-422D-B330-1B2F4BE43220}"/>
    <dgm:cxn modelId="{9DCD7EDD-8216-4043-BF03-EB27E1C2B8A6}" type="presOf" srcId="{CBEE650A-9DA1-498F-B076-44E281406414}" destId="{4788BF0E-8372-4041-A890-97137CD8CAC2}" srcOrd="0" destOrd="0" presId="urn:microsoft.com/office/officeart/2009/3/layout/DescendingProcess"/>
    <dgm:cxn modelId="{AF59125E-8983-47A5-AEE8-B9BE99132D6C}" type="presOf" srcId="{50458737-04E8-4243-BF3B-F62CECA23BEE}" destId="{A7C295C8-F833-4502-874B-73321360D5E4}" srcOrd="0" destOrd="0" presId="urn:microsoft.com/office/officeart/2009/3/layout/DescendingProcess"/>
    <dgm:cxn modelId="{CA409873-48AF-451B-A3B4-6D10C1D38484}" srcId="{4B29B894-DADC-4108-84B2-4C6FEAB77CED}" destId="{9C6B4CFA-3338-4518-8B11-FC145AE5BE9C}" srcOrd="4" destOrd="0" parTransId="{8EEB92C0-BDDC-4EE5-99F8-E7ED896C9478}" sibTransId="{6BA5FA74-1A43-4C3C-ABD3-BBDAEF98028A}"/>
    <dgm:cxn modelId="{E93F2FAE-4CE3-42F5-AD59-8D19B987799B}" srcId="{4B29B894-DADC-4108-84B2-4C6FEAB77CED}" destId="{CBEE650A-9DA1-498F-B076-44E281406414}" srcOrd="0" destOrd="0" parTransId="{30AC0D6F-EFF8-4173-9193-E967C8FB9AD4}" sibTransId="{CB66FD14-3972-492D-BAD2-D1EB12F52BB9}"/>
    <dgm:cxn modelId="{185C46AA-5F11-4E5E-BCC6-F0B5EADA4C3C}" type="presOf" srcId="{9C6B4CFA-3338-4518-8B11-FC145AE5BE9C}" destId="{01A2EA19-0D5E-4F5B-AB4B-60DB55CC8CF8}" srcOrd="0" destOrd="0" presId="urn:microsoft.com/office/officeart/2009/3/layout/DescendingProcess"/>
    <dgm:cxn modelId="{180DDA42-CD45-48BB-A615-89AF66486EDD}" type="presOf" srcId="{5C5A7CB9-4C95-4BE1-A092-421CD1F2B6A3}" destId="{C7F3B7F0-2E8A-4A5D-BAF1-C7CA869A29AA}" srcOrd="0" destOrd="0" presId="urn:microsoft.com/office/officeart/2009/3/layout/DescendingProcess"/>
    <dgm:cxn modelId="{2B698237-D805-4758-8010-8EAA9D2915E5}" type="presOf" srcId="{887B8DBE-E611-4431-9853-AF9D66724861}" destId="{E00985A5-180A-4CB8-B757-7CB1B0C3F943}" srcOrd="0" destOrd="0" presId="urn:microsoft.com/office/officeart/2009/3/layout/DescendingProcess"/>
    <dgm:cxn modelId="{2FDCAAFC-C57D-49D0-BF70-51A0CE3BBAF8}" type="presParOf" srcId="{B8AA7D06-8059-4C54-BE29-2546115BCF0D}" destId="{F1C2169E-E3D6-4F25-B01C-656E6C7ECEC5}" srcOrd="0" destOrd="0" presId="urn:microsoft.com/office/officeart/2009/3/layout/DescendingProcess"/>
    <dgm:cxn modelId="{652039FC-01F5-4DED-A4DC-8E3A44C8A9AD}" type="presParOf" srcId="{B8AA7D06-8059-4C54-BE29-2546115BCF0D}" destId="{4788BF0E-8372-4041-A890-97137CD8CAC2}" srcOrd="1" destOrd="0" presId="urn:microsoft.com/office/officeart/2009/3/layout/DescendingProcess"/>
    <dgm:cxn modelId="{382C0FBE-A297-4D51-9E20-CDB739654D91}" type="presParOf" srcId="{B8AA7D06-8059-4C54-BE29-2546115BCF0D}" destId="{A7C295C8-F833-4502-874B-73321360D5E4}" srcOrd="2" destOrd="0" presId="urn:microsoft.com/office/officeart/2009/3/layout/DescendingProcess"/>
    <dgm:cxn modelId="{3E37E81F-742B-466B-87A3-00E8815D3485}" type="presParOf" srcId="{B8AA7D06-8059-4C54-BE29-2546115BCF0D}" destId="{B105714E-1333-44EF-BA25-706C8C1879B4}" srcOrd="3" destOrd="0" presId="urn:microsoft.com/office/officeart/2009/3/layout/DescendingProcess"/>
    <dgm:cxn modelId="{7B8ED010-6C72-4639-B161-318C76658FB0}" type="presParOf" srcId="{B105714E-1333-44EF-BA25-706C8C1879B4}" destId="{C7F3B7F0-2E8A-4A5D-BAF1-C7CA869A29AA}" srcOrd="0" destOrd="0" presId="urn:microsoft.com/office/officeart/2009/3/layout/DescendingProcess"/>
    <dgm:cxn modelId="{759D0C45-E35A-49CA-8032-AB9AA5E7005B}" type="presParOf" srcId="{B8AA7D06-8059-4C54-BE29-2546115BCF0D}" destId="{E00985A5-180A-4CB8-B757-7CB1B0C3F943}" srcOrd="4" destOrd="0" presId="urn:microsoft.com/office/officeart/2009/3/layout/DescendingProcess"/>
    <dgm:cxn modelId="{C5B81CCC-56E9-4798-8774-AB541406D53A}" type="presParOf" srcId="{B8AA7D06-8059-4C54-BE29-2546115BCF0D}" destId="{1284A8C2-DAD7-4F7F-B39B-34B7B7FD6DB9}" srcOrd="5" destOrd="0" presId="urn:microsoft.com/office/officeart/2009/3/layout/DescendingProcess"/>
    <dgm:cxn modelId="{7BFF85D2-7E99-4BD4-8BA8-BE598EF15749}" type="presParOf" srcId="{1284A8C2-DAD7-4F7F-B39B-34B7B7FD6DB9}" destId="{0938DF12-365A-4189-A359-CD5719177268}" srcOrd="0" destOrd="0" presId="urn:microsoft.com/office/officeart/2009/3/layout/DescendingProcess"/>
    <dgm:cxn modelId="{D64D39E0-94EE-4E30-B084-56EE1DE95456}" type="presParOf" srcId="{B8AA7D06-8059-4C54-BE29-2546115BCF0D}" destId="{A4269F8F-1EAC-4367-B0D8-6CC4C644D1EA}" srcOrd="6" destOrd="0" presId="urn:microsoft.com/office/officeart/2009/3/layout/DescendingProcess"/>
    <dgm:cxn modelId="{A74EA88E-9061-4CF9-B78C-D9B79830A0EA}" type="presParOf" srcId="{B8AA7D06-8059-4C54-BE29-2546115BCF0D}" destId="{1DF4C98C-4F43-4223-96D6-AA8C776A9A79}" srcOrd="7" destOrd="0" presId="urn:microsoft.com/office/officeart/2009/3/layout/DescendingProcess"/>
    <dgm:cxn modelId="{F410D3CD-8BF4-4750-B14D-F176DE5ABF64}" type="presParOf" srcId="{1DF4C98C-4F43-4223-96D6-AA8C776A9A79}" destId="{E16476AA-B7F0-4CBD-8866-B07E88ECF30F}" srcOrd="0" destOrd="0" presId="urn:microsoft.com/office/officeart/2009/3/layout/DescendingProcess"/>
    <dgm:cxn modelId="{684686E9-8EA5-4F0E-9611-243A062564AB}" type="presParOf" srcId="{B8AA7D06-8059-4C54-BE29-2546115BCF0D}" destId="{01A2EA19-0D5E-4F5B-AB4B-60DB55CC8CF8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737955-5861-451C-AA59-9CDD063D2B4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737F073-FC1B-4FC2-BED0-6AC8978C040C}">
      <dgm:prSet phldrT="[Texto]"/>
      <dgm:spPr/>
      <dgm:t>
        <a:bodyPr/>
        <a:lstStyle/>
        <a:p>
          <a:r>
            <a:rPr lang="es-EC" dirty="0" smtClean="0"/>
            <a:t>Muchas Horas de trabajo</a:t>
          </a:r>
          <a:endParaRPr lang="es-EC" dirty="0"/>
        </a:p>
      </dgm:t>
    </dgm:pt>
    <dgm:pt modelId="{754B039A-FB6D-46C7-A46E-437394BD9843}" type="parTrans" cxnId="{C3BBBFC6-7779-43E5-93A5-3CBED0C1C7BE}">
      <dgm:prSet/>
      <dgm:spPr/>
      <dgm:t>
        <a:bodyPr/>
        <a:lstStyle/>
        <a:p>
          <a:endParaRPr lang="es-EC"/>
        </a:p>
      </dgm:t>
    </dgm:pt>
    <dgm:pt modelId="{58C2713D-4BA2-4B84-9380-77762EFEB236}" type="sibTrans" cxnId="{C3BBBFC6-7779-43E5-93A5-3CBED0C1C7BE}">
      <dgm:prSet/>
      <dgm:spPr/>
      <dgm:t>
        <a:bodyPr/>
        <a:lstStyle/>
        <a:p>
          <a:endParaRPr lang="es-EC"/>
        </a:p>
      </dgm:t>
    </dgm:pt>
    <dgm:pt modelId="{59218835-BE4E-4259-B042-2DAD5E2CEDE1}">
      <dgm:prSet phldrT="[Texto]"/>
      <dgm:spPr/>
      <dgm:t>
        <a:bodyPr/>
        <a:lstStyle/>
        <a:p>
          <a:r>
            <a:rPr lang="es-EC" dirty="0" smtClean="0"/>
            <a:t>Sin seguro social</a:t>
          </a:r>
          <a:endParaRPr lang="es-EC" dirty="0"/>
        </a:p>
      </dgm:t>
    </dgm:pt>
    <dgm:pt modelId="{8FCC558E-C2EB-49BC-BBC5-0D6BC346B764}" type="parTrans" cxnId="{3EE5A8FB-F919-4AB6-BBC1-BA672BCBE0BD}">
      <dgm:prSet/>
      <dgm:spPr/>
      <dgm:t>
        <a:bodyPr/>
        <a:lstStyle/>
        <a:p>
          <a:endParaRPr lang="es-EC"/>
        </a:p>
      </dgm:t>
    </dgm:pt>
    <dgm:pt modelId="{BE8A8D44-131A-4C0A-BF80-FE2C4498D6A1}" type="sibTrans" cxnId="{3EE5A8FB-F919-4AB6-BBC1-BA672BCBE0BD}">
      <dgm:prSet/>
      <dgm:spPr/>
      <dgm:t>
        <a:bodyPr/>
        <a:lstStyle/>
        <a:p>
          <a:endParaRPr lang="es-EC"/>
        </a:p>
      </dgm:t>
    </dgm:pt>
    <dgm:pt modelId="{8A9D6547-34F8-43A0-8538-72F1DD47E5C7}">
      <dgm:prSet phldrT="[Texto]"/>
      <dgm:spPr/>
      <dgm:t>
        <a:bodyPr/>
        <a:lstStyle/>
        <a:p>
          <a:r>
            <a:rPr lang="es-EC" dirty="0" smtClean="0"/>
            <a:t>Ingresos irregulares</a:t>
          </a:r>
          <a:endParaRPr lang="es-EC" dirty="0"/>
        </a:p>
      </dgm:t>
    </dgm:pt>
    <dgm:pt modelId="{3E73DC6C-405E-4ECE-9F6F-CCBE18BC3020}" type="parTrans" cxnId="{A4BDA81F-582B-4D61-8FE3-470BB123C013}">
      <dgm:prSet/>
      <dgm:spPr/>
      <dgm:t>
        <a:bodyPr/>
        <a:lstStyle/>
        <a:p>
          <a:endParaRPr lang="es-EC"/>
        </a:p>
      </dgm:t>
    </dgm:pt>
    <dgm:pt modelId="{E0CFCE07-714A-428A-AA9B-83BA2F5490B1}" type="sibTrans" cxnId="{A4BDA81F-582B-4D61-8FE3-470BB123C013}">
      <dgm:prSet/>
      <dgm:spPr/>
      <dgm:t>
        <a:bodyPr/>
        <a:lstStyle/>
        <a:p>
          <a:endParaRPr lang="es-EC"/>
        </a:p>
      </dgm:t>
    </dgm:pt>
    <dgm:pt modelId="{F47599EA-AB76-4CDE-A65B-573A7233BA86}">
      <dgm:prSet phldrT="[Texto]"/>
      <dgm:spPr/>
      <dgm:t>
        <a:bodyPr/>
        <a:lstStyle/>
        <a:p>
          <a:r>
            <a:rPr lang="es-EC" dirty="0" smtClean="0"/>
            <a:t>Condiciones precarias de trabajo</a:t>
          </a:r>
          <a:endParaRPr lang="es-EC" dirty="0"/>
        </a:p>
      </dgm:t>
    </dgm:pt>
    <dgm:pt modelId="{5993D7A1-CC5D-4BC5-9BC3-E651DAFE28A1}" type="parTrans" cxnId="{6D2ED7E8-11FF-4B23-BE2B-5134FAD2D519}">
      <dgm:prSet/>
      <dgm:spPr/>
      <dgm:t>
        <a:bodyPr/>
        <a:lstStyle/>
        <a:p>
          <a:endParaRPr lang="es-EC"/>
        </a:p>
      </dgm:t>
    </dgm:pt>
    <dgm:pt modelId="{A9352660-593F-492C-BD59-CFFB7A616CEC}" type="sibTrans" cxnId="{6D2ED7E8-11FF-4B23-BE2B-5134FAD2D519}">
      <dgm:prSet/>
      <dgm:spPr/>
      <dgm:t>
        <a:bodyPr/>
        <a:lstStyle/>
        <a:p>
          <a:endParaRPr lang="es-EC"/>
        </a:p>
      </dgm:t>
    </dgm:pt>
    <dgm:pt modelId="{658E3713-ECBB-446E-BA68-7BB06B387F2C}" type="pres">
      <dgm:prSet presAssocID="{9B737955-5861-451C-AA59-9CDD063D2B4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8C5497-83DE-4095-A172-CC5CC6353EA4}" type="pres">
      <dgm:prSet presAssocID="{9B737955-5861-451C-AA59-9CDD063D2B48}" presName="ellipse" presStyleLbl="trBgShp" presStyleIdx="0" presStyleCnt="1"/>
      <dgm:spPr/>
    </dgm:pt>
    <dgm:pt modelId="{3C99BD8C-ADB2-468A-BBFF-7A2D76D46DE7}" type="pres">
      <dgm:prSet presAssocID="{9B737955-5861-451C-AA59-9CDD063D2B48}" presName="arrow1" presStyleLbl="fgShp" presStyleIdx="0" presStyleCnt="1"/>
      <dgm:spPr/>
    </dgm:pt>
    <dgm:pt modelId="{371D4487-94C3-402C-874B-4300F016E396}" type="pres">
      <dgm:prSet presAssocID="{9B737955-5861-451C-AA59-9CDD063D2B4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6591A7-9A5F-489A-942F-A5F55151EACE}" type="pres">
      <dgm:prSet presAssocID="{59218835-BE4E-4259-B042-2DAD5E2CEDE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473ED6-20DD-4D21-A955-18CBF0A118A0}" type="pres">
      <dgm:prSet presAssocID="{8A9D6547-34F8-43A0-8538-72F1DD47E5C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2C6AC0-F2EE-4141-A851-D00075DA57C9}" type="pres">
      <dgm:prSet presAssocID="{F47599EA-AB76-4CDE-A65B-573A7233BA8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745E81-5D81-4D64-972A-084E6B3B638C}" type="pres">
      <dgm:prSet presAssocID="{9B737955-5861-451C-AA59-9CDD063D2B48}" presName="funnel" presStyleLbl="trAlignAcc1" presStyleIdx="0" presStyleCnt="1"/>
      <dgm:spPr/>
    </dgm:pt>
  </dgm:ptLst>
  <dgm:cxnLst>
    <dgm:cxn modelId="{6D2ED7E8-11FF-4B23-BE2B-5134FAD2D519}" srcId="{9B737955-5861-451C-AA59-9CDD063D2B48}" destId="{F47599EA-AB76-4CDE-A65B-573A7233BA86}" srcOrd="3" destOrd="0" parTransId="{5993D7A1-CC5D-4BC5-9BC3-E651DAFE28A1}" sibTransId="{A9352660-593F-492C-BD59-CFFB7A616CEC}"/>
    <dgm:cxn modelId="{E75245AB-6CB4-4120-9897-9833B4656988}" type="presOf" srcId="{8A9D6547-34F8-43A0-8538-72F1DD47E5C7}" destId="{446591A7-9A5F-489A-942F-A5F55151EACE}" srcOrd="0" destOrd="0" presId="urn:microsoft.com/office/officeart/2005/8/layout/funnel1"/>
    <dgm:cxn modelId="{DC9F98C9-950F-48AF-8242-3284B49DBF16}" type="presOf" srcId="{9B737955-5861-451C-AA59-9CDD063D2B48}" destId="{658E3713-ECBB-446E-BA68-7BB06B387F2C}" srcOrd="0" destOrd="0" presId="urn:microsoft.com/office/officeart/2005/8/layout/funnel1"/>
    <dgm:cxn modelId="{69073631-9CB4-482C-91BB-2BBBEBE83E03}" type="presOf" srcId="{F47599EA-AB76-4CDE-A65B-573A7233BA86}" destId="{371D4487-94C3-402C-874B-4300F016E396}" srcOrd="0" destOrd="0" presId="urn:microsoft.com/office/officeart/2005/8/layout/funnel1"/>
    <dgm:cxn modelId="{C4CC150A-EAD0-44F9-BDDE-DD7515A7CA5E}" type="presOf" srcId="{59218835-BE4E-4259-B042-2DAD5E2CEDE1}" destId="{EC473ED6-20DD-4D21-A955-18CBF0A118A0}" srcOrd="0" destOrd="0" presId="urn:microsoft.com/office/officeart/2005/8/layout/funnel1"/>
    <dgm:cxn modelId="{3EE5A8FB-F919-4AB6-BBC1-BA672BCBE0BD}" srcId="{9B737955-5861-451C-AA59-9CDD063D2B48}" destId="{59218835-BE4E-4259-B042-2DAD5E2CEDE1}" srcOrd="1" destOrd="0" parTransId="{8FCC558E-C2EB-49BC-BBC5-0D6BC346B764}" sibTransId="{BE8A8D44-131A-4C0A-BF80-FE2C4498D6A1}"/>
    <dgm:cxn modelId="{C3BBBFC6-7779-43E5-93A5-3CBED0C1C7BE}" srcId="{9B737955-5861-451C-AA59-9CDD063D2B48}" destId="{3737F073-FC1B-4FC2-BED0-6AC8978C040C}" srcOrd="0" destOrd="0" parTransId="{754B039A-FB6D-46C7-A46E-437394BD9843}" sibTransId="{58C2713D-4BA2-4B84-9380-77762EFEB236}"/>
    <dgm:cxn modelId="{58DF55EE-E2E3-4783-85C4-187030266A1F}" type="presOf" srcId="{3737F073-FC1B-4FC2-BED0-6AC8978C040C}" destId="{9D2C6AC0-F2EE-4141-A851-D00075DA57C9}" srcOrd="0" destOrd="0" presId="urn:microsoft.com/office/officeart/2005/8/layout/funnel1"/>
    <dgm:cxn modelId="{A4BDA81F-582B-4D61-8FE3-470BB123C013}" srcId="{9B737955-5861-451C-AA59-9CDD063D2B48}" destId="{8A9D6547-34F8-43A0-8538-72F1DD47E5C7}" srcOrd="2" destOrd="0" parTransId="{3E73DC6C-405E-4ECE-9F6F-CCBE18BC3020}" sibTransId="{E0CFCE07-714A-428A-AA9B-83BA2F5490B1}"/>
    <dgm:cxn modelId="{A721A033-4233-4F16-B300-9BB3A48D640B}" type="presParOf" srcId="{658E3713-ECBB-446E-BA68-7BB06B387F2C}" destId="{5A8C5497-83DE-4095-A172-CC5CC6353EA4}" srcOrd="0" destOrd="0" presId="urn:microsoft.com/office/officeart/2005/8/layout/funnel1"/>
    <dgm:cxn modelId="{BB19911D-7A97-4414-A8D4-1BCB26D811A0}" type="presParOf" srcId="{658E3713-ECBB-446E-BA68-7BB06B387F2C}" destId="{3C99BD8C-ADB2-468A-BBFF-7A2D76D46DE7}" srcOrd="1" destOrd="0" presId="urn:microsoft.com/office/officeart/2005/8/layout/funnel1"/>
    <dgm:cxn modelId="{501411D6-42B4-41D0-894A-90EEEFB23B0B}" type="presParOf" srcId="{658E3713-ECBB-446E-BA68-7BB06B387F2C}" destId="{371D4487-94C3-402C-874B-4300F016E396}" srcOrd="2" destOrd="0" presId="urn:microsoft.com/office/officeart/2005/8/layout/funnel1"/>
    <dgm:cxn modelId="{FEC51FBE-5ECE-4340-918A-707B22277C2E}" type="presParOf" srcId="{658E3713-ECBB-446E-BA68-7BB06B387F2C}" destId="{446591A7-9A5F-489A-942F-A5F55151EACE}" srcOrd="3" destOrd="0" presId="urn:microsoft.com/office/officeart/2005/8/layout/funnel1"/>
    <dgm:cxn modelId="{78245272-9177-469E-A53B-8A5DC8C5F460}" type="presParOf" srcId="{658E3713-ECBB-446E-BA68-7BB06B387F2C}" destId="{EC473ED6-20DD-4D21-A955-18CBF0A118A0}" srcOrd="4" destOrd="0" presId="urn:microsoft.com/office/officeart/2005/8/layout/funnel1"/>
    <dgm:cxn modelId="{E94F5659-7175-4BFB-87FF-C879AC6BEF48}" type="presParOf" srcId="{658E3713-ECBB-446E-BA68-7BB06B387F2C}" destId="{9D2C6AC0-F2EE-4141-A851-D00075DA57C9}" srcOrd="5" destOrd="0" presId="urn:microsoft.com/office/officeart/2005/8/layout/funnel1"/>
    <dgm:cxn modelId="{BF09BB42-9F36-47E8-B82C-D43EDCB77D8D}" type="presParOf" srcId="{658E3713-ECBB-446E-BA68-7BB06B387F2C}" destId="{E5745E81-5D81-4D64-972A-084E6B3B638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30CDA4-72EA-48A6-89D8-9682FCF6E41F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73F4793-D949-4F7F-812C-327ACCFAF337}">
      <dgm:prSet phldrT="[Texto]" custT="1"/>
      <dgm:spPr/>
      <dgm:t>
        <a:bodyPr/>
        <a:lstStyle/>
        <a:p>
          <a:r>
            <a:rPr lang="es-EC" sz="2400" b="1" dirty="0" smtClean="0"/>
            <a:t>Favorable</a:t>
          </a:r>
          <a:endParaRPr lang="es-EC" sz="2400" b="1" dirty="0"/>
        </a:p>
      </dgm:t>
    </dgm:pt>
    <dgm:pt modelId="{A64367CB-8663-4F60-BF15-41D05B421735}" type="parTrans" cxnId="{71E17A0C-A2EC-4662-8315-21A77A5D1F98}">
      <dgm:prSet/>
      <dgm:spPr/>
      <dgm:t>
        <a:bodyPr/>
        <a:lstStyle/>
        <a:p>
          <a:endParaRPr lang="es-EC" sz="1600"/>
        </a:p>
      </dgm:t>
    </dgm:pt>
    <dgm:pt modelId="{03BFB845-C574-4C7D-890F-968DA0B36405}" type="sibTrans" cxnId="{71E17A0C-A2EC-4662-8315-21A77A5D1F98}">
      <dgm:prSet/>
      <dgm:spPr/>
      <dgm:t>
        <a:bodyPr/>
        <a:lstStyle/>
        <a:p>
          <a:endParaRPr lang="es-EC" sz="1600"/>
        </a:p>
      </dgm:t>
    </dgm:pt>
    <dgm:pt modelId="{2AF2C312-266D-4747-84FB-2B1BDF2B272E}">
      <dgm:prSet phldrT="[Texto]" custT="1"/>
      <dgm:spPr/>
      <dgm:t>
        <a:bodyPr/>
        <a:lstStyle/>
        <a:p>
          <a:r>
            <a:rPr lang="es-EC" sz="1600" dirty="0" smtClean="0"/>
            <a:t>Genera ingresos, empleo y producción</a:t>
          </a:r>
          <a:endParaRPr lang="es-EC" sz="1600" dirty="0"/>
        </a:p>
      </dgm:t>
    </dgm:pt>
    <dgm:pt modelId="{10DBFB5B-579B-416B-A55E-4779B362134E}" type="parTrans" cxnId="{2876216F-6BB3-45AF-80B8-6933BE7C27D6}">
      <dgm:prSet/>
      <dgm:spPr/>
      <dgm:t>
        <a:bodyPr/>
        <a:lstStyle/>
        <a:p>
          <a:endParaRPr lang="es-EC" sz="1600"/>
        </a:p>
      </dgm:t>
    </dgm:pt>
    <dgm:pt modelId="{30F2A5DA-2F9B-487F-8B49-9BB2BC9DC498}" type="sibTrans" cxnId="{2876216F-6BB3-45AF-80B8-6933BE7C27D6}">
      <dgm:prSet/>
      <dgm:spPr/>
      <dgm:t>
        <a:bodyPr/>
        <a:lstStyle/>
        <a:p>
          <a:endParaRPr lang="es-EC" sz="1600"/>
        </a:p>
      </dgm:t>
    </dgm:pt>
    <dgm:pt modelId="{36592E31-CE77-49B2-A726-882E3CFBEEEF}">
      <dgm:prSet phldrT="[Texto]" custT="1"/>
      <dgm:spPr/>
      <dgm:t>
        <a:bodyPr/>
        <a:lstStyle/>
        <a:p>
          <a:r>
            <a:rPr lang="es-EC" sz="1600" dirty="0" smtClean="0"/>
            <a:t>Medio de subsistencia</a:t>
          </a:r>
          <a:endParaRPr lang="es-EC" sz="1600" dirty="0"/>
        </a:p>
      </dgm:t>
    </dgm:pt>
    <dgm:pt modelId="{C0B96B67-643E-4F64-8DA0-451CA79E2F7C}" type="parTrans" cxnId="{DD4A227A-41B1-4F9C-A5DA-F79ED247E85F}">
      <dgm:prSet/>
      <dgm:spPr/>
      <dgm:t>
        <a:bodyPr/>
        <a:lstStyle/>
        <a:p>
          <a:endParaRPr lang="es-EC" sz="1600"/>
        </a:p>
      </dgm:t>
    </dgm:pt>
    <dgm:pt modelId="{55CD4D4C-84D8-41BA-8414-C4FF31257F31}" type="sibTrans" cxnId="{DD4A227A-41B1-4F9C-A5DA-F79ED247E85F}">
      <dgm:prSet/>
      <dgm:spPr/>
      <dgm:t>
        <a:bodyPr/>
        <a:lstStyle/>
        <a:p>
          <a:endParaRPr lang="es-EC" sz="1600"/>
        </a:p>
      </dgm:t>
    </dgm:pt>
    <dgm:pt modelId="{65282BEC-D64D-401E-9B5D-67492D7EEE19}">
      <dgm:prSet phldrT="[Texto]" custT="1"/>
      <dgm:spPr/>
      <dgm:t>
        <a:bodyPr/>
        <a:lstStyle/>
        <a:p>
          <a:r>
            <a:rPr lang="es-EC" sz="1600" dirty="0" smtClean="0"/>
            <a:t>Beneficios propios derivado del ahorro</a:t>
          </a:r>
          <a:endParaRPr lang="es-EC" sz="1600" dirty="0"/>
        </a:p>
      </dgm:t>
    </dgm:pt>
    <dgm:pt modelId="{2158C46C-ABD6-4641-977A-71BE52567CCA}" type="parTrans" cxnId="{F86C1F17-7241-4825-A293-94C08F025C33}">
      <dgm:prSet/>
      <dgm:spPr/>
      <dgm:t>
        <a:bodyPr/>
        <a:lstStyle/>
        <a:p>
          <a:endParaRPr lang="es-EC" sz="1600"/>
        </a:p>
      </dgm:t>
    </dgm:pt>
    <dgm:pt modelId="{95AB6BF9-E097-4DA3-AFB0-1C6555DB7464}" type="sibTrans" cxnId="{F86C1F17-7241-4825-A293-94C08F025C33}">
      <dgm:prSet/>
      <dgm:spPr/>
      <dgm:t>
        <a:bodyPr/>
        <a:lstStyle/>
        <a:p>
          <a:endParaRPr lang="es-EC" sz="1600"/>
        </a:p>
      </dgm:t>
    </dgm:pt>
    <dgm:pt modelId="{D0E63D88-27BA-4C16-A824-B1CEA57AC4D2}">
      <dgm:prSet phldrT="[Texto]" custT="1"/>
      <dgm:spPr/>
      <dgm:t>
        <a:bodyPr/>
        <a:lstStyle/>
        <a:p>
          <a:r>
            <a:rPr lang="es-EC" sz="2400" b="1" dirty="0" smtClean="0"/>
            <a:t>Desfavorable</a:t>
          </a:r>
          <a:endParaRPr lang="es-EC" sz="2400" b="1" dirty="0"/>
        </a:p>
      </dgm:t>
    </dgm:pt>
    <dgm:pt modelId="{1DC54A2D-44C1-47F3-897E-1E86D188F7A9}" type="parTrans" cxnId="{9882F7B8-6A89-4210-93E7-A6AD771A95F5}">
      <dgm:prSet/>
      <dgm:spPr/>
      <dgm:t>
        <a:bodyPr/>
        <a:lstStyle/>
        <a:p>
          <a:endParaRPr lang="es-EC" sz="1600"/>
        </a:p>
      </dgm:t>
    </dgm:pt>
    <dgm:pt modelId="{A5D3C55D-D2CA-4D7F-A16E-15573608F08C}" type="sibTrans" cxnId="{9882F7B8-6A89-4210-93E7-A6AD771A95F5}">
      <dgm:prSet/>
      <dgm:spPr/>
      <dgm:t>
        <a:bodyPr/>
        <a:lstStyle/>
        <a:p>
          <a:endParaRPr lang="es-EC" sz="1600"/>
        </a:p>
      </dgm:t>
    </dgm:pt>
    <dgm:pt modelId="{2EE7DFB3-ED10-4771-8E5E-03205B90EA17}">
      <dgm:prSet phldrT="[Texto]" custT="1"/>
      <dgm:spPr/>
      <dgm:t>
        <a:bodyPr/>
        <a:lstStyle/>
        <a:p>
          <a:r>
            <a:rPr lang="es-EC" sz="1600" dirty="0" smtClean="0"/>
            <a:t>Inseguridad y contaminación</a:t>
          </a:r>
          <a:endParaRPr lang="es-EC" sz="1600" dirty="0"/>
        </a:p>
      </dgm:t>
    </dgm:pt>
    <dgm:pt modelId="{E355AC6C-E791-4DA5-83A4-BC1852DFC650}" type="parTrans" cxnId="{7E79D2B7-59FA-4E3E-B042-BF92A5CDBFB2}">
      <dgm:prSet/>
      <dgm:spPr/>
      <dgm:t>
        <a:bodyPr/>
        <a:lstStyle/>
        <a:p>
          <a:endParaRPr lang="es-EC" sz="1600"/>
        </a:p>
      </dgm:t>
    </dgm:pt>
    <dgm:pt modelId="{36F30A19-9659-4064-987F-85D9616DA75C}" type="sibTrans" cxnId="{7E79D2B7-59FA-4E3E-B042-BF92A5CDBFB2}">
      <dgm:prSet/>
      <dgm:spPr/>
      <dgm:t>
        <a:bodyPr/>
        <a:lstStyle/>
        <a:p>
          <a:endParaRPr lang="es-EC" sz="1600"/>
        </a:p>
      </dgm:t>
    </dgm:pt>
    <dgm:pt modelId="{880E3A04-C78D-4E2E-9783-DCA019EFA4F8}">
      <dgm:prSet phldrT="[Texto]" custT="1"/>
      <dgm:spPr/>
      <dgm:t>
        <a:bodyPr/>
        <a:lstStyle/>
        <a:p>
          <a:r>
            <a:rPr lang="es-EC" sz="1600" dirty="0" smtClean="0"/>
            <a:t>Evasión fiscal</a:t>
          </a:r>
          <a:endParaRPr lang="es-EC" sz="1600" dirty="0"/>
        </a:p>
      </dgm:t>
    </dgm:pt>
    <dgm:pt modelId="{F08BEA98-BEE1-452F-9C60-1E1B4FD661A8}" type="parTrans" cxnId="{39826944-304F-4485-BD60-4379DE08ACAE}">
      <dgm:prSet/>
      <dgm:spPr/>
      <dgm:t>
        <a:bodyPr/>
        <a:lstStyle/>
        <a:p>
          <a:endParaRPr lang="es-EC" sz="1600"/>
        </a:p>
      </dgm:t>
    </dgm:pt>
    <dgm:pt modelId="{5F86A26D-7C04-4939-8AA3-9CDC0599AD57}" type="sibTrans" cxnId="{39826944-304F-4485-BD60-4379DE08ACAE}">
      <dgm:prSet/>
      <dgm:spPr/>
      <dgm:t>
        <a:bodyPr/>
        <a:lstStyle/>
        <a:p>
          <a:endParaRPr lang="es-EC" sz="1600"/>
        </a:p>
      </dgm:t>
    </dgm:pt>
    <dgm:pt modelId="{1ABC38CF-8749-4988-9B6D-4DC707677F64}">
      <dgm:prSet phldrT="[Texto]" custT="1"/>
      <dgm:spPr/>
      <dgm:t>
        <a:bodyPr/>
        <a:lstStyle/>
        <a:p>
          <a:r>
            <a:rPr lang="es-EC" sz="1600" dirty="0" smtClean="0"/>
            <a:t>Falta de regulación y deterioro del espacio público</a:t>
          </a:r>
          <a:endParaRPr lang="es-EC" sz="1600" dirty="0"/>
        </a:p>
      </dgm:t>
    </dgm:pt>
    <dgm:pt modelId="{EABD197C-5BEF-47A5-8C02-521CB29D0F5A}" type="parTrans" cxnId="{EA77F873-5FA9-4A8B-9974-940B7400390F}">
      <dgm:prSet/>
      <dgm:spPr/>
      <dgm:t>
        <a:bodyPr/>
        <a:lstStyle/>
        <a:p>
          <a:endParaRPr lang="es-EC" sz="1600"/>
        </a:p>
      </dgm:t>
    </dgm:pt>
    <dgm:pt modelId="{E8E8B4F5-E018-493E-A154-160671C3F984}" type="sibTrans" cxnId="{EA77F873-5FA9-4A8B-9974-940B7400390F}">
      <dgm:prSet/>
      <dgm:spPr/>
      <dgm:t>
        <a:bodyPr/>
        <a:lstStyle/>
        <a:p>
          <a:endParaRPr lang="es-EC" sz="1600"/>
        </a:p>
      </dgm:t>
    </dgm:pt>
    <dgm:pt modelId="{713FFD11-B511-423B-87F8-04C33F8D1935}" type="pres">
      <dgm:prSet presAssocID="{8C30CDA4-72EA-48A6-89D8-9682FCF6E41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E3E63292-9EDE-4034-B70B-D1DC831EDA75}" type="pres">
      <dgm:prSet presAssocID="{273F4793-D949-4F7F-812C-327ACCFAF337}" presName="root" presStyleCnt="0">
        <dgm:presLayoutVars>
          <dgm:chMax/>
          <dgm:chPref/>
        </dgm:presLayoutVars>
      </dgm:prSet>
      <dgm:spPr/>
    </dgm:pt>
    <dgm:pt modelId="{9A3B8768-522A-44DA-8051-7615EDB14CE7}" type="pres">
      <dgm:prSet presAssocID="{273F4793-D949-4F7F-812C-327ACCFAF337}" presName="rootComposite" presStyleCnt="0">
        <dgm:presLayoutVars/>
      </dgm:prSet>
      <dgm:spPr/>
    </dgm:pt>
    <dgm:pt modelId="{911DCFCB-8619-4829-9AFD-2DB6F899263D}" type="pres">
      <dgm:prSet presAssocID="{273F4793-D949-4F7F-812C-327ACCFAF337}" presName="ParentAccent" presStyleLbl="alignNode1" presStyleIdx="0" presStyleCnt="2"/>
      <dgm:spPr/>
    </dgm:pt>
    <dgm:pt modelId="{8AEBCC69-622E-43D9-B3BD-73D52232D85D}" type="pres">
      <dgm:prSet presAssocID="{273F4793-D949-4F7F-812C-327ACCFAF337}" presName="ParentSmallAccent" presStyleLbl="fgAcc1" presStyleIdx="0" presStyleCnt="2"/>
      <dgm:spPr/>
    </dgm:pt>
    <dgm:pt modelId="{F91FBC05-04BC-4623-A360-7A5DABE729A7}" type="pres">
      <dgm:prSet presAssocID="{273F4793-D949-4F7F-812C-327ACCFAF337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FF729D-65F4-4868-8D82-6228A204C1CA}" type="pres">
      <dgm:prSet presAssocID="{273F4793-D949-4F7F-812C-327ACCFAF337}" presName="childShape" presStyleCnt="0">
        <dgm:presLayoutVars>
          <dgm:chMax val="0"/>
          <dgm:chPref val="0"/>
        </dgm:presLayoutVars>
      </dgm:prSet>
      <dgm:spPr/>
    </dgm:pt>
    <dgm:pt modelId="{D5028477-2DB5-4055-861E-F34E88BF08EA}" type="pres">
      <dgm:prSet presAssocID="{2AF2C312-266D-4747-84FB-2B1BDF2B272E}" presName="childComposite" presStyleCnt="0">
        <dgm:presLayoutVars>
          <dgm:chMax val="0"/>
          <dgm:chPref val="0"/>
        </dgm:presLayoutVars>
      </dgm:prSet>
      <dgm:spPr/>
    </dgm:pt>
    <dgm:pt modelId="{256A2DA1-86AD-40BD-A9A5-7463F089395D}" type="pres">
      <dgm:prSet presAssocID="{2AF2C312-266D-4747-84FB-2B1BDF2B272E}" presName="ChildAccent" presStyleLbl="solidFgAcc1" presStyleIdx="0" presStyleCnt="6"/>
      <dgm:spPr/>
    </dgm:pt>
    <dgm:pt modelId="{D72AD540-4A8E-4E94-ABB7-F959F1F9FDD9}" type="pres">
      <dgm:prSet presAssocID="{2AF2C312-266D-4747-84FB-2B1BDF2B272E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F19C34-30A2-41A2-AE66-07EA8C8BC647}" type="pres">
      <dgm:prSet presAssocID="{36592E31-CE77-49B2-A726-882E3CFBEEEF}" presName="childComposite" presStyleCnt="0">
        <dgm:presLayoutVars>
          <dgm:chMax val="0"/>
          <dgm:chPref val="0"/>
        </dgm:presLayoutVars>
      </dgm:prSet>
      <dgm:spPr/>
    </dgm:pt>
    <dgm:pt modelId="{1D175209-E20D-4C55-A971-3825E3D6277D}" type="pres">
      <dgm:prSet presAssocID="{36592E31-CE77-49B2-A726-882E3CFBEEEF}" presName="ChildAccent" presStyleLbl="solidFgAcc1" presStyleIdx="1" presStyleCnt="6"/>
      <dgm:spPr/>
    </dgm:pt>
    <dgm:pt modelId="{6A8092A7-CA6B-40AE-9CC1-78B8D389FC6C}" type="pres">
      <dgm:prSet presAssocID="{36592E31-CE77-49B2-A726-882E3CFBEEEF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8C642B-76A6-4B38-B844-6BF97EA49B52}" type="pres">
      <dgm:prSet presAssocID="{65282BEC-D64D-401E-9B5D-67492D7EEE19}" presName="childComposite" presStyleCnt="0">
        <dgm:presLayoutVars>
          <dgm:chMax val="0"/>
          <dgm:chPref val="0"/>
        </dgm:presLayoutVars>
      </dgm:prSet>
      <dgm:spPr/>
    </dgm:pt>
    <dgm:pt modelId="{9B015238-F2E4-4B3C-99F6-8F696A1AE3EC}" type="pres">
      <dgm:prSet presAssocID="{65282BEC-D64D-401E-9B5D-67492D7EEE19}" presName="ChildAccent" presStyleLbl="solidFgAcc1" presStyleIdx="2" presStyleCnt="6"/>
      <dgm:spPr/>
    </dgm:pt>
    <dgm:pt modelId="{A9CAC9C2-553C-4A81-8CB2-053948FBFCC3}" type="pres">
      <dgm:prSet presAssocID="{65282BEC-D64D-401E-9B5D-67492D7EEE19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61AEBD-EB04-44FD-9C17-7E5C7E1A1622}" type="pres">
      <dgm:prSet presAssocID="{D0E63D88-27BA-4C16-A824-B1CEA57AC4D2}" presName="root" presStyleCnt="0">
        <dgm:presLayoutVars>
          <dgm:chMax/>
          <dgm:chPref/>
        </dgm:presLayoutVars>
      </dgm:prSet>
      <dgm:spPr/>
    </dgm:pt>
    <dgm:pt modelId="{6B61C5E9-BDD1-4951-9BCE-3D5978B5FDD3}" type="pres">
      <dgm:prSet presAssocID="{D0E63D88-27BA-4C16-A824-B1CEA57AC4D2}" presName="rootComposite" presStyleCnt="0">
        <dgm:presLayoutVars/>
      </dgm:prSet>
      <dgm:spPr/>
    </dgm:pt>
    <dgm:pt modelId="{66DE6C66-817B-415D-8B8E-2F55B37FC7E8}" type="pres">
      <dgm:prSet presAssocID="{D0E63D88-27BA-4C16-A824-B1CEA57AC4D2}" presName="ParentAccent" presStyleLbl="alignNode1" presStyleIdx="1" presStyleCnt="2"/>
      <dgm:spPr/>
    </dgm:pt>
    <dgm:pt modelId="{D5211629-422F-408A-AAEE-D10D57A625D6}" type="pres">
      <dgm:prSet presAssocID="{D0E63D88-27BA-4C16-A824-B1CEA57AC4D2}" presName="ParentSmallAccent" presStyleLbl="fgAcc1" presStyleIdx="1" presStyleCnt="2"/>
      <dgm:spPr/>
    </dgm:pt>
    <dgm:pt modelId="{69816AEF-F0EA-4903-BE70-8CE99E07A7D6}" type="pres">
      <dgm:prSet presAssocID="{D0E63D88-27BA-4C16-A824-B1CEA57AC4D2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C1A036-E4FF-4C53-8876-B1E87E5F49DD}" type="pres">
      <dgm:prSet presAssocID="{D0E63D88-27BA-4C16-A824-B1CEA57AC4D2}" presName="childShape" presStyleCnt="0">
        <dgm:presLayoutVars>
          <dgm:chMax val="0"/>
          <dgm:chPref val="0"/>
        </dgm:presLayoutVars>
      </dgm:prSet>
      <dgm:spPr/>
    </dgm:pt>
    <dgm:pt modelId="{92DD0A52-0077-455C-B549-157A6EFAC1C2}" type="pres">
      <dgm:prSet presAssocID="{2EE7DFB3-ED10-4771-8E5E-03205B90EA17}" presName="childComposite" presStyleCnt="0">
        <dgm:presLayoutVars>
          <dgm:chMax val="0"/>
          <dgm:chPref val="0"/>
        </dgm:presLayoutVars>
      </dgm:prSet>
      <dgm:spPr/>
    </dgm:pt>
    <dgm:pt modelId="{D05F9B79-126C-402A-8B30-1CC9946E0D7D}" type="pres">
      <dgm:prSet presAssocID="{2EE7DFB3-ED10-4771-8E5E-03205B90EA17}" presName="ChildAccent" presStyleLbl="solidFgAcc1" presStyleIdx="3" presStyleCnt="6"/>
      <dgm:spPr/>
    </dgm:pt>
    <dgm:pt modelId="{EE929494-7617-471A-BF25-C90B9197F998}" type="pres">
      <dgm:prSet presAssocID="{2EE7DFB3-ED10-4771-8E5E-03205B90EA17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0026F2-C215-417C-B417-8734C0C585C2}" type="pres">
      <dgm:prSet presAssocID="{880E3A04-C78D-4E2E-9783-DCA019EFA4F8}" presName="childComposite" presStyleCnt="0">
        <dgm:presLayoutVars>
          <dgm:chMax val="0"/>
          <dgm:chPref val="0"/>
        </dgm:presLayoutVars>
      </dgm:prSet>
      <dgm:spPr/>
    </dgm:pt>
    <dgm:pt modelId="{1C6A73EF-12FE-45F4-93AD-F119073295E1}" type="pres">
      <dgm:prSet presAssocID="{880E3A04-C78D-4E2E-9783-DCA019EFA4F8}" presName="ChildAccent" presStyleLbl="solidFgAcc1" presStyleIdx="4" presStyleCnt="6"/>
      <dgm:spPr/>
    </dgm:pt>
    <dgm:pt modelId="{D4A73F82-8C2B-474A-B558-B51D93584755}" type="pres">
      <dgm:prSet presAssocID="{880E3A04-C78D-4E2E-9783-DCA019EFA4F8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66CFFA-C0EF-4F3C-BEFF-0897B537EBC4}" type="pres">
      <dgm:prSet presAssocID="{1ABC38CF-8749-4988-9B6D-4DC707677F64}" presName="childComposite" presStyleCnt="0">
        <dgm:presLayoutVars>
          <dgm:chMax val="0"/>
          <dgm:chPref val="0"/>
        </dgm:presLayoutVars>
      </dgm:prSet>
      <dgm:spPr/>
    </dgm:pt>
    <dgm:pt modelId="{E01197F7-CE5C-4582-8815-1E43A213FDF0}" type="pres">
      <dgm:prSet presAssocID="{1ABC38CF-8749-4988-9B6D-4DC707677F64}" presName="ChildAccent" presStyleLbl="solidFgAcc1" presStyleIdx="5" presStyleCnt="6"/>
      <dgm:spPr/>
    </dgm:pt>
    <dgm:pt modelId="{14AA12CB-F95A-4332-AAFB-FE3ED44C553B}" type="pres">
      <dgm:prSet presAssocID="{1ABC38CF-8749-4988-9B6D-4DC707677F64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6C1F17-7241-4825-A293-94C08F025C33}" srcId="{273F4793-D949-4F7F-812C-327ACCFAF337}" destId="{65282BEC-D64D-401E-9B5D-67492D7EEE19}" srcOrd="2" destOrd="0" parTransId="{2158C46C-ABD6-4641-977A-71BE52567CCA}" sibTransId="{95AB6BF9-E097-4DA3-AFB0-1C6555DB7464}"/>
    <dgm:cxn modelId="{DD4A227A-41B1-4F9C-A5DA-F79ED247E85F}" srcId="{273F4793-D949-4F7F-812C-327ACCFAF337}" destId="{36592E31-CE77-49B2-A726-882E3CFBEEEF}" srcOrd="1" destOrd="0" parTransId="{C0B96B67-643E-4F64-8DA0-451CA79E2F7C}" sibTransId="{55CD4D4C-84D8-41BA-8414-C4FF31257F31}"/>
    <dgm:cxn modelId="{2F51CB74-9CBA-46CB-9DE3-6B02BB77DE81}" type="presOf" srcId="{8C30CDA4-72EA-48A6-89D8-9682FCF6E41F}" destId="{713FFD11-B511-423B-87F8-04C33F8D1935}" srcOrd="0" destOrd="0" presId="urn:microsoft.com/office/officeart/2008/layout/SquareAccentList"/>
    <dgm:cxn modelId="{367E729E-2A85-4EBB-BE8C-CA7A3BB1095E}" type="presOf" srcId="{2EE7DFB3-ED10-4771-8E5E-03205B90EA17}" destId="{EE929494-7617-471A-BF25-C90B9197F998}" srcOrd="0" destOrd="0" presId="urn:microsoft.com/office/officeart/2008/layout/SquareAccentList"/>
    <dgm:cxn modelId="{39826944-304F-4485-BD60-4379DE08ACAE}" srcId="{D0E63D88-27BA-4C16-A824-B1CEA57AC4D2}" destId="{880E3A04-C78D-4E2E-9783-DCA019EFA4F8}" srcOrd="1" destOrd="0" parTransId="{F08BEA98-BEE1-452F-9C60-1E1B4FD661A8}" sibTransId="{5F86A26D-7C04-4939-8AA3-9CDC0599AD57}"/>
    <dgm:cxn modelId="{7E79D2B7-59FA-4E3E-B042-BF92A5CDBFB2}" srcId="{D0E63D88-27BA-4C16-A824-B1CEA57AC4D2}" destId="{2EE7DFB3-ED10-4771-8E5E-03205B90EA17}" srcOrd="0" destOrd="0" parTransId="{E355AC6C-E791-4DA5-83A4-BC1852DFC650}" sibTransId="{36F30A19-9659-4064-987F-85D9616DA75C}"/>
    <dgm:cxn modelId="{FDD6FC60-7CD4-4987-870B-CE1540E4E390}" type="presOf" srcId="{36592E31-CE77-49B2-A726-882E3CFBEEEF}" destId="{6A8092A7-CA6B-40AE-9CC1-78B8D389FC6C}" srcOrd="0" destOrd="0" presId="urn:microsoft.com/office/officeart/2008/layout/SquareAccentList"/>
    <dgm:cxn modelId="{71E17A0C-A2EC-4662-8315-21A77A5D1F98}" srcId="{8C30CDA4-72EA-48A6-89D8-9682FCF6E41F}" destId="{273F4793-D949-4F7F-812C-327ACCFAF337}" srcOrd="0" destOrd="0" parTransId="{A64367CB-8663-4F60-BF15-41D05B421735}" sibTransId="{03BFB845-C574-4C7D-890F-968DA0B36405}"/>
    <dgm:cxn modelId="{9BD9A424-011C-40E4-A39B-248C3C19E653}" type="presOf" srcId="{1ABC38CF-8749-4988-9B6D-4DC707677F64}" destId="{14AA12CB-F95A-4332-AAFB-FE3ED44C553B}" srcOrd="0" destOrd="0" presId="urn:microsoft.com/office/officeart/2008/layout/SquareAccentList"/>
    <dgm:cxn modelId="{2876216F-6BB3-45AF-80B8-6933BE7C27D6}" srcId="{273F4793-D949-4F7F-812C-327ACCFAF337}" destId="{2AF2C312-266D-4747-84FB-2B1BDF2B272E}" srcOrd="0" destOrd="0" parTransId="{10DBFB5B-579B-416B-A55E-4779B362134E}" sibTransId="{30F2A5DA-2F9B-487F-8B49-9BB2BC9DC498}"/>
    <dgm:cxn modelId="{9882F7B8-6A89-4210-93E7-A6AD771A95F5}" srcId="{8C30CDA4-72EA-48A6-89D8-9682FCF6E41F}" destId="{D0E63D88-27BA-4C16-A824-B1CEA57AC4D2}" srcOrd="1" destOrd="0" parTransId="{1DC54A2D-44C1-47F3-897E-1E86D188F7A9}" sibTransId="{A5D3C55D-D2CA-4D7F-A16E-15573608F08C}"/>
    <dgm:cxn modelId="{EA77F873-5FA9-4A8B-9974-940B7400390F}" srcId="{D0E63D88-27BA-4C16-A824-B1CEA57AC4D2}" destId="{1ABC38CF-8749-4988-9B6D-4DC707677F64}" srcOrd="2" destOrd="0" parTransId="{EABD197C-5BEF-47A5-8C02-521CB29D0F5A}" sibTransId="{E8E8B4F5-E018-493E-A154-160671C3F984}"/>
    <dgm:cxn modelId="{9A8A39B6-FA3B-415D-904A-2670EEB74616}" type="presOf" srcId="{D0E63D88-27BA-4C16-A824-B1CEA57AC4D2}" destId="{69816AEF-F0EA-4903-BE70-8CE99E07A7D6}" srcOrd="0" destOrd="0" presId="urn:microsoft.com/office/officeart/2008/layout/SquareAccentList"/>
    <dgm:cxn modelId="{CF504962-F451-4545-A020-A7B2A8278A67}" type="presOf" srcId="{273F4793-D949-4F7F-812C-327ACCFAF337}" destId="{F91FBC05-04BC-4623-A360-7A5DABE729A7}" srcOrd="0" destOrd="0" presId="urn:microsoft.com/office/officeart/2008/layout/SquareAccentList"/>
    <dgm:cxn modelId="{2871AC4C-9CC5-4FD2-A81E-CA42F6C49A6D}" type="presOf" srcId="{2AF2C312-266D-4747-84FB-2B1BDF2B272E}" destId="{D72AD540-4A8E-4E94-ABB7-F959F1F9FDD9}" srcOrd="0" destOrd="0" presId="urn:microsoft.com/office/officeart/2008/layout/SquareAccentList"/>
    <dgm:cxn modelId="{BA6019CA-D745-41E6-AE97-EA325981DDE6}" type="presOf" srcId="{65282BEC-D64D-401E-9B5D-67492D7EEE19}" destId="{A9CAC9C2-553C-4A81-8CB2-053948FBFCC3}" srcOrd="0" destOrd="0" presId="urn:microsoft.com/office/officeart/2008/layout/SquareAccentList"/>
    <dgm:cxn modelId="{6AAD35AA-971F-491D-A5C7-D63F728C69F5}" type="presOf" srcId="{880E3A04-C78D-4E2E-9783-DCA019EFA4F8}" destId="{D4A73F82-8C2B-474A-B558-B51D93584755}" srcOrd="0" destOrd="0" presId="urn:microsoft.com/office/officeart/2008/layout/SquareAccentList"/>
    <dgm:cxn modelId="{2056312C-4F66-4215-9703-B544E0FB49DD}" type="presParOf" srcId="{713FFD11-B511-423B-87F8-04C33F8D1935}" destId="{E3E63292-9EDE-4034-B70B-D1DC831EDA75}" srcOrd="0" destOrd="0" presId="urn:microsoft.com/office/officeart/2008/layout/SquareAccentList"/>
    <dgm:cxn modelId="{BD276BDE-147E-4D7A-934E-3BEEE089240C}" type="presParOf" srcId="{E3E63292-9EDE-4034-B70B-D1DC831EDA75}" destId="{9A3B8768-522A-44DA-8051-7615EDB14CE7}" srcOrd="0" destOrd="0" presId="urn:microsoft.com/office/officeart/2008/layout/SquareAccentList"/>
    <dgm:cxn modelId="{61C1EB7B-2D1A-44D5-9355-0523E79A8E04}" type="presParOf" srcId="{9A3B8768-522A-44DA-8051-7615EDB14CE7}" destId="{911DCFCB-8619-4829-9AFD-2DB6F899263D}" srcOrd="0" destOrd="0" presId="urn:microsoft.com/office/officeart/2008/layout/SquareAccentList"/>
    <dgm:cxn modelId="{2CA291F2-7B9E-4626-8FB0-FC2C31E26FD5}" type="presParOf" srcId="{9A3B8768-522A-44DA-8051-7615EDB14CE7}" destId="{8AEBCC69-622E-43D9-B3BD-73D52232D85D}" srcOrd="1" destOrd="0" presId="urn:microsoft.com/office/officeart/2008/layout/SquareAccentList"/>
    <dgm:cxn modelId="{87FC74FC-E8AB-4FC5-A691-9711BFAEEC5B}" type="presParOf" srcId="{9A3B8768-522A-44DA-8051-7615EDB14CE7}" destId="{F91FBC05-04BC-4623-A360-7A5DABE729A7}" srcOrd="2" destOrd="0" presId="urn:microsoft.com/office/officeart/2008/layout/SquareAccentList"/>
    <dgm:cxn modelId="{2F625A06-DEB4-42D4-A507-68DF2FCF7A42}" type="presParOf" srcId="{E3E63292-9EDE-4034-B70B-D1DC831EDA75}" destId="{3AFF729D-65F4-4868-8D82-6228A204C1CA}" srcOrd="1" destOrd="0" presId="urn:microsoft.com/office/officeart/2008/layout/SquareAccentList"/>
    <dgm:cxn modelId="{C36C664B-7444-47A6-B3F4-C2D3BF90494E}" type="presParOf" srcId="{3AFF729D-65F4-4868-8D82-6228A204C1CA}" destId="{D5028477-2DB5-4055-861E-F34E88BF08EA}" srcOrd="0" destOrd="0" presId="urn:microsoft.com/office/officeart/2008/layout/SquareAccentList"/>
    <dgm:cxn modelId="{838398CC-C5FC-4554-BB10-78CEC5C729B9}" type="presParOf" srcId="{D5028477-2DB5-4055-861E-F34E88BF08EA}" destId="{256A2DA1-86AD-40BD-A9A5-7463F089395D}" srcOrd="0" destOrd="0" presId="urn:microsoft.com/office/officeart/2008/layout/SquareAccentList"/>
    <dgm:cxn modelId="{4362E9C8-0E70-44FC-92CE-1733915CF99B}" type="presParOf" srcId="{D5028477-2DB5-4055-861E-F34E88BF08EA}" destId="{D72AD540-4A8E-4E94-ABB7-F959F1F9FDD9}" srcOrd="1" destOrd="0" presId="urn:microsoft.com/office/officeart/2008/layout/SquareAccentList"/>
    <dgm:cxn modelId="{FA67F9E9-0709-416A-B1FA-598764823334}" type="presParOf" srcId="{3AFF729D-65F4-4868-8D82-6228A204C1CA}" destId="{0CF19C34-30A2-41A2-AE66-07EA8C8BC647}" srcOrd="1" destOrd="0" presId="urn:microsoft.com/office/officeart/2008/layout/SquareAccentList"/>
    <dgm:cxn modelId="{A10A5956-33BA-49E1-91FB-B5062AFB9C55}" type="presParOf" srcId="{0CF19C34-30A2-41A2-AE66-07EA8C8BC647}" destId="{1D175209-E20D-4C55-A971-3825E3D6277D}" srcOrd="0" destOrd="0" presId="urn:microsoft.com/office/officeart/2008/layout/SquareAccentList"/>
    <dgm:cxn modelId="{A2975301-8CF2-43A6-B713-C9BE7A312577}" type="presParOf" srcId="{0CF19C34-30A2-41A2-AE66-07EA8C8BC647}" destId="{6A8092A7-CA6B-40AE-9CC1-78B8D389FC6C}" srcOrd="1" destOrd="0" presId="urn:microsoft.com/office/officeart/2008/layout/SquareAccentList"/>
    <dgm:cxn modelId="{93DDE44E-EE0A-46AB-8E6D-7CFF4A5CAEF8}" type="presParOf" srcId="{3AFF729D-65F4-4868-8D82-6228A204C1CA}" destId="{148C642B-76A6-4B38-B844-6BF97EA49B52}" srcOrd="2" destOrd="0" presId="urn:microsoft.com/office/officeart/2008/layout/SquareAccentList"/>
    <dgm:cxn modelId="{720D4F56-DA57-490D-9108-16C42142D236}" type="presParOf" srcId="{148C642B-76A6-4B38-B844-6BF97EA49B52}" destId="{9B015238-F2E4-4B3C-99F6-8F696A1AE3EC}" srcOrd="0" destOrd="0" presId="urn:microsoft.com/office/officeart/2008/layout/SquareAccentList"/>
    <dgm:cxn modelId="{436C3500-76E2-4270-AB77-B0F3149081A0}" type="presParOf" srcId="{148C642B-76A6-4B38-B844-6BF97EA49B52}" destId="{A9CAC9C2-553C-4A81-8CB2-053948FBFCC3}" srcOrd="1" destOrd="0" presId="urn:microsoft.com/office/officeart/2008/layout/SquareAccentList"/>
    <dgm:cxn modelId="{C5EFBCBE-2CC8-4B04-83E8-CE818207567E}" type="presParOf" srcId="{713FFD11-B511-423B-87F8-04C33F8D1935}" destId="{F161AEBD-EB04-44FD-9C17-7E5C7E1A1622}" srcOrd="1" destOrd="0" presId="urn:microsoft.com/office/officeart/2008/layout/SquareAccentList"/>
    <dgm:cxn modelId="{5336ADE0-8CDD-440E-9743-6E161D13F901}" type="presParOf" srcId="{F161AEBD-EB04-44FD-9C17-7E5C7E1A1622}" destId="{6B61C5E9-BDD1-4951-9BCE-3D5978B5FDD3}" srcOrd="0" destOrd="0" presId="urn:microsoft.com/office/officeart/2008/layout/SquareAccentList"/>
    <dgm:cxn modelId="{DB6CA1D5-20BD-41A8-9465-ED9426FC44EB}" type="presParOf" srcId="{6B61C5E9-BDD1-4951-9BCE-3D5978B5FDD3}" destId="{66DE6C66-817B-415D-8B8E-2F55B37FC7E8}" srcOrd="0" destOrd="0" presId="urn:microsoft.com/office/officeart/2008/layout/SquareAccentList"/>
    <dgm:cxn modelId="{F2A1DD09-52A7-4AA9-BCEA-F4F3CB4049CB}" type="presParOf" srcId="{6B61C5E9-BDD1-4951-9BCE-3D5978B5FDD3}" destId="{D5211629-422F-408A-AAEE-D10D57A625D6}" srcOrd="1" destOrd="0" presId="urn:microsoft.com/office/officeart/2008/layout/SquareAccentList"/>
    <dgm:cxn modelId="{C7AE68F1-9D19-4C5B-993F-4F1AF2842059}" type="presParOf" srcId="{6B61C5E9-BDD1-4951-9BCE-3D5978B5FDD3}" destId="{69816AEF-F0EA-4903-BE70-8CE99E07A7D6}" srcOrd="2" destOrd="0" presId="urn:microsoft.com/office/officeart/2008/layout/SquareAccentList"/>
    <dgm:cxn modelId="{6C187C39-870F-4DE7-BAFE-CFA94A85A9EC}" type="presParOf" srcId="{F161AEBD-EB04-44FD-9C17-7E5C7E1A1622}" destId="{7AC1A036-E4FF-4C53-8876-B1E87E5F49DD}" srcOrd="1" destOrd="0" presId="urn:microsoft.com/office/officeart/2008/layout/SquareAccentList"/>
    <dgm:cxn modelId="{81BC7258-4A8B-4DE5-9859-E54EF90BFF91}" type="presParOf" srcId="{7AC1A036-E4FF-4C53-8876-B1E87E5F49DD}" destId="{92DD0A52-0077-455C-B549-157A6EFAC1C2}" srcOrd="0" destOrd="0" presId="urn:microsoft.com/office/officeart/2008/layout/SquareAccentList"/>
    <dgm:cxn modelId="{7D69C702-94F7-480F-BF40-4A6A54EEDF6B}" type="presParOf" srcId="{92DD0A52-0077-455C-B549-157A6EFAC1C2}" destId="{D05F9B79-126C-402A-8B30-1CC9946E0D7D}" srcOrd="0" destOrd="0" presId="urn:microsoft.com/office/officeart/2008/layout/SquareAccentList"/>
    <dgm:cxn modelId="{25C1E6AE-F0EA-4082-BCFC-837F6D51F24F}" type="presParOf" srcId="{92DD0A52-0077-455C-B549-157A6EFAC1C2}" destId="{EE929494-7617-471A-BF25-C90B9197F998}" srcOrd="1" destOrd="0" presId="urn:microsoft.com/office/officeart/2008/layout/SquareAccentList"/>
    <dgm:cxn modelId="{98B1F493-B560-4EA9-8CF9-9CDFDE21285C}" type="presParOf" srcId="{7AC1A036-E4FF-4C53-8876-B1E87E5F49DD}" destId="{190026F2-C215-417C-B417-8734C0C585C2}" srcOrd="1" destOrd="0" presId="urn:microsoft.com/office/officeart/2008/layout/SquareAccentList"/>
    <dgm:cxn modelId="{47D5BFCB-91CE-4DE4-BD8C-2CF67B4BFAFE}" type="presParOf" srcId="{190026F2-C215-417C-B417-8734C0C585C2}" destId="{1C6A73EF-12FE-45F4-93AD-F119073295E1}" srcOrd="0" destOrd="0" presId="urn:microsoft.com/office/officeart/2008/layout/SquareAccentList"/>
    <dgm:cxn modelId="{04E44939-B1BC-4FF1-9DC4-F3BE30E2EB77}" type="presParOf" srcId="{190026F2-C215-417C-B417-8734C0C585C2}" destId="{D4A73F82-8C2B-474A-B558-B51D93584755}" srcOrd="1" destOrd="0" presId="urn:microsoft.com/office/officeart/2008/layout/SquareAccentList"/>
    <dgm:cxn modelId="{96E1C93C-A0A7-4FB7-BDDC-3C7D75CC7CDA}" type="presParOf" srcId="{7AC1A036-E4FF-4C53-8876-B1E87E5F49DD}" destId="{5066CFFA-C0EF-4F3C-BEFF-0897B537EBC4}" srcOrd="2" destOrd="0" presId="urn:microsoft.com/office/officeart/2008/layout/SquareAccentList"/>
    <dgm:cxn modelId="{992E22F8-BB64-4FF2-BFF6-5C0784EF0A41}" type="presParOf" srcId="{5066CFFA-C0EF-4F3C-BEFF-0897B537EBC4}" destId="{E01197F7-CE5C-4582-8815-1E43A213FDF0}" srcOrd="0" destOrd="0" presId="urn:microsoft.com/office/officeart/2008/layout/SquareAccentList"/>
    <dgm:cxn modelId="{A1C29899-5AED-45E0-ABFC-CFD5640251DC}" type="presParOf" srcId="{5066CFFA-C0EF-4F3C-BEFF-0897B537EBC4}" destId="{14AA12CB-F95A-4332-AAFB-FE3ED44C553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ECC210-BB11-4B65-BAF1-1CBBCA4B0EC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B4FEF0-CE0D-4A7B-9926-4B12E96ACEF3}">
      <dgm:prSet phldrT="[Texto]"/>
      <dgm:spPr/>
      <dgm:t>
        <a:bodyPr/>
        <a:lstStyle/>
        <a:p>
          <a:r>
            <a:rPr lang="es-EC" dirty="0" smtClean="0"/>
            <a:t>Teoría de Pronósticos</a:t>
          </a:r>
          <a:endParaRPr lang="es-EC" dirty="0"/>
        </a:p>
      </dgm:t>
    </dgm:pt>
    <dgm:pt modelId="{B68D07C3-37CB-43E3-9757-C98B779DDDE5}" type="parTrans" cxnId="{9BBEA414-BE32-4BBC-A9B8-EAF4EC0586BB}">
      <dgm:prSet/>
      <dgm:spPr/>
      <dgm:t>
        <a:bodyPr/>
        <a:lstStyle/>
        <a:p>
          <a:endParaRPr lang="es-EC"/>
        </a:p>
      </dgm:t>
    </dgm:pt>
    <dgm:pt modelId="{FDB9FEB5-55AC-425A-98B5-89258D994409}" type="sibTrans" cxnId="{9BBEA414-BE32-4BBC-A9B8-EAF4EC0586BB}">
      <dgm:prSet/>
      <dgm:spPr/>
      <dgm:t>
        <a:bodyPr/>
        <a:lstStyle/>
        <a:p>
          <a:endParaRPr lang="es-EC"/>
        </a:p>
      </dgm:t>
    </dgm:pt>
    <dgm:pt modelId="{AC2FC38A-C754-4482-8106-D11299D6E91F}">
      <dgm:prSet phldrT="[Texto]"/>
      <dgm:spPr/>
      <dgm:t>
        <a:bodyPr/>
        <a:lstStyle/>
        <a:p>
          <a:r>
            <a:rPr lang="es-EC" dirty="0" smtClean="0"/>
            <a:t>Proporciona la predicción de lo que sucederá con un elemento determinado de variables.</a:t>
          </a:r>
          <a:endParaRPr lang="es-EC" dirty="0"/>
        </a:p>
      </dgm:t>
    </dgm:pt>
    <dgm:pt modelId="{A358EB3F-F9C6-43CB-8FA4-DBABE5334FC1}" type="parTrans" cxnId="{299B960B-139B-443F-A13E-10A40452CD43}">
      <dgm:prSet/>
      <dgm:spPr/>
      <dgm:t>
        <a:bodyPr/>
        <a:lstStyle/>
        <a:p>
          <a:endParaRPr lang="es-EC"/>
        </a:p>
      </dgm:t>
    </dgm:pt>
    <dgm:pt modelId="{D0F70A6A-C538-4996-B8AF-6E8E44817723}" type="sibTrans" cxnId="{299B960B-139B-443F-A13E-10A40452CD43}">
      <dgm:prSet/>
      <dgm:spPr/>
      <dgm:t>
        <a:bodyPr/>
        <a:lstStyle/>
        <a:p>
          <a:endParaRPr lang="es-EC"/>
        </a:p>
      </dgm:t>
    </dgm:pt>
    <dgm:pt modelId="{FD002A90-0AFD-4205-B179-841E3457EC6B}">
      <dgm:prSet phldrT="[Texto]"/>
      <dgm:spPr/>
      <dgm:t>
        <a:bodyPr/>
        <a:lstStyle/>
        <a:p>
          <a:r>
            <a:rPr lang="es-EC" dirty="0" smtClean="0"/>
            <a:t>Teoría de Capital Humano</a:t>
          </a:r>
          <a:endParaRPr lang="es-EC" dirty="0"/>
        </a:p>
      </dgm:t>
    </dgm:pt>
    <dgm:pt modelId="{4EE61480-17D4-4C39-AAE6-CC93234ACAC9}" type="parTrans" cxnId="{6915A2BE-F096-423D-9AB9-0262D003E0CD}">
      <dgm:prSet/>
      <dgm:spPr/>
      <dgm:t>
        <a:bodyPr/>
        <a:lstStyle/>
        <a:p>
          <a:endParaRPr lang="es-EC"/>
        </a:p>
      </dgm:t>
    </dgm:pt>
    <dgm:pt modelId="{C2BC0E80-EE2B-49C4-9DBA-0D75096705A2}" type="sibTrans" cxnId="{6915A2BE-F096-423D-9AB9-0262D003E0CD}">
      <dgm:prSet/>
      <dgm:spPr/>
      <dgm:t>
        <a:bodyPr/>
        <a:lstStyle/>
        <a:p>
          <a:endParaRPr lang="es-EC"/>
        </a:p>
      </dgm:t>
    </dgm:pt>
    <dgm:pt modelId="{7FB64EC5-2404-4714-B989-69BD4BAEB965}">
      <dgm:prSet phldrT="[Texto]"/>
      <dgm:spPr/>
      <dgm:t>
        <a:bodyPr/>
        <a:lstStyle/>
        <a:p>
          <a:r>
            <a:rPr lang="es-EC" dirty="0" smtClean="0"/>
            <a:t>Inversiones anteriores en educación, formación en el trabajo, y otros factores, permiten aumentar la productividad.</a:t>
          </a:r>
          <a:endParaRPr lang="es-EC" dirty="0"/>
        </a:p>
      </dgm:t>
    </dgm:pt>
    <dgm:pt modelId="{EB6145BE-FB09-4C85-81D8-43646731040C}" type="parTrans" cxnId="{8D54891A-2AA3-4D85-815D-9913F15D1B9D}">
      <dgm:prSet/>
      <dgm:spPr/>
      <dgm:t>
        <a:bodyPr/>
        <a:lstStyle/>
        <a:p>
          <a:endParaRPr lang="es-EC"/>
        </a:p>
      </dgm:t>
    </dgm:pt>
    <dgm:pt modelId="{C2C9C994-F618-4178-A7CF-A390F440D252}" type="sibTrans" cxnId="{8D54891A-2AA3-4D85-815D-9913F15D1B9D}">
      <dgm:prSet/>
      <dgm:spPr/>
      <dgm:t>
        <a:bodyPr/>
        <a:lstStyle/>
        <a:p>
          <a:endParaRPr lang="es-EC"/>
        </a:p>
      </dgm:t>
    </dgm:pt>
    <dgm:pt modelId="{2F5DD470-2C0C-451A-A1AD-DA4D0FDB65A4}" type="pres">
      <dgm:prSet presAssocID="{DEECC210-BB11-4B65-BAF1-1CBBCA4B0E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425E92E-288C-4105-BFB4-0F559A881FD0}" type="pres">
      <dgm:prSet presAssocID="{78B4FEF0-CE0D-4A7B-9926-4B12E96ACE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3F5751-CE0B-434E-B8CA-2CEFEA6BF449}" type="pres">
      <dgm:prSet presAssocID="{FDB9FEB5-55AC-425A-98B5-89258D994409}" presName="sibTrans" presStyleCnt="0"/>
      <dgm:spPr/>
    </dgm:pt>
    <dgm:pt modelId="{B849489E-2274-4E2E-8268-1FE06E27BF6D}" type="pres">
      <dgm:prSet presAssocID="{FD002A90-0AFD-4205-B179-841E3457EC6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BEA414-BE32-4BBC-A9B8-EAF4EC0586BB}" srcId="{DEECC210-BB11-4B65-BAF1-1CBBCA4B0EC3}" destId="{78B4FEF0-CE0D-4A7B-9926-4B12E96ACEF3}" srcOrd="0" destOrd="0" parTransId="{B68D07C3-37CB-43E3-9757-C98B779DDDE5}" sibTransId="{FDB9FEB5-55AC-425A-98B5-89258D994409}"/>
    <dgm:cxn modelId="{6915A2BE-F096-423D-9AB9-0262D003E0CD}" srcId="{DEECC210-BB11-4B65-BAF1-1CBBCA4B0EC3}" destId="{FD002A90-0AFD-4205-B179-841E3457EC6B}" srcOrd="1" destOrd="0" parTransId="{4EE61480-17D4-4C39-AAE6-CC93234ACAC9}" sibTransId="{C2BC0E80-EE2B-49C4-9DBA-0D75096705A2}"/>
    <dgm:cxn modelId="{D0E39E61-98C5-477F-98A0-010A261926B4}" type="presOf" srcId="{7FB64EC5-2404-4714-B989-69BD4BAEB965}" destId="{B849489E-2274-4E2E-8268-1FE06E27BF6D}" srcOrd="0" destOrd="1" presId="urn:microsoft.com/office/officeart/2005/8/layout/hList6"/>
    <dgm:cxn modelId="{CB12487A-AF1C-45E5-8625-9F23B7ACC301}" type="presOf" srcId="{DEECC210-BB11-4B65-BAF1-1CBBCA4B0EC3}" destId="{2F5DD470-2C0C-451A-A1AD-DA4D0FDB65A4}" srcOrd="0" destOrd="0" presId="urn:microsoft.com/office/officeart/2005/8/layout/hList6"/>
    <dgm:cxn modelId="{299B960B-139B-443F-A13E-10A40452CD43}" srcId="{78B4FEF0-CE0D-4A7B-9926-4B12E96ACEF3}" destId="{AC2FC38A-C754-4482-8106-D11299D6E91F}" srcOrd="0" destOrd="0" parTransId="{A358EB3F-F9C6-43CB-8FA4-DBABE5334FC1}" sibTransId="{D0F70A6A-C538-4996-B8AF-6E8E44817723}"/>
    <dgm:cxn modelId="{B43F4DF7-49E5-48CA-9310-C492C5F82971}" type="presOf" srcId="{AC2FC38A-C754-4482-8106-D11299D6E91F}" destId="{F425E92E-288C-4105-BFB4-0F559A881FD0}" srcOrd="0" destOrd="1" presId="urn:microsoft.com/office/officeart/2005/8/layout/hList6"/>
    <dgm:cxn modelId="{4D50406F-1787-4815-B944-0108B4C33254}" type="presOf" srcId="{FD002A90-0AFD-4205-B179-841E3457EC6B}" destId="{B849489E-2274-4E2E-8268-1FE06E27BF6D}" srcOrd="0" destOrd="0" presId="urn:microsoft.com/office/officeart/2005/8/layout/hList6"/>
    <dgm:cxn modelId="{8D54891A-2AA3-4D85-815D-9913F15D1B9D}" srcId="{FD002A90-0AFD-4205-B179-841E3457EC6B}" destId="{7FB64EC5-2404-4714-B989-69BD4BAEB965}" srcOrd="0" destOrd="0" parTransId="{EB6145BE-FB09-4C85-81D8-43646731040C}" sibTransId="{C2C9C994-F618-4178-A7CF-A390F440D252}"/>
    <dgm:cxn modelId="{E8D496EA-108B-46A9-B6C9-795F450833DD}" type="presOf" srcId="{78B4FEF0-CE0D-4A7B-9926-4B12E96ACEF3}" destId="{F425E92E-288C-4105-BFB4-0F559A881FD0}" srcOrd="0" destOrd="0" presId="urn:microsoft.com/office/officeart/2005/8/layout/hList6"/>
    <dgm:cxn modelId="{85198429-959E-4F69-971F-8822945308AF}" type="presParOf" srcId="{2F5DD470-2C0C-451A-A1AD-DA4D0FDB65A4}" destId="{F425E92E-288C-4105-BFB4-0F559A881FD0}" srcOrd="0" destOrd="0" presId="urn:microsoft.com/office/officeart/2005/8/layout/hList6"/>
    <dgm:cxn modelId="{A48ED0DB-D724-441C-8141-3F72B97E93FA}" type="presParOf" srcId="{2F5DD470-2C0C-451A-A1AD-DA4D0FDB65A4}" destId="{703F5751-CE0B-434E-B8CA-2CEFEA6BF449}" srcOrd="1" destOrd="0" presId="urn:microsoft.com/office/officeart/2005/8/layout/hList6"/>
    <dgm:cxn modelId="{BD68F233-C02D-4E5F-A36A-7872F74BEA55}" type="presParOf" srcId="{2F5DD470-2C0C-451A-A1AD-DA4D0FDB65A4}" destId="{B849489E-2274-4E2E-8268-1FE06E27BF6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648B3B-619C-4B8A-9D03-3A085883776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08559CE-1151-48FB-9F79-729C10EBA5F1}">
      <dgm:prSet phldrT="[Texto]"/>
      <dgm:spPr/>
      <dgm:t>
        <a:bodyPr/>
        <a:lstStyle/>
        <a:p>
          <a:r>
            <a:rPr lang="es-EC" b="1" dirty="0" smtClean="0"/>
            <a:t>Silva, D.</a:t>
          </a:r>
          <a:endParaRPr lang="es-EC" dirty="0"/>
        </a:p>
      </dgm:t>
    </dgm:pt>
    <dgm:pt modelId="{FB519F4F-2E78-4201-8368-AF1013E74573}" type="parTrans" cxnId="{54018362-EC72-4306-AB3A-3097248BD018}">
      <dgm:prSet/>
      <dgm:spPr/>
      <dgm:t>
        <a:bodyPr/>
        <a:lstStyle/>
        <a:p>
          <a:endParaRPr lang="es-EC"/>
        </a:p>
      </dgm:t>
    </dgm:pt>
    <dgm:pt modelId="{CFD9A5A8-917C-43D3-AC41-7C3CBC63662B}" type="sibTrans" cxnId="{54018362-EC72-4306-AB3A-3097248BD018}">
      <dgm:prSet/>
      <dgm:spPr/>
      <dgm:t>
        <a:bodyPr/>
        <a:lstStyle/>
        <a:p>
          <a:endParaRPr lang="es-EC"/>
        </a:p>
      </dgm:t>
    </dgm:pt>
    <dgm:pt modelId="{20558E15-C57C-4C25-AA52-24F35996BA26}">
      <dgm:prSet phldrT="[Texto]"/>
      <dgm:spPr/>
      <dgm:t>
        <a:bodyPr/>
        <a:lstStyle/>
        <a:p>
          <a:r>
            <a:rPr lang="es-EC" dirty="0" smtClean="0"/>
            <a:t>Según Silva (2008) los niveles inferiores de educación implican menor nivel de renta y contracción del crecimiento económico.</a:t>
          </a:r>
          <a:endParaRPr lang="es-EC" dirty="0"/>
        </a:p>
      </dgm:t>
    </dgm:pt>
    <dgm:pt modelId="{B60CAD31-839D-406C-B2EC-4B754519730F}" type="parTrans" cxnId="{858BD832-0006-44BF-B7A6-CC83A2A82082}">
      <dgm:prSet/>
      <dgm:spPr/>
      <dgm:t>
        <a:bodyPr/>
        <a:lstStyle/>
        <a:p>
          <a:endParaRPr lang="es-EC"/>
        </a:p>
      </dgm:t>
    </dgm:pt>
    <dgm:pt modelId="{738A7436-A8D8-4856-B86E-BE8C14E379C4}" type="sibTrans" cxnId="{858BD832-0006-44BF-B7A6-CC83A2A82082}">
      <dgm:prSet/>
      <dgm:spPr/>
      <dgm:t>
        <a:bodyPr/>
        <a:lstStyle/>
        <a:p>
          <a:endParaRPr lang="es-EC"/>
        </a:p>
      </dgm:t>
    </dgm:pt>
    <dgm:pt modelId="{2064A73C-8877-4465-8AA8-7F1B1C36573D}">
      <dgm:prSet phldrT="[Texto]"/>
      <dgm:spPr/>
      <dgm:t>
        <a:bodyPr/>
        <a:lstStyle/>
        <a:p>
          <a:r>
            <a:rPr lang="es-EC" b="1" dirty="0" smtClean="0"/>
            <a:t>Moyano, E.</a:t>
          </a:r>
          <a:endParaRPr lang="es-EC" dirty="0"/>
        </a:p>
      </dgm:t>
    </dgm:pt>
    <dgm:pt modelId="{A91CF5D3-9D2B-4070-B30D-DD4632796CB7}" type="parTrans" cxnId="{2211CCE9-A4DE-4F9F-99C6-F82B00BAB1C1}">
      <dgm:prSet/>
      <dgm:spPr/>
      <dgm:t>
        <a:bodyPr/>
        <a:lstStyle/>
        <a:p>
          <a:endParaRPr lang="es-EC"/>
        </a:p>
      </dgm:t>
    </dgm:pt>
    <dgm:pt modelId="{41F6D41A-174B-4A51-B247-92238D9FCF8C}" type="sibTrans" cxnId="{2211CCE9-A4DE-4F9F-99C6-F82B00BAB1C1}">
      <dgm:prSet/>
      <dgm:spPr/>
      <dgm:t>
        <a:bodyPr/>
        <a:lstStyle/>
        <a:p>
          <a:endParaRPr lang="es-EC"/>
        </a:p>
      </dgm:t>
    </dgm:pt>
    <dgm:pt modelId="{61377241-AE81-4D70-89B8-984CF4B580BF}">
      <dgm:prSet phldrT="[Texto]"/>
      <dgm:spPr/>
      <dgm:t>
        <a:bodyPr/>
        <a:lstStyle/>
        <a:p>
          <a:r>
            <a:rPr lang="es-EC" dirty="0" smtClean="0"/>
            <a:t>Según </a:t>
          </a:r>
          <a:r>
            <a:rPr lang="es-EC" dirty="0" err="1" smtClean="0"/>
            <a:t>Yunus</a:t>
          </a:r>
          <a:r>
            <a:rPr lang="es-EC" dirty="0" smtClean="0"/>
            <a:t>, (2000) citado por Moyano, los vendedores ambulantes son personas que por motivos variados tales como falta de educación y capacitación, buscan aumentar su ingreso por la vía informal.</a:t>
          </a:r>
          <a:endParaRPr lang="es-EC" dirty="0"/>
        </a:p>
      </dgm:t>
    </dgm:pt>
    <dgm:pt modelId="{7577AEC2-36CF-479E-BE61-B7665810CC81}" type="parTrans" cxnId="{2FC1BFED-A305-4EB8-ABE8-7C4243B905E9}">
      <dgm:prSet/>
      <dgm:spPr/>
      <dgm:t>
        <a:bodyPr/>
        <a:lstStyle/>
        <a:p>
          <a:endParaRPr lang="es-EC"/>
        </a:p>
      </dgm:t>
    </dgm:pt>
    <dgm:pt modelId="{A2A74EE5-3453-49CD-83F7-706DA074F8B9}" type="sibTrans" cxnId="{2FC1BFED-A305-4EB8-ABE8-7C4243B905E9}">
      <dgm:prSet/>
      <dgm:spPr/>
      <dgm:t>
        <a:bodyPr/>
        <a:lstStyle/>
        <a:p>
          <a:endParaRPr lang="es-EC"/>
        </a:p>
      </dgm:t>
    </dgm:pt>
    <dgm:pt modelId="{3851AA72-A84C-4B30-812F-9F7CF93F4158}" type="pres">
      <dgm:prSet presAssocID="{D1648B3B-619C-4B8A-9D03-3A0858837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12FA79-B19C-4860-93C5-E18258E77B66}" type="pres">
      <dgm:prSet presAssocID="{608559CE-1151-48FB-9F79-729C10EBA5F1}" presName="composite" presStyleCnt="0"/>
      <dgm:spPr/>
    </dgm:pt>
    <dgm:pt modelId="{470921FC-7EE3-4F39-95EE-115F2FBAF428}" type="pres">
      <dgm:prSet presAssocID="{608559CE-1151-48FB-9F79-729C10EBA5F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3D7D0F-5E92-416D-B005-42B03C5F3B49}" type="pres">
      <dgm:prSet presAssocID="{608559CE-1151-48FB-9F79-729C10EBA5F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BF0BE0-BEED-44B8-AE20-384D28AD0AC8}" type="pres">
      <dgm:prSet presAssocID="{CFD9A5A8-917C-43D3-AC41-7C3CBC63662B}" presName="space" presStyleCnt="0"/>
      <dgm:spPr/>
    </dgm:pt>
    <dgm:pt modelId="{C4662BD1-ACF4-4026-9072-7B5B470FFB81}" type="pres">
      <dgm:prSet presAssocID="{2064A73C-8877-4465-8AA8-7F1B1C36573D}" presName="composite" presStyleCnt="0"/>
      <dgm:spPr/>
    </dgm:pt>
    <dgm:pt modelId="{9DBFCA6A-DE87-4EC9-A55C-6178D49F7949}" type="pres">
      <dgm:prSet presAssocID="{2064A73C-8877-4465-8AA8-7F1B1C36573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C7FE88-10BA-425F-BD3A-6C501BCB5F1D}" type="pres">
      <dgm:prSet presAssocID="{2064A73C-8877-4465-8AA8-7F1B1C36573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211CCE9-A4DE-4F9F-99C6-F82B00BAB1C1}" srcId="{D1648B3B-619C-4B8A-9D03-3A085883776C}" destId="{2064A73C-8877-4465-8AA8-7F1B1C36573D}" srcOrd="1" destOrd="0" parTransId="{A91CF5D3-9D2B-4070-B30D-DD4632796CB7}" sibTransId="{41F6D41A-174B-4A51-B247-92238D9FCF8C}"/>
    <dgm:cxn modelId="{A033CA74-D581-47D0-9BCB-24342EB2E74E}" type="presOf" srcId="{2064A73C-8877-4465-8AA8-7F1B1C36573D}" destId="{9DBFCA6A-DE87-4EC9-A55C-6178D49F7949}" srcOrd="0" destOrd="0" presId="urn:microsoft.com/office/officeart/2005/8/layout/hList1"/>
    <dgm:cxn modelId="{858BD832-0006-44BF-B7A6-CC83A2A82082}" srcId="{608559CE-1151-48FB-9F79-729C10EBA5F1}" destId="{20558E15-C57C-4C25-AA52-24F35996BA26}" srcOrd="0" destOrd="0" parTransId="{B60CAD31-839D-406C-B2EC-4B754519730F}" sibTransId="{738A7436-A8D8-4856-B86E-BE8C14E379C4}"/>
    <dgm:cxn modelId="{4546C629-ED47-46B7-8569-AACA569E6C95}" type="presOf" srcId="{20558E15-C57C-4C25-AA52-24F35996BA26}" destId="{013D7D0F-5E92-416D-B005-42B03C5F3B49}" srcOrd="0" destOrd="0" presId="urn:microsoft.com/office/officeart/2005/8/layout/hList1"/>
    <dgm:cxn modelId="{0FD341F9-BAAC-4863-AA54-9DB470E04411}" type="presOf" srcId="{608559CE-1151-48FB-9F79-729C10EBA5F1}" destId="{470921FC-7EE3-4F39-95EE-115F2FBAF428}" srcOrd="0" destOrd="0" presId="urn:microsoft.com/office/officeart/2005/8/layout/hList1"/>
    <dgm:cxn modelId="{54018362-EC72-4306-AB3A-3097248BD018}" srcId="{D1648B3B-619C-4B8A-9D03-3A085883776C}" destId="{608559CE-1151-48FB-9F79-729C10EBA5F1}" srcOrd="0" destOrd="0" parTransId="{FB519F4F-2E78-4201-8368-AF1013E74573}" sibTransId="{CFD9A5A8-917C-43D3-AC41-7C3CBC63662B}"/>
    <dgm:cxn modelId="{2FC1BFED-A305-4EB8-ABE8-7C4243B905E9}" srcId="{2064A73C-8877-4465-8AA8-7F1B1C36573D}" destId="{61377241-AE81-4D70-89B8-984CF4B580BF}" srcOrd="0" destOrd="0" parTransId="{7577AEC2-36CF-479E-BE61-B7665810CC81}" sibTransId="{A2A74EE5-3453-49CD-83F7-706DA074F8B9}"/>
    <dgm:cxn modelId="{4E9BA4F0-6AB2-4204-944C-392C13FB1EF6}" type="presOf" srcId="{D1648B3B-619C-4B8A-9D03-3A085883776C}" destId="{3851AA72-A84C-4B30-812F-9F7CF93F4158}" srcOrd="0" destOrd="0" presId="urn:microsoft.com/office/officeart/2005/8/layout/hList1"/>
    <dgm:cxn modelId="{B056D0BD-B7ED-4364-A8EE-DF249DCED37D}" type="presOf" srcId="{61377241-AE81-4D70-89B8-984CF4B580BF}" destId="{8FC7FE88-10BA-425F-BD3A-6C501BCB5F1D}" srcOrd="0" destOrd="0" presId="urn:microsoft.com/office/officeart/2005/8/layout/hList1"/>
    <dgm:cxn modelId="{5FB04746-DB74-4FC6-8FE8-C4219C6962FB}" type="presParOf" srcId="{3851AA72-A84C-4B30-812F-9F7CF93F4158}" destId="{4F12FA79-B19C-4860-93C5-E18258E77B66}" srcOrd="0" destOrd="0" presId="urn:microsoft.com/office/officeart/2005/8/layout/hList1"/>
    <dgm:cxn modelId="{73E60F76-F5EC-490F-BD74-ABB5701F462E}" type="presParOf" srcId="{4F12FA79-B19C-4860-93C5-E18258E77B66}" destId="{470921FC-7EE3-4F39-95EE-115F2FBAF428}" srcOrd="0" destOrd="0" presId="urn:microsoft.com/office/officeart/2005/8/layout/hList1"/>
    <dgm:cxn modelId="{030C2443-48ED-4CE1-88CF-F2092EE6C506}" type="presParOf" srcId="{4F12FA79-B19C-4860-93C5-E18258E77B66}" destId="{013D7D0F-5E92-416D-B005-42B03C5F3B49}" srcOrd="1" destOrd="0" presId="urn:microsoft.com/office/officeart/2005/8/layout/hList1"/>
    <dgm:cxn modelId="{102040FE-2460-4CD0-B813-11A54ABCF84A}" type="presParOf" srcId="{3851AA72-A84C-4B30-812F-9F7CF93F4158}" destId="{7ABF0BE0-BEED-44B8-AE20-384D28AD0AC8}" srcOrd="1" destOrd="0" presId="urn:microsoft.com/office/officeart/2005/8/layout/hList1"/>
    <dgm:cxn modelId="{FE911F3F-5D2E-4DE5-9CC6-CB0F387F31CC}" type="presParOf" srcId="{3851AA72-A84C-4B30-812F-9F7CF93F4158}" destId="{C4662BD1-ACF4-4026-9072-7B5B470FFB81}" srcOrd="2" destOrd="0" presId="urn:microsoft.com/office/officeart/2005/8/layout/hList1"/>
    <dgm:cxn modelId="{D07FBB7D-EB4D-44F3-B3DA-DC9139CE04B5}" type="presParOf" srcId="{C4662BD1-ACF4-4026-9072-7B5B470FFB81}" destId="{9DBFCA6A-DE87-4EC9-A55C-6178D49F7949}" srcOrd="0" destOrd="0" presId="urn:microsoft.com/office/officeart/2005/8/layout/hList1"/>
    <dgm:cxn modelId="{40EA559A-B4A7-4524-8402-B47AEFF7D11A}" type="presParOf" srcId="{C4662BD1-ACF4-4026-9072-7B5B470FFB81}" destId="{8FC7FE88-10BA-425F-BD3A-6C501BCB5F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2E4253-FAB7-435D-B48B-CC1340206BB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527B672D-96E2-4D7F-98FB-509D210B9180}">
      <dgm:prSet phldrT="[Texto]"/>
      <dgm:spPr/>
      <dgm:t>
        <a:bodyPr/>
        <a:lstStyle/>
        <a:p>
          <a:r>
            <a:rPr lang="es-EC" dirty="0" smtClean="0"/>
            <a:t>H1</a:t>
          </a:r>
          <a:endParaRPr lang="es-EC" dirty="0"/>
        </a:p>
      </dgm:t>
    </dgm:pt>
    <dgm:pt modelId="{42A3E178-BBD9-4615-BF4C-44B5295C2773}" type="parTrans" cxnId="{B11796C2-0185-4D22-BAF5-AD11883888B8}">
      <dgm:prSet/>
      <dgm:spPr/>
      <dgm:t>
        <a:bodyPr/>
        <a:lstStyle/>
        <a:p>
          <a:endParaRPr lang="es-EC"/>
        </a:p>
      </dgm:t>
    </dgm:pt>
    <dgm:pt modelId="{E309B83F-A67D-4289-9296-774D352C0BA3}" type="sibTrans" cxnId="{B11796C2-0185-4D22-BAF5-AD11883888B8}">
      <dgm:prSet/>
      <dgm:spPr/>
      <dgm:t>
        <a:bodyPr/>
        <a:lstStyle/>
        <a:p>
          <a:endParaRPr lang="es-EC"/>
        </a:p>
      </dgm:t>
    </dgm:pt>
    <dgm:pt modelId="{B5AF0F09-359C-4FAA-82BC-FAC11EA9B578}">
      <dgm:prSet phldrT="[Texto]"/>
      <dgm:spPr/>
      <dgm:t>
        <a:bodyPr/>
        <a:lstStyle/>
        <a:p>
          <a:r>
            <a:rPr lang="es-EC" dirty="0" smtClean="0"/>
            <a:t>Ho</a:t>
          </a:r>
          <a:endParaRPr lang="es-EC" dirty="0"/>
        </a:p>
      </dgm:t>
    </dgm:pt>
    <dgm:pt modelId="{80228F2E-43D8-490E-8A18-403AEE731D97}" type="sibTrans" cxnId="{39AB1F8C-68D1-4379-9167-2B29F8BA3370}">
      <dgm:prSet/>
      <dgm:spPr/>
      <dgm:t>
        <a:bodyPr/>
        <a:lstStyle/>
        <a:p>
          <a:endParaRPr lang="es-EC"/>
        </a:p>
      </dgm:t>
    </dgm:pt>
    <dgm:pt modelId="{3E93CCD4-41E3-4A50-B291-EBBC0497B921}" type="parTrans" cxnId="{39AB1F8C-68D1-4379-9167-2B29F8BA3370}">
      <dgm:prSet/>
      <dgm:spPr/>
      <dgm:t>
        <a:bodyPr/>
        <a:lstStyle/>
        <a:p>
          <a:endParaRPr lang="es-EC"/>
        </a:p>
      </dgm:t>
    </dgm:pt>
    <dgm:pt modelId="{048E178E-B6C0-4924-AFE3-BF37AFFA95BD}" type="pres">
      <dgm:prSet presAssocID="{9D2E4253-FAB7-435D-B48B-CC1340206BB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521B592-12F3-4C5B-8A8D-E552DBC42617}" type="pres">
      <dgm:prSet presAssocID="{527B672D-96E2-4D7F-98FB-509D210B9180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7FE23B-195D-4436-9A9B-C7FE9281AD03}" type="pres">
      <dgm:prSet presAssocID="{527B672D-96E2-4D7F-98FB-509D210B9180}" presName="gear1srcNode" presStyleLbl="node1" presStyleIdx="0" presStyleCnt="2"/>
      <dgm:spPr/>
      <dgm:t>
        <a:bodyPr/>
        <a:lstStyle/>
        <a:p>
          <a:endParaRPr lang="es-EC"/>
        </a:p>
      </dgm:t>
    </dgm:pt>
    <dgm:pt modelId="{3B68DBF7-2CC1-4F57-B801-0DAA76F1A515}" type="pres">
      <dgm:prSet presAssocID="{527B672D-96E2-4D7F-98FB-509D210B9180}" presName="gear1dstNode" presStyleLbl="node1" presStyleIdx="0" presStyleCnt="2"/>
      <dgm:spPr/>
      <dgm:t>
        <a:bodyPr/>
        <a:lstStyle/>
        <a:p>
          <a:endParaRPr lang="es-EC"/>
        </a:p>
      </dgm:t>
    </dgm:pt>
    <dgm:pt modelId="{5D5A61DB-37AD-4427-9534-0EFCC3BC4A24}" type="pres">
      <dgm:prSet presAssocID="{B5AF0F09-359C-4FAA-82BC-FAC11EA9B578}" presName="gear2" presStyleLbl="node1" presStyleIdx="1" presStyleCnt="2" custScaleX="127282" custScaleY="11281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022C96-A652-4E2B-A60F-AFEF8363E43B}" type="pres">
      <dgm:prSet presAssocID="{B5AF0F09-359C-4FAA-82BC-FAC11EA9B578}" presName="gear2srcNode" presStyleLbl="node1" presStyleIdx="1" presStyleCnt="2"/>
      <dgm:spPr/>
      <dgm:t>
        <a:bodyPr/>
        <a:lstStyle/>
        <a:p>
          <a:endParaRPr lang="es-EC"/>
        </a:p>
      </dgm:t>
    </dgm:pt>
    <dgm:pt modelId="{BF443A4F-13F0-4A5B-A45A-E72BB11A05B1}" type="pres">
      <dgm:prSet presAssocID="{B5AF0F09-359C-4FAA-82BC-FAC11EA9B578}" presName="gear2dstNode" presStyleLbl="node1" presStyleIdx="1" presStyleCnt="2"/>
      <dgm:spPr/>
      <dgm:t>
        <a:bodyPr/>
        <a:lstStyle/>
        <a:p>
          <a:endParaRPr lang="es-EC"/>
        </a:p>
      </dgm:t>
    </dgm:pt>
    <dgm:pt modelId="{54BBBBE9-E04E-4C03-A735-4BECB23A07D7}" type="pres">
      <dgm:prSet presAssocID="{E309B83F-A67D-4289-9296-774D352C0BA3}" presName="connector1" presStyleLbl="sibTrans2D1" presStyleIdx="0" presStyleCnt="2"/>
      <dgm:spPr/>
      <dgm:t>
        <a:bodyPr/>
        <a:lstStyle/>
        <a:p>
          <a:endParaRPr lang="es-EC"/>
        </a:p>
      </dgm:t>
    </dgm:pt>
    <dgm:pt modelId="{3C34EF0D-8EC4-4FFE-8776-971BAC2CC197}" type="pres">
      <dgm:prSet presAssocID="{80228F2E-43D8-490E-8A18-403AEE731D97}" presName="connector2" presStyleLbl="sibTrans2D1" presStyleIdx="1" presStyleCnt="2"/>
      <dgm:spPr/>
      <dgm:t>
        <a:bodyPr/>
        <a:lstStyle/>
        <a:p>
          <a:endParaRPr lang="es-EC"/>
        </a:p>
      </dgm:t>
    </dgm:pt>
  </dgm:ptLst>
  <dgm:cxnLst>
    <dgm:cxn modelId="{C5062E0A-1EF0-454C-8B3A-A14F30494782}" type="presOf" srcId="{B5AF0F09-359C-4FAA-82BC-FAC11EA9B578}" destId="{5D5A61DB-37AD-4427-9534-0EFCC3BC4A24}" srcOrd="0" destOrd="0" presId="urn:microsoft.com/office/officeart/2005/8/layout/gear1"/>
    <dgm:cxn modelId="{39AB1F8C-68D1-4379-9167-2B29F8BA3370}" srcId="{9D2E4253-FAB7-435D-B48B-CC1340206BBC}" destId="{B5AF0F09-359C-4FAA-82BC-FAC11EA9B578}" srcOrd="1" destOrd="0" parTransId="{3E93CCD4-41E3-4A50-B291-EBBC0497B921}" sibTransId="{80228F2E-43D8-490E-8A18-403AEE731D97}"/>
    <dgm:cxn modelId="{E572C5BC-F8EC-4BA9-9186-6878520E7057}" type="presOf" srcId="{B5AF0F09-359C-4FAA-82BC-FAC11EA9B578}" destId="{BF443A4F-13F0-4A5B-A45A-E72BB11A05B1}" srcOrd="2" destOrd="0" presId="urn:microsoft.com/office/officeart/2005/8/layout/gear1"/>
    <dgm:cxn modelId="{E3497F1C-4106-46AC-9687-AA0742F6CF29}" type="presOf" srcId="{527B672D-96E2-4D7F-98FB-509D210B9180}" destId="{7521B592-12F3-4C5B-8A8D-E552DBC42617}" srcOrd="0" destOrd="0" presId="urn:microsoft.com/office/officeart/2005/8/layout/gear1"/>
    <dgm:cxn modelId="{5D3C9BE2-A0DF-4F2E-B2C4-CC2A3605BDFB}" type="presOf" srcId="{9D2E4253-FAB7-435D-B48B-CC1340206BBC}" destId="{048E178E-B6C0-4924-AFE3-BF37AFFA95BD}" srcOrd="0" destOrd="0" presId="urn:microsoft.com/office/officeart/2005/8/layout/gear1"/>
    <dgm:cxn modelId="{A2AA90C0-35C4-46B3-87F1-E17F7C2A238B}" type="presOf" srcId="{B5AF0F09-359C-4FAA-82BC-FAC11EA9B578}" destId="{EA022C96-A652-4E2B-A60F-AFEF8363E43B}" srcOrd="1" destOrd="0" presId="urn:microsoft.com/office/officeart/2005/8/layout/gear1"/>
    <dgm:cxn modelId="{638F6D4C-BEBE-4476-8203-AD575CDDA4F8}" type="presOf" srcId="{527B672D-96E2-4D7F-98FB-509D210B9180}" destId="{587FE23B-195D-4436-9A9B-C7FE9281AD03}" srcOrd="1" destOrd="0" presId="urn:microsoft.com/office/officeart/2005/8/layout/gear1"/>
    <dgm:cxn modelId="{4458483F-9D3E-45EC-9032-562427324A41}" type="presOf" srcId="{80228F2E-43D8-490E-8A18-403AEE731D97}" destId="{3C34EF0D-8EC4-4FFE-8776-971BAC2CC197}" srcOrd="0" destOrd="0" presId="urn:microsoft.com/office/officeart/2005/8/layout/gear1"/>
    <dgm:cxn modelId="{938DF6BD-D178-4674-B2AF-D0834B057013}" type="presOf" srcId="{E309B83F-A67D-4289-9296-774D352C0BA3}" destId="{54BBBBE9-E04E-4C03-A735-4BECB23A07D7}" srcOrd="0" destOrd="0" presId="urn:microsoft.com/office/officeart/2005/8/layout/gear1"/>
    <dgm:cxn modelId="{B11796C2-0185-4D22-BAF5-AD11883888B8}" srcId="{9D2E4253-FAB7-435D-B48B-CC1340206BBC}" destId="{527B672D-96E2-4D7F-98FB-509D210B9180}" srcOrd="0" destOrd="0" parTransId="{42A3E178-BBD9-4615-BF4C-44B5295C2773}" sibTransId="{E309B83F-A67D-4289-9296-774D352C0BA3}"/>
    <dgm:cxn modelId="{655029DA-0492-4BE4-A260-02390F7C33BD}" type="presOf" srcId="{527B672D-96E2-4D7F-98FB-509D210B9180}" destId="{3B68DBF7-2CC1-4F57-B801-0DAA76F1A515}" srcOrd="2" destOrd="0" presId="urn:microsoft.com/office/officeart/2005/8/layout/gear1"/>
    <dgm:cxn modelId="{A2BB39AF-AEF7-4128-B8F7-EAB669F57D63}" type="presParOf" srcId="{048E178E-B6C0-4924-AFE3-BF37AFFA95BD}" destId="{7521B592-12F3-4C5B-8A8D-E552DBC42617}" srcOrd="0" destOrd="0" presId="urn:microsoft.com/office/officeart/2005/8/layout/gear1"/>
    <dgm:cxn modelId="{3D14E5C7-DC89-4DC4-AF26-82B1F3D72ADD}" type="presParOf" srcId="{048E178E-B6C0-4924-AFE3-BF37AFFA95BD}" destId="{587FE23B-195D-4436-9A9B-C7FE9281AD03}" srcOrd="1" destOrd="0" presId="urn:microsoft.com/office/officeart/2005/8/layout/gear1"/>
    <dgm:cxn modelId="{154F2681-F3A1-48A4-A377-7F193D94688E}" type="presParOf" srcId="{048E178E-B6C0-4924-AFE3-BF37AFFA95BD}" destId="{3B68DBF7-2CC1-4F57-B801-0DAA76F1A515}" srcOrd="2" destOrd="0" presId="urn:microsoft.com/office/officeart/2005/8/layout/gear1"/>
    <dgm:cxn modelId="{B504390E-09BB-41F5-889B-A25C6D37075C}" type="presParOf" srcId="{048E178E-B6C0-4924-AFE3-BF37AFFA95BD}" destId="{5D5A61DB-37AD-4427-9534-0EFCC3BC4A24}" srcOrd="3" destOrd="0" presId="urn:microsoft.com/office/officeart/2005/8/layout/gear1"/>
    <dgm:cxn modelId="{53A4281F-00D3-45BC-8A24-3515697AE603}" type="presParOf" srcId="{048E178E-B6C0-4924-AFE3-BF37AFFA95BD}" destId="{EA022C96-A652-4E2B-A60F-AFEF8363E43B}" srcOrd="4" destOrd="0" presId="urn:microsoft.com/office/officeart/2005/8/layout/gear1"/>
    <dgm:cxn modelId="{AC3C2EB6-0968-4154-A499-9DD439A27A59}" type="presParOf" srcId="{048E178E-B6C0-4924-AFE3-BF37AFFA95BD}" destId="{BF443A4F-13F0-4A5B-A45A-E72BB11A05B1}" srcOrd="5" destOrd="0" presId="urn:microsoft.com/office/officeart/2005/8/layout/gear1"/>
    <dgm:cxn modelId="{75513389-322B-4E48-8F60-49DF6AAB6304}" type="presParOf" srcId="{048E178E-B6C0-4924-AFE3-BF37AFFA95BD}" destId="{54BBBBE9-E04E-4C03-A735-4BECB23A07D7}" srcOrd="6" destOrd="0" presId="urn:microsoft.com/office/officeart/2005/8/layout/gear1"/>
    <dgm:cxn modelId="{FB531FCF-53E5-4B11-ACD8-595E3E75A7B0}" type="presParOf" srcId="{048E178E-B6C0-4924-AFE3-BF37AFFA95BD}" destId="{3C34EF0D-8EC4-4FFE-8776-971BAC2CC19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FE4DFF-6801-49C7-A317-1E269F17159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6C259B9-417C-42E7-A77A-030ECF999BDF}">
      <dgm:prSet phldrT="[Texto]"/>
      <dgm:spPr/>
      <dgm:t>
        <a:bodyPr/>
        <a:lstStyle/>
        <a:p>
          <a:r>
            <a:rPr lang="es-EC" dirty="0" smtClean="0"/>
            <a:t>Enfoque de la investigación</a:t>
          </a:r>
          <a:endParaRPr lang="es-EC" dirty="0"/>
        </a:p>
      </dgm:t>
    </dgm:pt>
    <dgm:pt modelId="{95D4ABC2-476B-4353-B36D-9B3F47C49044}" type="parTrans" cxnId="{DC0B4721-26F6-4B92-BDD7-D5CFF7CB7C3B}">
      <dgm:prSet/>
      <dgm:spPr/>
      <dgm:t>
        <a:bodyPr/>
        <a:lstStyle/>
        <a:p>
          <a:endParaRPr lang="es-EC"/>
        </a:p>
      </dgm:t>
    </dgm:pt>
    <dgm:pt modelId="{E6518064-9610-48B7-A7EB-F44C32F2D17E}" type="sibTrans" cxnId="{DC0B4721-26F6-4B92-BDD7-D5CFF7CB7C3B}">
      <dgm:prSet/>
      <dgm:spPr/>
      <dgm:t>
        <a:bodyPr/>
        <a:lstStyle/>
        <a:p>
          <a:endParaRPr lang="es-EC"/>
        </a:p>
      </dgm:t>
    </dgm:pt>
    <dgm:pt modelId="{3373F2B8-EEB6-4C90-B7A3-836CB6E350A7}">
      <dgm:prSet phldrT="[Texto]"/>
      <dgm:spPr/>
      <dgm:t>
        <a:bodyPr/>
        <a:lstStyle/>
        <a:p>
          <a:r>
            <a:rPr lang="es-EC" dirty="0" smtClean="0"/>
            <a:t>Cuantitativo</a:t>
          </a:r>
          <a:endParaRPr lang="es-EC" dirty="0"/>
        </a:p>
      </dgm:t>
    </dgm:pt>
    <dgm:pt modelId="{D9AA2ED8-A615-4E0A-93C0-84E0D2CBA4C0}" type="parTrans" cxnId="{669FC35F-8E11-4118-8EA1-CE65382CE005}">
      <dgm:prSet/>
      <dgm:spPr/>
      <dgm:t>
        <a:bodyPr/>
        <a:lstStyle/>
        <a:p>
          <a:endParaRPr lang="es-EC"/>
        </a:p>
      </dgm:t>
    </dgm:pt>
    <dgm:pt modelId="{6925B890-B37E-4667-A852-E819C85009C4}" type="sibTrans" cxnId="{669FC35F-8E11-4118-8EA1-CE65382CE005}">
      <dgm:prSet/>
      <dgm:spPr/>
      <dgm:t>
        <a:bodyPr/>
        <a:lstStyle/>
        <a:p>
          <a:endParaRPr lang="es-EC"/>
        </a:p>
      </dgm:t>
    </dgm:pt>
    <dgm:pt modelId="{D5792002-82B7-4807-B791-DAB0E3BF6916}">
      <dgm:prSet phldrT="[Texto]"/>
      <dgm:spPr/>
      <dgm:t>
        <a:bodyPr/>
        <a:lstStyle/>
        <a:p>
          <a:r>
            <a:rPr lang="es-EC" dirty="0" smtClean="0"/>
            <a:t>Cualitativo</a:t>
          </a:r>
          <a:endParaRPr lang="es-EC" dirty="0"/>
        </a:p>
      </dgm:t>
    </dgm:pt>
    <dgm:pt modelId="{43F40A44-274F-490D-8D2D-D48B6DF0D569}" type="parTrans" cxnId="{865BDC85-E1B7-48BC-95D9-A6738DA4D056}">
      <dgm:prSet/>
      <dgm:spPr/>
      <dgm:t>
        <a:bodyPr/>
        <a:lstStyle/>
        <a:p>
          <a:endParaRPr lang="es-EC"/>
        </a:p>
      </dgm:t>
    </dgm:pt>
    <dgm:pt modelId="{5F0A399C-A8E0-42EE-B94D-2F3BE4EEA378}" type="sibTrans" cxnId="{865BDC85-E1B7-48BC-95D9-A6738DA4D056}">
      <dgm:prSet/>
      <dgm:spPr/>
      <dgm:t>
        <a:bodyPr/>
        <a:lstStyle/>
        <a:p>
          <a:endParaRPr lang="es-EC"/>
        </a:p>
      </dgm:t>
    </dgm:pt>
    <dgm:pt modelId="{C5F61BEF-434B-4692-8AEF-953A7F862BD6}" type="pres">
      <dgm:prSet presAssocID="{49FE4DFF-6801-49C7-A317-1E269F1715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9A1FD5-0701-48FE-B711-5E1A88DA432F}" type="pres">
      <dgm:prSet presAssocID="{46C259B9-417C-42E7-A77A-030ECF999BDF}" presName="root1" presStyleCnt="0"/>
      <dgm:spPr/>
    </dgm:pt>
    <dgm:pt modelId="{64CC0E52-C67C-403B-BC03-8D32EF9FCFAA}" type="pres">
      <dgm:prSet presAssocID="{46C259B9-417C-42E7-A77A-030ECF999BD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62775E-CB64-4DA4-824F-B7B6D8549F90}" type="pres">
      <dgm:prSet presAssocID="{46C259B9-417C-42E7-A77A-030ECF999BDF}" presName="level2hierChild" presStyleCnt="0"/>
      <dgm:spPr/>
    </dgm:pt>
    <dgm:pt modelId="{C8359079-1F40-4948-98D3-2ABEF42623C9}" type="pres">
      <dgm:prSet presAssocID="{D9AA2ED8-A615-4E0A-93C0-84E0D2CBA4C0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265A1BB0-6CA6-4B15-AA72-CB511F863ACA}" type="pres">
      <dgm:prSet presAssocID="{D9AA2ED8-A615-4E0A-93C0-84E0D2CBA4C0}" presName="connTx" presStyleLbl="parChTrans1D2" presStyleIdx="0" presStyleCnt="2"/>
      <dgm:spPr/>
      <dgm:t>
        <a:bodyPr/>
        <a:lstStyle/>
        <a:p>
          <a:endParaRPr lang="es-EC"/>
        </a:p>
      </dgm:t>
    </dgm:pt>
    <dgm:pt modelId="{F93A8EEF-6F98-4F18-8FC3-0A56388F6A0B}" type="pres">
      <dgm:prSet presAssocID="{3373F2B8-EEB6-4C90-B7A3-836CB6E350A7}" presName="root2" presStyleCnt="0"/>
      <dgm:spPr/>
    </dgm:pt>
    <dgm:pt modelId="{F069B3D4-AC88-4133-98B8-951F80C073C2}" type="pres">
      <dgm:prSet presAssocID="{3373F2B8-EEB6-4C90-B7A3-836CB6E350A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DF2AAC7-71F5-4F18-AAE5-BC4700A82539}" type="pres">
      <dgm:prSet presAssocID="{3373F2B8-EEB6-4C90-B7A3-836CB6E350A7}" presName="level3hierChild" presStyleCnt="0"/>
      <dgm:spPr/>
    </dgm:pt>
    <dgm:pt modelId="{E31FFF82-B129-448F-8AC5-73305CC88682}" type="pres">
      <dgm:prSet presAssocID="{43F40A44-274F-490D-8D2D-D48B6DF0D569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E7BC72C4-6D34-45AC-976C-80AD3C3DFF20}" type="pres">
      <dgm:prSet presAssocID="{43F40A44-274F-490D-8D2D-D48B6DF0D569}" presName="connTx" presStyleLbl="parChTrans1D2" presStyleIdx="1" presStyleCnt="2"/>
      <dgm:spPr/>
      <dgm:t>
        <a:bodyPr/>
        <a:lstStyle/>
        <a:p>
          <a:endParaRPr lang="es-EC"/>
        </a:p>
      </dgm:t>
    </dgm:pt>
    <dgm:pt modelId="{37595729-3BA9-43BA-92F4-BA7F6DED3871}" type="pres">
      <dgm:prSet presAssocID="{D5792002-82B7-4807-B791-DAB0E3BF6916}" presName="root2" presStyleCnt="0"/>
      <dgm:spPr/>
    </dgm:pt>
    <dgm:pt modelId="{DC1873B5-3B89-4F99-9841-6EE64B7C11B6}" type="pres">
      <dgm:prSet presAssocID="{D5792002-82B7-4807-B791-DAB0E3BF691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BED9A7E-E136-4622-8E9C-7B4C51428755}" type="pres">
      <dgm:prSet presAssocID="{D5792002-82B7-4807-B791-DAB0E3BF6916}" presName="level3hierChild" presStyleCnt="0"/>
      <dgm:spPr/>
    </dgm:pt>
  </dgm:ptLst>
  <dgm:cxnLst>
    <dgm:cxn modelId="{ECB9E089-92B5-46A1-ADF7-2A094F351FFC}" type="presOf" srcId="{46C259B9-417C-42E7-A77A-030ECF999BDF}" destId="{64CC0E52-C67C-403B-BC03-8D32EF9FCFAA}" srcOrd="0" destOrd="0" presId="urn:microsoft.com/office/officeart/2005/8/layout/hierarchy2"/>
    <dgm:cxn modelId="{BC7BD1E5-00ED-47D1-85F9-E3E8542CCDFD}" type="presOf" srcId="{43F40A44-274F-490D-8D2D-D48B6DF0D569}" destId="{E7BC72C4-6D34-45AC-976C-80AD3C3DFF20}" srcOrd="1" destOrd="0" presId="urn:microsoft.com/office/officeart/2005/8/layout/hierarchy2"/>
    <dgm:cxn modelId="{D14F9599-1C63-4997-B205-935FC36724A1}" type="presOf" srcId="{D9AA2ED8-A615-4E0A-93C0-84E0D2CBA4C0}" destId="{265A1BB0-6CA6-4B15-AA72-CB511F863ACA}" srcOrd="1" destOrd="0" presId="urn:microsoft.com/office/officeart/2005/8/layout/hierarchy2"/>
    <dgm:cxn modelId="{1A3BC674-0C1B-4D29-A540-A2A7CA2AFC51}" type="presOf" srcId="{D9AA2ED8-A615-4E0A-93C0-84E0D2CBA4C0}" destId="{C8359079-1F40-4948-98D3-2ABEF42623C9}" srcOrd="0" destOrd="0" presId="urn:microsoft.com/office/officeart/2005/8/layout/hierarchy2"/>
    <dgm:cxn modelId="{865BDC85-E1B7-48BC-95D9-A6738DA4D056}" srcId="{46C259B9-417C-42E7-A77A-030ECF999BDF}" destId="{D5792002-82B7-4807-B791-DAB0E3BF6916}" srcOrd="1" destOrd="0" parTransId="{43F40A44-274F-490D-8D2D-D48B6DF0D569}" sibTransId="{5F0A399C-A8E0-42EE-B94D-2F3BE4EEA378}"/>
    <dgm:cxn modelId="{742211C8-F3A6-4798-92FA-EF0A018D17CD}" type="presOf" srcId="{D5792002-82B7-4807-B791-DAB0E3BF6916}" destId="{DC1873B5-3B89-4F99-9841-6EE64B7C11B6}" srcOrd="0" destOrd="0" presId="urn:microsoft.com/office/officeart/2005/8/layout/hierarchy2"/>
    <dgm:cxn modelId="{DC0B4721-26F6-4B92-BDD7-D5CFF7CB7C3B}" srcId="{49FE4DFF-6801-49C7-A317-1E269F171593}" destId="{46C259B9-417C-42E7-A77A-030ECF999BDF}" srcOrd="0" destOrd="0" parTransId="{95D4ABC2-476B-4353-B36D-9B3F47C49044}" sibTransId="{E6518064-9610-48B7-A7EB-F44C32F2D17E}"/>
    <dgm:cxn modelId="{9BD0FB24-94DE-48BB-B69F-10F4DAAD39F4}" type="presOf" srcId="{49FE4DFF-6801-49C7-A317-1E269F171593}" destId="{C5F61BEF-434B-4692-8AEF-953A7F862BD6}" srcOrd="0" destOrd="0" presId="urn:microsoft.com/office/officeart/2005/8/layout/hierarchy2"/>
    <dgm:cxn modelId="{B0EF721E-B6A0-4DBF-90E8-A753F289DB6B}" type="presOf" srcId="{43F40A44-274F-490D-8D2D-D48B6DF0D569}" destId="{E31FFF82-B129-448F-8AC5-73305CC88682}" srcOrd="0" destOrd="0" presId="urn:microsoft.com/office/officeart/2005/8/layout/hierarchy2"/>
    <dgm:cxn modelId="{669FC35F-8E11-4118-8EA1-CE65382CE005}" srcId="{46C259B9-417C-42E7-A77A-030ECF999BDF}" destId="{3373F2B8-EEB6-4C90-B7A3-836CB6E350A7}" srcOrd="0" destOrd="0" parTransId="{D9AA2ED8-A615-4E0A-93C0-84E0D2CBA4C0}" sibTransId="{6925B890-B37E-4667-A852-E819C85009C4}"/>
    <dgm:cxn modelId="{89A8F60C-4DAC-44E3-891E-2AA074C10DBC}" type="presOf" srcId="{3373F2B8-EEB6-4C90-B7A3-836CB6E350A7}" destId="{F069B3D4-AC88-4133-98B8-951F80C073C2}" srcOrd="0" destOrd="0" presId="urn:microsoft.com/office/officeart/2005/8/layout/hierarchy2"/>
    <dgm:cxn modelId="{742CA7CE-1903-462C-A764-FAD9786E3E0E}" type="presParOf" srcId="{C5F61BEF-434B-4692-8AEF-953A7F862BD6}" destId="{249A1FD5-0701-48FE-B711-5E1A88DA432F}" srcOrd="0" destOrd="0" presId="urn:microsoft.com/office/officeart/2005/8/layout/hierarchy2"/>
    <dgm:cxn modelId="{3597930E-4278-4810-BED4-572684E2514D}" type="presParOf" srcId="{249A1FD5-0701-48FE-B711-5E1A88DA432F}" destId="{64CC0E52-C67C-403B-BC03-8D32EF9FCFAA}" srcOrd="0" destOrd="0" presId="urn:microsoft.com/office/officeart/2005/8/layout/hierarchy2"/>
    <dgm:cxn modelId="{96902E24-CC7D-4005-80C8-357A6D854ADD}" type="presParOf" srcId="{249A1FD5-0701-48FE-B711-5E1A88DA432F}" destId="{2662775E-CB64-4DA4-824F-B7B6D8549F90}" srcOrd="1" destOrd="0" presId="urn:microsoft.com/office/officeart/2005/8/layout/hierarchy2"/>
    <dgm:cxn modelId="{85ED8825-2831-46AD-9778-0AF2AD85D818}" type="presParOf" srcId="{2662775E-CB64-4DA4-824F-B7B6D8549F90}" destId="{C8359079-1F40-4948-98D3-2ABEF42623C9}" srcOrd="0" destOrd="0" presId="urn:microsoft.com/office/officeart/2005/8/layout/hierarchy2"/>
    <dgm:cxn modelId="{B7EECC73-52DA-476D-B2D3-86304BB7FD9A}" type="presParOf" srcId="{C8359079-1F40-4948-98D3-2ABEF42623C9}" destId="{265A1BB0-6CA6-4B15-AA72-CB511F863ACA}" srcOrd="0" destOrd="0" presId="urn:microsoft.com/office/officeart/2005/8/layout/hierarchy2"/>
    <dgm:cxn modelId="{0BD99459-FCCE-4B75-96D3-CC6BF1CC7571}" type="presParOf" srcId="{2662775E-CB64-4DA4-824F-B7B6D8549F90}" destId="{F93A8EEF-6F98-4F18-8FC3-0A56388F6A0B}" srcOrd="1" destOrd="0" presId="urn:microsoft.com/office/officeart/2005/8/layout/hierarchy2"/>
    <dgm:cxn modelId="{85D31AD0-A10F-4AD1-9E7A-EA03AFCA11A5}" type="presParOf" srcId="{F93A8EEF-6F98-4F18-8FC3-0A56388F6A0B}" destId="{F069B3D4-AC88-4133-98B8-951F80C073C2}" srcOrd="0" destOrd="0" presId="urn:microsoft.com/office/officeart/2005/8/layout/hierarchy2"/>
    <dgm:cxn modelId="{F3EDE078-E5C0-4C78-B89C-D7D08FF74B18}" type="presParOf" srcId="{F93A8EEF-6F98-4F18-8FC3-0A56388F6A0B}" destId="{9DF2AAC7-71F5-4F18-AAE5-BC4700A82539}" srcOrd="1" destOrd="0" presId="urn:microsoft.com/office/officeart/2005/8/layout/hierarchy2"/>
    <dgm:cxn modelId="{E5F90D94-8957-4138-840F-4BBE5BBC6015}" type="presParOf" srcId="{2662775E-CB64-4DA4-824F-B7B6D8549F90}" destId="{E31FFF82-B129-448F-8AC5-73305CC88682}" srcOrd="2" destOrd="0" presId="urn:microsoft.com/office/officeart/2005/8/layout/hierarchy2"/>
    <dgm:cxn modelId="{5425BF27-AC60-42BC-8CDB-5E2BE19CA6F5}" type="presParOf" srcId="{E31FFF82-B129-448F-8AC5-73305CC88682}" destId="{E7BC72C4-6D34-45AC-976C-80AD3C3DFF20}" srcOrd="0" destOrd="0" presId="urn:microsoft.com/office/officeart/2005/8/layout/hierarchy2"/>
    <dgm:cxn modelId="{14B5F5DB-0702-407F-BFD0-5DA517B600A6}" type="presParOf" srcId="{2662775E-CB64-4DA4-824F-B7B6D8549F90}" destId="{37595729-3BA9-43BA-92F4-BA7F6DED3871}" srcOrd="3" destOrd="0" presId="urn:microsoft.com/office/officeart/2005/8/layout/hierarchy2"/>
    <dgm:cxn modelId="{9E91F953-0AED-453E-9EF1-8DF0C45BCA6F}" type="presParOf" srcId="{37595729-3BA9-43BA-92F4-BA7F6DED3871}" destId="{DC1873B5-3B89-4F99-9841-6EE64B7C11B6}" srcOrd="0" destOrd="0" presId="urn:microsoft.com/office/officeart/2005/8/layout/hierarchy2"/>
    <dgm:cxn modelId="{E2776ECD-92FE-4EC9-AC7C-D37083C5E644}" type="presParOf" srcId="{37595729-3BA9-43BA-92F4-BA7F6DED3871}" destId="{3BED9A7E-E136-4622-8E9C-7B4C514287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FE4DFF-6801-49C7-A317-1E269F17159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6C259B9-417C-42E7-A77A-030ECF999BDF}">
      <dgm:prSet phldrT="[Texto]"/>
      <dgm:spPr/>
      <dgm:t>
        <a:bodyPr/>
        <a:lstStyle/>
        <a:p>
          <a:r>
            <a:rPr lang="es-EC" dirty="0" smtClean="0"/>
            <a:t>Tipo de investigación</a:t>
          </a:r>
          <a:endParaRPr lang="es-EC" dirty="0"/>
        </a:p>
      </dgm:t>
    </dgm:pt>
    <dgm:pt modelId="{95D4ABC2-476B-4353-B36D-9B3F47C49044}" type="parTrans" cxnId="{DC0B4721-26F6-4B92-BDD7-D5CFF7CB7C3B}">
      <dgm:prSet/>
      <dgm:spPr/>
      <dgm:t>
        <a:bodyPr/>
        <a:lstStyle/>
        <a:p>
          <a:endParaRPr lang="es-EC"/>
        </a:p>
      </dgm:t>
    </dgm:pt>
    <dgm:pt modelId="{E6518064-9610-48B7-A7EB-F44C32F2D17E}" type="sibTrans" cxnId="{DC0B4721-26F6-4B92-BDD7-D5CFF7CB7C3B}">
      <dgm:prSet/>
      <dgm:spPr/>
      <dgm:t>
        <a:bodyPr/>
        <a:lstStyle/>
        <a:p>
          <a:endParaRPr lang="es-EC"/>
        </a:p>
      </dgm:t>
    </dgm:pt>
    <dgm:pt modelId="{3373F2B8-EEB6-4C90-B7A3-836CB6E350A7}">
      <dgm:prSet phldrT="[Texto]"/>
      <dgm:spPr/>
      <dgm:t>
        <a:bodyPr/>
        <a:lstStyle/>
        <a:p>
          <a:r>
            <a:rPr lang="es-EC" dirty="0" smtClean="0"/>
            <a:t>Descriptiva</a:t>
          </a:r>
          <a:endParaRPr lang="es-EC" dirty="0"/>
        </a:p>
      </dgm:t>
    </dgm:pt>
    <dgm:pt modelId="{D9AA2ED8-A615-4E0A-93C0-84E0D2CBA4C0}" type="parTrans" cxnId="{669FC35F-8E11-4118-8EA1-CE65382CE005}">
      <dgm:prSet/>
      <dgm:spPr/>
      <dgm:t>
        <a:bodyPr/>
        <a:lstStyle/>
        <a:p>
          <a:endParaRPr lang="es-EC"/>
        </a:p>
      </dgm:t>
    </dgm:pt>
    <dgm:pt modelId="{6925B890-B37E-4667-A852-E819C85009C4}" type="sibTrans" cxnId="{669FC35F-8E11-4118-8EA1-CE65382CE005}">
      <dgm:prSet/>
      <dgm:spPr/>
      <dgm:t>
        <a:bodyPr/>
        <a:lstStyle/>
        <a:p>
          <a:endParaRPr lang="es-EC"/>
        </a:p>
      </dgm:t>
    </dgm:pt>
    <dgm:pt modelId="{690DB70F-50F9-443C-94C6-DD3C7A260D62}">
      <dgm:prSet phldrT="[Texto]"/>
      <dgm:spPr/>
      <dgm:t>
        <a:bodyPr/>
        <a:lstStyle/>
        <a:p>
          <a:r>
            <a:rPr lang="es-EC" dirty="0" smtClean="0"/>
            <a:t>Observación</a:t>
          </a:r>
          <a:endParaRPr lang="es-EC" dirty="0"/>
        </a:p>
      </dgm:t>
    </dgm:pt>
    <dgm:pt modelId="{A28C33BB-A8F8-4416-82FB-CCB36B43BA0A}" type="parTrans" cxnId="{3C7808FD-4372-4475-B48F-2023EDF5E434}">
      <dgm:prSet/>
      <dgm:spPr/>
      <dgm:t>
        <a:bodyPr/>
        <a:lstStyle/>
        <a:p>
          <a:endParaRPr lang="es-EC"/>
        </a:p>
      </dgm:t>
    </dgm:pt>
    <dgm:pt modelId="{2D6966F0-A003-487F-B261-000DA25F45FF}" type="sibTrans" cxnId="{3C7808FD-4372-4475-B48F-2023EDF5E434}">
      <dgm:prSet/>
      <dgm:spPr/>
      <dgm:t>
        <a:bodyPr/>
        <a:lstStyle/>
        <a:p>
          <a:endParaRPr lang="es-EC"/>
        </a:p>
      </dgm:t>
    </dgm:pt>
    <dgm:pt modelId="{6FD63FC1-8295-4027-A4B6-78DB8516535D}">
      <dgm:prSet phldrT="[Texto]"/>
      <dgm:spPr/>
      <dgm:t>
        <a:bodyPr/>
        <a:lstStyle/>
        <a:p>
          <a:r>
            <a:rPr lang="es-EC" dirty="0" smtClean="0"/>
            <a:t>Encuesta </a:t>
          </a:r>
          <a:endParaRPr lang="es-EC" dirty="0"/>
        </a:p>
      </dgm:t>
    </dgm:pt>
    <dgm:pt modelId="{3E4713D5-EA14-4D19-85BB-BD3AC8F52390}" type="parTrans" cxnId="{56EF755B-8B26-4E2D-9B6F-2A276F503861}">
      <dgm:prSet/>
      <dgm:spPr/>
      <dgm:t>
        <a:bodyPr/>
        <a:lstStyle/>
        <a:p>
          <a:endParaRPr lang="es-EC"/>
        </a:p>
      </dgm:t>
    </dgm:pt>
    <dgm:pt modelId="{872C37B9-78F7-4621-B328-A45124993C03}" type="sibTrans" cxnId="{56EF755B-8B26-4E2D-9B6F-2A276F503861}">
      <dgm:prSet/>
      <dgm:spPr/>
      <dgm:t>
        <a:bodyPr/>
        <a:lstStyle/>
        <a:p>
          <a:endParaRPr lang="es-EC"/>
        </a:p>
      </dgm:t>
    </dgm:pt>
    <dgm:pt modelId="{C5F61BEF-434B-4692-8AEF-953A7F862BD6}" type="pres">
      <dgm:prSet presAssocID="{49FE4DFF-6801-49C7-A317-1E269F1715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9A1FD5-0701-48FE-B711-5E1A88DA432F}" type="pres">
      <dgm:prSet presAssocID="{46C259B9-417C-42E7-A77A-030ECF999BDF}" presName="root1" presStyleCnt="0"/>
      <dgm:spPr/>
    </dgm:pt>
    <dgm:pt modelId="{64CC0E52-C67C-403B-BC03-8D32EF9FCFAA}" type="pres">
      <dgm:prSet presAssocID="{46C259B9-417C-42E7-A77A-030ECF999BD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62775E-CB64-4DA4-824F-B7B6D8549F90}" type="pres">
      <dgm:prSet presAssocID="{46C259B9-417C-42E7-A77A-030ECF999BDF}" presName="level2hierChild" presStyleCnt="0"/>
      <dgm:spPr/>
    </dgm:pt>
    <dgm:pt modelId="{C8359079-1F40-4948-98D3-2ABEF42623C9}" type="pres">
      <dgm:prSet presAssocID="{D9AA2ED8-A615-4E0A-93C0-84E0D2CBA4C0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265A1BB0-6CA6-4B15-AA72-CB511F863ACA}" type="pres">
      <dgm:prSet presAssocID="{D9AA2ED8-A615-4E0A-93C0-84E0D2CBA4C0}" presName="connTx" presStyleLbl="parChTrans1D2" presStyleIdx="0" presStyleCnt="1"/>
      <dgm:spPr/>
      <dgm:t>
        <a:bodyPr/>
        <a:lstStyle/>
        <a:p>
          <a:endParaRPr lang="es-EC"/>
        </a:p>
      </dgm:t>
    </dgm:pt>
    <dgm:pt modelId="{F93A8EEF-6F98-4F18-8FC3-0A56388F6A0B}" type="pres">
      <dgm:prSet presAssocID="{3373F2B8-EEB6-4C90-B7A3-836CB6E350A7}" presName="root2" presStyleCnt="0"/>
      <dgm:spPr/>
    </dgm:pt>
    <dgm:pt modelId="{F069B3D4-AC88-4133-98B8-951F80C073C2}" type="pres">
      <dgm:prSet presAssocID="{3373F2B8-EEB6-4C90-B7A3-836CB6E350A7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DF2AAC7-71F5-4F18-AAE5-BC4700A82539}" type="pres">
      <dgm:prSet presAssocID="{3373F2B8-EEB6-4C90-B7A3-836CB6E350A7}" presName="level3hierChild" presStyleCnt="0"/>
      <dgm:spPr/>
    </dgm:pt>
    <dgm:pt modelId="{2990B2E4-27D8-4C99-B746-62B959A05561}" type="pres">
      <dgm:prSet presAssocID="{3E4713D5-EA14-4D19-85BB-BD3AC8F52390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22C5FA12-2E62-4F77-A23A-BABFF34FF52B}" type="pres">
      <dgm:prSet presAssocID="{3E4713D5-EA14-4D19-85BB-BD3AC8F52390}" presName="connTx" presStyleLbl="parChTrans1D3" presStyleIdx="0" presStyleCnt="2"/>
      <dgm:spPr/>
      <dgm:t>
        <a:bodyPr/>
        <a:lstStyle/>
        <a:p>
          <a:endParaRPr lang="es-EC"/>
        </a:p>
      </dgm:t>
    </dgm:pt>
    <dgm:pt modelId="{A4E88E3A-805D-4832-B505-2D615A96A4FA}" type="pres">
      <dgm:prSet presAssocID="{6FD63FC1-8295-4027-A4B6-78DB8516535D}" presName="root2" presStyleCnt="0"/>
      <dgm:spPr/>
    </dgm:pt>
    <dgm:pt modelId="{655557B3-168F-43AE-ACAF-3526BE9983A2}" type="pres">
      <dgm:prSet presAssocID="{6FD63FC1-8295-4027-A4B6-78DB8516535D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6E130D-C6A7-4EA6-93CB-4139053025AC}" type="pres">
      <dgm:prSet presAssocID="{6FD63FC1-8295-4027-A4B6-78DB8516535D}" presName="level3hierChild" presStyleCnt="0"/>
      <dgm:spPr/>
    </dgm:pt>
    <dgm:pt modelId="{405BB9DA-AACF-439E-BA8C-BE5F6C7407A6}" type="pres">
      <dgm:prSet presAssocID="{A28C33BB-A8F8-4416-82FB-CCB36B43BA0A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B505E952-14D1-41FA-82DB-4A5B99A9012C}" type="pres">
      <dgm:prSet presAssocID="{A28C33BB-A8F8-4416-82FB-CCB36B43BA0A}" presName="connTx" presStyleLbl="parChTrans1D3" presStyleIdx="1" presStyleCnt="2"/>
      <dgm:spPr/>
      <dgm:t>
        <a:bodyPr/>
        <a:lstStyle/>
        <a:p>
          <a:endParaRPr lang="es-EC"/>
        </a:p>
      </dgm:t>
    </dgm:pt>
    <dgm:pt modelId="{60B5FD78-B6FD-4678-AAC8-D7A4FAADF05E}" type="pres">
      <dgm:prSet presAssocID="{690DB70F-50F9-443C-94C6-DD3C7A260D62}" presName="root2" presStyleCnt="0"/>
      <dgm:spPr/>
    </dgm:pt>
    <dgm:pt modelId="{586ED74F-FEC0-436F-AF63-772B45F91693}" type="pres">
      <dgm:prSet presAssocID="{690DB70F-50F9-443C-94C6-DD3C7A260D6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EAC5B1-BC22-4DFB-9611-D1C9F71B5A5F}" type="pres">
      <dgm:prSet presAssocID="{690DB70F-50F9-443C-94C6-DD3C7A260D62}" presName="level3hierChild" presStyleCnt="0"/>
      <dgm:spPr/>
    </dgm:pt>
  </dgm:ptLst>
  <dgm:cxnLst>
    <dgm:cxn modelId="{244BD6D3-CEDE-4A62-9BD0-558570F65543}" type="presOf" srcId="{6FD63FC1-8295-4027-A4B6-78DB8516535D}" destId="{655557B3-168F-43AE-ACAF-3526BE9983A2}" srcOrd="0" destOrd="0" presId="urn:microsoft.com/office/officeart/2005/8/layout/hierarchy2"/>
    <dgm:cxn modelId="{8400D77A-0DDF-4EF3-A9A3-C69CAA09F816}" type="presOf" srcId="{D9AA2ED8-A615-4E0A-93C0-84E0D2CBA4C0}" destId="{265A1BB0-6CA6-4B15-AA72-CB511F863ACA}" srcOrd="1" destOrd="0" presId="urn:microsoft.com/office/officeart/2005/8/layout/hierarchy2"/>
    <dgm:cxn modelId="{56EF755B-8B26-4E2D-9B6F-2A276F503861}" srcId="{3373F2B8-EEB6-4C90-B7A3-836CB6E350A7}" destId="{6FD63FC1-8295-4027-A4B6-78DB8516535D}" srcOrd="0" destOrd="0" parTransId="{3E4713D5-EA14-4D19-85BB-BD3AC8F52390}" sibTransId="{872C37B9-78F7-4621-B328-A45124993C03}"/>
    <dgm:cxn modelId="{DC0B4721-26F6-4B92-BDD7-D5CFF7CB7C3B}" srcId="{49FE4DFF-6801-49C7-A317-1E269F171593}" destId="{46C259B9-417C-42E7-A77A-030ECF999BDF}" srcOrd="0" destOrd="0" parTransId="{95D4ABC2-476B-4353-B36D-9B3F47C49044}" sibTransId="{E6518064-9610-48B7-A7EB-F44C32F2D17E}"/>
    <dgm:cxn modelId="{931170B2-57A6-4FED-AAFF-2939A22D69A5}" type="presOf" srcId="{3373F2B8-EEB6-4C90-B7A3-836CB6E350A7}" destId="{F069B3D4-AC88-4133-98B8-951F80C073C2}" srcOrd="0" destOrd="0" presId="urn:microsoft.com/office/officeart/2005/8/layout/hierarchy2"/>
    <dgm:cxn modelId="{2BD01DD0-C051-48E7-A0FE-F2983E053339}" type="presOf" srcId="{690DB70F-50F9-443C-94C6-DD3C7A260D62}" destId="{586ED74F-FEC0-436F-AF63-772B45F91693}" srcOrd="0" destOrd="0" presId="urn:microsoft.com/office/officeart/2005/8/layout/hierarchy2"/>
    <dgm:cxn modelId="{05E6F4A7-1F47-4856-AB68-381CF3ABD963}" type="presOf" srcId="{D9AA2ED8-A615-4E0A-93C0-84E0D2CBA4C0}" destId="{C8359079-1F40-4948-98D3-2ABEF42623C9}" srcOrd="0" destOrd="0" presId="urn:microsoft.com/office/officeart/2005/8/layout/hierarchy2"/>
    <dgm:cxn modelId="{3614B9D9-A0AB-4EB8-BEBE-1DCFB4F5A765}" type="presOf" srcId="{3E4713D5-EA14-4D19-85BB-BD3AC8F52390}" destId="{2990B2E4-27D8-4C99-B746-62B959A05561}" srcOrd="0" destOrd="0" presId="urn:microsoft.com/office/officeart/2005/8/layout/hierarchy2"/>
    <dgm:cxn modelId="{3C7808FD-4372-4475-B48F-2023EDF5E434}" srcId="{3373F2B8-EEB6-4C90-B7A3-836CB6E350A7}" destId="{690DB70F-50F9-443C-94C6-DD3C7A260D62}" srcOrd="1" destOrd="0" parTransId="{A28C33BB-A8F8-4416-82FB-CCB36B43BA0A}" sibTransId="{2D6966F0-A003-487F-B261-000DA25F45FF}"/>
    <dgm:cxn modelId="{A33FE151-53BB-4339-9B06-9DFAD46C58F4}" type="presOf" srcId="{A28C33BB-A8F8-4416-82FB-CCB36B43BA0A}" destId="{405BB9DA-AACF-439E-BA8C-BE5F6C7407A6}" srcOrd="0" destOrd="0" presId="urn:microsoft.com/office/officeart/2005/8/layout/hierarchy2"/>
    <dgm:cxn modelId="{04A804BF-534E-40AF-B447-E1E7B77CCEC2}" type="presOf" srcId="{46C259B9-417C-42E7-A77A-030ECF999BDF}" destId="{64CC0E52-C67C-403B-BC03-8D32EF9FCFAA}" srcOrd="0" destOrd="0" presId="urn:microsoft.com/office/officeart/2005/8/layout/hierarchy2"/>
    <dgm:cxn modelId="{5F163D6F-2141-4B8F-AA90-0B6A2214979F}" type="presOf" srcId="{49FE4DFF-6801-49C7-A317-1E269F171593}" destId="{C5F61BEF-434B-4692-8AEF-953A7F862BD6}" srcOrd="0" destOrd="0" presId="urn:microsoft.com/office/officeart/2005/8/layout/hierarchy2"/>
    <dgm:cxn modelId="{669FC35F-8E11-4118-8EA1-CE65382CE005}" srcId="{46C259B9-417C-42E7-A77A-030ECF999BDF}" destId="{3373F2B8-EEB6-4C90-B7A3-836CB6E350A7}" srcOrd="0" destOrd="0" parTransId="{D9AA2ED8-A615-4E0A-93C0-84E0D2CBA4C0}" sibTransId="{6925B890-B37E-4667-A852-E819C85009C4}"/>
    <dgm:cxn modelId="{944C838F-D409-431E-91BC-276573D57677}" type="presOf" srcId="{A28C33BB-A8F8-4416-82FB-CCB36B43BA0A}" destId="{B505E952-14D1-41FA-82DB-4A5B99A9012C}" srcOrd="1" destOrd="0" presId="urn:microsoft.com/office/officeart/2005/8/layout/hierarchy2"/>
    <dgm:cxn modelId="{339BF3CA-C7A7-4DCA-82DA-91677079CF84}" type="presOf" srcId="{3E4713D5-EA14-4D19-85BB-BD3AC8F52390}" destId="{22C5FA12-2E62-4F77-A23A-BABFF34FF52B}" srcOrd="1" destOrd="0" presId="urn:microsoft.com/office/officeart/2005/8/layout/hierarchy2"/>
    <dgm:cxn modelId="{753A0F19-C84A-42A6-93E1-44B9D0948B32}" type="presParOf" srcId="{C5F61BEF-434B-4692-8AEF-953A7F862BD6}" destId="{249A1FD5-0701-48FE-B711-5E1A88DA432F}" srcOrd="0" destOrd="0" presId="urn:microsoft.com/office/officeart/2005/8/layout/hierarchy2"/>
    <dgm:cxn modelId="{2DB97202-70DF-4FA5-BF93-CDD834D541EB}" type="presParOf" srcId="{249A1FD5-0701-48FE-B711-5E1A88DA432F}" destId="{64CC0E52-C67C-403B-BC03-8D32EF9FCFAA}" srcOrd="0" destOrd="0" presId="urn:microsoft.com/office/officeart/2005/8/layout/hierarchy2"/>
    <dgm:cxn modelId="{E992C4DC-0CA3-42C5-8AA3-631A28F7DA43}" type="presParOf" srcId="{249A1FD5-0701-48FE-B711-5E1A88DA432F}" destId="{2662775E-CB64-4DA4-824F-B7B6D8549F90}" srcOrd="1" destOrd="0" presId="urn:microsoft.com/office/officeart/2005/8/layout/hierarchy2"/>
    <dgm:cxn modelId="{C3729CF4-4360-473C-8DC8-79FB2D902ADF}" type="presParOf" srcId="{2662775E-CB64-4DA4-824F-B7B6D8549F90}" destId="{C8359079-1F40-4948-98D3-2ABEF42623C9}" srcOrd="0" destOrd="0" presId="urn:microsoft.com/office/officeart/2005/8/layout/hierarchy2"/>
    <dgm:cxn modelId="{EC4962BE-B679-48F7-9596-9D9DB0D55620}" type="presParOf" srcId="{C8359079-1F40-4948-98D3-2ABEF42623C9}" destId="{265A1BB0-6CA6-4B15-AA72-CB511F863ACA}" srcOrd="0" destOrd="0" presId="urn:microsoft.com/office/officeart/2005/8/layout/hierarchy2"/>
    <dgm:cxn modelId="{CA583EDE-6D92-402A-8E74-CA906F4E1BC4}" type="presParOf" srcId="{2662775E-CB64-4DA4-824F-B7B6D8549F90}" destId="{F93A8EEF-6F98-4F18-8FC3-0A56388F6A0B}" srcOrd="1" destOrd="0" presId="urn:microsoft.com/office/officeart/2005/8/layout/hierarchy2"/>
    <dgm:cxn modelId="{201D1B67-B25C-48ED-B85F-CCC48EC93DEC}" type="presParOf" srcId="{F93A8EEF-6F98-4F18-8FC3-0A56388F6A0B}" destId="{F069B3D4-AC88-4133-98B8-951F80C073C2}" srcOrd="0" destOrd="0" presId="urn:microsoft.com/office/officeart/2005/8/layout/hierarchy2"/>
    <dgm:cxn modelId="{D5D07788-178F-405B-BDF2-FACB41393338}" type="presParOf" srcId="{F93A8EEF-6F98-4F18-8FC3-0A56388F6A0B}" destId="{9DF2AAC7-71F5-4F18-AAE5-BC4700A82539}" srcOrd="1" destOrd="0" presId="urn:microsoft.com/office/officeart/2005/8/layout/hierarchy2"/>
    <dgm:cxn modelId="{4A996790-1BC1-4CFE-A62C-DD2BA9D14C6C}" type="presParOf" srcId="{9DF2AAC7-71F5-4F18-AAE5-BC4700A82539}" destId="{2990B2E4-27D8-4C99-B746-62B959A05561}" srcOrd="0" destOrd="0" presId="urn:microsoft.com/office/officeart/2005/8/layout/hierarchy2"/>
    <dgm:cxn modelId="{23277EEC-1982-4651-8C18-8EF74F7F91CD}" type="presParOf" srcId="{2990B2E4-27D8-4C99-B746-62B959A05561}" destId="{22C5FA12-2E62-4F77-A23A-BABFF34FF52B}" srcOrd="0" destOrd="0" presId="urn:microsoft.com/office/officeart/2005/8/layout/hierarchy2"/>
    <dgm:cxn modelId="{3F1BB5D1-4D3E-4C60-9679-0CC3BA647632}" type="presParOf" srcId="{9DF2AAC7-71F5-4F18-AAE5-BC4700A82539}" destId="{A4E88E3A-805D-4832-B505-2D615A96A4FA}" srcOrd="1" destOrd="0" presId="urn:microsoft.com/office/officeart/2005/8/layout/hierarchy2"/>
    <dgm:cxn modelId="{1BA040B0-9ED3-46F2-91BC-E2D48064A75F}" type="presParOf" srcId="{A4E88E3A-805D-4832-B505-2D615A96A4FA}" destId="{655557B3-168F-43AE-ACAF-3526BE9983A2}" srcOrd="0" destOrd="0" presId="urn:microsoft.com/office/officeart/2005/8/layout/hierarchy2"/>
    <dgm:cxn modelId="{213CEE3D-6058-49E3-AEB5-02CEAFAFBB92}" type="presParOf" srcId="{A4E88E3A-805D-4832-B505-2D615A96A4FA}" destId="{4A6E130D-C6A7-4EA6-93CB-4139053025AC}" srcOrd="1" destOrd="0" presId="urn:microsoft.com/office/officeart/2005/8/layout/hierarchy2"/>
    <dgm:cxn modelId="{BAC23ABC-FEDA-4B1A-A657-0A973A7AA29D}" type="presParOf" srcId="{9DF2AAC7-71F5-4F18-AAE5-BC4700A82539}" destId="{405BB9DA-AACF-439E-BA8C-BE5F6C7407A6}" srcOrd="2" destOrd="0" presId="urn:microsoft.com/office/officeart/2005/8/layout/hierarchy2"/>
    <dgm:cxn modelId="{DCBD5202-4566-4F06-80B6-966DC7DB43F2}" type="presParOf" srcId="{405BB9DA-AACF-439E-BA8C-BE5F6C7407A6}" destId="{B505E952-14D1-41FA-82DB-4A5B99A9012C}" srcOrd="0" destOrd="0" presId="urn:microsoft.com/office/officeart/2005/8/layout/hierarchy2"/>
    <dgm:cxn modelId="{C6647275-CC12-4AF8-804D-E60DEC4CBF1A}" type="presParOf" srcId="{9DF2AAC7-71F5-4F18-AAE5-BC4700A82539}" destId="{60B5FD78-B6FD-4678-AAC8-D7A4FAADF05E}" srcOrd="3" destOrd="0" presId="urn:microsoft.com/office/officeart/2005/8/layout/hierarchy2"/>
    <dgm:cxn modelId="{35EA224C-CDA3-4D73-A567-E4344C2EE26C}" type="presParOf" srcId="{60B5FD78-B6FD-4678-AAC8-D7A4FAADF05E}" destId="{586ED74F-FEC0-436F-AF63-772B45F91693}" srcOrd="0" destOrd="0" presId="urn:microsoft.com/office/officeart/2005/8/layout/hierarchy2"/>
    <dgm:cxn modelId="{94E2E4B5-D734-4E09-8BDE-69D95C319143}" type="presParOf" srcId="{60B5FD78-B6FD-4678-AAC8-D7A4FAADF05E}" destId="{F6EAC5B1-BC22-4DFB-9611-D1C9F71B5A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37D97-8399-4889-AB22-111BF8A00344}">
      <dsp:nvSpPr>
        <dsp:cNvPr id="0" name=""/>
        <dsp:cNvSpPr/>
      </dsp:nvSpPr>
      <dsp:spPr>
        <a:xfrm>
          <a:off x="1319927" y="0"/>
          <a:ext cx="1655297" cy="165554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B6B41-601C-49CB-995C-7877508635BC}">
      <dsp:nvSpPr>
        <dsp:cNvPr id="0" name=""/>
        <dsp:cNvSpPr/>
      </dsp:nvSpPr>
      <dsp:spPr>
        <a:xfrm>
          <a:off x="1685802" y="597703"/>
          <a:ext cx="919816" cy="45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Poco capital</a:t>
          </a:r>
          <a:endParaRPr lang="es-EC" sz="1400" kern="1200" dirty="0"/>
        </a:p>
      </dsp:txBody>
      <dsp:txXfrm>
        <a:off x="1685802" y="597703"/>
        <a:ext cx="919816" cy="459798"/>
      </dsp:txXfrm>
    </dsp:sp>
    <dsp:sp modelId="{10376D2E-9992-45F7-AC23-5FB65302C681}">
      <dsp:nvSpPr>
        <dsp:cNvPr id="0" name=""/>
        <dsp:cNvSpPr/>
      </dsp:nvSpPr>
      <dsp:spPr>
        <a:xfrm>
          <a:off x="860174" y="951235"/>
          <a:ext cx="1655297" cy="16555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0B152-9906-4E30-818A-EEB1777B9B4C}">
      <dsp:nvSpPr>
        <dsp:cNvPr id="0" name=""/>
        <dsp:cNvSpPr/>
      </dsp:nvSpPr>
      <dsp:spPr>
        <a:xfrm>
          <a:off x="1227915" y="1554441"/>
          <a:ext cx="919816" cy="45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Salarios marginales</a:t>
          </a:r>
          <a:endParaRPr lang="es-EC" sz="1400" kern="1200" dirty="0"/>
        </a:p>
      </dsp:txBody>
      <dsp:txXfrm>
        <a:off x="1227915" y="1554441"/>
        <a:ext cx="919816" cy="459798"/>
      </dsp:txXfrm>
    </dsp:sp>
    <dsp:sp modelId="{B13222B5-3B93-4832-AB99-6DB9E2D8B6DB}">
      <dsp:nvSpPr>
        <dsp:cNvPr id="0" name=""/>
        <dsp:cNvSpPr/>
      </dsp:nvSpPr>
      <dsp:spPr>
        <a:xfrm>
          <a:off x="1437741" y="2016303"/>
          <a:ext cx="1422156" cy="142272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7D26F-8234-4EDF-90CE-421D77B1BE42}">
      <dsp:nvSpPr>
        <dsp:cNvPr id="0" name=""/>
        <dsp:cNvSpPr/>
      </dsp:nvSpPr>
      <dsp:spPr>
        <a:xfrm>
          <a:off x="1687978" y="2512555"/>
          <a:ext cx="919816" cy="45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Tecnología simple</a:t>
          </a:r>
          <a:endParaRPr lang="es-EC" sz="1400" kern="1200" dirty="0"/>
        </a:p>
      </dsp:txBody>
      <dsp:txXfrm>
        <a:off x="1687978" y="2512555"/>
        <a:ext cx="919816" cy="4597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0E52-C67C-403B-BC03-8D32EF9FCFAA}">
      <dsp:nvSpPr>
        <dsp:cNvPr id="0" name=""/>
        <dsp:cNvSpPr/>
      </dsp:nvSpPr>
      <dsp:spPr>
        <a:xfrm>
          <a:off x="522724" y="465559"/>
          <a:ext cx="1617563" cy="808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Fuentes de información</a:t>
          </a:r>
          <a:endParaRPr lang="es-EC" sz="2200" kern="1200" dirty="0"/>
        </a:p>
      </dsp:txBody>
      <dsp:txXfrm>
        <a:off x="546412" y="489247"/>
        <a:ext cx="1570187" cy="761405"/>
      </dsp:txXfrm>
    </dsp:sp>
    <dsp:sp modelId="{2990B2E4-27D8-4C99-B746-62B959A05561}">
      <dsp:nvSpPr>
        <dsp:cNvPr id="0" name=""/>
        <dsp:cNvSpPr/>
      </dsp:nvSpPr>
      <dsp:spPr>
        <a:xfrm rot="19457599">
          <a:off x="2065393" y="595589"/>
          <a:ext cx="796814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796814" y="418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43880" y="617504"/>
        <a:ext cx="39840" cy="39840"/>
      </dsp:txXfrm>
    </dsp:sp>
    <dsp:sp modelId="{655557B3-168F-43AE-ACAF-3526BE9983A2}">
      <dsp:nvSpPr>
        <dsp:cNvPr id="0" name=""/>
        <dsp:cNvSpPr/>
      </dsp:nvSpPr>
      <dsp:spPr>
        <a:xfrm>
          <a:off x="2787313" y="509"/>
          <a:ext cx="1617563" cy="808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Primarias  </a:t>
          </a:r>
          <a:endParaRPr lang="es-EC" sz="2200" kern="1200" dirty="0"/>
        </a:p>
      </dsp:txBody>
      <dsp:txXfrm>
        <a:off x="2811001" y="24197"/>
        <a:ext cx="1570187" cy="761405"/>
      </dsp:txXfrm>
    </dsp:sp>
    <dsp:sp modelId="{405BB9DA-AACF-439E-BA8C-BE5F6C7407A6}">
      <dsp:nvSpPr>
        <dsp:cNvPr id="0" name=""/>
        <dsp:cNvSpPr/>
      </dsp:nvSpPr>
      <dsp:spPr>
        <a:xfrm rot="2142401">
          <a:off x="2065393" y="1060638"/>
          <a:ext cx="796814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796814" y="418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43880" y="1082554"/>
        <a:ext cx="39840" cy="39840"/>
      </dsp:txXfrm>
    </dsp:sp>
    <dsp:sp modelId="{586ED74F-FEC0-436F-AF63-772B45F91693}">
      <dsp:nvSpPr>
        <dsp:cNvPr id="0" name=""/>
        <dsp:cNvSpPr/>
      </dsp:nvSpPr>
      <dsp:spPr>
        <a:xfrm>
          <a:off x="2787313" y="930608"/>
          <a:ext cx="1617563" cy="808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Secundarias</a:t>
          </a:r>
          <a:endParaRPr lang="es-EC" sz="2200" kern="1200" dirty="0"/>
        </a:p>
      </dsp:txBody>
      <dsp:txXfrm>
        <a:off x="2811001" y="954296"/>
        <a:ext cx="1570187" cy="7614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0E52-C67C-403B-BC03-8D32EF9FCFAA}">
      <dsp:nvSpPr>
        <dsp:cNvPr id="0" name=""/>
        <dsp:cNvSpPr/>
      </dsp:nvSpPr>
      <dsp:spPr>
        <a:xfrm>
          <a:off x="1851" y="986798"/>
          <a:ext cx="1452841" cy="726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Tipo de muestreo</a:t>
          </a:r>
          <a:endParaRPr lang="es-EC" sz="1800" kern="1200" dirty="0"/>
        </a:p>
      </dsp:txBody>
      <dsp:txXfrm>
        <a:off x="23127" y="1008074"/>
        <a:ext cx="1410289" cy="683868"/>
      </dsp:txXfrm>
    </dsp:sp>
    <dsp:sp modelId="{C8359079-1F40-4948-98D3-2ABEF42623C9}">
      <dsp:nvSpPr>
        <dsp:cNvPr id="0" name=""/>
        <dsp:cNvSpPr/>
      </dsp:nvSpPr>
      <dsp:spPr>
        <a:xfrm>
          <a:off x="1454692" y="1325795"/>
          <a:ext cx="591437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591437" y="242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35625" y="1335223"/>
        <a:ext cx="29571" cy="29571"/>
      </dsp:txXfrm>
    </dsp:sp>
    <dsp:sp modelId="{F069B3D4-AC88-4133-98B8-951F80C073C2}">
      <dsp:nvSpPr>
        <dsp:cNvPr id="0" name=""/>
        <dsp:cNvSpPr/>
      </dsp:nvSpPr>
      <dsp:spPr>
        <a:xfrm>
          <a:off x="2046130" y="986798"/>
          <a:ext cx="1452841" cy="726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Probabilístico</a:t>
          </a:r>
          <a:endParaRPr lang="es-EC" sz="1800" kern="1200" dirty="0"/>
        </a:p>
      </dsp:txBody>
      <dsp:txXfrm>
        <a:off x="2067406" y="1008074"/>
        <a:ext cx="1410289" cy="683868"/>
      </dsp:txXfrm>
    </dsp:sp>
    <dsp:sp modelId="{2990B2E4-27D8-4C99-B746-62B959A05561}">
      <dsp:nvSpPr>
        <dsp:cNvPr id="0" name=""/>
        <dsp:cNvSpPr/>
      </dsp:nvSpPr>
      <dsp:spPr>
        <a:xfrm>
          <a:off x="3498972" y="1325795"/>
          <a:ext cx="570836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570836" y="2421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770119" y="1335738"/>
        <a:ext cx="28541" cy="28541"/>
      </dsp:txXfrm>
    </dsp:sp>
    <dsp:sp modelId="{655557B3-168F-43AE-ACAF-3526BE9983A2}">
      <dsp:nvSpPr>
        <dsp:cNvPr id="0" name=""/>
        <dsp:cNvSpPr/>
      </dsp:nvSpPr>
      <dsp:spPr>
        <a:xfrm>
          <a:off x="4069808" y="986798"/>
          <a:ext cx="1452841" cy="726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Estratificado </a:t>
          </a:r>
          <a:endParaRPr lang="es-EC" sz="1800" kern="1200" dirty="0"/>
        </a:p>
      </dsp:txBody>
      <dsp:txXfrm>
        <a:off x="4091084" y="1008074"/>
        <a:ext cx="1410289" cy="6838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DAEA1-2503-45C2-93F4-D2D441728E79}">
      <dsp:nvSpPr>
        <dsp:cNvPr id="0" name=""/>
        <dsp:cNvSpPr/>
      </dsp:nvSpPr>
      <dsp:spPr>
        <a:xfrm>
          <a:off x="0" y="4300"/>
          <a:ext cx="73533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Variable independiente</a:t>
          </a:r>
          <a:endParaRPr lang="es-EC" sz="2500" kern="1200" dirty="0"/>
        </a:p>
      </dsp:txBody>
      <dsp:txXfrm>
        <a:off x="28557" y="32857"/>
        <a:ext cx="7296186" cy="527886"/>
      </dsp:txXfrm>
    </dsp:sp>
    <dsp:sp modelId="{3A4E0CF0-7D3D-4D26-B38A-853B4C09B275}">
      <dsp:nvSpPr>
        <dsp:cNvPr id="0" name=""/>
        <dsp:cNvSpPr/>
      </dsp:nvSpPr>
      <dsp:spPr>
        <a:xfrm>
          <a:off x="0" y="589300"/>
          <a:ext cx="73533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46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/>
            <a:t>Incremento de vendedores ambulantes</a:t>
          </a:r>
          <a:endParaRPr lang="es-EC" sz="2000" kern="1200" dirty="0"/>
        </a:p>
      </dsp:txBody>
      <dsp:txXfrm>
        <a:off x="0" y="589300"/>
        <a:ext cx="7353300" cy="414000"/>
      </dsp:txXfrm>
    </dsp:sp>
    <dsp:sp modelId="{0ECF0C1F-1501-40A3-B64D-6DE97CA548CD}">
      <dsp:nvSpPr>
        <dsp:cNvPr id="0" name=""/>
        <dsp:cNvSpPr/>
      </dsp:nvSpPr>
      <dsp:spPr>
        <a:xfrm>
          <a:off x="0" y="1003300"/>
          <a:ext cx="73533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Variable dependiente</a:t>
          </a:r>
          <a:endParaRPr lang="es-EC" sz="2500" kern="1200" dirty="0"/>
        </a:p>
      </dsp:txBody>
      <dsp:txXfrm>
        <a:off x="28557" y="1031857"/>
        <a:ext cx="7296186" cy="527886"/>
      </dsp:txXfrm>
    </dsp:sp>
    <dsp:sp modelId="{A82474BF-B526-46BB-99E4-08D837EB15DA}">
      <dsp:nvSpPr>
        <dsp:cNvPr id="0" name=""/>
        <dsp:cNvSpPr/>
      </dsp:nvSpPr>
      <dsp:spPr>
        <a:xfrm>
          <a:off x="0" y="1588300"/>
          <a:ext cx="73533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46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/>
            <a:t>Bajo nivel educativo</a:t>
          </a:r>
          <a:endParaRPr lang="es-EC" sz="2000" kern="1200" dirty="0"/>
        </a:p>
      </dsp:txBody>
      <dsp:txXfrm>
        <a:off x="0" y="1588300"/>
        <a:ext cx="7353300" cy="414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6F2D-A081-4AB9-8681-88A1B3D2822D}">
      <dsp:nvSpPr>
        <dsp:cNvPr id="0" name=""/>
        <dsp:cNvSpPr/>
      </dsp:nvSpPr>
      <dsp:spPr>
        <a:xfrm>
          <a:off x="387" y="378584"/>
          <a:ext cx="1666881" cy="200025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Género</a:t>
          </a:r>
          <a:endParaRPr lang="es-EC" sz="1600" kern="1200" dirty="0"/>
        </a:p>
      </dsp:txBody>
      <dsp:txXfrm rot="16200000">
        <a:off x="-653030" y="1032002"/>
        <a:ext cx="1640211" cy="333376"/>
      </dsp:txXfrm>
    </dsp:sp>
    <dsp:sp modelId="{F9CC4278-A2EC-4AA7-A305-FE44F4DFB0B4}">
      <dsp:nvSpPr>
        <dsp:cNvPr id="0" name=""/>
        <dsp:cNvSpPr/>
      </dsp:nvSpPr>
      <dsp:spPr>
        <a:xfrm>
          <a:off x="333763" y="378584"/>
          <a:ext cx="1241826" cy="200025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Femenino y Masculino</a:t>
          </a:r>
          <a:endParaRPr lang="es-EC" sz="2200" kern="1200" dirty="0"/>
        </a:p>
      </dsp:txBody>
      <dsp:txXfrm>
        <a:off x="333763" y="378584"/>
        <a:ext cx="1241826" cy="2000257"/>
      </dsp:txXfrm>
    </dsp:sp>
    <dsp:sp modelId="{820D2B6F-D430-4EA1-81AB-A05530301079}">
      <dsp:nvSpPr>
        <dsp:cNvPr id="0" name=""/>
        <dsp:cNvSpPr/>
      </dsp:nvSpPr>
      <dsp:spPr>
        <a:xfrm>
          <a:off x="1725609" y="378584"/>
          <a:ext cx="1666881" cy="200025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Nivel económico</a:t>
          </a:r>
          <a:endParaRPr lang="es-EC" sz="1600" kern="1200" dirty="0"/>
        </a:p>
      </dsp:txBody>
      <dsp:txXfrm rot="16200000">
        <a:off x="1072191" y="1032002"/>
        <a:ext cx="1640211" cy="333376"/>
      </dsp:txXfrm>
    </dsp:sp>
    <dsp:sp modelId="{D8E322D1-08FC-46C2-B832-88825A52AD14}">
      <dsp:nvSpPr>
        <dsp:cNvPr id="0" name=""/>
        <dsp:cNvSpPr/>
      </dsp:nvSpPr>
      <dsp:spPr>
        <a:xfrm rot="5400000">
          <a:off x="1586869" y="1969435"/>
          <a:ext cx="294148" cy="2500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F30E7-D9B3-4555-B25F-546D3649CFD3}">
      <dsp:nvSpPr>
        <dsp:cNvPr id="0" name=""/>
        <dsp:cNvSpPr/>
      </dsp:nvSpPr>
      <dsp:spPr>
        <a:xfrm>
          <a:off x="2058985" y="378584"/>
          <a:ext cx="1241826" cy="200025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Bajo</a:t>
          </a:r>
          <a:endParaRPr lang="es-EC" sz="2200" kern="1200" dirty="0"/>
        </a:p>
      </dsp:txBody>
      <dsp:txXfrm>
        <a:off x="2058985" y="378584"/>
        <a:ext cx="1241826" cy="2000257"/>
      </dsp:txXfrm>
    </dsp:sp>
    <dsp:sp modelId="{98B03A01-059D-4764-9F51-446D3303568F}">
      <dsp:nvSpPr>
        <dsp:cNvPr id="0" name=""/>
        <dsp:cNvSpPr/>
      </dsp:nvSpPr>
      <dsp:spPr>
        <a:xfrm>
          <a:off x="3451218" y="383025"/>
          <a:ext cx="1666881" cy="200025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Sector</a:t>
          </a:r>
          <a:endParaRPr lang="es-EC" sz="1600" kern="1200" dirty="0"/>
        </a:p>
      </dsp:txBody>
      <dsp:txXfrm rot="16200000">
        <a:off x="2797801" y="1036442"/>
        <a:ext cx="1640211" cy="333376"/>
      </dsp:txXfrm>
    </dsp:sp>
    <dsp:sp modelId="{0FA004C9-8B72-4134-BF14-B7E2C3712811}">
      <dsp:nvSpPr>
        <dsp:cNvPr id="0" name=""/>
        <dsp:cNvSpPr/>
      </dsp:nvSpPr>
      <dsp:spPr>
        <a:xfrm rot="5400000">
          <a:off x="3312091" y="1969435"/>
          <a:ext cx="294148" cy="2500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B8698-AE2E-4219-81BC-BA2338BACE92}">
      <dsp:nvSpPr>
        <dsp:cNvPr id="0" name=""/>
        <dsp:cNvSpPr/>
      </dsp:nvSpPr>
      <dsp:spPr>
        <a:xfrm>
          <a:off x="3784595" y="383025"/>
          <a:ext cx="1241826" cy="200025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Ciudad de Ibarra</a:t>
          </a:r>
          <a:endParaRPr lang="es-EC" sz="2200" kern="1200" dirty="0"/>
        </a:p>
      </dsp:txBody>
      <dsp:txXfrm>
        <a:off x="3784595" y="383025"/>
        <a:ext cx="1241826" cy="20002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414A0-1833-4F22-B935-9C8D7C43EA3D}">
      <dsp:nvSpPr>
        <dsp:cNvPr id="0" name=""/>
        <dsp:cNvSpPr/>
      </dsp:nvSpPr>
      <dsp:spPr>
        <a:xfrm>
          <a:off x="1228351" y="562"/>
          <a:ext cx="1113584" cy="460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Selección de encuestadores</a:t>
          </a:r>
        </a:p>
      </dsp:txBody>
      <dsp:txXfrm>
        <a:off x="1241836" y="14047"/>
        <a:ext cx="1086614" cy="433426"/>
      </dsp:txXfrm>
    </dsp:sp>
    <dsp:sp modelId="{E39E53DF-9869-4D7C-8FC3-24122F68F06E}">
      <dsp:nvSpPr>
        <dsp:cNvPr id="0" name=""/>
        <dsp:cNvSpPr/>
      </dsp:nvSpPr>
      <dsp:spPr>
        <a:xfrm rot="5400000">
          <a:off x="1698819" y="472468"/>
          <a:ext cx="172648" cy="207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dk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722990" y="489733"/>
        <a:ext cx="124306" cy="120854"/>
      </dsp:txXfrm>
    </dsp:sp>
    <dsp:sp modelId="{E3F0A8CC-A3AD-43CE-B4C6-30109BDF6DFE}">
      <dsp:nvSpPr>
        <dsp:cNvPr id="0" name=""/>
        <dsp:cNvSpPr/>
      </dsp:nvSpPr>
      <dsp:spPr>
        <a:xfrm>
          <a:off x="1228351" y="691157"/>
          <a:ext cx="1113584" cy="460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Capacitación </a:t>
          </a:r>
        </a:p>
      </dsp:txBody>
      <dsp:txXfrm>
        <a:off x="1241836" y="704642"/>
        <a:ext cx="1086614" cy="433426"/>
      </dsp:txXfrm>
    </dsp:sp>
    <dsp:sp modelId="{82F20ED3-0CB3-4084-AC6E-8507FCB2A7E6}">
      <dsp:nvSpPr>
        <dsp:cNvPr id="0" name=""/>
        <dsp:cNvSpPr/>
      </dsp:nvSpPr>
      <dsp:spPr>
        <a:xfrm rot="5400000">
          <a:off x="1698819" y="1163063"/>
          <a:ext cx="172648" cy="207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dk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722990" y="1180328"/>
        <a:ext cx="124306" cy="120854"/>
      </dsp:txXfrm>
    </dsp:sp>
    <dsp:sp modelId="{946E88E9-26AD-404A-8B26-6105EA61316D}">
      <dsp:nvSpPr>
        <dsp:cNvPr id="0" name=""/>
        <dsp:cNvSpPr/>
      </dsp:nvSpPr>
      <dsp:spPr>
        <a:xfrm>
          <a:off x="1228351" y="1381752"/>
          <a:ext cx="1113584" cy="460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Supervisión</a:t>
          </a:r>
        </a:p>
      </dsp:txBody>
      <dsp:txXfrm>
        <a:off x="1241836" y="1395237"/>
        <a:ext cx="1086614" cy="433426"/>
      </dsp:txXfrm>
    </dsp:sp>
    <dsp:sp modelId="{76867470-C618-4792-9EFB-8C52C64DDAB7}">
      <dsp:nvSpPr>
        <dsp:cNvPr id="0" name=""/>
        <dsp:cNvSpPr/>
      </dsp:nvSpPr>
      <dsp:spPr>
        <a:xfrm rot="5400000">
          <a:off x="1698819" y="1853659"/>
          <a:ext cx="172648" cy="207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dk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722990" y="1870924"/>
        <a:ext cx="124306" cy="120854"/>
      </dsp:txXfrm>
    </dsp:sp>
    <dsp:sp modelId="{E54F8517-2D0D-46DB-BF9F-7143CF389141}">
      <dsp:nvSpPr>
        <dsp:cNvPr id="0" name=""/>
        <dsp:cNvSpPr/>
      </dsp:nvSpPr>
      <dsp:spPr>
        <a:xfrm>
          <a:off x="1228351" y="2072347"/>
          <a:ext cx="1113584" cy="460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Logística</a:t>
          </a:r>
        </a:p>
      </dsp:txBody>
      <dsp:txXfrm>
        <a:off x="1241836" y="2085832"/>
        <a:ext cx="1086614" cy="433426"/>
      </dsp:txXfrm>
    </dsp:sp>
    <dsp:sp modelId="{019EB252-40E0-4AF2-9447-923DD7641C0E}">
      <dsp:nvSpPr>
        <dsp:cNvPr id="0" name=""/>
        <dsp:cNvSpPr/>
      </dsp:nvSpPr>
      <dsp:spPr>
        <a:xfrm rot="5400000">
          <a:off x="1698819" y="2544254"/>
          <a:ext cx="172648" cy="207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dk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722990" y="2561519"/>
        <a:ext cx="124306" cy="120854"/>
      </dsp:txXfrm>
    </dsp:sp>
    <dsp:sp modelId="{7FDCBC80-E239-4D8C-BE3D-5714FBDB4A77}">
      <dsp:nvSpPr>
        <dsp:cNvPr id="0" name=""/>
        <dsp:cNvSpPr/>
      </dsp:nvSpPr>
      <dsp:spPr>
        <a:xfrm>
          <a:off x="1228351" y="2762942"/>
          <a:ext cx="1113584" cy="460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Tecnología </a:t>
          </a:r>
        </a:p>
      </dsp:txBody>
      <dsp:txXfrm>
        <a:off x="1241836" y="2776427"/>
        <a:ext cx="1086614" cy="433426"/>
      </dsp:txXfrm>
    </dsp:sp>
    <dsp:sp modelId="{E80710C7-EE61-4352-B53A-305DDA52D8E4}">
      <dsp:nvSpPr>
        <dsp:cNvPr id="0" name=""/>
        <dsp:cNvSpPr/>
      </dsp:nvSpPr>
      <dsp:spPr>
        <a:xfrm rot="5400000">
          <a:off x="1698819" y="3234849"/>
          <a:ext cx="172648" cy="207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dk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722990" y="3252114"/>
        <a:ext cx="124306" cy="120854"/>
      </dsp:txXfrm>
    </dsp:sp>
    <dsp:sp modelId="{18158A2B-475E-48BD-BCAC-AFF4C6485C9C}">
      <dsp:nvSpPr>
        <dsp:cNvPr id="0" name=""/>
        <dsp:cNvSpPr/>
      </dsp:nvSpPr>
      <dsp:spPr>
        <a:xfrm>
          <a:off x="1228351" y="3453537"/>
          <a:ext cx="1113584" cy="460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Sesgos</a:t>
          </a:r>
        </a:p>
      </dsp:txBody>
      <dsp:txXfrm>
        <a:off x="1241836" y="3467022"/>
        <a:ext cx="1086614" cy="433426"/>
      </dsp:txXfrm>
    </dsp:sp>
    <dsp:sp modelId="{203101F3-3A06-4F95-9CC8-FD61DFD24E26}">
      <dsp:nvSpPr>
        <dsp:cNvPr id="0" name=""/>
        <dsp:cNvSpPr/>
      </dsp:nvSpPr>
      <dsp:spPr>
        <a:xfrm rot="5400000">
          <a:off x="1698819" y="3925444"/>
          <a:ext cx="172648" cy="207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dk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722990" y="3942709"/>
        <a:ext cx="124306" cy="120854"/>
      </dsp:txXfrm>
    </dsp:sp>
    <dsp:sp modelId="{621AF05E-F873-43B2-827B-FC5D85023442}">
      <dsp:nvSpPr>
        <dsp:cNvPr id="0" name=""/>
        <dsp:cNvSpPr/>
      </dsp:nvSpPr>
      <dsp:spPr>
        <a:xfrm>
          <a:off x="1228351" y="4144133"/>
          <a:ext cx="1113584" cy="460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Reglamentos</a:t>
          </a:r>
        </a:p>
      </dsp:txBody>
      <dsp:txXfrm>
        <a:off x="1241836" y="4157618"/>
        <a:ext cx="1086614" cy="4334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E829A-BCE2-44AF-AE18-A4064BB98971}">
      <dsp:nvSpPr>
        <dsp:cNvPr id="0" name=""/>
        <dsp:cNvSpPr/>
      </dsp:nvSpPr>
      <dsp:spPr>
        <a:xfrm>
          <a:off x="3151718" y="1832191"/>
          <a:ext cx="1327149" cy="1327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Objetivos</a:t>
          </a:r>
          <a:endParaRPr lang="es-EC" sz="2000" kern="1200" dirty="0"/>
        </a:p>
      </dsp:txBody>
      <dsp:txXfrm>
        <a:off x="3216504" y="1896977"/>
        <a:ext cx="1197577" cy="1197577"/>
      </dsp:txXfrm>
    </dsp:sp>
    <dsp:sp modelId="{27265F13-F26B-496F-9437-642D59A98A3C}">
      <dsp:nvSpPr>
        <dsp:cNvPr id="0" name=""/>
        <dsp:cNvSpPr/>
      </dsp:nvSpPr>
      <dsp:spPr>
        <a:xfrm rot="16200000">
          <a:off x="3349823" y="1366721"/>
          <a:ext cx="9309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94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CBE26-D158-4DE0-B176-770B440E13CF}">
      <dsp:nvSpPr>
        <dsp:cNvPr id="0" name=""/>
        <dsp:cNvSpPr/>
      </dsp:nvSpPr>
      <dsp:spPr>
        <a:xfrm>
          <a:off x="2869502" y="12060"/>
          <a:ext cx="1891583" cy="889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Simplifica grandes conjuntos de datos </a:t>
          </a:r>
          <a:endParaRPr lang="es-EC" sz="1600" kern="1200" dirty="0"/>
        </a:p>
      </dsp:txBody>
      <dsp:txXfrm>
        <a:off x="2912909" y="55467"/>
        <a:ext cx="1804769" cy="802376"/>
      </dsp:txXfrm>
    </dsp:sp>
    <dsp:sp modelId="{CEEF471F-B0EA-46D1-88DD-027AC19C8A5E}">
      <dsp:nvSpPr>
        <dsp:cNvPr id="0" name=""/>
        <dsp:cNvSpPr/>
      </dsp:nvSpPr>
      <dsp:spPr>
        <a:xfrm rot="1800000">
          <a:off x="4453166" y="2974804"/>
          <a:ext cx="3836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68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05C47-6011-4477-BEF1-4D48F02C2F83}">
      <dsp:nvSpPr>
        <dsp:cNvPr id="0" name=""/>
        <dsp:cNvSpPr/>
      </dsp:nvSpPr>
      <dsp:spPr>
        <a:xfrm>
          <a:off x="4667434" y="3070726"/>
          <a:ext cx="1827561" cy="889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Toma de decisión acertadas</a:t>
          </a:r>
          <a:endParaRPr lang="es-EC" sz="1700" kern="1200" dirty="0"/>
        </a:p>
      </dsp:txBody>
      <dsp:txXfrm>
        <a:off x="4710841" y="3114133"/>
        <a:ext cx="1740747" cy="802376"/>
      </dsp:txXfrm>
    </dsp:sp>
    <dsp:sp modelId="{25C90AB7-2B15-496C-90EC-57EFBD81ED88}">
      <dsp:nvSpPr>
        <dsp:cNvPr id="0" name=""/>
        <dsp:cNvSpPr/>
      </dsp:nvSpPr>
      <dsp:spPr>
        <a:xfrm rot="9000000">
          <a:off x="2768421" y="2981585"/>
          <a:ext cx="4108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081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AE038-EBE3-48A4-9B31-FFAA635779C9}">
      <dsp:nvSpPr>
        <dsp:cNvPr id="0" name=""/>
        <dsp:cNvSpPr/>
      </dsp:nvSpPr>
      <dsp:spPr>
        <a:xfrm>
          <a:off x="1302803" y="2618870"/>
          <a:ext cx="1493137" cy="1792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Encuentra relaciones entre variables</a:t>
          </a:r>
          <a:endParaRPr lang="es-EC" sz="2100" kern="1200" dirty="0"/>
        </a:p>
      </dsp:txBody>
      <dsp:txXfrm>
        <a:off x="1375692" y="2691759"/>
        <a:ext cx="1347359" cy="16471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6B2B4-9B9C-4D72-9B28-ED24AF400958}">
      <dsp:nvSpPr>
        <dsp:cNvPr id="0" name=""/>
        <dsp:cNvSpPr/>
      </dsp:nvSpPr>
      <dsp:spPr>
        <a:xfrm>
          <a:off x="2494" y="764264"/>
          <a:ext cx="1574712" cy="12988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/>
            <a:t>Objetivos que deben alcanzarse</a:t>
          </a:r>
        </a:p>
      </dsp:txBody>
      <dsp:txXfrm>
        <a:off x="32383" y="794153"/>
        <a:ext cx="1514934" cy="960714"/>
      </dsp:txXfrm>
    </dsp:sp>
    <dsp:sp modelId="{D6A5B2F3-BB42-4CBB-A028-C985F9E050B6}">
      <dsp:nvSpPr>
        <dsp:cNvPr id="0" name=""/>
        <dsp:cNvSpPr/>
      </dsp:nvSpPr>
      <dsp:spPr>
        <a:xfrm>
          <a:off x="884141" y="1061750"/>
          <a:ext cx="1754121" cy="1754121"/>
        </a:xfrm>
        <a:prstGeom prst="leftCircularArrow">
          <a:avLst>
            <a:gd name="adj1" fmla="val 3253"/>
            <a:gd name="adj2" fmla="val 401320"/>
            <a:gd name="adj3" fmla="val 2176831"/>
            <a:gd name="adj4" fmla="val 9024489"/>
            <a:gd name="adj5" fmla="val 379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32E051-F366-412D-ABC2-25E35CFD93E7}">
      <dsp:nvSpPr>
        <dsp:cNvPr id="0" name=""/>
        <dsp:cNvSpPr/>
      </dsp:nvSpPr>
      <dsp:spPr>
        <a:xfrm>
          <a:off x="352430" y="1784757"/>
          <a:ext cx="1399744" cy="556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>
              <a:solidFill>
                <a:schemeClr val="accent2">
                  <a:lumMod val="50000"/>
                </a:schemeClr>
              </a:solidFill>
            </a:rPr>
            <a:t>Metas</a:t>
          </a:r>
        </a:p>
      </dsp:txBody>
      <dsp:txXfrm>
        <a:off x="368733" y="1801060"/>
        <a:ext cx="1367138" cy="524026"/>
      </dsp:txXfrm>
    </dsp:sp>
    <dsp:sp modelId="{974EADD8-44CC-44E2-B571-3957F58DF3F1}">
      <dsp:nvSpPr>
        <dsp:cNvPr id="0" name=""/>
        <dsp:cNvSpPr/>
      </dsp:nvSpPr>
      <dsp:spPr>
        <a:xfrm>
          <a:off x="2023934" y="764264"/>
          <a:ext cx="1574712" cy="12988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/>
            <a:t>Guían o limitan la acción.</a:t>
          </a:r>
        </a:p>
      </dsp:txBody>
      <dsp:txXfrm>
        <a:off x="2053823" y="1072469"/>
        <a:ext cx="1514934" cy="960714"/>
      </dsp:txXfrm>
    </dsp:sp>
    <dsp:sp modelId="{87FB3A5A-1EEB-44DA-B3B4-DDA5AC6CF858}">
      <dsp:nvSpPr>
        <dsp:cNvPr id="0" name=""/>
        <dsp:cNvSpPr/>
      </dsp:nvSpPr>
      <dsp:spPr>
        <a:xfrm>
          <a:off x="2892459" y="-39459"/>
          <a:ext cx="1955335" cy="1955335"/>
        </a:xfrm>
        <a:prstGeom prst="circularArrow">
          <a:avLst>
            <a:gd name="adj1" fmla="val 2919"/>
            <a:gd name="adj2" fmla="val 357193"/>
            <a:gd name="adj3" fmla="val 19467297"/>
            <a:gd name="adj4" fmla="val 12575511"/>
            <a:gd name="adj5" fmla="val 34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FADFB3-B989-4E02-8187-34432AE99A12}">
      <dsp:nvSpPr>
        <dsp:cNvPr id="0" name=""/>
        <dsp:cNvSpPr/>
      </dsp:nvSpPr>
      <dsp:spPr>
        <a:xfrm>
          <a:off x="2373870" y="485948"/>
          <a:ext cx="1399744" cy="556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>
              <a:solidFill>
                <a:schemeClr val="accent2">
                  <a:lumMod val="50000"/>
                </a:schemeClr>
              </a:solidFill>
            </a:rPr>
            <a:t>Políticas</a:t>
          </a:r>
        </a:p>
      </dsp:txBody>
      <dsp:txXfrm>
        <a:off x="2390173" y="502251"/>
        <a:ext cx="1367138" cy="524026"/>
      </dsp:txXfrm>
    </dsp:sp>
    <dsp:sp modelId="{1E25A5EA-BC64-49B4-AE60-6D4FEA329AE8}">
      <dsp:nvSpPr>
        <dsp:cNvPr id="0" name=""/>
        <dsp:cNvSpPr/>
      </dsp:nvSpPr>
      <dsp:spPr>
        <a:xfrm>
          <a:off x="4045375" y="764264"/>
          <a:ext cx="1574712" cy="12988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/>
            <a:t>Programas que deben lograr las metas.</a:t>
          </a:r>
        </a:p>
      </dsp:txBody>
      <dsp:txXfrm>
        <a:off x="4075264" y="794153"/>
        <a:ext cx="1514934" cy="960714"/>
      </dsp:txXfrm>
    </dsp:sp>
    <dsp:sp modelId="{EA69366B-526E-437E-A573-23273D52A846}">
      <dsp:nvSpPr>
        <dsp:cNvPr id="0" name=""/>
        <dsp:cNvSpPr/>
      </dsp:nvSpPr>
      <dsp:spPr>
        <a:xfrm>
          <a:off x="4395311" y="1784757"/>
          <a:ext cx="1399744" cy="556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solidFill>
                <a:schemeClr val="accent2">
                  <a:lumMod val="50000"/>
                </a:schemeClr>
              </a:solidFill>
            </a:rPr>
            <a:t>Secuencias de acción</a:t>
          </a:r>
        </a:p>
      </dsp:txBody>
      <dsp:txXfrm>
        <a:off x="4411614" y="1801060"/>
        <a:ext cx="1367138" cy="5240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40F44-DCD9-4106-81F4-AA8E54B3E1E0}">
      <dsp:nvSpPr>
        <dsp:cNvPr id="0" name=""/>
        <dsp:cNvSpPr/>
      </dsp:nvSpPr>
      <dsp:spPr>
        <a:xfrm>
          <a:off x="954" y="779701"/>
          <a:ext cx="2036495" cy="1221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¿Dónde estamos?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(situación actual)</a:t>
          </a:r>
          <a:endParaRPr lang="es-EC" sz="1900" kern="1200" dirty="0"/>
        </a:p>
      </dsp:txBody>
      <dsp:txXfrm>
        <a:off x="36742" y="815489"/>
        <a:ext cx="1964919" cy="1150321"/>
      </dsp:txXfrm>
    </dsp:sp>
    <dsp:sp modelId="{6E2C41B0-D8FF-4558-8DDC-ED6F39AA610F}">
      <dsp:nvSpPr>
        <dsp:cNvPr id="0" name=""/>
        <dsp:cNvSpPr/>
      </dsp:nvSpPr>
      <dsp:spPr>
        <a:xfrm>
          <a:off x="2241100" y="1138125"/>
          <a:ext cx="431737" cy="505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2241100" y="1239135"/>
        <a:ext cx="302216" cy="303030"/>
      </dsp:txXfrm>
    </dsp:sp>
    <dsp:sp modelId="{EE9AC455-08B6-4DAF-978D-6DE16A79000E}">
      <dsp:nvSpPr>
        <dsp:cNvPr id="0" name=""/>
        <dsp:cNvSpPr/>
      </dsp:nvSpPr>
      <dsp:spPr>
        <a:xfrm>
          <a:off x="2852049" y="779701"/>
          <a:ext cx="2036495" cy="1221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¿A dónde debemos llegar?</a:t>
          </a:r>
          <a:endParaRPr lang="es-EC" sz="1900" kern="1200" dirty="0"/>
        </a:p>
      </dsp:txBody>
      <dsp:txXfrm>
        <a:off x="2887837" y="815489"/>
        <a:ext cx="1964919" cy="11503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9FDA9-8FA2-4F77-8266-8F0E15BFF95D}">
      <dsp:nvSpPr>
        <dsp:cNvPr id="0" name=""/>
        <dsp:cNvSpPr/>
      </dsp:nvSpPr>
      <dsp:spPr>
        <a:xfrm>
          <a:off x="668088" y="-23802"/>
          <a:ext cx="4467723" cy="4467723"/>
        </a:xfrm>
        <a:prstGeom prst="circularArrow">
          <a:avLst>
            <a:gd name="adj1" fmla="val 5544"/>
            <a:gd name="adj2" fmla="val 330680"/>
            <a:gd name="adj3" fmla="val 13823554"/>
            <a:gd name="adj4" fmla="val 1735704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F7825-6AFB-4DEC-A8BB-C6166C276ECB}">
      <dsp:nvSpPr>
        <dsp:cNvPr id="0" name=""/>
        <dsp:cNvSpPr/>
      </dsp:nvSpPr>
      <dsp:spPr>
        <a:xfrm>
          <a:off x="1877482" y="1801"/>
          <a:ext cx="2048935" cy="102446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Identificar riesgos</a:t>
          </a:r>
          <a:endParaRPr lang="es-EC" sz="1900" kern="1200" dirty="0"/>
        </a:p>
      </dsp:txBody>
      <dsp:txXfrm>
        <a:off x="1927492" y="51811"/>
        <a:ext cx="1948915" cy="924447"/>
      </dsp:txXfrm>
    </dsp:sp>
    <dsp:sp modelId="{1BEC1C42-6AA2-4BCC-979F-E866F9ED196C}">
      <dsp:nvSpPr>
        <dsp:cNvPr id="0" name=""/>
        <dsp:cNvSpPr/>
      </dsp:nvSpPr>
      <dsp:spPr>
        <a:xfrm>
          <a:off x="3689446" y="1318271"/>
          <a:ext cx="2048935" cy="1024467"/>
        </a:xfrm>
        <a:prstGeom prst="roundRect">
          <a:avLst/>
        </a:prstGeom>
        <a:solidFill>
          <a:schemeClr val="accent2">
            <a:shade val="80000"/>
            <a:hueOff val="137606"/>
            <a:satOff val="-9997"/>
            <a:lumOff val="84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Descubrir necesidades</a:t>
          </a:r>
          <a:endParaRPr lang="es-EC" sz="1900" kern="1200" dirty="0"/>
        </a:p>
      </dsp:txBody>
      <dsp:txXfrm>
        <a:off x="3739456" y="1368281"/>
        <a:ext cx="1948915" cy="924447"/>
      </dsp:txXfrm>
    </dsp:sp>
    <dsp:sp modelId="{D07C5022-E798-4229-B6A9-EF745F47FC72}">
      <dsp:nvSpPr>
        <dsp:cNvPr id="0" name=""/>
        <dsp:cNvSpPr/>
      </dsp:nvSpPr>
      <dsp:spPr>
        <a:xfrm>
          <a:off x="2997338" y="3448363"/>
          <a:ext cx="2048935" cy="1024467"/>
        </a:xfrm>
        <a:prstGeom prst="roundRect">
          <a:avLst/>
        </a:prstGeom>
        <a:solidFill>
          <a:schemeClr val="accent2">
            <a:shade val="80000"/>
            <a:hueOff val="275211"/>
            <a:satOff val="-19995"/>
            <a:lumOff val="169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Fijas plazos y Costes realistas</a:t>
          </a:r>
          <a:endParaRPr lang="es-EC" sz="1900" kern="1200" dirty="0"/>
        </a:p>
      </dsp:txBody>
      <dsp:txXfrm>
        <a:off x="3047348" y="3498373"/>
        <a:ext cx="1948915" cy="924447"/>
      </dsp:txXfrm>
    </dsp:sp>
    <dsp:sp modelId="{3AA3827F-7468-44DA-9258-5E95BB1F1669}">
      <dsp:nvSpPr>
        <dsp:cNvPr id="0" name=""/>
        <dsp:cNvSpPr/>
      </dsp:nvSpPr>
      <dsp:spPr>
        <a:xfrm>
          <a:off x="757626" y="3448363"/>
          <a:ext cx="2048935" cy="1024467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Definir acciones de mejora</a:t>
          </a:r>
          <a:endParaRPr lang="es-EC" sz="1900" kern="1200" dirty="0"/>
        </a:p>
      </dsp:txBody>
      <dsp:txXfrm>
        <a:off x="807636" y="3498373"/>
        <a:ext cx="1948915" cy="924447"/>
      </dsp:txXfrm>
    </dsp:sp>
    <dsp:sp modelId="{4592113E-E2BB-4ABF-B8E2-EBA13EB30214}">
      <dsp:nvSpPr>
        <dsp:cNvPr id="0" name=""/>
        <dsp:cNvSpPr/>
      </dsp:nvSpPr>
      <dsp:spPr>
        <a:xfrm>
          <a:off x="65517" y="1318271"/>
          <a:ext cx="2048935" cy="1024467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Gestionar la calidad</a:t>
          </a:r>
          <a:endParaRPr lang="es-EC" sz="1900" kern="1200" dirty="0"/>
        </a:p>
      </dsp:txBody>
      <dsp:txXfrm>
        <a:off x="115527" y="1368281"/>
        <a:ext cx="1948915" cy="924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169E-E3D6-4F25-B01C-656E6C7ECEC5}">
      <dsp:nvSpPr>
        <dsp:cNvPr id="0" name=""/>
        <dsp:cNvSpPr/>
      </dsp:nvSpPr>
      <dsp:spPr>
        <a:xfrm rot="4396374">
          <a:off x="878523" y="766584"/>
          <a:ext cx="3325563" cy="2319165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3B7F0-2E8A-4A5D-BAF1-C7CA869A29AA}">
      <dsp:nvSpPr>
        <dsp:cNvPr id="0" name=""/>
        <dsp:cNvSpPr/>
      </dsp:nvSpPr>
      <dsp:spPr>
        <a:xfrm>
          <a:off x="1972468" y="1069407"/>
          <a:ext cx="83980" cy="8398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8DF12-365A-4189-A359-CD5719177268}">
      <dsp:nvSpPr>
        <dsp:cNvPr id="0" name=""/>
        <dsp:cNvSpPr/>
      </dsp:nvSpPr>
      <dsp:spPr>
        <a:xfrm>
          <a:off x="2547506" y="1533228"/>
          <a:ext cx="83980" cy="8398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476AA-B7F0-4CBD-8866-B07E88ECF30F}">
      <dsp:nvSpPr>
        <dsp:cNvPr id="0" name=""/>
        <dsp:cNvSpPr/>
      </dsp:nvSpPr>
      <dsp:spPr>
        <a:xfrm>
          <a:off x="2978467" y="2075637"/>
          <a:ext cx="83980" cy="8398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8BF0E-8372-4041-A890-97137CD8CAC2}">
      <dsp:nvSpPr>
        <dsp:cNvPr id="0" name=""/>
        <dsp:cNvSpPr/>
      </dsp:nvSpPr>
      <dsp:spPr>
        <a:xfrm>
          <a:off x="503766" y="0"/>
          <a:ext cx="1567899" cy="61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Deterioro de la economía</a:t>
          </a:r>
          <a:endParaRPr lang="es-EC" sz="1800" kern="1200" dirty="0"/>
        </a:p>
      </dsp:txBody>
      <dsp:txXfrm>
        <a:off x="503766" y="0"/>
        <a:ext cx="1567899" cy="616373"/>
      </dsp:txXfrm>
    </dsp:sp>
    <dsp:sp modelId="{A7C295C8-F833-4502-874B-73321360D5E4}">
      <dsp:nvSpPr>
        <dsp:cNvPr id="0" name=""/>
        <dsp:cNvSpPr/>
      </dsp:nvSpPr>
      <dsp:spPr>
        <a:xfrm>
          <a:off x="2453047" y="803211"/>
          <a:ext cx="2288286" cy="61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Gestión ha disminuido</a:t>
          </a:r>
          <a:endParaRPr lang="es-EC" sz="1800" kern="1200" dirty="0"/>
        </a:p>
      </dsp:txBody>
      <dsp:txXfrm>
        <a:off x="2453047" y="803211"/>
        <a:ext cx="2288286" cy="616373"/>
      </dsp:txXfrm>
    </dsp:sp>
    <dsp:sp modelId="{E00985A5-180A-4CB8-B757-7CB1B0C3F943}">
      <dsp:nvSpPr>
        <dsp:cNvPr id="0" name=""/>
        <dsp:cNvSpPr/>
      </dsp:nvSpPr>
      <dsp:spPr>
        <a:xfrm>
          <a:off x="503766" y="1267032"/>
          <a:ext cx="1822153" cy="61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Falta de empleos productivos</a:t>
          </a:r>
          <a:endParaRPr lang="es-EC" sz="1800" kern="1200" dirty="0"/>
        </a:p>
      </dsp:txBody>
      <dsp:txXfrm>
        <a:off x="503766" y="1267032"/>
        <a:ext cx="1822153" cy="616373"/>
      </dsp:txXfrm>
    </dsp:sp>
    <dsp:sp modelId="{A4269F8F-1EAC-4367-B0D8-6CC4C644D1EA}">
      <dsp:nvSpPr>
        <dsp:cNvPr id="0" name=""/>
        <dsp:cNvSpPr/>
      </dsp:nvSpPr>
      <dsp:spPr>
        <a:xfrm>
          <a:off x="3342936" y="1809441"/>
          <a:ext cx="1398397" cy="61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Aumento progresivo</a:t>
          </a:r>
          <a:endParaRPr lang="es-EC" sz="1800" kern="1200" dirty="0"/>
        </a:p>
      </dsp:txBody>
      <dsp:txXfrm>
        <a:off x="3342936" y="1809441"/>
        <a:ext cx="1398397" cy="616373"/>
      </dsp:txXfrm>
    </dsp:sp>
    <dsp:sp modelId="{01A2EA19-0D5E-4F5B-AB4B-60DB55CC8CF8}">
      <dsp:nvSpPr>
        <dsp:cNvPr id="0" name=""/>
        <dsp:cNvSpPr/>
      </dsp:nvSpPr>
      <dsp:spPr>
        <a:xfrm>
          <a:off x="2622550" y="3235960"/>
          <a:ext cx="2118783" cy="61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6 de cada 10 empleados son informales</a:t>
          </a:r>
          <a:endParaRPr lang="es-EC" sz="1600" kern="1200" dirty="0"/>
        </a:p>
      </dsp:txBody>
      <dsp:txXfrm>
        <a:off x="2622550" y="3235960"/>
        <a:ext cx="2118783" cy="616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C5497-83DE-4095-A172-CC5CC6353EA4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9BD8C-ADB2-468A-BBFF-7A2D76D46DE7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D4487-94C3-402C-874B-4300F016E396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Condiciones precarias de trabajo</a:t>
          </a:r>
          <a:endParaRPr lang="es-EC" sz="2400" kern="1200" dirty="0"/>
        </a:p>
      </dsp:txBody>
      <dsp:txXfrm>
        <a:off x="2031999" y="4368800"/>
        <a:ext cx="4064000" cy="1016000"/>
      </dsp:txXfrm>
    </dsp:sp>
    <dsp:sp modelId="{446591A7-9A5F-489A-942F-A5F55151EACE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Ingresos irregulares</a:t>
          </a:r>
          <a:endParaRPr lang="es-EC" sz="1600" kern="1200" dirty="0"/>
        </a:p>
      </dsp:txBody>
      <dsp:txXfrm>
        <a:off x="3684358" y="2077723"/>
        <a:ext cx="1077630" cy="1077630"/>
      </dsp:txXfrm>
    </dsp:sp>
    <dsp:sp modelId="{EC473ED6-20DD-4D21-A955-18CBF0A118A0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Sin seguro social</a:t>
          </a:r>
          <a:endParaRPr lang="es-EC" sz="1600" kern="1200" dirty="0"/>
        </a:p>
      </dsp:txBody>
      <dsp:txXfrm>
        <a:off x="2593851" y="934385"/>
        <a:ext cx="1077630" cy="1077630"/>
      </dsp:txXfrm>
    </dsp:sp>
    <dsp:sp modelId="{9D2C6AC0-F2EE-4141-A851-D00075DA57C9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Muchas Horas de trabajo</a:t>
          </a:r>
          <a:endParaRPr lang="es-EC" sz="1600" kern="1200" dirty="0"/>
        </a:p>
      </dsp:txBody>
      <dsp:txXfrm>
        <a:off x="4151718" y="565915"/>
        <a:ext cx="1077630" cy="1077630"/>
      </dsp:txXfrm>
    </dsp:sp>
    <dsp:sp modelId="{E5745E81-5D81-4D64-972A-084E6B3B638C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DCFCB-8619-4829-9AFD-2DB6F899263D}">
      <dsp:nvSpPr>
        <dsp:cNvPr id="0" name=""/>
        <dsp:cNvSpPr/>
      </dsp:nvSpPr>
      <dsp:spPr>
        <a:xfrm>
          <a:off x="561" y="713452"/>
          <a:ext cx="3375794" cy="397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BCC69-622E-43D9-B3BD-73D52232D85D}">
      <dsp:nvSpPr>
        <dsp:cNvPr id="0" name=""/>
        <dsp:cNvSpPr/>
      </dsp:nvSpPr>
      <dsp:spPr>
        <a:xfrm>
          <a:off x="561" y="862606"/>
          <a:ext cx="247998" cy="247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FBC05-04BC-4623-A360-7A5DABE729A7}">
      <dsp:nvSpPr>
        <dsp:cNvPr id="0" name=""/>
        <dsp:cNvSpPr/>
      </dsp:nvSpPr>
      <dsp:spPr>
        <a:xfrm>
          <a:off x="561" y="0"/>
          <a:ext cx="3375794" cy="71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Favorable</a:t>
          </a:r>
          <a:endParaRPr lang="es-EC" sz="2400" b="1" kern="1200" dirty="0"/>
        </a:p>
      </dsp:txBody>
      <dsp:txXfrm>
        <a:off x="561" y="0"/>
        <a:ext cx="3375794" cy="713452"/>
      </dsp:txXfrm>
    </dsp:sp>
    <dsp:sp modelId="{256A2DA1-86AD-40BD-A9A5-7463F089395D}">
      <dsp:nvSpPr>
        <dsp:cNvPr id="0" name=""/>
        <dsp:cNvSpPr/>
      </dsp:nvSpPr>
      <dsp:spPr>
        <a:xfrm>
          <a:off x="561" y="1440682"/>
          <a:ext cx="247991" cy="247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AD540-4A8E-4E94-ABB7-F959F1F9FDD9}">
      <dsp:nvSpPr>
        <dsp:cNvPr id="0" name=""/>
        <dsp:cNvSpPr/>
      </dsp:nvSpPr>
      <dsp:spPr>
        <a:xfrm>
          <a:off x="236866" y="1275643"/>
          <a:ext cx="3139488" cy="57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Genera ingresos, empleo y producción</a:t>
          </a:r>
          <a:endParaRPr lang="es-EC" sz="1600" kern="1200" dirty="0"/>
        </a:p>
      </dsp:txBody>
      <dsp:txXfrm>
        <a:off x="236866" y="1275643"/>
        <a:ext cx="3139488" cy="578069"/>
      </dsp:txXfrm>
    </dsp:sp>
    <dsp:sp modelId="{1D175209-E20D-4C55-A971-3825E3D6277D}">
      <dsp:nvSpPr>
        <dsp:cNvPr id="0" name=""/>
        <dsp:cNvSpPr/>
      </dsp:nvSpPr>
      <dsp:spPr>
        <a:xfrm>
          <a:off x="561" y="2018752"/>
          <a:ext cx="247991" cy="247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092A7-CA6B-40AE-9CC1-78B8D389FC6C}">
      <dsp:nvSpPr>
        <dsp:cNvPr id="0" name=""/>
        <dsp:cNvSpPr/>
      </dsp:nvSpPr>
      <dsp:spPr>
        <a:xfrm>
          <a:off x="236866" y="1853713"/>
          <a:ext cx="3139488" cy="57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Medio de subsistencia</a:t>
          </a:r>
          <a:endParaRPr lang="es-EC" sz="1600" kern="1200" dirty="0"/>
        </a:p>
      </dsp:txBody>
      <dsp:txXfrm>
        <a:off x="236866" y="1853713"/>
        <a:ext cx="3139488" cy="578069"/>
      </dsp:txXfrm>
    </dsp:sp>
    <dsp:sp modelId="{9B015238-F2E4-4B3C-99F6-8F696A1AE3EC}">
      <dsp:nvSpPr>
        <dsp:cNvPr id="0" name=""/>
        <dsp:cNvSpPr/>
      </dsp:nvSpPr>
      <dsp:spPr>
        <a:xfrm>
          <a:off x="561" y="2596822"/>
          <a:ext cx="247991" cy="247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AC9C2-553C-4A81-8CB2-053948FBFCC3}">
      <dsp:nvSpPr>
        <dsp:cNvPr id="0" name=""/>
        <dsp:cNvSpPr/>
      </dsp:nvSpPr>
      <dsp:spPr>
        <a:xfrm>
          <a:off x="236866" y="2431783"/>
          <a:ext cx="3139488" cy="57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Beneficios propios derivado del ahorro</a:t>
          </a:r>
          <a:endParaRPr lang="es-EC" sz="1600" kern="1200" dirty="0"/>
        </a:p>
      </dsp:txBody>
      <dsp:txXfrm>
        <a:off x="236866" y="2431783"/>
        <a:ext cx="3139488" cy="578069"/>
      </dsp:txXfrm>
    </dsp:sp>
    <dsp:sp modelId="{66DE6C66-817B-415D-8B8E-2F55B37FC7E8}">
      <dsp:nvSpPr>
        <dsp:cNvPr id="0" name=""/>
        <dsp:cNvSpPr/>
      </dsp:nvSpPr>
      <dsp:spPr>
        <a:xfrm>
          <a:off x="3545144" y="713452"/>
          <a:ext cx="3375794" cy="397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11629-422F-408A-AAEE-D10D57A625D6}">
      <dsp:nvSpPr>
        <dsp:cNvPr id="0" name=""/>
        <dsp:cNvSpPr/>
      </dsp:nvSpPr>
      <dsp:spPr>
        <a:xfrm>
          <a:off x="3545144" y="862606"/>
          <a:ext cx="247998" cy="247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16AEF-F0EA-4903-BE70-8CE99E07A7D6}">
      <dsp:nvSpPr>
        <dsp:cNvPr id="0" name=""/>
        <dsp:cNvSpPr/>
      </dsp:nvSpPr>
      <dsp:spPr>
        <a:xfrm>
          <a:off x="3545144" y="0"/>
          <a:ext cx="3375794" cy="71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Desfavorable</a:t>
          </a:r>
          <a:endParaRPr lang="es-EC" sz="2400" b="1" kern="1200" dirty="0"/>
        </a:p>
      </dsp:txBody>
      <dsp:txXfrm>
        <a:off x="3545144" y="0"/>
        <a:ext cx="3375794" cy="713452"/>
      </dsp:txXfrm>
    </dsp:sp>
    <dsp:sp modelId="{D05F9B79-126C-402A-8B30-1CC9946E0D7D}">
      <dsp:nvSpPr>
        <dsp:cNvPr id="0" name=""/>
        <dsp:cNvSpPr/>
      </dsp:nvSpPr>
      <dsp:spPr>
        <a:xfrm>
          <a:off x="3545144" y="1440682"/>
          <a:ext cx="247991" cy="247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29494-7617-471A-BF25-C90B9197F998}">
      <dsp:nvSpPr>
        <dsp:cNvPr id="0" name=""/>
        <dsp:cNvSpPr/>
      </dsp:nvSpPr>
      <dsp:spPr>
        <a:xfrm>
          <a:off x="3781450" y="1275643"/>
          <a:ext cx="3139488" cy="57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Inseguridad y contaminación</a:t>
          </a:r>
          <a:endParaRPr lang="es-EC" sz="1600" kern="1200" dirty="0"/>
        </a:p>
      </dsp:txBody>
      <dsp:txXfrm>
        <a:off x="3781450" y="1275643"/>
        <a:ext cx="3139488" cy="578069"/>
      </dsp:txXfrm>
    </dsp:sp>
    <dsp:sp modelId="{1C6A73EF-12FE-45F4-93AD-F119073295E1}">
      <dsp:nvSpPr>
        <dsp:cNvPr id="0" name=""/>
        <dsp:cNvSpPr/>
      </dsp:nvSpPr>
      <dsp:spPr>
        <a:xfrm>
          <a:off x="3545144" y="2018752"/>
          <a:ext cx="247991" cy="247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73F82-8C2B-474A-B558-B51D93584755}">
      <dsp:nvSpPr>
        <dsp:cNvPr id="0" name=""/>
        <dsp:cNvSpPr/>
      </dsp:nvSpPr>
      <dsp:spPr>
        <a:xfrm>
          <a:off x="3781450" y="1853713"/>
          <a:ext cx="3139488" cy="57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Evasión fiscal</a:t>
          </a:r>
          <a:endParaRPr lang="es-EC" sz="1600" kern="1200" dirty="0"/>
        </a:p>
      </dsp:txBody>
      <dsp:txXfrm>
        <a:off x="3781450" y="1853713"/>
        <a:ext cx="3139488" cy="578069"/>
      </dsp:txXfrm>
    </dsp:sp>
    <dsp:sp modelId="{E01197F7-CE5C-4582-8815-1E43A213FDF0}">
      <dsp:nvSpPr>
        <dsp:cNvPr id="0" name=""/>
        <dsp:cNvSpPr/>
      </dsp:nvSpPr>
      <dsp:spPr>
        <a:xfrm>
          <a:off x="3545144" y="2596822"/>
          <a:ext cx="247991" cy="247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A12CB-F95A-4332-AAFB-FE3ED44C553B}">
      <dsp:nvSpPr>
        <dsp:cNvPr id="0" name=""/>
        <dsp:cNvSpPr/>
      </dsp:nvSpPr>
      <dsp:spPr>
        <a:xfrm>
          <a:off x="3781450" y="2431783"/>
          <a:ext cx="3139488" cy="57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Falta de regulación y deterioro del espacio público</a:t>
          </a:r>
          <a:endParaRPr lang="es-EC" sz="1600" kern="1200" dirty="0"/>
        </a:p>
      </dsp:txBody>
      <dsp:txXfrm>
        <a:off x="3781450" y="2431783"/>
        <a:ext cx="3139488" cy="578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5E92E-288C-4105-BFB4-0F559A881FD0}">
      <dsp:nvSpPr>
        <dsp:cNvPr id="0" name=""/>
        <dsp:cNvSpPr/>
      </dsp:nvSpPr>
      <dsp:spPr>
        <a:xfrm rot="16200000">
          <a:off x="-401087" y="404646"/>
          <a:ext cx="4233333" cy="342403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367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Teoría de Pronósticos</a:t>
          </a:r>
          <a:endParaRPr lang="es-EC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Proporciona la predicción de lo que sucederá con un elemento determinado de variables.</a:t>
          </a:r>
          <a:endParaRPr lang="es-EC" sz="2000" kern="1200" dirty="0"/>
        </a:p>
      </dsp:txBody>
      <dsp:txXfrm rot="5400000">
        <a:off x="3560" y="846666"/>
        <a:ext cx="3424039" cy="2539999"/>
      </dsp:txXfrm>
    </dsp:sp>
    <dsp:sp modelId="{B849489E-2274-4E2E-8268-1FE06E27BF6D}">
      <dsp:nvSpPr>
        <dsp:cNvPr id="0" name=""/>
        <dsp:cNvSpPr/>
      </dsp:nvSpPr>
      <dsp:spPr>
        <a:xfrm rot="16200000">
          <a:off x="3279754" y="404646"/>
          <a:ext cx="4233333" cy="342403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367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Teoría de Capital Humano</a:t>
          </a:r>
          <a:endParaRPr lang="es-EC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Inversiones anteriores en educación, formación en el trabajo, y otros factores, permiten aumentar la productividad.</a:t>
          </a:r>
          <a:endParaRPr lang="es-EC" sz="2000" kern="1200" dirty="0"/>
        </a:p>
      </dsp:txBody>
      <dsp:txXfrm rot="5400000">
        <a:off x="3684401" y="846666"/>
        <a:ext cx="3424039" cy="2539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921FC-7EE3-4F39-95EE-115F2FBAF428}">
      <dsp:nvSpPr>
        <dsp:cNvPr id="0" name=""/>
        <dsp:cNvSpPr/>
      </dsp:nvSpPr>
      <dsp:spPr>
        <a:xfrm>
          <a:off x="38" y="171449"/>
          <a:ext cx="364973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Silva, D.</a:t>
          </a:r>
          <a:endParaRPr lang="es-EC" sz="1800" kern="1200" dirty="0"/>
        </a:p>
      </dsp:txBody>
      <dsp:txXfrm>
        <a:off x="38" y="171449"/>
        <a:ext cx="3649730" cy="518400"/>
      </dsp:txXfrm>
    </dsp:sp>
    <dsp:sp modelId="{013D7D0F-5E92-416D-B005-42B03C5F3B49}">
      <dsp:nvSpPr>
        <dsp:cNvPr id="0" name=""/>
        <dsp:cNvSpPr/>
      </dsp:nvSpPr>
      <dsp:spPr>
        <a:xfrm>
          <a:off x="38" y="689849"/>
          <a:ext cx="3649730" cy="19130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Según Silva (2008) los niveles inferiores de educación implican menor nivel de renta y contracción del crecimiento económico.</a:t>
          </a:r>
          <a:endParaRPr lang="es-EC" sz="1800" kern="1200" dirty="0"/>
        </a:p>
      </dsp:txBody>
      <dsp:txXfrm>
        <a:off x="38" y="689849"/>
        <a:ext cx="3649730" cy="1913093"/>
      </dsp:txXfrm>
    </dsp:sp>
    <dsp:sp modelId="{9DBFCA6A-DE87-4EC9-A55C-6178D49F7949}">
      <dsp:nvSpPr>
        <dsp:cNvPr id="0" name=""/>
        <dsp:cNvSpPr/>
      </dsp:nvSpPr>
      <dsp:spPr>
        <a:xfrm>
          <a:off x="4160731" y="171449"/>
          <a:ext cx="364973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Moyano, E.</a:t>
          </a:r>
          <a:endParaRPr lang="es-EC" sz="1800" kern="1200" dirty="0"/>
        </a:p>
      </dsp:txBody>
      <dsp:txXfrm>
        <a:off x="4160731" y="171449"/>
        <a:ext cx="3649730" cy="518400"/>
      </dsp:txXfrm>
    </dsp:sp>
    <dsp:sp modelId="{8FC7FE88-10BA-425F-BD3A-6C501BCB5F1D}">
      <dsp:nvSpPr>
        <dsp:cNvPr id="0" name=""/>
        <dsp:cNvSpPr/>
      </dsp:nvSpPr>
      <dsp:spPr>
        <a:xfrm>
          <a:off x="4160731" y="689849"/>
          <a:ext cx="3649730" cy="19130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Según </a:t>
          </a:r>
          <a:r>
            <a:rPr lang="es-EC" sz="1800" kern="1200" dirty="0" err="1" smtClean="0"/>
            <a:t>Yunus</a:t>
          </a:r>
          <a:r>
            <a:rPr lang="es-EC" sz="1800" kern="1200" dirty="0" smtClean="0"/>
            <a:t>, (2000) citado por Moyano, los vendedores ambulantes son personas que por motivos variados tales como falta de educación y capacitación, buscan aumentar su ingreso por la vía informal.</a:t>
          </a:r>
          <a:endParaRPr lang="es-EC" sz="1800" kern="1200" dirty="0"/>
        </a:p>
      </dsp:txBody>
      <dsp:txXfrm>
        <a:off x="4160731" y="689849"/>
        <a:ext cx="3649730" cy="19130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1B592-12F3-4C5B-8A8D-E552DBC42617}">
      <dsp:nvSpPr>
        <dsp:cNvPr id="0" name=""/>
        <dsp:cNvSpPr/>
      </dsp:nvSpPr>
      <dsp:spPr>
        <a:xfrm>
          <a:off x="1470448" y="908261"/>
          <a:ext cx="1427268" cy="142726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H1</a:t>
          </a:r>
          <a:endParaRPr lang="es-EC" sz="3600" kern="1200" dirty="0"/>
        </a:p>
      </dsp:txBody>
      <dsp:txXfrm>
        <a:off x="1757392" y="1242592"/>
        <a:ext cx="853380" cy="733645"/>
      </dsp:txXfrm>
    </dsp:sp>
    <dsp:sp modelId="{5D5A61DB-37AD-4427-9534-0EFCC3BC4A24}">
      <dsp:nvSpPr>
        <dsp:cNvPr id="0" name=""/>
        <dsp:cNvSpPr/>
      </dsp:nvSpPr>
      <dsp:spPr>
        <a:xfrm>
          <a:off x="498442" y="504375"/>
          <a:ext cx="1321203" cy="117107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Ho</a:t>
          </a:r>
          <a:endParaRPr lang="es-EC" sz="3600" kern="1200" dirty="0"/>
        </a:p>
      </dsp:txBody>
      <dsp:txXfrm>
        <a:off x="815087" y="800979"/>
        <a:ext cx="687913" cy="577868"/>
      </dsp:txXfrm>
    </dsp:sp>
    <dsp:sp modelId="{54BBBBE9-E04E-4C03-A735-4BECB23A07D7}">
      <dsp:nvSpPr>
        <dsp:cNvPr id="0" name=""/>
        <dsp:cNvSpPr/>
      </dsp:nvSpPr>
      <dsp:spPr>
        <a:xfrm>
          <a:off x="1499722" y="685023"/>
          <a:ext cx="1755539" cy="1755539"/>
        </a:xfrm>
        <a:prstGeom prst="circularArrow">
          <a:avLst>
            <a:gd name="adj1" fmla="val 4878"/>
            <a:gd name="adj2" fmla="val 312630"/>
            <a:gd name="adj3" fmla="val 2987008"/>
            <a:gd name="adj4" fmla="val 1544784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4EF0D-8EC4-4FFE-8776-971BAC2CC197}">
      <dsp:nvSpPr>
        <dsp:cNvPr id="0" name=""/>
        <dsp:cNvSpPr/>
      </dsp:nvSpPr>
      <dsp:spPr>
        <a:xfrm>
          <a:off x="456207" y="348097"/>
          <a:ext cx="1327359" cy="13273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0E52-C67C-403B-BC03-8D32EF9FCFAA}">
      <dsp:nvSpPr>
        <dsp:cNvPr id="0" name=""/>
        <dsp:cNvSpPr/>
      </dsp:nvSpPr>
      <dsp:spPr>
        <a:xfrm>
          <a:off x="1766" y="742893"/>
          <a:ext cx="1691861" cy="845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Enfoque de la investigación</a:t>
          </a:r>
          <a:endParaRPr lang="es-EC" sz="2000" kern="1200" dirty="0"/>
        </a:p>
      </dsp:txBody>
      <dsp:txXfrm>
        <a:off x="26542" y="767669"/>
        <a:ext cx="1642309" cy="796378"/>
      </dsp:txXfrm>
    </dsp:sp>
    <dsp:sp modelId="{C8359079-1F40-4948-98D3-2ABEF42623C9}">
      <dsp:nvSpPr>
        <dsp:cNvPr id="0" name=""/>
        <dsp:cNvSpPr/>
      </dsp:nvSpPr>
      <dsp:spPr>
        <a:xfrm rot="19457599">
          <a:off x="1615293" y="890002"/>
          <a:ext cx="833413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833413" y="326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011164" y="901818"/>
        <a:ext cx="41670" cy="41670"/>
      </dsp:txXfrm>
    </dsp:sp>
    <dsp:sp modelId="{F069B3D4-AC88-4133-98B8-951F80C073C2}">
      <dsp:nvSpPr>
        <dsp:cNvPr id="0" name=""/>
        <dsp:cNvSpPr/>
      </dsp:nvSpPr>
      <dsp:spPr>
        <a:xfrm>
          <a:off x="2370372" y="256483"/>
          <a:ext cx="1691861" cy="845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Cuantitativo</a:t>
          </a:r>
          <a:endParaRPr lang="es-EC" sz="2000" kern="1200" dirty="0"/>
        </a:p>
      </dsp:txBody>
      <dsp:txXfrm>
        <a:off x="2395148" y="281259"/>
        <a:ext cx="1642309" cy="796378"/>
      </dsp:txXfrm>
    </dsp:sp>
    <dsp:sp modelId="{E31FFF82-B129-448F-8AC5-73305CC88682}">
      <dsp:nvSpPr>
        <dsp:cNvPr id="0" name=""/>
        <dsp:cNvSpPr/>
      </dsp:nvSpPr>
      <dsp:spPr>
        <a:xfrm rot="2142401">
          <a:off x="1615293" y="1376412"/>
          <a:ext cx="833413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833413" y="326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011164" y="1388228"/>
        <a:ext cx="41670" cy="41670"/>
      </dsp:txXfrm>
    </dsp:sp>
    <dsp:sp modelId="{DC1873B5-3B89-4F99-9841-6EE64B7C11B6}">
      <dsp:nvSpPr>
        <dsp:cNvPr id="0" name=""/>
        <dsp:cNvSpPr/>
      </dsp:nvSpPr>
      <dsp:spPr>
        <a:xfrm>
          <a:off x="2370372" y="1229303"/>
          <a:ext cx="1691861" cy="845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Cualitativo</a:t>
          </a:r>
          <a:endParaRPr lang="es-EC" sz="2000" kern="1200" dirty="0"/>
        </a:p>
      </dsp:txBody>
      <dsp:txXfrm>
        <a:off x="2395148" y="1254079"/>
        <a:ext cx="1642309" cy="7963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0E52-C67C-403B-BC03-8D32EF9FCFAA}">
      <dsp:nvSpPr>
        <dsp:cNvPr id="0" name=""/>
        <dsp:cNvSpPr/>
      </dsp:nvSpPr>
      <dsp:spPr>
        <a:xfrm>
          <a:off x="4407" y="945024"/>
          <a:ext cx="1391337" cy="695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Tipo de investigación</a:t>
          </a:r>
          <a:endParaRPr lang="es-EC" sz="1700" kern="1200" dirty="0"/>
        </a:p>
      </dsp:txBody>
      <dsp:txXfrm>
        <a:off x="24782" y="965399"/>
        <a:ext cx="1350587" cy="654918"/>
      </dsp:txXfrm>
    </dsp:sp>
    <dsp:sp modelId="{C8359079-1F40-4948-98D3-2ABEF42623C9}">
      <dsp:nvSpPr>
        <dsp:cNvPr id="0" name=""/>
        <dsp:cNvSpPr/>
      </dsp:nvSpPr>
      <dsp:spPr>
        <a:xfrm>
          <a:off x="1395745" y="1268644"/>
          <a:ext cx="556535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556535" y="242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660099" y="1278945"/>
        <a:ext cx="27826" cy="27826"/>
      </dsp:txXfrm>
    </dsp:sp>
    <dsp:sp modelId="{F069B3D4-AC88-4133-98B8-951F80C073C2}">
      <dsp:nvSpPr>
        <dsp:cNvPr id="0" name=""/>
        <dsp:cNvSpPr/>
      </dsp:nvSpPr>
      <dsp:spPr>
        <a:xfrm>
          <a:off x="1952280" y="945024"/>
          <a:ext cx="1391337" cy="695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Descriptiva</a:t>
          </a:r>
          <a:endParaRPr lang="es-EC" sz="1700" kern="1200" dirty="0"/>
        </a:p>
      </dsp:txBody>
      <dsp:txXfrm>
        <a:off x="1972655" y="965399"/>
        <a:ext cx="1350587" cy="654918"/>
      </dsp:txXfrm>
    </dsp:sp>
    <dsp:sp modelId="{2990B2E4-27D8-4C99-B746-62B959A05561}">
      <dsp:nvSpPr>
        <dsp:cNvPr id="0" name=""/>
        <dsp:cNvSpPr/>
      </dsp:nvSpPr>
      <dsp:spPr>
        <a:xfrm rot="19457599">
          <a:off x="3279198" y="1068639"/>
          <a:ext cx="685375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685375" y="2421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604751" y="1075719"/>
        <a:ext cx="34268" cy="34268"/>
      </dsp:txXfrm>
    </dsp:sp>
    <dsp:sp modelId="{655557B3-168F-43AE-ACAF-3526BE9983A2}">
      <dsp:nvSpPr>
        <dsp:cNvPr id="0" name=""/>
        <dsp:cNvSpPr/>
      </dsp:nvSpPr>
      <dsp:spPr>
        <a:xfrm>
          <a:off x="3900153" y="545014"/>
          <a:ext cx="1391337" cy="695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Encuesta </a:t>
          </a:r>
          <a:endParaRPr lang="es-EC" sz="1700" kern="1200" dirty="0"/>
        </a:p>
      </dsp:txBody>
      <dsp:txXfrm>
        <a:off x="3920528" y="565389"/>
        <a:ext cx="1350587" cy="654918"/>
      </dsp:txXfrm>
    </dsp:sp>
    <dsp:sp modelId="{405BB9DA-AACF-439E-BA8C-BE5F6C7407A6}">
      <dsp:nvSpPr>
        <dsp:cNvPr id="0" name=""/>
        <dsp:cNvSpPr/>
      </dsp:nvSpPr>
      <dsp:spPr>
        <a:xfrm rot="2142401">
          <a:off x="3279198" y="1468649"/>
          <a:ext cx="685375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685375" y="2421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604751" y="1475728"/>
        <a:ext cx="34268" cy="34268"/>
      </dsp:txXfrm>
    </dsp:sp>
    <dsp:sp modelId="{586ED74F-FEC0-436F-AF63-772B45F91693}">
      <dsp:nvSpPr>
        <dsp:cNvPr id="0" name=""/>
        <dsp:cNvSpPr/>
      </dsp:nvSpPr>
      <dsp:spPr>
        <a:xfrm>
          <a:off x="3900153" y="1345033"/>
          <a:ext cx="1391337" cy="695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Observación</a:t>
          </a:r>
          <a:endParaRPr lang="es-EC" sz="1700" kern="1200" dirty="0"/>
        </a:p>
      </dsp:txBody>
      <dsp:txXfrm>
        <a:off x="3920528" y="1365408"/>
        <a:ext cx="1350587" cy="654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404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588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03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5379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451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5450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8317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29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460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839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467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200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026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661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272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948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A73AC-BE0C-46AA-B630-CB25CEA4D46C}" type="datetimeFigureOut">
              <a:rPr lang="es-EC" smtClean="0"/>
              <a:t>28/06/2017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7375AF-FA57-436E-97EB-63740FE42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532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2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4278" y="2114389"/>
            <a:ext cx="7766936" cy="986366"/>
          </a:xfrm>
        </p:spPr>
        <p:txBody>
          <a:bodyPr/>
          <a:lstStyle/>
          <a:p>
            <a:pPr algn="ctr"/>
            <a:r>
              <a:rPr lang="es-EC" sz="2800" b="1" dirty="0"/>
              <a:t>DEPARTAMENTO DE CIENCIAS ECONÓMICAS, ADMINISTRATIVAS  Y DE </a:t>
            </a:r>
            <a:r>
              <a:rPr lang="es-EC" sz="2800" b="1" dirty="0" smtClean="0"/>
              <a:t>COMERCIO (CEAC)</a:t>
            </a:r>
            <a:r>
              <a:rPr lang="es-EC" sz="2800" dirty="0"/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86164" y="3937000"/>
            <a:ext cx="9186536" cy="1096899"/>
          </a:xfrm>
        </p:spPr>
        <p:txBody>
          <a:bodyPr>
            <a:noAutofit/>
          </a:bodyPr>
          <a:lstStyle/>
          <a:p>
            <a:pPr algn="ctr" fontAlgn="base"/>
            <a:r>
              <a:rPr lang="es-EC" sz="2000" b="1" dirty="0">
                <a:solidFill>
                  <a:schemeClr val="tx1"/>
                </a:solidFill>
              </a:rPr>
              <a:t>TEMA: IMPACTO DEL INCREMENTO DE VENDEDORES AMBULANTES POR EL BAJO NIVEL EDUCATIVO, EN LA CIUDAD DE IBARRA, APLICADO A UN MODELO MULTIVARIANTE DE REGRESIÓN. </a:t>
            </a:r>
          </a:p>
        </p:txBody>
      </p:sp>
      <p:pic>
        <p:nvPicPr>
          <p:cNvPr id="1026" name="Picture 2" descr="Resultado de imagen para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63" y="294384"/>
            <a:ext cx="5757737" cy="16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74278" y="3784600"/>
            <a:ext cx="7766936" cy="304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CARRERA DE INGENIERÍA COMERCIAL-MED</a:t>
            </a:r>
            <a:r>
              <a:rPr lang="es-EC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ctr"/>
            <a:endParaRPr lang="es-EC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04378" y="5186299"/>
            <a:ext cx="4711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AUTORA: </a:t>
            </a:r>
            <a:r>
              <a:rPr lang="es-EC" sz="1600" dirty="0" smtClean="0"/>
              <a:t>LUCÍA ELIZABETH TORRES DÁVILA</a:t>
            </a:r>
          </a:p>
          <a:p>
            <a:endParaRPr lang="es-EC" sz="1600" dirty="0"/>
          </a:p>
          <a:p>
            <a:r>
              <a:rPr lang="sv-SE" sz="1600" b="1" dirty="0" smtClean="0"/>
              <a:t>DIRECTOR:</a:t>
            </a:r>
            <a:r>
              <a:rPr lang="sv-SE" sz="1600" dirty="0" smtClean="0"/>
              <a:t> ING. MANTILLA VARGAS FARID A.</a:t>
            </a:r>
            <a:endParaRPr lang="es-EC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981786" y="6127146"/>
            <a:ext cx="3151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accent2">
                    <a:lumMod val="75000"/>
                  </a:schemeClr>
                </a:solidFill>
              </a:rPr>
              <a:t>SANGOLQUÍ, 2017</a:t>
            </a:r>
            <a:endParaRPr lang="es-EC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2263" y="767047"/>
            <a:ext cx="9525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1.6 Ordenanza que regula las ventas ambulantes</a:t>
            </a:r>
            <a:endParaRPr lang="es-EC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62" y="1351822"/>
            <a:ext cx="6675438" cy="51687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63" y="5105399"/>
            <a:ext cx="1904397" cy="1193801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7736099" y="2003425"/>
            <a:ext cx="4367001" cy="343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539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/>
        </p:nvSpPr>
        <p:spPr>
          <a:xfrm>
            <a:off x="2278828" y="565048"/>
            <a:ext cx="7024744" cy="901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b="1" dirty="0" smtClean="0">
                <a:solidFill>
                  <a:schemeClr val="tx1"/>
                </a:solidFill>
                <a:latin typeface="Copperplate Gothic Bold" pitchFamily="34" charset="0"/>
              </a:rPr>
              <a:t>CAPITULO II</a:t>
            </a:r>
            <a:br>
              <a:rPr lang="es-ES" sz="2800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s-ES" sz="2800" dirty="0" smtClean="0">
                <a:solidFill>
                  <a:schemeClr val="tx1"/>
                </a:solidFill>
                <a:latin typeface="Copperplate Gothic Bold" pitchFamily="34" charset="0"/>
              </a:rPr>
              <a:t>estudio de mercado</a:t>
            </a:r>
            <a:endParaRPr lang="es-ES" sz="28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5879" y="1466952"/>
            <a:ext cx="48867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2.1 Fase Cualitativa 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87" y="2113283"/>
            <a:ext cx="6196013" cy="430107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841500" y="3670300"/>
            <a:ext cx="1779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Problema objeto de estudio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0359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28228" y="532368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Definición del problema</a:t>
            </a:r>
            <a:endParaRPr lang="es-EC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49" y="1353066"/>
            <a:ext cx="6004659" cy="4046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453568" y="1312942"/>
            <a:ext cx="1270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Necesidad</a:t>
            </a:r>
            <a:endParaRPr lang="es-EC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234298" y="901700"/>
            <a:ext cx="3283563" cy="11918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Conocer el porqué del incremento de las ventas ambulantes y la falta de gestión del Municipio.</a:t>
            </a:r>
            <a:endParaRPr lang="es-EC" sz="1600" dirty="0"/>
          </a:p>
        </p:txBody>
      </p:sp>
      <p:sp>
        <p:nvSpPr>
          <p:cNvPr id="7" name="Flecha derecha 6"/>
          <p:cNvSpPr/>
          <p:nvPr/>
        </p:nvSpPr>
        <p:spPr>
          <a:xfrm>
            <a:off x="1812640" y="1406842"/>
            <a:ext cx="26945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273358" y="3067019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Justificación</a:t>
            </a:r>
            <a:endParaRPr lang="es-EC" b="1" dirty="0"/>
          </a:p>
        </p:txBody>
      </p:sp>
      <p:sp>
        <p:nvSpPr>
          <p:cNvPr id="9" name="Flecha derecha 8"/>
          <p:cNvSpPr/>
          <p:nvPr/>
        </p:nvSpPr>
        <p:spPr>
          <a:xfrm>
            <a:off x="1812640" y="3159352"/>
            <a:ext cx="26945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2234298" y="2519570"/>
            <a:ext cx="3228975" cy="14642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C" sz="1600" dirty="0"/>
              <a:t>N</a:t>
            </a:r>
            <a:r>
              <a:rPr lang="es-EC" sz="1600" dirty="0" smtClean="0"/>
              <a:t>o </a:t>
            </a:r>
            <a:r>
              <a:rPr lang="es-EC" sz="1600" dirty="0"/>
              <a:t>pueden competir por empleos estables en el sector formal de la economía, ni mucho menos puedan tener su propio negocio.</a:t>
            </a:r>
          </a:p>
        </p:txBody>
      </p:sp>
      <p:sp>
        <p:nvSpPr>
          <p:cNvPr id="12" name="Flecha abajo 11"/>
          <p:cNvSpPr/>
          <p:nvPr/>
        </p:nvSpPr>
        <p:spPr>
          <a:xfrm>
            <a:off x="8698278" y="990600"/>
            <a:ext cx="266700" cy="273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444170" y="4839095"/>
            <a:ext cx="122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Propósito</a:t>
            </a:r>
            <a:endParaRPr lang="es-EC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252432" y="4409856"/>
            <a:ext cx="3235172" cy="14642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Definir la real situación de los vendedores ambulantes y el porqué de su falta de reubicación en nuevos mercados</a:t>
            </a:r>
            <a:endParaRPr lang="es-EC" sz="1600" dirty="0"/>
          </a:p>
        </p:txBody>
      </p:sp>
      <p:sp>
        <p:nvSpPr>
          <p:cNvPr id="15" name="Flecha derecha 14"/>
          <p:cNvSpPr/>
          <p:nvPr/>
        </p:nvSpPr>
        <p:spPr>
          <a:xfrm>
            <a:off x="1784750" y="4931428"/>
            <a:ext cx="26945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72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26604" y="1409126"/>
            <a:ext cx="123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Hipótesis </a:t>
            </a:r>
            <a:endParaRPr lang="es-EC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77171916"/>
              </p:ext>
            </p:extLst>
          </p:nvPr>
        </p:nvGraphicFramePr>
        <p:xfrm>
          <a:off x="6896100" y="2291979"/>
          <a:ext cx="3200400" cy="25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7073569" y="5143894"/>
            <a:ext cx="246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Ética del investigador</a:t>
            </a:r>
            <a:endParaRPr lang="es-EC" b="1" dirty="0"/>
          </a:p>
        </p:txBody>
      </p:sp>
      <p:sp>
        <p:nvSpPr>
          <p:cNvPr id="8" name="Flecha abajo 7"/>
          <p:cNvSpPr/>
          <p:nvPr/>
        </p:nvSpPr>
        <p:spPr>
          <a:xfrm>
            <a:off x="8496300" y="2017577"/>
            <a:ext cx="292100" cy="444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930186" y="1809838"/>
            <a:ext cx="2230098" cy="45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Objetivos específicos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74246" y="907932"/>
            <a:ext cx="18902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Objetivo  general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750177" y="636983"/>
            <a:ext cx="3323392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s-EC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Conocer el impacto social y </a:t>
            </a:r>
            <a:r>
              <a:rPr lang="es-EC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económico</a:t>
            </a:r>
            <a:endParaRPr lang="es-EC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974246" y="2756455"/>
            <a:ext cx="556931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s-EC" sz="1600" dirty="0"/>
              <a:t>Ubicar los espacios públicos en los que laboran los vendedores ambulantes </a:t>
            </a:r>
            <a:endParaRPr lang="es-EC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62713" y="3829871"/>
            <a:ext cx="5569313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s-EC" sz="1600" dirty="0"/>
              <a:t>Identificar las causas que motivan las ventas ambulantes </a:t>
            </a:r>
            <a:endParaRPr lang="es-EC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974246" y="4494664"/>
            <a:ext cx="5569311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s-EC" sz="1600" dirty="0"/>
              <a:t>Establecer las ventajas y desventajas </a:t>
            </a:r>
            <a:r>
              <a:rPr lang="es-EC" sz="1600" dirty="0" smtClean="0"/>
              <a:t>en las ventas ambulantes</a:t>
            </a:r>
            <a:endParaRPr lang="es-EC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930186" y="5568080"/>
            <a:ext cx="5569313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Determinar qué gestión realiza el Municipio en beneficio de los vendedores ambulantes</a:t>
            </a:r>
            <a:endParaRPr lang="es-EC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2969784" y="1065585"/>
            <a:ext cx="381000" cy="192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abajo 18"/>
          <p:cNvSpPr/>
          <p:nvPr/>
        </p:nvSpPr>
        <p:spPr>
          <a:xfrm>
            <a:off x="1919376" y="2361187"/>
            <a:ext cx="239624" cy="27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50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2878" y="768452"/>
            <a:ext cx="56741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2.2 Fase </a:t>
            </a:r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Metodológica</a:t>
            </a:r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45252553"/>
              </p:ext>
            </p:extLst>
          </p:nvPr>
        </p:nvGraphicFramePr>
        <p:xfrm>
          <a:off x="1181100" y="1414783"/>
          <a:ext cx="4064000" cy="2331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82198503"/>
              </p:ext>
            </p:extLst>
          </p:nvPr>
        </p:nvGraphicFramePr>
        <p:xfrm>
          <a:off x="472678" y="3929382"/>
          <a:ext cx="5295899" cy="258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73785778"/>
              </p:ext>
            </p:extLst>
          </p:nvPr>
        </p:nvGraphicFramePr>
        <p:xfrm>
          <a:off x="6083299" y="1739900"/>
          <a:ext cx="4927601" cy="173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39753929"/>
              </p:ext>
            </p:extLst>
          </p:nvPr>
        </p:nvGraphicFramePr>
        <p:xfrm>
          <a:off x="6083299" y="3929382"/>
          <a:ext cx="5524501" cy="270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92592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84848" y="1143085"/>
            <a:ext cx="2893452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Variables de estudio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5884" y="3457199"/>
            <a:ext cx="21549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Elementos y unidades </a:t>
            </a:r>
            <a:r>
              <a:rPr lang="es-EC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muestrales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66865360"/>
              </p:ext>
            </p:extLst>
          </p:nvPr>
        </p:nvGraphicFramePr>
        <p:xfrm>
          <a:off x="3733800" y="419099"/>
          <a:ext cx="7353300" cy="200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1885412"/>
              </p:ext>
            </p:extLst>
          </p:nvPr>
        </p:nvGraphicFramePr>
        <p:xfrm>
          <a:off x="2292350" y="2894073"/>
          <a:ext cx="5118100" cy="275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agen 5" descr="E:\CONSULTORIA-GAD MUNICIPALIDAD DE IBARRA\DIAGNÓSTICO COMERCIO AUTÓNOMO\1.- ANEXOS\Pesos y medidas productos\DSC01964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27" y="2266013"/>
            <a:ext cx="4591050" cy="322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704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96084" y="1641902"/>
            <a:ext cx="9251316" cy="4914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1696084" y="303074"/>
            <a:ext cx="85020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s-EC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UBICACIÓN EN GOOGLE MAPS DE LOS LUGARES OCUPADOS POR VENDEDORES AMBULANTES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24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46848" y="3823605"/>
            <a:ext cx="25124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Tamaño de la muestra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997" y="4227115"/>
            <a:ext cx="2769554" cy="125888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59548" y="546185"/>
            <a:ext cx="2512452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Diseño de la encuesta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88099" y="2075422"/>
            <a:ext cx="2512452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Prueba piloto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0" y="4556521"/>
            <a:ext cx="3113027" cy="9294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394200" y="1988657"/>
            <a:ext cx="4737100" cy="13388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Preguntas claras, concisas y entendibles.</a:t>
            </a:r>
            <a:endParaRPr lang="es-EC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Aplicación a 10 personas.</a:t>
            </a:r>
            <a:endParaRPr lang="es-EC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Pregunta filtro (P y Q)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3784600" y="2304299"/>
            <a:ext cx="406400" cy="228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derecha 9"/>
          <p:cNvSpPr/>
          <p:nvPr/>
        </p:nvSpPr>
        <p:spPr>
          <a:xfrm>
            <a:off x="4559300" y="755830"/>
            <a:ext cx="406400" cy="228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5245100" y="334525"/>
            <a:ext cx="6385952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Se conformará con un mínimo de 10 preguntas.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Se emplearán medidas de escala de tipo ordinal, nominal, intervalo y razón.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Cada pregunta tendrá relación con los objetivos planteados.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925" y="3823605"/>
            <a:ext cx="26479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5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989637" y="708709"/>
            <a:ext cx="45438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2.4 Fase </a:t>
            </a:r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 Análisis</a:t>
            </a:r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4044" y="520610"/>
            <a:ext cx="45438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2.3 Fase </a:t>
            </a:r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 Trabajo de Campo</a:t>
            </a:r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95496894"/>
              </p:ext>
            </p:extLst>
          </p:nvPr>
        </p:nvGraphicFramePr>
        <p:xfrm>
          <a:off x="1255712" y="1897308"/>
          <a:ext cx="3570288" cy="460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7864" y="1543139"/>
            <a:ext cx="4910535" cy="49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48000" y="520700"/>
            <a:ext cx="604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ANÁLISIS UNIVARIADO</a:t>
            </a:r>
            <a:endParaRPr lang="es-EC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16037" y="1384385"/>
            <a:ext cx="40062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DISTRIBUCIÓN DE FRECUENCIAS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4013200"/>
            <a:ext cx="2771003" cy="26558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275" y="2081170"/>
            <a:ext cx="4124325" cy="1743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662" y="1638300"/>
            <a:ext cx="4105275" cy="21431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099" y="3824245"/>
            <a:ext cx="3149601" cy="28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/>
        </p:nvSpPr>
        <p:spPr>
          <a:xfrm>
            <a:off x="2278828" y="565048"/>
            <a:ext cx="7024744" cy="901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b="1" dirty="0" smtClean="0">
                <a:solidFill>
                  <a:schemeClr val="tx1"/>
                </a:solidFill>
                <a:latin typeface="Copperplate Gothic Bold" pitchFamily="34" charset="0"/>
              </a:rPr>
              <a:t>CAPITULO I</a:t>
            </a:r>
            <a:br>
              <a:rPr lang="es-ES" sz="2800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s-ES" sz="2800" dirty="0" smtClean="0">
                <a:solidFill>
                  <a:schemeClr val="tx1"/>
                </a:solidFill>
                <a:latin typeface="Copperplate Gothic Bold" pitchFamily="34" charset="0"/>
              </a:rPr>
              <a:t>Marco Teórico</a:t>
            </a:r>
            <a:endParaRPr lang="es-ES" sz="28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8204" y="1595735"/>
            <a:ext cx="52434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1.1 Antecedentes</a:t>
            </a:r>
            <a:endParaRPr lang="es-E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1229" y="2519065"/>
            <a:ext cx="7227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Ventas ambulantes en América Latina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Resultado de imagen para ventas ambulantes america la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543299"/>
            <a:ext cx="4594225" cy="305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02552301"/>
              </p:ext>
            </p:extLst>
          </p:nvPr>
        </p:nvGraphicFramePr>
        <p:xfrm>
          <a:off x="6477000" y="3162300"/>
          <a:ext cx="3835400" cy="343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7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4200" y="1247245"/>
            <a:ext cx="72263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ANÁLISIS CROSSTAB O TABLA DE CONTINGENCIA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4540" y="18511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Este análisis nos muestra la asociación y relación de dos variables para analizar y determinar el mayor contingente. 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3128327"/>
            <a:ext cx="6226340" cy="30184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640" y="2185891"/>
            <a:ext cx="4457700" cy="396090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3009900" y="491299"/>
            <a:ext cx="553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ANÁLISIS BIVARIADO</a:t>
            </a:r>
            <a:endParaRPr lang="es-EC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9381" y="837867"/>
            <a:ext cx="218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mbria" panose="02040503050406030204" pitchFamily="18" charset="0"/>
              </a:rPr>
              <a:t>ANÁLISIS ANOVA 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1449381" y="1987540"/>
            <a:ext cx="8875719" cy="189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Hipótesis:</a:t>
            </a:r>
            <a:endParaRPr lang="es-EC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s-EC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s-EC" sz="1600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s-EC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Hipótesis Nula: Si hay relación entre los productos que venden los vendedores ambulantes y </a:t>
            </a:r>
            <a:r>
              <a:rPr lang="es-EC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los medios que utilizan los vendedores ambulantes para ofertar sus productos.</a:t>
            </a:r>
            <a:endParaRPr lang="es-EC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s-EC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s-EC" sz="1600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s-EC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Hipótesis Alterna: No hay relación entre los productos que venden los vendedores ambulantes y </a:t>
            </a:r>
            <a:r>
              <a:rPr lang="es-EC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los medios que utilizan los vendedores ambulantes para ofertar sus productos.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55700" y="1190709"/>
            <a:ext cx="431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 la relación entre dos variables con respecto a su promedio.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7929562" y="4089867"/>
            <a:ext cx="3495675" cy="2457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Flecha derecha 6"/>
          <p:cNvSpPr/>
          <p:nvPr/>
        </p:nvSpPr>
        <p:spPr>
          <a:xfrm>
            <a:off x="5740400" y="1354266"/>
            <a:ext cx="812800" cy="425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1187342"/>
            <a:ext cx="4932130" cy="80019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75" y="3975566"/>
            <a:ext cx="6472970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26" y="3572667"/>
            <a:ext cx="6431407" cy="27098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03932" y="749385"/>
            <a:ext cx="3147015" cy="45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ANÁLISIS CORRELACIÓN 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57261" y="1396297"/>
            <a:ext cx="574833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 la asociación entre dos o más variables de estudio, que se mide a través de  una </a:t>
            </a:r>
            <a:r>
              <a:rPr lang="es-EC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correlación, para determinar </a:t>
            </a: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 existe o no relación entre las </a:t>
            </a:r>
            <a:r>
              <a:rPr lang="es-EC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variables.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7367587" y="3960812"/>
            <a:ext cx="4087813" cy="1500188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6959600" y="1625920"/>
            <a:ext cx="1054100" cy="647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298" y="794389"/>
            <a:ext cx="2794001" cy="227012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20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1321" y="717034"/>
            <a:ext cx="3615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ANÁLISIS DE CHI-CUADRADO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821321" y="1086366"/>
            <a:ext cx="45253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  <a:tabLst>
                <a:tab pos="781050" algn="l"/>
              </a:tabLst>
            </a:pP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 la relación y asociación entre dos o tres variables de estudio, la misma que se basa en los datos observados frente a los esperados.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69100" y="327769"/>
            <a:ext cx="5016500" cy="312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81050" algn="l"/>
              </a:tabLst>
            </a:pP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s-EC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s-EC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s-EC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s-EC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si, ¿Seleccione su género?, ¿Cuántos días a la semana trabaja? y ¿Cuánto tiempo trabaja como vendedor ambulantes?, es mayor al 5%. Rechazo H</a:t>
            </a:r>
            <a:r>
              <a:rPr lang="es-EC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0.</a:t>
            </a:r>
            <a:endParaRPr lang="es-EC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s-EC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si, ¿Seleccione su género?, ¿Cuántos días a la semana trabaja? y ¿Cuánto tiempo trabaja como vendedor ambulantes?, es menor al 5%.  Acepto H</a:t>
            </a:r>
            <a:r>
              <a:rPr lang="es-EC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" y="3044722"/>
            <a:ext cx="6350000" cy="275252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7104220" y="3556000"/>
            <a:ext cx="4554379" cy="29963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Flecha derecha 6"/>
          <p:cNvSpPr/>
          <p:nvPr/>
        </p:nvSpPr>
        <p:spPr>
          <a:xfrm>
            <a:off x="5676900" y="1689100"/>
            <a:ext cx="6350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57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/>
        </p:nvSpPr>
        <p:spPr>
          <a:xfrm>
            <a:off x="2278828" y="565048"/>
            <a:ext cx="7024744" cy="901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b="1" dirty="0" smtClean="0">
                <a:solidFill>
                  <a:schemeClr val="tx1"/>
                </a:solidFill>
                <a:latin typeface="Copperplate Gothic Bold" pitchFamily="34" charset="0"/>
              </a:rPr>
              <a:t>CAPITULO III</a:t>
            </a:r>
            <a:br>
              <a:rPr lang="es-ES" sz="2800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s-ES" sz="2800" dirty="0" smtClean="0">
                <a:solidFill>
                  <a:schemeClr val="tx1"/>
                </a:solidFill>
                <a:latin typeface="Copperplate Gothic Bold" pitchFamily="34" charset="0"/>
              </a:rPr>
              <a:t>APLICACIÓN MULTIVARIANTE DE REGRESIÓN</a:t>
            </a:r>
            <a:endParaRPr lang="es-ES" sz="28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18862258"/>
              </p:ext>
            </p:extLst>
          </p:nvPr>
        </p:nvGraphicFramePr>
        <p:xfrm>
          <a:off x="2032000" y="1714500"/>
          <a:ext cx="7797800" cy="442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0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75942" y="793234"/>
            <a:ext cx="3119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i="1" dirty="0">
                <a:latin typeface="Times New Roman" panose="02020603050405020304" pitchFamily="18" charset="0"/>
                <a:ea typeface="Cambria" panose="02040503050406030204" pitchFamily="18" charset="0"/>
              </a:rPr>
              <a:t>Regresión múltiple análisis </a:t>
            </a:r>
            <a:endParaRPr lang="es-EC" sz="2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42" y="2369066"/>
            <a:ext cx="7031558" cy="374217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57400" y="13195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Método </a:t>
            </a: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</a:rPr>
              <a:t>que permite medir la relación entre una variable dependiente y dos o más variables independientes. </a:t>
            </a:r>
            <a:endParaRPr lang="es-EC" dirty="0"/>
          </a:p>
        </p:txBody>
      </p:sp>
      <p:sp>
        <p:nvSpPr>
          <p:cNvPr id="6" name="Flecha derecha 5"/>
          <p:cNvSpPr/>
          <p:nvPr/>
        </p:nvSpPr>
        <p:spPr>
          <a:xfrm>
            <a:off x="7556500" y="1319540"/>
            <a:ext cx="596900" cy="429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587" y="1364042"/>
            <a:ext cx="3396346" cy="76933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92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0143" y="1552045"/>
            <a:ext cx="4629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</a:rPr>
              <a:t>Mediante el modelo de regresión lineal múltiple, se realiza la proyección de las variables para dos años siguientes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87" y="2784474"/>
            <a:ext cx="4869256" cy="29559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24" y="845235"/>
            <a:ext cx="5895975" cy="233695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7037386" y="3182185"/>
            <a:ext cx="4083050" cy="34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/>
        </p:nvSpPr>
        <p:spPr>
          <a:xfrm>
            <a:off x="2278828" y="565048"/>
            <a:ext cx="7024744" cy="901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b="1" dirty="0" smtClean="0">
                <a:solidFill>
                  <a:schemeClr val="tx1"/>
                </a:solidFill>
                <a:latin typeface="Copperplate Gothic Bold" pitchFamily="34" charset="0"/>
              </a:rPr>
              <a:t>CAPITULO IV</a:t>
            </a:r>
            <a:br>
              <a:rPr lang="es-ES" sz="2800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s-ES" sz="2800" dirty="0" smtClean="0">
                <a:solidFill>
                  <a:schemeClr val="tx1"/>
                </a:solidFill>
                <a:latin typeface="Copperplate Gothic Bold" pitchFamily="34" charset="0"/>
              </a:rPr>
              <a:t>ESTRATEGIAS Y PROPUESTA</a:t>
            </a:r>
            <a:endParaRPr lang="es-ES" sz="28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75458" y="1811635"/>
            <a:ext cx="38966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Estrategias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49524109"/>
              </p:ext>
            </p:extLst>
          </p:nvPr>
        </p:nvGraphicFramePr>
        <p:xfrm>
          <a:off x="3295650" y="2608262"/>
          <a:ext cx="5797550" cy="282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8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73" y="857250"/>
            <a:ext cx="5674377" cy="23316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68" y="3430587"/>
            <a:ext cx="6017185" cy="25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469900"/>
            <a:ext cx="5755704" cy="3136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3911600"/>
            <a:ext cx="5856288" cy="19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88254"/>
              </p:ext>
            </p:extLst>
          </p:nvPr>
        </p:nvGraphicFramePr>
        <p:xfrm>
          <a:off x="1028858" y="1701788"/>
          <a:ext cx="7442042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234"/>
                <a:gridCol w="927987"/>
                <a:gridCol w="3250821"/>
              </a:tblGrid>
              <a:tr h="343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Países de América Latina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Año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Tasa de economía informal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Honduras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2013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73,40%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Perú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2013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68,80%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El Salvador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2013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65,40%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Paraguay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2013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64,50%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Colombia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2015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60,20%</a:t>
                      </a:r>
                      <a:endParaRPr lang="es-EC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República Dominicana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2015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54,40%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México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2013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53,90%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Venezuela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2009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47,50%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3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Ecuador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2017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45,60%</a:t>
                      </a:r>
                      <a:endParaRPr lang="es-EC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3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Brasil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2013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36,90%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3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Chile 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2016</a:t>
                      </a:r>
                      <a:endParaRPr lang="es-EC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36,00%</a:t>
                      </a:r>
                      <a:endParaRPr lang="es-EC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85655" y="801463"/>
            <a:ext cx="7685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/>
              <a:t>PORCENTAJES DE TRABAJO INFORMAL EN PAÍSES LATINOAMERICANOS.</a:t>
            </a:r>
            <a:endParaRPr lang="es-EC" b="1" i="1" u="sng" dirty="0" smtClean="0"/>
          </a:p>
          <a:p>
            <a:endParaRPr lang="es-EC" u="sng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202" y="1790694"/>
            <a:ext cx="2880997" cy="191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ventas ambulantes america 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334" y="4166864"/>
            <a:ext cx="280473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" y="496887"/>
            <a:ext cx="5831082" cy="27543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34" y="3251200"/>
            <a:ext cx="6329363" cy="30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16758" y="1176635"/>
            <a:ext cx="35791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Modelo Gap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32888499"/>
              </p:ext>
            </p:extLst>
          </p:nvPr>
        </p:nvGraphicFramePr>
        <p:xfrm>
          <a:off x="596900" y="2412999"/>
          <a:ext cx="4889500" cy="278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56829844"/>
              </p:ext>
            </p:extLst>
          </p:nvPr>
        </p:nvGraphicFramePr>
        <p:xfrm>
          <a:off x="5715000" y="1308100"/>
          <a:ext cx="5803900" cy="447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791450" y="3213783"/>
            <a:ext cx="165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Beneficios de un análisis Gap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4751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3300" y="883335"/>
            <a:ext cx="7912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Fijación de los </a:t>
            </a:r>
            <a:r>
              <a:rPr lang="es-EC" sz="2000" b="1" dirty="0" smtClean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objetivos </a:t>
            </a:r>
            <a:r>
              <a:rPr lang="es-EC" sz="20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de acuerdo al tema de </a:t>
            </a:r>
            <a:r>
              <a:rPr lang="es-EC" sz="2000" b="1" dirty="0" smtClean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investigación</a:t>
            </a:r>
            <a:r>
              <a:rPr lang="es-EC" sz="20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.</a:t>
            </a:r>
            <a:endParaRPr lang="es-EC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57300" y="2125872"/>
            <a:ext cx="1866899" cy="113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"/>
              </a:spcAft>
            </a:pPr>
            <a:r>
              <a:rPr lang="es-EC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Objetivos de Marketing</a:t>
            </a:r>
            <a:endParaRPr lang="es-EC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03300" y="4101814"/>
            <a:ext cx="2103759" cy="113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"/>
              </a:spcAft>
            </a:pPr>
            <a:r>
              <a:rPr lang="es-EC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Objetivos de </a:t>
            </a:r>
            <a:r>
              <a:rPr lang="es-EC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Productividad</a:t>
            </a:r>
            <a:endParaRPr lang="es-EC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03774"/>
              </p:ext>
            </p:extLst>
          </p:nvPr>
        </p:nvGraphicFramePr>
        <p:xfrm>
          <a:off x="3471704" y="1554372"/>
          <a:ext cx="6256496" cy="2110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7329"/>
                <a:gridCol w="3339167"/>
              </a:tblGrid>
              <a:tr h="284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¿Dónde estamos?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¿Dónde quisiéramos llegar?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3742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Actualmente los vendedores ambulantes son un grupo vulnerable frente a los sistemas de ventas que presentan los comerciantes formales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  A que los vendedores ambulantes desarrollen conocimientos y habilidades  en generar un verdadero valor para el cliente, con la venta de productos aptos para el consumo y una atención de calidad.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97869"/>
              </p:ext>
            </p:extLst>
          </p:nvPr>
        </p:nvGraphicFramePr>
        <p:xfrm>
          <a:off x="3471704" y="3959353"/>
          <a:ext cx="6210300" cy="2348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8300"/>
                <a:gridCol w="3302000"/>
              </a:tblGrid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¿Dónde estamos?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¿Dónde quisiéramos llegar?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913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Los vendedores ambulantes de la ciudad de Ibarra son una categoría de trabajadores que a pesar de desempeñarse  fuera de la ley aportan significativamente con la economía de la ciudad.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Incentivar la inversión en la ciudad de Ibarra, para que surjan nuevas industrias y generen puestos de trabajo estables y bien remunerados.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6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46150" y="828929"/>
            <a:ext cx="1866899" cy="113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"/>
              </a:spcAft>
            </a:pPr>
            <a:r>
              <a:rPr lang="es-EC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Objetivos de </a:t>
            </a:r>
            <a:r>
              <a:rPr lang="es-EC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Innovación</a:t>
            </a:r>
            <a:endParaRPr lang="es-EC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46149" y="2528381"/>
            <a:ext cx="1866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"/>
              </a:spcAft>
            </a:pPr>
            <a:r>
              <a:rPr lang="es-EC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Objetivos de </a:t>
            </a:r>
            <a:r>
              <a:rPr lang="es-EC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Recursos Humanos</a:t>
            </a:r>
            <a:endParaRPr lang="es-EC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6250" y="4848644"/>
            <a:ext cx="250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"/>
              </a:spcAft>
            </a:pPr>
            <a:r>
              <a:rPr lang="es-EC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Objetivos de </a:t>
            </a:r>
            <a:r>
              <a:rPr lang="es-EC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Responsabilidad Social</a:t>
            </a:r>
            <a:endParaRPr lang="es-EC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39228"/>
              </p:ext>
            </p:extLst>
          </p:nvPr>
        </p:nvGraphicFramePr>
        <p:xfrm>
          <a:off x="3149600" y="982893"/>
          <a:ext cx="8166100" cy="1304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5166"/>
                <a:gridCol w="4200934"/>
              </a:tblGrid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¿Dónde estamos?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¿Dónde quisiéramos llegar?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79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Las ventas ambulantes se desarrollan en condiciones precarias, no se cuentan con medios apropiados para el manejo, expendio y preservación de alimentos.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Crear un hangar donde los vendedores ambulantes tengan todos los implementos para ofertar productos de calidad.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5964"/>
              </p:ext>
            </p:extLst>
          </p:nvPr>
        </p:nvGraphicFramePr>
        <p:xfrm>
          <a:off x="3149600" y="2671674"/>
          <a:ext cx="8166100" cy="2087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6177"/>
                <a:gridCol w="4169923"/>
              </a:tblGrid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¿Dónde estamos?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¿Dónde quisiéramos llegar?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La mayoría de vendedores ambulantes en la ciudad de Ibarra poseen niveles de educación primaria.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Formar y capacitar semestralmente a los vendedores ambulantes en atención al cliente y técnicas en la preparación de alimentos; y, capacitar a los policías municipales para que sepan tratar adecuadamente a los vendedores ambulantes.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41430"/>
              </p:ext>
            </p:extLst>
          </p:nvPr>
        </p:nvGraphicFramePr>
        <p:xfrm>
          <a:off x="3149600" y="4940140"/>
          <a:ext cx="8166100" cy="1565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7754"/>
                <a:gridCol w="4358346"/>
              </a:tblGrid>
              <a:tr h="222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¿Dónde estamos?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¿Dónde quisiéramos llegar?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895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Los vendedores ambulantes en la ciudad de Ibarra transgreden la integridad de los espacios públicos.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Formar vendedores ambulantes socialmente responsables que oferten productos de calidad, mantengan limpias sus instalaciones y realicen una adecuada eliminación de residuos.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0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/>
        </p:nvSpPr>
        <p:spPr>
          <a:xfrm>
            <a:off x="1732728" y="514248"/>
            <a:ext cx="8287572" cy="901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b="1" dirty="0" smtClean="0">
                <a:solidFill>
                  <a:schemeClr val="tx1"/>
                </a:solidFill>
                <a:latin typeface="Copperplate Gothic Bold" pitchFamily="34" charset="0"/>
              </a:rPr>
              <a:t>CAPITULO V</a:t>
            </a:r>
            <a:br>
              <a:rPr lang="es-ES" sz="2800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s-ES" sz="2800" dirty="0" smtClean="0">
                <a:solidFill>
                  <a:schemeClr val="tx1"/>
                </a:solidFill>
                <a:latin typeface="Copperplate Gothic Bold" pitchFamily="34" charset="0"/>
              </a:rPr>
              <a:t>CONCLUSIONES Y RECOMENDACIONES</a:t>
            </a:r>
            <a:endParaRPr lang="es-ES" sz="28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1 Marcador de contenido"/>
          <p:cNvSpPr>
            <a:spLocks noGrp="1"/>
          </p:cNvSpPr>
          <p:nvPr/>
        </p:nvSpPr>
        <p:spPr>
          <a:xfrm>
            <a:off x="1107664" y="1765300"/>
            <a:ext cx="8912636" cy="374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CONCLUSIONES</a:t>
            </a:r>
          </a:p>
          <a:p>
            <a:pPr marL="0" indent="0">
              <a:buNone/>
            </a:pPr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Copperplate Gothic Bold" panose="020E0705020206020404" pitchFamily="34" charset="0"/>
            </a:endParaRPr>
          </a:p>
          <a:p>
            <a:r>
              <a:rPr lang="es-EC" sz="2200" dirty="0" smtClean="0">
                <a:solidFill>
                  <a:schemeClr val="accent2">
                    <a:lumMod val="75000"/>
                  </a:schemeClr>
                </a:solidFill>
              </a:rPr>
              <a:t>La teoría </a:t>
            </a:r>
            <a:r>
              <a:rPr lang="es-EC" sz="2200" dirty="0">
                <a:solidFill>
                  <a:schemeClr val="accent2">
                    <a:lumMod val="75000"/>
                  </a:schemeClr>
                </a:solidFill>
              </a:rPr>
              <a:t>del Capital Humano, ha confirmado que la educación es un bien </a:t>
            </a:r>
            <a:r>
              <a:rPr lang="es-EC" sz="2200" dirty="0" smtClean="0">
                <a:solidFill>
                  <a:schemeClr val="accent2">
                    <a:lumMod val="75000"/>
                  </a:schemeClr>
                </a:solidFill>
              </a:rPr>
              <a:t>imprescindible.</a:t>
            </a:r>
            <a:endParaRPr lang="es-EC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s-EC" sz="2200" dirty="0">
                <a:solidFill>
                  <a:schemeClr val="accent2">
                    <a:lumMod val="75000"/>
                  </a:schemeClr>
                </a:solidFill>
              </a:rPr>
              <a:t>De acuerdo a la investigación de mercado realizada, se concluye que los vendedores ambulantes en la ciudad de Ibarra, sí presentan índices de bajo nivel </a:t>
            </a:r>
            <a:r>
              <a:rPr lang="es-EC" sz="2200" dirty="0" smtClean="0">
                <a:solidFill>
                  <a:schemeClr val="accent2">
                    <a:lumMod val="75000"/>
                  </a:schemeClr>
                </a:solidFill>
              </a:rPr>
              <a:t>educativo.</a:t>
            </a:r>
            <a:endParaRPr lang="es-EC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s-EC" sz="2200" dirty="0">
                <a:solidFill>
                  <a:schemeClr val="accent2">
                    <a:lumMod val="75000"/>
                  </a:schemeClr>
                </a:solidFill>
              </a:rPr>
              <a:t>Los vendedores ambulantes no poseen ningún tipo de documento de identificación </a:t>
            </a:r>
            <a:r>
              <a:rPr lang="es-EC" sz="2200" dirty="0" smtClean="0">
                <a:solidFill>
                  <a:schemeClr val="accent2">
                    <a:lumMod val="75000"/>
                  </a:schemeClr>
                </a:solidFill>
              </a:rPr>
              <a:t>que </a:t>
            </a:r>
            <a:r>
              <a:rPr lang="es-EC" sz="2200" dirty="0">
                <a:solidFill>
                  <a:schemeClr val="accent2">
                    <a:lumMod val="75000"/>
                  </a:schemeClr>
                </a:solidFill>
              </a:rPr>
              <a:t>los registre como comerciantes.</a:t>
            </a:r>
          </a:p>
          <a:p>
            <a:pPr lvl="0"/>
            <a:r>
              <a:rPr lang="es-EC" sz="2200" dirty="0">
                <a:solidFill>
                  <a:schemeClr val="accent2">
                    <a:lumMod val="75000"/>
                  </a:schemeClr>
                </a:solidFill>
              </a:rPr>
              <a:t>La mayoría de vendedores ambulantes manifestaron </a:t>
            </a:r>
            <a:r>
              <a:rPr lang="es-EC" sz="2200" dirty="0" smtClean="0">
                <a:solidFill>
                  <a:schemeClr val="accent2">
                    <a:lumMod val="75000"/>
                  </a:schemeClr>
                </a:solidFill>
              </a:rPr>
              <a:t>se sienten </a:t>
            </a:r>
            <a:r>
              <a:rPr lang="es-EC" sz="2200" dirty="0">
                <a:solidFill>
                  <a:schemeClr val="accent2">
                    <a:lumMod val="75000"/>
                  </a:schemeClr>
                </a:solidFill>
              </a:rPr>
              <a:t>a gusto desarrollando este tipo de </a:t>
            </a:r>
            <a:r>
              <a:rPr lang="es-EC" sz="2200" dirty="0" smtClean="0">
                <a:solidFill>
                  <a:schemeClr val="accent2">
                    <a:lumMod val="75000"/>
                  </a:schemeClr>
                </a:solidFill>
              </a:rPr>
              <a:t>trabajo.</a:t>
            </a:r>
            <a:endParaRPr lang="es-EC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s-EC" sz="2200" dirty="0">
                <a:solidFill>
                  <a:schemeClr val="accent2">
                    <a:lumMod val="75000"/>
                  </a:schemeClr>
                </a:solidFill>
              </a:rPr>
              <a:t>Se evidencia una gran presencia de niños en los distintos lugares en donde trabajan los vendedores </a:t>
            </a:r>
            <a:r>
              <a:rPr lang="es-EC" sz="2200" dirty="0" smtClean="0">
                <a:solidFill>
                  <a:schemeClr val="accent2">
                    <a:lumMod val="75000"/>
                  </a:schemeClr>
                </a:solidFill>
              </a:rPr>
              <a:t>ambulantes.</a:t>
            </a:r>
          </a:p>
        </p:txBody>
      </p:sp>
    </p:spTree>
    <p:extLst>
      <p:ext uri="{BB962C8B-B14F-4D97-AF65-F5344CB8AC3E}">
        <p14:creationId xmlns:p14="http://schemas.microsoft.com/office/powerpoint/2010/main" val="23719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/>
        </p:nvSpPr>
        <p:spPr>
          <a:xfrm>
            <a:off x="1206500" y="548680"/>
            <a:ext cx="8813936" cy="5760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sz="1800" dirty="0" smtClean="0">
              <a:solidFill>
                <a:schemeClr val="tx1"/>
              </a:solidFill>
            </a:endParaRPr>
          </a:p>
          <a:p>
            <a:endParaRPr lang="es-EC" sz="1800" dirty="0">
              <a:solidFill>
                <a:schemeClr val="tx1"/>
              </a:solidFill>
            </a:endParaRPr>
          </a:p>
          <a:p>
            <a:endParaRPr lang="es-EC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36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RECOMENDACIONES </a:t>
            </a:r>
            <a:endParaRPr lang="es-ES" sz="3600" dirty="0" smtClean="0">
              <a:solidFill>
                <a:schemeClr val="tx1"/>
              </a:solidFill>
              <a:latin typeface="Copperplate Gothic Bold" panose="020E0705020206020404" pitchFamily="34" charset="0"/>
            </a:endParaRPr>
          </a:p>
          <a:p>
            <a:pPr lvl="0"/>
            <a:r>
              <a:rPr lang="es-EC" dirty="0">
                <a:solidFill>
                  <a:schemeClr val="accent2">
                    <a:lumMod val="75000"/>
                  </a:schemeClr>
                </a:solidFill>
              </a:rPr>
              <a:t>Es de suma importancia capacitar al vendedor ambulante y más aún se den medios para que estas personas puedan terminar al menos la secundaria.</a:t>
            </a:r>
          </a:p>
          <a:p>
            <a:pPr lvl="0"/>
            <a:r>
              <a:rPr lang="es-EC" dirty="0">
                <a:solidFill>
                  <a:schemeClr val="accent2">
                    <a:lumMod val="75000"/>
                  </a:schemeClr>
                </a:solidFill>
              </a:rPr>
              <a:t>Se recomienda dar atención de educación a los vendedores ambulantes.</a:t>
            </a:r>
          </a:p>
          <a:p>
            <a:pPr lvl="0"/>
            <a:r>
              <a:rPr lang="es-EC" dirty="0">
                <a:solidFill>
                  <a:schemeClr val="accent2">
                    <a:lumMod val="75000"/>
                  </a:schemeClr>
                </a:solidFill>
              </a:rPr>
              <a:t>Se recomienda al Municipio que otorgue un carnet de identificación a los vendedores ambulantes para un mayor control de estas ventas.</a:t>
            </a:r>
          </a:p>
          <a:p>
            <a:pPr lvl="0"/>
            <a:r>
              <a:rPr lang="es-EC" dirty="0">
                <a:solidFill>
                  <a:schemeClr val="accent2">
                    <a:lumMod val="75000"/>
                  </a:schemeClr>
                </a:solidFill>
              </a:rPr>
              <a:t>Desarrollar cursos de capacitación de servicio al cliente y manejo higiénico de alimentos y espacio.</a:t>
            </a:r>
          </a:p>
          <a:p>
            <a:pPr lvl="0"/>
            <a:r>
              <a:rPr lang="es-EC" dirty="0">
                <a:solidFill>
                  <a:schemeClr val="accent2">
                    <a:lumMod val="75000"/>
                  </a:schemeClr>
                </a:solidFill>
              </a:rPr>
              <a:t>Recomendar al Municipio de la ciudad de Ibarra se creen lugares apropiados, como guarderías para que los vendedores ambulantes dejen a sus hijos.</a:t>
            </a:r>
          </a:p>
          <a:p>
            <a:endParaRPr lang="es-EC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YQH_3j6qs5M/ULum_jQC-YI/AAAAAAAAEZ8/zuCQ6duHh4c/s1600/grac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52424"/>
            <a:ext cx="7867650" cy="295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3.bp.blogspot.com/-3U2k-FyD51Q/UNIY8CU6ppI/AAAAAAAAAd4/SMDFm6cKMu0/s1600/graduac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3071813"/>
            <a:ext cx="3390900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CuadroTexto"/>
          <p:cNvSpPr txBox="1"/>
          <p:nvPr/>
        </p:nvSpPr>
        <p:spPr>
          <a:xfrm>
            <a:off x="6280150" y="6016628"/>
            <a:ext cx="362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latin typeface="Bodoni MT Condensed" panose="02070606080606020203" pitchFamily="18" charset="0"/>
              </a:rPr>
              <a:t>TODO LO PUEDO EN CRISTO, QUE ME FORTALECE</a:t>
            </a:r>
            <a:endParaRPr lang="es-ES" sz="2000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0259" y="869148"/>
            <a:ext cx="60526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Ventas ambulantes en Ecuador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0059" y="1948187"/>
            <a:ext cx="6928941" cy="3044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93775719"/>
              </p:ext>
            </p:extLst>
          </p:nvPr>
        </p:nvGraphicFramePr>
        <p:xfrm>
          <a:off x="7083698" y="1544433"/>
          <a:ext cx="5245100" cy="385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6945" y="3470600"/>
            <a:ext cx="2367309" cy="322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6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3459" y="706735"/>
            <a:ext cx="59002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Ventas ambulantes en Ibarra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 descr="C:\Users\Master\Desktop\thumbnail_DSC010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01787"/>
            <a:ext cx="5156199" cy="402431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87402607"/>
              </p:ext>
            </p:extLst>
          </p:nvPr>
        </p:nvGraphicFramePr>
        <p:xfrm>
          <a:off x="4610100" y="7022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87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1555809"/>
            <a:ext cx="7680071" cy="48195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98363" y="958334"/>
            <a:ext cx="4702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1.2 GIRO DEL NEGOCIO:</a:t>
            </a:r>
            <a:endParaRPr lang="es-EC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300" y="958334"/>
            <a:ext cx="4099207" cy="4807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58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98363" y="958334"/>
            <a:ext cx="5883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1.3 Importancia del Problema</a:t>
            </a:r>
            <a:endParaRPr lang="es-EC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39559419"/>
              </p:ext>
            </p:extLst>
          </p:nvPr>
        </p:nvGraphicFramePr>
        <p:xfrm>
          <a:off x="1104900" y="1854201"/>
          <a:ext cx="6921500" cy="309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E:\CONSULTORIA-GAD MUNICIPALIDAD DE IBARRA\DIAGNÓSTICO COMERCIO AUTÓNOMO\1.- ANEXOS\Problemas de salud evidenciados\DSC0125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1" y="2595562"/>
            <a:ext cx="3695700" cy="2713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1882" y="4792317"/>
            <a:ext cx="1546437" cy="16155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5820" y="4881562"/>
            <a:ext cx="1583580" cy="15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98363" y="958334"/>
            <a:ext cx="5032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1.4 TEORÍAS DE SOPORTE</a:t>
            </a:r>
            <a:endParaRPr lang="es-EC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32252883"/>
              </p:ext>
            </p:extLst>
          </p:nvPr>
        </p:nvGraphicFramePr>
        <p:xfrm>
          <a:off x="2032000" y="1905000"/>
          <a:ext cx="7112000" cy="423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Resultado de imagen para metodo de regres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903728"/>
            <a:ext cx="2456614" cy="16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4" y="4651049"/>
            <a:ext cx="2498725" cy="1874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98363" y="436847"/>
            <a:ext cx="4326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1.5 Marco referencial</a:t>
            </a:r>
            <a:endParaRPr lang="es-EC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93625737"/>
              </p:ext>
            </p:extLst>
          </p:nvPr>
        </p:nvGraphicFramePr>
        <p:xfrm>
          <a:off x="1943100" y="1175309"/>
          <a:ext cx="7810500" cy="277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4407900"/>
            <a:ext cx="3736135" cy="2142280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>
            <a:off x="3461776" y="3874288"/>
            <a:ext cx="558800" cy="458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5738" y="4332487"/>
            <a:ext cx="3001962" cy="2210362"/>
          </a:xfrm>
          <a:prstGeom prst="rect">
            <a:avLst/>
          </a:prstGeom>
        </p:spPr>
      </p:pic>
      <p:sp>
        <p:nvSpPr>
          <p:cNvPr id="9" name="Flecha abajo 8"/>
          <p:cNvSpPr/>
          <p:nvPr/>
        </p:nvSpPr>
        <p:spPr>
          <a:xfrm>
            <a:off x="7643019" y="3874287"/>
            <a:ext cx="558800" cy="458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38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2387</TotalTime>
  <Words>1375</Words>
  <Application>Microsoft Office PowerPoint</Application>
  <PresentationFormat>Panorámica</PresentationFormat>
  <Paragraphs>236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Aharoni</vt:lpstr>
      <vt:lpstr>Arial</vt:lpstr>
      <vt:lpstr>Bodoni MT Condensed</vt:lpstr>
      <vt:lpstr>Calibri</vt:lpstr>
      <vt:lpstr>Cambria</vt:lpstr>
      <vt:lpstr>Copperplate Gothic Bold</vt:lpstr>
      <vt:lpstr>Symbol</vt:lpstr>
      <vt:lpstr>Times New Roman</vt:lpstr>
      <vt:lpstr>Trebuchet MS</vt:lpstr>
      <vt:lpstr>Wingdings 3</vt:lpstr>
      <vt:lpstr>Faceta</vt:lpstr>
      <vt:lpstr>DEPARTAMENTO DE CIENCIAS ECONÓMICAS, ADMINISTRATIVAS  Y DE COMERCIO (CEAC)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48</cp:revision>
  <dcterms:created xsi:type="dcterms:W3CDTF">2017-06-27T04:12:08Z</dcterms:created>
  <dcterms:modified xsi:type="dcterms:W3CDTF">2017-06-28T21:13:28Z</dcterms:modified>
</cp:coreProperties>
</file>