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2" r:id="rId3"/>
    <p:sldId id="273" r:id="rId4"/>
    <p:sldId id="274" r:id="rId5"/>
    <p:sldId id="275" r:id="rId6"/>
    <p:sldId id="261" r:id="rId7"/>
    <p:sldId id="281" r:id="rId8"/>
    <p:sldId id="265" r:id="rId9"/>
    <p:sldId id="267" r:id="rId10"/>
    <p:sldId id="268" r:id="rId11"/>
    <p:sldId id="276" r:id="rId12"/>
    <p:sldId id="269" r:id="rId13"/>
    <p:sldId id="278" r:id="rId14"/>
    <p:sldId id="279" r:id="rId15"/>
    <p:sldId id="277" r:id="rId16"/>
    <p:sldId id="270" r:id="rId17"/>
    <p:sldId id="271" r:id="rId18"/>
    <p:sldId id="28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7097" autoAdjust="0"/>
  </p:normalViewPr>
  <p:slideViewPr>
    <p:cSldViewPr>
      <p:cViewPr varScale="1">
        <p:scale>
          <a:sx n="68" d="100"/>
          <a:sy n="68" d="100"/>
        </p:scale>
        <p:origin x="1224" y="78"/>
      </p:cViewPr>
      <p:guideLst>
        <p:guide orient="horz" pos="2160"/>
        <p:guide pos="2880"/>
      </p:guideLst>
    </p:cSldViewPr>
  </p:slideViewPr>
  <p:outlineViewPr>
    <p:cViewPr>
      <p:scale>
        <a:sx n="33" d="100"/>
        <a:sy n="33" d="100"/>
      </p:scale>
      <p:origin x="0" y="107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ocuments\ESCUELITA\CURSO%20MILITAR\TESIS\TABULACION%20DE%20ENCUEST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dLbls>
            <c:dLbl>
              <c:idx val="2"/>
              <c:spPr/>
              <c:txPr>
                <a:bodyPr/>
                <a:lstStyle/>
                <a:p>
                  <a:pPr>
                    <a:defRPr sz="1800">
                      <a:solidFill>
                        <a:schemeClr val="tx1"/>
                      </a:solidFill>
                    </a:defRPr>
                  </a:pPr>
                  <a:endParaRPr lang="es-EC"/>
                </a:p>
              </c:txPr>
              <c:showLegendKey val="0"/>
              <c:showVal val="0"/>
              <c:showCatName val="0"/>
              <c:showSerName val="0"/>
              <c:showPercent val="1"/>
              <c:showBubbleSize val="0"/>
            </c:dLbl>
            <c:spPr>
              <a:noFill/>
              <a:ln>
                <a:noFill/>
              </a:ln>
              <a:effectLst/>
            </c:spPr>
            <c:txPr>
              <a:bodyPr/>
              <a:lstStyle/>
              <a:p>
                <a:pPr>
                  <a:defRPr sz="1800"/>
                </a:pPr>
                <a:endParaRPr lang="es-EC"/>
              </a:p>
            </c:txPr>
            <c:showLegendKey val="0"/>
            <c:showVal val="0"/>
            <c:showCatName val="0"/>
            <c:showSerName val="0"/>
            <c:showPercent val="1"/>
            <c:showBubbleSize val="0"/>
            <c:showLeaderLines val="0"/>
            <c:extLst>
              <c:ext xmlns:c15="http://schemas.microsoft.com/office/drawing/2012/chart" uri="{CE6537A1-D6FC-4f65-9D91-7224C49458BB}"/>
            </c:extLst>
          </c:dLbls>
          <c:cat>
            <c:strRef>
              <c:f>Hoja1!$A$62:$A$65</c:f>
              <c:strCache>
                <c:ptCount val="4"/>
                <c:pt idx="0">
                  <c:v>TENNIS</c:v>
                </c:pt>
                <c:pt idx="1">
                  <c:v>RUGBY</c:v>
                </c:pt>
                <c:pt idx="2">
                  <c:v>WATER POLO</c:v>
                </c:pt>
                <c:pt idx="3">
                  <c:v>PATINAJE</c:v>
                </c:pt>
              </c:strCache>
            </c:strRef>
          </c:cat>
          <c:val>
            <c:numRef>
              <c:f>Hoja1!$B$62:$B$65</c:f>
              <c:numCache>
                <c:formatCode>General</c:formatCode>
                <c:ptCount val="4"/>
                <c:pt idx="0">
                  <c:v>51</c:v>
                </c:pt>
                <c:pt idx="1">
                  <c:v>94</c:v>
                </c:pt>
                <c:pt idx="2">
                  <c:v>55</c:v>
                </c:pt>
                <c:pt idx="3">
                  <c:v>39</c:v>
                </c:pt>
              </c:numCache>
            </c:numRef>
          </c:val>
        </c:ser>
        <c:dLbls>
          <c:showLegendKey val="0"/>
          <c:showVal val="0"/>
          <c:showCatName val="0"/>
          <c:showSerName val="0"/>
          <c:showPercent val="1"/>
          <c:showBubbleSize val="0"/>
          <c:showLeaderLines val="0"/>
        </c:dLbls>
      </c:pie3DChart>
    </c:plotArea>
    <c:legend>
      <c:legendPos val="t"/>
      <c:overlay val="0"/>
      <c:txPr>
        <a:bodyPr/>
        <a:lstStyle/>
        <a:p>
          <a:pPr>
            <a:defRPr sz="1600"/>
          </a:pPr>
          <a:endParaRPr lang="es-EC"/>
        </a:p>
      </c:txPr>
    </c:legend>
    <c:plotVisOnly val="1"/>
    <c:dispBlanksAs val="gap"/>
    <c:showDLblsOverMax val="0"/>
  </c:chart>
  <c:txPr>
    <a:bodyPr/>
    <a:lstStyle/>
    <a:p>
      <a:pPr>
        <a:defRPr>
          <a:solidFill>
            <a:schemeClr val="bg1"/>
          </a:solidFill>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dLbls>
            <c:dLbl>
              <c:idx val="1"/>
              <c:spPr/>
              <c:txPr>
                <a:bodyPr/>
                <a:lstStyle/>
                <a:p>
                  <a:pPr>
                    <a:defRPr sz="2800">
                      <a:solidFill>
                        <a:schemeClr val="bg1"/>
                      </a:solidFill>
                    </a:defRPr>
                  </a:pPr>
                  <a:endParaRPr lang="es-EC"/>
                </a:p>
              </c:txPr>
              <c:showLegendKey val="0"/>
              <c:showVal val="0"/>
              <c:showCatName val="0"/>
              <c:showSerName val="0"/>
              <c:showPercent val="1"/>
              <c:showBubbleSize val="0"/>
            </c:dLbl>
            <c:spPr>
              <a:noFill/>
              <a:ln>
                <a:noFill/>
              </a:ln>
              <a:effectLst/>
            </c:spPr>
            <c:txPr>
              <a:bodyPr/>
              <a:lstStyle/>
              <a:p>
                <a:pPr>
                  <a:defRPr sz="2800">
                    <a:solidFill>
                      <a:schemeClr val="tx1"/>
                    </a:solidFill>
                  </a:defRPr>
                </a:pPr>
                <a:endParaRPr lang="es-EC"/>
              </a:p>
            </c:txPr>
            <c:showLegendKey val="0"/>
            <c:showVal val="0"/>
            <c:showCatName val="0"/>
            <c:showSerName val="0"/>
            <c:showPercent val="1"/>
            <c:showBubbleSize val="0"/>
            <c:showLeaderLines val="0"/>
            <c:extLst>
              <c:ext xmlns:c15="http://schemas.microsoft.com/office/drawing/2012/chart" uri="{CE6537A1-D6FC-4f65-9D91-7224C49458BB}"/>
            </c:extLst>
          </c:dLbls>
          <c:cat>
            <c:strRef>
              <c:f>Hoja1!$A$2:$A$3</c:f>
              <c:strCache>
                <c:ptCount val="2"/>
                <c:pt idx="0">
                  <c:v>SI</c:v>
                </c:pt>
                <c:pt idx="1">
                  <c:v>NO</c:v>
                </c:pt>
              </c:strCache>
            </c:strRef>
          </c:cat>
          <c:val>
            <c:numRef>
              <c:f>Hoja1!$B$2:$B$3</c:f>
              <c:numCache>
                <c:formatCode>General</c:formatCode>
                <c:ptCount val="2"/>
                <c:pt idx="0">
                  <c:v>224</c:v>
                </c:pt>
                <c:pt idx="1">
                  <c:v>15</c:v>
                </c:pt>
              </c:numCache>
            </c:numRef>
          </c:val>
        </c:ser>
        <c:dLbls>
          <c:showLegendKey val="0"/>
          <c:showVal val="0"/>
          <c:showCatName val="0"/>
          <c:showSerName val="0"/>
          <c:showPercent val="1"/>
          <c:showBubbleSize val="0"/>
          <c:showLeaderLines val="0"/>
        </c:dLbls>
      </c:pie3DChart>
    </c:plotArea>
    <c:legend>
      <c:legendPos val="t"/>
      <c:overlay val="0"/>
      <c:txPr>
        <a:bodyPr/>
        <a:lstStyle/>
        <a:p>
          <a:pPr>
            <a:defRPr sz="2400"/>
          </a:pPr>
          <a:endParaRPr lang="es-EC"/>
        </a:p>
      </c:txPr>
    </c:legend>
    <c:plotVisOnly val="1"/>
    <c:dispBlanksAs val="gap"/>
    <c:showDLblsOverMax val="0"/>
  </c:chart>
  <c:txPr>
    <a:bodyPr/>
    <a:lstStyle/>
    <a:p>
      <a:pPr>
        <a:defRPr sz="1800">
          <a:solidFill>
            <a:schemeClr val="bg1"/>
          </a:solidFill>
        </a:defRPr>
      </a:pPr>
      <a:endParaRPr lang="es-EC"/>
    </a:p>
  </c:txPr>
  <c:externalData r:id="rId1">
    <c:autoUpdate val="0"/>
  </c:externalData>
</c:chartSpace>
</file>

<file path=ppt/diagrams/_rels/data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jpeg"/><Relationship Id="rId1" Type="http://schemas.openxmlformats.org/officeDocument/2006/relationships/image" Target="../media/image13.gif"/><Relationship Id="rId5" Type="http://schemas.openxmlformats.org/officeDocument/2006/relationships/image" Target="../media/image34.jpeg"/><Relationship Id="rId4" Type="http://schemas.openxmlformats.org/officeDocument/2006/relationships/image" Target="../media/image33.png"/></Relationships>
</file>

<file path=ppt/diagrams/_rels/data12.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14.jpeg"/><Relationship Id="rId1" Type="http://schemas.openxmlformats.org/officeDocument/2006/relationships/image" Target="../media/image12.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_rels/data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5.jpeg"/><Relationship Id="rId1" Type="http://schemas.openxmlformats.org/officeDocument/2006/relationships/image" Target="../media/image41.jpeg"/><Relationship Id="rId4" Type="http://schemas.openxmlformats.org/officeDocument/2006/relationships/image" Target="../media/image43.jpeg"/></Relationships>
</file>

<file path=ppt/diagrams/_rels/data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5" Type="http://schemas.openxmlformats.org/officeDocument/2006/relationships/image" Target="../media/image31.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9374E7-8DB1-4914-9773-9DFDF248ED4F}" type="doc">
      <dgm:prSet loTypeId="urn:microsoft.com/office/officeart/2005/8/layout/radial6" loCatId="cycle" qsTypeId="urn:microsoft.com/office/officeart/2005/8/quickstyle/3d1" qsCatId="3D" csTypeId="urn:microsoft.com/office/officeart/2005/8/colors/colorful2" csCatId="colorful" phldr="1"/>
      <dgm:spPr/>
      <dgm:t>
        <a:bodyPr/>
        <a:lstStyle/>
        <a:p>
          <a:endParaRPr lang="es-ES"/>
        </a:p>
      </dgm:t>
    </dgm:pt>
    <dgm:pt modelId="{5E06018D-9732-4C17-9605-7AF972AEF6C9}">
      <dgm:prSet phldrT="[Texto]"/>
      <dgm:spPr/>
      <dgm:t>
        <a:bodyPr/>
        <a:lstStyle/>
        <a:p>
          <a:r>
            <a:rPr lang="es-ES" b="1" dirty="0" smtClean="0"/>
            <a:t>PLANTEAMIENTO DEL PROBLEMA</a:t>
          </a:r>
          <a:endParaRPr lang="es-ES" b="1" dirty="0"/>
        </a:p>
      </dgm:t>
    </dgm:pt>
    <dgm:pt modelId="{776D6CF4-BE8F-472F-A631-DC22EFD4C29D}" type="parTrans" cxnId="{DADD366C-D676-4F6E-90DA-E036845670E0}">
      <dgm:prSet/>
      <dgm:spPr/>
      <dgm:t>
        <a:bodyPr/>
        <a:lstStyle/>
        <a:p>
          <a:endParaRPr lang="es-ES"/>
        </a:p>
      </dgm:t>
    </dgm:pt>
    <dgm:pt modelId="{D6153E60-F2E0-4C0A-9BC9-4626199ABD9F}" type="sibTrans" cxnId="{DADD366C-D676-4F6E-90DA-E036845670E0}">
      <dgm:prSet/>
      <dgm:spPr/>
      <dgm:t>
        <a:bodyPr/>
        <a:lstStyle/>
        <a:p>
          <a:endParaRPr lang="es-ES"/>
        </a:p>
      </dgm:t>
    </dgm:pt>
    <dgm:pt modelId="{B1B5D338-4B86-4150-85E1-3953554D7455}">
      <dgm:prSet phldrT="[Texto]" custT="1"/>
      <dgm:spPr/>
      <dgm:t>
        <a:bodyPr/>
        <a:lstStyle/>
        <a:p>
          <a:r>
            <a:rPr lang="es-ES" sz="1600" b="1" dirty="0" smtClean="0">
              <a:solidFill>
                <a:schemeClr val="bg1"/>
              </a:solidFill>
            </a:rPr>
            <a:t>PRIORIDAD PREPARACIÓN FÍSICA</a:t>
          </a:r>
        </a:p>
      </dgm:t>
    </dgm:pt>
    <dgm:pt modelId="{EC30A2BD-9DCD-4A4C-B2E4-11AA78A5B6CE}" type="parTrans" cxnId="{1CF1739B-D377-4C5C-A1D6-3D94FB2213ED}">
      <dgm:prSet/>
      <dgm:spPr/>
      <dgm:t>
        <a:bodyPr/>
        <a:lstStyle/>
        <a:p>
          <a:endParaRPr lang="es-ES"/>
        </a:p>
      </dgm:t>
    </dgm:pt>
    <dgm:pt modelId="{90873D9E-B591-4116-9035-3E4D815612E2}" type="sibTrans" cxnId="{1CF1739B-D377-4C5C-A1D6-3D94FB2213ED}">
      <dgm:prSet/>
      <dgm:spPr/>
      <dgm:t>
        <a:bodyPr/>
        <a:lstStyle/>
        <a:p>
          <a:endParaRPr lang="es-ES" dirty="0"/>
        </a:p>
      </dgm:t>
    </dgm:pt>
    <dgm:pt modelId="{8446DACA-1956-4199-A44B-4368061C9CB2}">
      <dgm:prSet phldrT="[Texto]" custT="1"/>
      <dgm:spPr/>
      <dgm:t>
        <a:bodyPr/>
        <a:lstStyle/>
        <a:p>
          <a:pPr>
            <a:lnSpc>
              <a:spcPct val="100000"/>
            </a:lnSpc>
          </a:pPr>
          <a:r>
            <a:rPr lang="es-ES" sz="1500" b="1" dirty="0" smtClean="0">
              <a:solidFill>
                <a:schemeClr val="bg1"/>
              </a:solidFill>
            </a:rPr>
            <a:t>GRADOS </a:t>
          </a:r>
        </a:p>
        <a:p>
          <a:pPr>
            <a:lnSpc>
              <a:spcPct val="100000"/>
            </a:lnSpc>
          </a:pPr>
          <a:r>
            <a:rPr lang="es-ES" sz="1500" b="1" dirty="0" smtClean="0">
              <a:solidFill>
                <a:schemeClr val="bg1"/>
              </a:solidFill>
            </a:rPr>
            <a:t>DE </a:t>
          </a:r>
        </a:p>
        <a:p>
          <a:pPr>
            <a:lnSpc>
              <a:spcPct val="100000"/>
            </a:lnSpc>
          </a:pPr>
          <a:r>
            <a:rPr lang="es-ES" sz="1500" b="1" dirty="0" smtClean="0">
              <a:solidFill>
                <a:schemeClr val="bg1"/>
              </a:solidFill>
            </a:rPr>
            <a:t>COMPETITIVIDAD</a:t>
          </a:r>
          <a:endParaRPr lang="es-ES" sz="1500" b="1" dirty="0">
            <a:solidFill>
              <a:schemeClr val="bg1"/>
            </a:solidFill>
          </a:endParaRPr>
        </a:p>
      </dgm:t>
    </dgm:pt>
    <dgm:pt modelId="{2B1E4E8E-0B35-4E9E-A81E-CA010EBBAC50}" type="parTrans" cxnId="{9A44681A-F4B2-4974-9DBC-8CEC378660CB}">
      <dgm:prSet/>
      <dgm:spPr/>
      <dgm:t>
        <a:bodyPr/>
        <a:lstStyle/>
        <a:p>
          <a:endParaRPr lang="es-ES"/>
        </a:p>
      </dgm:t>
    </dgm:pt>
    <dgm:pt modelId="{D88BB46F-59B0-4E22-BDBA-721B99CB713B}" type="sibTrans" cxnId="{9A44681A-F4B2-4974-9DBC-8CEC378660CB}">
      <dgm:prSet/>
      <dgm:spPr/>
      <dgm:t>
        <a:bodyPr/>
        <a:lstStyle/>
        <a:p>
          <a:endParaRPr lang="es-ES" dirty="0"/>
        </a:p>
      </dgm:t>
    </dgm:pt>
    <dgm:pt modelId="{D092169D-2719-456B-9B4B-B5CADAE290DD}">
      <dgm:prSet phldrT="[Texto]" custT="1"/>
      <dgm:spPr/>
      <dgm:t>
        <a:bodyPr/>
        <a:lstStyle/>
        <a:p>
          <a:r>
            <a:rPr lang="es-ES" sz="1600" b="1" dirty="0" smtClean="0">
              <a:solidFill>
                <a:schemeClr val="tx1">
                  <a:lumMod val="95000"/>
                  <a:lumOff val="5000"/>
                </a:schemeClr>
              </a:solidFill>
            </a:rPr>
            <a:t>DEFICIENCIAS FÍSICAS</a:t>
          </a:r>
          <a:endParaRPr lang="es-ES" sz="1600" b="1" dirty="0">
            <a:solidFill>
              <a:schemeClr val="tx1">
                <a:lumMod val="95000"/>
                <a:lumOff val="5000"/>
              </a:schemeClr>
            </a:solidFill>
          </a:endParaRPr>
        </a:p>
      </dgm:t>
    </dgm:pt>
    <dgm:pt modelId="{DDCAC09D-E3B0-4531-9279-49882B91BF24}" type="parTrans" cxnId="{FA583505-1B52-49FE-BF96-B37A5291D472}">
      <dgm:prSet/>
      <dgm:spPr/>
      <dgm:t>
        <a:bodyPr/>
        <a:lstStyle/>
        <a:p>
          <a:endParaRPr lang="es-ES"/>
        </a:p>
      </dgm:t>
    </dgm:pt>
    <dgm:pt modelId="{C634F367-124F-4B5C-BB26-7E0BFF078351}" type="sibTrans" cxnId="{FA583505-1B52-49FE-BF96-B37A5291D472}">
      <dgm:prSet/>
      <dgm:spPr/>
      <dgm:t>
        <a:bodyPr/>
        <a:lstStyle/>
        <a:p>
          <a:endParaRPr lang="es-ES" dirty="0"/>
        </a:p>
      </dgm:t>
    </dgm:pt>
    <dgm:pt modelId="{504F17B1-D7DA-4B12-8FE9-D33CA06FAEA5}">
      <dgm:prSet phldrT="[Texto]" custT="1"/>
      <dgm:spPr/>
      <dgm:t>
        <a:bodyPr/>
        <a:lstStyle/>
        <a:p>
          <a:r>
            <a:rPr lang="es-ES" sz="1600" b="1" dirty="0" smtClean="0">
              <a:solidFill>
                <a:schemeClr val="tx1"/>
              </a:solidFill>
            </a:rPr>
            <a:t>ESMIL</a:t>
          </a:r>
        </a:p>
        <a:p>
          <a:r>
            <a:rPr lang="es-ES" sz="1600" b="1" dirty="0" smtClean="0">
              <a:solidFill>
                <a:schemeClr val="tx1"/>
              </a:solidFill>
            </a:rPr>
            <a:t>SOCIEDAD</a:t>
          </a:r>
          <a:endParaRPr lang="es-ES" sz="1600" b="1" dirty="0">
            <a:solidFill>
              <a:schemeClr val="tx1"/>
            </a:solidFill>
          </a:endParaRPr>
        </a:p>
      </dgm:t>
    </dgm:pt>
    <dgm:pt modelId="{1617E1CA-E475-4820-8DE8-9EF9D583C121}" type="parTrans" cxnId="{713F9213-E58C-4660-B0D3-01878E642CBB}">
      <dgm:prSet/>
      <dgm:spPr/>
      <dgm:t>
        <a:bodyPr/>
        <a:lstStyle/>
        <a:p>
          <a:endParaRPr lang="es-ES"/>
        </a:p>
      </dgm:t>
    </dgm:pt>
    <dgm:pt modelId="{3C46ED67-631B-4269-B57B-FCB507BCCC67}" type="sibTrans" cxnId="{713F9213-E58C-4660-B0D3-01878E642CBB}">
      <dgm:prSet/>
      <dgm:spPr/>
      <dgm:t>
        <a:bodyPr/>
        <a:lstStyle/>
        <a:p>
          <a:endParaRPr lang="es-ES" dirty="0"/>
        </a:p>
      </dgm:t>
    </dgm:pt>
    <dgm:pt modelId="{1A19B88D-9B01-4B6B-A870-3EC4D75BE727}" type="pres">
      <dgm:prSet presAssocID="{909374E7-8DB1-4914-9773-9DFDF248ED4F}" presName="Name0" presStyleCnt="0">
        <dgm:presLayoutVars>
          <dgm:chMax val="1"/>
          <dgm:dir/>
          <dgm:animLvl val="ctr"/>
          <dgm:resizeHandles val="exact"/>
        </dgm:presLayoutVars>
      </dgm:prSet>
      <dgm:spPr/>
      <dgm:t>
        <a:bodyPr/>
        <a:lstStyle/>
        <a:p>
          <a:endParaRPr lang="es-ES"/>
        </a:p>
      </dgm:t>
    </dgm:pt>
    <dgm:pt modelId="{EEE1347E-35DA-4095-B7FD-96F1EA9A847F}" type="pres">
      <dgm:prSet presAssocID="{5E06018D-9732-4C17-9605-7AF972AEF6C9}" presName="centerShape" presStyleLbl="node0" presStyleIdx="0" presStyleCnt="1"/>
      <dgm:spPr/>
      <dgm:t>
        <a:bodyPr/>
        <a:lstStyle/>
        <a:p>
          <a:endParaRPr lang="es-ES"/>
        </a:p>
      </dgm:t>
    </dgm:pt>
    <dgm:pt modelId="{1BF397EE-AB77-46B8-A9EF-283305EF2922}" type="pres">
      <dgm:prSet presAssocID="{B1B5D338-4B86-4150-85E1-3953554D7455}" presName="node" presStyleLbl="node1" presStyleIdx="0" presStyleCnt="4" custScaleX="122938" custScaleY="119799">
        <dgm:presLayoutVars>
          <dgm:bulletEnabled val="1"/>
        </dgm:presLayoutVars>
      </dgm:prSet>
      <dgm:spPr/>
      <dgm:t>
        <a:bodyPr/>
        <a:lstStyle/>
        <a:p>
          <a:endParaRPr lang="es-ES"/>
        </a:p>
      </dgm:t>
    </dgm:pt>
    <dgm:pt modelId="{BADAF463-338D-4024-B574-0AE06C252032}" type="pres">
      <dgm:prSet presAssocID="{B1B5D338-4B86-4150-85E1-3953554D7455}" presName="dummy" presStyleCnt="0"/>
      <dgm:spPr/>
    </dgm:pt>
    <dgm:pt modelId="{BFD2D313-2599-4A3C-B694-396CBAEC7540}" type="pres">
      <dgm:prSet presAssocID="{90873D9E-B591-4116-9035-3E4D815612E2}" presName="sibTrans" presStyleLbl="sibTrans2D1" presStyleIdx="0" presStyleCnt="4"/>
      <dgm:spPr/>
      <dgm:t>
        <a:bodyPr/>
        <a:lstStyle/>
        <a:p>
          <a:endParaRPr lang="es-ES"/>
        </a:p>
      </dgm:t>
    </dgm:pt>
    <dgm:pt modelId="{11A407F6-6485-4E90-BDCD-FB34F8E7CE85}" type="pres">
      <dgm:prSet presAssocID="{8446DACA-1956-4199-A44B-4368061C9CB2}" presName="node" presStyleLbl="node1" presStyleIdx="1" presStyleCnt="4" custScaleX="129319" custScaleY="129339">
        <dgm:presLayoutVars>
          <dgm:bulletEnabled val="1"/>
        </dgm:presLayoutVars>
      </dgm:prSet>
      <dgm:spPr/>
      <dgm:t>
        <a:bodyPr/>
        <a:lstStyle/>
        <a:p>
          <a:endParaRPr lang="es-ES"/>
        </a:p>
      </dgm:t>
    </dgm:pt>
    <dgm:pt modelId="{EC2ED3DA-E776-4FFC-A474-15F5A1E2D12D}" type="pres">
      <dgm:prSet presAssocID="{8446DACA-1956-4199-A44B-4368061C9CB2}" presName="dummy" presStyleCnt="0"/>
      <dgm:spPr/>
    </dgm:pt>
    <dgm:pt modelId="{9BEAC89F-1286-4B6A-A262-0C452F98E7AA}" type="pres">
      <dgm:prSet presAssocID="{D88BB46F-59B0-4E22-BDBA-721B99CB713B}" presName="sibTrans" presStyleLbl="sibTrans2D1" presStyleIdx="1" presStyleCnt="4"/>
      <dgm:spPr/>
      <dgm:t>
        <a:bodyPr/>
        <a:lstStyle/>
        <a:p>
          <a:endParaRPr lang="es-ES"/>
        </a:p>
      </dgm:t>
    </dgm:pt>
    <dgm:pt modelId="{13049389-DDEA-48B2-A58C-087ADE13CC14}" type="pres">
      <dgm:prSet presAssocID="{D092169D-2719-456B-9B4B-B5CADAE290DD}" presName="node" presStyleLbl="node1" presStyleIdx="2" presStyleCnt="4" custScaleX="113564" custScaleY="116006">
        <dgm:presLayoutVars>
          <dgm:bulletEnabled val="1"/>
        </dgm:presLayoutVars>
      </dgm:prSet>
      <dgm:spPr/>
      <dgm:t>
        <a:bodyPr/>
        <a:lstStyle/>
        <a:p>
          <a:endParaRPr lang="es-ES"/>
        </a:p>
      </dgm:t>
    </dgm:pt>
    <dgm:pt modelId="{46325FCF-A8CD-4ED1-903E-994A2F55D3D3}" type="pres">
      <dgm:prSet presAssocID="{D092169D-2719-456B-9B4B-B5CADAE290DD}" presName="dummy" presStyleCnt="0"/>
      <dgm:spPr/>
    </dgm:pt>
    <dgm:pt modelId="{A6005517-6ACC-4E6D-8A21-8E6FB4644D09}" type="pres">
      <dgm:prSet presAssocID="{C634F367-124F-4B5C-BB26-7E0BFF078351}" presName="sibTrans" presStyleLbl="sibTrans2D1" presStyleIdx="2" presStyleCnt="4"/>
      <dgm:spPr/>
      <dgm:t>
        <a:bodyPr/>
        <a:lstStyle/>
        <a:p>
          <a:endParaRPr lang="es-ES"/>
        </a:p>
      </dgm:t>
    </dgm:pt>
    <dgm:pt modelId="{9B3AD03A-EC8A-4518-9098-5C63D8CAC18A}" type="pres">
      <dgm:prSet presAssocID="{504F17B1-D7DA-4B12-8FE9-D33CA06FAEA5}" presName="node" presStyleLbl="node1" presStyleIdx="3" presStyleCnt="4" custScaleX="102018" custScaleY="105010">
        <dgm:presLayoutVars>
          <dgm:bulletEnabled val="1"/>
        </dgm:presLayoutVars>
      </dgm:prSet>
      <dgm:spPr/>
      <dgm:t>
        <a:bodyPr/>
        <a:lstStyle/>
        <a:p>
          <a:endParaRPr lang="es-ES"/>
        </a:p>
      </dgm:t>
    </dgm:pt>
    <dgm:pt modelId="{763712A5-42D8-4AF6-8D48-BE08596F2A24}" type="pres">
      <dgm:prSet presAssocID="{504F17B1-D7DA-4B12-8FE9-D33CA06FAEA5}" presName="dummy" presStyleCnt="0"/>
      <dgm:spPr/>
    </dgm:pt>
    <dgm:pt modelId="{F7F1C004-83D2-42E2-9BBB-FAC4BF7F1098}" type="pres">
      <dgm:prSet presAssocID="{3C46ED67-631B-4269-B57B-FCB507BCCC67}" presName="sibTrans" presStyleLbl="sibTrans2D1" presStyleIdx="3" presStyleCnt="4"/>
      <dgm:spPr/>
      <dgm:t>
        <a:bodyPr/>
        <a:lstStyle/>
        <a:p>
          <a:endParaRPr lang="es-EC"/>
        </a:p>
      </dgm:t>
    </dgm:pt>
  </dgm:ptLst>
  <dgm:cxnLst>
    <dgm:cxn modelId="{DADD366C-D676-4F6E-90DA-E036845670E0}" srcId="{909374E7-8DB1-4914-9773-9DFDF248ED4F}" destId="{5E06018D-9732-4C17-9605-7AF972AEF6C9}" srcOrd="0" destOrd="0" parTransId="{776D6CF4-BE8F-472F-A631-DC22EFD4C29D}" sibTransId="{D6153E60-F2E0-4C0A-9BC9-4626199ABD9F}"/>
    <dgm:cxn modelId="{C594784B-E5EA-439A-A8CA-3549384C5609}" type="presOf" srcId="{90873D9E-B591-4116-9035-3E4D815612E2}" destId="{BFD2D313-2599-4A3C-B694-396CBAEC7540}" srcOrd="0" destOrd="0" presId="urn:microsoft.com/office/officeart/2005/8/layout/radial6"/>
    <dgm:cxn modelId="{FA583505-1B52-49FE-BF96-B37A5291D472}" srcId="{5E06018D-9732-4C17-9605-7AF972AEF6C9}" destId="{D092169D-2719-456B-9B4B-B5CADAE290DD}" srcOrd="2" destOrd="0" parTransId="{DDCAC09D-E3B0-4531-9279-49882B91BF24}" sibTransId="{C634F367-124F-4B5C-BB26-7E0BFF078351}"/>
    <dgm:cxn modelId="{9A44681A-F4B2-4974-9DBC-8CEC378660CB}" srcId="{5E06018D-9732-4C17-9605-7AF972AEF6C9}" destId="{8446DACA-1956-4199-A44B-4368061C9CB2}" srcOrd="1" destOrd="0" parTransId="{2B1E4E8E-0B35-4E9E-A81E-CA010EBBAC50}" sibTransId="{D88BB46F-59B0-4E22-BDBA-721B99CB713B}"/>
    <dgm:cxn modelId="{01D5DFB5-A0E9-446F-97C9-9842A7DE81E2}" type="presOf" srcId="{8446DACA-1956-4199-A44B-4368061C9CB2}" destId="{11A407F6-6485-4E90-BDCD-FB34F8E7CE85}" srcOrd="0" destOrd="0" presId="urn:microsoft.com/office/officeart/2005/8/layout/radial6"/>
    <dgm:cxn modelId="{1CF1739B-D377-4C5C-A1D6-3D94FB2213ED}" srcId="{5E06018D-9732-4C17-9605-7AF972AEF6C9}" destId="{B1B5D338-4B86-4150-85E1-3953554D7455}" srcOrd="0" destOrd="0" parTransId="{EC30A2BD-9DCD-4A4C-B2E4-11AA78A5B6CE}" sibTransId="{90873D9E-B591-4116-9035-3E4D815612E2}"/>
    <dgm:cxn modelId="{713F9213-E58C-4660-B0D3-01878E642CBB}" srcId="{5E06018D-9732-4C17-9605-7AF972AEF6C9}" destId="{504F17B1-D7DA-4B12-8FE9-D33CA06FAEA5}" srcOrd="3" destOrd="0" parTransId="{1617E1CA-E475-4820-8DE8-9EF9D583C121}" sibTransId="{3C46ED67-631B-4269-B57B-FCB507BCCC67}"/>
    <dgm:cxn modelId="{395EC848-D1E1-4768-8E90-BB8D15A3B37E}" type="presOf" srcId="{D88BB46F-59B0-4E22-BDBA-721B99CB713B}" destId="{9BEAC89F-1286-4B6A-A262-0C452F98E7AA}" srcOrd="0" destOrd="0" presId="urn:microsoft.com/office/officeart/2005/8/layout/radial6"/>
    <dgm:cxn modelId="{E3B736BC-8610-493E-931E-2BB9CB665A73}" type="presOf" srcId="{909374E7-8DB1-4914-9773-9DFDF248ED4F}" destId="{1A19B88D-9B01-4B6B-A870-3EC4D75BE727}" srcOrd="0" destOrd="0" presId="urn:microsoft.com/office/officeart/2005/8/layout/radial6"/>
    <dgm:cxn modelId="{286AFBD4-D28D-45BA-9D0B-EC3437C8D746}" type="presOf" srcId="{5E06018D-9732-4C17-9605-7AF972AEF6C9}" destId="{EEE1347E-35DA-4095-B7FD-96F1EA9A847F}" srcOrd="0" destOrd="0" presId="urn:microsoft.com/office/officeart/2005/8/layout/radial6"/>
    <dgm:cxn modelId="{40FA9106-F899-4859-8EE7-140F2AAB3A18}" type="presOf" srcId="{504F17B1-D7DA-4B12-8FE9-D33CA06FAEA5}" destId="{9B3AD03A-EC8A-4518-9098-5C63D8CAC18A}" srcOrd="0" destOrd="0" presId="urn:microsoft.com/office/officeart/2005/8/layout/radial6"/>
    <dgm:cxn modelId="{2BCCEA4A-047F-4AE3-B779-AF8B8B69AF7C}" type="presOf" srcId="{D092169D-2719-456B-9B4B-B5CADAE290DD}" destId="{13049389-DDEA-48B2-A58C-087ADE13CC14}" srcOrd="0" destOrd="0" presId="urn:microsoft.com/office/officeart/2005/8/layout/radial6"/>
    <dgm:cxn modelId="{452813A8-67B3-4001-A065-8CEA5ADBBA51}" type="presOf" srcId="{B1B5D338-4B86-4150-85E1-3953554D7455}" destId="{1BF397EE-AB77-46B8-A9EF-283305EF2922}" srcOrd="0" destOrd="0" presId="urn:microsoft.com/office/officeart/2005/8/layout/radial6"/>
    <dgm:cxn modelId="{FA20110B-09E0-43C5-BFA2-93EBBDC8316E}" type="presOf" srcId="{C634F367-124F-4B5C-BB26-7E0BFF078351}" destId="{A6005517-6ACC-4E6D-8A21-8E6FB4644D09}" srcOrd="0" destOrd="0" presId="urn:microsoft.com/office/officeart/2005/8/layout/radial6"/>
    <dgm:cxn modelId="{5065DE4B-C2BC-49A8-9EE7-7EAAA9F14B1C}" type="presOf" srcId="{3C46ED67-631B-4269-B57B-FCB507BCCC67}" destId="{F7F1C004-83D2-42E2-9BBB-FAC4BF7F1098}" srcOrd="0" destOrd="0" presId="urn:microsoft.com/office/officeart/2005/8/layout/radial6"/>
    <dgm:cxn modelId="{0627D896-5B74-403A-9842-86688A55A023}" type="presParOf" srcId="{1A19B88D-9B01-4B6B-A870-3EC4D75BE727}" destId="{EEE1347E-35DA-4095-B7FD-96F1EA9A847F}" srcOrd="0" destOrd="0" presId="urn:microsoft.com/office/officeart/2005/8/layout/radial6"/>
    <dgm:cxn modelId="{32D65AC6-8772-4A57-A7BA-D634E4EE0D7D}" type="presParOf" srcId="{1A19B88D-9B01-4B6B-A870-3EC4D75BE727}" destId="{1BF397EE-AB77-46B8-A9EF-283305EF2922}" srcOrd="1" destOrd="0" presId="urn:microsoft.com/office/officeart/2005/8/layout/radial6"/>
    <dgm:cxn modelId="{CCAE12D9-EB69-4ED0-A701-7AE98DD320CA}" type="presParOf" srcId="{1A19B88D-9B01-4B6B-A870-3EC4D75BE727}" destId="{BADAF463-338D-4024-B574-0AE06C252032}" srcOrd="2" destOrd="0" presId="urn:microsoft.com/office/officeart/2005/8/layout/radial6"/>
    <dgm:cxn modelId="{9CE6D7DD-D402-48C1-9BF3-94EF84CE7759}" type="presParOf" srcId="{1A19B88D-9B01-4B6B-A870-3EC4D75BE727}" destId="{BFD2D313-2599-4A3C-B694-396CBAEC7540}" srcOrd="3" destOrd="0" presId="urn:microsoft.com/office/officeart/2005/8/layout/radial6"/>
    <dgm:cxn modelId="{B3BB053F-AC9E-443D-9A02-ECA32FA1D312}" type="presParOf" srcId="{1A19B88D-9B01-4B6B-A870-3EC4D75BE727}" destId="{11A407F6-6485-4E90-BDCD-FB34F8E7CE85}" srcOrd="4" destOrd="0" presId="urn:microsoft.com/office/officeart/2005/8/layout/radial6"/>
    <dgm:cxn modelId="{2F6A9EFA-81F9-4B0C-A820-A8AA64C92EFB}" type="presParOf" srcId="{1A19B88D-9B01-4B6B-A870-3EC4D75BE727}" destId="{EC2ED3DA-E776-4FFC-A474-15F5A1E2D12D}" srcOrd="5" destOrd="0" presId="urn:microsoft.com/office/officeart/2005/8/layout/radial6"/>
    <dgm:cxn modelId="{C7018B32-6A89-4D6C-A9F6-14903436659E}" type="presParOf" srcId="{1A19B88D-9B01-4B6B-A870-3EC4D75BE727}" destId="{9BEAC89F-1286-4B6A-A262-0C452F98E7AA}" srcOrd="6" destOrd="0" presId="urn:microsoft.com/office/officeart/2005/8/layout/radial6"/>
    <dgm:cxn modelId="{C2CD542D-9C8D-4293-B28A-1EFA5407C280}" type="presParOf" srcId="{1A19B88D-9B01-4B6B-A870-3EC4D75BE727}" destId="{13049389-DDEA-48B2-A58C-087ADE13CC14}" srcOrd="7" destOrd="0" presId="urn:microsoft.com/office/officeart/2005/8/layout/radial6"/>
    <dgm:cxn modelId="{374D8467-8529-4CE7-8C63-3F8D0B70DFE2}" type="presParOf" srcId="{1A19B88D-9B01-4B6B-A870-3EC4D75BE727}" destId="{46325FCF-A8CD-4ED1-903E-994A2F55D3D3}" srcOrd="8" destOrd="0" presId="urn:microsoft.com/office/officeart/2005/8/layout/radial6"/>
    <dgm:cxn modelId="{D614FDAF-94BD-433F-80A4-B7CDAA4EDB43}" type="presParOf" srcId="{1A19B88D-9B01-4B6B-A870-3EC4D75BE727}" destId="{A6005517-6ACC-4E6D-8A21-8E6FB4644D09}" srcOrd="9" destOrd="0" presId="urn:microsoft.com/office/officeart/2005/8/layout/radial6"/>
    <dgm:cxn modelId="{E402AA04-9B7C-4C1F-B0BF-215A9B4FF8D0}" type="presParOf" srcId="{1A19B88D-9B01-4B6B-A870-3EC4D75BE727}" destId="{9B3AD03A-EC8A-4518-9098-5C63D8CAC18A}" srcOrd="10" destOrd="0" presId="urn:microsoft.com/office/officeart/2005/8/layout/radial6"/>
    <dgm:cxn modelId="{57617653-FF07-4D8F-A743-A8114E41D99F}" type="presParOf" srcId="{1A19B88D-9B01-4B6B-A870-3EC4D75BE727}" destId="{763712A5-42D8-4AF6-8D48-BE08596F2A24}" srcOrd="11" destOrd="0" presId="urn:microsoft.com/office/officeart/2005/8/layout/radial6"/>
    <dgm:cxn modelId="{1A1C7148-8A36-44F3-BD10-6F26CD7B7CDC}" type="presParOf" srcId="{1A19B88D-9B01-4B6B-A870-3EC4D75BE727}" destId="{F7F1C004-83D2-42E2-9BBB-FAC4BF7F1098}"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8742894-989C-4825-B79D-172382C3ECAE}" type="doc">
      <dgm:prSet loTypeId="urn:microsoft.com/office/officeart/2005/8/layout/vList5" loCatId="list" qsTypeId="urn:microsoft.com/office/officeart/2005/8/quickstyle/3d1" qsCatId="3D" csTypeId="urn:microsoft.com/office/officeart/2005/8/colors/colorful2" csCatId="colorful" phldr="1"/>
      <dgm:spPr>
        <a:scene3d>
          <a:camera prst="orthographicFront">
            <a:rot lat="0" lon="0" rev="0"/>
          </a:camera>
          <a:lightRig rig="chilly" dir="t">
            <a:rot lat="0" lon="0" rev="18480000"/>
          </a:lightRig>
        </a:scene3d>
      </dgm:spPr>
      <dgm:t>
        <a:bodyPr/>
        <a:lstStyle/>
        <a:p>
          <a:endParaRPr lang="es-EC"/>
        </a:p>
      </dgm:t>
    </dgm:pt>
    <dgm:pt modelId="{19B43A63-6268-4BC7-8B3B-ED6B600E0D2C}">
      <dgm:prSet phldrT="[Texto]"/>
      <dgm:spPr>
        <a:ln>
          <a:noFill/>
        </a:ln>
        <a:effectLst/>
        <a:scene3d>
          <a:camera prst="orthographicFront">
            <a:rot lat="0" lon="0" rev="0"/>
          </a:camera>
          <a:lightRig rig="chilly" dir="t">
            <a:rot lat="0" lon="0" rev="18480000"/>
          </a:lightRig>
        </a:scene3d>
        <a:sp3d prstMaterial="clear">
          <a:bevelT h="63500"/>
        </a:sp3d>
      </dgm:spPr>
      <dgm:t>
        <a:bodyPr/>
        <a:lstStyle/>
        <a:p>
          <a:r>
            <a:rPr lang="es-EC" dirty="0" smtClean="0"/>
            <a:t>Buscar asesoramiento sobre los nuevos deportes</a:t>
          </a:r>
          <a:endParaRPr lang="es-EC" dirty="0"/>
        </a:p>
      </dgm:t>
    </dgm:pt>
    <dgm:pt modelId="{1736605D-B1C8-43A0-B225-1F1CF3DF7F8B}" type="parTrans" cxnId="{8AE21F05-636C-4266-947A-61EB077D4495}">
      <dgm:prSet/>
      <dgm:spPr/>
      <dgm:t>
        <a:bodyPr/>
        <a:lstStyle/>
        <a:p>
          <a:endParaRPr lang="es-EC"/>
        </a:p>
      </dgm:t>
    </dgm:pt>
    <dgm:pt modelId="{193B97B1-F5C2-4013-A09C-692405BC3BEC}" type="sibTrans" cxnId="{8AE21F05-636C-4266-947A-61EB077D4495}">
      <dgm:prSet/>
      <dgm:spPr/>
      <dgm:t>
        <a:bodyPr/>
        <a:lstStyle/>
        <a:p>
          <a:endParaRPr lang="es-EC"/>
        </a:p>
      </dgm:t>
    </dgm:pt>
    <dgm:pt modelId="{7D3DAAF2-E18F-4BCF-AB8C-E0B1BB85A2F7}">
      <dgm:prSet/>
      <dgm:spPr>
        <a:ln>
          <a:noFill/>
        </a:ln>
        <a:effectLst/>
        <a:scene3d>
          <a:camera prst="orthographicFront">
            <a:rot lat="0" lon="0" rev="0"/>
          </a:camera>
          <a:lightRig rig="chilly" dir="t">
            <a:rot lat="0" lon="0" rev="18480000"/>
          </a:lightRig>
        </a:scene3d>
        <a:sp3d prstMaterial="clear">
          <a:bevelT h="63500"/>
        </a:sp3d>
      </dgm:spPr>
      <dgm:t>
        <a:bodyPr/>
        <a:lstStyle/>
        <a:p>
          <a:r>
            <a:rPr lang="es-EC" noProof="0" dirty="0" smtClean="0"/>
            <a:t>Contar con infraestructura adecuada</a:t>
          </a:r>
        </a:p>
      </dgm:t>
    </dgm:pt>
    <dgm:pt modelId="{0B65D6C8-0F90-43CF-A0B6-7B79329E9926}" type="parTrans" cxnId="{018D9D89-FFEF-4643-B5A2-901415539D8E}">
      <dgm:prSet/>
      <dgm:spPr/>
      <dgm:t>
        <a:bodyPr/>
        <a:lstStyle/>
        <a:p>
          <a:endParaRPr lang="es-EC"/>
        </a:p>
      </dgm:t>
    </dgm:pt>
    <dgm:pt modelId="{AC1D2710-67BB-467F-87DE-61668B9886FC}" type="sibTrans" cxnId="{018D9D89-FFEF-4643-B5A2-901415539D8E}">
      <dgm:prSet/>
      <dgm:spPr/>
      <dgm:t>
        <a:bodyPr/>
        <a:lstStyle/>
        <a:p>
          <a:endParaRPr lang="es-EC"/>
        </a:p>
      </dgm:t>
    </dgm:pt>
    <dgm:pt modelId="{A83E10D6-B85F-4BB5-A910-5C52EF182B92}">
      <dgm:prSet/>
      <dgm:spPr>
        <a:ln>
          <a:noFill/>
        </a:ln>
        <a:effectLst/>
        <a:scene3d>
          <a:camera prst="orthographicFront">
            <a:rot lat="0" lon="0" rev="0"/>
          </a:camera>
          <a:lightRig rig="chilly" dir="t">
            <a:rot lat="0" lon="0" rev="18480000"/>
          </a:lightRig>
        </a:scene3d>
        <a:sp3d prstMaterial="clear">
          <a:bevelT h="63500"/>
        </a:sp3d>
      </dgm:spPr>
      <dgm:t>
        <a:bodyPr/>
        <a:lstStyle/>
        <a:p>
          <a:r>
            <a:rPr lang="es-EC" dirty="0" smtClean="0"/>
            <a:t>Presupuesto </a:t>
          </a:r>
        </a:p>
      </dgm:t>
    </dgm:pt>
    <dgm:pt modelId="{1E111A3D-3B02-47DF-86FF-3089016B285C}" type="parTrans" cxnId="{E734B4A9-1212-4932-B437-433D3D7993EC}">
      <dgm:prSet/>
      <dgm:spPr/>
      <dgm:t>
        <a:bodyPr/>
        <a:lstStyle/>
        <a:p>
          <a:endParaRPr lang="es-EC"/>
        </a:p>
      </dgm:t>
    </dgm:pt>
    <dgm:pt modelId="{31BA028F-08CE-4FDD-A274-C7BBEB37D89F}" type="sibTrans" cxnId="{E734B4A9-1212-4932-B437-433D3D7993EC}">
      <dgm:prSet/>
      <dgm:spPr/>
      <dgm:t>
        <a:bodyPr/>
        <a:lstStyle/>
        <a:p>
          <a:endParaRPr lang="es-EC"/>
        </a:p>
      </dgm:t>
    </dgm:pt>
    <dgm:pt modelId="{A8AD741E-0E04-4D1F-9BF0-1A3779C1A16B}">
      <dgm:prSet/>
      <dgm:spPr>
        <a:ln>
          <a:noFill/>
        </a:ln>
        <a:effectLst/>
        <a:scene3d>
          <a:camera prst="orthographicFront">
            <a:rot lat="0" lon="0" rev="0"/>
          </a:camera>
          <a:lightRig rig="chilly" dir="t">
            <a:rot lat="0" lon="0" rev="18480000"/>
          </a:lightRig>
        </a:scene3d>
        <a:sp3d prstMaterial="clear">
          <a:bevelT h="63500"/>
        </a:sp3d>
      </dgm:spPr>
      <dgm:t>
        <a:bodyPr/>
        <a:lstStyle/>
        <a:p>
          <a:r>
            <a:rPr lang="es-EC" noProof="0" dirty="0" smtClean="0"/>
            <a:t>Adquisición de equipo para entrenamiento</a:t>
          </a:r>
          <a:r>
            <a:rPr lang="en-US" dirty="0" smtClean="0"/>
            <a:t> </a:t>
          </a:r>
        </a:p>
      </dgm:t>
    </dgm:pt>
    <dgm:pt modelId="{3C0606BB-EE29-4781-8E78-8756E9E0FDB8}" type="sibTrans" cxnId="{35802FE1-CE70-4DC6-8710-BB94822BF4A9}">
      <dgm:prSet/>
      <dgm:spPr/>
      <dgm:t>
        <a:bodyPr/>
        <a:lstStyle/>
        <a:p>
          <a:endParaRPr lang="es-EC"/>
        </a:p>
      </dgm:t>
    </dgm:pt>
    <dgm:pt modelId="{A8158A78-3D77-4B83-81DA-C2ADFA0CB8BB}" type="parTrans" cxnId="{35802FE1-CE70-4DC6-8710-BB94822BF4A9}">
      <dgm:prSet/>
      <dgm:spPr/>
      <dgm:t>
        <a:bodyPr/>
        <a:lstStyle/>
        <a:p>
          <a:endParaRPr lang="es-EC"/>
        </a:p>
      </dgm:t>
    </dgm:pt>
    <dgm:pt modelId="{533BD36E-13E0-4D2E-903A-503F6F2D115D}">
      <dgm:prSet/>
      <dgm:spPr>
        <a:ln>
          <a:noFill/>
        </a:ln>
        <a:effectLst/>
        <a:scene3d>
          <a:camera prst="orthographicFront">
            <a:rot lat="0" lon="0" rev="0"/>
          </a:camera>
          <a:lightRig rig="chilly" dir="t">
            <a:rot lat="0" lon="0" rev="18480000"/>
          </a:lightRig>
        </a:scene3d>
        <a:sp3d prstMaterial="clear">
          <a:bevelT h="63500"/>
        </a:sp3d>
      </dgm:spPr>
      <dgm:t>
        <a:bodyPr/>
        <a:lstStyle/>
        <a:p>
          <a:r>
            <a:rPr lang="es-EC" dirty="0" smtClean="0"/>
            <a:t>Acoger recomendación de los encuestados</a:t>
          </a:r>
          <a:endParaRPr lang="es-EC" dirty="0"/>
        </a:p>
      </dgm:t>
    </dgm:pt>
    <dgm:pt modelId="{B7B18982-68BC-44B4-A2DC-E30498A47EA7}" type="parTrans" cxnId="{CCAF2BBF-C8EB-4BBD-88C6-2179F5DF95DC}">
      <dgm:prSet/>
      <dgm:spPr/>
    </dgm:pt>
    <dgm:pt modelId="{11F62200-D248-4293-B9F5-AA0EE3E43CCC}" type="sibTrans" cxnId="{CCAF2BBF-C8EB-4BBD-88C6-2179F5DF95DC}">
      <dgm:prSet/>
      <dgm:spPr/>
    </dgm:pt>
    <dgm:pt modelId="{193DF1B6-713F-47AA-9B08-368D26ED4452}" type="pres">
      <dgm:prSet presAssocID="{68742894-989C-4825-B79D-172382C3ECAE}" presName="Name0" presStyleCnt="0">
        <dgm:presLayoutVars>
          <dgm:dir/>
          <dgm:animLvl val="lvl"/>
          <dgm:resizeHandles val="exact"/>
        </dgm:presLayoutVars>
      </dgm:prSet>
      <dgm:spPr/>
      <dgm:t>
        <a:bodyPr/>
        <a:lstStyle/>
        <a:p>
          <a:endParaRPr lang="es-EC"/>
        </a:p>
      </dgm:t>
    </dgm:pt>
    <dgm:pt modelId="{2443612E-8A91-4BC2-8B4A-8DD2B2A1FCEA}" type="pres">
      <dgm:prSet presAssocID="{533BD36E-13E0-4D2E-903A-503F6F2D115D}" presName="linNode" presStyleCnt="0"/>
      <dgm:spPr/>
    </dgm:pt>
    <dgm:pt modelId="{AB2ABB17-845D-493C-A21D-22336DD69DD5}" type="pres">
      <dgm:prSet presAssocID="{533BD36E-13E0-4D2E-903A-503F6F2D115D}" presName="parentText" presStyleLbl="node1" presStyleIdx="0" presStyleCnt="5" custScaleX="181482">
        <dgm:presLayoutVars>
          <dgm:chMax val="1"/>
          <dgm:bulletEnabled val="1"/>
        </dgm:presLayoutVars>
      </dgm:prSet>
      <dgm:spPr/>
      <dgm:t>
        <a:bodyPr/>
        <a:lstStyle/>
        <a:p>
          <a:endParaRPr lang="es-EC"/>
        </a:p>
      </dgm:t>
    </dgm:pt>
    <dgm:pt modelId="{A20C50BE-D5E0-4A74-AA72-FE4BB7853CA8}" type="pres">
      <dgm:prSet presAssocID="{11F62200-D248-4293-B9F5-AA0EE3E43CCC}" presName="sp" presStyleCnt="0"/>
      <dgm:spPr/>
    </dgm:pt>
    <dgm:pt modelId="{E5B11CB9-D56E-47B3-87EE-11C881436BA7}" type="pres">
      <dgm:prSet presAssocID="{19B43A63-6268-4BC7-8B3B-ED6B600E0D2C}" presName="linNode" presStyleCnt="0"/>
      <dgm:spPr/>
    </dgm:pt>
    <dgm:pt modelId="{37A9CC72-F371-43DE-83E9-C215FAF861A1}" type="pres">
      <dgm:prSet presAssocID="{19B43A63-6268-4BC7-8B3B-ED6B600E0D2C}" presName="parentText" presStyleLbl="node1" presStyleIdx="1" presStyleCnt="5" custScaleX="181482">
        <dgm:presLayoutVars>
          <dgm:chMax val="1"/>
          <dgm:bulletEnabled val="1"/>
        </dgm:presLayoutVars>
      </dgm:prSet>
      <dgm:spPr/>
      <dgm:t>
        <a:bodyPr/>
        <a:lstStyle/>
        <a:p>
          <a:endParaRPr lang="es-EC"/>
        </a:p>
      </dgm:t>
    </dgm:pt>
    <dgm:pt modelId="{A20749DE-808F-420D-9307-3EDA6DDB28EA}" type="pres">
      <dgm:prSet presAssocID="{193B97B1-F5C2-4013-A09C-692405BC3BEC}" presName="sp" presStyleCnt="0"/>
      <dgm:spPr/>
    </dgm:pt>
    <dgm:pt modelId="{A5F6E4DF-2B19-465C-BF0E-ABEE092FED59}" type="pres">
      <dgm:prSet presAssocID="{A8AD741E-0E04-4D1F-9BF0-1A3779C1A16B}" presName="linNode" presStyleCnt="0"/>
      <dgm:spPr/>
    </dgm:pt>
    <dgm:pt modelId="{E9097705-43F2-49ED-9A75-4F071C402B96}" type="pres">
      <dgm:prSet presAssocID="{A8AD741E-0E04-4D1F-9BF0-1A3779C1A16B}" presName="parentText" presStyleLbl="node1" presStyleIdx="2" presStyleCnt="5" custScaleX="181482">
        <dgm:presLayoutVars>
          <dgm:chMax val="1"/>
          <dgm:bulletEnabled val="1"/>
        </dgm:presLayoutVars>
      </dgm:prSet>
      <dgm:spPr/>
      <dgm:t>
        <a:bodyPr/>
        <a:lstStyle/>
        <a:p>
          <a:endParaRPr lang="es-EC"/>
        </a:p>
      </dgm:t>
    </dgm:pt>
    <dgm:pt modelId="{45819742-9368-41B4-8E93-7C80C7ED8AA4}" type="pres">
      <dgm:prSet presAssocID="{3C0606BB-EE29-4781-8E78-8756E9E0FDB8}" presName="sp" presStyleCnt="0"/>
      <dgm:spPr/>
    </dgm:pt>
    <dgm:pt modelId="{8D16428F-B738-430B-B50E-03903F9BFC96}" type="pres">
      <dgm:prSet presAssocID="{7D3DAAF2-E18F-4BCF-AB8C-E0B1BB85A2F7}" presName="linNode" presStyleCnt="0"/>
      <dgm:spPr/>
    </dgm:pt>
    <dgm:pt modelId="{FAA438B3-274A-410D-ADE1-409B8FB9C5CF}" type="pres">
      <dgm:prSet presAssocID="{7D3DAAF2-E18F-4BCF-AB8C-E0B1BB85A2F7}" presName="parentText" presStyleLbl="node1" presStyleIdx="3" presStyleCnt="5" custScaleX="181482">
        <dgm:presLayoutVars>
          <dgm:chMax val="1"/>
          <dgm:bulletEnabled val="1"/>
        </dgm:presLayoutVars>
      </dgm:prSet>
      <dgm:spPr/>
      <dgm:t>
        <a:bodyPr/>
        <a:lstStyle/>
        <a:p>
          <a:endParaRPr lang="es-EC"/>
        </a:p>
      </dgm:t>
    </dgm:pt>
    <dgm:pt modelId="{E1208ABB-D848-4C3D-AA8C-9C2BBB144613}" type="pres">
      <dgm:prSet presAssocID="{AC1D2710-67BB-467F-87DE-61668B9886FC}" presName="sp" presStyleCnt="0"/>
      <dgm:spPr/>
    </dgm:pt>
    <dgm:pt modelId="{3EC53964-BAC4-4A80-ACE0-84ADC45AC6E0}" type="pres">
      <dgm:prSet presAssocID="{A83E10D6-B85F-4BB5-A910-5C52EF182B92}" presName="linNode" presStyleCnt="0"/>
      <dgm:spPr/>
    </dgm:pt>
    <dgm:pt modelId="{6727BB75-82AD-412B-A700-9C5D381E215F}" type="pres">
      <dgm:prSet presAssocID="{A83E10D6-B85F-4BB5-A910-5C52EF182B92}" presName="parentText" presStyleLbl="node1" presStyleIdx="4" presStyleCnt="5" custScaleX="181482">
        <dgm:presLayoutVars>
          <dgm:chMax val="1"/>
          <dgm:bulletEnabled val="1"/>
        </dgm:presLayoutVars>
      </dgm:prSet>
      <dgm:spPr/>
      <dgm:t>
        <a:bodyPr/>
        <a:lstStyle/>
        <a:p>
          <a:endParaRPr lang="es-EC"/>
        </a:p>
      </dgm:t>
    </dgm:pt>
  </dgm:ptLst>
  <dgm:cxnLst>
    <dgm:cxn modelId="{8AE21F05-636C-4266-947A-61EB077D4495}" srcId="{68742894-989C-4825-B79D-172382C3ECAE}" destId="{19B43A63-6268-4BC7-8B3B-ED6B600E0D2C}" srcOrd="1" destOrd="0" parTransId="{1736605D-B1C8-43A0-B225-1F1CF3DF7F8B}" sibTransId="{193B97B1-F5C2-4013-A09C-692405BC3BEC}"/>
    <dgm:cxn modelId="{1A95BA74-26D0-4729-A5A1-44AE851D3E87}" type="presOf" srcId="{533BD36E-13E0-4D2E-903A-503F6F2D115D}" destId="{AB2ABB17-845D-493C-A21D-22336DD69DD5}" srcOrd="0" destOrd="0" presId="urn:microsoft.com/office/officeart/2005/8/layout/vList5"/>
    <dgm:cxn modelId="{35802FE1-CE70-4DC6-8710-BB94822BF4A9}" srcId="{68742894-989C-4825-B79D-172382C3ECAE}" destId="{A8AD741E-0E04-4D1F-9BF0-1A3779C1A16B}" srcOrd="2" destOrd="0" parTransId="{A8158A78-3D77-4B83-81DA-C2ADFA0CB8BB}" sibTransId="{3C0606BB-EE29-4781-8E78-8756E9E0FDB8}"/>
    <dgm:cxn modelId="{BAFA0CE5-9C24-4250-94A8-60290CEA4FEC}" type="presOf" srcId="{A83E10D6-B85F-4BB5-A910-5C52EF182B92}" destId="{6727BB75-82AD-412B-A700-9C5D381E215F}" srcOrd="0" destOrd="0" presId="urn:microsoft.com/office/officeart/2005/8/layout/vList5"/>
    <dgm:cxn modelId="{E734B4A9-1212-4932-B437-433D3D7993EC}" srcId="{68742894-989C-4825-B79D-172382C3ECAE}" destId="{A83E10D6-B85F-4BB5-A910-5C52EF182B92}" srcOrd="4" destOrd="0" parTransId="{1E111A3D-3B02-47DF-86FF-3089016B285C}" sibTransId="{31BA028F-08CE-4FDD-A274-C7BBEB37D89F}"/>
    <dgm:cxn modelId="{00FABBAC-5DA3-40E9-A6C3-CED58D55BE4A}" type="presOf" srcId="{7D3DAAF2-E18F-4BCF-AB8C-E0B1BB85A2F7}" destId="{FAA438B3-274A-410D-ADE1-409B8FB9C5CF}" srcOrd="0" destOrd="0" presId="urn:microsoft.com/office/officeart/2005/8/layout/vList5"/>
    <dgm:cxn modelId="{39B68A4F-A804-47BE-9D88-8FA22819476C}" type="presOf" srcId="{A8AD741E-0E04-4D1F-9BF0-1A3779C1A16B}" destId="{E9097705-43F2-49ED-9A75-4F071C402B96}" srcOrd="0" destOrd="0" presId="urn:microsoft.com/office/officeart/2005/8/layout/vList5"/>
    <dgm:cxn modelId="{CCAF2BBF-C8EB-4BBD-88C6-2179F5DF95DC}" srcId="{68742894-989C-4825-B79D-172382C3ECAE}" destId="{533BD36E-13E0-4D2E-903A-503F6F2D115D}" srcOrd="0" destOrd="0" parTransId="{B7B18982-68BC-44B4-A2DC-E30498A47EA7}" sibTransId="{11F62200-D248-4293-B9F5-AA0EE3E43CCC}"/>
    <dgm:cxn modelId="{018D9D89-FFEF-4643-B5A2-901415539D8E}" srcId="{68742894-989C-4825-B79D-172382C3ECAE}" destId="{7D3DAAF2-E18F-4BCF-AB8C-E0B1BB85A2F7}" srcOrd="3" destOrd="0" parTransId="{0B65D6C8-0F90-43CF-A0B6-7B79329E9926}" sibTransId="{AC1D2710-67BB-467F-87DE-61668B9886FC}"/>
    <dgm:cxn modelId="{844D0413-AD2D-40E2-99CB-B9E5375DED1B}" type="presOf" srcId="{19B43A63-6268-4BC7-8B3B-ED6B600E0D2C}" destId="{37A9CC72-F371-43DE-83E9-C215FAF861A1}" srcOrd="0" destOrd="0" presId="urn:microsoft.com/office/officeart/2005/8/layout/vList5"/>
    <dgm:cxn modelId="{5AD3547D-F002-4B60-8734-BA6D0C85D426}" type="presOf" srcId="{68742894-989C-4825-B79D-172382C3ECAE}" destId="{193DF1B6-713F-47AA-9B08-368D26ED4452}" srcOrd="0" destOrd="0" presId="urn:microsoft.com/office/officeart/2005/8/layout/vList5"/>
    <dgm:cxn modelId="{17637906-ADB6-42FF-A6B8-7AC9F09FB56D}" type="presParOf" srcId="{193DF1B6-713F-47AA-9B08-368D26ED4452}" destId="{2443612E-8A91-4BC2-8B4A-8DD2B2A1FCEA}" srcOrd="0" destOrd="0" presId="urn:microsoft.com/office/officeart/2005/8/layout/vList5"/>
    <dgm:cxn modelId="{D188A1B1-9884-4A87-A586-98CA0C4CA75B}" type="presParOf" srcId="{2443612E-8A91-4BC2-8B4A-8DD2B2A1FCEA}" destId="{AB2ABB17-845D-493C-A21D-22336DD69DD5}" srcOrd="0" destOrd="0" presId="urn:microsoft.com/office/officeart/2005/8/layout/vList5"/>
    <dgm:cxn modelId="{5F27D205-804A-40CE-A7F2-99C2627B8F10}" type="presParOf" srcId="{193DF1B6-713F-47AA-9B08-368D26ED4452}" destId="{A20C50BE-D5E0-4A74-AA72-FE4BB7853CA8}" srcOrd="1" destOrd="0" presId="urn:microsoft.com/office/officeart/2005/8/layout/vList5"/>
    <dgm:cxn modelId="{96FF45F7-D113-4CC6-90E3-70BD1519AFC8}" type="presParOf" srcId="{193DF1B6-713F-47AA-9B08-368D26ED4452}" destId="{E5B11CB9-D56E-47B3-87EE-11C881436BA7}" srcOrd="2" destOrd="0" presId="urn:microsoft.com/office/officeart/2005/8/layout/vList5"/>
    <dgm:cxn modelId="{9CA12ABD-23AC-4F22-AE9D-7B3A11C33E2B}" type="presParOf" srcId="{E5B11CB9-D56E-47B3-87EE-11C881436BA7}" destId="{37A9CC72-F371-43DE-83E9-C215FAF861A1}" srcOrd="0" destOrd="0" presId="urn:microsoft.com/office/officeart/2005/8/layout/vList5"/>
    <dgm:cxn modelId="{11847D21-73C6-4355-B99E-CE7D8147868E}" type="presParOf" srcId="{193DF1B6-713F-47AA-9B08-368D26ED4452}" destId="{A20749DE-808F-420D-9307-3EDA6DDB28EA}" srcOrd="3" destOrd="0" presId="urn:microsoft.com/office/officeart/2005/8/layout/vList5"/>
    <dgm:cxn modelId="{A4449D98-2309-4DAF-BF48-12915885286B}" type="presParOf" srcId="{193DF1B6-713F-47AA-9B08-368D26ED4452}" destId="{A5F6E4DF-2B19-465C-BF0E-ABEE092FED59}" srcOrd="4" destOrd="0" presId="urn:microsoft.com/office/officeart/2005/8/layout/vList5"/>
    <dgm:cxn modelId="{0678C67A-7E63-429C-A68D-F1FC26497C3A}" type="presParOf" srcId="{A5F6E4DF-2B19-465C-BF0E-ABEE092FED59}" destId="{E9097705-43F2-49ED-9A75-4F071C402B96}" srcOrd="0" destOrd="0" presId="urn:microsoft.com/office/officeart/2005/8/layout/vList5"/>
    <dgm:cxn modelId="{5936AA2E-688E-49F9-BF55-7E9E4C7C61EC}" type="presParOf" srcId="{193DF1B6-713F-47AA-9B08-368D26ED4452}" destId="{45819742-9368-41B4-8E93-7C80C7ED8AA4}" srcOrd="5" destOrd="0" presId="urn:microsoft.com/office/officeart/2005/8/layout/vList5"/>
    <dgm:cxn modelId="{D1A9161C-8729-4FBB-9B5B-6DE4D88E7C7B}" type="presParOf" srcId="{193DF1B6-713F-47AA-9B08-368D26ED4452}" destId="{8D16428F-B738-430B-B50E-03903F9BFC96}" srcOrd="6" destOrd="0" presId="urn:microsoft.com/office/officeart/2005/8/layout/vList5"/>
    <dgm:cxn modelId="{EFCC7CA0-A630-4D4D-96A4-11C20A6CCFCD}" type="presParOf" srcId="{8D16428F-B738-430B-B50E-03903F9BFC96}" destId="{FAA438B3-274A-410D-ADE1-409B8FB9C5CF}" srcOrd="0" destOrd="0" presId="urn:microsoft.com/office/officeart/2005/8/layout/vList5"/>
    <dgm:cxn modelId="{00526171-08E9-4AAF-8AEC-532AC23F4187}" type="presParOf" srcId="{193DF1B6-713F-47AA-9B08-368D26ED4452}" destId="{E1208ABB-D848-4C3D-AA8C-9C2BBB144613}" srcOrd="7" destOrd="0" presId="urn:microsoft.com/office/officeart/2005/8/layout/vList5"/>
    <dgm:cxn modelId="{DB599FC2-06A9-4709-ACE7-20AC8372FF36}" type="presParOf" srcId="{193DF1B6-713F-47AA-9B08-368D26ED4452}" destId="{3EC53964-BAC4-4A80-ACE0-84ADC45AC6E0}" srcOrd="8" destOrd="0" presId="urn:microsoft.com/office/officeart/2005/8/layout/vList5"/>
    <dgm:cxn modelId="{BDA932B9-0A81-40C1-9103-266BFAB61B8E}" type="presParOf" srcId="{3EC53964-BAC4-4A80-ACE0-84ADC45AC6E0}" destId="{6727BB75-82AD-412B-A700-9C5D381E215F}"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E6B7201-D6A0-456C-89A0-F5D22C0D851F}" type="doc">
      <dgm:prSet loTypeId="urn:microsoft.com/office/officeart/2005/8/layout/vList3#1" loCatId="list" qsTypeId="urn:microsoft.com/office/officeart/2005/8/quickstyle/3d1" qsCatId="3D" csTypeId="urn:microsoft.com/office/officeart/2005/8/colors/colorful2" csCatId="colorful" phldr="1"/>
      <dgm:spPr>
        <a:scene3d>
          <a:camera prst="orthographicFront">
            <a:rot lat="0" lon="0" rev="0"/>
          </a:camera>
          <a:lightRig rig="chilly" dir="t">
            <a:rot lat="0" lon="0" rev="18480000"/>
          </a:lightRig>
        </a:scene3d>
      </dgm:spPr>
    </dgm:pt>
    <dgm:pt modelId="{55627132-50FC-4932-89F3-67BF6727048B}">
      <dgm:prSet phldrT="[Texto]"/>
      <dgm:spPr>
        <a:ln>
          <a:noFill/>
        </a:ln>
        <a:effectLst/>
        <a:scene3d>
          <a:camera prst="orthographicFront">
            <a:rot lat="0" lon="0" rev="0"/>
          </a:camera>
          <a:lightRig rig="chilly" dir="t">
            <a:rot lat="0" lon="0" rev="18480000"/>
          </a:lightRig>
        </a:scene3d>
        <a:sp3d prstMaterial="clear">
          <a:bevelT h="63500"/>
        </a:sp3d>
      </dgm:spPr>
      <dgm:t>
        <a:bodyPr/>
        <a:lstStyle/>
        <a:p>
          <a:r>
            <a:rPr lang="es-EC" dirty="0" smtClean="0"/>
            <a:t>Fortalecer los músculos del cuerpo</a:t>
          </a:r>
          <a:endParaRPr lang="es-EC" dirty="0"/>
        </a:p>
      </dgm:t>
    </dgm:pt>
    <dgm:pt modelId="{84C212CB-68B7-4B8B-B5D7-2BFFCE78B4AD}" type="parTrans" cxnId="{6DB0363A-1253-4018-98A0-D20757DC7AD2}">
      <dgm:prSet/>
      <dgm:spPr/>
      <dgm:t>
        <a:bodyPr/>
        <a:lstStyle/>
        <a:p>
          <a:endParaRPr lang="es-EC"/>
        </a:p>
      </dgm:t>
    </dgm:pt>
    <dgm:pt modelId="{AC449E1B-27DD-4DEF-AEAC-B6277128390E}" type="sibTrans" cxnId="{6DB0363A-1253-4018-98A0-D20757DC7AD2}">
      <dgm:prSet/>
      <dgm:spPr/>
      <dgm:t>
        <a:bodyPr/>
        <a:lstStyle/>
        <a:p>
          <a:endParaRPr lang="es-EC"/>
        </a:p>
      </dgm:t>
    </dgm:pt>
    <dgm:pt modelId="{8830B266-1B91-49D2-B641-2C8BDCB60AC7}">
      <dgm:prSet phldrT="[Texto]"/>
      <dgm:spPr>
        <a:ln>
          <a:noFill/>
        </a:ln>
        <a:effectLst/>
        <a:scene3d>
          <a:camera prst="orthographicFront">
            <a:rot lat="0" lon="0" rev="0"/>
          </a:camera>
          <a:lightRig rig="chilly" dir="t">
            <a:rot lat="0" lon="0" rev="18480000"/>
          </a:lightRig>
        </a:scene3d>
        <a:sp3d prstMaterial="clear">
          <a:bevelT h="63500"/>
        </a:sp3d>
      </dgm:spPr>
      <dgm:t>
        <a:bodyPr/>
        <a:lstStyle/>
        <a:p>
          <a:r>
            <a:rPr lang="es-EC" dirty="0" smtClean="0"/>
            <a:t>Mejora resistencia cardiopulmonar</a:t>
          </a:r>
          <a:endParaRPr lang="es-EC" dirty="0"/>
        </a:p>
      </dgm:t>
    </dgm:pt>
    <dgm:pt modelId="{DA22D1B1-9910-4E5D-B6AF-B4955651B721}" type="parTrans" cxnId="{F22DC745-1ABD-4A81-9DF0-5968829CA741}">
      <dgm:prSet/>
      <dgm:spPr/>
      <dgm:t>
        <a:bodyPr/>
        <a:lstStyle/>
        <a:p>
          <a:endParaRPr lang="es-EC"/>
        </a:p>
      </dgm:t>
    </dgm:pt>
    <dgm:pt modelId="{DDA29CFF-DD88-4C32-AB43-7027EE578DD6}" type="sibTrans" cxnId="{F22DC745-1ABD-4A81-9DF0-5968829CA741}">
      <dgm:prSet/>
      <dgm:spPr/>
      <dgm:t>
        <a:bodyPr/>
        <a:lstStyle/>
        <a:p>
          <a:endParaRPr lang="es-EC"/>
        </a:p>
      </dgm:t>
    </dgm:pt>
    <dgm:pt modelId="{11002B71-8662-4AA2-ACF6-71E9571DEC13}">
      <dgm:prSet phldrT="[Texto]"/>
      <dgm:spPr>
        <a:ln>
          <a:noFill/>
        </a:ln>
        <a:effectLst/>
        <a:scene3d>
          <a:camera prst="orthographicFront">
            <a:rot lat="0" lon="0" rev="0"/>
          </a:camera>
          <a:lightRig rig="chilly" dir="t">
            <a:rot lat="0" lon="0" rev="18480000"/>
          </a:lightRig>
        </a:scene3d>
        <a:sp3d prstMaterial="clear">
          <a:bevelT h="63500"/>
        </a:sp3d>
      </dgm:spPr>
      <dgm:t>
        <a:bodyPr/>
        <a:lstStyle/>
        <a:p>
          <a:r>
            <a:rPr lang="es-EC" dirty="0" smtClean="0"/>
            <a:t>Capacidades Psicomotrices  </a:t>
          </a:r>
          <a:endParaRPr lang="es-EC" dirty="0"/>
        </a:p>
      </dgm:t>
    </dgm:pt>
    <dgm:pt modelId="{3CE8F372-4A93-498D-B34C-643240AF9A3F}" type="parTrans" cxnId="{2C6FCA4C-9518-4884-B3D8-951F9BCB4CF1}">
      <dgm:prSet/>
      <dgm:spPr/>
      <dgm:t>
        <a:bodyPr/>
        <a:lstStyle/>
        <a:p>
          <a:endParaRPr lang="es-EC"/>
        </a:p>
      </dgm:t>
    </dgm:pt>
    <dgm:pt modelId="{130AFA55-AFAB-4B9E-B02B-CB69A4D0E80A}" type="sibTrans" cxnId="{2C6FCA4C-9518-4884-B3D8-951F9BCB4CF1}">
      <dgm:prSet/>
      <dgm:spPr/>
      <dgm:t>
        <a:bodyPr/>
        <a:lstStyle/>
        <a:p>
          <a:endParaRPr lang="es-EC"/>
        </a:p>
      </dgm:t>
    </dgm:pt>
    <dgm:pt modelId="{564FC679-E133-4837-8D08-D67F85359470}">
      <dgm:prSet phldrT="[Texto]"/>
      <dgm:spPr>
        <a:ln>
          <a:noFill/>
        </a:ln>
        <a:effectLst/>
        <a:scene3d>
          <a:camera prst="orthographicFront">
            <a:rot lat="0" lon="0" rev="0"/>
          </a:camera>
          <a:lightRig rig="chilly" dir="t">
            <a:rot lat="0" lon="0" rev="18480000"/>
          </a:lightRig>
        </a:scene3d>
        <a:sp3d prstMaterial="clear">
          <a:bevelT h="63500"/>
        </a:sp3d>
      </dgm:spPr>
      <dgm:t>
        <a:bodyPr/>
        <a:lstStyle/>
        <a:p>
          <a:r>
            <a:rPr lang="es-EC" dirty="0" smtClean="0"/>
            <a:t>Ayuda a la coordinación  </a:t>
          </a:r>
          <a:endParaRPr lang="es-EC" dirty="0"/>
        </a:p>
      </dgm:t>
    </dgm:pt>
    <dgm:pt modelId="{BFC5F039-D43E-4143-B3E8-78519F045AA9}" type="parTrans" cxnId="{352DDFC0-1A6D-4FA6-9EB8-CF4E05F890D5}">
      <dgm:prSet/>
      <dgm:spPr/>
      <dgm:t>
        <a:bodyPr/>
        <a:lstStyle/>
        <a:p>
          <a:endParaRPr lang="es-EC"/>
        </a:p>
      </dgm:t>
    </dgm:pt>
    <dgm:pt modelId="{46DB191B-039E-4F9B-8341-AF569561106E}" type="sibTrans" cxnId="{352DDFC0-1A6D-4FA6-9EB8-CF4E05F890D5}">
      <dgm:prSet/>
      <dgm:spPr/>
      <dgm:t>
        <a:bodyPr/>
        <a:lstStyle/>
        <a:p>
          <a:endParaRPr lang="es-EC"/>
        </a:p>
      </dgm:t>
    </dgm:pt>
    <dgm:pt modelId="{D37D7FCB-4D9A-4561-B01C-29C8A7DDA634}">
      <dgm:prSet phldrT="[Texto]"/>
      <dgm:spPr>
        <a:ln>
          <a:noFill/>
        </a:ln>
        <a:effectLst/>
        <a:scene3d>
          <a:camera prst="orthographicFront">
            <a:rot lat="0" lon="0" rev="0"/>
          </a:camera>
          <a:lightRig rig="chilly" dir="t">
            <a:rot lat="0" lon="0" rev="18480000"/>
          </a:lightRig>
        </a:scene3d>
        <a:sp3d prstMaterial="clear">
          <a:bevelT h="63500"/>
        </a:sp3d>
      </dgm:spPr>
      <dgm:t>
        <a:bodyPr/>
        <a:lstStyle/>
        <a:p>
          <a:r>
            <a:rPr lang="es-EC" dirty="0" smtClean="0"/>
            <a:t>Presión arterial estable</a:t>
          </a:r>
          <a:endParaRPr lang="es-EC" dirty="0"/>
        </a:p>
      </dgm:t>
    </dgm:pt>
    <dgm:pt modelId="{C35BCCA7-749A-4960-8D31-1D9AA69929A0}" type="parTrans" cxnId="{886F330E-8BD0-4C2E-83D3-5741F1CA463F}">
      <dgm:prSet/>
      <dgm:spPr/>
      <dgm:t>
        <a:bodyPr/>
        <a:lstStyle/>
        <a:p>
          <a:endParaRPr lang="es-EC"/>
        </a:p>
      </dgm:t>
    </dgm:pt>
    <dgm:pt modelId="{B249014D-A02D-41A2-B58A-F54DCCDF9D43}" type="sibTrans" cxnId="{886F330E-8BD0-4C2E-83D3-5741F1CA463F}">
      <dgm:prSet/>
      <dgm:spPr/>
      <dgm:t>
        <a:bodyPr/>
        <a:lstStyle/>
        <a:p>
          <a:endParaRPr lang="es-EC"/>
        </a:p>
      </dgm:t>
    </dgm:pt>
    <dgm:pt modelId="{E00ED919-AA34-408B-9037-ADEE0957779C}" type="pres">
      <dgm:prSet presAssocID="{3E6B7201-D6A0-456C-89A0-F5D22C0D851F}" presName="linearFlow" presStyleCnt="0">
        <dgm:presLayoutVars>
          <dgm:dir/>
          <dgm:resizeHandles val="exact"/>
        </dgm:presLayoutVars>
      </dgm:prSet>
      <dgm:spPr/>
    </dgm:pt>
    <dgm:pt modelId="{B031584A-8804-47FD-A4E3-0BF8F0C0F32D}" type="pres">
      <dgm:prSet presAssocID="{55627132-50FC-4932-89F3-67BF6727048B}" presName="composite" presStyleCnt="0"/>
      <dgm:spPr>
        <a:ln>
          <a:noFill/>
        </a:ln>
        <a:effectLst/>
        <a:scene3d>
          <a:camera prst="orthographicFront">
            <a:rot lat="0" lon="0" rev="0"/>
          </a:camera>
          <a:lightRig rig="chilly" dir="t">
            <a:rot lat="0" lon="0" rev="18480000"/>
          </a:lightRig>
        </a:scene3d>
        <a:sp3d prstMaterial="clear">
          <a:bevelT h="63500"/>
        </a:sp3d>
      </dgm:spPr>
    </dgm:pt>
    <dgm:pt modelId="{CC22365E-0AA1-4F74-BFFF-24B7646BCDF0}" type="pres">
      <dgm:prSet presAssocID="{55627132-50FC-4932-89F3-67BF6727048B}" presName="imgShp" presStyleLbl="fgImgPlace1" presStyleIdx="0" presStyleCnt="5"/>
      <dgm:spPr>
        <a:blipFill rotWithShape="0">
          <a:blip xmlns:r="http://schemas.openxmlformats.org/officeDocument/2006/relationships" r:embed="rId1"/>
          <a:stretch>
            <a:fillRect/>
          </a:stretch>
        </a:blipFill>
      </dgm:spPr>
    </dgm:pt>
    <dgm:pt modelId="{C1918B6D-9787-4C70-A320-432533152C76}" type="pres">
      <dgm:prSet presAssocID="{55627132-50FC-4932-89F3-67BF6727048B}" presName="txShp" presStyleLbl="node1" presStyleIdx="0" presStyleCnt="5">
        <dgm:presLayoutVars>
          <dgm:bulletEnabled val="1"/>
        </dgm:presLayoutVars>
      </dgm:prSet>
      <dgm:spPr/>
      <dgm:t>
        <a:bodyPr/>
        <a:lstStyle/>
        <a:p>
          <a:endParaRPr lang="es-EC"/>
        </a:p>
      </dgm:t>
    </dgm:pt>
    <dgm:pt modelId="{928BB48C-1D9E-4326-99C7-A7340947AC4F}" type="pres">
      <dgm:prSet presAssocID="{AC449E1B-27DD-4DEF-AEAC-B6277128390E}" presName="spacing" presStyleCnt="0"/>
      <dgm:spPr>
        <a:ln>
          <a:noFill/>
        </a:ln>
        <a:effectLst/>
        <a:scene3d>
          <a:camera prst="orthographicFront">
            <a:rot lat="0" lon="0" rev="0"/>
          </a:camera>
          <a:lightRig rig="chilly" dir="t">
            <a:rot lat="0" lon="0" rev="18480000"/>
          </a:lightRig>
        </a:scene3d>
        <a:sp3d prstMaterial="clear">
          <a:bevelT h="63500"/>
        </a:sp3d>
      </dgm:spPr>
    </dgm:pt>
    <dgm:pt modelId="{6064E707-C0A0-46D0-BB50-F4DD2AE132E9}" type="pres">
      <dgm:prSet presAssocID="{8830B266-1B91-49D2-B641-2C8BDCB60AC7}" presName="composite" presStyleCnt="0"/>
      <dgm:spPr>
        <a:ln>
          <a:noFill/>
        </a:ln>
        <a:effectLst/>
        <a:scene3d>
          <a:camera prst="orthographicFront">
            <a:rot lat="0" lon="0" rev="0"/>
          </a:camera>
          <a:lightRig rig="chilly" dir="t">
            <a:rot lat="0" lon="0" rev="18480000"/>
          </a:lightRig>
        </a:scene3d>
        <a:sp3d prstMaterial="clear">
          <a:bevelT h="63500"/>
        </a:sp3d>
      </dgm:spPr>
    </dgm:pt>
    <dgm:pt modelId="{E07DDB81-3C03-4647-96C4-7FAE5D19DE59}" type="pres">
      <dgm:prSet presAssocID="{8830B266-1B91-49D2-B641-2C8BDCB60AC7}" presName="imgShp" presStyleLbl="fgImgPlace1" presStyleIdx="1" presStyleCnt="5"/>
      <dgm:spPr>
        <a:blipFill rotWithShape="0">
          <a:blip xmlns:r="http://schemas.openxmlformats.org/officeDocument/2006/relationships" r:embed="rId2"/>
          <a:stretch>
            <a:fillRect/>
          </a:stretch>
        </a:blipFill>
      </dgm:spPr>
    </dgm:pt>
    <dgm:pt modelId="{66927F07-D542-4482-AC97-8B9114140761}" type="pres">
      <dgm:prSet presAssocID="{8830B266-1B91-49D2-B641-2C8BDCB60AC7}" presName="txShp" presStyleLbl="node1" presStyleIdx="1" presStyleCnt="5">
        <dgm:presLayoutVars>
          <dgm:bulletEnabled val="1"/>
        </dgm:presLayoutVars>
      </dgm:prSet>
      <dgm:spPr/>
      <dgm:t>
        <a:bodyPr/>
        <a:lstStyle/>
        <a:p>
          <a:endParaRPr lang="es-EC"/>
        </a:p>
      </dgm:t>
    </dgm:pt>
    <dgm:pt modelId="{898DE6B1-51B3-4530-A776-04FEBFBD0B36}" type="pres">
      <dgm:prSet presAssocID="{DDA29CFF-DD88-4C32-AB43-7027EE578DD6}" presName="spacing" presStyleCnt="0"/>
      <dgm:spPr>
        <a:ln>
          <a:noFill/>
        </a:ln>
        <a:effectLst/>
        <a:scene3d>
          <a:camera prst="orthographicFront">
            <a:rot lat="0" lon="0" rev="0"/>
          </a:camera>
          <a:lightRig rig="chilly" dir="t">
            <a:rot lat="0" lon="0" rev="18480000"/>
          </a:lightRig>
        </a:scene3d>
        <a:sp3d prstMaterial="clear">
          <a:bevelT h="63500"/>
        </a:sp3d>
      </dgm:spPr>
    </dgm:pt>
    <dgm:pt modelId="{5E9ADEFC-ADB4-4407-B6E7-A8B92F676465}" type="pres">
      <dgm:prSet presAssocID="{564FC679-E133-4837-8D08-D67F85359470}" presName="composite" presStyleCnt="0"/>
      <dgm:spPr>
        <a:ln>
          <a:noFill/>
        </a:ln>
        <a:effectLst/>
        <a:scene3d>
          <a:camera prst="orthographicFront">
            <a:rot lat="0" lon="0" rev="0"/>
          </a:camera>
          <a:lightRig rig="chilly" dir="t">
            <a:rot lat="0" lon="0" rev="18480000"/>
          </a:lightRig>
        </a:scene3d>
        <a:sp3d prstMaterial="clear">
          <a:bevelT h="63500"/>
        </a:sp3d>
      </dgm:spPr>
    </dgm:pt>
    <dgm:pt modelId="{95B3F6A7-A749-48F8-9666-0702FED4BDCD}" type="pres">
      <dgm:prSet presAssocID="{564FC679-E133-4837-8D08-D67F85359470}" presName="imgShp" presStyleLbl="fgImgPlace1" presStyleIdx="2" presStyleCnt="5"/>
      <dgm:spPr>
        <a:blipFill rotWithShape="0">
          <a:blip xmlns:r="http://schemas.openxmlformats.org/officeDocument/2006/relationships" r:embed="rId3"/>
          <a:stretch>
            <a:fillRect/>
          </a:stretch>
        </a:blipFill>
      </dgm:spPr>
    </dgm:pt>
    <dgm:pt modelId="{87E57837-4167-4D1F-BD2E-B2F19A6F18F1}" type="pres">
      <dgm:prSet presAssocID="{564FC679-E133-4837-8D08-D67F85359470}" presName="txShp" presStyleLbl="node1" presStyleIdx="2" presStyleCnt="5">
        <dgm:presLayoutVars>
          <dgm:bulletEnabled val="1"/>
        </dgm:presLayoutVars>
      </dgm:prSet>
      <dgm:spPr/>
      <dgm:t>
        <a:bodyPr/>
        <a:lstStyle/>
        <a:p>
          <a:endParaRPr lang="es-EC"/>
        </a:p>
      </dgm:t>
    </dgm:pt>
    <dgm:pt modelId="{219ECAAD-BDD9-41C0-BCC1-D9B49B8CE84D}" type="pres">
      <dgm:prSet presAssocID="{46DB191B-039E-4F9B-8341-AF569561106E}" presName="spacing" presStyleCnt="0"/>
      <dgm:spPr>
        <a:ln>
          <a:noFill/>
        </a:ln>
        <a:effectLst/>
        <a:scene3d>
          <a:camera prst="orthographicFront">
            <a:rot lat="0" lon="0" rev="0"/>
          </a:camera>
          <a:lightRig rig="chilly" dir="t">
            <a:rot lat="0" lon="0" rev="18480000"/>
          </a:lightRig>
        </a:scene3d>
        <a:sp3d prstMaterial="clear">
          <a:bevelT h="63500"/>
        </a:sp3d>
      </dgm:spPr>
    </dgm:pt>
    <dgm:pt modelId="{27A60D46-C3A3-4E51-BBF8-BA5270E0F782}" type="pres">
      <dgm:prSet presAssocID="{11002B71-8662-4AA2-ACF6-71E9571DEC13}" presName="composite" presStyleCnt="0"/>
      <dgm:spPr>
        <a:ln>
          <a:noFill/>
        </a:ln>
        <a:effectLst/>
        <a:scene3d>
          <a:camera prst="orthographicFront">
            <a:rot lat="0" lon="0" rev="0"/>
          </a:camera>
          <a:lightRig rig="chilly" dir="t">
            <a:rot lat="0" lon="0" rev="18480000"/>
          </a:lightRig>
        </a:scene3d>
        <a:sp3d prstMaterial="clear">
          <a:bevelT h="63500"/>
        </a:sp3d>
      </dgm:spPr>
    </dgm:pt>
    <dgm:pt modelId="{4E66C833-0536-49BF-AFD7-5CEE519FE160}" type="pres">
      <dgm:prSet presAssocID="{11002B71-8662-4AA2-ACF6-71E9571DEC13}" presName="imgShp" presStyleLbl="fgImgPlace1" presStyleIdx="3" presStyleCnt="5"/>
      <dgm:spPr>
        <a:blipFill rotWithShape="0">
          <a:blip xmlns:r="http://schemas.openxmlformats.org/officeDocument/2006/relationships" r:embed="rId4"/>
          <a:stretch>
            <a:fillRect/>
          </a:stretch>
        </a:blipFill>
      </dgm:spPr>
    </dgm:pt>
    <dgm:pt modelId="{807CC5DB-CD0A-4281-B8F3-0B2B8D8BEE61}" type="pres">
      <dgm:prSet presAssocID="{11002B71-8662-4AA2-ACF6-71E9571DEC13}" presName="txShp" presStyleLbl="node1" presStyleIdx="3" presStyleCnt="5">
        <dgm:presLayoutVars>
          <dgm:bulletEnabled val="1"/>
        </dgm:presLayoutVars>
      </dgm:prSet>
      <dgm:spPr/>
      <dgm:t>
        <a:bodyPr/>
        <a:lstStyle/>
        <a:p>
          <a:endParaRPr lang="es-EC"/>
        </a:p>
      </dgm:t>
    </dgm:pt>
    <dgm:pt modelId="{77205683-1827-4599-A44E-0383AA044294}" type="pres">
      <dgm:prSet presAssocID="{130AFA55-AFAB-4B9E-B02B-CB69A4D0E80A}" presName="spacing" presStyleCnt="0"/>
      <dgm:spPr>
        <a:ln>
          <a:noFill/>
        </a:ln>
        <a:effectLst/>
        <a:scene3d>
          <a:camera prst="orthographicFront">
            <a:rot lat="0" lon="0" rev="0"/>
          </a:camera>
          <a:lightRig rig="chilly" dir="t">
            <a:rot lat="0" lon="0" rev="18480000"/>
          </a:lightRig>
        </a:scene3d>
        <a:sp3d prstMaterial="clear">
          <a:bevelT h="63500"/>
        </a:sp3d>
      </dgm:spPr>
    </dgm:pt>
    <dgm:pt modelId="{DE404C5B-A7F8-4757-8479-8AA8D62295A5}" type="pres">
      <dgm:prSet presAssocID="{D37D7FCB-4D9A-4561-B01C-29C8A7DDA634}" presName="composite" presStyleCnt="0"/>
      <dgm:spPr>
        <a:ln>
          <a:noFill/>
        </a:ln>
        <a:effectLst/>
        <a:scene3d>
          <a:camera prst="orthographicFront">
            <a:rot lat="0" lon="0" rev="0"/>
          </a:camera>
          <a:lightRig rig="chilly" dir="t">
            <a:rot lat="0" lon="0" rev="18480000"/>
          </a:lightRig>
        </a:scene3d>
        <a:sp3d prstMaterial="clear">
          <a:bevelT h="63500"/>
        </a:sp3d>
      </dgm:spPr>
    </dgm:pt>
    <dgm:pt modelId="{E0134596-2CC5-4F2C-9B14-7EA623F2657D}" type="pres">
      <dgm:prSet presAssocID="{D37D7FCB-4D9A-4561-B01C-29C8A7DDA634}" presName="imgShp" presStyleLbl="fgImgPlace1" presStyleIdx="4" presStyleCnt="5"/>
      <dgm:spPr>
        <a:blipFill rotWithShape="0">
          <a:blip xmlns:r="http://schemas.openxmlformats.org/officeDocument/2006/relationships" r:embed="rId5"/>
          <a:stretch>
            <a:fillRect/>
          </a:stretch>
        </a:blipFill>
      </dgm:spPr>
    </dgm:pt>
    <dgm:pt modelId="{F1FD9F76-E4AA-4351-9DB0-BFD4AF2B9CA3}" type="pres">
      <dgm:prSet presAssocID="{D37D7FCB-4D9A-4561-B01C-29C8A7DDA634}" presName="txShp" presStyleLbl="node1" presStyleIdx="4" presStyleCnt="5">
        <dgm:presLayoutVars>
          <dgm:bulletEnabled val="1"/>
        </dgm:presLayoutVars>
      </dgm:prSet>
      <dgm:spPr/>
      <dgm:t>
        <a:bodyPr/>
        <a:lstStyle/>
        <a:p>
          <a:endParaRPr lang="es-EC"/>
        </a:p>
      </dgm:t>
    </dgm:pt>
  </dgm:ptLst>
  <dgm:cxnLst>
    <dgm:cxn modelId="{41D84F22-35E6-4D18-A55B-15290CB3851E}" type="presOf" srcId="{11002B71-8662-4AA2-ACF6-71E9571DEC13}" destId="{807CC5DB-CD0A-4281-B8F3-0B2B8D8BEE61}" srcOrd="0" destOrd="0" presId="urn:microsoft.com/office/officeart/2005/8/layout/vList3#1"/>
    <dgm:cxn modelId="{39DFC360-D04C-4C91-99D7-71CF244F8810}" type="presOf" srcId="{8830B266-1B91-49D2-B641-2C8BDCB60AC7}" destId="{66927F07-D542-4482-AC97-8B9114140761}" srcOrd="0" destOrd="0" presId="urn:microsoft.com/office/officeart/2005/8/layout/vList3#1"/>
    <dgm:cxn modelId="{B7B57DBF-0C45-43F4-9E68-BE7159777640}" type="presOf" srcId="{564FC679-E133-4837-8D08-D67F85359470}" destId="{87E57837-4167-4D1F-BD2E-B2F19A6F18F1}" srcOrd="0" destOrd="0" presId="urn:microsoft.com/office/officeart/2005/8/layout/vList3#1"/>
    <dgm:cxn modelId="{352DDFC0-1A6D-4FA6-9EB8-CF4E05F890D5}" srcId="{3E6B7201-D6A0-456C-89A0-F5D22C0D851F}" destId="{564FC679-E133-4837-8D08-D67F85359470}" srcOrd="2" destOrd="0" parTransId="{BFC5F039-D43E-4143-B3E8-78519F045AA9}" sibTransId="{46DB191B-039E-4F9B-8341-AF569561106E}"/>
    <dgm:cxn modelId="{F22DC745-1ABD-4A81-9DF0-5968829CA741}" srcId="{3E6B7201-D6A0-456C-89A0-F5D22C0D851F}" destId="{8830B266-1B91-49D2-B641-2C8BDCB60AC7}" srcOrd="1" destOrd="0" parTransId="{DA22D1B1-9910-4E5D-B6AF-B4955651B721}" sibTransId="{DDA29CFF-DD88-4C32-AB43-7027EE578DD6}"/>
    <dgm:cxn modelId="{2C6FCA4C-9518-4884-B3D8-951F9BCB4CF1}" srcId="{3E6B7201-D6A0-456C-89A0-F5D22C0D851F}" destId="{11002B71-8662-4AA2-ACF6-71E9571DEC13}" srcOrd="3" destOrd="0" parTransId="{3CE8F372-4A93-498D-B34C-643240AF9A3F}" sibTransId="{130AFA55-AFAB-4B9E-B02B-CB69A4D0E80A}"/>
    <dgm:cxn modelId="{FD36877D-4EBA-4BB3-8DA3-5D43BC85CADE}" type="presOf" srcId="{D37D7FCB-4D9A-4561-B01C-29C8A7DDA634}" destId="{F1FD9F76-E4AA-4351-9DB0-BFD4AF2B9CA3}" srcOrd="0" destOrd="0" presId="urn:microsoft.com/office/officeart/2005/8/layout/vList3#1"/>
    <dgm:cxn modelId="{B99995A3-C923-4A9A-8CDF-82D0F5FCA670}" type="presOf" srcId="{55627132-50FC-4932-89F3-67BF6727048B}" destId="{C1918B6D-9787-4C70-A320-432533152C76}" srcOrd="0" destOrd="0" presId="urn:microsoft.com/office/officeart/2005/8/layout/vList3#1"/>
    <dgm:cxn modelId="{30665EEC-0B66-4002-B364-7975037AEE96}" type="presOf" srcId="{3E6B7201-D6A0-456C-89A0-F5D22C0D851F}" destId="{E00ED919-AA34-408B-9037-ADEE0957779C}" srcOrd="0" destOrd="0" presId="urn:microsoft.com/office/officeart/2005/8/layout/vList3#1"/>
    <dgm:cxn modelId="{6DB0363A-1253-4018-98A0-D20757DC7AD2}" srcId="{3E6B7201-D6A0-456C-89A0-F5D22C0D851F}" destId="{55627132-50FC-4932-89F3-67BF6727048B}" srcOrd="0" destOrd="0" parTransId="{84C212CB-68B7-4B8B-B5D7-2BFFCE78B4AD}" sibTransId="{AC449E1B-27DD-4DEF-AEAC-B6277128390E}"/>
    <dgm:cxn modelId="{886F330E-8BD0-4C2E-83D3-5741F1CA463F}" srcId="{3E6B7201-D6A0-456C-89A0-F5D22C0D851F}" destId="{D37D7FCB-4D9A-4561-B01C-29C8A7DDA634}" srcOrd="4" destOrd="0" parTransId="{C35BCCA7-749A-4960-8D31-1D9AA69929A0}" sibTransId="{B249014D-A02D-41A2-B58A-F54DCCDF9D43}"/>
    <dgm:cxn modelId="{835D4AE0-AC0C-4B65-AB9A-718204DB8073}" type="presParOf" srcId="{E00ED919-AA34-408B-9037-ADEE0957779C}" destId="{B031584A-8804-47FD-A4E3-0BF8F0C0F32D}" srcOrd="0" destOrd="0" presId="urn:microsoft.com/office/officeart/2005/8/layout/vList3#1"/>
    <dgm:cxn modelId="{78DD7D26-F2EC-40E2-B815-77FF00F72BCF}" type="presParOf" srcId="{B031584A-8804-47FD-A4E3-0BF8F0C0F32D}" destId="{CC22365E-0AA1-4F74-BFFF-24B7646BCDF0}" srcOrd="0" destOrd="0" presId="urn:microsoft.com/office/officeart/2005/8/layout/vList3#1"/>
    <dgm:cxn modelId="{7C8FF697-5619-4EA2-BF77-7CE23A3F4EC4}" type="presParOf" srcId="{B031584A-8804-47FD-A4E3-0BF8F0C0F32D}" destId="{C1918B6D-9787-4C70-A320-432533152C76}" srcOrd="1" destOrd="0" presId="urn:microsoft.com/office/officeart/2005/8/layout/vList3#1"/>
    <dgm:cxn modelId="{64B9B9FB-E303-4DB6-816C-E90E364890D3}" type="presParOf" srcId="{E00ED919-AA34-408B-9037-ADEE0957779C}" destId="{928BB48C-1D9E-4326-99C7-A7340947AC4F}" srcOrd="1" destOrd="0" presId="urn:microsoft.com/office/officeart/2005/8/layout/vList3#1"/>
    <dgm:cxn modelId="{70A60BB1-F35E-4867-BE79-C5A2C58F79FD}" type="presParOf" srcId="{E00ED919-AA34-408B-9037-ADEE0957779C}" destId="{6064E707-C0A0-46D0-BB50-F4DD2AE132E9}" srcOrd="2" destOrd="0" presId="urn:microsoft.com/office/officeart/2005/8/layout/vList3#1"/>
    <dgm:cxn modelId="{A69EAA7A-7BB1-4809-8C8C-B22F99F7282B}" type="presParOf" srcId="{6064E707-C0A0-46D0-BB50-F4DD2AE132E9}" destId="{E07DDB81-3C03-4647-96C4-7FAE5D19DE59}" srcOrd="0" destOrd="0" presId="urn:microsoft.com/office/officeart/2005/8/layout/vList3#1"/>
    <dgm:cxn modelId="{881D9139-F014-4516-950F-2E2FA9A80A91}" type="presParOf" srcId="{6064E707-C0A0-46D0-BB50-F4DD2AE132E9}" destId="{66927F07-D542-4482-AC97-8B9114140761}" srcOrd="1" destOrd="0" presId="urn:microsoft.com/office/officeart/2005/8/layout/vList3#1"/>
    <dgm:cxn modelId="{1745078A-EDAD-4188-B282-0CB7CE59CBF7}" type="presParOf" srcId="{E00ED919-AA34-408B-9037-ADEE0957779C}" destId="{898DE6B1-51B3-4530-A776-04FEBFBD0B36}" srcOrd="3" destOrd="0" presId="urn:microsoft.com/office/officeart/2005/8/layout/vList3#1"/>
    <dgm:cxn modelId="{95B40B38-260B-4210-9B09-8E7616D8E5DB}" type="presParOf" srcId="{E00ED919-AA34-408B-9037-ADEE0957779C}" destId="{5E9ADEFC-ADB4-4407-B6E7-A8B92F676465}" srcOrd="4" destOrd="0" presId="urn:microsoft.com/office/officeart/2005/8/layout/vList3#1"/>
    <dgm:cxn modelId="{B8B361D2-D293-4161-A47F-4C8B9331B614}" type="presParOf" srcId="{5E9ADEFC-ADB4-4407-B6E7-A8B92F676465}" destId="{95B3F6A7-A749-48F8-9666-0702FED4BDCD}" srcOrd="0" destOrd="0" presId="urn:microsoft.com/office/officeart/2005/8/layout/vList3#1"/>
    <dgm:cxn modelId="{9D05C1FA-413F-46A7-8219-152C01B72105}" type="presParOf" srcId="{5E9ADEFC-ADB4-4407-B6E7-A8B92F676465}" destId="{87E57837-4167-4D1F-BD2E-B2F19A6F18F1}" srcOrd="1" destOrd="0" presId="urn:microsoft.com/office/officeart/2005/8/layout/vList3#1"/>
    <dgm:cxn modelId="{E6B15C6F-7549-449D-AAB8-300205B68B5A}" type="presParOf" srcId="{E00ED919-AA34-408B-9037-ADEE0957779C}" destId="{219ECAAD-BDD9-41C0-BCC1-D9B49B8CE84D}" srcOrd="5" destOrd="0" presId="urn:microsoft.com/office/officeart/2005/8/layout/vList3#1"/>
    <dgm:cxn modelId="{59C09FDC-7DED-4B40-A8B7-4634530BBEC4}" type="presParOf" srcId="{E00ED919-AA34-408B-9037-ADEE0957779C}" destId="{27A60D46-C3A3-4E51-BBF8-BA5270E0F782}" srcOrd="6" destOrd="0" presId="urn:microsoft.com/office/officeart/2005/8/layout/vList3#1"/>
    <dgm:cxn modelId="{328BF58D-12B4-4162-8707-4ED6093E018F}" type="presParOf" srcId="{27A60D46-C3A3-4E51-BBF8-BA5270E0F782}" destId="{4E66C833-0536-49BF-AFD7-5CEE519FE160}" srcOrd="0" destOrd="0" presId="urn:microsoft.com/office/officeart/2005/8/layout/vList3#1"/>
    <dgm:cxn modelId="{F965615D-165E-46B1-8D4B-32F0900CCEB2}" type="presParOf" srcId="{27A60D46-C3A3-4E51-BBF8-BA5270E0F782}" destId="{807CC5DB-CD0A-4281-B8F3-0B2B8D8BEE61}" srcOrd="1" destOrd="0" presId="urn:microsoft.com/office/officeart/2005/8/layout/vList3#1"/>
    <dgm:cxn modelId="{A1CAC980-A1D2-4140-A9CF-2BA8C49517BE}" type="presParOf" srcId="{E00ED919-AA34-408B-9037-ADEE0957779C}" destId="{77205683-1827-4599-A44E-0383AA044294}" srcOrd="7" destOrd="0" presId="urn:microsoft.com/office/officeart/2005/8/layout/vList3#1"/>
    <dgm:cxn modelId="{64A76C0D-8619-4987-A8D0-D285D27FA169}" type="presParOf" srcId="{E00ED919-AA34-408B-9037-ADEE0957779C}" destId="{DE404C5B-A7F8-4757-8479-8AA8D62295A5}" srcOrd="8" destOrd="0" presId="urn:microsoft.com/office/officeart/2005/8/layout/vList3#1"/>
    <dgm:cxn modelId="{50837598-E975-4DAA-86A0-6009FDD4E16D}" type="presParOf" srcId="{DE404C5B-A7F8-4757-8479-8AA8D62295A5}" destId="{E0134596-2CC5-4F2C-9B14-7EA623F2657D}" srcOrd="0" destOrd="0" presId="urn:microsoft.com/office/officeart/2005/8/layout/vList3#1"/>
    <dgm:cxn modelId="{87462ECB-6AB6-4C59-9DFE-41ACED69A1F7}" type="presParOf" srcId="{DE404C5B-A7F8-4757-8479-8AA8D62295A5}" destId="{F1FD9F76-E4AA-4351-9DB0-BFD4AF2B9CA3}"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5DECC4C-CF08-455C-8F11-5A1245B8CB29}" type="doc">
      <dgm:prSet loTypeId="urn:microsoft.com/office/officeart/2005/8/layout/vList4#2" loCatId="list" qsTypeId="urn:microsoft.com/office/officeart/2005/8/quickstyle/3d1" qsCatId="3D" csTypeId="urn:microsoft.com/office/officeart/2005/8/colors/colorful2" csCatId="colorful" phldr="1"/>
      <dgm:spPr>
        <a:scene3d>
          <a:camera prst="orthographicFront">
            <a:rot lat="0" lon="0" rev="0"/>
          </a:camera>
          <a:lightRig rig="chilly" dir="t">
            <a:rot lat="0" lon="0" rev="18480000"/>
          </a:lightRig>
        </a:scene3d>
      </dgm:spPr>
      <dgm:t>
        <a:bodyPr/>
        <a:lstStyle/>
        <a:p>
          <a:endParaRPr lang="es-EC"/>
        </a:p>
      </dgm:t>
    </dgm:pt>
    <dgm:pt modelId="{069E5715-FB09-4756-944B-2CC54BC8A733}">
      <dgm:prSet phldrT="[Texto]"/>
      <dgm:spPr>
        <a:ln>
          <a:noFill/>
        </a:ln>
        <a:effectLst/>
        <a:scene3d>
          <a:camera prst="orthographicFront">
            <a:rot lat="0" lon="0" rev="0"/>
          </a:camera>
          <a:lightRig rig="chilly" dir="t">
            <a:rot lat="0" lon="0" rev="18480000"/>
          </a:lightRig>
        </a:scene3d>
        <a:sp3d prstMaterial="clear">
          <a:bevelT h="63500"/>
        </a:sp3d>
      </dgm:spPr>
      <dgm:t>
        <a:bodyPr/>
        <a:lstStyle/>
        <a:p>
          <a:pPr algn="just"/>
          <a:r>
            <a:rPr lang="es-EC" dirty="0" smtClean="0"/>
            <a:t>PRÁCTICA DEPORTIVA FACTOR PRIMORDIAL</a:t>
          </a:r>
          <a:endParaRPr lang="es-EC" dirty="0"/>
        </a:p>
      </dgm:t>
    </dgm:pt>
    <dgm:pt modelId="{683E411C-46DE-4740-8E16-426EC88ED15C}" type="parTrans" cxnId="{F520084A-7B9A-4C6E-9C4A-BC7D8DC2B4B2}">
      <dgm:prSet/>
      <dgm:spPr/>
      <dgm:t>
        <a:bodyPr/>
        <a:lstStyle/>
        <a:p>
          <a:endParaRPr lang="es-EC"/>
        </a:p>
      </dgm:t>
    </dgm:pt>
    <dgm:pt modelId="{73589F99-0457-4F0A-A390-3310DDE4F3FC}" type="sibTrans" cxnId="{F520084A-7B9A-4C6E-9C4A-BC7D8DC2B4B2}">
      <dgm:prSet/>
      <dgm:spPr/>
      <dgm:t>
        <a:bodyPr/>
        <a:lstStyle/>
        <a:p>
          <a:endParaRPr lang="es-EC"/>
        </a:p>
      </dgm:t>
    </dgm:pt>
    <dgm:pt modelId="{DDB4F657-4FB0-4E7E-9DE0-4FB3E32C4552}">
      <dgm:prSet phldrT="[Texto]"/>
      <dgm:spPr>
        <a:ln>
          <a:noFill/>
        </a:ln>
        <a:effectLst/>
        <a:scene3d>
          <a:camera prst="orthographicFront">
            <a:rot lat="0" lon="0" rev="0"/>
          </a:camera>
          <a:lightRig rig="chilly" dir="t">
            <a:rot lat="0" lon="0" rev="18480000"/>
          </a:lightRig>
        </a:scene3d>
        <a:sp3d prstMaterial="clear">
          <a:bevelT h="63500"/>
        </a:sp3d>
      </dgm:spPr>
      <dgm:t>
        <a:bodyPr/>
        <a:lstStyle/>
        <a:p>
          <a:pPr algn="just"/>
          <a:r>
            <a:rPr lang="es-EC" dirty="0" smtClean="0"/>
            <a:t>ENTRENAMIENTO I C.M. FUERTE</a:t>
          </a:r>
          <a:endParaRPr lang="es-EC" dirty="0"/>
        </a:p>
      </dgm:t>
    </dgm:pt>
    <dgm:pt modelId="{D63A294E-4CDF-470A-87D5-AA84B10635BC}" type="parTrans" cxnId="{FCAF32B2-F5DC-47A8-85B7-43ED590CB833}">
      <dgm:prSet/>
      <dgm:spPr/>
      <dgm:t>
        <a:bodyPr/>
        <a:lstStyle/>
        <a:p>
          <a:endParaRPr lang="es-EC"/>
        </a:p>
      </dgm:t>
    </dgm:pt>
    <dgm:pt modelId="{24089E04-E8F6-4A7E-A267-BE9886ABEF88}" type="sibTrans" cxnId="{FCAF32B2-F5DC-47A8-85B7-43ED590CB833}">
      <dgm:prSet/>
      <dgm:spPr/>
      <dgm:t>
        <a:bodyPr/>
        <a:lstStyle/>
        <a:p>
          <a:endParaRPr lang="es-EC"/>
        </a:p>
      </dgm:t>
    </dgm:pt>
    <dgm:pt modelId="{AD664896-FDF2-41E5-BB8E-BC05AE509A8B}">
      <dgm:prSet phldrT="[Texto]"/>
      <dgm:spPr>
        <a:ln>
          <a:noFill/>
        </a:ln>
        <a:effectLst/>
        <a:scene3d>
          <a:camera prst="orthographicFront">
            <a:rot lat="0" lon="0" rev="0"/>
          </a:camera>
          <a:lightRig rig="chilly" dir="t">
            <a:rot lat="0" lon="0" rev="18480000"/>
          </a:lightRig>
        </a:scene3d>
        <a:sp3d prstMaterial="clear">
          <a:bevelT h="63500"/>
        </a:sp3d>
      </dgm:spPr>
      <dgm:t>
        <a:bodyPr/>
        <a:lstStyle/>
        <a:p>
          <a:pPr algn="just"/>
          <a:r>
            <a:rPr lang="es-EC" dirty="0" smtClean="0"/>
            <a:t>SE COMPLEMENTAN DEPORTES LIBRES-DESARROLLO FÍSICO MILITAR</a:t>
          </a:r>
          <a:endParaRPr lang="es-EC" dirty="0"/>
        </a:p>
      </dgm:t>
    </dgm:pt>
    <dgm:pt modelId="{8536F1C4-0165-4A4C-A729-BF447B68B814}" type="parTrans" cxnId="{F8DB468C-0A5F-4F4F-A65F-5268B19BE21D}">
      <dgm:prSet/>
      <dgm:spPr/>
      <dgm:t>
        <a:bodyPr/>
        <a:lstStyle/>
        <a:p>
          <a:endParaRPr lang="es-EC"/>
        </a:p>
      </dgm:t>
    </dgm:pt>
    <dgm:pt modelId="{1899DBC6-93B7-46E8-B826-638E7A8EC6E4}" type="sibTrans" cxnId="{F8DB468C-0A5F-4F4F-A65F-5268B19BE21D}">
      <dgm:prSet/>
      <dgm:spPr/>
      <dgm:t>
        <a:bodyPr/>
        <a:lstStyle/>
        <a:p>
          <a:endParaRPr lang="es-EC"/>
        </a:p>
      </dgm:t>
    </dgm:pt>
    <dgm:pt modelId="{855863A4-E3F0-40F4-A74E-8F9FDE7E02C0}">
      <dgm:prSet phldrT="[Texto]"/>
      <dgm:spPr>
        <a:ln>
          <a:noFill/>
        </a:ln>
        <a:effectLst/>
        <a:scene3d>
          <a:camera prst="orthographicFront">
            <a:rot lat="0" lon="0" rev="0"/>
          </a:camera>
          <a:lightRig rig="chilly" dir="t">
            <a:rot lat="0" lon="0" rev="18480000"/>
          </a:lightRig>
        </a:scene3d>
        <a:sp3d prstMaterial="clear">
          <a:bevelT h="63500"/>
        </a:sp3d>
      </dgm:spPr>
      <dgm:t>
        <a:bodyPr/>
        <a:lstStyle/>
        <a:p>
          <a:pPr algn="just"/>
          <a:r>
            <a:rPr lang="es-EC" dirty="0" smtClean="0"/>
            <a:t>TIEMPO EN CONTRA</a:t>
          </a:r>
        </a:p>
      </dgm:t>
    </dgm:pt>
    <dgm:pt modelId="{BADC3BDA-9369-45CE-9FBB-D3884F089D80}" type="parTrans" cxnId="{76BC41DE-070B-4583-B267-3A1885DF0505}">
      <dgm:prSet/>
      <dgm:spPr/>
      <dgm:t>
        <a:bodyPr/>
        <a:lstStyle/>
        <a:p>
          <a:endParaRPr lang="es-EC"/>
        </a:p>
      </dgm:t>
    </dgm:pt>
    <dgm:pt modelId="{F3BE248C-CF8B-4DB5-B935-7B91A3F0BAC2}" type="sibTrans" cxnId="{76BC41DE-070B-4583-B267-3A1885DF0505}">
      <dgm:prSet/>
      <dgm:spPr/>
      <dgm:t>
        <a:bodyPr/>
        <a:lstStyle/>
        <a:p>
          <a:endParaRPr lang="es-EC"/>
        </a:p>
      </dgm:t>
    </dgm:pt>
    <dgm:pt modelId="{1496A64D-E6DD-4D1F-8A3E-79BBB5789993}">
      <dgm:prSet phldrT="[Texto]"/>
      <dgm:spPr>
        <a:ln>
          <a:noFill/>
        </a:ln>
        <a:effectLst/>
        <a:scene3d>
          <a:camera prst="orthographicFront">
            <a:rot lat="0" lon="0" rev="0"/>
          </a:camera>
          <a:lightRig rig="chilly" dir="t">
            <a:rot lat="0" lon="0" rev="18480000"/>
          </a:lightRig>
        </a:scene3d>
        <a:sp3d prstMaterial="clear">
          <a:bevelT h="63500"/>
        </a:sp3d>
      </dgm:spPr>
      <dgm:t>
        <a:bodyPr/>
        <a:lstStyle/>
        <a:p>
          <a:pPr algn="just"/>
          <a:r>
            <a:rPr lang="es-EC" dirty="0" smtClean="0"/>
            <a:t>EXCELENTE GUIA PROFESIONAL</a:t>
          </a:r>
        </a:p>
      </dgm:t>
    </dgm:pt>
    <dgm:pt modelId="{EBBAD541-D328-4E3E-8E87-8CF5DEEE792A}" type="parTrans" cxnId="{5F0055F1-3F44-4873-9A89-35A3574900BB}">
      <dgm:prSet/>
      <dgm:spPr/>
      <dgm:t>
        <a:bodyPr/>
        <a:lstStyle/>
        <a:p>
          <a:endParaRPr lang="es-EC"/>
        </a:p>
      </dgm:t>
    </dgm:pt>
    <dgm:pt modelId="{E0F5C80C-A4BD-44D6-97D9-CE97FEF1B466}" type="sibTrans" cxnId="{5F0055F1-3F44-4873-9A89-35A3574900BB}">
      <dgm:prSet/>
      <dgm:spPr/>
      <dgm:t>
        <a:bodyPr/>
        <a:lstStyle/>
        <a:p>
          <a:endParaRPr lang="es-EC"/>
        </a:p>
      </dgm:t>
    </dgm:pt>
    <dgm:pt modelId="{FACC809C-36E7-4DBA-9FDA-255488675051}">
      <dgm:prSet phldrT="[Texto]"/>
      <dgm:spPr>
        <a:ln>
          <a:noFill/>
        </a:ln>
        <a:effectLst/>
        <a:scene3d>
          <a:camera prst="orthographicFront">
            <a:rot lat="0" lon="0" rev="0"/>
          </a:camera>
          <a:lightRig rig="chilly" dir="t">
            <a:rot lat="0" lon="0" rev="18480000"/>
          </a:lightRig>
        </a:scene3d>
        <a:sp3d prstMaterial="clear">
          <a:bevelT h="63500"/>
        </a:sp3d>
      </dgm:spPr>
      <dgm:t>
        <a:bodyPr/>
        <a:lstStyle/>
        <a:p>
          <a:pPr algn="just"/>
          <a:r>
            <a:rPr lang="es-EC" dirty="0" smtClean="0"/>
            <a:t>HORARIO DE ENTRENAMIENTO ADECUADO</a:t>
          </a:r>
        </a:p>
      </dgm:t>
    </dgm:pt>
    <dgm:pt modelId="{E6E27998-C1AF-454D-8DC7-6F2733B334A7}" type="parTrans" cxnId="{B7B011E3-1AD4-42F6-B52B-744DF8F0EC89}">
      <dgm:prSet/>
      <dgm:spPr/>
      <dgm:t>
        <a:bodyPr/>
        <a:lstStyle/>
        <a:p>
          <a:endParaRPr lang="es-EC"/>
        </a:p>
      </dgm:t>
    </dgm:pt>
    <dgm:pt modelId="{3C3FA6F3-05F6-4AB4-98E7-6B4EDE608AA8}" type="sibTrans" cxnId="{B7B011E3-1AD4-42F6-B52B-744DF8F0EC89}">
      <dgm:prSet/>
      <dgm:spPr/>
      <dgm:t>
        <a:bodyPr/>
        <a:lstStyle/>
        <a:p>
          <a:endParaRPr lang="es-EC"/>
        </a:p>
      </dgm:t>
    </dgm:pt>
    <dgm:pt modelId="{E5429419-8BD4-4483-A036-B130085FA188}">
      <dgm:prSet phldrT="[Texto]"/>
      <dgm:spPr>
        <a:ln>
          <a:noFill/>
        </a:ln>
        <a:effectLst/>
        <a:scene3d>
          <a:camera prst="orthographicFront">
            <a:rot lat="0" lon="0" rev="0"/>
          </a:camera>
          <a:lightRig rig="chilly" dir="t">
            <a:rot lat="0" lon="0" rev="18480000"/>
          </a:lightRig>
        </a:scene3d>
        <a:sp3d prstMaterial="clear">
          <a:bevelT h="63500"/>
        </a:sp3d>
      </dgm:spPr>
      <dgm:t>
        <a:bodyPr/>
        <a:lstStyle/>
        <a:p>
          <a:pPr algn="just"/>
          <a:r>
            <a:rPr lang="es-EC" dirty="0" smtClean="0"/>
            <a:t>EXCELENTES PRUEBAS FÍSICAS </a:t>
          </a:r>
        </a:p>
      </dgm:t>
    </dgm:pt>
    <dgm:pt modelId="{3A07374B-613B-4492-BED5-B28A7FE3F31B}" type="parTrans" cxnId="{1AE28ED7-3EC5-488A-A897-D64090C40E5F}">
      <dgm:prSet/>
      <dgm:spPr/>
      <dgm:t>
        <a:bodyPr/>
        <a:lstStyle/>
        <a:p>
          <a:endParaRPr lang="es-EC"/>
        </a:p>
      </dgm:t>
    </dgm:pt>
    <dgm:pt modelId="{CF1057A6-949F-46EC-B581-C8D7E3E7F65F}" type="sibTrans" cxnId="{1AE28ED7-3EC5-488A-A897-D64090C40E5F}">
      <dgm:prSet/>
      <dgm:spPr/>
      <dgm:t>
        <a:bodyPr/>
        <a:lstStyle/>
        <a:p>
          <a:endParaRPr lang="es-EC"/>
        </a:p>
      </dgm:t>
    </dgm:pt>
    <dgm:pt modelId="{DF6BD51B-668B-4AF7-A57B-56D4DDBBF1FB}">
      <dgm:prSet phldrT="[Texto]"/>
      <dgm:spPr>
        <a:ln>
          <a:noFill/>
        </a:ln>
        <a:effectLst/>
        <a:scene3d>
          <a:camera prst="orthographicFront">
            <a:rot lat="0" lon="0" rev="0"/>
          </a:camera>
          <a:lightRig rig="chilly" dir="t">
            <a:rot lat="0" lon="0" rev="18480000"/>
          </a:lightRig>
        </a:scene3d>
        <a:sp3d prstMaterial="clear">
          <a:bevelT h="63500"/>
        </a:sp3d>
      </dgm:spPr>
      <dgm:t>
        <a:bodyPr/>
        <a:lstStyle/>
        <a:p>
          <a:pPr algn="just"/>
          <a:r>
            <a:rPr lang="es-EC" dirty="0" smtClean="0"/>
            <a:t>REPRESENTACIÓN COMO ESTÁNDAR DE CALIDAD</a:t>
          </a:r>
        </a:p>
      </dgm:t>
    </dgm:pt>
    <dgm:pt modelId="{6AB6AF30-6B45-41E2-BDD7-CB063545202A}" type="parTrans" cxnId="{47FC6180-7AD9-446B-9A8B-DA61F8B54CEC}">
      <dgm:prSet/>
      <dgm:spPr/>
      <dgm:t>
        <a:bodyPr/>
        <a:lstStyle/>
        <a:p>
          <a:endParaRPr lang="es-EC"/>
        </a:p>
      </dgm:t>
    </dgm:pt>
    <dgm:pt modelId="{F9F92739-0ABB-4C8A-A909-4D3D61B211EE}" type="sibTrans" cxnId="{47FC6180-7AD9-446B-9A8B-DA61F8B54CEC}">
      <dgm:prSet/>
      <dgm:spPr/>
      <dgm:t>
        <a:bodyPr/>
        <a:lstStyle/>
        <a:p>
          <a:endParaRPr lang="es-EC"/>
        </a:p>
      </dgm:t>
    </dgm:pt>
    <dgm:pt modelId="{B75FCC6C-42FC-4E96-BB7C-793D36BBE128}" type="pres">
      <dgm:prSet presAssocID="{85DECC4C-CF08-455C-8F11-5A1245B8CB29}" presName="linear" presStyleCnt="0">
        <dgm:presLayoutVars>
          <dgm:dir/>
          <dgm:resizeHandles val="exact"/>
        </dgm:presLayoutVars>
      </dgm:prSet>
      <dgm:spPr/>
      <dgm:t>
        <a:bodyPr/>
        <a:lstStyle/>
        <a:p>
          <a:endParaRPr lang="es-EC"/>
        </a:p>
      </dgm:t>
    </dgm:pt>
    <dgm:pt modelId="{7C5741AB-76B1-4432-B41C-ADA224D310BD}" type="pres">
      <dgm:prSet presAssocID="{069E5715-FB09-4756-944B-2CC54BC8A733}" presName="comp" presStyleCnt="0"/>
      <dgm:spPr>
        <a:ln>
          <a:noFill/>
        </a:ln>
        <a:effectLst/>
        <a:scene3d>
          <a:camera prst="orthographicFront">
            <a:rot lat="0" lon="0" rev="0"/>
          </a:camera>
          <a:lightRig rig="chilly" dir="t">
            <a:rot lat="0" lon="0" rev="18480000"/>
          </a:lightRig>
        </a:scene3d>
        <a:sp3d prstMaterial="clear">
          <a:bevelT h="63500"/>
        </a:sp3d>
      </dgm:spPr>
    </dgm:pt>
    <dgm:pt modelId="{7C892862-C483-4D3F-B4B6-A6739B17FBF5}" type="pres">
      <dgm:prSet presAssocID="{069E5715-FB09-4756-944B-2CC54BC8A733}" presName="box" presStyleLbl="node1" presStyleIdx="0" presStyleCnt="8"/>
      <dgm:spPr/>
      <dgm:t>
        <a:bodyPr/>
        <a:lstStyle/>
        <a:p>
          <a:endParaRPr lang="es-EC"/>
        </a:p>
      </dgm:t>
    </dgm:pt>
    <dgm:pt modelId="{C5D958F7-F8DB-4FD4-9535-4D85412728D3}" type="pres">
      <dgm:prSet presAssocID="{069E5715-FB09-4756-944B-2CC54BC8A733}" presName="img" presStyleLbl="fgImgPlace1" presStyleIdx="0" presStyleCnt="8"/>
      <dgm:spPr>
        <a:blipFill rotWithShape="0">
          <a:blip xmlns:r="http://schemas.openxmlformats.org/officeDocument/2006/relationships" r:embed="rId1"/>
          <a:stretch>
            <a:fillRect/>
          </a:stretch>
        </a:blipFill>
      </dgm:spPr>
    </dgm:pt>
    <dgm:pt modelId="{F659303B-43A9-438F-8D3B-FC79B8B53C0E}" type="pres">
      <dgm:prSet presAssocID="{069E5715-FB09-4756-944B-2CC54BC8A733}" presName="text" presStyleLbl="node1" presStyleIdx="0" presStyleCnt="8">
        <dgm:presLayoutVars>
          <dgm:bulletEnabled val="1"/>
        </dgm:presLayoutVars>
      </dgm:prSet>
      <dgm:spPr/>
      <dgm:t>
        <a:bodyPr/>
        <a:lstStyle/>
        <a:p>
          <a:endParaRPr lang="es-EC"/>
        </a:p>
      </dgm:t>
    </dgm:pt>
    <dgm:pt modelId="{7CA071ED-1E33-4A87-A6D0-663C6F928D99}" type="pres">
      <dgm:prSet presAssocID="{73589F99-0457-4F0A-A390-3310DDE4F3FC}" presName="spacer" presStyleCnt="0"/>
      <dgm:spPr>
        <a:ln>
          <a:noFill/>
        </a:ln>
        <a:effectLst/>
        <a:scene3d>
          <a:camera prst="orthographicFront">
            <a:rot lat="0" lon="0" rev="0"/>
          </a:camera>
          <a:lightRig rig="chilly" dir="t">
            <a:rot lat="0" lon="0" rev="18480000"/>
          </a:lightRig>
        </a:scene3d>
        <a:sp3d prstMaterial="clear">
          <a:bevelT h="63500"/>
        </a:sp3d>
      </dgm:spPr>
    </dgm:pt>
    <dgm:pt modelId="{A14C1073-F3EC-4627-ACBF-63FACBAFC35A}" type="pres">
      <dgm:prSet presAssocID="{DDB4F657-4FB0-4E7E-9DE0-4FB3E32C4552}" presName="comp" presStyleCnt="0"/>
      <dgm:spPr>
        <a:ln>
          <a:noFill/>
        </a:ln>
        <a:effectLst/>
        <a:scene3d>
          <a:camera prst="orthographicFront">
            <a:rot lat="0" lon="0" rev="0"/>
          </a:camera>
          <a:lightRig rig="chilly" dir="t">
            <a:rot lat="0" lon="0" rev="18480000"/>
          </a:lightRig>
        </a:scene3d>
        <a:sp3d prstMaterial="clear">
          <a:bevelT h="63500"/>
        </a:sp3d>
      </dgm:spPr>
    </dgm:pt>
    <dgm:pt modelId="{9141B9EC-85DA-4414-A414-B79CDCDCE7CD}" type="pres">
      <dgm:prSet presAssocID="{DDB4F657-4FB0-4E7E-9DE0-4FB3E32C4552}" presName="box" presStyleLbl="node1" presStyleIdx="1" presStyleCnt="8"/>
      <dgm:spPr/>
      <dgm:t>
        <a:bodyPr/>
        <a:lstStyle/>
        <a:p>
          <a:endParaRPr lang="es-EC"/>
        </a:p>
      </dgm:t>
    </dgm:pt>
    <dgm:pt modelId="{0AF79A04-F370-4F80-B854-40361965B593}" type="pres">
      <dgm:prSet presAssocID="{DDB4F657-4FB0-4E7E-9DE0-4FB3E32C4552}" presName="img" presStyleLbl="fgImgPlace1" presStyleIdx="1" presStyleCnt="8"/>
      <dgm:spPr>
        <a:blipFill rotWithShape="0">
          <a:blip xmlns:r="http://schemas.openxmlformats.org/officeDocument/2006/relationships" r:embed="rId2"/>
          <a:stretch>
            <a:fillRect/>
          </a:stretch>
        </a:blipFill>
      </dgm:spPr>
    </dgm:pt>
    <dgm:pt modelId="{B9907C3D-B011-474E-AF1C-F9D88B845CC6}" type="pres">
      <dgm:prSet presAssocID="{DDB4F657-4FB0-4E7E-9DE0-4FB3E32C4552}" presName="text" presStyleLbl="node1" presStyleIdx="1" presStyleCnt="8">
        <dgm:presLayoutVars>
          <dgm:bulletEnabled val="1"/>
        </dgm:presLayoutVars>
      </dgm:prSet>
      <dgm:spPr/>
      <dgm:t>
        <a:bodyPr/>
        <a:lstStyle/>
        <a:p>
          <a:endParaRPr lang="es-EC"/>
        </a:p>
      </dgm:t>
    </dgm:pt>
    <dgm:pt modelId="{6A9ED413-85E1-4A2A-93E8-0D152DFE9593}" type="pres">
      <dgm:prSet presAssocID="{24089E04-E8F6-4A7E-A267-BE9886ABEF88}" presName="spacer" presStyleCnt="0"/>
      <dgm:spPr>
        <a:ln>
          <a:noFill/>
        </a:ln>
        <a:effectLst/>
        <a:scene3d>
          <a:camera prst="orthographicFront">
            <a:rot lat="0" lon="0" rev="0"/>
          </a:camera>
          <a:lightRig rig="chilly" dir="t">
            <a:rot lat="0" lon="0" rev="18480000"/>
          </a:lightRig>
        </a:scene3d>
        <a:sp3d prstMaterial="clear">
          <a:bevelT h="63500"/>
        </a:sp3d>
      </dgm:spPr>
    </dgm:pt>
    <dgm:pt modelId="{6FB86714-F6EA-400A-B9A3-946A152EC309}" type="pres">
      <dgm:prSet presAssocID="{AD664896-FDF2-41E5-BB8E-BC05AE509A8B}" presName="comp" presStyleCnt="0"/>
      <dgm:spPr>
        <a:ln>
          <a:noFill/>
        </a:ln>
        <a:effectLst/>
        <a:scene3d>
          <a:camera prst="orthographicFront">
            <a:rot lat="0" lon="0" rev="0"/>
          </a:camera>
          <a:lightRig rig="chilly" dir="t">
            <a:rot lat="0" lon="0" rev="18480000"/>
          </a:lightRig>
        </a:scene3d>
        <a:sp3d prstMaterial="clear">
          <a:bevelT h="63500"/>
        </a:sp3d>
      </dgm:spPr>
    </dgm:pt>
    <dgm:pt modelId="{5C2C895B-FDC8-47B4-92C1-25A484545C99}" type="pres">
      <dgm:prSet presAssocID="{AD664896-FDF2-41E5-BB8E-BC05AE509A8B}" presName="box" presStyleLbl="node1" presStyleIdx="2" presStyleCnt="8"/>
      <dgm:spPr/>
      <dgm:t>
        <a:bodyPr/>
        <a:lstStyle/>
        <a:p>
          <a:endParaRPr lang="es-EC"/>
        </a:p>
      </dgm:t>
    </dgm:pt>
    <dgm:pt modelId="{89316842-2DD7-4F9B-948E-391DAAF21423}" type="pres">
      <dgm:prSet presAssocID="{AD664896-FDF2-41E5-BB8E-BC05AE509A8B}" presName="img" presStyleLbl="fgImgPlace1" presStyleIdx="2" presStyleCnt="8"/>
      <dgm:spPr>
        <a:blipFill rotWithShape="0">
          <a:blip xmlns:r="http://schemas.openxmlformats.org/officeDocument/2006/relationships" r:embed="rId3"/>
          <a:stretch>
            <a:fillRect/>
          </a:stretch>
        </a:blipFill>
      </dgm:spPr>
      <dgm:t>
        <a:bodyPr/>
        <a:lstStyle/>
        <a:p>
          <a:endParaRPr lang="es-EC"/>
        </a:p>
      </dgm:t>
    </dgm:pt>
    <dgm:pt modelId="{ACDD4C0F-5111-4B40-9B87-A8031371E2B3}" type="pres">
      <dgm:prSet presAssocID="{AD664896-FDF2-41E5-BB8E-BC05AE509A8B}" presName="text" presStyleLbl="node1" presStyleIdx="2" presStyleCnt="8">
        <dgm:presLayoutVars>
          <dgm:bulletEnabled val="1"/>
        </dgm:presLayoutVars>
      </dgm:prSet>
      <dgm:spPr/>
      <dgm:t>
        <a:bodyPr/>
        <a:lstStyle/>
        <a:p>
          <a:endParaRPr lang="es-EC"/>
        </a:p>
      </dgm:t>
    </dgm:pt>
    <dgm:pt modelId="{A228750F-2B1C-4310-B438-5BDF4846F55F}" type="pres">
      <dgm:prSet presAssocID="{1899DBC6-93B7-46E8-B826-638E7A8EC6E4}" presName="spacer" presStyleCnt="0"/>
      <dgm:spPr>
        <a:ln>
          <a:noFill/>
        </a:ln>
        <a:effectLst/>
        <a:scene3d>
          <a:camera prst="orthographicFront">
            <a:rot lat="0" lon="0" rev="0"/>
          </a:camera>
          <a:lightRig rig="chilly" dir="t">
            <a:rot lat="0" lon="0" rev="18480000"/>
          </a:lightRig>
        </a:scene3d>
        <a:sp3d prstMaterial="clear">
          <a:bevelT h="63500"/>
        </a:sp3d>
      </dgm:spPr>
    </dgm:pt>
    <dgm:pt modelId="{D5ABCC98-31EC-48F4-8E77-1EF72CC40F78}" type="pres">
      <dgm:prSet presAssocID="{855863A4-E3F0-40F4-A74E-8F9FDE7E02C0}" presName="comp" presStyleCnt="0"/>
      <dgm:spPr>
        <a:ln>
          <a:noFill/>
        </a:ln>
        <a:effectLst/>
        <a:scene3d>
          <a:camera prst="orthographicFront">
            <a:rot lat="0" lon="0" rev="0"/>
          </a:camera>
          <a:lightRig rig="chilly" dir="t">
            <a:rot lat="0" lon="0" rev="18480000"/>
          </a:lightRig>
        </a:scene3d>
        <a:sp3d prstMaterial="clear">
          <a:bevelT h="63500"/>
        </a:sp3d>
      </dgm:spPr>
    </dgm:pt>
    <dgm:pt modelId="{7CEB8F08-94FF-433E-898F-1217ACE94073}" type="pres">
      <dgm:prSet presAssocID="{855863A4-E3F0-40F4-A74E-8F9FDE7E02C0}" presName="box" presStyleLbl="node1" presStyleIdx="3" presStyleCnt="8"/>
      <dgm:spPr/>
      <dgm:t>
        <a:bodyPr/>
        <a:lstStyle/>
        <a:p>
          <a:endParaRPr lang="es-EC"/>
        </a:p>
      </dgm:t>
    </dgm:pt>
    <dgm:pt modelId="{238A03FD-A863-4F87-A986-307383D62C38}" type="pres">
      <dgm:prSet presAssocID="{855863A4-E3F0-40F4-A74E-8F9FDE7E02C0}" presName="img" presStyleLbl="fgImgPlace1" presStyleIdx="3" presStyleCnt="8"/>
      <dgm:spPr>
        <a:blipFill rotWithShape="0">
          <a:blip xmlns:r="http://schemas.openxmlformats.org/officeDocument/2006/relationships" r:embed="rId4"/>
          <a:stretch>
            <a:fillRect/>
          </a:stretch>
        </a:blipFill>
      </dgm:spPr>
      <dgm:t>
        <a:bodyPr/>
        <a:lstStyle/>
        <a:p>
          <a:endParaRPr lang="es-EC"/>
        </a:p>
      </dgm:t>
    </dgm:pt>
    <dgm:pt modelId="{849FEDBB-024A-45CC-9C9C-D8C542284F0C}" type="pres">
      <dgm:prSet presAssocID="{855863A4-E3F0-40F4-A74E-8F9FDE7E02C0}" presName="text" presStyleLbl="node1" presStyleIdx="3" presStyleCnt="8">
        <dgm:presLayoutVars>
          <dgm:bulletEnabled val="1"/>
        </dgm:presLayoutVars>
      </dgm:prSet>
      <dgm:spPr/>
      <dgm:t>
        <a:bodyPr/>
        <a:lstStyle/>
        <a:p>
          <a:endParaRPr lang="es-EC"/>
        </a:p>
      </dgm:t>
    </dgm:pt>
    <dgm:pt modelId="{E9BDBCEF-50EA-45A0-B6FE-B6986CDAED93}" type="pres">
      <dgm:prSet presAssocID="{F3BE248C-CF8B-4DB5-B935-7B91A3F0BAC2}" presName="spacer" presStyleCnt="0"/>
      <dgm:spPr>
        <a:ln>
          <a:noFill/>
        </a:ln>
        <a:effectLst/>
        <a:scene3d>
          <a:camera prst="orthographicFront">
            <a:rot lat="0" lon="0" rev="0"/>
          </a:camera>
          <a:lightRig rig="chilly" dir="t">
            <a:rot lat="0" lon="0" rev="18480000"/>
          </a:lightRig>
        </a:scene3d>
        <a:sp3d prstMaterial="clear">
          <a:bevelT h="63500"/>
        </a:sp3d>
      </dgm:spPr>
    </dgm:pt>
    <dgm:pt modelId="{DCCBC9A3-F334-44C8-BC8A-A7E662DEB757}" type="pres">
      <dgm:prSet presAssocID="{1496A64D-E6DD-4D1F-8A3E-79BBB5789993}" presName="comp" presStyleCnt="0"/>
      <dgm:spPr>
        <a:ln>
          <a:noFill/>
        </a:ln>
        <a:effectLst/>
        <a:scene3d>
          <a:camera prst="orthographicFront">
            <a:rot lat="0" lon="0" rev="0"/>
          </a:camera>
          <a:lightRig rig="chilly" dir="t">
            <a:rot lat="0" lon="0" rev="18480000"/>
          </a:lightRig>
        </a:scene3d>
        <a:sp3d prstMaterial="clear">
          <a:bevelT h="63500"/>
        </a:sp3d>
      </dgm:spPr>
    </dgm:pt>
    <dgm:pt modelId="{B9EB6935-8674-4F7B-BB1C-A2D0D957B708}" type="pres">
      <dgm:prSet presAssocID="{1496A64D-E6DD-4D1F-8A3E-79BBB5789993}" presName="box" presStyleLbl="node1" presStyleIdx="4" presStyleCnt="8"/>
      <dgm:spPr/>
      <dgm:t>
        <a:bodyPr/>
        <a:lstStyle/>
        <a:p>
          <a:endParaRPr lang="es-EC"/>
        </a:p>
      </dgm:t>
    </dgm:pt>
    <dgm:pt modelId="{21224208-0D4E-467B-8981-3869AB02AC6F}" type="pres">
      <dgm:prSet presAssocID="{1496A64D-E6DD-4D1F-8A3E-79BBB5789993}" presName="img" presStyleLbl="fgImgPlace1" presStyleIdx="4" presStyleCnt="8"/>
      <dgm:spPr>
        <a:blipFill rotWithShape="0">
          <a:blip xmlns:r="http://schemas.openxmlformats.org/officeDocument/2006/relationships" r:embed="rId5"/>
          <a:stretch>
            <a:fillRect/>
          </a:stretch>
        </a:blipFill>
      </dgm:spPr>
      <dgm:t>
        <a:bodyPr/>
        <a:lstStyle/>
        <a:p>
          <a:endParaRPr lang="es-EC"/>
        </a:p>
      </dgm:t>
    </dgm:pt>
    <dgm:pt modelId="{65471469-FAB0-4DB0-B341-F4B3CEAA771E}" type="pres">
      <dgm:prSet presAssocID="{1496A64D-E6DD-4D1F-8A3E-79BBB5789993}" presName="text" presStyleLbl="node1" presStyleIdx="4" presStyleCnt="8">
        <dgm:presLayoutVars>
          <dgm:bulletEnabled val="1"/>
        </dgm:presLayoutVars>
      </dgm:prSet>
      <dgm:spPr/>
      <dgm:t>
        <a:bodyPr/>
        <a:lstStyle/>
        <a:p>
          <a:endParaRPr lang="es-EC"/>
        </a:p>
      </dgm:t>
    </dgm:pt>
    <dgm:pt modelId="{DAE5B113-042E-4C5F-893A-FC438D67E420}" type="pres">
      <dgm:prSet presAssocID="{E0F5C80C-A4BD-44D6-97D9-CE97FEF1B466}" presName="spacer" presStyleCnt="0"/>
      <dgm:spPr>
        <a:ln>
          <a:noFill/>
        </a:ln>
        <a:effectLst/>
        <a:scene3d>
          <a:camera prst="orthographicFront">
            <a:rot lat="0" lon="0" rev="0"/>
          </a:camera>
          <a:lightRig rig="chilly" dir="t">
            <a:rot lat="0" lon="0" rev="18480000"/>
          </a:lightRig>
        </a:scene3d>
        <a:sp3d prstMaterial="clear">
          <a:bevelT h="63500"/>
        </a:sp3d>
      </dgm:spPr>
    </dgm:pt>
    <dgm:pt modelId="{44C44794-9CB9-4355-B73D-A584750354F5}" type="pres">
      <dgm:prSet presAssocID="{FACC809C-36E7-4DBA-9FDA-255488675051}" presName="comp" presStyleCnt="0"/>
      <dgm:spPr>
        <a:ln>
          <a:noFill/>
        </a:ln>
        <a:effectLst/>
        <a:scene3d>
          <a:camera prst="orthographicFront">
            <a:rot lat="0" lon="0" rev="0"/>
          </a:camera>
          <a:lightRig rig="chilly" dir="t">
            <a:rot lat="0" lon="0" rev="18480000"/>
          </a:lightRig>
        </a:scene3d>
        <a:sp3d prstMaterial="clear">
          <a:bevelT h="63500"/>
        </a:sp3d>
      </dgm:spPr>
    </dgm:pt>
    <dgm:pt modelId="{4582D674-75DB-43EF-AA13-969418538200}" type="pres">
      <dgm:prSet presAssocID="{FACC809C-36E7-4DBA-9FDA-255488675051}" presName="box" presStyleLbl="node1" presStyleIdx="5" presStyleCnt="8"/>
      <dgm:spPr/>
      <dgm:t>
        <a:bodyPr/>
        <a:lstStyle/>
        <a:p>
          <a:endParaRPr lang="es-EC"/>
        </a:p>
      </dgm:t>
    </dgm:pt>
    <dgm:pt modelId="{B2CD77E3-1367-4D7F-AE79-FB71C5A20654}" type="pres">
      <dgm:prSet presAssocID="{FACC809C-36E7-4DBA-9FDA-255488675051}" presName="img" presStyleLbl="fgImgPlace1" presStyleIdx="5" presStyleCnt="8"/>
      <dgm:spPr>
        <a:blipFill rotWithShape="0">
          <a:blip xmlns:r="http://schemas.openxmlformats.org/officeDocument/2006/relationships" r:embed="rId6"/>
          <a:stretch>
            <a:fillRect/>
          </a:stretch>
        </a:blipFill>
      </dgm:spPr>
      <dgm:t>
        <a:bodyPr/>
        <a:lstStyle/>
        <a:p>
          <a:endParaRPr lang="es-EC"/>
        </a:p>
      </dgm:t>
    </dgm:pt>
    <dgm:pt modelId="{ADE14714-6658-4552-8290-01F3B5FA24C7}" type="pres">
      <dgm:prSet presAssocID="{FACC809C-36E7-4DBA-9FDA-255488675051}" presName="text" presStyleLbl="node1" presStyleIdx="5" presStyleCnt="8">
        <dgm:presLayoutVars>
          <dgm:bulletEnabled val="1"/>
        </dgm:presLayoutVars>
      </dgm:prSet>
      <dgm:spPr/>
      <dgm:t>
        <a:bodyPr/>
        <a:lstStyle/>
        <a:p>
          <a:endParaRPr lang="es-EC"/>
        </a:p>
      </dgm:t>
    </dgm:pt>
    <dgm:pt modelId="{66E9CE30-5681-425C-8F51-4EFD2509B778}" type="pres">
      <dgm:prSet presAssocID="{3C3FA6F3-05F6-4AB4-98E7-6B4EDE608AA8}" presName="spacer" presStyleCnt="0"/>
      <dgm:spPr>
        <a:ln>
          <a:noFill/>
        </a:ln>
        <a:effectLst/>
        <a:scene3d>
          <a:camera prst="orthographicFront">
            <a:rot lat="0" lon="0" rev="0"/>
          </a:camera>
          <a:lightRig rig="chilly" dir="t">
            <a:rot lat="0" lon="0" rev="18480000"/>
          </a:lightRig>
        </a:scene3d>
        <a:sp3d prstMaterial="clear">
          <a:bevelT h="63500"/>
        </a:sp3d>
      </dgm:spPr>
    </dgm:pt>
    <dgm:pt modelId="{375EAF06-F35C-416F-9647-7639E37E3579}" type="pres">
      <dgm:prSet presAssocID="{E5429419-8BD4-4483-A036-B130085FA188}" presName="comp" presStyleCnt="0"/>
      <dgm:spPr>
        <a:ln>
          <a:noFill/>
        </a:ln>
        <a:effectLst/>
        <a:scene3d>
          <a:camera prst="orthographicFront">
            <a:rot lat="0" lon="0" rev="0"/>
          </a:camera>
          <a:lightRig rig="chilly" dir="t">
            <a:rot lat="0" lon="0" rev="18480000"/>
          </a:lightRig>
        </a:scene3d>
        <a:sp3d prstMaterial="clear">
          <a:bevelT h="63500"/>
        </a:sp3d>
      </dgm:spPr>
    </dgm:pt>
    <dgm:pt modelId="{E8EB3457-E505-45A8-9B05-01A8610292DC}" type="pres">
      <dgm:prSet presAssocID="{E5429419-8BD4-4483-A036-B130085FA188}" presName="box" presStyleLbl="node1" presStyleIdx="6" presStyleCnt="8"/>
      <dgm:spPr/>
      <dgm:t>
        <a:bodyPr/>
        <a:lstStyle/>
        <a:p>
          <a:endParaRPr lang="es-EC"/>
        </a:p>
      </dgm:t>
    </dgm:pt>
    <dgm:pt modelId="{82443158-0DC5-47A7-A1B9-F6D523733C26}" type="pres">
      <dgm:prSet presAssocID="{E5429419-8BD4-4483-A036-B130085FA188}" presName="img" presStyleLbl="fgImgPlace1" presStyleIdx="6" presStyleCnt="8"/>
      <dgm:spPr>
        <a:blipFill rotWithShape="0">
          <a:blip xmlns:r="http://schemas.openxmlformats.org/officeDocument/2006/relationships" r:embed="rId7"/>
          <a:stretch>
            <a:fillRect/>
          </a:stretch>
        </a:blipFill>
      </dgm:spPr>
      <dgm:t>
        <a:bodyPr/>
        <a:lstStyle/>
        <a:p>
          <a:endParaRPr lang="es-EC"/>
        </a:p>
      </dgm:t>
    </dgm:pt>
    <dgm:pt modelId="{1400BDAD-C356-47B0-ABBF-AEC09CD3E2C3}" type="pres">
      <dgm:prSet presAssocID="{E5429419-8BD4-4483-A036-B130085FA188}" presName="text" presStyleLbl="node1" presStyleIdx="6" presStyleCnt="8">
        <dgm:presLayoutVars>
          <dgm:bulletEnabled val="1"/>
        </dgm:presLayoutVars>
      </dgm:prSet>
      <dgm:spPr/>
      <dgm:t>
        <a:bodyPr/>
        <a:lstStyle/>
        <a:p>
          <a:endParaRPr lang="es-EC"/>
        </a:p>
      </dgm:t>
    </dgm:pt>
    <dgm:pt modelId="{E32006A6-E181-445E-8466-D99F99A9C809}" type="pres">
      <dgm:prSet presAssocID="{CF1057A6-949F-46EC-B581-C8D7E3E7F65F}" presName="spacer" presStyleCnt="0"/>
      <dgm:spPr>
        <a:ln>
          <a:noFill/>
        </a:ln>
        <a:effectLst/>
        <a:scene3d>
          <a:camera prst="orthographicFront">
            <a:rot lat="0" lon="0" rev="0"/>
          </a:camera>
          <a:lightRig rig="chilly" dir="t">
            <a:rot lat="0" lon="0" rev="18480000"/>
          </a:lightRig>
        </a:scene3d>
        <a:sp3d prstMaterial="clear">
          <a:bevelT h="63500"/>
        </a:sp3d>
      </dgm:spPr>
    </dgm:pt>
    <dgm:pt modelId="{FB1506F7-ED7D-4126-9D7E-04D53C9D650F}" type="pres">
      <dgm:prSet presAssocID="{DF6BD51B-668B-4AF7-A57B-56D4DDBBF1FB}" presName="comp" presStyleCnt="0"/>
      <dgm:spPr>
        <a:ln>
          <a:noFill/>
        </a:ln>
        <a:effectLst/>
        <a:scene3d>
          <a:camera prst="orthographicFront">
            <a:rot lat="0" lon="0" rev="0"/>
          </a:camera>
          <a:lightRig rig="chilly" dir="t">
            <a:rot lat="0" lon="0" rev="18480000"/>
          </a:lightRig>
        </a:scene3d>
        <a:sp3d prstMaterial="clear">
          <a:bevelT h="63500"/>
        </a:sp3d>
      </dgm:spPr>
    </dgm:pt>
    <dgm:pt modelId="{D28C989D-6232-4C57-B278-CB961932A7F8}" type="pres">
      <dgm:prSet presAssocID="{DF6BD51B-668B-4AF7-A57B-56D4DDBBF1FB}" presName="box" presStyleLbl="node1" presStyleIdx="7" presStyleCnt="8"/>
      <dgm:spPr/>
      <dgm:t>
        <a:bodyPr/>
        <a:lstStyle/>
        <a:p>
          <a:endParaRPr lang="es-EC"/>
        </a:p>
      </dgm:t>
    </dgm:pt>
    <dgm:pt modelId="{66C9A588-BFD9-4D46-9A8E-0C3063A27217}" type="pres">
      <dgm:prSet presAssocID="{DF6BD51B-668B-4AF7-A57B-56D4DDBBF1FB}" presName="img" presStyleLbl="fgImgPlace1" presStyleIdx="7" presStyleCnt="8"/>
      <dgm:spPr>
        <a:blipFill rotWithShape="0">
          <a:blip xmlns:r="http://schemas.openxmlformats.org/officeDocument/2006/relationships" r:embed="rId8"/>
          <a:stretch>
            <a:fillRect/>
          </a:stretch>
        </a:blipFill>
      </dgm:spPr>
      <dgm:t>
        <a:bodyPr/>
        <a:lstStyle/>
        <a:p>
          <a:endParaRPr lang="es-EC"/>
        </a:p>
      </dgm:t>
    </dgm:pt>
    <dgm:pt modelId="{F0F2C8FB-3D61-4FF8-A565-62A8EF1979B9}" type="pres">
      <dgm:prSet presAssocID="{DF6BD51B-668B-4AF7-A57B-56D4DDBBF1FB}" presName="text" presStyleLbl="node1" presStyleIdx="7" presStyleCnt="8">
        <dgm:presLayoutVars>
          <dgm:bulletEnabled val="1"/>
        </dgm:presLayoutVars>
      </dgm:prSet>
      <dgm:spPr/>
      <dgm:t>
        <a:bodyPr/>
        <a:lstStyle/>
        <a:p>
          <a:endParaRPr lang="es-EC"/>
        </a:p>
      </dgm:t>
    </dgm:pt>
  </dgm:ptLst>
  <dgm:cxnLst>
    <dgm:cxn modelId="{D9CBFA6E-CE5B-49DD-A6A8-AE856490AC94}" type="presOf" srcId="{AD664896-FDF2-41E5-BB8E-BC05AE509A8B}" destId="{5C2C895B-FDC8-47B4-92C1-25A484545C99}" srcOrd="0" destOrd="0" presId="urn:microsoft.com/office/officeart/2005/8/layout/vList4#2"/>
    <dgm:cxn modelId="{BB5A2925-7B0D-4E87-89F7-6611EDE525F8}" type="presOf" srcId="{855863A4-E3F0-40F4-A74E-8F9FDE7E02C0}" destId="{7CEB8F08-94FF-433E-898F-1217ACE94073}" srcOrd="0" destOrd="0" presId="urn:microsoft.com/office/officeart/2005/8/layout/vList4#2"/>
    <dgm:cxn modelId="{353BAD4C-28E6-4711-B391-98B424641800}" type="presOf" srcId="{855863A4-E3F0-40F4-A74E-8F9FDE7E02C0}" destId="{849FEDBB-024A-45CC-9C9C-D8C542284F0C}" srcOrd="1" destOrd="0" presId="urn:microsoft.com/office/officeart/2005/8/layout/vList4#2"/>
    <dgm:cxn modelId="{2DBE6905-4E61-497C-96EA-D1FD32E301E4}" type="presOf" srcId="{DF6BD51B-668B-4AF7-A57B-56D4DDBBF1FB}" destId="{F0F2C8FB-3D61-4FF8-A565-62A8EF1979B9}" srcOrd="1" destOrd="0" presId="urn:microsoft.com/office/officeart/2005/8/layout/vList4#2"/>
    <dgm:cxn modelId="{F9D8B11F-401A-4D22-9FC1-41DC54A01EEB}" type="presOf" srcId="{AD664896-FDF2-41E5-BB8E-BC05AE509A8B}" destId="{ACDD4C0F-5111-4B40-9B87-A8031371E2B3}" srcOrd="1" destOrd="0" presId="urn:microsoft.com/office/officeart/2005/8/layout/vList4#2"/>
    <dgm:cxn modelId="{F520084A-7B9A-4C6E-9C4A-BC7D8DC2B4B2}" srcId="{85DECC4C-CF08-455C-8F11-5A1245B8CB29}" destId="{069E5715-FB09-4756-944B-2CC54BC8A733}" srcOrd="0" destOrd="0" parTransId="{683E411C-46DE-4740-8E16-426EC88ED15C}" sibTransId="{73589F99-0457-4F0A-A390-3310DDE4F3FC}"/>
    <dgm:cxn modelId="{F8DB468C-0A5F-4F4F-A65F-5268B19BE21D}" srcId="{85DECC4C-CF08-455C-8F11-5A1245B8CB29}" destId="{AD664896-FDF2-41E5-BB8E-BC05AE509A8B}" srcOrd="2" destOrd="0" parTransId="{8536F1C4-0165-4A4C-A729-BF447B68B814}" sibTransId="{1899DBC6-93B7-46E8-B826-638E7A8EC6E4}"/>
    <dgm:cxn modelId="{283580BC-6CCD-4D90-98BD-62F2998BC380}" type="presOf" srcId="{069E5715-FB09-4756-944B-2CC54BC8A733}" destId="{7C892862-C483-4D3F-B4B6-A6739B17FBF5}" srcOrd="0" destOrd="0" presId="urn:microsoft.com/office/officeart/2005/8/layout/vList4#2"/>
    <dgm:cxn modelId="{1AE28ED7-3EC5-488A-A897-D64090C40E5F}" srcId="{85DECC4C-CF08-455C-8F11-5A1245B8CB29}" destId="{E5429419-8BD4-4483-A036-B130085FA188}" srcOrd="6" destOrd="0" parTransId="{3A07374B-613B-4492-BED5-B28A7FE3F31B}" sibTransId="{CF1057A6-949F-46EC-B581-C8D7E3E7F65F}"/>
    <dgm:cxn modelId="{A2361450-3FDF-4443-84D9-CEFF2FE75BE7}" type="presOf" srcId="{E5429419-8BD4-4483-A036-B130085FA188}" destId="{E8EB3457-E505-45A8-9B05-01A8610292DC}" srcOrd="0" destOrd="0" presId="urn:microsoft.com/office/officeart/2005/8/layout/vList4#2"/>
    <dgm:cxn modelId="{76BC41DE-070B-4583-B267-3A1885DF0505}" srcId="{85DECC4C-CF08-455C-8F11-5A1245B8CB29}" destId="{855863A4-E3F0-40F4-A74E-8F9FDE7E02C0}" srcOrd="3" destOrd="0" parTransId="{BADC3BDA-9369-45CE-9FBB-D3884F089D80}" sibTransId="{F3BE248C-CF8B-4DB5-B935-7B91A3F0BAC2}"/>
    <dgm:cxn modelId="{B7B011E3-1AD4-42F6-B52B-744DF8F0EC89}" srcId="{85DECC4C-CF08-455C-8F11-5A1245B8CB29}" destId="{FACC809C-36E7-4DBA-9FDA-255488675051}" srcOrd="5" destOrd="0" parTransId="{E6E27998-C1AF-454D-8DC7-6F2733B334A7}" sibTransId="{3C3FA6F3-05F6-4AB4-98E7-6B4EDE608AA8}"/>
    <dgm:cxn modelId="{A1BD2069-70AA-445C-A1BA-FEDB81107E99}" type="presOf" srcId="{FACC809C-36E7-4DBA-9FDA-255488675051}" destId="{4582D674-75DB-43EF-AA13-969418538200}" srcOrd="0" destOrd="0" presId="urn:microsoft.com/office/officeart/2005/8/layout/vList4#2"/>
    <dgm:cxn modelId="{C3AC4D42-13EB-490E-AF72-3D31F4E0C74C}" type="presOf" srcId="{069E5715-FB09-4756-944B-2CC54BC8A733}" destId="{F659303B-43A9-438F-8D3B-FC79B8B53C0E}" srcOrd="1" destOrd="0" presId="urn:microsoft.com/office/officeart/2005/8/layout/vList4#2"/>
    <dgm:cxn modelId="{F574A914-2585-4DFD-83A3-A6BE3A981385}" type="presOf" srcId="{FACC809C-36E7-4DBA-9FDA-255488675051}" destId="{ADE14714-6658-4552-8290-01F3B5FA24C7}" srcOrd="1" destOrd="0" presId="urn:microsoft.com/office/officeart/2005/8/layout/vList4#2"/>
    <dgm:cxn modelId="{5F0055F1-3F44-4873-9A89-35A3574900BB}" srcId="{85DECC4C-CF08-455C-8F11-5A1245B8CB29}" destId="{1496A64D-E6DD-4D1F-8A3E-79BBB5789993}" srcOrd="4" destOrd="0" parTransId="{EBBAD541-D328-4E3E-8E87-8CF5DEEE792A}" sibTransId="{E0F5C80C-A4BD-44D6-97D9-CE97FEF1B466}"/>
    <dgm:cxn modelId="{4F5DA878-652F-43C1-9C98-47D4F415D53A}" type="presOf" srcId="{E5429419-8BD4-4483-A036-B130085FA188}" destId="{1400BDAD-C356-47B0-ABBF-AEC09CD3E2C3}" srcOrd="1" destOrd="0" presId="urn:microsoft.com/office/officeart/2005/8/layout/vList4#2"/>
    <dgm:cxn modelId="{1DA994AD-7C02-4CF2-A03B-21703941D13B}" type="presOf" srcId="{DDB4F657-4FB0-4E7E-9DE0-4FB3E32C4552}" destId="{9141B9EC-85DA-4414-A414-B79CDCDCE7CD}" srcOrd="0" destOrd="0" presId="urn:microsoft.com/office/officeart/2005/8/layout/vList4#2"/>
    <dgm:cxn modelId="{E7A56640-218B-4BCF-924A-3B1FDD6931C5}" type="presOf" srcId="{1496A64D-E6DD-4D1F-8A3E-79BBB5789993}" destId="{65471469-FAB0-4DB0-B341-F4B3CEAA771E}" srcOrd="1" destOrd="0" presId="urn:microsoft.com/office/officeart/2005/8/layout/vList4#2"/>
    <dgm:cxn modelId="{CBC746E8-6CD2-4834-A46E-6E3E0A9104F9}" type="presOf" srcId="{DDB4F657-4FB0-4E7E-9DE0-4FB3E32C4552}" destId="{B9907C3D-B011-474E-AF1C-F9D88B845CC6}" srcOrd="1" destOrd="0" presId="urn:microsoft.com/office/officeart/2005/8/layout/vList4#2"/>
    <dgm:cxn modelId="{5EFB49A6-D9F3-4DFF-AC03-94320EE68E48}" type="presOf" srcId="{85DECC4C-CF08-455C-8F11-5A1245B8CB29}" destId="{B75FCC6C-42FC-4E96-BB7C-793D36BBE128}" srcOrd="0" destOrd="0" presId="urn:microsoft.com/office/officeart/2005/8/layout/vList4#2"/>
    <dgm:cxn modelId="{47FC6180-7AD9-446B-9A8B-DA61F8B54CEC}" srcId="{85DECC4C-CF08-455C-8F11-5A1245B8CB29}" destId="{DF6BD51B-668B-4AF7-A57B-56D4DDBBF1FB}" srcOrd="7" destOrd="0" parTransId="{6AB6AF30-6B45-41E2-BDD7-CB063545202A}" sibTransId="{F9F92739-0ABB-4C8A-A909-4D3D61B211EE}"/>
    <dgm:cxn modelId="{FCAF32B2-F5DC-47A8-85B7-43ED590CB833}" srcId="{85DECC4C-CF08-455C-8F11-5A1245B8CB29}" destId="{DDB4F657-4FB0-4E7E-9DE0-4FB3E32C4552}" srcOrd="1" destOrd="0" parTransId="{D63A294E-4CDF-470A-87D5-AA84B10635BC}" sibTransId="{24089E04-E8F6-4A7E-A267-BE9886ABEF88}"/>
    <dgm:cxn modelId="{1BD89F35-BE93-41D9-90E8-421741B3D266}" type="presOf" srcId="{DF6BD51B-668B-4AF7-A57B-56D4DDBBF1FB}" destId="{D28C989D-6232-4C57-B278-CB961932A7F8}" srcOrd="0" destOrd="0" presId="urn:microsoft.com/office/officeart/2005/8/layout/vList4#2"/>
    <dgm:cxn modelId="{29389604-9046-460C-B108-D888F3674CDC}" type="presOf" srcId="{1496A64D-E6DD-4D1F-8A3E-79BBB5789993}" destId="{B9EB6935-8674-4F7B-BB1C-A2D0D957B708}" srcOrd="0" destOrd="0" presId="urn:microsoft.com/office/officeart/2005/8/layout/vList4#2"/>
    <dgm:cxn modelId="{C3400CE6-6954-4CA0-82DE-4CEC75955069}" type="presParOf" srcId="{B75FCC6C-42FC-4E96-BB7C-793D36BBE128}" destId="{7C5741AB-76B1-4432-B41C-ADA224D310BD}" srcOrd="0" destOrd="0" presId="urn:microsoft.com/office/officeart/2005/8/layout/vList4#2"/>
    <dgm:cxn modelId="{1D5854D6-861B-47CC-8BE7-09716637EACF}" type="presParOf" srcId="{7C5741AB-76B1-4432-B41C-ADA224D310BD}" destId="{7C892862-C483-4D3F-B4B6-A6739B17FBF5}" srcOrd="0" destOrd="0" presId="urn:microsoft.com/office/officeart/2005/8/layout/vList4#2"/>
    <dgm:cxn modelId="{3D462896-2E6F-4946-A1E3-E79B55106CD5}" type="presParOf" srcId="{7C5741AB-76B1-4432-B41C-ADA224D310BD}" destId="{C5D958F7-F8DB-4FD4-9535-4D85412728D3}" srcOrd="1" destOrd="0" presId="urn:microsoft.com/office/officeart/2005/8/layout/vList4#2"/>
    <dgm:cxn modelId="{FC4E9959-BEFA-44DD-BE93-9530732EB6AA}" type="presParOf" srcId="{7C5741AB-76B1-4432-B41C-ADA224D310BD}" destId="{F659303B-43A9-438F-8D3B-FC79B8B53C0E}" srcOrd="2" destOrd="0" presId="urn:microsoft.com/office/officeart/2005/8/layout/vList4#2"/>
    <dgm:cxn modelId="{DF314B48-7C14-42E5-84B4-021BE8653188}" type="presParOf" srcId="{B75FCC6C-42FC-4E96-BB7C-793D36BBE128}" destId="{7CA071ED-1E33-4A87-A6D0-663C6F928D99}" srcOrd="1" destOrd="0" presId="urn:microsoft.com/office/officeart/2005/8/layout/vList4#2"/>
    <dgm:cxn modelId="{E756464A-65CB-41CE-B10E-95DD26BB5905}" type="presParOf" srcId="{B75FCC6C-42FC-4E96-BB7C-793D36BBE128}" destId="{A14C1073-F3EC-4627-ACBF-63FACBAFC35A}" srcOrd="2" destOrd="0" presId="urn:microsoft.com/office/officeart/2005/8/layout/vList4#2"/>
    <dgm:cxn modelId="{53B6CBB5-7BC6-49E4-AB56-F02642E93AF2}" type="presParOf" srcId="{A14C1073-F3EC-4627-ACBF-63FACBAFC35A}" destId="{9141B9EC-85DA-4414-A414-B79CDCDCE7CD}" srcOrd="0" destOrd="0" presId="urn:microsoft.com/office/officeart/2005/8/layout/vList4#2"/>
    <dgm:cxn modelId="{B11CA82A-6177-4B33-BC7A-4D12869B2BD5}" type="presParOf" srcId="{A14C1073-F3EC-4627-ACBF-63FACBAFC35A}" destId="{0AF79A04-F370-4F80-B854-40361965B593}" srcOrd="1" destOrd="0" presId="urn:microsoft.com/office/officeart/2005/8/layout/vList4#2"/>
    <dgm:cxn modelId="{C0374FFC-3ED5-4F2F-85CF-3B371BEFFFD6}" type="presParOf" srcId="{A14C1073-F3EC-4627-ACBF-63FACBAFC35A}" destId="{B9907C3D-B011-474E-AF1C-F9D88B845CC6}" srcOrd="2" destOrd="0" presId="urn:microsoft.com/office/officeart/2005/8/layout/vList4#2"/>
    <dgm:cxn modelId="{B3AB6905-3609-4225-9903-6999D87D8E5D}" type="presParOf" srcId="{B75FCC6C-42FC-4E96-BB7C-793D36BBE128}" destId="{6A9ED413-85E1-4A2A-93E8-0D152DFE9593}" srcOrd="3" destOrd="0" presId="urn:microsoft.com/office/officeart/2005/8/layout/vList4#2"/>
    <dgm:cxn modelId="{F0805769-D5DC-4E6F-BC67-F00A2FA61C80}" type="presParOf" srcId="{B75FCC6C-42FC-4E96-BB7C-793D36BBE128}" destId="{6FB86714-F6EA-400A-B9A3-946A152EC309}" srcOrd="4" destOrd="0" presId="urn:microsoft.com/office/officeart/2005/8/layout/vList4#2"/>
    <dgm:cxn modelId="{F1ADDFA5-1FC9-4946-B5C9-4D37163CA105}" type="presParOf" srcId="{6FB86714-F6EA-400A-B9A3-946A152EC309}" destId="{5C2C895B-FDC8-47B4-92C1-25A484545C99}" srcOrd="0" destOrd="0" presId="urn:microsoft.com/office/officeart/2005/8/layout/vList4#2"/>
    <dgm:cxn modelId="{15B493B8-4718-4D88-B30D-F14713865439}" type="presParOf" srcId="{6FB86714-F6EA-400A-B9A3-946A152EC309}" destId="{89316842-2DD7-4F9B-948E-391DAAF21423}" srcOrd="1" destOrd="0" presId="urn:microsoft.com/office/officeart/2005/8/layout/vList4#2"/>
    <dgm:cxn modelId="{BE334EB1-943B-4CC3-8AE7-363AD77E5C39}" type="presParOf" srcId="{6FB86714-F6EA-400A-B9A3-946A152EC309}" destId="{ACDD4C0F-5111-4B40-9B87-A8031371E2B3}" srcOrd="2" destOrd="0" presId="urn:microsoft.com/office/officeart/2005/8/layout/vList4#2"/>
    <dgm:cxn modelId="{5A2DF21A-135C-43FD-9002-01B2079F1E55}" type="presParOf" srcId="{B75FCC6C-42FC-4E96-BB7C-793D36BBE128}" destId="{A228750F-2B1C-4310-B438-5BDF4846F55F}" srcOrd="5" destOrd="0" presId="urn:microsoft.com/office/officeart/2005/8/layout/vList4#2"/>
    <dgm:cxn modelId="{6770C0F4-31DF-43FC-8EFD-A468EEE64848}" type="presParOf" srcId="{B75FCC6C-42FC-4E96-BB7C-793D36BBE128}" destId="{D5ABCC98-31EC-48F4-8E77-1EF72CC40F78}" srcOrd="6" destOrd="0" presId="urn:microsoft.com/office/officeart/2005/8/layout/vList4#2"/>
    <dgm:cxn modelId="{FA990175-CDC7-48F1-A3E6-557BC5B44F20}" type="presParOf" srcId="{D5ABCC98-31EC-48F4-8E77-1EF72CC40F78}" destId="{7CEB8F08-94FF-433E-898F-1217ACE94073}" srcOrd="0" destOrd="0" presId="urn:microsoft.com/office/officeart/2005/8/layout/vList4#2"/>
    <dgm:cxn modelId="{B79755EF-11F5-4E02-8245-98FF27A63993}" type="presParOf" srcId="{D5ABCC98-31EC-48F4-8E77-1EF72CC40F78}" destId="{238A03FD-A863-4F87-A986-307383D62C38}" srcOrd="1" destOrd="0" presId="urn:microsoft.com/office/officeart/2005/8/layout/vList4#2"/>
    <dgm:cxn modelId="{C84150ED-DEB5-4636-A41E-FEB1102EF5CE}" type="presParOf" srcId="{D5ABCC98-31EC-48F4-8E77-1EF72CC40F78}" destId="{849FEDBB-024A-45CC-9C9C-D8C542284F0C}" srcOrd="2" destOrd="0" presId="urn:microsoft.com/office/officeart/2005/8/layout/vList4#2"/>
    <dgm:cxn modelId="{BAF0C1E2-69EA-4D56-8BBA-6A8C738B73F3}" type="presParOf" srcId="{B75FCC6C-42FC-4E96-BB7C-793D36BBE128}" destId="{E9BDBCEF-50EA-45A0-B6FE-B6986CDAED93}" srcOrd="7" destOrd="0" presId="urn:microsoft.com/office/officeart/2005/8/layout/vList4#2"/>
    <dgm:cxn modelId="{70225D22-79EE-4734-A335-5CE06F82E411}" type="presParOf" srcId="{B75FCC6C-42FC-4E96-BB7C-793D36BBE128}" destId="{DCCBC9A3-F334-44C8-BC8A-A7E662DEB757}" srcOrd="8" destOrd="0" presId="urn:microsoft.com/office/officeart/2005/8/layout/vList4#2"/>
    <dgm:cxn modelId="{3C7F3158-A845-479F-ABCB-E06EC1A7C908}" type="presParOf" srcId="{DCCBC9A3-F334-44C8-BC8A-A7E662DEB757}" destId="{B9EB6935-8674-4F7B-BB1C-A2D0D957B708}" srcOrd="0" destOrd="0" presId="urn:microsoft.com/office/officeart/2005/8/layout/vList4#2"/>
    <dgm:cxn modelId="{3EB8FDEC-D3F1-4E5B-B3D2-1608C83BD744}" type="presParOf" srcId="{DCCBC9A3-F334-44C8-BC8A-A7E662DEB757}" destId="{21224208-0D4E-467B-8981-3869AB02AC6F}" srcOrd="1" destOrd="0" presId="urn:microsoft.com/office/officeart/2005/8/layout/vList4#2"/>
    <dgm:cxn modelId="{C121E822-5A2B-4E6F-A017-7A8726FD261B}" type="presParOf" srcId="{DCCBC9A3-F334-44C8-BC8A-A7E662DEB757}" destId="{65471469-FAB0-4DB0-B341-F4B3CEAA771E}" srcOrd="2" destOrd="0" presId="urn:microsoft.com/office/officeart/2005/8/layout/vList4#2"/>
    <dgm:cxn modelId="{8CBD4EAC-65CD-4180-BFBF-C807526FB6C3}" type="presParOf" srcId="{B75FCC6C-42FC-4E96-BB7C-793D36BBE128}" destId="{DAE5B113-042E-4C5F-893A-FC438D67E420}" srcOrd="9" destOrd="0" presId="urn:microsoft.com/office/officeart/2005/8/layout/vList4#2"/>
    <dgm:cxn modelId="{775D0BEE-7AA5-418A-AC61-35C42D2AFA39}" type="presParOf" srcId="{B75FCC6C-42FC-4E96-BB7C-793D36BBE128}" destId="{44C44794-9CB9-4355-B73D-A584750354F5}" srcOrd="10" destOrd="0" presId="urn:microsoft.com/office/officeart/2005/8/layout/vList4#2"/>
    <dgm:cxn modelId="{ADB2E985-F212-4D61-BFC4-6311625281C1}" type="presParOf" srcId="{44C44794-9CB9-4355-B73D-A584750354F5}" destId="{4582D674-75DB-43EF-AA13-969418538200}" srcOrd="0" destOrd="0" presId="urn:microsoft.com/office/officeart/2005/8/layout/vList4#2"/>
    <dgm:cxn modelId="{BF29780A-1F6F-4B6D-9ACB-8FC6CEF542F6}" type="presParOf" srcId="{44C44794-9CB9-4355-B73D-A584750354F5}" destId="{B2CD77E3-1367-4D7F-AE79-FB71C5A20654}" srcOrd="1" destOrd="0" presId="urn:microsoft.com/office/officeart/2005/8/layout/vList4#2"/>
    <dgm:cxn modelId="{92DC1834-ACF9-4799-9B8E-434F33B8BA46}" type="presParOf" srcId="{44C44794-9CB9-4355-B73D-A584750354F5}" destId="{ADE14714-6658-4552-8290-01F3B5FA24C7}" srcOrd="2" destOrd="0" presId="urn:microsoft.com/office/officeart/2005/8/layout/vList4#2"/>
    <dgm:cxn modelId="{D2784426-3F47-4AC5-A4DB-B7887A044520}" type="presParOf" srcId="{B75FCC6C-42FC-4E96-BB7C-793D36BBE128}" destId="{66E9CE30-5681-425C-8F51-4EFD2509B778}" srcOrd="11" destOrd="0" presId="urn:microsoft.com/office/officeart/2005/8/layout/vList4#2"/>
    <dgm:cxn modelId="{4A772FDA-0BB1-44C4-AEEC-6F78AE2F2DC7}" type="presParOf" srcId="{B75FCC6C-42FC-4E96-BB7C-793D36BBE128}" destId="{375EAF06-F35C-416F-9647-7639E37E3579}" srcOrd="12" destOrd="0" presId="urn:microsoft.com/office/officeart/2005/8/layout/vList4#2"/>
    <dgm:cxn modelId="{B96B5C23-DF13-49E3-8008-E581E0BEFA8B}" type="presParOf" srcId="{375EAF06-F35C-416F-9647-7639E37E3579}" destId="{E8EB3457-E505-45A8-9B05-01A8610292DC}" srcOrd="0" destOrd="0" presId="urn:microsoft.com/office/officeart/2005/8/layout/vList4#2"/>
    <dgm:cxn modelId="{CF87068D-6491-464F-B650-CF1977EFA3CA}" type="presParOf" srcId="{375EAF06-F35C-416F-9647-7639E37E3579}" destId="{82443158-0DC5-47A7-A1B9-F6D523733C26}" srcOrd="1" destOrd="0" presId="urn:microsoft.com/office/officeart/2005/8/layout/vList4#2"/>
    <dgm:cxn modelId="{C580E391-A178-4F96-B6C2-35D58A577950}" type="presParOf" srcId="{375EAF06-F35C-416F-9647-7639E37E3579}" destId="{1400BDAD-C356-47B0-ABBF-AEC09CD3E2C3}" srcOrd="2" destOrd="0" presId="urn:microsoft.com/office/officeart/2005/8/layout/vList4#2"/>
    <dgm:cxn modelId="{6F1AC9EC-B99D-45AB-9AA3-69CD12DBA7DB}" type="presParOf" srcId="{B75FCC6C-42FC-4E96-BB7C-793D36BBE128}" destId="{E32006A6-E181-445E-8466-D99F99A9C809}" srcOrd="13" destOrd="0" presId="urn:microsoft.com/office/officeart/2005/8/layout/vList4#2"/>
    <dgm:cxn modelId="{3A9BCE5F-89EF-49A4-A339-0792021C6D82}" type="presParOf" srcId="{B75FCC6C-42FC-4E96-BB7C-793D36BBE128}" destId="{FB1506F7-ED7D-4126-9D7E-04D53C9D650F}" srcOrd="14" destOrd="0" presId="urn:microsoft.com/office/officeart/2005/8/layout/vList4#2"/>
    <dgm:cxn modelId="{A55E80FA-75F9-453B-A248-D40311B89F82}" type="presParOf" srcId="{FB1506F7-ED7D-4126-9D7E-04D53C9D650F}" destId="{D28C989D-6232-4C57-B278-CB961932A7F8}" srcOrd="0" destOrd="0" presId="urn:microsoft.com/office/officeart/2005/8/layout/vList4#2"/>
    <dgm:cxn modelId="{CE3ADE53-3495-454D-ACCA-B7E6AAA3BE8C}" type="presParOf" srcId="{FB1506F7-ED7D-4126-9D7E-04D53C9D650F}" destId="{66C9A588-BFD9-4D46-9A8E-0C3063A27217}" srcOrd="1" destOrd="0" presId="urn:microsoft.com/office/officeart/2005/8/layout/vList4#2"/>
    <dgm:cxn modelId="{27152621-59FE-4986-AD74-2B0D5939B607}" type="presParOf" srcId="{FB1506F7-ED7D-4126-9D7E-04D53C9D650F}" destId="{F0F2C8FB-3D61-4FF8-A565-62A8EF1979B9}" srcOrd="2" destOrd="0" presId="urn:microsoft.com/office/officeart/2005/8/layout/vList4#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5DECC4C-CF08-455C-8F11-5A1245B8CB29}" type="doc">
      <dgm:prSet loTypeId="urn:microsoft.com/office/officeart/2005/8/layout/vList4#3" loCatId="list" qsTypeId="urn:microsoft.com/office/officeart/2005/8/quickstyle/3d1" qsCatId="3D" csTypeId="urn:microsoft.com/office/officeart/2005/8/colors/colorful2" csCatId="colorful" phldr="1"/>
      <dgm:spPr>
        <a:scene3d>
          <a:camera prst="orthographicFront">
            <a:rot lat="0" lon="0" rev="0"/>
          </a:camera>
          <a:lightRig rig="chilly" dir="t">
            <a:rot lat="0" lon="0" rev="18480000"/>
          </a:lightRig>
        </a:scene3d>
      </dgm:spPr>
      <dgm:t>
        <a:bodyPr/>
        <a:lstStyle/>
        <a:p>
          <a:endParaRPr lang="es-EC"/>
        </a:p>
      </dgm:t>
    </dgm:pt>
    <dgm:pt modelId="{069E5715-FB09-4756-944B-2CC54BC8A733}">
      <dgm:prSet phldrT="[Texto]"/>
      <dgm:spPr>
        <a:ln>
          <a:noFill/>
        </a:ln>
        <a:effectLst/>
        <a:scene3d>
          <a:camera prst="orthographicFront">
            <a:rot lat="0" lon="0" rev="0"/>
          </a:camera>
          <a:lightRig rig="chilly" dir="t">
            <a:rot lat="0" lon="0" rev="18480000"/>
          </a:lightRig>
        </a:scene3d>
        <a:sp3d prstMaterial="clear">
          <a:bevelT h="63500"/>
        </a:sp3d>
      </dgm:spPr>
      <dgm:t>
        <a:bodyPr/>
        <a:lstStyle/>
        <a:p>
          <a:pPr algn="l"/>
          <a:r>
            <a:rPr lang="es-EC" dirty="0" smtClean="0"/>
            <a:t>EXIGENCIA FÍSICA EN LA ESMIL</a:t>
          </a:r>
          <a:endParaRPr lang="es-EC" dirty="0"/>
        </a:p>
      </dgm:t>
    </dgm:pt>
    <dgm:pt modelId="{683E411C-46DE-4740-8E16-426EC88ED15C}" type="parTrans" cxnId="{F520084A-7B9A-4C6E-9C4A-BC7D8DC2B4B2}">
      <dgm:prSet/>
      <dgm:spPr/>
      <dgm:t>
        <a:bodyPr/>
        <a:lstStyle/>
        <a:p>
          <a:endParaRPr lang="es-EC"/>
        </a:p>
      </dgm:t>
    </dgm:pt>
    <dgm:pt modelId="{73589F99-0457-4F0A-A390-3310DDE4F3FC}" type="sibTrans" cxnId="{F520084A-7B9A-4C6E-9C4A-BC7D8DC2B4B2}">
      <dgm:prSet/>
      <dgm:spPr/>
      <dgm:t>
        <a:bodyPr/>
        <a:lstStyle/>
        <a:p>
          <a:endParaRPr lang="es-EC"/>
        </a:p>
      </dgm:t>
    </dgm:pt>
    <dgm:pt modelId="{DDB4F657-4FB0-4E7E-9DE0-4FB3E32C4552}">
      <dgm:prSet phldrT="[Texto]"/>
      <dgm:spPr>
        <a:ln>
          <a:noFill/>
        </a:ln>
        <a:effectLst/>
        <a:scene3d>
          <a:camera prst="orthographicFront">
            <a:rot lat="0" lon="0" rev="0"/>
          </a:camera>
          <a:lightRig rig="chilly" dir="t">
            <a:rot lat="0" lon="0" rev="18480000"/>
          </a:lightRig>
        </a:scene3d>
        <a:sp3d prstMaterial="clear">
          <a:bevelT h="63500"/>
        </a:sp3d>
      </dgm:spPr>
      <dgm:t>
        <a:bodyPr/>
        <a:lstStyle/>
        <a:p>
          <a:pPr algn="l"/>
          <a:r>
            <a:rPr lang="es-EC" dirty="0" smtClean="0"/>
            <a:t>HORARIO DE ENTRENAMIENTO EN  LA MAÑANA </a:t>
          </a:r>
          <a:endParaRPr lang="es-EC" dirty="0"/>
        </a:p>
      </dgm:t>
    </dgm:pt>
    <dgm:pt modelId="{D63A294E-4CDF-470A-87D5-AA84B10635BC}" type="parTrans" cxnId="{FCAF32B2-F5DC-47A8-85B7-43ED590CB833}">
      <dgm:prSet/>
      <dgm:spPr/>
      <dgm:t>
        <a:bodyPr/>
        <a:lstStyle/>
        <a:p>
          <a:endParaRPr lang="es-EC"/>
        </a:p>
      </dgm:t>
    </dgm:pt>
    <dgm:pt modelId="{24089E04-E8F6-4A7E-A267-BE9886ABEF88}" type="sibTrans" cxnId="{FCAF32B2-F5DC-47A8-85B7-43ED590CB833}">
      <dgm:prSet/>
      <dgm:spPr/>
      <dgm:t>
        <a:bodyPr/>
        <a:lstStyle/>
        <a:p>
          <a:endParaRPr lang="es-EC"/>
        </a:p>
      </dgm:t>
    </dgm:pt>
    <dgm:pt modelId="{AD664896-FDF2-41E5-BB8E-BC05AE509A8B}">
      <dgm:prSet phldrT="[Texto]"/>
      <dgm:spPr>
        <a:ln>
          <a:noFill/>
        </a:ln>
        <a:effectLst/>
        <a:scene3d>
          <a:camera prst="orthographicFront">
            <a:rot lat="0" lon="0" rev="0"/>
          </a:camera>
          <a:lightRig rig="chilly" dir="t">
            <a:rot lat="0" lon="0" rev="18480000"/>
          </a:lightRig>
        </a:scene3d>
        <a:sp3d prstMaterial="clear">
          <a:bevelT h="63500"/>
        </a:sp3d>
      </dgm:spPr>
      <dgm:t>
        <a:bodyPr/>
        <a:lstStyle/>
        <a:p>
          <a:pPr algn="l"/>
          <a:r>
            <a:rPr lang="es-EC" dirty="0" smtClean="0"/>
            <a:t>MANTENER LAS INSTALACIONES DEPORTIVAS EN BUEN ESTADO</a:t>
          </a:r>
          <a:endParaRPr lang="es-EC" dirty="0"/>
        </a:p>
      </dgm:t>
    </dgm:pt>
    <dgm:pt modelId="{8536F1C4-0165-4A4C-A729-BF447B68B814}" type="parTrans" cxnId="{F8DB468C-0A5F-4F4F-A65F-5268B19BE21D}">
      <dgm:prSet/>
      <dgm:spPr/>
      <dgm:t>
        <a:bodyPr/>
        <a:lstStyle/>
        <a:p>
          <a:endParaRPr lang="es-EC"/>
        </a:p>
      </dgm:t>
    </dgm:pt>
    <dgm:pt modelId="{1899DBC6-93B7-46E8-B826-638E7A8EC6E4}" type="sibTrans" cxnId="{F8DB468C-0A5F-4F4F-A65F-5268B19BE21D}">
      <dgm:prSet/>
      <dgm:spPr/>
      <dgm:t>
        <a:bodyPr/>
        <a:lstStyle/>
        <a:p>
          <a:endParaRPr lang="es-EC"/>
        </a:p>
      </dgm:t>
    </dgm:pt>
    <dgm:pt modelId="{855863A4-E3F0-40F4-A74E-8F9FDE7E02C0}">
      <dgm:prSet phldrT="[Texto]"/>
      <dgm:spPr>
        <a:ln>
          <a:noFill/>
        </a:ln>
        <a:effectLst/>
        <a:scene3d>
          <a:camera prst="orthographicFront">
            <a:rot lat="0" lon="0" rev="0"/>
          </a:camera>
          <a:lightRig rig="chilly" dir="t">
            <a:rot lat="0" lon="0" rev="18480000"/>
          </a:lightRig>
        </a:scene3d>
        <a:sp3d prstMaterial="clear">
          <a:bevelT h="63500"/>
        </a:sp3d>
      </dgm:spPr>
      <dgm:t>
        <a:bodyPr/>
        <a:lstStyle/>
        <a:p>
          <a:pPr algn="l"/>
          <a:r>
            <a:rPr lang="es-EC" dirty="0" smtClean="0"/>
            <a:t>IMPLEMENTAR NUEVOS DEPORTES</a:t>
          </a:r>
        </a:p>
      </dgm:t>
    </dgm:pt>
    <dgm:pt modelId="{BADC3BDA-9369-45CE-9FBB-D3884F089D80}" type="parTrans" cxnId="{76BC41DE-070B-4583-B267-3A1885DF0505}">
      <dgm:prSet/>
      <dgm:spPr/>
      <dgm:t>
        <a:bodyPr/>
        <a:lstStyle/>
        <a:p>
          <a:endParaRPr lang="es-EC"/>
        </a:p>
      </dgm:t>
    </dgm:pt>
    <dgm:pt modelId="{F3BE248C-CF8B-4DB5-B935-7B91A3F0BAC2}" type="sibTrans" cxnId="{76BC41DE-070B-4583-B267-3A1885DF0505}">
      <dgm:prSet/>
      <dgm:spPr/>
      <dgm:t>
        <a:bodyPr/>
        <a:lstStyle/>
        <a:p>
          <a:endParaRPr lang="es-EC"/>
        </a:p>
      </dgm:t>
    </dgm:pt>
    <dgm:pt modelId="{B75FCC6C-42FC-4E96-BB7C-793D36BBE128}" type="pres">
      <dgm:prSet presAssocID="{85DECC4C-CF08-455C-8F11-5A1245B8CB29}" presName="linear" presStyleCnt="0">
        <dgm:presLayoutVars>
          <dgm:dir/>
          <dgm:resizeHandles val="exact"/>
        </dgm:presLayoutVars>
      </dgm:prSet>
      <dgm:spPr/>
      <dgm:t>
        <a:bodyPr/>
        <a:lstStyle/>
        <a:p>
          <a:endParaRPr lang="es-EC"/>
        </a:p>
      </dgm:t>
    </dgm:pt>
    <dgm:pt modelId="{7C5741AB-76B1-4432-B41C-ADA224D310BD}" type="pres">
      <dgm:prSet presAssocID="{069E5715-FB09-4756-944B-2CC54BC8A733}" presName="comp" presStyleCnt="0"/>
      <dgm:spPr>
        <a:ln>
          <a:noFill/>
        </a:ln>
        <a:effectLst/>
        <a:scene3d>
          <a:camera prst="orthographicFront">
            <a:rot lat="0" lon="0" rev="0"/>
          </a:camera>
          <a:lightRig rig="chilly" dir="t">
            <a:rot lat="0" lon="0" rev="18480000"/>
          </a:lightRig>
        </a:scene3d>
        <a:sp3d prstMaterial="clear">
          <a:bevelT h="63500"/>
        </a:sp3d>
      </dgm:spPr>
      <dgm:t>
        <a:bodyPr/>
        <a:lstStyle/>
        <a:p>
          <a:endParaRPr lang="es-EC"/>
        </a:p>
      </dgm:t>
    </dgm:pt>
    <dgm:pt modelId="{7C892862-C483-4D3F-B4B6-A6739B17FBF5}" type="pres">
      <dgm:prSet presAssocID="{069E5715-FB09-4756-944B-2CC54BC8A733}" presName="box" presStyleLbl="node1" presStyleIdx="0" presStyleCnt="4"/>
      <dgm:spPr/>
      <dgm:t>
        <a:bodyPr/>
        <a:lstStyle/>
        <a:p>
          <a:endParaRPr lang="es-EC"/>
        </a:p>
      </dgm:t>
    </dgm:pt>
    <dgm:pt modelId="{C5D958F7-F8DB-4FD4-9535-4D85412728D3}" type="pres">
      <dgm:prSet presAssocID="{069E5715-FB09-4756-944B-2CC54BC8A733}" presName="img" presStyleLbl="fgImgPlace1" presStyleIdx="0" presStyleCnt="4"/>
      <dgm:spPr>
        <a:blipFill rotWithShape="0">
          <a:blip xmlns:r="http://schemas.openxmlformats.org/officeDocument/2006/relationships" r:embed="rId1"/>
          <a:stretch>
            <a:fillRect/>
          </a:stretch>
        </a:blipFill>
      </dgm:spPr>
      <dgm:t>
        <a:bodyPr/>
        <a:lstStyle/>
        <a:p>
          <a:endParaRPr lang="es-EC"/>
        </a:p>
      </dgm:t>
    </dgm:pt>
    <dgm:pt modelId="{F659303B-43A9-438F-8D3B-FC79B8B53C0E}" type="pres">
      <dgm:prSet presAssocID="{069E5715-FB09-4756-944B-2CC54BC8A733}" presName="text" presStyleLbl="node1" presStyleIdx="0" presStyleCnt="4">
        <dgm:presLayoutVars>
          <dgm:bulletEnabled val="1"/>
        </dgm:presLayoutVars>
      </dgm:prSet>
      <dgm:spPr/>
      <dgm:t>
        <a:bodyPr/>
        <a:lstStyle/>
        <a:p>
          <a:endParaRPr lang="es-EC"/>
        </a:p>
      </dgm:t>
    </dgm:pt>
    <dgm:pt modelId="{7CA071ED-1E33-4A87-A6D0-663C6F928D99}" type="pres">
      <dgm:prSet presAssocID="{73589F99-0457-4F0A-A390-3310DDE4F3FC}" presName="spacer" presStyleCnt="0"/>
      <dgm:spPr>
        <a:ln>
          <a:noFill/>
        </a:ln>
        <a:effectLst/>
        <a:scene3d>
          <a:camera prst="orthographicFront">
            <a:rot lat="0" lon="0" rev="0"/>
          </a:camera>
          <a:lightRig rig="chilly" dir="t">
            <a:rot lat="0" lon="0" rev="18480000"/>
          </a:lightRig>
        </a:scene3d>
        <a:sp3d prstMaterial="clear">
          <a:bevelT h="63500"/>
        </a:sp3d>
      </dgm:spPr>
      <dgm:t>
        <a:bodyPr/>
        <a:lstStyle/>
        <a:p>
          <a:endParaRPr lang="es-EC"/>
        </a:p>
      </dgm:t>
    </dgm:pt>
    <dgm:pt modelId="{A14C1073-F3EC-4627-ACBF-63FACBAFC35A}" type="pres">
      <dgm:prSet presAssocID="{DDB4F657-4FB0-4E7E-9DE0-4FB3E32C4552}" presName="comp" presStyleCnt="0"/>
      <dgm:spPr>
        <a:ln>
          <a:noFill/>
        </a:ln>
        <a:effectLst/>
        <a:scene3d>
          <a:camera prst="orthographicFront">
            <a:rot lat="0" lon="0" rev="0"/>
          </a:camera>
          <a:lightRig rig="chilly" dir="t">
            <a:rot lat="0" lon="0" rev="18480000"/>
          </a:lightRig>
        </a:scene3d>
        <a:sp3d prstMaterial="clear">
          <a:bevelT h="63500"/>
        </a:sp3d>
      </dgm:spPr>
      <dgm:t>
        <a:bodyPr/>
        <a:lstStyle/>
        <a:p>
          <a:endParaRPr lang="es-EC"/>
        </a:p>
      </dgm:t>
    </dgm:pt>
    <dgm:pt modelId="{9141B9EC-85DA-4414-A414-B79CDCDCE7CD}" type="pres">
      <dgm:prSet presAssocID="{DDB4F657-4FB0-4E7E-9DE0-4FB3E32C4552}" presName="box" presStyleLbl="node1" presStyleIdx="1" presStyleCnt="4"/>
      <dgm:spPr/>
      <dgm:t>
        <a:bodyPr/>
        <a:lstStyle/>
        <a:p>
          <a:endParaRPr lang="es-EC"/>
        </a:p>
      </dgm:t>
    </dgm:pt>
    <dgm:pt modelId="{0AF79A04-F370-4F80-B854-40361965B593}" type="pres">
      <dgm:prSet presAssocID="{DDB4F657-4FB0-4E7E-9DE0-4FB3E32C4552}" presName="img" presStyleLbl="fgImgPlace1" presStyleIdx="1" presStyleCnt="4"/>
      <dgm:spPr>
        <a:blipFill rotWithShape="0">
          <a:blip xmlns:r="http://schemas.openxmlformats.org/officeDocument/2006/relationships" r:embed="rId2"/>
          <a:stretch>
            <a:fillRect/>
          </a:stretch>
        </a:blipFill>
      </dgm:spPr>
      <dgm:t>
        <a:bodyPr/>
        <a:lstStyle/>
        <a:p>
          <a:endParaRPr lang="es-EC"/>
        </a:p>
      </dgm:t>
    </dgm:pt>
    <dgm:pt modelId="{B9907C3D-B011-474E-AF1C-F9D88B845CC6}" type="pres">
      <dgm:prSet presAssocID="{DDB4F657-4FB0-4E7E-9DE0-4FB3E32C4552}" presName="text" presStyleLbl="node1" presStyleIdx="1" presStyleCnt="4">
        <dgm:presLayoutVars>
          <dgm:bulletEnabled val="1"/>
        </dgm:presLayoutVars>
      </dgm:prSet>
      <dgm:spPr/>
      <dgm:t>
        <a:bodyPr/>
        <a:lstStyle/>
        <a:p>
          <a:endParaRPr lang="es-EC"/>
        </a:p>
      </dgm:t>
    </dgm:pt>
    <dgm:pt modelId="{6A9ED413-85E1-4A2A-93E8-0D152DFE9593}" type="pres">
      <dgm:prSet presAssocID="{24089E04-E8F6-4A7E-A267-BE9886ABEF88}" presName="spacer" presStyleCnt="0"/>
      <dgm:spPr>
        <a:ln>
          <a:noFill/>
        </a:ln>
        <a:effectLst/>
        <a:scene3d>
          <a:camera prst="orthographicFront">
            <a:rot lat="0" lon="0" rev="0"/>
          </a:camera>
          <a:lightRig rig="chilly" dir="t">
            <a:rot lat="0" lon="0" rev="18480000"/>
          </a:lightRig>
        </a:scene3d>
        <a:sp3d prstMaterial="clear">
          <a:bevelT h="63500"/>
        </a:sp3d>
      </dgm:spPr>
      <dgm:t>
        <a:bodyPr/>
        <a:lstStyle/>
        <a:p>
          <a:endParaRPr lang="es-EC"/>
        </a:p>
      </dgm:t>
    </dgm:pt>
    <dgm:pt modelId="{6FB86714-F6EA-400A-B9A3-946A152EC309}" type="pres">
      <dgm:prSet presAssocID="{AD664896-FDF2-41E5-BB8E-BC05AE509A8B}" presName="comp" presStyleCnt="0"/>
      <dgm:spPr>
        <a:ln>
          <a:noFill/>
        </a:ln>
        <a:effectLst/>
        <a:scene3d>
          <a:camera prst="orthographicFront">
            <a:rot lat="0" lon="0" rev="0"/>
          </a:camera>
          <a:lightRig rig="chilly" dir="t">
            <a:rot lat="0" lon="0" rev="18480000"/>
          </a:lightRig>
        </a:scene3d>
        <a:sp3d prstMaterial="clear">
          <a:bevelT h="63500"/>
        </a:sp3d>
      </dgm:spPr>
      <dgm:t>
        <a:bodyPr/>
        <a:lstStyle/>
        <a:p>
          <a:endParaRPr lang="es-EC"/>
        </a:p>
      </dgm:t>
    </dgm:pt>
    <dgm:pt modelId="{5C2C895B-FDC8-47B4-92C1-25A484545C99}" type="pres">
      <dgm:prSet presAssocID="{AD664896-FDF2-41E5-BB8E-BC05AE509A8B}" presName="box" presStyleLbl="node1" presStyleIdx="2" presStyleCnt="4"/>
      <dgm:spPr/>
      <dgm:t>
        <a:bodyPr/>
        <a:lstStyle/>
        <a:p>
          <a:endParaRPr lang="es-EC"/>
        </a:p>
      </dgm:t>
    </dgm:pt>
    <dgm:pt modelId="{89316842-2DD7-4F9B-948E-391DAAF21423}" type="pres">
      <dgm:prSet presAssocID="{AD664896-FDF2-41E5-BB8E-BC05AE509A8B}" presName="img" presStyleLbl="fgImgPlace1" presStyleIdx="2" presStyleCnt="4"/>
      <dgm:spPr>
        <a:blipFill rotWithShape="0">
          <a:blip xmlns:r="http://schemas.openxmlformats.org/officeDocument/2006/relationships" r:embed="rId3"/>
          <a:stretch>
            <a:fillRect/>
          </a:stretch>
        </a:blipFill>
      </dgm:spPr>
      <dgm:t>
        <a:bodyPr/>
        <a:lstStyle/>
        <a:p>
          <a:endParaRPr lang="es-EC"/>
        </a:p>
      </dgm:t>
    </dgm:pt>
    <dgm:pt modelId="{ACDD4C0F-5111-4B40-9B87-A8031371E2B3}" type="pres">
      <dgm:prSet presAssocID="{AD664896-FDF2-41E5-BB8E-BC05AE509A8B}" presName="text" presStyleLbl="node1" presStyleIdx="2" presStyleCnt="4">
        <dgm:presLayoutVars>
          <dgm:bulletEnabled val="1"/>
        </dgm:presLayoutVars>
      </dgm:prSet>
      <dgm:spPr/>
      <dgm:t>
        <a:bodyPr/>
        <a:lstStyle/>
        <a:p>
          <a:endParaRPr lang="es-EC"/>
        </a:p>
      </dgm:t>
    </dgm:pt>
    <dgm:pt modelId="{A228750F-2B1C-4310-B438-5BDF4846F55F}" type="pres">
      <dgm:prSet presAssocID="{1899DBC6-93B7-46E8-B826-638E7A8EC6E4}" presName="spacer" presStyleCnt="0"/>
      <dgm:spPr>
        <a:ln>
          <a:noFill/>
        </a:ln>
        <a:effectLst/>
        <a:scene3d>
          <a:camera prst="orthographicFront">
            <a:rot lat="0" lon="0" rev="0"/>
          </a:camera>
          <a:lightRig rig="chilly" dir="t">
            <a:rot lat="0" lon="0" rev="18480000"/>
          </a:lightRig>
        </a:scene3d>
        <a:sp3d prstMaterial="clear">
          <a:bevelT h="63500"/>
        </a:sp3d>
      </dgm:spPr>
      <dgm:t>
        <a:bodyPr/>
        <a:lstStyle/>
        <a:p>
          <a:endParaRPr lang="es-EC"/>
        </a:p>
      </dgm:t>
    </dgm:pt>
    <dgm:pt modelId="{D5ABCC98-31EC-48F4-8E77-1EF72CC40F78}" type="pres">
      <dgm:prSet presAssocID="{855863A4-E3F0-40F4-A74E-8F9FDE7E02C0}" presName="comp" presStyleCnt="0"/>
      <dgm:spPr>
        <a:ln>
          <a:noFill/>
        </a:ln>
        <a:effectLst/>
        <a:scene3d>
          <a:camera prst="orthographicFront">
            <a:rot lat="0" lon="0" rev="0"/>
          </a:camera>
          <a:lightRig rig="chilly" dir="t">
            <a:rot lat="0" lon="0" rev="18480000"/>
          </a:lightRig>
        </a:scene3d>
        <a:sp3d prstMaterial="clear">
          <a:bevelT h="63500"/>
        </a:sp3d>
      </dgm:spPr>
      <dgm:t>
        <a:bodyPr/>
        <a:lstStyle/>
        <a:p>
          <a:endParaRPr lang="es-EC"/>
        </a:p>
      </dgm:t>
    </dgm:pt>
    <dgm:pt modelId="{7CEB8F08-94FF-433E-898F-1217ACE94073}" type="pres">
      <dgm:prSet presAssocID="{855863A4-E3F0-40F4-A74E-8F9FDE7E02C0}" presName="box" presStyleLbl="node1" presStyleIdx="3" presStyleCnt="4"/>
      <dgm:spPr/>
      <dgm:t>
        <a:bodyPr/>
        <a:lstStyle/>
        <a:p>
          <a:endParaRPr lang="es-EC"/>
        </a:p>
      </dgm:t>
    </dgm:pt>
    <dgm:pt modelId="{238A03FD-A863-4F87-A986-307383D62C38}" type="pres">
      <dgm:prSet presAssocID="{855863A4-E3F0-40F4-A74E-8F9FDE7E02C0}" presName="img" presStyleLbl="fgImgPlace1" presStyleIdx="3" presStyleCnt="4"/>
      <dgm:spPr>
        <a:blipFill rotWithShape="0">
          <a:blip xmlns:r="http://schemas.openxmlformats.org/officeDocument/2006/relationships" r:embed="rId4"/>
          <a:stretch>
            <a:fillRect/>
          </a:stretch>
        </a:blipFill>
      </dgm:spPr>
      <dgm:t>
        <a:bodyPr/>
        <a:lstStyle/>
        <a:p>
          <a:endParaRPr lang="es-EC"/>
        </a:p>
      </dgm:t>
    </dgm:pt>
    <dgm:pt modelId="{849FEDBB-024A-45CC-9C9C-D8C542284F0C}" type="pres">
      <dgm:prSet presAssocID="{855863A4-E3F0-40F4-A74E-8F9FDE7E02C0}" presName="text" presStyleLbl="node1" presStyleIdx="3" presStyleCnt="4">
        <dgm:presLayoutVars>
          <dgm:bulletEnabled val="1"/>
        </dgm:presLayoutVars>
      </dgm:prSet>
      <dgm:spPr/>
      <dgm:t>
        <a:bodyPr/>
        <a:lstStyle/>
        <a:p>
          <a:endParaRPr lang="es-EC"/>
        </a:p>
      </dgm:t>
    </dgm:pt>
  </dgm:ptLst>
  <dgm:cxnLst>
    <dgm:cxn modelId="{7F92EE88-1770-44B5-9B1F-786E77992430}" type="presOf" srcId="{DDB4F657-4FB0-4E7E-9DE0-4FB3E32C4552}" destId="{9141B9EC-85DA-4414-A414-B79CDCDCE7CD}" srcOrd="0" destOrd="0" presId="urn:microsoft.com/office/officeart/2005/8/layout/vList4#3"/>
    <dgm:cxn modelId="{AF8EC2C0-A1E4-46E1-99E9-B25AA57A9347}" type="presOf" srcId="{855863A4-E3F0-40F4-A74E-8F9FDE7E02C0}" destId="{849FEDBB-024A-45CC-9C9C-D8C542284F0C}" srcOrd="1" destOrd="0" presId="urn:microsoft.com/office/officeart/2005/8/layout/vList4#3"/>
    <dgm:cxn modelId="{B9B3ECD2-D78C-4F6D-B8BD-CC7F6467C5B6}" type="presOf" srcId="{855863A4-E3F0-40F4-A74E-8F9FDE7E02C0}" destId="{7CEB8F08-94FF-433E-898F-1217ACE94073}" srcOrd="0" destOrd="0" presId="urn:microsoft.com/office/officeart/2005/8/layout/vList4#3"/>
    <dgm:cxn modelId="{E93DE974-868C-4558-9BC3-3171AE828580}" type="presOf" srcId="{DDB4F657-4FB0-4E7E-9DE0-4FB3E32C4552}" destId="{B9907C3D-B011-474E-AF1C-F9D88B845CC6}" srcOrd="1" destOrd="0" presId="urn:microsoft.com/office/officeart/2005/8/layout/vList4#3"/>
    <dgm:cxn modelId="{FCAF32B2-F5DC-47A8-85B7-43ED590CB833}" srcId="{85DECC4C-CF08-455C-8F11-5A1245B8CB29}" destId="{DDB4F657-4FB0-4E7E-9DE0-4FB3E32C4552}" srcOrd="1" destOrd="0" parTransId="{D63A294E-4CDF-470A-87D5-AA84B10635BC}" sibTransId="{24089E04-E8F6-4A7E-A267-BE9886ABEF88}"/>
    <dgm:cxn modelId="{F8DB468C-0A5F-4F4F-A65F-5268B19BE21D}" srcId="{85DECC4C-CF08-455C-8F11-5A1245B8CB29}" destId="{AD664896-FDF2-41E5-BB8E-BC05AE509A8B}" srcOrd="2" destOrd="0" parTransId="{8536F1C4-0165-4A4C-A729-BF447B68B814}" sibTransId="{1899DBC6-93B7-46E8-B826-638E7A8EC6E4}"/>
    <dgm:cxn modelId="{55153B2A-6C77-4A22-8A48-1CD6F023BE6A}" type="presOf" srcId="{069E5715-FB09-4756-944B-2CC54BC8A733}" destId="{F659303B-43A9-438F-8D3B-FC79B8B53C0E}" srcOrd="1" destOrd="0" presId="urn:microsoft.com/office/officeart/2005/8/layout/vList4#3"/>
    <dgm:cxn modelId="{FDC5EF38-5F68-42A4-B1E6-45FF84529F8E}" type="presOf" srcId="{AD664896-FDF2-41E5-BB8E-BC05AE509A8B}" destId="{5C2C895B-FDC8-47B4-92C1-25A484545C99}" srcOrd="0" destOrd="0" presId="urn:microsoft.com/office/officeart/2005/8/layout/vList4#3"/>
    <dgm:cxn modelId="{D9DF04C0-4342-40AB-BB28-CE501D8EFA74}" type="presOf" srcId="{AD664896-FDF2-41E5-BB8E-BC05AE509A8B}" destId="{ACDD4C0F-5111-4B40-9B87-A8031371E2B3}" srcOrd="1" destOrd="0" presId="urn:microsoft.com/office/officeart/2005/8/layout/vList4#3"/>
    <dgm:cxn modelId="{76BC41DE-070B-4583-B267-3A1885DF0505}" srcId="{85DECC4C-CF08-455C-8F11-5A1245B8CB29}" destId="{855863A4-E3F0-40F4-A74E-8F9FDE7E02C0}" srcOrd="3" destOrd="0" parTransId="{BADC3BDA-9369-45CE-9FBB-D3884F089D80}" sibTransId="{F3BE248C-CF8B-4DB5-B935-7B91A3F0BAC2}"/>
    <dgm:cxn modelId="{F520084A-7B9A-4C6E-9C4A-BC7D8DC2B4B2}" srcId="{85DECC4C-CF08-455C-8F11-5A1245B8CB29}" destId="{069E5715-FB09-4756-944B-2CC54BC8A733}" srcOrd="0" destOrd="0" parTransId="{683E411C-46DE-4740-8E16-426EC88ED15C}" sibTransId="{73589F99-0457-4F0A-A390-3310DDE4F3FC}"/>
    <dgm:cxn modelId="{27DAA742-CA42-465E-BF44-A1D484542ECF}" type="presOf" srcId="{069E5715-FB09-4756-944B-2CC54BC8A733}" destId="{7C892862-C483-4D3F-B4B6-A6739B17FBF5}" srcOrd="0" destOrd="0" presId="urn:microsoft.com/office/officeart/2005/8/layout/vList4#3"/>
    <dgm:cxn modelId="{F10B984E-479E-4028-BC9E-5E677F436CE8}" type="presOf" srcId="{85DECC4C-CF08-455C-8F11-5A1245B8CB29}" destId="{B75FCC6C-42FC-4E96-BB7C-793D36BBE128}" srcOrd="0" destOrd="0" presId="urn:microsoft.com/office/officeart/2005/8/layout/vList4#3"/>
    <dgm:cxn modelId="{BB67C13C-F1D1-459A-8CF8-49813B8EF7B1}" type="presParOf" srcId="{B75FCC6C-42FC-4E96-BB7C-793D36BBE128}" destId="{7C5741AB-76B1-4432-B41C-ADA224D310BD}" srcOrd="0" destOrd="0" presId="urn:microsoft.com/office/officeart/2005/8/layout/vList4#3"/>
    <dgm:cxn modelId="{F8632DB1-8878-4C37-870C-72970371A79F}" type="presParOf" srcId="{7C5741AB-76B1-4432-B41C-ADA224D310BD}" destId="{7C892862-C483-4D3F-B4B6-A6739B17FBF5}" srcOrd="0" destOrd="0" presId="urn:microsoft.com/office/officeart/2005/8/layout/vList4#3"/>
    <dgm:cxn modelId="{21412291-9776-42E5-8BCF-98F60A14100B}" type="presParOf" srcId="{7C5741AB-76B1-4432-B41C-ADA224D310BD}" destId="{C5D958F7-F8DB-4FD4-9535-4D85412728D3}" srcOrd="1" destOrd="0" presId="urn:microsoft.com/office/officeart/2005/8/layout/vList4#3"/>
    <dgm:cxn modelId="{FEC016E4-F7B6-483A-9694-346A8F0F85CE}" type="presParOf" srcId="{7C5741AB-76B1-4432-B41C-ADA224D310BD}" destId="{F659303B-43A9-438F-8D3B-FC79B8B53C0E}" srcOrd="2" destOrd="0" presId="urn:microsoft.com/office/officeart/2005/8/layout/vList4#3"/>
    <dgm:cxn modelId="{A196F9CB-0625-4B08-8041-AD7850D5E1E6}" type="presParOf" srcId="{B75FCC6C-42FC-4E96-BB7C-793D36BBE128}" destId="{7CA071ED-1E33-4A87-A6D0-663C6F928D99}" srcOrd="1" destOrd="0" presId="urn:microsoft.com/office/officeart/2005/8/layout/vList4#3"/>
    <dgm:cxn modelId="{507E2603-0FD3-4137-8F41-7F63E6511C85}" type="presParOf" srcId="{B75FCC6C-42FC-4E96-BB7C-793D36BBE128}" destId="{A14C1073-F3EC-4627-ACBF-63FACBAFC35A}" srcOrd="2" destOrd="0" presId="urn:microsoft.com/office/officeart/2005/8/layout/vList4#3"/>
    <dgm:cxn modelId="{726B0AF8-6387-4D99-8BDC-26C0BFBC837F}" type="presParOf" srcId="{A14C1073-F3EC-4627-ACBF-63FACBAFC35A}" destId="{9141B9EC-85DA-4414-A414-B79CDCDCE7CD}" srcOrd="0" destOrd="0" presId="urn:microsoft.com/office/officeart/2005/8/layout/vList4#3"/>
    <dgm:cxn modelId="{73AFE3D1-C600-4F54-8665-0A6DB0FAFC8D}" type="presParOf" srcId="{A14C1073-F3EC-4627-ACBF-63FACBAFC35A}" destId="{0AF79A04-F370-4F80-B854-40361965B593}" srcOrd="1" destOrd="0" presId="urn:microsoft.com/office/officeart/2005/8/layout/vList4#3"/>
    <dgm:cxn modelId="{BC077D6D-FFC8-4084-8F90-A1159075FDCC}" type="presParOf" srcId="{A14C1073-F3EC-4627-ACBF-63FACBAFC35A}" destId="{B9907C3D-B011-474E-AF1C-F9D88B845CC6}" srcOrd="2" destOrd="0" presId="urn:microsoft.com/office/officeart/2005/8/layout/vList4#3"/>
    <dgm:cxn modelId="{6BF870DC-A8B7-49AE-87DE-9D7606E525FE}" type="presParOf" srcId="{B75FCC6C-42FC-4E96-BB7C-793D36BBE128}" destId="{6A9ED413-85E1-4A2A-93E8-0D152DFE9593}" srcOrd="3" destOrd="0" presId="urn:microsoft.com/office/officeart/2005/8/layout/vList4#3"/>
    <dgm:cxn modelId="{D12F0B5A-B362-4DB6-8802-54832B142020}" type="presParOf" srcId="{B75FCC6C-42FC-4E96-BB7C-793D36BBE128}" destId="{6FB86714-F6EA-400A-B9A3-946A152EC309}" srcOrd="4" destOrd="0" presId="urn:microsoft.com/office/officeart/2005/8/layout/vList4#3"/>
    <dgm:cxn modelId="{687751D8-1943-4AFF-8702-3305B17B6E50}" type="presParOf" srcId="{6FB86714-F6EA-400A-B9A3-946A152EC309}" destId="{5C2C895B-FDC8-47B4-92C1-25A484545C99}" srcOrd="0" destOrd="0" presId="urn:microsoft.com/office/officeart/2005/8/layout/vList4#3"/>
    <dgm:cxn modelId="{E5DEFE50-30FA-4823-81FD-2DE5C9BD668C}" type="presParOf" srcId="{6FB86714-F6EA-400A-B9A3-946A152EC309}" destId="{89316842-2DD7-4F9B-948E-391DAAF21423}" srcOrd="1" destOrd="0" presId="urn:microsoft.com/office/officeart/2005/8/layout/vList4#3"/>
    <dgm:cxn modelId="{E79B0C95-A0A1-4F4A-9270-C2BA85AF339D}" type="presParOf" srcId="{6FB86714-F6EA-400A-B9A3-946A152EC309}" destId="{ACDD4C0F-5111-4B40-9B87-A8031371E2B3}" srcOrd="2" destOrd="0" presId="urn:microsoft.com/office/officeart/2005/8/layout/vList4#3"/>
    <dgm:cxn modelId="{7D80AE29-5E65-490D-8303-6AD4BD3C62FE}" type="presParOf" srcId="{B75FCC6C-42FC-4E96-BB7C-793D36BBE128}" destId="{A228750F-2B1C-4310-B438-5BDF4846F55F}" srcOrd="5" destOrd="0" presId="urn:microsoft.com/office/officeart/2005/8/layout/vList4#3"/>
    <dgm:cxn modelId="{0BC1A463-2C57-49BC-891D-579C0686C426}" type="presParOf" srcId="{B75FCC6C-42FC-4E96-BB7C-793D36BBE128}" destId="{D5ABCC98-31EC-48F4-8E77-1EF72CC40F78}" srcOrd="6" destOrd="0" presId="urn:microsoft.com/office/officeart/2005/8/layout/vList4#3"/>
    <dgm:cxn modelId="{E11A147D-0876-4648-8E9E-8E21D8237168}" type="presParOf" srcId="{D5ABCC98-31EC-48F4-8E77-1EF72CC40F78}" destId="{7CEB8F08-94FF-433E-898F-1217ACE94073}" srcOrd="0" destOrd="0" presId="urn:microsoft.com/office/officeart/2005/8/layout/vList4#3"/>
    <dgm:cxn modelId="{C8C4ABAF-CB62-41C4-866B-71E635CDD076}" type="presParOf" srcId="{D5ABCC98-31EC-48F4-8E77-1EF72CC40F78}" destId="{238A03FD-A863-4F87-A986-307383D62C38}" srcOrd="1" destOrd="0" presId="urn:microsoft.com/office/officeart/2005/8/layout/vList4#3"/>
    <dgm:cxn modelId="{4F22F48C-3FFD-4282-A1FD-F859DC473609}" type="presParOf" srcId="{D5ABCC98-31EC-48F4-8E77-1EF72CC40F78}" destId="{849FEDBB-024A-45CC-9C9C-D8C542284F0C}" srcOrd="2" destOrd="0" presId="urn:microsoft.com/office/officeart/2005/8/layout/vList4#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EA7A7A-B37E-4B67-97DC-BC274D0F4A4F}" type="doc">
      <dgm:prSet loTypeId="urn:microsoft.com/office/officeart/2005/8/layout/gear1" loCatId="process" qsTypeId="urn:microsoft.com/office/officeart/2005/8/quickstyle/simple5" qsCatId="simple" csTypeId="urn:microsoft.com/office/officeart/2005/8/colors/colorful1#1" csCatId="colorful" phldr="1"/>
      <dgm:spPr/>
    </dgm:pt>
    <dgm:pt modelId="{7C91D209-FD34-44FE-AD55-089566537158}">
      <dgm:prSet phldrT="[Texto]"/>
      <dgm:spPr/>
      <dgm:t>
        <a:bodyPr/>
        <a:lstStyle/>
        <a:p>
          <a:r>
            <a:rPr lang="es-ES" b="1" dirty="0" smtClean="0"/>
            <a:t>PROFESORES DE CALIDAD ALTAMENTE RECONOCIDOS</a:t>
          </a:r>
          <a:endParaRPr lang="es-ES" b="1" dirty="0"/>
        </a:p>
      </dgm:t>
    </dgm:pt>
    <dgm:pt modelId="{B5C285B4-A28F-47A0-9BEB-82261D86A818}" type="parTrans" cxnId="{D18880EB-61DC-44E7-9881-B7EE9121D768}">
      <dgm:prSet/>
      <dgm:spPr/>
      <dgm:t>
        <a:bodyPr/>
        <a:lstStyle/>
        <a:p>
          <a:endParaRPr lang="es-ES"/>
        </a:p>
      </dgm:t>
    </dgm:pt>
    <dgm:pt modelId="{B3F9C369-8FC7-4DDF-8695-1A8091C192F3}" type="sibTrans" cxnId="{D18880EB-61DC-44E7-9881-B7EE9121D768}">
      <dgm:prSet/>
      <dgm:spPr/>
      <dgm:t>
        <a:bodyPr/>
        <a:lstStyle/>
        <a:p>
          <a:endParaRPr lang="es-ES" dirty="0"/>
        </a:p>
      </dgm:t>
    </dgm:pt>
    <dgm:pt modelId="{379FA22C-5CC1-4C51-A411-0CDE915C9E73}">
      <dgm:prSet phldrT="[Texto]"/>
      <dgm:spPr/>
      <dgm:t>
        <a:bodyPr/>
        <a:lstStyle/>
        <a:p>
          <a:r>
            <a:rPr lang="es-ES" b="1" dirty="0" smtClean="0">
              <a:solidFill>
                <a:schemeClr val="tx1">
                  <a:lumMod val="95000"/>
                  <a:lumOff val="5000"/>
                </a:schemeClr>
              </a:solidFill>
            </a:rPr>
            <a:t>INFLUENCIA EN LA FORMACION DE OFICIALES</a:t>
          </a:r>
          <a:endParaRPr lang="es-ES" b="1" dirty="0">
            <a:solidFill>
              <a:schemeClr val="tx1">
                <a:lumMod val="95000"/>
                <a:lumOff val="5000"/>
              </a:schemeClr>
            </a:solidFill>
          </a:endParaRPr>
        </a:p>
      </dgm:t>
    </dgm:pt>
    <dgm:pt modelId="{AAB6ABDA-8D0F-4DA5-BBFD-5E57D105FB6F}" type="parTrans" cxnId="{A6C39ED7-EE8A-4181-9AE7-E72F2F80AF55}">
      <dgm:prSet/>
      <dgm:spPr/>
      <dgm:t>
        <a:bodyPr/>
        <a:lstStyle/>
        <a:p>
          <a:endParaRPr lang="es-ES"/>
        </a:p>
      </dgm:t>
    </dgm:pt>
    <dgm:pt modelId="{7C384885-477B-4D34-ABCA-006C60EE512F}" type="sibTrans" cxnId="{A6C39ED7-EE8A-4181-9AE7-E72F2F80AF55}">
      <dgm:prSet/>
      <dgm:spPr/>
      <dgm:t>
        <a:bodyPr/>
        <a:lstStyle/>
        <a:p>
          <a:endParaRPr lang="es-ES" dirty="0"/>
        </a:p>
      </dgm:t>
    </dgm:pt>
    <dgm:pt modelId="{4526B20E-1F3A-438C-B5B6-75C200F85474}" type="pres">
      <dgm:prSet presAssocID="{19EA7A7A-B37E-4B67-97DC-BC274D0F4A4F}" presName="composite" presStyleCnt="0">
        <dgm:presLayoutVars>
          <dgm:chMax val="3"/>
          <dgm:animLvl val="lvl"/>
          <dgm:resizeHandles val="exact"/>
        </dgm:presLayoutVars>
      </dgm:prSet>
      <dgm:spPr/>
    </dgm:pt>
    <dgm:pt modelId="{79760327-FEE9-4FC5-8301-E379916FA9B3}" type="pres">
      <dgm:prSet presAssocID="{7C91D209-FD34-44FE-AD55-089566537158}" presName="gear1" presStyleLbl="node1" presStyleIdx="0" presStyleCnt="2" custLinFactNeighborX="9091" custLinFactNeighborY="5682">
        <dgm:presLayoutVars>
          <dgm:chMax val="1"/>
          <dgm:bulletEnabled val="1"/>
        </dgm:presLayoutVars>
      </dgm:prSet>
      <dgm:spPr/>
      <dgm:t>
        <a:bodyPr/>
        <a:lstStyle/>
        <a:p>
          <a:endParaRPr lang="es-ES"/>
        </a:p>
      </dgm:t>
    </dgm:pt>
    <dgm:pt modelId="{BD598C58-BF7E-4963-B7D4-864CE5F71847}" type="pres">
      <dgm:prSet presAssocID="{7C91D209-FD34-44FE-AD55-089566537158}" presName="gear1srcNode" presStyleLbl="node1" presStyleIdx="0" presStyleCnt="2"/>
      <dgm:spPr/>
      <dgm:t>
        <a:bodyPr/>
        <a:lstStyle/>
        <a:p>
          <a:endParaRPr lang="es-ES"/>
        </a:p>
      </dgm:t>
    </dgm:pt>
    <dgm:pt modelId="{1972F5B4-A7E3-4E66-BCF1-827DABE47B4F}" type="pres">
      <dgm:prSet presAssocID="{7C91D209-FD34-44FE-AD55-089566537158}" presName="gear1dstNode" presStyleLbl="node1" presStyleIdx="0" presStyleCnt="2"/>
      <dgm:spPr/>
      <dgm:t>
        <a:bodyPr/>
        <a:lstStyle/>
        <a:p>
          <a:endParaRPr lang="es-ES"/>
        </a:p>
      </dgm:t>
    </dgm:pt>
    <dgm:pt modelId="{846DDC50-DDA1-471B-8346-C0A2414CCF22}" type="pres">
      <dgm:prSet presAssocID="{379FA22C-5CC1-4C51-A411-0CDE915C9E73}" presName="gear2" presStyleLbl="node1" presStyleIdx="1" presStyleCnt="2" custScaleX="150625" custScaleY="128750">
        <dgm:presLayoutVars>
          <dgm:chMax val="1"/>
          <dgm:bulletEnabled val="1"/>
        </dgm:presLayoutVars>
      </dgm:prSet>
      <dgm:spPr/>
      <dgm:t>
        <a:bodyPr/>
        <a:lstStyle/>
        <a:p>
          <a:endParaRPr lang="es-ES"/>
        </a:p>
      </dgm:t>
    </dgm:pt>
    <dgm:pt modelId="{35F8928D-4011-45A9-880C-2772449A1542}" type="pres">
      <dgm:prSet presAssocID="{379FA22C-5CC1-4C51-A411-0CDE915C9E73}" presName="gear2srcNode" presStyleLbl="node1" presStyleIdx="1" presStyleCnt="2"/>
      <dgm:spPr/>
      <dgm:t>
        <a:bodyPr/>
        <a:lstStyle/>
        <a:p>
          <a:endParaRPr lang="es-ES"/>
        </a:p>
      </dgm:t>
    </dgm:pt>
    <dgm:pt modelId="{AAC860C0-7387-4EF6-B037-6F6C886F3224}" type="pres">
      <dgm:prSet presAssocID="{379FA22C-5CC1-4C51-A411-0CDE915C9E73}" presName="gear2dstNode" presStyleLbl="node1" presStyleIdx="1" presStyleCnt="2"/>
      <dgm:spPr/>
      <dgm:t>
        <a:bodyPr/>
        <a:lstStyle/>
        <a:p>
          <a:endParaRPr lang="es-ES"/>
        </a:p>
      </dgm:t>
    </dgm:pt>
    <dgm:pt modelId="{709599B6-4B65-433F-A980-8D5624A4A7AF}" type="pres">
      <dgm:prSet presAssocID="{B3F9C369-8FC7-4DDF-8695-1A8091C192F3}" presName="connector1" presStyleLbl="sibTrans2D1" presStyleIdx="0" presStyleCnt="2" custLinFactNeighborX="8832" custLinFactNeighborY="9619"/>
      <dgm:spPr/>
      <dgm:t>
        <a:bodyPr/>
        <a:lstStyle/>
        <a:p>
          <a:endParaRPr lang="es-ES"/>
        </a:p>
      </dgm:t>
    </dgm:pt>
    <dgm:pt modelId="{AF665E26-8195-44C6-B407-6BAFB4BE225E}" type="pres">
      <dgm:prSet presAssocID="{7C384885-477B-4D34-ABCA-006C60EE512F}" presName="connector2" presStyleLbl="sibTrans2D1" presStyleIdx="1" presStyleCnt="2" custLinFactNeighborX="-13814" custLinFactNeighborY="-9654"/>
      <dgm:spPr/>
      <dgm:t>
        <a:bodyPr/>
        <a:lstStyle/>
        <a:p>
          <a:endParaRPr lang="es-ES"/>
        </a:p>
      </dgm:t>
    </dgm:pt>
  </dgm:ptLst>
  <dgm:cxnLst>
    <dgm:cxn modelId="{0181578E-5840-4237-AE8E-B43E8B9E15F6}" type="presOf" srcId="{7C91D209-FD34-44FE-AD55-089566537158}" destId="{1972F5B4-A7E3-4E66-BCF1-827DABE47B4F}" srcOrd="2" destOrd="0" presId="urn:microsoft.com/office/officeart/2005/8/layout/gear1"/>
    <dgm:cxn modelId="{D1EFB103-CBA8-4BE7-B72D-2C51751FDFD4}" type="presOf" srcId="{7C384885-477B-4D34-ABCA-006C60EE512F}" destId="{AF665E26-8195-44C6-B407-6BAFB4BE225E}" srcOrd="0" destOrd="0" presId="urn:microsoft.com/office/officeart/2005/8/layout/gear1"/>
    <dgm:cxn modelId="{6B556278-1A3D-47B1-B8DB-6FE08E9C168E}" type="presOf" srcId="{379FA22C-5CC1-4C51-A411-0CDE915C9E73}" destId="{846DDC50-DDA1-471B-8346-C0A2414CCF22}" srcOrd="0" destOrd="0" presId="urn:microsoft.com/office/officeart/2005/8/layout/gear1"/>
    <dgm:cxn modelId="{D18880EB-61DC-44E7-9881-B7EE9121D768}" srcId="{19EA7A7A-B37E-4B67-97DC-BC274D0F4A4F}" destId="{7C91D209-FD34-44FE-AD55-089566537158}" srcOrd="0" destOrd="0" parTransId="{B5C285B4-A28F-47A0-9BEB-82261D86A818}" sibTransId="{B3F9C369-8FC7-4DDF-8695-1A8091C192F3}"/>
    <dgm:cxn modelId="{CAED3940-1D41-487F-9394-627489DC41BE}" type="presOf" srcId="{7C91D209-FD34-44FE-AD55-089566537158}" destId="{BD598C58-BF7E-4963-B7D4-864CE5F71847}" srcOrd="1" destOrd="0" presId="urn:microsoft.com/office/officeart/2005/8/layout/gear1"/>
    <dgm:cxn modelId="{93695EE2-427C-404A-B781-3FB326DF0224}" type="presOf" srcId="{379FA22C-5CC1-4C51-A411-0CDE915C9E73}" destId="{AAC860C0-7387-4EF6-B037-6F6C886F3224}" srcOrd="2" destOrd="0" presId="urn:microsoft.com/office/officeart/2005/8/layout/gear1"/>
    <dgm:cxn modelId="{F16F9E33-6924-430A-B6AF-F9B81FFC8D6A}" type="presOf" srcId="{19EA7A7A-B37E-4B67-97DC-BC274D0F4A4F}" destId="{4526B20E-1F3A-438C-B5B6-75C200F85474}" srcOrd="0" destOrd="0" presId="urn:microsoft.com/office/officeart/2005/8/layout/gear1"/>
    <dgm:cxn modelId="{9BC3A952-7928-4631-9ED3-6FE91BA960D8}" type="presOf" srcId="{B3F9C369-8FC7-4DDF-8695-1A8091C192F3}" destId="{709599B6-4B65-433F-A980-8D5624A4A7AF}" srcOrd="0" destOrd="0" presId="urn:microsoft.com/office/officeart/2005/8/layout/gear1"/>
    <dgm:cxn modelId="{4BE8524A-90BA-4AD2-B1CA-F3D81272F043}" type="presOf" srcId="{379FA22C-5CC1-4C51-A411-0CDE915C9E73}" destId="{35F8928D-4011-45A9-880C-2772449A1542}" srcOrd="1" destOrd="0" presId="urn:microsoft.com/office/officeart/2005/8/layout/gear1"/>
    <dgm:cxn modelId="{330FB283-C1BF-46C1-9474-7D89E730F319}" type="presOf" srcId="{7C91D209-FD34-44FE-AD55-089566537158}" destId="{79760327-FEE9-4FC5-8301-E379916FA9B3}" srcOrd="0" destOrd="0" presId="urn:microsoft.com/office/officeart/2005/8/layout/gear1"/>
    <dgm:cxn modelId="{A6C39ED7-EE8A-4181-9AE7-E72F2F80AF55}" srcId="{19EA7A7A-B37E-4B67-97DC-BC274D0F4A4F}" destId="{379FA22C-5CC1-4C51-A411-0CDE915C9E73}" srcOrd="1" destOrd="0" parTransId="{AAB6ABDA-8D0F-4DA5-BBFD-5E57D105FB6F}" sibTransId="{7C384885-477B-4D34-ABCA-006C60EE512F}"/>
    <dgm:cxn modelId="{FC1FE541-6A34-4DA2-95BF-1F6A4314A303}" type="presParOf" srcId="{4526B20E-1F3A-438C-B5B6-75C200F85474}" destId="{79760327-FEE9-4FC5-8301-E379916FA9B3}" srcOrd="0" destOrd="0" presId="urn:microsoft.com/office/officeart/2005/8/layout/gear1"/>
    <dgm:cxn modelId="{F172216D-637A-4F5A-9C04-3A14A39BD917}" type="presParOf" srcId="{4526B20E-1F3A-438C-B5B6-75C200F85474}" destId="{BD598C58-BF7E-4963-B7D4-864CE5F71847}" srcOrd="1" destOrd="0" presId="urn:microsoft.com/office/officeart/2005/8/layout/gear1"/>
    <dgm:cxn modelId="{BBD72AA1-9FFB-4B96-B3D0-CDDEED911541}" type="presParOf" srcId="{4526B20E-1F3A-438C-B5B6-75C200F85474}" destId="{1972F5B4-A7E3-4E66-BCF1-827DABE47B4F}" srcOrd="2" destOrd="0" presId="urn:microsoft.com/office/officeart/2005/8/layout/gear1"/>
    <dgm:cxn modelId="{E98C21D9-8A56-4209-A6AA-07C11198B6DE}" type="presParOf" srcId="{4526B20E-1F3A-438C-B5B6-75C200F85474}" destId="{846DDC50-DDA1-471B-8346-C0A2414CCF22}" srcOrd="3" destOrd="0" presId="urn:microsoft.com/office/officeart/2005/8/layout/gear1"/>
    <dgm:cxn modelId="{FDA05ACA-40BB-4850-9359-FC12E4CE54E5}" type="presParOf" srcId="{4526B20E-1F3A-438C-B5B6-75C200F85474}" destId="{35F8928D-4011-45A9-880C-2772449A1542}" srcOrd="4" destOrd="0" presId="urn:microsoft.com/office/officeart/2005/8/layout/gear1"/>
    <dgm:cxn modelId="{5EFFFAE6-23E6-43D2-9D86-5ABAEFC4F1FC}" type="presParOf" srcId="{4526B20E-1F3A-438C-B5B6-75C200F85474}" destId="{AAC860C0-7387-4EF6-B037-6F6C886F3224}" srcOrd="5" destOrd="0" presId="urn:microsoft.com/office/officeart/2005/8/layout/gear1"/>
    <dgm:cxn modelId="{D11049A0-C8E6-4AED-8752-80A00890F7CF}" type="presParOf" srcId="{4526B20E-1F3A-438C-B5B6-75C200F85474}" destId="{709599B6-4B65-433F-A980-8D5624A4A7AF}" srcOrd="6" destOrd="0" presId="urn:microsoft.com/office/officeart/2005/8/layout/gear1"/>
    <dgm:cxn modelId="{CCEEFA9F-2030-4070-9CE5-AAEAEF1C9ABF}" type="presParOf" srcId="{4526B20E-1F3A-438C-B5B6-75C200F85474}" destId="{AF665E26-8195-44C6-B407-6BAFB4BE225E}" srcOrd="7"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39FBC9-2D9E-42BC-B42F-4159307B5DE6}" type="doc">
      <dgm:prSet loTypeId="urn:microsoft.com/office/officeart/2005/8/layout/hProcess11" loCatId="process" qsTypeId="urn:microsoft.com/office/officeart/2005/8/quickstyle/3d2" qsCatId="3D" csTypeId="urn:microsoft.com/office/officeart/2005/8/colors/accent3_4" csCatId="accent3" phldr="1"/>
      <dgm:spPr/>
    </dgm:pt>
    <dgm:pt modelId="{4BC39B8A-3C3F-449C-A3B4-938B706FE561}">
      <dgm:prSet phldrT="[Texto]"/>
      <dgm:spPr/>
      <dgm:t>
        <a:bodyPr/>
        <a:lstStyle/>
        <a:p>
          <a:pPr algn="ctr"/>
          <a:r>
            <a:rPr lang="es-ES" dirty="0" smtClean="0">
              <a:solidFill>
                <a:schemeClr val="bg1"/>
              </a:solidFill>
            </a:rPr>
            <a:t>DOMINIO Y GUSTO POR EL DEPORTE</a:t>
          </a:r>
          <a:endParaRPr lang="es-ES" dirty="0">
            <a:solidFill>
              <a:schemeClr val="bg1"/>
            </a:solidFill>
          </a:endParaRPr>
        </a:p>
      </dgm:t>
    </dgm:pt>
    <dgm:pt modelId="{7DED06CA-6BCA-46A2-BC01-72DD0CFAE658}" type="parTrans" cxnId="{69703A22-7539-4CA9-9BC9-24249B8B5585}">
      <dgm:prSet/>
      <dgm:spPr/>
      <dgm:t>
        <a:bodyPr/>
        <a:lstStyle/>
        <a:p>
          <a:endParaRPr lang="es-ES"/>
        </a:p>
      </dgm:t>
    </dgm:pt>
    <dgm:pt modelId="{68D062BC-2B89-4279-BBC2-886CEDF3039F}" type="sibTrans" cxnId="{69703A22-7539-4CA9-9BC9-24249B8B5585}">
      <dgm:prSet/>
      <dgm:spPr/>
      <dgm:t>
        <a:bodyPr/>
        <a:lstStyle/>
        <a:p>
          <a:endParaRPr lang="es-ES"/>
        </a:p>
      </dgm:t>
    </dgm:pt>
    <dgm:pt modelId="{1EC3F2F3-AF9C-4866-96E3-97E753FBA2DF}">
      <dgm:prSet phldrT="[Texto]"/>
      <dgm:spPr/>
      <dgm:t>
        <a:bodyPr/>
        <a:lstStyle/>
        <a:p>
          <a:pPr algn="ctr"/>
          <a:r>
            <a:rPr lang="es-ES" dirty="0" smtClean="0">
              <a:solidFill>
                <a:schemeClr val="bg1"/>
              </a:solidFill>
            </a:rPr>
            <a:t>PRÁCTICA EFICIETE Y EFECTIVA</a:t>
          </a:r>
          <a:endParaRPr lang="es-ES" dirty="0">
            <a:solidFill>
              <a:schemeClr val="bg1"/>
            </a:solidFill>
          </a:endParaRPr>
        </a:p>
      </dgm:t>
    </dgm:pt>
    <dgm:pt modelId="{C47BD451-EB25-4EF3-B4EB-107DBE0C4835}" type="parTrans" cxnId="{6F69DFCF-5AFC-45D2-A869-6F6AC5A12445}">
      <dgm:prSet/>
      <dgm:spPr/>
      <dgm:t>
        <a:bodyPr/>
        <a:lstStyle/>
        <a:p>
          <a:endParaRPr lang="es-ES"/>
        </a:p>
      </dgm:t>
    </dgm:pt>
    <dgm:pt modelId="{970420C8-3C41-4D3A-A54B-36F23F372F87}" type="sibTrans" cxnId="{6F69DFCF-5AFC-45D2-A869-6F6AC5A12445}">
      <dgm:prSet/>
      <dgm:spPr/>
      <dgm:t>
        <a:bodyPr/>
        <a:lstStyle/>
        <a:p>
          <a:endParaRPr lang="es-ES"/>
        </a:p>
      </dgm:t>
    </dgm:pt>
    <dgm:pt modelId="{DE2EE027-C567-4238-8A72-E5CDB40DCD12}">
      <dgm:prSet phldrT="[Texto]"/>
      <dgm:spPr/>
      <dgm:t>
        <a:bodyPr/>
        <a:lstStyle/>
        <a:p>
          <a:pPr algn="ctr"/>
          <a:r>
            <a:rPr lang="es-ES" dirty="0" smtClean="0">
              <a:solidFill>
                <a:schemeClr val="bg1"/>
              </a:solidFill>
            </a:rPr>
            <a:t>DESARROLLAR TÉCNICAS Y HABILIDADES</a:t>
          </a:r>
          <a:endParaRPr lang="es-ES" dirty="0">
            <a:solidFill>
              <a:schemeClr val="bg1"/>
            </a:solidFill>
          </a:endParaRPr>
        </a:p>
      </dgm:t>
    </dgm:pt>
    <dgm:pt modelId="{190E8EC8-4E3C-4317-9E3A-C47207DB1F0E}" type="parTrans" cxnId="{9483D3D0-67DE-460D-869B-4F8B686EA3D6}">
      <dgm:prSet/>
      <dgm:spPr/>
      <dgm:t>
        <a:bodyPr/>
        <a:lstStyle/>
        <a:p>
          <a:endParaRPr lang="es-ES"/>
        </a:p>
      </dgm:t>
    </dgm:pt>
    <dgm:pt modelId="{A26B8B75-39DE-4690-8434-8743142E1369}" type="sibTrans" cxnId="{9483D3D0-67DE-460D-869B-4F8B686EA3D6}">
      <dgm:prSet/>
      <dgm:spPr/>
      <dgm:t>
        <a:bodyPr/>
        <a:lstStyle/>
        <a:p>
          <a:endParaRPr lang="es-ES"/>
        </a:p>
      </dgm:t>
    </dgm:pt>
    <dgm:pt modelId="{C3F2A8DC-4257-409A-8F9E-6A63DD48D206}" type="pres">
      <dgm:prSet presAssocID="{1839FBC9-2D9E-42BC-B42F-4159307B5DE6}" presName="Name0" presStyleCnt="0">
        <dgm:presLayoutVars>
          <dgm:dir/>
          <dgm:resizeHandles val="exact"/>
        </dgm:presLayoutVars>
      </dgm:prSet>
      <dgm:spPr/>
    </dgm:pt>
    <dgm:pt modelId="{F35AB4C2-B9EB-4711-AD8C-E1CF96C2DA41}" type="pres">
      <dgm:prSet presAssocID="{1839FBC9-2D9E-42BC-B42F-4159307B5DE6}" presName="arrow" presStyleLbl="bgShp" presStyleIdx="0" presStyleCnt="1" custLinFactNeighborX="-9901" custLinFactNeighborY="581"/>
      <dgm:spPr/>
    </dgm:pt>
    <dgm:pt modelId="{F2D6CD43-0FD2-4696-89C8-E232D1FE4EA1}" type="pres">
      <dgm:prSet presAssocID="{1839FBC9-2D9E-42BC-B42F-4159307B5DE6}" presName="points" presStyleCnt="0"/>
      <dgm:spPr/>
    </dgm:pt>
    <dgm:pt modelId="{BC36C393-F594-4930-93BE-95477197DAC4}" type="pres">
      <dgm:prSet presAssocID="{4BC39B8A-3C3F-449C-A3B4-938B706FE561}" presName="compositeA" presStyleCnt="0"/>
      <dgm:spPr/>
    </dgm:pt>
    <dgm:pt modelId="{25942084-98B1-41C1-9F65-40B800BB558E}" type="pres">
      <dgm:prSet presAssocID="{4BC39B8A-3C3F-449C-A3B4-938B706FE561}" presName="textA" presStyleLbl="revTx" presStyleIdx="0" presStyleCnt="3">
        <dgm:presLayoutVars>
          <dgm:bulletEnabled val="1"/>
        </dgm:presLayoutVars>
      </dgm:prSet>
      <dgm:spPr/>
      <dgm:t>
        <a:bodyPr/>
        <a:lstStyle/>
        <a:p>
          <a:endParaRPr lang="es-ES"/>
        </a:p>
      </dgm:t>
    </dgm:pt>
    <dgm:pt modelId="{FF2845C8-EB45-4E50-991E-8402F5727B49}" type="pres">
      <dgm:prSet presAssocID="{4BC39B8A-3C3F-449C-A3B4-938B706FE561}" presName="circleA" presStyleLbl="node1" presStyleIdx="0" presStyleCnt="3"/>
      <dgm:spPr/>
    </dgm:pt>
    <dgm:pt modelId="{CE9A0A8D-268F-4576-819E-A7B630F5ECCB}" type="pres">
      <dgm:prSet presAssocID="{4BC39B8A-3C3F-449C-A3B4-938B706FE561}" presName="spaceA" presStyleCnt="0"/>
      <dgm:spPr/>
    </dgm:pt>
    <dgm:pt modelId="{588C08F0-C1A2-4BAA-80C7-DC89AF290227}" type="pres">
      <dgm:prSet presAssocID="{68D062BC-2B89-4279-BBC2-886CEDF3039F}" presName="space" presStyleCnt="0"/>
      <dgm:spPr/>
    </dgm:pt>
    <dgm:pt modelId="{BACAF167-88F5-49F4-BEC8-887691CFE18D}" type="pres">
      <dgm:prSet presAssocID="{1EC3F2F3-AF9C-4866-96E3-97E753FBA2DF}" presName="compositeB" presStyleCnt="0"/>
      <dgm:spPr/>
    </dgm:pt>
    <dgm:pt modelId="{330A88C6-0B44-4048-AF8C-F36955659762}" type="pres">
      <dgm:prSet presAssocID="{1EC3F2F3-AF9C-4866-96E3-97E753FBA2DF}" presName="textB" presStyleLbl="revTx" presStyleIdx="1" presStyleCnt="3">
        <dgm:presLayoutVars>
          <dgm:bulletEnabled val="1"/>
        </dgm:presLayoutVars>
      </dgm:prSet>
      <dgm:spPr/>
      <dgm:t>
        <a:bodyPr/>
        <a:lstStyle/>
        <a:p>
          <a:endParaRPr lang="es-ES"/>
        </a:p>
      </dgm:t>
    </dgm:pt>
    <dgm:pt modelId="{F207C203-B78B-40AD-B834-93751E86FEF7}" type="pres">
      <dgm:prSet presAssocID="{1EC3F2F3-AF9C-4866-96E3-97E753FBA2DF}" presName="circleB" presStyleLbl="node1" presStyleIdx="1" presStyleCnt="3"/>
      <dgm:spPr/>
    </dgm:pt>
    <dgm:pt modelId="{03C2B94A-4B42-4D28-8B98-002D07202222}" type="pres">
      <dgm:prSet presAssocID="{1EC3F2F3-AF9C-4866-96E3-97E753FBA2DF}" presName="spaceB" presStyleCnt="0"/>
      <dgm:spPr/>
    </dgm:pt>
    <dgm:pt modelId="{9A26D336-6BB4-4096-8300-B0F41770EE34}" type="pres">
      <dgm:prSet presAssocID="{970420C8-3C41-4D3A-A54B-36F23F372F87}" presName="space" presStyleCnt="0"/>
      <dgm:spPr/>
    </dgm:pt>
    <dgm:pt modelId="{E1AE377C-969B-4F1C-B9A3-BDAB9E35F4C6}" type="pres">
      <dgm:prSet presAssocID="{DE2EE027-C567-4238-8A72-E5CDB40DCD12}" presName="compositeA" presStyleCnt="0"/>
      <dgm:spPr/>
    </dgm:pt>
    <dgm:pt modelId="{6B6D50EC-5F77-4361-94E2-828284860A16}" type="pres">
      <dgm:prSet presAssocID="{DE2EE027-C567-4238-8A72-E5CDB40DCD12}" presName="textA" presStyleLbl="revTx" presStyleIdx="2" presStyleCnt="3" custScaleX="80504">
        <dgm:presLayoutVars>
          <dgm:bulletEnabled val="1"/>
        </dgm:presLayoutVars>
      </dgm:prSet>
      <dgm:spPr/>
      <dgm:t>
        <a:bodyPr/>
        <a:lstStyle/>
        <a:p>
          <a:endParaRPr lang="es-ES"/>
        </a:p>
      </dgm:t>
    </dgm:pt>
    <dgm:pt modelId="{0AF0D5A3-3E01-4B04-A3A6-B73302E7A355}" type="pres">
      <dgm:prSet presAssocID="{DE2EE027-C567-4238-8A72-E5CDB40DCD12}" presName="circleA" presStyleLbl="node1" presStyleIdx="2" presStyleCnt="3"/>
      <dgm:spPr/>
    </dgm:pt>
    <dgm:pt modelId="{5AB35A35-B2B4-4E36-9937-F39FEA050801}" type="pres">
      <dgm:prSet presAssocID="{DE2EE027-C567-4238-8A72-E5CDB40DCD12}" presName="spaceA" presStyleCnt="0"/>
      <dgm:spPr/>
    </dgm:pt>
  </dgm:ptLst>
  <dgm:cxnLst>
    <dgm:cxn modelId="{873B8582-91EB-4D41-A935-DF115296EC75}" type="presOf" srcId="{4BC39B8A-3C3F-449C-A3B4-938B706FE561}" destId="{25942084-98B1-41C1-9F65-40B800BB558E}" srcOrd="0" destOrd="0" presId="urn:microsoft.com/office/officeart/2005/8/layout/hProcess11"/>
    <dgm:cxn modelId="{4DFEDF12-37D8-4F59-8164-808F83147486}" type="presOf" srcId="{1EC3F2F3-AF9C-4866-96E3-97E753FBA2DF}" destId="{330A88C6-0B44-4048-AF8C-F36955659762}" srcOrd="0" destOrd="0" presId="urn:microsoft.com/office/officeart/2005/8/layout/hProcess11"/>
    <dgm:cxn modelId="{6F69DFCF-5AFC-45D2-A869-6F6AC5A12445}" srcId="{1839FBC9-2D9E-42BC-B42F-4159307B5DE6}" destId="{1EC3F2F3-AF9C-4866-96E3-97E753FBA2DF}" srcOrd="1" destOrd="0" parTransId="{C47BD451-EB25-4EF3-B4EB-107DBE0C4835}" sibTransId="{970420C8-3C41-4D3A-A54B-36F23F372F87}"/>
    <dgm:cxn modelId="{9483D3D0-67DE-460D-869B-4F8B686EA3D6}" srcId="{1839FBC9-2D9E-42BC-B42F-4159307B5DE6}" destId="{DE2EE027-C567-4238-8A72-E5CDB40DCD12}" srcOrd="2" destOrd="0" parTransId="{190E8EC8-4E3C-4317-9E3A-C47207DB1F0E}" sibTransId="{A26B8B75-39DE-4690-8434-8743142E1369}"/>
    <dgm:cxn modelId="{66197A5C-24EB-47FA-A2D5-3089047C021B}" type="presOf" srcId="{1839FBC9-2D9E-42BC-B42F-4159307B5DE6}" destId="{C3F2A8DC-4257-409A-8F9E-6A63DD48D206}" srcOrd="0" destOrd="0" presId="urn:microsoft.com/office/officeart/2005/8/layout/hProcess11"/>
    <dgm:cxn modelId="{CC4084D6-978A-4CB3-B3C1-9CF82B0C7E7E}" type="presOf" srcId="{DE2EE027-C567-4238-8A72-E5CDB40DCD12}" destId="{6B6D50EC-5F77-4361-94E2-828284860A16}" srcOrd="0" destOrd="0" presId="urn:microsoft.com/office/officeart/2005/8/layout/hProcess11"/>
    <dgm:cxn modelId="{69703A22-7539-4CA9-9BC9-24249B8B5585}" srcId="{1839FBC9-2D9E-42BC-B42F-4159307B5DE6}" destId="{4BC39B8A-3C3F-449C-A3B4-938B706FE561}" srcOrd="0" destOrd="0" parTransId="{7DED06CA-6BCA-46A2-BC01-72DD0CFAE658}" sibTransId="{68D062BC-2B89-4279-BBC2-886CEDF3039F}"/>
    <dgm:cxn modelId="{29D2BDBE-7151-4CC5-9BE2-96798093148F}" type="presParOf" srcId="{C3F2A8DC-4257-409A-8F9E-6A63DD48D206}" destId="{F35AB4C2-B9EB-4711-AD8C-E1CF96C2DA41}" srcOrd="0" destOrd="0" presId="urn:microsoft.com/office/officeart/2005/8/layout/hProcess11"/>
    <dgm:cxn modelId="{1FF1FFF5-1E3F-47AB-90E4-03A23AA583AC}" type="presParOf" srcId="{C3F2A8DC-4257-409A-8F9E-6A63DD48D206}" destId="{F2D6CD43-0FD2-4696-89C8-E232D1FE4EA1}" srcOrd="1" destOrd="0" presId="urn:microsoft.com/office/officeart/2005/8/layout/hProcess11"/>
    <dgm:cxn modelId="{68431B5D-1D78-4B32-8C20-1A8F3C93E1EC}" type="presParOf" srcId="{F2D6CD43-0FD2-4696-89C8-E232D1FE4EA1}" destId="{BC36C393-F594-4930-93BE-95477197DAC4}" srcOrd="0" destOrd="0" presId="urn:microsoft.com/office/officeart/2005/8/layout/hProcess11"/>
    <dgm:cxn modelId="{F7B2446F-BB0C-44AD-B9A4-3E0F0389E05F}" type="presParOf" srcId="{BC36C393-F594-4930-93BE-95477197DAC4}" destId="{25942084-98B1-41C1-9F65-40B800BB558E}" srcOrd="0" destOrd="0" presId="urn:microsoft.com/office/officeart/2005/8/layout/hProcess11"/>
    <dgm:cxn modelId="{9C45AD45-7248-487B-AC71-B1C8A400F600}" type="presParOf" srcId="{BC36C393-F594-4930-93BE-95477197DAC4}" destId="{FF2845C8-EB45-4E50-991E-8402F5727B49}" srcOrd="1" destOrd="0" presId="urn:microsoft.com/office/officeart/2005/8/layout/hProcess11"/>
    <dgm:cxn modelId="{DABF6CD8-5C90-400C-8AE0-840E8322C7EB}" type="presParOf" srcId="{BC36C393-F594-4930-93BE-95477197DAC4}" destId="{CE9A0A8D-268F-4576-819E-A7B630F5ECCB}" srcOrd="2" destOrd="0" presId="urn:microsoft.com/office/officeart/2005/8/layout/hProcess11"/>
    <dgm:cxn modelId="{3282110E-EAA6-44C0-931B-C9D020CA64BC}" type="presParOf" srcId="{F2D6CD43-0FD2-4696-89C8-E232D1FE4EA1}" destId="{588C08F0-C1A2-4BAA-80C7-DC89AF290227}" srcOrd="1" destOrd="0" presId="urn:microsoft.com/office/officeart/2005/8/layout/hProcess11"/>
    <dgm:cxn modelId="{84640AA8-6918-449A-A218-B91FF0A80BAF}" type="presParOf" srcId="{F2D6CD43-0FD2-4696-89C8-E232D1FE4EA1}" destId="{BACAF167-88F5-49F4-BEC8-887691CFE18D}" srcOrd="2" destOrd="0" presId="urn:microsoft.com/office/officeart/2005/8/layout/hProcess11"/>
    <dgm:cxn modelId="{5C1369D5-0773-4302-8455-378C4A2ED4ED}" type="presParOf" srcId="{BACAF167-88F5-49F4-BEC8-887691CFE18D}" destId="{330A88C6-0B44-4048-AF8C-F36955659762}" srcOrd="0" destOrd="0" presId="urn:microsoft.com/office/officeart/2005/8/layout/hProcess11"/>
    <dgm:cxn modelId="{925D9085-C70D-4076-8979-AF96B1423738}" type="presParOf" srcId="{BACAF167-88F5-49F4-BEC8-887691CFE18D}" destId="{F207C203-B78B-40AD-B834-93751E86FEF7}" srcOrd="1" destOrd="0" presId="urn:microsoft.com/office/officeart/2005/8/layout/hProcess11"/>
    <dgm:cxn modelId="{8A8DC184-86C5-4716-82AC-3E6ACF28F46A}" type="presParOf" srcId="{BACAF167-88F5-49F4-BEC8-887691CFE18D}" destId="{03C2B94A-4B42-4D28-8B98-002D07202222}" srcOrd="2" destOrd="0" presId="urn:microsoft.com/office/officeart/2005/8/layout/hProcess11"/>
    <dgm:cxn modelId="{FF09C3A3-F4AD-4C5B-B7C6-69100C79EBBB}" type="presParOf" srcId="{F2D6CD43-0FD2-4696-89C8-E232D1FE4EA1}" destId="{9A26D336-6BB4-4096-8300-B0F41770EE34}" srcOrd="3" destOrd="0" presId="urn:microsoft.com/office/officeart/2005/8/layout/hProcess11"/>
    <dgm:cxn modelId="{EF8F869D-E7B1-4C57-8C23-BF9C3230F43A}" type="presParOf" srcId="{F2D6CD43-0FD2-4696-89C8-E232D1FE4EA1}" destId="{E1AE377C-969B-4F1C-B9A3-BDAB9E35F4C6}" srcOrd="4" destOrd="0" presId="urn:microsoft.com/office/officeart/2005/8/layout/hProcess11"/>
    <dgm:cxn modelId="{B7EF8958-9C08-4B36-8B14-876848EF62A1}" type="presParOf" srcId="{E1AE377C-969B-4F1C-B9A3-BDAB9E35F4C6}" destId="{6B6D50EC-5F77-4361-94E2-828284860A16}" srcOrd="0" destOrd="0" presId="urn:microsoft.com/office/officeart/2005/8/layout/hProcess11"/>
    <dgm:cxn modelId="{5EC78FB2-67D8-44A9-96FE-8B406AD2366C}" type="presParOf" srcId="{E1AE377C-969B-4F1C-B9A3-BDAB9E35F4C6}" destId="{0AF0D5A3-3E01-4B04-A3A6-B73302E7A355}" srcOrd="1" destOrd="0" presId="urn:microsoft.com/office/officeart/2005/8/layout/hProcess11"/>
    <dgm:cxn modelId="{3FF818BD-3DA6-47C3-8354-C7C1EAD5F87E}" type="presParOf" srcId="{E1AE377C-969B-4F1C-B9A3-BDAB9E35F4C6}" destId="{5AB35A35-B2B4-4E36-9937-F39FEA050801}" srcOrd="2" destOrd="0" presId="urn:microsoft.com/office/officeart/2005/8/layout/hProcess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439DFA-5AE5-4349-983A-ABD5170A1AD1}" type="doc">
      <dgm:prSet loTypeId="urn:microsoft.com/office/officeart/2005/8/layout/arrow3" loCatId="relationship" qsTypeId="urn:microsoft.com/office/officeart/2005/8/quickstyle/3d3" qsCatId="3D" csTypeId="urn:microsoft.com/office/officeart/2005/8/colors/accent5_5" csCatId="accent5" phldr="1"/>
      <dgm:spPr/>
      <dgm:t>
        <a:bodyPr/>
        <a:lstStyle/>
        <a:p>
          <a:endParaRPr lang="es-ES"/>
        </a:p>
      </dgm:t>
    </dgm:pt>
    <dgm:pt modelId="{76AE4AF8-4F11-43E4-8DD1-A4A7463616DC}">
      <dgm:prSet phldrT="[Texto]" custT="1"/>
      <dgm:spPr/>
      <dgm:t>
        <a:bodyPr/>
        <a:lstStyle/>
        <a:p>
          <a:pPr algn="just"/>
          <a:r>
            <a:rPr lang="es-MX" sz="2000" dirty="0" smtClean="0">
              <a:solidFill>
                <a:schemeClr val="bg1"/>
              </a:solidFill>
            </a:rPr>
            <a:t>Analizar las disciplinas deportivas que practican los Cadetes y determinar su influencia en su perfil profesional y formación integral mediante  un estudio de cada uno de los deportes que ofrece la Institución. </a:t>
          </a:r>
          <a:endParaRPr lang="es-ES" sz="2000" dirty="0">
            <a:solidFill>
              <a:schemeClr val="bg1"/>
            </a:solidFill>
          </a:endParaRPr>
        </a:p>
      </dgm:t>
    </dgm:pt>
    <dgm:pt modelId="{A9502380-B7E0-4182-B037-A0E88BDDBD25}" type="parTrans" cxnId="{0AD16367-F218-42E2-A656-260BDD82292D}">
      <dgm:prSet/>
      <dgm:spPr/>
      <dgm:t>
        <a:bodyPr/>
        <a:lstStyle/>
        <a:p>
          <a:endParaRPr lang="es-ES"/>
        </a:p>
      </dgm:t>
    </dgm:pt>
    <dgm:pt modelId="{FF390A0F-B7EF-4BF1-B3C0-5F507D226880}" type="sibTrans" cxnId="{0AD16367-F218-42E2-A656-260BDD82292D}">
      <dgm:prSet/>
      <dgm:spPr/>
      <dgm:t>
        <a:bodyPr/>
        <a:lstStyle/>
        <a:p>
          <a:endParaRPr lang="es-ES"/>
        </a:p>
      </dgm:t>
    </dgm:pt>
    <dgm:pt modelId="{908129E7-D29B-48E2-8B29-4FE00010A1E3}">
      <dgm:prSet phldrT="[Texto]" custT="1"/>
      <dgm:spPr/>
      <dgm:t>
        <a:bodyPr/>
        <a:lstStyle/>
        <a:p>
          <a:pPr algn="just"/>
          <a:r>
            <a:rPr lang="es-MX" sz="1800" dirty="0" smtClean="0">
              <a:solidFill>
                <a:schemeClr val="bg1"/>
              </a:solidFill>
            </a:rPr>
            <a:t>Identificar las disciplinas deportivas más  aprovechadas por los Cadetes para mejorar su práctica y enseñanza y alcanzar un excelente desempeño físico. </a:t>
          </a:r>
        </a:p>
        <a:p>
          <a:pPr algn="just"/>
          <a:r>
            <a:rPr lang="es-MX" sz="1800" dirty="0" smtClean="0">
              <a:solidFill>
                <a:schemeClr val="bg1"/>
              </a:solidFill>
            </a:rPr>
            <a:t>Diagnosticar debilidades físicas  para adoptar medidas. </a:t>
          </a:r>
        </a:p>
        <a:p>
          <a:pPr algn="just"/>
          <a:r>
            <a:rPr lang="es-MX" sz="1800" dirty="0" smtClean="0">
              <a:solidFill>
                <a:schemeClr val="bg1"/>
              </a:solidFill>
            </a:rPr>
            <a:t>Fomentar la práctica de nuevas disciplinas deportivas. </a:t>
          </a:r>
        </a:p>
        <a:p>
          <a:pPr algn="just"/>
          <a:r>
            <a:rPr lang="es-MX" sz="1800" dirty="0" smtClean="0">
              <a:solidFill>
                <a:schemeClr val="bg1"/>
              </a:solidFill>
            </a:rPr>
            <a:t>Establecer las causas que producen el bajo rendimiento físico.</a:t>
          </a:r>
          <a:endParaRPr lang="es-ES" sz="1800" dirty="0">
            <a:solidFill>
              <a:schemeClr val="bg1"/>
            </a:solidFill>
          </a:endParaRPr>
        </a:p>
      </dgm:t>
    </dgm:pt>
    <dgm:pt modelId="{C250B376-407A-4A20-801D-EF4378614F84}" type="parTrans" cxnId="{2214E3CA-B1D5-4EA1-83FC-CF6BA009392E}">
      <dgm:prSet/>
      <dgm:spPr/>
      <dgm:t>
        <a:bodyPr/>
        <a:lstStyle/>
        <a:p>
          <a:endParaRPr lang="es-ES"/>
        </a:p>
      </dgm:t>
    </dgm:pt>
    <dgm:pt modelId="{83685816-7D0F-4189-BECB-960A207B5F83}" type="sibTrans" cxnId="{2214E3CA-B1D5-4EA1-83FC-CF6BA009392E}">
      <dgm:prSet/>
      <dgm:spPr/>
      <dgm:t>
        <a:bodyPr/>
        <a:lstStyle/>
        <a:p>
          <a:endParaRPr lang="es-ES"/>
        </a:p>
      </dgm:t>
    </dgm:pt>
    <dgm:pt modelId="{65185112-4BDB-4D11-8AA6-8CECF59DE2A4}" type="pres">
      <dgm:prSet presAssocID="{4E439DFA-5AE5-4349-983A-ABD5170A1AD1}" presName="compositeShape" presStyleCnt="0">
        <dgm:presLayoutVars>
          <dgm:chMax val="2"/>
          <dgm:dir/>
          <dgm:resizeHandles val="exact"/>
        </dgm:presLayoutVars>
      </dgm:prSet>
      <dgm:spPr/>
      <dgm:t>
        <a:bodyPr/>
        <a:lstStyle/>
        <a:p>
          <a:endParaRPr lang="es-ES"/>
        </a:p>
      </dgm:t>
    </dgm:pt>
    <dgm:pt modelId="{5F3CFBAC-6AE7-4C75-A6AA-B8847DE7D345}" type="pres">
      <dgm:prSet presAssocID="{4E439DFA-5AE5-4349-983A-ABD5170A1AD1}" presName="divider" presStyleLbl="fgShp" presStyleIdx="0" presStyleCnt="1" custAng="58756"/>
      <dgm:spPr/>
    </dgm:pt>
    <dgm:pt modelId="{EC6D536B-E3B9-4C8D-8160-0437056F9019}" type="pres">
      <dgm:prSet presAssocID="{76AE4AF8-4F11-43E4-8DD1-A4A7463616DC}" presName="downArrow" presStyleLbl="node1" presStyleIdx="0" presStyleCnt="2" custScaleX="144484"/>
      <dgm:spPr/>
    </dgm:pt>
    <dgm:pt modelId="{43A35015-DAC1-4C97-9F44-321C0F3428D4}" type="pres">
      <dgm:prSet presAssocID="{76AE4AF8-4F11-43E4-8DD1-A4A7463616DC}" presName="downArrowText" presStyleLbl="revTx" presStyleIdx="0" presStyleCnt="2" custScaleY="109751" custLinFactNeighborY="5669">
        <dgm:presLayoutVars>
          <dgm:bulletEnabled val="1"/>
        </dgm:presLayoutVars>
      </dgm:prSet>
      <dgm:spPr/>
      <dgm:t>
        <a:bodyPr/>
        <a:lstStyle/>
        <a:p>
          <a:endParaRPr lang="es-ES"/>
        </a:p>
      </dgm:t>
    </dgm:pt>
    <dgm:pt modelId="{C8A91F90-90EF-46DC-A726-5F2109411E34}" type="pres">
      <dgm:prSet presAssocID="{908129E7-D29B-48E2-8B29-4FE00010A1E3}" presName="upArrow" presStyleLbl="node1" presStyleIdx="1" presStyleCnt="2" custScaleX="126785"/>
      <dgm:spPr/>
    </dgm:pt>
    <dgm:pt modelId="{C9ADA046-5868-4FE8-ABCD-E7B0EE22A403}" type="pres">
      <dgm:prSet presAssocID="{908129E7-D29B-48E2-8B29-4FE00010A1E3}" presName="upArrowText" presStyleLbl="revTx" presStyleIdx="1" presStyleCnt="2" custScaleX="154701" custLinFactNeighborY="2835">
        <dgm:presLayoutVars>
          <dgm:bulletEnabled val="1"/>
        </dgm:presLayoutVars>
      </dgm:prSet>
      <dgm:spPr/>
      <dgm:t>
        <a:bodyPr/>
        <a:lstStyle/>
        <a:p>
          <a:endParaRPr lang="es-ES"/>
        </a:p>
      </dgm:t>
    </dgm:pt>
  </dgm:ptLst>
  <dgm:cxnLst>
    <dgm:cxn modelId="{2214E3CA-B1D5-4EA1-83FC-CF6BA009392E}" srcId="{4E439DFA-5AE5-4349-983A-ABD5170A1AD1}" destId="{908129E7-D29B-48E2-8B29-4FE00010A1E3}" srcOrd="1" destOrd="0" parTransId="{C250B376-407A-4A20-801D-EF4378614F84}" sibTransId="{83685816-7D0F-4189-BECB-960A207B5F83}"/>
    <dgm:cxn modelId="{7D5A4940-4DE6-495C-AA4C-BDED47F0016A}" type="presOf" srcId="{76AE4AF8-4F11-43E4-8DD1-A4A7463616DC}" destId="{43A35015-DAC1-4C97-9F44-321C0F3428D4}" srcOrd="0" destOrd="0" presId="urn:microsoft.com/office/officeart/2005/8/layout/arrow3"/>
    <dgm:cxn modelId="{0AD16367-F218-42E2-A656-260BDD82292D}" srcId="{4E439DFA-5AE5-4349-983A-ABD5170A1AD1}" destId="{76AE4AF8-4F11-43E4-8DD1-A4A7463616DC}" srcOrd="0" destOrd="0" parTransId="{A9502380-B7E0-4182-B037-A0E88BDDBD25}" sibTransId="{FF390A0F-B7EF-4BF1-B3C0-5F507D226880}"/>
    <dgm:cxn modelId="{8270C30D-B470-4927-AD9E-44EA654D58C3}" type="presOf" srcId="{908129E7-D29B-48E2-8B29-4FE00010A1E3}" destId="{C9ADA046-5868-4FE8-ABCD-E7B0EE22A403}" srcOrd="0" destOrd="0" presId="urn:microsoft.com/office/officeart/2005/8/layout/arrow3"/>
    <dgm:cxn modelId="{9457531F-6C01-4884-826D-B570CBB57D54}" type="presOf" srcId="{4E439DFA-5AE5-4349-983A-ABD5170A1AD1}" destId="{65185112-4BDB-4D11-8AA6-8CECF59DE2A4}" srcOrd="0" destOrd="0" presId="urn:microsoft.com/office/officeart/2005/8/layout/arrow3"/>
    <dgm:cxn modelId="{C9B6B144-F791-4CEF-BC66-A574D253B076}" type="presParOf" srcId="{65185112-4BDB-4D11-8AA6-8CECF59DE2A4}" destId="{5F3CFBAC-6AE7-4C75-A6AA-B8847DE7D345}" srcOrd="0" destOrd="0" presId="urn:microsoft.com/office/officeart/2005/8/layout/arrow3"/>
    <dgm:cxn modelId="{FF2D8D19-FB68-46B0-B7BF-9613613718E2}" type="presParOf" srcId="{65185112-4BDB-4D11-8AA6-8CECF59DE2A4}" destId="{EC6D536B-E3B9-4C8D-8160-0437056F9019}" srcOrd="1" destOrd="0" presId="urn:microsoft.com/office/officeart/2005/8/layout/arrow3"/>
    <dgm:cxn modelId="{C33D8CF3-185E-4DF7-88DF-D234EA9AC583}" type="presParOf" srcId="{65185112-4BDB-4D11-8AA6-8CECF59DE2A4}" destId="{43A35015-DAC1-4C97-9F44-321C0F3428D4}" srcOrd="2" destOrd="0" presId="urn:microsoft.com/office/officeart/2005/8/layout/arrow3"/>
    <dgm:cxn modelId="{FDFCDC81-4E06-4191-99B8-87C8C0C3D468}" type="presParOf" srcId="{65185112-4BDB-4D11-8AA6-8CECF59DE2A4}" destId="{C8A91F90-90EF-46DC-A726-5F2109411E34}" srcOrd="3" destOrd="0" presId="urn:microsoft.com/office/officeart/2005/8/layout/arrow3"/>
    <dgm:cxn modelId="{2411A56B-B894-4D5B-A9D7-363DEB66C20A}" type="presParOf" srcId="{65185112-4BDB-4D11-8AA6-8CECF59DE2A4}" destId="{C9ADA046-5868-4FE8-ABCD-E7B0EE22A403}"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C8C08B-694B-41F7-AFFD-7DF30E5EC4BC}" type="doc">
      <dgm:prSet loTypeId="urn:microsoft.com/office/officeart/2005/8/layout/vList6" loCatId="list" qsTypeId="urn:microsoft.com/office/officeart/2005/8/quickstyle/3d1" qsCatId="3D" csTypeId="urn:microsoft.com/office/officeart/2005/8/colors/accent1_4" csCatId="accent1" phldr="1"/>
      <dgm:spPr/>
      <dgm:t>
        <a:bodyPr/>
        <a:lstStyle/>
        <a:p>
          <a:endParaRPr lang="es-EC"/>
        </a:p>
      </dgm:t>
    </dgm:pt>
    <dgm:pt modelId="{1BF1CDBC-E7CB-4D5C-BAD1-6D19C82957C7}">
      <dgm:prSet phldrT="[Texto]"/>
      <dgm:spPr/>
      <dgm:t>
        <a:bodyPr/>
        <a:lstStyle/>
        <a:p>
          <a:r>
            <a:rPr lang="es-EC" b="1" dirty="0" smtClean="0"/>
            <a:t>VARIABLE INDEPENDIENTE</a:t>
          </a:r>
          <a:endParaRPr lang="es-EC" b="1" dirty="0"/>
        </a:p>
      </dgm:t>
    </dgm:pt>
    <dgm:pt modelId="{4814F7E3-C7CC-4261-9071-BDFC3BC66FF3}" type="parTrans" cxnId="{39E6869C-3009-45EC-B0D1-09CBB9DDBF2B}">
      <dgm:prSet/>
      <dgm:spPr/>
      <dgm:t>
        <a:bodyPr/>
        <a:lstStyle/>
        <a:p>
          <a:endParaRPr lang="es-EC"/>
        </a:p>
      </dgm:t>
    </dgm:pt>
    <dgm:pt modelId="{72E2A52C-C69C-4248-B9B2-470A573DDCF3}" type="sibTrans" cxnId="{39E6869C-3009-45EC-B0D1-09CBB9DDBF2B}">
      <dgm:prSet/>
      <dgm:spPr/>
      <dgm:t>
        <a:bodyPr/>
        <a:lstStyle/>
        <a:p>
          <a:endParaRPr lang="es-EC"/>
        </a:p>
      </dgm:t>
    </dgm:pt>
    <dgm:pt modelId="{461FD92B-AB77-4461-A7B8-BBD0518DC045}">
      <dgm:prSet phldrT="[Texto]"/>
      <dgm:spPr/>
      <dgm:t>
        <a:bodyPr/>
        <a:lstStyle/>
        <a:p>
          <a:pPr algn="ctr"/>
          <a:r>
            <a:rPr lang="es-EC" dirty="0" smtClean="0"/>
            <a:t>CUMPLIMIENTO CABAL DEL PROGRAMA DE ENTRENAMIENTO</a:t>
          </a:r>
          <a:endParaRPr lang="es-EC" dirty="0"/>
        </a:p>
      </dgm:t>
    </dgm:pt>
    <dgm:pt modelId="{FEC80595-6746-458E-992D-A82F1EB71DFE}" type="parTrans" cxnId="{0D0AD33C-3442-4EE2-9101-A6D86495B998}">
      <dgm:prSet/>
      <dgm:spPr/>
      <dgm:t>
        <a:bodyPr/>
        <a:lstStyle/>
        <a:p>
          <a:endParaRPr lang="es-EC"/>
        </a:p>
      </dgm:t>
    </dgm:pt>
    <dgm:pt modelId="{EC80B4E4-D7AD-46DC-ACFE-248B67041062}" type="sibTrans" cxnId="{0D0AD33C-3442-4EE2-9101-A6D86495B998}">
      <dgm:prSet/>
      <dgm:spPr/>
      <dgm:t>
        <a:bodyPr/>
        <a:lstStyle/>
        <a:p>
          <a:endParaRPr lang="es-EC"/>
        </a:p>
      </dgm:t>
    </dgm:pt>
    <dgm:pt modelId="{58C5EAC5-7295-49C9-91FD-D2C3D1527015}">
      <dgm:prSet phldrT="[Texto]"/>
      <dgm:spPr/>
      <dgm:t>
        <a:bodyPr/>
        <a:lstStyle/>
        <a:p>
          <a:r>
            <a:rPr lang="es-EC" b="1" dirty="0" smtClean="0"/>
            <a:t>VARIABLE DEPENDIENTE</a:t>
          </a:r>
          <a:endParaRPr lang="es-EC" b="1" dirty="0"/>
        </a:p>
      </dgm:t>
    </dgm:pt>
    <dgm:pt modelId="{068AD85B-56B5-4324-BD53-0D06B8C9AE15}" type="parTrans" cxnId="{2E3846F5-92A7-4782-A2A3-4416DA880BBF}">
      <dgm:prSet/>
      <dgm:spPr/>
      <dgm:t>
        <a:bodyPr/>
        <a:lstStyle/>
        <a:p>
          <a:endParaRPr lang="es-EC"/>
        </a:p>
      </dgm:t>
    </dgm:pt>
    <dgm:pt modelId="{885B211E-D51F-48F1-9EEF-325F744935C2}" type="sibTrans" cxnId="{2E3846F5-92A7-4782-A2A3-4416DA880BBF}">
      <dgm:prSet/>
      <dgm:spPr/>
      <dgm:t>
        <a:bodyPr/>
        <a:lstStyle/>
        <a:p>
          <a:endParaRPr lang="es-EC"/>
        </a:p>
      </dgm:t>
    </dgm:pt>
    <dgm:pt modelId="{C1A875CF-EB36-403A-92E3-4612C69A7C69}">
      <dgm:prSet phldrT="[Texto]"/>
      <dgm:spPr/>
      <dgm:t>
        <a:bodyPr/>
        <a:lstStyle/>
        <a:p>
          <a:r>
            <a:rPr lang="es-EC" dirty="0" smtClean="0"/>
            <a:t>ALCANZAR UN MEJOR DESEMPEÑO FÍSICO</a:t>
          </a:r>
          <a:endParaRPr lang="es-EC" dirty="0"/>
        </a:p>
      </dgm:t>
    </dgm:pt>
    <dgm:pt modelId="{8D2EA114-31C4-4F41-B1C2-E5CB57390EBE}" type="parTrans" cxnId="{75E870CE-0F27-4F09-AD6D-A69113654668}">
      <dgm:prSet/>
      <dgm:spPr/>
      <dgm:t>
        <a:bodyPr/>
        <a:lstStyle/>
        <a:p>
          <a:endParaRPr lang="es-EC"/>
        </a:p>
      </dgm:t>
    </dgm:pt>
    <dgm:pt modelId="{22A8A374-A989-4C0C-8636-052E198CB5F8}" type="sibTrans" cxnId="{75E870CE-0F27-4F09-AD6D-A69113654668}">
      <dgm:prSet/>
      <dgm:spPr/>
      <dgm:t>
        <a:bodyPr/>
        <a:lstStyle/>
        <a:p>
          <a:endParaRPr lang="es-EC"/>
        </a:p>
      </dgm:t>
    </dgm:pt>
    <dgm:pt modelId="{ACC9DE60-0C61-4AF1-A601-644A78BC3C4C}" type="pres">
      <dgm:prSet presAssocID="{64C8C08B-694B-41F7-AFFD-7DF30E5EC4BC}" presName="Name0" presStyleCnt="0">
        <dgm:presLayoutVars>
          <dgm:dir/>
          <dgm:animLvl val="lvl"/>
          <dgm:resizeHandles/>
        </dgm:presLayoutVars>
      </dgm:prSet>
      <dgm:spPr/>
      <dgm:t>
        <a:bodyPr/>
        <a:lstStyle/>
        <a:p>
          <a:endParaRPr lang="es-EC"/>
        </a:p>
      </dgm:t>
    </dgm:pt>
    <dgm:pt modelId="{BBC8ADBC-22AA-4E80-853F-B00B23D6A4A2}" type="pres">
      <dgm:prSet presAssocID="{1BF1CDBC-E7CB-4D5C-BAD1-6D19C82957C7}" presName="linNode" presStyleCnt="0"/>
      <dgm:spPr/>
    </dgm:pt>
    <dgm:pt modelId="{92E07374-352A-46EA-BF18-4030FEB684D5}" type="pres">
      <dgm:prSet presAssocID="{1BF1CDBC-E7CB-4D5C-BAD1-6D19C82957C7}" presName="parentShp" presStyleLbl="node1" presStyleIdx="0" presStyleCnt="2">
        <dgm:presLayoutVars>
          <dgm:bulletEnabled val="1"/>
        </dgm:presLayoutVars>
      </dgm:prSet>
      <dgm:spPr/>
      <dgm:t>
        <a:bodyPr/>
        <a:lstStyle/>
        <a:p>
          <a:endParaRPr lang="es-EC"/>
        </a:p>
      </dgm:t>
    </dgm:pt>
    <dgm:pt modelId="{ACB5CF7C-FAD3-4C83-A280-4DBEEE8388B7}" type="pres">
      <dgm:prSet presAssocID="{1BF1CDBC-E7CB-4D5C-BAD1-6D19C82957C7}" presName="childShp" presStyleLbl="bgAccFollowNode1" presStyleIdx="0" presStyleCnt="2">
        <dgm:presLayoutVars>
          <dgm:bulletEnabled val="1"/>
        </dgm:presLayoutVars>
      </dgm:prSet>
      <dgm:spPr/>
      <dgm:t>
        <a:bodyPr/>
        <a:lstStyle/>
        <a:p>
          <a:endParaRPr lang="es-EC"/>
        </a:p>
      </dgm:t>
    </dgm:pt>
    <dgm:pt modelId="{FF645F48-7EA1-48F0-BACD-06D553E19D6F}" type="pres">
      <dgm:prSet presAssocID="{72E2A52C-C69C-4248-B9B2-470A573DDCF3}" presName="spacing" presStyleCnt="0"/>
      <dgm:spPr/>
    </dgm:pt>
    <dgm:pt modelId="{6A68F71E-6717-485A-8B91-62D305D0DB25}" type="pres">
      <dgm:prSet presAssocID="{58C5EAC5-7295-49C9-91FD-D2C3D1527015}" presName="linNode" presStyleCnt="0"/>
      <dgm:spPr/>
    </dgm:pt>
    <dgm:pt modelId="{7D51AAD5-67C7-4F77-AE23-B31B3675AEFC}" type="pres">
      <dgm:prSet presAssocID="{58C5EAC5-7295-49C9-91FD-D2C3D1527015}" presName="parentShp" presStyleLbl="node1" presStyleIdx="1" presStyleCnt="2">
        <dgm:presLayoutVars>
          <dgm:bulletEnabled val="1"/>
        </dgm:presLayoutVars>
      </dgm:prSet>
      <dgm:spPr/>
      <dgm:t>
        <a:bodyPr/>
        <a:lstStyle/>
        <a:p>
          <a:endParaRPr lang="es-EC"/>
        </a:p>
      </dgm:t>
    </dgm:pt>
    <dgm:pt modelId="{0E5A3D12-B7E7-4CD4-A90D-FC84438884D8}" type="pres">
      <dgm:prSet presAssocID="{58C5EAC5-7295-49C9-91FD-D2C3D1527015}" presName="childShp" presStyleLbl="bgAccFollowNode1" presStyleIdx="1" presStyleCnt="2">
        <dgm:presLayoutVars>
          <dgm:bulletEnabled val="1"/>
        </dgm:presLayoutVars>
      </dgm:prSet>
      <dgm:spPr/>
      <dgm:t>
        <a:bodyPr/>
        <a:lstStyle/>
        <a:p>
          <a:endParaRPr lang="es-EC"/>
        </a:p>
      </dgm:t>
    </dgm:pt>
  </dgm:ptLst>
  <dgm:cxnLst>
    <dgm:cxn modelId="{88598855-5070-438C-A669-B869F348A0F2}" type="presOf" srcId="{64C8C08B-694B-41F7-AFFD-7DF30E5EC4BC}" destId="{ACC9DE60-0C61-4AF1-A601-644A78BC3C4C}" srcOrd="0" destOrd="0" presId="urn:microsoft.com/office/officeart/2005/8/layout/vList6"/>
    <dgm:cxn modelId="{579BB739-586C-4594-AF4B-40F2FCACB63C}" type="presOf" srcId="{C1A875CF-EB36-403A-92E3-4612C69A7C69}" destId="{0E5A3D12-B7E7-4CD4-A90D-FC84438884D8}" srcOrd="0" destOrd="0" presId="urn:microsoft.com/office/officeart/2005/8/layout/vList6"/>
    <dgm:cxn modelId="{E0A48DA1-37EF-428B-93E5-0C0DE73A47AE}" type="presOf" srcId="{461FD92B-AB77-4461-A7B8-BBD0518DC045}" destId="{ACB5CF7C-FAD3-4C83-A280-4DBEEE8388B7}" srcOrd="0" destOrd="0" presId="urn:microsoft.com/office/officeart/2005/8/layout/vList6"/>
    <dgm:cxn modelId="{0D0AD33C-3442-4EE2-9101-A6D86495B998}" srcId="{1BF1CDBC-E7CB-4D5C-BAD1-6D19C82957C7}" destId="{461FD92B-AB77-4461-A7B8-BBD0518DC045}" srcOrd="0" destOrd="0" parTransId="{FEC80595-6746-458E-992D-A82F1EB71DFE}" sibTransId="{EC80B4E4-D7AD-46DC-ACFE-248B67041062}"/>
    <dgm:cxn modelId="{2E3846F5-92A7-4782-A2A3-4416DA880BBF}" srcId="{64C8C08B-694B-41F7-AFFD-7DF30E5EC4BC}" destId="{58C5EAC5-7295-49C9-91FD-D2C3D1527015}" srcOrd="1" destOrd="0" parTransId="{068AD85B-56B5-4324-BD53-0D06B8C9AE15}" sibTransId="{885B211E-D51F-48F1-9EEF-325F744935C2}"/>
    <dgm:cxn modelId="{75E870CE-0F27-4F09-AD6D-A69113654668}" srcId="{58C5EAC5-7295-49C9-91FD-D2C3D1527015}" destId="{C1A875CF-EB36-403A-92E3-4612C69A7C69}" srcOrd="0" destOrd="0" parTransId="{8D2EA114-31C4-4F41-B1C2-E5CB57390EBE}" sibTransId="{22A8A374-A989-4C0C-8636-052E198CB5F8}"/>
    <dgm:cxn modelId="{FDB9F299-0EEA-4994-ABC6-436CEDFEA419}" type="presOf" srcId="{1BF1CDBC-E7CB-4D5C-BAD1-6D19C82957C7}" destId="{92E07374-352A-46EA-BF18-4030FEB684D5}" srcOrd="0" destOrd="0" presId="urn:microsoft.com/office/officeart/2005/8/layout/vList6"/>
    <dgm:cxn modelId="{58AD2578-0C6A-4448-9E92-63952440859D}" type="presOf" srcId="{58C5EAC5-7295-49C9-91FD-D2C3D1527015}" destId="{7D51AAD5-67C7-4F77-AE23-B31B3675AEFC}" srcOrd="0" destOrd="0" presId="urn:microsoft.com/office/officeart/2005/8/layout/vList6"/>
    <dgm:cxn modelId="{39E6869C-3009-45EC-B0D1-09CBB9DDBF2B}" srcId="{64C8C08B-694B-41F7-AFFD-7DF30E5EC4BC}" destId="{1BF1CDBC-E7CB-4D5C-BAD1-6D19C82957C7}" srcOrd="0" destOrd="0" parTransId="{4814F7E3-C7CC-4261-9071-BDFC3BC66FF3}" sibTransId="{72E2A52C-C69C-4248-B9B2-470A573DDCF3}"/>
    <dgm:cxn modelId="{4040214A-D6D1-4CBE-9868-65B1B9185D34}" type="presParOf" srcId="{ACC9DE60-0C61-4AF1-A601-644A78BC3C4C}" destId="{BBC8ADBC-22AA-4E80-853F-B00B23D6A4A2}" srcOrd="0" destOrd="0" presId="urn:microsoft.com/office/officeart/2005/8/layout/vList6"/>
    <dgm:cxn modelId="{E9DC27A0-9250-4215-8C0C-17234945ADE8}" type="presParOf" srcId="{BBC8ADBC-22AA-4E80-853F-B00B23D6A4A2}" destId="{92E07374-352A-46EA-BF18-4030FEB684D5}" srcOrd="0" destOrd="0" presId="urn:microsoft.com/office/officeart/2005/8/layout/vList6"/>
    <dgm:cxn modelId="{946D867B-E9AE-4046-86EF-62E021AED9DC}" type="presParOf" srcId="{BBC8ADBC-22AA-4E80-853F-B00B23D6A4A2}" destId="{ACB5CF7C-FAD3-4C83-A280-4DBEEE8388B7}" srcOrd="1" destOrd="0" presId="urn:microsoft.com/office/officeart/2005/8/layout/vList6"/>
    <dgm:cxn modelId="{CA0F04EA-1E49-44DB-9FD6-5CAA5C8D3B83}" type="presParOf" srcId="{ACC9DE60-0C61-4AF1-A601-644A78BC3C4C}" destId="{FF645F48-7EA1-48F0-BACD-06D553E19D6F}" srcOrd="1" destOrd="0" presId="urn:microsoft.com/office/officeart/2005/8/layout/vList6"/>
    <dgm:cxn modelId="{4393386B-5E48-4358-9079-6E640EBB873C}" type="presParOf" srcId="{ACC9DE60-0C61-4AF1-A601-644A78BC3C4C}" destId="{6A68F71E-6717-485A-8B91-62D305D0DB25}" srcOrd="2" destOrd="0" presId="urn:microsoft.com/office/officeart/2005/8/layout/vList6"/>
    <dgm:cxn modelId="{220CFBD6-0229-4CA0-88A5-4885ED6AF561}" type="presParOf" srcId="{6A68F71E-6717-485A-8B91-62D305D0DB25}" destId="{7D51AAD5-67C7-4F77-AE23-B31B3675AEFC}" srcOrd="0" destOrd="0" presId="urn:microsoft.com/office/officeart/2005/8/layout/vList6"/>
    <dgm:cxn modelId="{D7ADA9E4-6064-4287-B5DE-69C6E009E225}" type="presParOf" srcId="{6A68F71E-6717-485A-8B91-62D305D0DB25}" destId="{0E5A3D12-B7E7-4CD4-A90D-FC84438884D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A06F55-AF4B-4C22-9334-875702F79249}" type="doc">
      <dgm:prSet loTypeId="urn:microsoft.com/office/officeart/2005/8/layout/orgChart1" loCatId="hierarchy" qsTypeId="urn:microsoft.com/office/officeart/2005/8/quickstyle/simple5" qsCatId="simple" csTypeId="urn:microsoft.com/office/officeart/2005/8/colors/colorful1#2" csCatId="colorful" phldr="1"/>
      <dgm:spPr/>
      <dgm:t>
        <a:bodyPr/>
        <a:lstStyle/>
        <a:p>
          <a:endParaRPr lang="es-ES"/>
        </a:p>
      </dgm:t>
    </dgm:pt>
    <dgm:pt modelId="{7A5F2AA3-E09A-4144-ACDC-404670B4CD13}">
      <dgm:prSet phldrT="[Texto]"/>
      <dgm:spPr/>
      <dgm:t>
        <a:bodyPr/>
        <a:lstStyle/>
        <a:p>
          <a:r>
            <a:rPr lang="es-ES" dirty="0" smtClean="0"/>
            <a:t>MARCO TEÓRICO</a:t>
          </a:r>
          <a:endParaRPr lang="es-ES" dirty="0"/>
        </a:p>
      </dgm:t>
    </dgm:pt>
    <dgm:pt modelId="{78260039-A3AF-4C23-8B2B-2CCFF11F7681}" type="parTrans" cxnId="{EAF14147-EB3E-48B3-A228-11254D6F8E13}">
      <dgm:prSet/>
      <dgm:spPr/>
      <dgm:t>
        <a:bodyPr/>
        <a:lstStyle/>
        <a:p>
          <a:endParaRPr lang="es-ES"/>
        </a:p>
      </dgm:t>
    </dgm:pt>
    <dgm:pt modelId="{F1DDF6C2-DDDF-40E5-A1EF-E8F3AE05778F}" type="sibTrans" cxnId="{EAF14147-EB3E-48B3-A228-11254D6F8E13}">
      <dgm:prSet/>
      <dgm:spPr/>
      <dgm:t>
        <a:bodyPr/>
        <a:lstStyle/>
        <a:p>
          <a:endParaRPr lang="es-ES"/>
        </a:p>
      </dgm:t>
    </dgm:pt>
    <dgm:pt modelId="{6B07E5BB-44ED-4A5B-B1E0-C1BF888CE355}">
      <dgm:prSet phldrT="[Texto]"/>
      <dgm:spPr/>
      <dgm:t>
        <a:bodyPr/>
        <a:lstStyle/>
        <a:p>
          <a:r>
            <a:rPr lang="es-ES" dirty="0" smtClean="0"/>
            <a:t>ANTECEDENTES</a:t>
          </a:r>
          <a:endParaRPr lang="es-ES" dirty="0"/>
        </a:p>
      </dgm:t>
    </dgm:pt>
    <dgm:pt modelId="{C2992975-5FD8-4C2A-9831-C0F66E80A7ED}" type="parTrans" cxnId="{070C5B6E-CEF2-47B5-B0BC-3CCC0D4D7866}">
      <dgm:prSet/>
      <dgm:spPr/>
      <dgm:t>
        <a:bodyPr/>
        <a:lstStyle/>
        <a:p>
          <a:endParaRPr lang="es-ES" dirty="0"/>
        </a:p>
      </dgm:t>
    </dgm:pt>
    <dgm:pt modelId="{32580ACB-E7AE-4F55-9B97-C34EC6AD47A5}" type="sibTrans" cxnId="{070C5B6E-CEF2-47B5-B0BC-3CCC0D4D7866}">
      <dgm:prSet/>
      <dgm:spPr/>
      <dgm:t>
        <a:bodyPr/>
        <a:lstStyle/>
        <a:p>
          <a:endParaRPr lang="es-ES"/>
        </a:p>
      </dgm:t>
    </dgm:pt>
    <dgm:pt modelId="{BB7FA341-C4B9-45FE-8A12-B4B999F43B27}">
      <dgm:prSet phldrT="[Texto]"/>
      <dgm:spPr/>
      <dgm:t>
        <a:bodyPr/>
        <a:lstStyle/>
        <a:p>
          <a:r>
            <a:rPr lang="es-ES" dirty="0" smtClean="0"/>
            <a:t>FUNDAMENTOS TEÓRICOS</a:t>
          </a:r>
          <a:endParaRPr lang="es-ES" dirty="0"/>
        </a:p>
      </dgm:t>
    </dgm:pt>
    <dgm:pt modelId="{D56FFA18-3DA4-4DD0-8638-18582A8AF179}" type="parTrans" cxnId="{5B6238BA-97C3-4916-9B76-ECD81E36FDCE}">
      <dgm:prSet/>
      <dgm:spPr/>
      <dgm:t>
        <a:bodyPr/>
        <a:lstStyle/>
        <a:p>
          <a:endParaRPr lang="es-ES" dirty="0"/>
        </a:p>
      </dgm:t>
    </dgm:pt>
    <dgm:pt modelId="{C86F0C37-D67B-48D0-B27B-A29C77959664}" type="sibTrans" cxnId="{5B6238BA-97C3-4916-9B76-ECD81E36FDCE}">
      <dgm:prSet/>
      <dgm:spPr/>
      <dgm:t>
        <a:bodyPr/>
        <a:lstStyle/>
        <a:p>
          <a:endParaRPr lang="es-ES"/>
        </a:p>
      </dgm:t>
    </dgm:pt>
    <dgm:pt modelId="{02F3D2D1-9D19-4B95-84ED-00C9E6BD9A3E}">
      <dgm:prSet phldrT="[Texto]"/>
      <dgm:spPr/>
      <dgm:t>
        <a:bodyPr/>
        <a:lstStyle/>
        <a:p>
          <a:r>
            <a:rPr lang="es-ES" dirty="0" smtClean="0"/>
            <a:t>MARCO CONCEPTUAL</a:t>
          </a:r>
          <a:endParaRPr lang="es-ES" dirty="0"/>
        </a:p>
      </dgm:t>
    </dgm:pt>
    <dgm:pt modelId="{6324CF43-25D7-4038-B28E-FFC3C26E0469}" type="sibTrans" cxnId="{75F212DC-A1CE-468C-83E7-D503B42DB3AE}">
      <dgm:prSet/>
      <dgm:spPr/>
      <dgm:t>
        <a:bodyPr/>
        <a:lstStyle/>
        <a:p>
          <a:endParaRPr lang="es-ES"/>
        </a:p>
      </dgm:t>
    </dgm:pt>
    <dgm:pt modelId="{1507C507-2348-4C57-BDA3-BE166759DBD7}" type="parTrans" cxnId="{75F212DC-A1CE-468C-83E7-D503B42DB3AE}">
      <dgm:prSet/>
      <dgm:spPr/>
      <dgm:t>
        <a:bodyPr/>
        <a:lstStyle/>
        <a:p>
          <a:endParaRPr lang="es-ES" dirty="0"/>
        </a:p>
      </dgm:t>
    </dgm:pt>
    <dgm:pt modelId="{599C36B4-2FD3-4B93-AF97-8E5CFBCD5726}" type="pres">
      <dgm:prSet presAssocID="{88A06F55-AF4B-4C22-9334-875702F79249}" presName="hierChild1" presStyleCnt="0">
        <dgm:presLayoutVars>
          <dgm:orgChart val="1"/>
          <dgm:chPref val="1"/>
          <dgm:dir/>
          <dgm:animOne val="branch"/>
          <dgm:animLvl val="lvl"/>
          <dgm:resizeHandles/>
        </dgm:presLayoutVars>
      </dgm:prSet>
      <dgm:spPr/>
      <dgm:t>
        <a:bodyPr/>
        <a:lstStyle/>
        <a:p>
          <a:endParaRPr lang="es-ES"/>
        </a:p>
      </dgm:t>
    </dgm:pt>
    <dgm:pt modelId="{BEEFA662-EE55-489F-B715-0C24F5893D7E}" type="pres">
      <dgm:prSet presAssocID="{7A5F2AA3-E09A-4144-ACDC-404670B4CD13}" presName="hierRoot1" presStyleCnt="0">
        <dgm:presLayoutVars>
          <dgm:hierBranch val="init"/>
        </dgm:presLayoutVars>
      </dgm:prSet>
      <dgm:spPr/>
      <dgm:t>
        <a:bodyPr/>
        <a:lstStyle/>
        <a:p>
          <a:endParaRPr lang="es-ES"/>
        </a:p>
      </dgm:t>
    </dgm:pt>
    <dgm:pt modelId="{A49CA476-6636-4559-8401-77851920F9E8}" type="pres">
      <dgm:prSet presAssocID="{7A5F2AA3-E09A-4144-ACDC-404670B4CD13}" presName="rootComposite1" presStyleCnt="0"/>
      <dgm:spPr/>
      <dgm:t>
        <a:bodyPr/>
        <a:lstStyle/>
        <a:p>
          <a:endParaRPr lang="es-ES"/>
        </a:p>
      </dgm:t>
    </dgm:pt>
    <dgm:pt modelId="{F813ECB1-1CF8-4232-8D56-9DC8B7E7E9AF}" type="pres">
      <dgm:prSet presAssocID="{7A5F2AA3-E09A-4144-ACDC-404670B4CD13}" presName="rootText1" presStyleLbl="node0" presStyleIdx="0" presStyleCnt="1">
        <dgm:presLayoutVars>
          <dgm:chPref val="3"/>
        </dgm:presLayoutVars>
      </dgm:prSet>
      <dgm:spPr/>
      <dgm:t>
        <a:bodyPr/>
        <a:lstStyle/>
        <a:p>
          <a:endParaRPr lang="es-ES"/>
        </a:p>
      </dgm:t>
    </dgm:pt>
    <dgm:pt modelId="{B25FD2E1-DD58-4663-BE94-4B521C1F4497}" type="pres">
      <dgm:prSet presAssocID="{7A5F2AA3-E09A-4144-ACDC-404670B4CD13}" presName="rootConnector1" presStyleLbl="node1" presStyleIdx="0" presStyleCnt="0"/>
      <dgm:spPr/>
      <dgm:t>
        <a:bodyPr/>
        <a:lstStyle/>
        <a:p>
          <a:endParaRPr lang="es-ES"/>
        </a:p>
      </dgm:t>
    </dgm:pt>
    <dgm:pt modelId="{8090154E-55F2-421F-A62D-85991C3992FF}" type="pres">
      <dgm:prSet presAssocID="{7A5F2AA3-E09A-4144-ACDC-404670B4CD13}" presName="hierChild2" presStyleCnt="0"/>
      <dgm:spPr/>
      <dgm:t>
        <a:bodyPr/>
        <a:lstStyle/>
        <a:p>
          <a:endParaRPr lang="es-ES"/>
        </a:p>
      </dgm:t>
    </dgm:pt>
    <dgm:pt modelId="{9C2D94D4-05B5-4D81-A02F-5935856F1940}" type="pres">
      <dgm:prSet presAssocID="{C2992975-5FD8-4C2A-9831-C0F66E80A7ED}" presName="Name37" presStyleLbl="parChTrans1D2" presStyleIdx="0" presStyleCnt="3"/>
      <dgm:spPr/>
      <dgm:t>
        <a:bodyPr/>
        <a:lstStyle/>
        <a:p>
          <a:endParaRPr lang="es-ES"/>
        </a:p>
      </dgm:t>
    </dgm:pt>
    <dgm:pt modelId="{EC7F2646-0549-46AA-95F2-278D30784182}" type="pres">
      <dgm:prSet presAssocID="{6B07E5BB-44ED-4A5B-B1E0-C1BF888CE355}" presName="hierRoot2" presStyleCnt="0">
        <dgm:presLayoutVars>
          <dgm:hierBranch val="init"/>
        </dgm:presLayoutVars>
      </dgm:prSet>
      <dgm:spPr/>
      <dgm:t>
        <a:bodyPr/>
        <a:lstStyle/>
        <a:p>
          <a:endParaRPr lang="es-ES"/>
        </a:p>
      </dgm:t>
    </dgm:pt>
    <dgm:pt modelId="{81DA9594-BAC3-4474-B746-C9BAEF6CF70B}" type="pres">
      <dgm:prSet presAssocID="{6B07E5BB-44ED-4A5B-B1E0-C1BF888CE355}" presName="rootComposite" presStyleCnt="0"/>
      <dgm:spPr/>
      <dgm:t>
        <a:bodyPr/>
        <a:lstStyle/>
        <a:p>
          <a:endParaRPr lang="es-ES"/>
        </a:p>
      </dgm:t>
    </dgm:pt>
    <dgm:pt modelId="{5A1C40F4-1643-4854-B7CD-DD9612018A82}" type="pres">
      <dgm:prSet presAssocID="{6B07E5BB-44ED-4A5B-B1E0-C1BF888CE355}" presName="rootText" presStyleLbl="node2" presStyleIdx="0" presStyleCnt="3">
        <dgm:presLayoutVars>
          <dgm:chPref val="3"/>
        </dgm:presLayoutVars>
      </dgm:prSet>
      <dgm:spPr/>
      <dgm:t>
        <a:bodyPr/>
        <a:lstStyle/>
        <a:p>
          <a:endParaRPr lang="es-ES"/>
        </a:p>
      </dgm:t>
    </dgm:pt>
    <dgm:pt modelId="{2FF9F4F4-4D21-48AF-94B6-436043E3605B}" type="pres">
      <dgm:prSet presAssocID="{6B07E5BB-44ED-4A5B-B1E0-C1BF888CE355}" presName="rootConnector" presStyleLbl="node2" presStyleIdx="0" presStyleCnt="3"/>
      <dgm:spPr/>
      <dgm:t>
        <a:bodyPr/>
        <a:lstStyle/>
        <a:p>
          <a:endParaRPr lang="es-ES"/>
        </a:p>
      </dgm:t>
    </dgm:pt>
    <dgm:pt modelId="{D00A17B7-DA5B-4CD3-9061-BED3546289FF}" type="pres">
      <dgm:prSet presAssocID="{6B07E5BB-44ED-4A5B-B1E0-C1BF888CE355}" presName="hierChild4" presStyleCnt="0"/>
      <dgm:spPr/>
      <dgm:t>
        <a:bodyPr/>
        <a:lstStyle/>
        <a:p>
          <a:endParaRPr lang="es-ES"/>
        </a:p>
      </dgm:t>
    </dgm:pt>
    <dgm:pt modelId="{59231AC4-AEC5-4519-9183-9CD089FA0D81}" type="pres">
      <dgm:prSet presAssocID="{6B07E5BB-44ED-4A5B-B1E0-C1BF888CE355}" presName="hierChild5" presStyleCnt="0"/>
      <dgm:spPr/>
      <dgm:t>
        <a:bodyPr/>
        <a:lstStyle/>
        <a:p>
          <a:endParaRPr lang="es-ES"/>
        </a:p>
      </dgm:t>
    </dgm:pt>
    <dgm:pt modelId="{56C2F6ED-2B40-4FEB-9EC0-D6C49DD24A0F}" type="pres">
      <dgm:prSet presAssocID="{D56FFA18-3DA4-4DD0-8638-18582A8AF179}" presName="Name37" presStyleLbl="parChTrans1D2" presStyleIdx="1" presStyleCnt="3"/>
      <dgm:spPr/>
      <dgm:t>
        <a:bodyPr/>
        <a:lstStyle/>
        <a:p>
          <a:endParaRPr lang="es-ES"/>
        </a:p>
      </dgm:t>
    </dgm:pt>
    <dgm:pt modelId="{C373C970-EF2A-402F-8471-3BB7FEACF21F}" type="pres">
      <dgm:prSet presAssocID="{BB7FA341-C4B9-45FE-8A12-B4B999F43B27}" presName="hierRoot2" presStyleCnt="0">
        <dgm:presLayoutVars>
          <dgm:hierBranch val="init"/>
        </dgm:presLayoutVars>
      </dgm:prSet>
      <dgm:spPr/>
      <dgm:t>
        <a:bodyPr/>
        <a:lstStyle/>
        <a:p>
          <a:endParaRPr lang="es-ES"/>
        </a:p>
      </dgm:t>
    </dgm:pt>
    <dgm:pt modelId="{B065D236-B6C1-4855-B7B1-4D62CDD4ADB5}" type="pres">
      <dgm:prSet presAssocID="{BB7FA341-C4B9-45FE-8A12-B4B999F43B27}" presName="rootComposite" presStyleCnt="0"/>
      <dgm:spPr/>
      <dgm:t>
        <a:bodyPr/>
        <a:lstStyle/>
        <a:p>
          <a:endParaRPr lang="es-ES"/>
        </a:p>
      </dgm:t>
    </dgm:pt>
    <dgm:pt modelId="{0878A269-DBBC-45D3-BB36-A7156FACD24D}" type="pres">
      <dgm:prSet presAssocID="{BB7FA341-C4B9-45FE-8A12-B4B999F43B27}" presName="rootText" presStyleLbl="node2" presStyleIdx="1" presStyleCnt="3">
        <dgm:presLayoutVars>
          <dgm:chPref val="3"/>
        </dgm:presLayoutVars>
      </dgm:prSet>
      <dgm:spPr/>
      <dgm:t>
        <a:bodyPr/>
        <a:lstStyle/>
        <a:p>
          <a:endParaRPr lang="es-ES"/>
        </a:p>
      </dgm:t>
    </dgm:pt>
    <dgm:pt modelId="{AAFE1639-C479-4B39-9C06-3F9868BDCC5B}" type="pres">
      <dgm:prSet presAssocID="{BB7FA341-C4B9-45FE-8A12-B4B999F43B27}" presName="rootConnector" presStyleLbl="node2" presStyleIdx="1" presStyleCnt="3"/>
      <dgm:spPr/>
      <dgm:t>
        <a:bodyPr/>
        <a:lstStyle/>
        <a:p>
          <a:endParaRPr lang="es-ES"/>
        </a:p>
      </dgm:t>
    </dgm:pt>
    <dgm:pt modelId="{B6749ADB-0698-4C54-8CE7-33B20B1DD2ED}" type="pres">
      <dgm:prSet presAssocID="{BB7FA341-C4B9-45FE-8A12-B4B999F43B27}" presName="hierChild4" presStyleCnt="0"/>
      <dgm:spPr/>
      <dgm:t>
        <a:bodyPr/>
        <a:lstStyle/>
        <a:p>
          <a:endParaRPr lang="es-ES"/>
        </a:p>
      </dgm:t>
    </dgm:pt>
    <dgm:pt modelId="{316D9181-DDAD-49F9-B6A5-04F2A0F6BEA3}" type="pres">
      <dgm:prSet presAssocID="{BB7FA341-C4B9-45FE-8A12-B4B999F43B27}" presName="hierChild5" presStyleCnt="0"/>
      <dgm:spPr/>
      <dgm:t>
        <a:bodyPr/>
        <a:lstStyle/>
        <a:p>
          <a:endParaRPr lang="es-ES"/>
        </a:p>
      </dgm:t>
    </dgm:pt>
    <dgm:pt modelId="{F3E2AFE9-C897-4290-A511-9D9A154DE088}" type="pres">
      <dgm:prSet presAssocID="{1507C507-2348-4C57-BDA3-BE166759DBD7}" presName="Name37" presStyleLbl="parChTrans1D2" presStyleIdx="2" presStyleCnt="3"/>
      <dgm:spPr/>
      <dgm:t>
        <a:bodyPr/>
        <a:lstStyle/>
        <a:p>
          <a:endParaRPr lang="es-ES"/>
        </a:p>
      </dgm:t>
    </dgm:pt>
    <dgm:pt modelId="{69F049C4-FAFE-4D8D-B0F4-54111215B89F}" type="pres">
      <dgm:prSet presAssocID="{02F3D2D1-9D19-4B95-84ED-00C9E6BD9A3E}" presName="hierRoot2" presStyleCnt="0">
        <dgm:presLayoutVars>
          <dgm:hierBranch val="init"/>
        </dgm:presLayoutVars>
      </dgm:prSet>
      <dgm:spPr/>
      <dgm:t>
        <a:bodyPr/>
        <a:lstStyle/>
        <a:p>
          <a:endParaRPr lang="es-ES"/>
        </a:p>
      </dgm:t>
    </dgm:pt>
    <dgm:pt modelId="{2A856927-D64D-4FB3-AEBE-F359ADA1FA3A}" type="pres">
      <dgm:prSet presAssocID="{02F3D2D1-9D19-4B95-84ED-00C9E6BD9A3E}" presName="rootComposite" presStyleCnt="0"/>
      <dgm:spPr/>
      <dgm:t>
        <a:bodyPr/>
        <a:lstStyle/>
        <a:p>
          <a:endParaRPr lang="es-ES"/>
        </a:p>
      </dgm:t>
    </dgm:pt>
    <dgm:pt modelId="{6D0B7C1E-AD5B-4E3F-A56E-59BD2A46BADD}" type="pres">
      <dgm:prSet presAssocID="{02F3D2D1-9D19-4B95-84ED-00C9E6BD9A3E}" presName="rootText" presStyleLbl="node2" presStyleIdx="2" presStyleCnt="3">
        <dgm:presLayoutVars>
          <dgm:chPref val="3"/>
        </dgm:presLayoutVars>
      </dgm:prSet>
      <dgm:spPr/>
      <dgm:t>
        <a:bodyPr/>
        <a:lstStyle/>
        <a:p>
          <a:endParaRPr lang="es-ES"/>
        </a:p>
      </dgm:t>
    </dgm:pt>
    <dgm:pt modelId="{1E14FCDC-0B1E-4394-BE43-5994536456F2}" type="pres">
      <dgm:prSet presAssocID="{02F3D2D1-9D19-4B95-84ED-00C9E6BD9A3E}" presName="rootConnector" presStyleLbl="node2" presStyleIdx="2" presStyleCnt="3"/>
      <dgm:spPr/>
      <dgm:t>
        <a:bodyPr/>
        <a:lstStyle/>
        <a:p>
          <a:endParaRPr lang="es-ES"/>
        </a:p>
      </dgm:t>
    </dgm:pt>
    <dgm:pt modelId="{E1D83377-710A-4068-92B8-C999D21465AD}" type="pres">
      <dgm:prSet presAssocID="{02F3D2D1-9D19-4B95-84ED-00C9E6BD9A3E}" presName="hierChild4" presStyleCnt="0"/>
      <dgm:spPr/>
      <dgm:t>
        <a:bodyPr/>
        <a:lstStyle/>
        <a:p>
          <a:endParaRPr lang="es-ES"/>
        </a:p>
      </dgm:t>
    </dgm:pt>
    <dgm:pt modelId="{9134A81B-1493-4DB0-BF3A-3C304250ACD1}" type="pres">
      <dgm:prSet presAssocID="{02F3D2D1-9D19-4B95-84ED-00C9E6BD9A3E}" presName="hierChild5" presStyleCnt="0"/>
      <dgm:spPr/>
      <dgm:t>
        <a:bodyPr/>
        <a:lstStyle/>
        <a:p>
          <a:endParaRPr lang="es-ES"/>
        </a:p>
      </dgm:t>
    </dgm:pt>
    <dgm:pt modelId="{553943B0-B148-4969-8B78-03A1605DBCEE}" type="pres">
      <dgm:prSet presAssocID="{7A5F2AA3-E09A-4144-ACDC-404670B4CD13}" presName="hierChild3" presStyleCnt="0"/>
      <dgm:spPr/>
      <dgm:t>
        <a:bodyPr/>
        <a:lstStyle/>
        <a:p>
          <a:endParaRPr lang="es-ES"/>
        </a:p>
      </dgm:t>
    </dgm:pt>
  </dgm:ptLst>
  <dgm:cxnLst>
    <dgm:cxn modelId="{8F8AD197-1062-4F7A-B175-3B697D9C4CAF}" type="presOf" srcId="{6B07E5BB-44ED-4A5B-B1E0-C1BF888CE355}" destId="{5A1C40F4-1643-4854-B7CD-DD9612018A82}" srcOrd="0" destOrd="0" presId="urn:microsoft.com/office/officeart/2005/8/layout/orgChart1"/>
    <dgm:cxn modelId="{75F212DC-A1CE-468C-83E7-D503B42DB3AE}" srcId="{7A5F2AA3-E09A-4144-ACDC-404670B4CD13}" destId="{02F3D2D1-9D19-4B95-84ED-00C9E6BD9A3E}" srcOrd="2" destOrd="0" parTransId="{1507C507-2348-4C57-BDA3-BE166759DBD7}" sibTransId="{6324CF43-25D7-4038-B28E-FFC3C26E0469}"/>
    <dgm:cxn modelId="{56D335A9-665A-47A6-AF81-4372C0671455}" type="presOf" srcId="{7A5F2AA3-E09A-4144-ACDC-404670B4CD13}" destId="{F813ECB1-1CF8-4232-8D56-9DC8B7E7E9AF}" srcOrd="0" destOrd="0" presId="urn:microsoft.com/office/officeart/2005/8/layout/orgChart1"/>
    <dgm:cxn modelId="{0A1638EE-DE57-499E-AF68-9B2A0B3046E5}" type="presOf" srcId="{02F3D2D1-9D19-4B95-84ED-00C9E6BD9A3E}" destId="{1E14FCDC-0B1E-4394-BE43-5994536456F2}" srcOrd="1" destOrd="0" presId="urn:microsoft.com/office/officeart/2005/8/layout/orgChart1"/>
    <dgm:cxn modelId="{070C5B6E-CEF2-47B5-B0BC-3CCC0D4D7866}" srcId="{7A5F2AA3-E09A-4144-ACDC-404670B4CD13}" destId="{6B07E5BB-44ED-4A5B-B1E0-C1BF888CE355}" srcOrd="0" destOrd="0" parTransId="{C2992975-5FD8-4C2A-9831-C0F66E80A7ED}" sibTransId="{32580ACB-E7AE-4F55-9B97-C34EC6AD47A5}"/>
    <dgm:cxn modelId="{FBCC9B8C-2A11-4DF8-B0A1-20C367667997}" type="presOf" srcId="{BB7FA341-C4B9-45FE-8A12-B4B999F43B27}" destId="{0878A269-DBBC-45D3-BB36-A7156FACD24D}" srcOrd="0" destOrd="0" presId="urn:microsoft.com/office/officeart/2005/8/layout/orgChart1"/>
    <dgm:cxn modelId="{14B9D098-07DF-4C12-9924-49185AB7D023}" type="presOf" srcId="{BB7FA341-C4B9-45FE-8A12-B4B999F43B27}" destId="{AAFE1639-C479-4B39-9C06-3F9868BDCC5B}" srcOrd="1" destOrd="0" presId="urn:microsoft.com/office/officeart/2005/8/layout/orgChart1"/>
    <dgm:cxn modelId="{4FD7DEE8-24EA-450A-946F-6609FBF2306E}" type="presOf" srcId="{02F3D2D1-9D19-4B95-84ED-00C9E6BD9A3E}" destId="{6D0B7C1E-AD5B-4E3F-A56E-59BD2A46BADD}" srcOrd="0" destOrd="0" presId="urn:microsoft.com/office/officeart/2005/8/layout/orgChart1"/>
    <dgm:cxn modelId="{92DFB768-A836-4046-A055-12C6419AA3E4}" type="presOf" srcId="{88A06F55-AF4B-4C22-9334-875702F79249}" destId="{599C36B4-2FD3-4B93-AF97-8E5CFBCD5726}" srcOrd="0" destOrd="0" presId="urn:microsoft.com/office/officeart/2005/8/layout/orgChart1"/>
    <dgm:cxn modelId="{EAF14147-EB3E-48B3-A228-11254D6F8E13}" srcId="{88A06F55-AF4B-4C22-9334-875702F79249}" destId="{7A5F2AA3-E09A-4144-ACDC-404670B4CD13}" srcOrd="0" destOrd="0" parTransId="{78260039-A3AF-4C23-8B2B-2CCFF11F7681}" sibTransId="{F1DDF6C2-DDDF-40E5-A1EF-E8F3AE05778F}"/>
    <dgm:cxn modelId="{1AA7A4F5-87C1-486B-AB29-A99634BC37D3}" type="presOf" srcId="{D56FFA18-3DA4-4DD0-8638-18582A8AF179}" destId="{56C2F6ED-2B40-4FEB-9EC0-D6C49DD24A0F}" srcOrd="0" destOrd="0" presId="urn:microsoft.com/office/officeart/2005/8/layout/orgChart1"/>
    <dgm:cxn modelId="{BF8459B3-FE39-48ED-A1E3-FEE1A61B45B5}" type="presOf" srcId="{1507C507-2348-4C57-BDA3-BE166759DBD7}" destId="{F3E2AFE9-C897-4290-A511-9D9A154DE088}" srcOrd="0" destOrd="0" presId="urn:microsoft.com/office/officeart/2005/8/layout/orgChart1"/>
    <dgm:cxn modelId="{B8640681-EA57-4A22-BC10-7BD14B3EC2DD}" type="presOf" srcId="{6B07E5BB-44ED-4A5B-B1E0-C1BF888CE355}" destId="{2FF9F4F4-4D21-48AF-94B6-436043E3605B}" srcOrd="1" destOrd="0" presId="urn:microsoft.com/office/officeart/2005/8/layout/orgChart1"/>
    <dgm:cxn modelId="{1C87AB6B-9B9F-48C3-B3AF-70FCA22166EA}" type="presOf" srcId="{C2992975-5FD8-4C2A-9831-C0F66E80A7ED}" destId="{9C2D94D4-05B5-4D81-A02F-5935856F1940}" srcOrd="0" destOrd="0" presId="urn:microsoft.com/office/officeart/2005/8/layout/orgChart1"/>
    <dgm:cxn modelId="{5B6238BA-97C3-4916-9B76-ECD81E36FDCE}" srcId="{7A5F2AA3-E09A-4144-ACDC-404670B4CD13}" destId="{BB7FA341-C4B9-45FE-8A12-B4B999F43B27}" srcOrd="1" destOrd="0" parTransId="{D56FFA18-3DA4-4DD0-8638-18582A8AF179}" sibTransId="{C86F0C37-D67B-48D0-B27B-A29C77959664}"/>
    <dgm:cxn modelId="{C52BFDBB-68DC-4028-AA8B-98DDD957491B}" type="presOf" srcId="{7A5F2AA3-E09A-4144-ACDC-404670B4CD13}" destId="{B25FD2E1-DD58-4663-BE94-4B521C1F4497}" srcOrd="1" destOrd="0" presId="urn:microsoft.com/office/officeart/2005/8/layout/orgChart1"/>
    <dgm:cxn modelId="{B1B1360B-2564-40F9-BFE7-B574E7B5DC72}" type="presParOf" srcId="{599C36B4-2FD3-4B93-AF97-8E5CFBCD5726}" destId="{BEEFA662-EE55-489F-B715-0C24F5893D7E}" srcOrd="0" destOrd="0" presId="urn:microsoft.com/office/officeart/2005/8/layout/orgChart1"/>
    <dgm:cxn modelId="{C0F79BEC-F6EB-4020-9CC9-BCF5B76D55D0}" type="presParOf" srcId="{BEEFA662-EE55-489F-B715-0C24F5893D7E}" destId="{A49CA476-6636-4559-8401-77851920F9E8}" srcOrd="0" destOrd="0" presId="urn:microsoft.com/office/officeart/2005/8/layout/orgChart1"/>
    <dgm:cxn modelId="{26CB0AAE-9BAE-4EB7-A963-F18145302D08}" type="presParOf" srcId="{A49CA476-6636-4559-8401-77851920F9E8}" destId="{F813ECB1-1CF8-4232-8D56-9DC8B7E7E9AF}" srcOrd="0" destOrd="0" presId="urn:microsoft.com/office/officeart/2005/8/layout/orgChart1"/>
    <dgm:cxn modelId="{C8A9FBA1-58EF-4799-A90B-E7F0AC324C2B}" type="presParOf" srcId="{A49CA476-6636-4559-8401-77851920F9E8}" destId="{B25FD2E1-DD58-4663-BE94-4B521C1F4497}" srcOrd="1" destOrd="0" presId="urn:microsoft.com/office/officeart/2005/8/layout/orgChart1"/>
    <dgm:cxn modelId="{48FD2FAE-CA9F-4EF2-83E5-FB6A972552DA}" type="presParOf" srcId="{BEEFA662-EE55-489F-B715-0C24F5893D7E}" destId="{8090154E-55F2-421F-A62D-85991C3992FF}" srcOrd="1" destOrd="0" presId="urn:microsoft.com/office/officeart/2005/8/layout/orgChart1"/>
    <dgm:cxn modelId="{85E2EF25-694A-432E-B8DB-05A14E3D7828}" type="presParOf" srcId="{8090154E-55F2-421F-A62D-85991C3992FF}" destId="{9C2D94D4-05B5-4D81-A02F-5935856F1940}" srcOrd="0" destOrd="0" presId="urn:microsoft.com/office/officeart/2005/8/layout/orgChart1"/>
    <dgm:cxn modelId="{86704E72-1EA3-492C-A7D8-B6DA05D47606}" type="presParOf" srcId="{8090154E-55F2-421F-A62D-85991C3992FF}" destId="{EC7F2646-0549-46AA-95F2-278D30784182}" srcOrd="1" destOrd="0" presId="urn:microsoft.com/office/officeart/2005/8/layout/orgChart1"/>
    <dgm:cxn modelId="{F3A10DAF-0FDA-4D4E-B56F-5F2A98A92797}" type="presParOf" srcId="{EC7F2646-0549-46AA-95F2-278D30784182}" destId="{81DA9594-BAC3-4474-B746-C9BAEF6CF70B}" srcOrd="0" destOrd="0" presId="urn:microsoft.com/office/officeart/2005/8/layout/orgChart1"/>
    <dgm:cxn modelId="{27E28B89-9E04-42B0-A162-7C3BF314C98A}" type="presParOf" srcId="{81DA9594-BAC3-4474-B746-C9BAEF6CF70B}" destId="{5A1C40F4-1643-4854-B7CD-DD9612018A82}" srcOrd="0" destOrd="0" presId="urn:microsoft.com/office/officeart/2005/8/layout/orgChart1"/>
    <dgm:cxn modelId="{ACD23AF0-56E2-4A65-9F3F-D3B7B2D3932C}" type="presParOf" srcId="{81DA9594-BAC3-4474-B746-C9BAEF6CF70B}" destId="{2FF9F4F4-4D21-48AF-94B6-436043E3605B}" srcOrd="1" destOrd="0" presId="urn:microsoft.com/office/officeart/2005/8/layout/orgChart1"/>
    <dgm:cxn modelId="{8844EB47-4A27-4A50-8ABF-C2A736B7D4D4}" type="presParOf" srcId="{EC7F2646-0549-46AA-95F2-278D30784182}" destId="{D00A17B7-DA5B-4CD3-9061-BED3546289FF}" srcOrd="1" destOrd="0" presId="urn:microsoft.com/office/officeart/2005/8/layout/orgChart1"/>
    <dgm:cxn modelId="{C157ABC6-BE6C-434C-90F4-6A56324B2C64}" type="presParOf" srcId="{EC7F2646-0549-46AA-95F2-278D30784182}" destId="{59231AC4-AEC5-4519-9183-9CD089FA0D81}" srcOrd="2" destOrd="0" presId="urn:microsoft.com/office/officeart/2005/8/layout/orgChart1"/>
    <dgm:cxn modelId="{56489D48-8231-4AC9-86D5-A66AF2968B92}" type="presParOf" srcId="{8090154E-55F2-421F-A62D-85991C3992FF}" destId="{56C2F6ED-2B40-4FEB-9EC0-D6C49DD24A0F}" srcOrd="2" destOrd="0" presId="urn:microsoft.com/office/officeart/2005/8/layout/orgChart1"/>
    <dgm:cxn modelId="{5C112CE5-9DF4-4B62-A5F7-A6A05A8401D0}" type="presParOf" srcId="{8090154E-55F2-421F-A62D-85991C3992FF}" destId="{C373C970-EF2A-402F-8471-3BB7FEACF21F}" srcOrd="3" destOrd="0" presId="urn:microsoft.com/office/officeart/2005/8/layout/orgChart1"/>
    <dgm:cxn modelId="{CA168950-1C64-41CB-AE29-8B39C32C5BBB}" type="presParOf" srcId="{C373C970-EF2A-402F-8471-3BB7FEACF21F}" destId="{B065D236-B6C1-4855-B7B1-4D62CDD4ADB5}" srcOrd="0" destOrd="0" presId="urn:microsoft.com/office/officeart/2005/8/layout/orgChart1"/>
    <dgm:cxn modelId="{F313CFC8-F718-42BE-8039-3D8CE64D9A6F}" type="presParOf" srcId="{B065D236-B6C1-4855-B7B1-4D62CDD4ADB5}" destId="{0878A269-DBBC-45D3-BB36-A7156FACD24D}" srcOrd="0" destOrd="0" presId="urn:microsoft.com/office/officeart/2005/8/layout/orgChart1"/>
    <dgm:cxn modelId="{BD8C2278-ECDE-4530-935B-1FE3C84BEB44}" type="presParOf" srcId="{B065D236-B6C1-4855-B7B1-4D62CDD4ADB5}" destId="{AAFE1639-C479-4B39-9C06-3F9868BDCC5B}" srcOrd="1" destOrd="0" presId="urn:microsoft.com/office/officeart/2005/8/layout/orgChart1"/>
    <dgm:cxn modelId="{4E29076E-066C-4F04-99C1-4A8B706FD419}" type="presParOf" srcId="{C373C970-EF2A-402F-8471-3BB7FEACF21F}" destId="{B6749ADB-0698-4C54-8CE7-33B20B1DD2ED}" srcOrd="1" destOrd="0" presId="urn:microsoft.com/office/officeart/2005/8/layout/orgChart1"/>
    <dgm:cxn modelId="{DAF1459B-098B-4C81-96DE-FE38A0AB5576}" type="presParOf" srcId="{C373C970-EF2A-402F-8471-3BB7FEACF21F}" destId="{316D9181-DDAD-49F9-B6A5-04F2A0F6BEA3}" srcOrd="2" destOrd="0" presId="urn:microsoft.com/office/officeart/2005/8/layout/orgChart1"/>
    <dgm:cxn modelId="{D837E1D7-2294-4BA6-A247-E994410078E5}" type="presParOf" srcId="{8090154E-55F2-421F-A62D-85991C3992FF}" destId="{F3E2AFE9-C897-4290-A511-9D9A154DE088}" srcOrd="4" destOrd="0" presId="urn:microsoft.com/office/officeart/2005/8/layout/orgChart1"/>
    <dgm:cxn modelId="{9D82C5A3-F997-49DD-84FB-1CD274372561}" type="presParOf" srcId="{8090154E-55F2-421F-A62D-85991C3992FF}" destId="{69F049C4-FAFE-4D8D-B0F4-54111215B89F}" srcOrd="5" destOrd="0" presId="urn:microsoft.com/office/officeart/2005/8/layout/orgChart1"/>
    <dgm:cxn modelId="{D5D925D2-AFC4-4164-8F19-19CF4411EBE8}" type="presParOf" srcId="{69F049C4-FAFE-4D8D-B0F4-54111215B89F}" destId="{2A856927-D64D-4FB3-AEBE-F359ADA1FA3A}" srcOrd="0" destOrd="0" presId="urn:microsoft.com/office/officeart/2005/8/layout/orgChart1"/>
    <dgm:cxn modelId="{7711861B-BBF6-4264-8086-D4368C664837}" type="presParOf" srcId="{2A856927-D64D-4FB3-AEBE-F359ADA1FA3A}" destId="{6D0B7C1E-AD5B-4E3F-A56E-59BD2A46BADD}" srcOrd="0" destOrd="0" presId="urn:microsoft.com/office/officeart/2005/8/layout/orgChart1"/>
    <dgm:cxn modelId="{B4ED732E-6ACD-4987-A7EA-7DE6717D7BF5}" type="presParOf" srcId="{2A856927-D64D-4FB3-AEBE-F359ADA1FA3A}" destId="{1E14FCDC-0B1E-4394-BE43-5994536456F2}" srcOrd="1" destOrd="0" presId="urn:microsoft.com/office/officeart/2005/8/layout/orgChart1"/>
    <dgm:cxn modelId="{C9757FB5-471C-45D8-B385-FF24CBE58077}" type="presParOf" srcId="{69F049C4-FAFE-4D8D-B0F4-54111215B89F}" destId="{E1D83377-710A-4068-92B8-C999D21465AD}" srcOrd="1" destOrd="0" presId="urn:microsoft.com/office/officeart/2005/8/layout/orgChart1"/>
    <dgm:cxn modelId="{AB28BB06-A6CD-4FC5-986D-A65452AA2066}" type="presParOf" srcId="{69F049C4-FAFE-4D8D-B0F4-54111215B89F}" destId="{9134A81B-1493-4DB0-BF3A-3C304250ACD1}" srcOrd="2" destOrd="0" presId="urn:microsoft.com/office/officeart/2005/8/layout/orgChart1"/>
    <dgm:cxn modelId="{7092337C-EEEB-429E-ACAA-C568FEFF3ED8}" type="presParOf" srcId="{BEEFA662-EE55-489F-B715-0C24F5893D7E}" destId="{553943B0-B148-4969-8B78-03A1605DBCE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78C2A1-B2AA-404B-B152-2BAC9B1E82BE}" type="doc">
      <dgm:prSet loTypeId="urn:microsoft.com/office/officeart/2005/8/layout/orgChart1" loCatId="hierarchy" qsTypeId="urn:microsoft.com/office/officeart/2005/8/quickstyle/3d1" qsCatId="3D" csTypeId="urn:microsoft.com/office/officeart/2005/8/colors/colorful1#3" csCatId="colorful" phldr="1"/>
      <dgm:spPr/>
      <dgm:t>
        <a:bodyPr/>
        <a:lstStyle/>
        <a:p>
          <a:endParaRPr lang="es-ES"/>
        </a:p>
      </dgm:t>
    </dgm:pt>
    <dgm:pt modelId="{32235105-38DF-4607-9AB0-940368472822}">
      <dgm:prSet phldrT="[Texto]"/>
      <dgm:spPr/>
      <dgm:t>
        <a:bodyPr/>
        <a:lstStyle/>
        <a:p>
          <a:r>
            <a:rPr lang="es-ES" dirty="0" smtClean="0"/>
            <a:t>METODOLOGÍA</a:t>
          </a:r>
          <a:endParaRPr lang="es-ES" dirty="0"/>
        </a:p>
      </dgm:t>
    </dgm:pt>
    <dgm:pt modelId="{7D5D7099-5F31-433B-ABF6-30748FDE7AE4}" type="parTrans" cxnId="{FA6294BD-A3F0-4BEE-9345-86730AAC9629}">
      <dgm:prSet/>
      <dgm:spPr/>
      <dgm:t>
        <a:bodyPr/>
        <a:lstStyle/>
        <a:p>
          <a:endParaRPr lang="es-ES"/>
        </a:p>
      </dgm:t>
    </dgm:pt>
    <dgm:pt modelId="{DF09070B-E552-4050-A58E-8C55B3B46564}" type="sibTrans" cxnId="{FA6294BD-A3F0-4BEE-9345-86730AAC9629}">
      <dgm:prSet/>
      <dgm:spPr/>
      <dgm:t>
        <a:bodyPr/>
        <a:lstStyle/>
        <a:p>
          <a:endParaRPr lang="es-ES"/>
        </a:p>
      </dgm:t>
    </dgm:pt>
    <dgm:pt modelId="{98D5C4B6-3128-408C-9201-24AB507C5FEF}">
      <dgm:prSet phldrT="[Texto]"/>
      <dgm:spPr/>
      <dgm:t>
        <a:bodyPr/>
        <a:lstStyle/>
        <a:p>
          <a:r>
            <a:rPr lang="es-ES" dirty="0" smtClean="0"/>
            <a:t>PARADIGMA DE LA INVESTIGACIÓN</a:t>
          </a:r>
          <a:endParaRPr lang="es-ES" dirty="0"/>
        </a:p>
      </dgm:t>
    </dgm:pt>
    <dgm:pt modelId="{22C94854-5D75-4090-A901-EE4B5C9767C0}" type="parTrans" cxnId="{DBAB5FE4-D1EC-43B5-8353-67B8BA61801D}">
      <dgm:prSet/>
      <dgm:spPr/>
      <dgm:t>
        <a:bodyPr/>
        <a:lstStyle/>
        <a:p>
          <a:endParaRPr lang="es-ES" dirty="0"/>
        </a:p>
      </dgm:t>
    </dgm:pt>
    <dgm:pt modelId="{6882AEE9-A1F6-4BFA-9B7B-B32D4DC0C37D}" type="sibTrans" cxnId="{DBAB5FE4-D1EC-43B5-8353-67B8BA61801D}">
      <dgm:prSet/>
      <dgm:spPr/>
      <dgm:t>
        <a:bodyPr/>
        <a:lstStyle/>
        <a:p>
          <a:endParaRPr lang="es-ES"/>
        </a:p>
      </dgm:t>
    </dgm:pt>
    <dgm:pt modelId="{64B026CD-6DA5-4757-8D05-4D879BD631D3}">
      <dgm:prSet phldrT="[Texto]"/>
      <dgm:spPr/>
      <dgm:t>
        <a:bodyPr/>
        <a:lstStyle/>
        <a:p>
          <a:r>
            <a:rPr lang="es-ES" dirty="0" smtClean="0"/>
            <a:t>TIPO DE INVESTIGACIÓN</a:t>
          </a:r>
          <a:endParaRPr lang="es-ES" dirty="0"/>
        </a:p>
      </dgm:t>
    </dgm:pt>
    <dgm:pt modelId="{5D0E8EFD-9CF4-4A4F-8F59-C587B169DFCC}" type="parTrans" cxnId="{B262FE9B-F11A-48D5-AFA9-887D56AF452A}">
      <dgm:prSet/>
      <dgm:spPr/>
      <dgm:t>
        <a:bodyPr/>
        <a:lstStyle/>
        <a:p>
          <a:endParaRPr lang="es-ES" dirty="0"/>
        </a:p>
      </dgm:t>
    </dgm:pt>
    <dgm:pt modelId="{7011912F-8E3F-412E-AA54-99A77C14AF0C}" type="sibTrans" cxnId="{B262FE9B-F11A-48D5-AFA9-887D56AF452A}">
      <dgm:prSet/>
      <dgm:spPr/>
      <dgm:t>
        <a:bodyPr/>
        <a:lstStyle/>
        <a:p>
          <a:endParaRPr lang="es-ES"/>
        </a:p>
      </dgm:t>
    </dgm:pt>
    <dgm:pt modelId="{AF2F1879-4755-4B67-BA58-3832E6827C3D}">
      <dgm:prSet phldrT="[Texto]"/>
      <dgm:spPr/>
      <dgm:t>
        <a:bodyPr/>
        <a:lstStyle/>
        <a:p>
          <a:r>
            <a:rPr lang="es-ES" dirty="0" smtClean="0"/>
            <a:t>POBLACIÓN Y MUESTRA</a:t>
          </a:r>
          <a:endParaRPr lang="es-ES" dirty="0"/>
        </a:p>
      </dgm:t>
    </dgm:pt>
    <dgm:pt modelId="{025AEAD2-E287-4406-AAD8-302F60C744E3}" type="parTrans" cxnId="{EC4D5EEE-223E-4A82-B68B-EF0F10FDAF3A}">
      <dgm:prSet/>
      <dgm:spPr/>
      <dgm:t>
        <a:bodyPr/>
        <a:lstStyle/>
        <a:p>
          <a:endParaRPr lang="es-ES" dirty="0"/>
        </a:p>
      </dgm:t>
    </dgm:pt>
    <dgm:pt modelId="{D5F9E61C-F53A-4F15-BAF4-7F6C0EF276F0}" type="sibTrans" cxnId="{EC4D5EEE-223E-4A82-B68B-EF0F10FDAF3A}">
      <dgm:prSet/>
      <dgm:spPr/>
      <dgm:t>
        <a:bodyPr/>
        <a:lstStyle/>
        <a:p>
          <a:endParaRPr lang="es-ES"/>
        </a:p>
      </dgm:t>
    </dgm:pt>
    <dgm:pt modelId="{06D3A9F9-25EA-4568-B5DD-26C4CBA284DA}">
      <dgm:prSet phldrT="[Texto]"/>
      <dgm:spPr/>
      <dgm:t>
        <a:bodyPr/>
        <a:lstStyle/>
        <a:p>
          <a:r>
            <a:rPr lang="es-ES" dirty="0" smtClean="0"/>
            <a:t>TÉCNICAS DE RECOLECCIÓN  DE LA INFORMACIÓN</a:t>
          </a:r>
          <a:endParaRPr lang="es-ES" dirty="0"/>
        </a:p>
      </dgm:t>
    </dgm:pt>
    <dgm:pt modelId="{DDC7A521-54BD-41B5-8222-D15BB5009BE8}" type="parTrans" cxnId="{AE56F98C-9167-420D-A3A5-267C4BAD0CF5}">
      <dgm:prSet/>
      <dgm:spPr/>
      <dgm:t>
        <a:bodyPr/>
        <a:lstStyle/>
        <a:p>
          <a:endParaRPr lang="es-ES" dirty="0"/>
        </a:p>
      </dgm:t>
    </dgm:pt>
    <dgm:pt modelId="{A781A2A9-F9A7-436B-9FC1-18F0359D4130}" type="sibTrans" cxnId="{AE56F98C-9167-420D-A3A5-267C4BAD0CF5}">
      <dgm:prSet/>
      <dgm:spPr/>
      <dgm:t>
        <a:bodyPr/>
        <a:lstStyle/>
        <a:p>
          <a:endParaRPr lang="es-ES"/>
        </a:p>
      </dgm:t>
    </dgm:pt>
    <dgm:pt modelId="{9F9819F8-A8B6-4B58-AD50-BD7D4226B197}">
      <dgm:prSet phldrT="[Texto]"/>
      <dgm:spPr/>
      <dgm:t>
        <a:bodyPr/>
        <a:lstStyle/>
        <a:p>
          <a:r>
            <a:rPr lang="es-ES" dirty="0" smtClean="0"/>
            <a:t>INVESTIGACIÓN DESCRIPTIVA</a:t>
          </a:r>
          <a:endParaRPr lang="es-ES" dirty="0"/>
        </a:p>
      </dgm:t>
    </dgm:pt>
    <dgm:pt modelId="{ACE0E4F3-34CF-4710-87E1-43CFF892B85A}" type="parTrans" cxnId="{479D12F4-27F1-4835-BD68-D39174F59E04}">
      <dgm:prSet/>
      <dgm:spPr/>
      <dgm:t>
        <a:bodyPr/>
        <a:lstStyle/>
        <a:p>
          <a:endParaRPr lang="es-EC"/>
        </a:p>
      </dgm:t>
    </dgm:pt>
    <dgm:pt modelId="{61980292-03E0-463B-8472-A88EA313915F}" type="sibTrans" cxnId="{479D12F4-27F1-4835-BD68-D39174F59E04}">
      <dgm:prSet/>
      <dgm:spPr/>
      <dgm:t>
        <a:bodyPr/>
        <a:lstStyle/>
        <a:p>
          <a:endParaRPr lang="es-EC"/>
        </a:p>
      </dgm:t>
    </dgm:pt>
    <dgm:pt modelId="{BD470DE7-485E-4DE3-821F-7472F7EF28CA}" type="pres">
      <dgm:prSet presAssocID="{C378C2A1-B2AA-404B-B152-2BAC9B1E82BE}" presName="hierChild1" presStyleCnt="0">
        <dgm:presLayoutVars>
          <dgm:orgChart val="1"/>
          <dgm:chPref val="1"/>
          <dgm:dir/>
          <dgm:animOne val="branch"/>
          <dgm:animLvl val="lvl"/>
          <dgm:resizeHandles/>
        </dgm:presLayoutVars>
      </dgm:prSet>
      <dgm:spPr/>
      <dgm:t>
        <a:bodyPr/>
        <a:lstStyle/>
        <a:p>
          <a:endParaRPr lang="es-ES"/>
        </a:p>
      </dgm:t>
    </dgm:pt>
    <dgm:pt modelId="{021AD028-766E-4DF8-9BF8-AD4B12DD1FF4}" type="pres">
      <dgm:prSet presAssocID="{32235105-38DF-4607-9AB0-940368472822}" presName="hierRoot1" presStyleCnt="0">
        <dgm:presLayoutVars>
          <dgm:hierBranch val="init"/>
        </dgm:presLayoutVars>
      </dgm:prSet>
      <dgm:spPr/>
    </dgm:pt>
    <dgm:pt modelId="{599361E9-53E3-4AA8-AFC6-562C3FECE999}" type="pres">
      <dgm:prSet presAssocID="{32235105-38DF-4607-9AB0-940368472822}" presName="rootComposite1" presStyleCnt="0"/>
      <dgm:spPr/>
    </dgm:pt>
    <dgm:pt modelId="{DE1D1124-C91F-48FE-8ED9-9080FB985BDA}" type="pres">
      <dgm:prSet presAssocID="{32235105-38DF-4607-9AB0-940368472822}" presName="rootText1" presStyleLbl="node0" presStyleIdx="0" presStyleCnt="2">
        <dgm:presLayoutVars>
          <dgm:chPref val="3"/>
        </dgm:presLayoutVars>
      </dgm:prSet>
      <dgm:spPr/>
      <dgm:t>
        <a:bodyPr/>
        <a:lstStyle/>
        <a:p>
          <a:endParaRPr lang="es-ES"/>
        </a:p>
      </dgm:t>
    </dgm:pt>
    <dgm:pt modelId="{5EFDB2FD-A7FE-4B7A-8301-40D0DBC77F06}" type="pres">
      <dgm:prSet presAssocID="{32235105-38DF-4607-9AB0-940368472822}" presName="rootConnector1" presStyleLbl="node1" presStyleIdx="0" presStyleCnt="0"/>
      <dgm:spPr/>
      <dgm:t>
        <a:bodyPr/>
        <a:lstStyle/>
        <a:p>
          <a:endParaRPr lang="es-ES"/>
        </a:p>
      </dgm:t>
    </dgm:pt>
    <dgm:pt modelId="{9219E9B4-5ED8-4158-AFD1-437D643955C2}" type="pres">
      <dgm:prSet presAssocID="{32235105-38DF-4607-9AB0-940368472822}" presName="hierChild2" presStyleCnt="0"/>
      <dgm:spPr/>
    </dgm:pt>
    <dgm:pt modelId="{BEE7DD00-30EE-49D4-A029-7F432B118FEC}" type="pres">
      <dgm:prSet presAssocID="{22C94854-5D75-4090-A901-EE4B5C9767C0}" presName="Name37" presStyleLbl="parChTrans1D2" presStyleIdx="0" presStyleCnt="4"/>
      <dgm:spPr/>
      <dgm:t>
        <a:bodyPr/>
        <a:lstStyle/>
        <a:p>
          <a:endParaRPr lang="es-ES"/>
        </a:p>
      </dgm:t>
    </dgm:pt>
    <dgm:pt modelId="{8C0473BA-39A6-4E98-AF93-4F4EF6D99FB0}" type="pres">
      <dgm:prSet presAssocID="{98D5C4B6-3128-408C-9201-24AB507C5FEF}" presName="hierRoot2" presStyleCnt="0">
        <dgm:presLayoutVars>
          <dgm:hierBranch val="init"/>
        </dgm:presLayoutVars>
      </dgm:prSet>
      <dgm:spPr/>
    </dgm:pt>
    <dgm:pt modelId="{CE8C7B59-5383-4131-935F-4F4733C433F4}" type="pres">
      <dgm:prSet presAssocID="{98D5C4B6-3128-408C-9201-24AB507C5FEF}" presName="rootComposite" presStyleCnt="0"/>
      <dgm:spPr/>
    </dgm:pt>
    <dgm:pt modelId="{8EF9CDC0-58EA-4611-8D2B-6AFE50EC84ED}" type="pres">
      <dgm:prSet presAssocID="{98D5C4B6-3128-408C-9201-24AB507C5FEF}" presName="rootText" presStyleLbl="node2" presStyleIdx="0" presStyleCnt="4">
        <dgm:presLayoutVars>
          <dgm:chPref val="3"/>
        </dgm:presLayoutVars>
      </dgm:prSet>
      <dgm:spPr/>
      <dgm:t>
        <a:bodyPr/>
        <a:lstStyle/>
        <a:p>
          <a:endParaRPr lang="es-ES"/>
        </a:p>
      </dgm:t>
    </dgm:pt>
    <dgm:pt modelId="{1DBF1F9B-BF6C-42D2-ADF7-9C38D4112146}" type="pres">
      <dgm:prSet presAssocID="{98D5C4B6-3128-408C-9201-24AB507C5FEF}" presName="rootConnector" presStyleLbl="node2" presStyleIdx="0" presStyleCnt="4"/>
      <dgm:spPr/>
      <dgm:t>
        <a:bodyPr/>
        <a:lstStyle/>
        <a:p>
          <a:endParaRPr lang="es-ES"/>
        </a:p>
      </dgm:t>
    </dgm:pt>
    <dgm:pt modelId="{8C8356B8-447C-4180-A90B-18F6FD4C81B8}" type="pres">
      <dgm:prSet presAssocID="{98D5C4B6-3128-408C-9201-24AB507C5FEF}" presName="hierChild4" presStyleCnt="0"/>
      <dgm:spPr/>
    </dgm:pt>
    <dgm:pt modelId="{3EC191FC-CD92-467A-9DC9-7A91B5A8FA6E}" type="pres">
      <dgm:prSet presAssocID="{98D5C4B6-3128-408C-9201-24AB507C5FEF}" presName="hierChild5" presStyleCnt="0"/>
      <dgm:spPr/>
    </dgm:pt>
    <dgm:pt modelId="{565CF0BC-AEA0-4765-B45A-E22A68F8F733}" type="pres">
      <dgm:prSet presAssocID="{5D0E8EFD-9CF4-4A4F-8F59-C587B169DFCC}" presName="Name37" presStyleLbl="parChTrans1D2" presStyleIdx="1" presStyleCnt="4"/>
      <dgm:spPr/>
      <dgm:t>
        <a:bodyPr/>
        <a:lstStyle/>
        <a:p>
          <a:endParaRPr lang="es-ES"/>
        </a:p>
      </dgm:t>
    </dgm:pt>
    <dgm:pt modelId="{494B42C7-27B1-451C-BAC0-674BE9FCC45C}" type="pres">
      <dgm:prSet presAssocID="{64B026CD-6DA5-4757-8D05-4D879BD631D3}" presName="hierRoot2" presStyleCnt="0">
        <dgm:presLayoutVars>
          <dgm:hierBranch val="init"/>
        </dgm:presLayoutVars>
      </dgm:prSet>
      <dgm:spPr/>
    </dgm:pt>
    <dgm:pt modelId="{6E94F056-E22D-4DF2-A5C5-A8D16F0129BF}" type="pres">
      <dgm:prSet presAssocID="{64B026CD-6DA5-4757-8D05-4D879BD631D3}" presName="rootComposite" presStyleCnt="0"/>
      <dgm:spPr/>
    </dgm:pt>
    <dgm:pt modelId="{34B13A49-1145-4C7B-90D8-284F03A2CE0E}" type="pres">
      <dgm:prSet presAssocID="{64B026CD-6DA5-4757-8D05-4D879BD631D3}" presName="rootText" presStyleLbl="node2" presStyleIdx="1" presStyleCnt="4">
        <dgm:presLayoutVars>
          <dgm:chPref val="3"/>
        </dgm:presLayoutVars>
      </dgm:prSet>
      <dgm:spPr/>
      <dgm:t>
        <a:bodyPr/>
        <a:lstStyle/>
        <a:p>
          <a:endParaRPr lang="es-ES"/>
        </a:p>
      </dgm:t>
    </dgm:pt>
    <dgm:pt modelId="{8BB5067D-B059-4A6D-B85B-25B5CEF394E3}" type="pres">
      <dgm:prSet presAssocID="{64B026CD-6DA5-4757-8D05-4D879BD631D3}" presName="rootConnector" presStyleLbl="node2" presStyleIdx="1" presStyleCnt="4"/>
      <dgm:spPr/>
      <dgm:t>
        <a:bodyPr/>
        <a:lstStyle/>
        <a:p>
          <a:endParaRPr lang="es-ES"/>
        </a:p>
      </dgm:t>
    </dgm:pt>
    <dgm:pt modelId="{7A82403B-E330-4EDD-AFAD-BE510D2609AF}" type="pres">
      <dgm:prSet presAssocID="{64B026CD-6DA5-4757-8D05-4D879BD631D3}" presName="hierChild4" presStyleCnt="0"/>
      <dgm:spPr/>
    </dgm:pt>
    <dgm:pt modelId="{C8E597D2-2144-4A46-AEBE-864D0778D8BA}" type="pres">
      <dgm:prSet presAssocID="{64B026CD-6DA5-4757-8D05-4D879BD631D3}" presName="hierChild5" presStyleCnt="0"/>
      <dgm:spPr/>
    </dgm:pt>
    <dgm:pt modelId="{91531FD9-BBD6-4E50-8337-4EB3279CD433}" type="pres">
      <dgm:prSet presAssocID="{025AEAD2-E287-4406-AAD8-302F60C744E3}" presName="Name37" presStyleLbl="parChTrans1D2" presStyleIdx="2" presStyleCnt="4"/>
      <dgm:spPr/>
      <dgm:t>
        <a:bodyPr/>
        <a:lstStyle/>
        <a:p>
          <a:endParaRPr lang="es-ES"/>
        </a:p>
      </dgm:t>
    </dgm:pt>
    <dgm:pt modelId="{BBBE6428-9775-43F5-B705-C11CC84924C1}" type="pres">
      <dgm:prSet presAssocID="{AF2F1879-4755-4B67-BA58-3832E6827C3D}" presName="hierRoot2" presStyleCnt="0">
        <dgm:presLayoutVars>
          <dgm:hierBranch val="init"/>
        </dgm:presLayoutVars>
      </dgm:prSet>
      <dgm:spPr/>
    </dgm:pt>
    <dgm:pt modelId="{3BF4F4BB-B2FA-477F-9B08-8BC3A3EFFCE2}" type="pres">
      <dgm:prSet presAssocID="{AF2F1879-4755-4B67-BA58-3832E6827C3D}" presName="rootComposite" presStyleCnt="0"/>
      <dgm:spPr/>
    </dgm:pt>
    <dgm:pt modelId="{AF25EC17-A5EC-4744-B2C4-1BAAA942DD88}" type="pres">
      <dgm:prSet presAssocID="{AF2F1879-4755-4B67-BA58-3832E6827C3D}" presName="rootText" presStyleLbl="node2" presStyleIdx="2" presStyleCnt="4">
        <dgm:presLayoutVars>
          <dgm:chPref val="3"/>
        </dgm:presLayoutVars>
      </dgm:prSet>
      <dgm:spPr/>
      <dgm:t>
        <a:bodyPr/>
        <a:lstStyle/>
        <a:p>
          <a:endParaRPr lang="es-ES"/>
        </a:p>
      </dgm:t>
    </dgm:pt>
    <dgm:pt modelId="{FF02CCFE-88F1-40EC-B902-24176576BAD6}" type="pres">
      <dgm:prSet presAssocID="{AF2F1879-4755-4B67-BA58-3832E6827C3D}" presName="rootConnector" presStyleLbl="node2" presStyleIdx="2" presStyleCnt="4"/>
      <dgm:spPr/>
      <dgm:t>
        <a:bodyPr/>
        <a:lstStyle/>
        <a:p>
          <a:endParaRPr lang="es-ES"/>
        </a:p>
      </dgm:t>
    </dgm:pt>
    <dgm:pt modelId="{50F8F6D1-AE3B-4500-92CA-D6F226CA6D1D}" type="pres">
      <dgm:prSet presAssocID="{AF2F1879-4755-4B67-BA58-3832E6827C3D}" presName="hierChild4" presStyleCnt="0"/>
      <dgm:spPr/>
    </dgm:pt>
    <dgm:pt modelId="{7057A05E-DDEC-4F3B-8BDC-DF39C1484C0A}" type="pres">
      <dgm:prSet presAssocID="{AF2F1879-4755-4B67-BA58-3832E6827C3D}" presName="hierChild5" presStyleCnt="0"/>
      <dgm:spPr/>
    </dgm:pt>
    <dgm:pt modelId="{EE57D89B-4951-48BE-9A79-281B446404C7}" type="pres">
      <dgm:prSet presAssocID="{DDC7A521-54BD-41B5-8222-D15BB5009BE8}" presName="Name37" presStyleLbl="parChTrans1D2" presStyleIdx="3" presStyleCnt="4"/>
      <dgm:spPr/>
      <dgm:t>
        <a:bodyPr/>
        <a:lstStyle/>
        <a:p>
          <a:endParaRPr lang="es-ES"/>
        </a:p>
      </dgm:t>
    </dgm:pt>
    <dgm:pt modelId="{9FF2A41F-255E-4696-9F7E-F93B37EE1B79}" type="pres">
      <dgm:prSet presAssocID="{06D3A9F9-25EA-4568-B5DD-26C4CBA284DA}" presName="hierRoot2" presStyleCnt="0">
        <dgm:presLayoutVars>
          <dgm:hierBranch val="init"/>
        </dgm:presLayoutVars>
      </dgm:prSet>
      <dgm:spPr/>
    </dgm:pt>
    <dgm:pt modelId="{C9038A0A-AD9A-4D90-B757-91B2930B3F29}" type="pres">
      <dgm:prSet presAssocID="{06D3A9F9-25EA-4568-B5DD-26C4CBA284DA}" presName="rootComposite" presStyleCnt="0"/>
      <dgm:spPr/>
    </dgm:pt>
    <dgm:pt modelId="{694165E8-1AB1-469F-BF04-CF74624E819E}" type="pres">
      <dgm:prSet presAssocID="{06D3A9F9-25EA-4568-B5DD-26C4CBA284DA}" presName="rootText" presStyleLbl="node2" presStyleIdx="3" presStyleCnt="4">
        <dgm:presLayoutVars>
          <dgm:chPref val="3"/>
        </dgm:presLayoutVars>
      </dgm:prSet>
      <dgm:spPr/>
      <dgm:t>
        <a:bodyPr/>
        <a:lstStyle/>
        <a:p>
          <a:endParaRPr lang="es-ES"/>
        </a:p>
      </dgm:t>
    </dgm:pt>
    <dgm:pt modelId="{2DF04052-BF20-4E5C-95CE-FF5DC28630F8}" type="pres">
      <dgm:prSet presAssocID="{06D3A9F9-25EA-4568-B5DD-26C4CBA284DA}" presName="rootConnector" presStyleLbl="node2" presStyleIdx="3" presStyleCnt="4"/>
      <dgm:spPr/>
      <dgm:t>
        <a:bodyPr/>
        <a:lstStyle/>
        <a:p>
          <a:endParaRPr lang="es-ES"/>
        </a:p>
      </dgm:t>
    </dgm:pt>
    <dgm:pt modelId="{EADB684C-F4B7-44CC-BC53-D3148C98CFDB}" type="pres">
      <dgm:prSet presAssocID="{06D3A9F9-25EA-4568-B5DD-26C4CBA284DA}" presName="hierChild4" presStyleCnt="0"/>
      <dgm:spPr/>
    </dgm:pt>
    <dgm:pt modelId="{1F3B24B2-9997-4034-89DD-5AFC645DCC13}" type="pres">
      <dgm:prSet presAssocID="{06D3A9F9-25EA-4568-B5DD-26C4CBA284DA}" presName="hierChild5" presStyleCnt="0"/>
      <dgm:spPr/>
    </dgm:pt>
    <dgm:pt modelId="{811EB210-24ED-449C-950B-5C0D1BF88D07}" type="pres">
      <dgm:prSet presAssocID="{32235105-38DF-4607-9AB0-940368472822}" presName="hierChild3" presStyleCnt="0"/>
      <dgm:spPr/>
    </dgm:pt>
    <dgm:pt modelId="{F014D70E-9351-4F1A-8C5B-11E601B3FF51}" type="pres">
      <dgm:prSet presAssocID="{9F9819F8-A8B6-4B58-AD50-BD7D4226B197}" presName="hierRoot1" presStyleCnt="0">
        <dgm:presLayoutVars>
          <dgm:hierBranch val="init"/>
        </dgm:presLayoutVars>
      </dgm:prSet>
      <dgm:spPr/>
    </dgm:pt>
    <dgm:pt modelId="{C497BD72-13BA-49CA-B667-DD5A59B9AD49}" type="pres">
      <dgm:prSet presAssocID="{9F9819F8-A8B6-4B58-AD50-BD7D4226B197}" presName="rootComposite1" presStyleCnt="0"/>
      <dgm:spPr/>
    </dgm:pt>
    <dgm:pt modelId="{F6FCFC25-AC3B-44B3-8D5B-EBA230CC4202}" type="pres">
      <dgm:prSet presAssocID="{9F9819F8-A8B6-4B58-AD50-BD7D4226B197}" presName="rootText1" presStyleLbl="node0" presStyleIdx="1" presStyleCnt="2" custLinFactX="-82578" custLinFactY="100000" custLinFactNeighborX="-100000" custLinFactNeighborY="178086">
        <dgm:presLayoutVars>
          <dgm:chPref val="3"/>
        </dgm:presLayoutVars>
      </dgm:prSet>
      <dgm:spPr/>
      <dgm:t>
        <a:bodyPr/>
        <a:lstStyle/>
        <a:p>
          <a:endParaRPr lang="es-EC"/>
        </a:p>
      </dgm:t>
    </dgm:pt>
    <dgm:pt modelId="{025BE75C-0381-4666-BB87-236C0A05A9E3}" type="pres">
      <dgm:prSet presAssocID="{9F9819F8-A8B6-4B58-AD50-BD7D4226B197}" presName="rootConnector1" presStyleLbl="node1" presStyleIdx="0" presStyleCnt="0"/>
      <dgm:spPr/>
      <dgm:t>
        <a:bodyPr/>
        <a:lstStyle/>
        <a:p>
          <a:endParaRPr lang="es-EC"/>
        </a:p>
      </dgm:t>
    </dgm:pt>
    <dgm:pt modelId="{92C2EAD5-9E07-403A-A170-21292F1F5904}" type="pres">
      <dgm:prSet presAssocID="{9F9819F8-A8B6-4B58-AD50-BD7D4226B197}" presName="hierChild2" presStyleCnt="0"/>
      <dgm:spPr/>
    </dgm:pt>
    <dgm:pt modelId="{C210B3F2-4C64-46AD-B5B7-03FE8CDCE101}" type="pres">
      <dgm:prSet presAssocID="{9F9819F8-A8B6-4B58-AD50-BD7D4226B197}" presName="hierChild3" presStyleCnt="0"/>
      <dgm:spPr/>
    </dgm:pt>
  </dgm:ptLst>
  <dgm:cxnLst>
    <dgm:cxn modelId="{D1D637EA-D246-4619-BFEA-35F8F14C6288}" type="presOf" srcId="{32235105-38DF-4607-9AB0-940368472822}" destId="{DE1D1124-C91F-48FE-8ED9-9080FB985BDA}" srcOrd="0" destOrd="0" presId="urn:microsoft.com/office/officeart/2005/8/layout/orgChart1"/>
    <dgm:cxn modelId="{550021B0-B9F4-4AFB-B5BD-D206FA819A29}" type="presOf" srcId="{06D3A9F9-25EA-4568-B5DD-26C4CBA284DA}" destId="{694165E8-1AB1-469F-BF04-CF74624E819E}" srcOrd="0" destOrd="0" presId="urn:microsoft.com/office/officeart/2005/8/layout/orgChart1"/>
    <dgm:cxn modelId="{FCDF9E3E-9B98-4FBF-9A30-1BDE462CC701}" type="presOf" srcId="{AF2F1879-4755-4B67-BA58-3832E6827C3D}" destId="{AF25EC17-A5EC-4744-B2C4-1BAAA942DD88}" srcOrd="0" destOrd="0" presId="urn:microsoft.com/office/officeart/2005/8/layout/orgChart1"/>
    <dgm:cxn modelId="{28900AE2-C72C-45CF-AE30-8F8C81DFE59A}" type="presOf" srcId="{98D5C4B6-3128-408C-9201-24AB507C5FEF}" destId="{8EF9CDC0-58EA-4611-8D2B-6AFE50EC84ED}" srcOrd="0" destOrd="0" presId="urn:microsoft.com/office/officeart/2005/8/layout/orgChart1"/>
    <dgm:cxn modelId="{479D12F4-27F1-4835-BD68-D39174F59E04}" srcId="{C378C2A1-B2AA-404B-B152-2BAC9B1E82BE}" destId="{9F9819F8-A8B6-4B58-AD50-BD7D4226B197}" srcOrd="1" destOrd="0" parTransId="{ACE0E4F3-34CF-4710-87E1-43CFF892B85A}" sibTransId="{61980292-03E0-463B-8472-A88EA313915F}"/>
    <dgm:cxn modelId="{B262FE9B-F11A-48D5-AFA9-887D56AF452A}" srcId="{32235105-38DF-4607-9AB0-940368472822}" destId="{64B026CD-6DA5-4757-8D05-4D879BD631D3}" srcOrd="1" destOrd="0" parTransId="{5D0E8EFD-9CF4-4A4F-8F59-C587B169DFCC}" sibTransId="{7011912F-8E3F-412E-AA54-99A77C14AF0C}"/>
    <dgm:cxn modelId="{DBAB5FE4-D1EC-43B5-8353-67B8BA61801D}" srcId="{32235105-38DF-4607-9AB0-940368472822}" destId="{98D5C4B6-3128-408C-9201-24AB507C5FEF}" srcOrd="0" destOrd="0" parTransId="{22C94854-5D75-4090-A901-EE4B5C9767C0}" sibTransId="{6882AEE9-A1F6-4BFA-9B7B-B32D4DC0C37D}"/>
    <dgm:cxn modelId="{9D2F208C-C88A-41F0-B664-D75226FEA129}" type="presOf" srcId="{64B026CD-6DA5-4757-8D05-4D879BD631D3}" destId="{34B13A49-1145-4C7B-90D8-284F03A2CE0E}" srcOrd="0" destOrd="0" presId="urn:microsoft.com/office/officeart/2005/8/layout/orgChart1"/>
    <dgm:cxn modelId="{3E08D70C-8090-4AFC-A293-36B2103C1197}" type="presOf" srcId="{9F9819F8-A8B6-4B58-AD50-BD7D4226B197}" destId="{F6FCFC25-AC3B-44B3-8D5B-EBA230CC4202}" srcOrd="0" destOrd="0" presId="urn:microsoft.com/office/officeart/2005/8/layout/orgChart1"/>
    <dgm:cxn modelId="{FA6294BD-A3F0-4BEE-9345-86730AAC9629}" srcId="{C378C2A1-B2AA-404B-B152-2BAC9B1E82BE}" destId="{32235105-38DF-4607-9AB0-940368472822}" srcOrd="0" destOrd="0" parTransId="{7D5D7099-5F31-433B-ABF6-30748FDE7AE4}" sibTransId="{DF09070B-E552-4050-A58E-8C55B3B46564}"/>
    <dgm:cxn modelId="{B618E9F4-3001-4693-95D4-3EA888EF1E16}" type="presOf" srcId="{5D0E8EFD-9CF4-4A4F-8F59-C587B169DFCC}" destId="{565CF0BC-AEA0-4765-B45A-E22A68F8F733}" srcOrd="0" destOrd="0" presId="urn:microsoft.com/office/officeart/2005/8/layout/orgChart1"/>
    <dgm:cxn modelId="{D40E9742-1EF4-47B1-B7F4-08E4DBCAE3AE}" type="presOf" srcId="{C378C2A1-B2AA-404B-B152-2BAC9B1E82BE}" destId="{BD470DE7-485E-4DE3-821F-7472F7EF28CA}" srcOrd="0" destOrd="0" presId="urn:microsoft.com/office/officeart/2005/8/layout/orgChart1"/>
    <dgm:cxn modelId="{37C8D9AD-3333-4221-84F6-BAA420C1B793}" type="presOf" srcId="{025AEAD2-E287-4406-AAD8-302F60C744E3}" destId="{91531FD9-BBD6-4E50-8337-4EB3279CD433}" srcOrd="0" destOrd="0" presId="urn:microsoft.com/office/officeart/2005/8/layout/orgChart1"/>
    <dgm:cxn modelId="{038C2036-1AEB-4962-A339-4E4AFB9D1132}" type="presOf" srcId="{9F9819F8-A8B6-4B58-AD50-BD7D4226B197}" destId="{025BE75C-0381-4666-BB87-236C0A05A9E3}" srcOrd="1" destOrd="0" presId="urn:microsoft.com/office/officeart/2005/8/layout/orgChart1"/>
    <dgm:cxn modelId="{02394A88-56B6-4F3A-9DE9-451EB957DAC5}" type="presOf" srcId="{AF2F1879-4755-4B67-BA58-3832E6827C3D}" destId="{FF02CCFE-88F1-40EC-B902-24176576BAD6}" srcOrd="1" destOrd="0" presId="urn:microsoft.com/office/officeart/2005/8/layout/orgChart1"/>
    <dgm:cxn modelId="{EC4D5EEE-223E-4A82-B68B-EF0F10FDAF3A}" srcId="{32235105-38DF-4607-9AB0-940368472822}" destId="{AF2F1879-4755-4B67-BA58-3832E6827C3D}" srcOrd="2" destOrd="0" parTransId="{025AEAD2-E287-4406-AAD8-302F60C744E3}" sibTransId="{D5F9E61C-F53A-4F15-BAF4-7F6C0EF276F0}"/>
    <dgm:cxn modelId="{542932AE-5A9A-4B92-A911-A3C5FF857CCF}" type="presOf" srcId="{32235105-38DF-4607-9AB0-940368472822}" destId="{5EFDB2FD-A7FE-4B7A-8301-40D0DBC77F06}" srcOrd="1" destOrd="0" presId="urn:microsoft.com/office/officeart/2005/8/layout/orgChart1"/>
    <dgm:cxn modelId="{E0ABE687-84B1-4C15-BFFA-427A8DC3469C}" type="presOf" srcId="{64B026CD-6DA5-4757-8D05-4D879BD631D3}" destId="{8BB5067D-B059-4A6D-B85B-25B5CEF394E3}" srcOrd="1" destOrd="0" presId="urn:microsoft.com/office/officeart/2005/8/layout/orgChart1"/>
    <dgm:cxn modelId="{88BD101D-59D7-4FFA-B459-3F3BC1314B71}" type="presOf" srcId="{06D3A9F9-25EA-4568-B5DD-26C4CBA284DA}" destId="{2DF04052-BF20-4E5C-95CE-FF5DC28630F8}" srcOrd="1" destOrd="0" presId="urn:microsoft.com/office/officeart/2005/8/layout/orgChart1"/>
    <dgm:cxn modelId="{AE56F98C-9167-420D-A3A5-267C4BAD0CF5}" srcId="{32235105-38DF-4607-9AB0-940368472822}" destId="{06D3A9F9-25EA-4568-B5DD-26C4CBA284DA}" srcOrd="3" destOrd="0" parTransId="{DDC7A521-54BD-41B5-8222-D15BB5009BE8}" sibTransId="{A781A2A9-F9A7-436B-9FC1-18F0359D4130}"/>
    <dgm:cxn modelId="{CE79DB8B-FAB9-4488-86C6-D0CB8141EE17}" type="presOf" srcId="{22C94854-5D75-4090-A901-EE4B5C9767C0}" destId="{BEE7DD00-30EE-49D4-A029-7F432B118FEC}" srcOrd="0" destOrd="0" presId="urn:microsoft.com/office/officeart/2005/8/layout/orgChart1"/>
    <dgm:cxn modelId="{B03A4924-2742-48ED-BBE4-EDB863A4D806}" type="presOf" srcId="{98D5C4B6-3128-408C-9201-24AB507C5FEF}" destId="{1DBF1F9B-BF6C-42D2-ADF7-9C38D4112146}" srcOrd="1" destOrd="0" presId="urn:microsoft.com/office/officeart/2005/8/layout/orgChart1"/>
    <dgm:cxn modelId="{2F3EA7D7-BB62-4F74-BBED-FF2E06A5E742}" type="presOf" srcId="{DDC7A521-54BD-41B5-8222-D15BB5009BE8}" destId="{EE57D89B-4951-48BE-9A79-281B446404C7}" srcOrd="0" destOrd="0" presId="urn:microsoft.com/office/officeart/2005/8/layout/orgChart1"/>
    <dgm:cxn modelId="{8E11775F-EAA2-4F48-BE57-A01AB5FE4CB0}" type="presParOf" srcId="{BD470DE7-485E-4DE3-821F-7472F7EF28CA}" destId="{021AD028-766E-4DF8-9BF8-AD4B12DD1FF4}" srcOrd="0" destOrd="0" presId="urn:microsoft.com/office/officeart/2005/8/layout/orgChart1"/>
    <dgm:cxn modelId="{5A9195F0-07D3-4BDE-A1FE-7EB2D906A0FB}" type="presParOf" srcId="{021AD028-766E-4DF8-9BF8-AD4B12DD1FF4}" destId="{599361E9-53E3-4AA8-AFC6-562C3FECE999}" srcOrd="0" destOrd="0" presId="urn:microsoft.com/office/officeart/2005/8/layout/orgChart1"/>
    <dgm:cxn modelId="{AC0413F4-E328-4167-B38C-ACB57CCB0B89}" type="presParOf" srcId="{599361E9-53E3-4AA8-AFC6-562C3FECE999}" destId="{DE1D1124-C91F-48FE-8ED9-9080FB985BDA}" srcOrd="0" destOrd="0" presId="urn:microsoft.com/office/officeart/2005/8/layout/orgChart1"/>
    <dgm:cxn modelId="{8876F707-5136-446D-B883-2DE023ECBCAC}" type="presParOf" srcId="{599361E9-53E3-4AA8-AFC6-562C3FECE999}" destId="{5EFDB2FD-A7FE-4B7A-8301-40D0DBC77F06}" srcOrd="1" destOrd="0" presId="urn:microsoft.com/office/officeart/2005/8/layout/orgChart1"/>
    <dgm:cxn modelId="{382B350C-3845-448D-A941-DBAACF6C7CB2}" type="presParOf" srcId="{021AD028-766E-4DF8-9BF8-AD4B12DD1FF4}" destId="{9219E9B4-5ED8-4158-AFD1-437D643955C2}" srcOrd="1" destOrd="0" presId="urn:microsoft.com/office/officeart/2005/8/layout/orgChart1"/>
    <dgm:cxn modelId="{BBCE76B6-C1EC-42B1-8BCE-8A327C86AE83}" type="presParOf" srcId="{9219E9B4-5ED8-4158-AFD1-437D643955C2}" destId="{BEE7DD00-30EE-49D4-A029-7F432B118FEC}" srcOrd="0" destOrd="0" presId="urn:microsoft.com/office/officeart/2005/8/layout/orgChart1"/>
    <dgm:cxn modelId="{8B438422-FDAF-4755-9856-00D6BB7BCE4E}" type="presParOf" srcId="{9219E9B4-5ED8-4158-AFD1-437D643955C2}" destId="{8C0473BA-39A6-4E98-AF93-4F4EF6D99FB0}" srcOrd="1" destOrd="0" presId="urn:microsoft.com/office/officeart/2005/8/layout/orgChart1"/>
    <dgm:cxn modelId="{A072A31E-DD6B-477F-8C53-A11217429107}" type="presParOf" srcId="{8C0473BA-39A6-4E98-AF93-4F4EF6D99FB0}" destId="{CE8C7B59-5383-4131-935F-4F4733C433F4}" srcOrd="0" destOrd="0" presId="urn:microsoft.com/office/officeart/2005/8/layout/orgChart1"/>
    <dgm:cxn modelId="{41529738-1A1E-45F0-AA98-584B8DF132E7}" type="presParOf" srcId="{CE8C7B59-5383-4131-935F-4F4733C433F4}" destId="{8EF9CDC0-58EA-4611-8D2B-6AFE50EC84ED}" srcOrd="0" destOrd="0" presId="urn:microsoft.com/office/officeart/2005/8/layout/orgChart1"/>
    <dgm:cxn modelId="{4C0F16E6-7A7F-4211-8EB9-9BCA3BBB76D2}" type="presParOf" srcId="{CE8C7B59-5383-4131-935F-4F4733C433F4}" destId="{1DBF1F9B-BF6C-42D2-ADF7-9C38D4112146}" srcOrd="1" destOrd="0" presId="urn:microsoft.com/office/officeart/2005/8/layout/orgChart1"/>
    <dgm:cxn modelId="{7D657A33-6586-4579-BA46-C0DF3D158CED}" type="presParOf" srcId="{8C0473BA-39A6-4E98-AF93-4F4EF6D99FB0}" destId="{8C8356B8-447C-4180-A90B-18F6FD4C81B8}" srcOrd="1" destOrd="0" presId="urn:microsoft.com/office/officeart/2005/8/layout/orgChart1"/>
    <dgm:cxn modelId="{4647FD5F-E7B0-4A34-B38D-0B5E8885836D}" type="presParOf" srcId="{8C0473BA-39A6-4E98-AF93-4F4EF6D99FB0}" destId="{3EC191FC-CD92-467A-9DC9-7A91B5A8FA6E}" srcOrd="2" destOrd="0" presId="urn:microsoft.com/office/officeart/2005/8/layout/orgChart1"/>
    <dgm:cxn modelId="{0C713822-0E36-4615-B0CB-0CEBC9F079A4}" type="presParOf" srcId="{9219E9B4-5ED8-4158-AFD1-437D643955C2}" destId="{565CF0BC-AEA0-4765-B45A-E22A68F8F733}" srcOrd="2" destOrd="0" presId="urn:microsoft.com/office/officeart/2005/8/layout/orgChart1"/>
    <dgm:cxn modelId="{1D5BBB52-42FF-4BFA-8C0C-E87B8AB39B56}" type="presParOf" srcId="{9219E9B4-5ED8-4158-AFD1-437D643955C2}" destId="{494B42C7-27B1-451C-BAC0-674BE9FCC45C}" srcOrd="3" destOrd="0" presId="urn:microsoft.com/office/officeart/2005/8/layout/orgChart1"/>
    <dgm:cxn modelId="{AE572F83-3DDD-48BD-8E53-622ABB6E5188}" type="presParOf" srcId="{494B42C7-27B1-451C-BAC0-674BE9FCC45C}" destId="{6E94F056-E22D-4DF2-A5C5-A8D16F0129BF}" srcOrd="0" destOrd="0" presId="urn:microsoft.com/office/officeart/2005/8/layout/orgChart1"/>
    <dgm:cxn modelId="{924CCF3C-4595-4A02-B2A6-98AE33B01944}" type="presParOf" srcId="{6E94F056-E22D-4DF2-A5C5-A8D16F0129BF}" destId="{34B13A49-1145-4C7B-90D8-284F03A2CE0E}" srcOrd="0" destOrd="0" presId="urn:microsoft.com/office/officeart/2005/8/layout/orgChart1"/>
    <dgm:cxn modelId="{453B8DD8-FC3C-4493-BB09-4D10057F9F4F}" type="presParOf" srcId="{6E94F056-E22D-4DF2-A5C5-A8D16F0129BF}" destId="{8BB5067D-B059-4A6D-B85B-25B5CEF394E3}" srcOrd="1" destOrd="0" presId="urn:microsoft.com/office/officeart/2005/8/layout/orgChart1"/>
    <dgm:cxn modelId="{49A8D99A-E62B-4BEC-B3F8-A0A922F0537C}" type="presParOf" srcId="{494B42C7-27B1-451C-BAC0-674BE9FCC45C}" destId="{7A82403B-E330-4EDD-AFAD-BE510D2609AF}" srcOrd="1" destOrd="0" presId="urn:microsoft.com/office/officeart/2005/8/layout/orgChart1"/>
    <dgm:cxn modelId="{797B3CB3-654F-452E-8F41-C8112CDD540D}" type="presParOf" srcId="{494B42C7-27B1-451C-BAC0-674BE9FCC45C}" destId="{C8E597D2-2144-4A46-AEBE-864D0778D8BA}" srcOrd="2" destOrd="0" presId="urn:microsoft.com/office/officeart/2005/8/layout/orgChart1"/>
    <dgm:cxn modelId="{23B35D89-75EC-4736-8EA4-5BA1350FF53D}" type="presParOf" srcId="{9219E9B4-5ED8-4158-AFD1-437D643955C2}" destId="{91531FD9-BBD6-4E50-8337-4EB3279CD433}" srcOrd="4" destOrd="0" presId="urn:microsoft.com/office/officeart/2005/8/layout/orgChart1"/>
    <dgm:cxn modelId="{68CF704D-3AA0-405A-AABF-FA77F710C040}" type="presParOf" srcId="{9219E9B4-5ED8-4158-AFD1-437D643955C2}" destId="{BBBE6428-9775-43F5-B705-C11CC84924C1}" srcOrd="5" destOrd="0" presId="urn:microsoft.com/office/officeart/2005/8/layout/orgChart1"/>
    <dgm:cxn modelId="{2CE0D7D9-2F34-4D36-A6E6-657E40C3D0D8}" type="presParOf" srcId="{BBBE6428-9775-43F5-B705-C11CC84924C1}" destId="{3BF4F4BB-B2FA-477F-9B08-8BC3A3EFFCE2}" srcOrd="0" destOrd="0" presId="urn:microsoft.com/office/officeart/2005/8/layout/orgChart1"/>
    <dgm:cxn modelId="{68E12B4C-EC48-49F5-BF8C-8B409C926B8E}" type="presParOf" srcId="{3BF4F4BB-B2FA-477F-9B08-8BC3A3EFFCE2}" destId="{AF25EC17-A5EC-4744-B2C4-1BAAA942DD88}" srcOrd="0" destOrd="0" presId="urn:microsoft.com/office/officeart/2005/8/layout/orgChart1"/>
    <dgm:cxn modelId="{E9D21A1A-5E40-454C-B924-478AE3DD1D29}" type="presParOf" srcId="{3BF4F4BB-B2FA-477F-9B08-8BC3A3EFFCE2}" destId="{FF02CCFE-88F1-40EC-B902-24176576BAD6}" srcOrd="1" destOrd="0" presId="urn:microsoft.com/office/officeart/2005/8/layout/orgChart1"/>
    <dgm:cxn modelId="{D710E3A1-3BDD-416C-92FD-E8EC250C6B26}" type="presParOf" srcId="{BBBE6428-9775-43F5-B705-C11CC84924C1}" destId="{50F8F6D1-AE3B-4500-92CA-D6F226CA6D1D}" srcOrd="1" destOrd="0" presId="urn:microsoft.com/office/officeart/2005/8/layout/orgChart1"/>
    <dgm:cxn modelId="{8BD9F225-3563-49E2-93D1-087FB9AF5C4F}" type="presParOf" srcId="{BBBE6428-9775-43F5-B705-C11CC84924C1}" destId="{7057A05E-DDEC-4F3B-8BDC-DF39C1484C0A}" srcOrd="2" destOrd="0" presId="urn:microsoft.com/office/officeart/2005/8/layout/orgChart1"/>
    <dgm:cxn modelId="{0434B9D1-954D-499E-B03A-9170A5538635}" type="presParOf" srcId="{9219E9B4-5ED8-4158-AFD1-437D643955C2}" destId="{EE57D89B-4951-48BE-9A79-281B446404C7}" srcOrd="6" destOrd="0" presId="urn:microsoft.com/office/officeart/2005/8/layout/orgChart1"/>
    <dgm:cxn modelId="{BA7F499C-8035-4E0B-984A-5E34CCB5A792}" type="presParOf" srcId="{9219E9B4-5ED8-4158-AFD1-437D643955C2}" destId="{9FF2A41F-255E-4696-9F7E-F93B37EE1B79}" srcOrd="7" destOrd="0" presId="urn:microsoft.com/office/officeart/2005/8/layout/orgChart1"/>
    <dgm:cxn modelId="{238364F0-812D-460E-B1A5-5ADA77E97337}" type="presParOf" srcId="{9FF2A41F-255E-4696-9F7E-F93B37EE1B79}" destId="{C9038A0A-AD9A-4D90-B757-91B2930B3F29}" srcOrd="0" destOrd="0" presId="urn:microsoft.com/office/officeart/2005/8/layout/orgChart1"/>
    <dgm:cxn modelId="{6BF3553F-7299-475F-B4D5-A1E68CA5ACF0}" type="presParOf" srcId="{C9038A0A-AD9A-4D90-B757-91B2930B3F29}" destId="{694165E8-1AB1-469F-BF04-CF74624E819E}" srcOrd="0" destOrd="0" presId="urn:microsoft.com/office/officeart/2005/8/layout/orgChart1"/>
    <dgm:cxn modelId="{310F22CD-9793-4238-993B-78F5454BDA0F}" type="presParOf" srcId="{C9038A0A-AD9A-4D90-B757-91B2930B3F29}" destId="{2DF04052-BF20-4E5C-95CE-FF5DC28630F8}" srcOrd="1" destOrd="0" presId="urn:microsoft.com/office/officeart/2005/8/layout/orgChart1"/>
    <dgm:cxn modelId="{7524409E-EC13-4CC0-96CA-4169701ECB45}" type="presParOf" srcId="{9FF2A41F-255E-4696-9F7E-F93B37EE1B79}" destId="{EADB684C-F4B7-44CC-BC53-D3148C98CFDB}" srcOrd="1" destOrd="0" presId="urn:microsoft.com/office/officeart/2005/8/layout/orgChart1"/>
    <dgm:cxn modelId="{97C4622D-6B2F-42A2-9C75-45A993EEB317}" type="presParOf" srcId="{9FF2A41F-255E-4696-9F7E-F93B37EE1B79}" destId="{1F3B24B2-9997-4034-89DD-5AFC645DCC13}" srcOrd="2" destOrd="0" presId="urn:microsoft.com/office/officeart/2005/8/layout/orgChart1"/>
    <dgm:cxn modelId="{64D8B3AA-A478-466B-82A3-77E42F16B7E6}" type="presParOf" srcId="{021AD028-766E-4DF8-9BF8-AD4B12DD1FF4}" destId="{811EB210-24ED-449C-950B-5C0D1BF88D07}" srcOrd="2" destOrd="0" presId="urn:microsoft.com/office/officeart/2005/8/layout/orgChart1"/>
    <dgm:cxn modelId="{8F324F46-B848-4F41-A92D-480710867510}" type="presParOf" srcId="{BD470DE7-485E-4DE3-821F-7472F7EF28CA}" destId="{F014D70E-9351-4F1A-8C5B-11E601B3FF51}" srcOrd="1" destOrd="0" presId="urn:microsoft.com/office/officeart/2005/8/layout/orgChart1"/>
    <dgm:cxn modelId="{99424762-B0DC-4B46-A1C8-748AABBF8BC5}" type="presParOf" srcId="{F014D70E-9351-4F1A-8C5B-11E601B3FF51}" destId="{C497BD72-13BA-49CA-B667-DD5A59B9AD49}" srcOrd="0" destOrd="0" presId="urn:microsoft.com/office/officeart/2005/8/layout/orgChart1"/>
    <dgm:cxn modelId="{C69DFAC4-B915-46D5-A01B-99B0F9E85CE3}" type="presParOf" srcId="{C497BD72-13BA-49CA-B667-DD5A59B9AD49}" destId="{F6FCFC25-AC3B-44B3-8D5B-EBA230CC4202}" srcOrd="0" destOrd="0" presId="urn:microsoft.com/office/officeart/2005/8/layout/orgChart1"/>
    <dgm:cxn modelId="{EAADDC27-1108-444B-B83F-4D0B9F2DB23D}" type="presParOf" srcId="{C497BD72-13BA-49CA-B667-DD5A59B9AD49}" destId="{025BE75C-0381-4666-BB87-236C0A05A9E3}" srcOrd="1" destOrd="0" presId="urn:microsoft.com/office/officeart/2005/8/layout/orgChart1"/>
    <dgm:cxn modelId="{0389C709-6C6B-4331-9851-A5DBD2862990}" type="presParOf" srcId="{F014D70E-9351-4F1A-8C5B-11E601B3FF51}" destId="{92C2EAD5-9E07-403A-A170-21292F1F5904}" srcOrd="1" destOrd="0" presId="urn:microsoft.com/office/officeart/2005/8/layout/orgChart1"/>
    <dgm:cxn modelId="{BE9C8676-52AF-4338-AAD6-B5719BE01DD1}" type="presParOf" srcId="{F014D70E-9351-4F1A-8C5B-11E601B3FF51}" destId="{C210B3F2-4C64-46AD-B5B7-03FE8CDCE101}"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742894-989C-4825-B79D-172382C3ECAE}" type="doc">
      <dgm:prSet loTypeId="urn:microsoft.com/office/officeart/2005/8/layout/vList4#1" loCatId="list" qsTypeId="urn:microsoft.com/office/officeart/2005/8/quickstyle/3d1" qsCatId="3D" csTypeId="urn:microsoft.com/office/officeart/2005/8/colors/colorful2" csCatId="colorful" phldr="1"/>
      <dgm:spPr>
        <a:scene3d>
          <a:camera prst="orthographicFront">
            <a:rot lat="0" lon="0" rev="0"/>
          </a:camera>
          <a:lightRig rig="chilly" dir="t">
            <a:rot lat="0" lon="0" rev="18480000"/>
          </a:lightRig>
        </a:scene3d>
      </dgm:spPr>
      <dgm:t>
        <a:bodyPr/>
        <a:lstStyle/>
        <a:p>
          <a:endParaRPr lang="es-EC"/>
        </a:p>
      </dgm:t>
    </dgm:pt>
    <dgm:pt modelId="{19B43A63-6268-4BC7-8B3B-ED6B600E0D2C}">
      <dgm:prSet phldrT="[Texto]"/>
      <dgm:spPr>
        <a:ln>
          <a:noFill/>
        </a:ln>
        <a:effectLst/>
        <a:scene3d>
          <a:camera prst="orthographicFront">
            <a:rot lat="0" lon="0" rev="0"/>
          </a:camera>
          <a:lightRig rig="chilly" dir="t">
            <a:rot lat="0" lon="0" rev="18480000"/>
          </a:lightRig>
        </a:scene3d>
        <a:sp3d prstMaterial="clear">
          <a:bevelT h="63500"/>
        </a:sp3d>
      </dgm:spPr>
      <dgm:t>
        <a:bodyPr/>
        <a:lstStyle/>
        <a:p>
          <a:r>
            <a:rPr lang="en-US" dirty="0" smtClean="0"/>
            <a:t>Water Polo</a:t>
          </a:r>
          <a:endParaRPr lang="es-EC" dirty="0"/>
        </a:p>
      </dgm:t>
    </dgm:pt>
    <dgm:pt modelId="{1736605D-B1C8-43A0-B225-1F1CF3DF7F8B}" type="parTrans" cxnId="{8AE21F05-636C-4266-947A-61EB077D4495}">
      <dgm:prSet/>
      <dgm:spPr/>
      <dgm:t>
        <a:bodyPr/>
        <a:lstStyle/>
        <a:p>
          <a:endParaRPr lang="es-EC"/>
        </a:p>
      </dgm:t>
    </dgm:pt>
    <dgm:pt modelId="{193B97B1-F5C2-4013-A09C-692405BC3BEC}" type="sibTrans" cxnId="{8AE21F05-636C-4266-947A-61EB077D4495}">
      <dgm:prSet/>
      <dgm:spPr/>
      <dgm:t>
        <a:bodyPr/>
        <a:lstStyle/>
        <a:p>
          <a:endParaRPr lang="es-EC"/>
        </a:p>
      </dgm:t>
    </dgm:pt>
    <dgm:pt modelId="{A8AD741E-0E04-4D1F-9BF0-1A3779C1A16B}">
      <dgm:prSet/>
      <dgm:spPr>
        <a:ln>
          <a:noFill/>
        </a:ln>
        <a:effectLst/>
        <a:scene3d>
          <a:camera prst="orthographicFront">
            <a:rot lat="0" lon="0" rev="0"/>
          </a:camera>
          <a:lightRig rig="chilly" dir="t">
            <a:rot lat="0" lon="0" rev="18480000"/>
          </a:lightRig>
        </a:scene3d>
        <a:sp3d prstMaterial="clear">
          <a:bevelT h="63500"/>
        </a:sp3d>
      </dgm:spPr>
      <dgm:t>
        <a:bodyPr/>
        <a:lstStyle/>
        <a:p>
          <a:r>
            <a:rPr lang="en-US" dirty="0" smtClean="0"/>
            <a:t>Rugby</a:t>
          </a:r>
        </a:p>
      </dgm:t>
    </dgm:pt>
    <dgm:pt modelId="{A8158A78-3D77-4B83-81DA-C2ADFA0CB8BB}" type="parTrans" cxnId="{35802FE1-CE70-4DC6-8710-BB94822BF4A9}">
      <dgm:prSet/>
      <dgm:spPr/>
      <dgm:t>
        <a:bodyPr/>
        <a:lstStyle/>
        <a:p>
          <a:endParaRPr lang="es-EC"/>
        </a:p>
      </dgm:t>
    </dgm:pt>
    <dgm:pt modelId="{3C0606BB-EE29-4781-8E78-8756E9E0FDB8}" type="sibTrans" cxnId="{35802FE1-CE70-4DC6-8710-BB94822BF4A9}">
      <dgm:prSet/>
      <dgm:spPr/>
      <dgm:t>
        <a:bodyPr/>
        <a:lstStyle/>
        <a:p>
          <a:endParaRPr lang="es-EC"/>
        </a:p>
      </dgm:t>
    </dgm:pt>
    <dgm:pt modelId="{7D3DAAF2-E18F-4BCF-AB8C-E0B1BB85A2F7}">
      <dgm:prSet/>
      <dgm:spPr>
        <a:ln>
          <a:noFill/>
        </a:ln>
        <a:effectLst/>
        <a:scene3d>
          <a:camera prst="orthographicFront">
            <a:rot lat="0" lon="0" rev="0"/>
          </a:camera>
          <a:lightRig rig="chilly" dir="t">
            <a:rot lat="0" lon="0" rev="18480000"/>
          </a:lightRig>
        </a:scene3d>
        <a:sp3d prstMaterial="clear">
          <a:bevelT h="63500"/>
        </a:sp3d>
      </dgm:spPr>
      <dgm:t>
        <a:bodyPr/>
        <a:lstStyle/>
        <a:p>
          <a:r>
            <a:rPr lang="en-US" dirty="0" smtClean="0"/>
            <a:t>Tenis</a:t>
          </a:r>
        </a:p>
      </dgm:t>
    </dgm:pt>
    <dgm:pt modelId="{0B65D6C8-0F90-43CF-A0B6-7B79329E9926}" type="parTrans" cxnId="{018D9D89-FFEF-4643-B5A2-901415539D8E}">
      <dgm:prSet/>
      <dgm:spPr/>
      <dgm:t>
        <a:bodyPr/>
        <a:lstStyle/>
        <a:p>
          <a:endParaRPr lang="es-EC"/>
        </a:p>
      </dgm:t>
    </dgm:pt>
    <dgm:pt modelId="{AC1D2710-67BB-467F-87DE-61668B9886FC}" type="sibTrans" cxnId="{018D9D89-FFEF-4643-B5A2-901415539D8E}">
      <dgm:prSet/>
      <dgm:spPr/>
      <dgm:t>
        <a:bodyPr/>
        <a:lstStyle/>
        <a:p>
          <a:endParaRPr lang="es-EC"/>
        </a:p>
      </dgm:t>
    </dgm:pt>
    <dgm:pt modelId="{15BD8DFF-FBF7-451F-9341-4CCAEE710C19}">
      <dgm:prSet/>
      <dgm:spPr>
        <a:ln>
          <a:noFill/>
        </a:ln>
        <a:effectLst/>
        <a:scene3d>
          <a:camera prst="orthographicFront">
            <a:rot lat="0" lon="0" rev="0"/>
          </a:camera>
          <a:lightRig rig="chilly" dir="t">
            <a:rot lat="0" lon="0" rev="18480000"/>
          </a:lightRig>
        </a:scene3d>
        <a:sp3d prstMaterial="clear">
          <a:bevelT h="63500"/>
        </a:sp3d>
      </dgm:spPr>
      <dgm:t>
        <a:bodyPr/>
        <a:lstStyle/>
        <a:p>
          <a:r>
            <a:rPr lang="en-US" dirty="0" smtClean="0"/>
            <a:t>Hockey sobre </a:t>
          </a:r>
          <a:r>
            <a:rPr lang="es-EC" dirty="0" smtClean="0"/>
            <a:t>Césped</a:t>
          </a:r>
        </a:p>
      </dgm:t>
    </dgm:pt>
    <dgm:pt modelId="{07723EA1-370A-4B59-AD2B-35BBE195D210}" type="parTrans" cxnId="{6CE584DC-6712-4100-8F71-DAADA572ADF3}">
      <dgm:prSet/>
      <dgm:spPr/>
      <dgm:t>
        <a:bodyPr/>
        <a:lstStyle/>
        <a:p>
          <a:endParaRPr lang="es-EC"/>
        </a:p>
      </dgm:t>
    </dgm:pt>
    <dgm:pt modelId="{678BCCFF-05A1-4F2D-8BCA-05FE955D11F1}" type="sibTrans" cxnId="{6CE584DC-6712-4100-8F71-DAADA572ADF3}">
      <dgm:prSet/>
      <dgm:spPr/>
      <dgm:t>
        <a:bodyPr/>
        <a:lstStyle/>
        <a:p>
          <a:endParaRPr lang="es-EC"/>
        </a:p>
      </dgm:t>
    </dgm:pt>
    <dgm:pt modelId="{A83E10D6-B85F-4BB5-A910-5C52EF182B92}">
      <dgm:prSet/>
      <dgm:spPr>
        <a:ln>
          <a:noFill/>
        </a:ln>
        <a:effectLst/>
        <a:scene3d>
          <a:camera prst="orthographicFront">
            <a:rot lat="0" lon="0" rev="0"/>
          </a:camera>
          <a:lightRig rig="chilly" dir="t">
            <a:rot lat="0" lon="0" rev="18480000"/>
          </a:lightRig>
        </a:scene3d>
        <a:sp3d prstMaterial="clear">
          <a:bevelT h="63500"/>
        </a:sp3d>
      </dgm:spPr>
      <dgm:t>
        <a:bodyPr/>
        <a:lstStyle/>
        <a:p>
          <a:r>
            <a:rPr lang="es-EC" dirty="0" smtClean="0"/>
            <a:t>Patinaje</a:t>
          </a:r>
        </a:p>
      </dgm:t>
    </dgm:pt>
    <dgm:pt modelId="{1E111A3D-3B02-47DF-86FF-3089016B285C}" type="parTrans" cxnId="{E734B4A9-1212-4932-B437-433D3D7993EC}">
      <dgm:prSet/>
      <dgm:spPr/>
      <dgm:t>
        <a:bodyPr/>
        <a:lstStyle/>
        <a:p>
          <a:endParaRPr lang="es-EC"/>
        </a:p>
      </dgm:t>
    </dgm:pt>
    <dgm:pt modelId="{31BA028F-08CE-4FDD-A274-C7BBEB37D89F}" type="sibTrans" cxnId="{E734B4A9-1212-4932-B437-433D3D7993EC}">
      <dgm:prSet/>
      <dgm:spPr/>
      <dgm:t>
        <a:bodyPr/>
        <a:lstStyle/>
        <a:p>
          <a:endParaRPr lang="es-EC"/>
        </a:p>
      </dgm:t>
    </dgm:pt>
    <dgm:pt modelId="{E2E430CE-344C-41AF-8F24-5CA3073222E4}" type="pres">
      <dgm:prSet presAssocID="{68742894-989C-4825-B79D-172382C3ECAE}" presName="linear" presStyleCnt="0">
        <dgm:presLayoutVars>
          <dgm:dir/>
          <dgm:resizeHandles val="exact"/>
        </dgm:presLayoutVars>
      </dgm:prSet>
      <dgm:spPr/>
      <dgm:t>
        <a:bodyPr/>
        <a:lstStyle/>
        <a:p>
          <a:endParaRPr lang="es-EC"/>
        </a:p>
      </dgm:t>
    </dgm:pt>
    <dgm:pt modelId="{07F598A7-1DAA-48CE-8ADF-5680240A1C5C}" type="pres">
      <dgm:prSet presAssocID="{19B43A63-6268-4BC7-8B3B-ED6B600E0D2C}" presName="comp" presStyleCnt="0"/>
      <dgm:spPr>
        <a:ln>
          <a:noFill/>
        </a:ln>
        <a:effectLst/>
        <a:scene3d>
          <a:camera prst="orthographicFront">
            <a:rot lat="0" lon="0" rev="0"/>
          </a:camera>
          <a:lightRig rig="chilly" dir="t">
            <a:rot lat="0" lon="0" rev="18480000"/>
          </a:lightRig>
        </a:scene3d>
        <a:sp3d prstMaterial="clear">
          <a:bevelT h="63500"/>
        </a:sp3d>
      </dgm:spPr>
    </dgm:pt>
    <dgm:pt modelId="{73D8762B-BA2D-4B2D-93AE-D581558C2F85}" type="pres">
      <dgm:prSet presAssocID="{19B43A63-6268-4BC7-8B3B-ED6B600E0D2C}" presName="box" presStyleLbl="node1" presStyleIdx="0" presStyleCnt="5"/>
      <dgm:spPr/>
      <dgm:t>
        <a:bodyPr/>
        <a:lstStyle/>
        <a:p>
          <a:endParaRPr lang="es-EC"/>
        </a:p>
      </dgm:t>
    </dgm:pt>
    <dgm:pt modelId="{1AEBA7C5-FDEE-4019-9654-146B5DC51D2F}" type="pres">
      <dgm:prSet presAssocID="{19B43A63-6268-4BC7-8B3B-ED6B600E0D2C}" presName="img" presStyleLbl="fgImgPlace1" presStyleIdx="0" presStyleCnt="5"/>
      <dgm:spPr>
        <a:blipFill rotWithShape="0">
          <a:blip xmlns:r="http://schemas.openxmlformats.org/officeDocument/2006/relationships" r:embed="rId1"/>
          <a:stretch>
            <a:fillRect/>
          </a:stretch>
        </a:blipFill>
      </dgm:spPr>
    </dgm:pt>
    <dgm:pt modelId="{C4ECD01F-E442-41FC-B748-E8FFAB524075}" type="pres">
      <dgm:prSet presAssocID="{19B43A63-6268-4BC7-8B3B-ED6B600E0D2C}" presName="text" presStyleLbl="node1" presStyleIdx="0" presStyleCnt="5">
        <dgm:presLayoutVars>
          <dgm:bulletEnabled val="1"/>
        </dgm:presLayoutVars>
      </dgm:prSet>
      <dgm:spPr/>
      <dgm:t>
        <a:bodyPr/>
        <a:lstStyle/>
        <a:p>
          <a:endParaRPr lang="es-EC"/>
        </a:p>
      </dgm:t>
    </dgm:pt>
    <dgm:pt modelId="{ADA00923-BE1A-49E3-91C5-2CCD8D887479}" type="pres">
      <dgm:prSet presAssocID="{193B97B1-F5C2-4013-A09C-692405BC3BEC}" presName="spacer" presStyleCnt="0"/>
      <dgm:spPr>
        <a:ln>
          <a:noFill/>
        </a:ln>
        <a:effectLst/>
        <a:scene3d>
          <a:camera prst="orthographicFront">
            <a:rot lat="0" lon="0" rev="0"/>
          </a:camera>
          <a:lightRig rig="chilly" dir="t">
            <a:rot lat="0" lon="0" rev="18480000"/>
          </a:lightRig>
        </a:scene3d>
        <a:sp3d prstMaterial="clear">
          <a:bevelT h="63500"/>
        </a:sp3d>
      </dgm:spPr>
    </dgm:pt>
    <dgm:pt modelId="{44033FC2-8745-4A4C-8E1A-05508DE50795}" type="pres">
      <dgm:prSet presAssocID="{A8AD741E-0E04-4D1F-9BF0-1A3779C1A16B}" presName="comp" presStyleCnt="0"/>
      <dgm:spPr>
        <a:ln>
          <a:noFill/>
        </a:ln>
        <a:effectLst/>
        <a:scene3d>
          <a:camera prst="orthographicFront">
            <a:rot lat="0" lon="0" rev="0"/>
          </a:camera>
          <a:lightRig rig="chilly" dir="t">
            <a:rot lat="0" lon="0" rev="18480000"/>
          </a:lightRig>
        </a:scene3d>
        <a:sp3d prstMaterial="clear">
          <a:bevelT h="63500"/>
        </a:sp3d>
      </dgm:spPr>
    </dgm:pt>
    <dgm:pt modelId="{7D67B397-FA29-43BA-ACD7-3E62C72E7115}" type="pres">
      <dgm:prSet presAssocID="{A8AD741E-0E04-4D1F-9BF0-1A3779C1A16B}" presName="box" presStyleLbl="node1" presStyleIdx="1" presStyleCnt="5"/>
      <dgm:spPr/>
      <dgm:t>
        <a:bodyPr/>
        <a:lstStyle/>
        <a:p>
          <a:endParaRPr lang="es-EC"/>
        </a:p>
      </dgm:t>
    </dgm:pt>
    <dgm:pt modelId="{76FD3090-3308-44B8-BA7C-616FD4B51352}" type="pres">
      <dgm:prSet presAssocID="{A8AD741E-0E04-4D1F-9BF0-1A3779C1A16B}" presName="img" presStyleLbl="fgImgPlace1" presStyleIdx="1" presStyleCnt="5"/>
      <dgm:spPr>
        <a:blipFill rotWithShape="0">
          <a:blip xmlns:r="http://schemas.openxmlformats.org/officeDocument/2006/relationships" r:embed="rId2"/>
          <a:stretch>
            <a:fillRect/>
          </a:stretch>
        </a:blipFill>
      </dgm:spPr>
    </dgm:pt>
    <dgm:pt modelId="{73FB6DB2-C49E-421F-9C0D-AFB35211E33E}" type="pres">
      <dgm:prSet presAssocID="{A8AD741E-0E04-4D1F-9BF0-1A3779C1A16B}" presName="text" presStyleLbl="node1" presStyleIdx="1" presStyleCnt="5">
        <dgm:presLayoutVars>
          <dgm:bulletEnabled val="1"/>
        </dgm:presLayoutVars>
      </dgm:prSet>
      <dgm:spPr/>
      <dgm:t>
        <a:bodyPr/>
        <a:lstStyle/>
        <a:p>
          <a:endParaRPr lang="es-EC"/>
        </a:p>
      </dgm:t>
    </dgm:pt>
    <dgm:pt modelId="{11F7B745-54E0-4AC2-8728-442907A1ABCA}" type="pres">
      <dgm:prSet presAssocID="{3C0606BB-EE29-4781-8E78-8756E9E0FDB8}" presName="spacer" presStyleCnt="0"/>
      <dgm:spPr>
        <a:ln>
          <a:noFill/>
        </a:ln>
        <a:effectLst/>
        <a:scene3d>
          <a:camera prst="orthographicFront">
            <a:rot lat="0" lon="0" rev="0"/>
          </a:camera>
          <a:lightRig rig="chilly" dir="t">
            <a:rot lat="0" lon="0" rev="18480000"/>
          </a:lightRig>
        </a:scene3d>
        <a:sp3d prstMaterial="clear">
          <a:bevelT h="63500"/>
        </a:sp3d>
      </dgm:spPr>
    </dgm:pt>
    <dgm:pt modelId="{020B45B9-9650-455C-A884-E3DFF4E6E616}" type="pres">
      <dgm:prSet presAssocID="{7D3DAAF2-E18F-4BCF-AB8C-E0B1BB85A2F7}" presName="comp" presStyleCnt="0"/>
      <dgm:spPr>
        <a:ln>
          <a:noFill/>
        </a:ln>
        <a:effectLst/>
        <a:scene3d>
          <a:camera prst="orthographicFront">
            <a:rot lat="0" lon="0" rev="0"/>
          </a:camera>
          <a:lightRig rig="chilly" dir="t">
            <a:rot lat="0" lon="0" rev="18480000"/>
          </a:lightRig>
        </a:scene3d>
        <a:sp3d prstMaterial="clear">
          <a:bevelT h="63500"/>
        </a:sp3d>
      </dgm:spPr>
    </dgm:pt>
    <dgm:pt modelId="{D6E5CB17-7F75-4FBB-A225-860C1DAF8578}" type="pres">
      <dgm:prSet presAssocID="{7D3DAAF2-E18F-4BCF-AB8C-E0B1BB85A2F7}" presName="box" presStyleLbl="node1" presStyleIdx="2" presStyleCnt="5"/>
      <dgm:spPr/>
      <dgm:t>
        <a:bodyPr/>
        <a:lstStyle/>
        <a:p>
          <a:endParaRPr lang="es-EC"/>
        </a:p>
      </dgm:t>
    </dgm:pt>
    <dgm:pt modelId="{412A73CD-ABF4-4F81-83F7-574CA2B49650}" type="pres">
      <dgm:prSet presAssocID="{7D3DAAF2-E18F-4BCF-AB8C-E0B1BB85A2F7}" presName="img" presStyleLbl="fgImgPlace1" presStyleIdx="2" presStyleCnt="5"/>
      <dgm:spPr>
        <a:blipFill rotWithShape="0">
          <a:blip xmlns:r="http://schemas.openxmlformats.org/officeDocument/2006/relationships" r:embed="rId3"/>
          <a:stretch>
            <a:fillRect/>
          </a:stretch>
        </a:blipFill>
      </dgm:spPr>
    </dgm:pt>
    <dgm:pt modelId="{33474F1B-0002-479E-8E01-6D21392C33B9}" type="pres">
      <dgm:prSet presAssocID="{7D3DAAF2-E18F-4BCF-AB8C-E0B1BB85A2F7}" presName="text" presStyleLbl="node1" presStyleIdx="2" presStyleCnt="5">
        <dgm:presLayoutVars>
          <dgm:bulletEnabled val="1"/>
        </dgm:presLayoutVars>
      </dgm:prSet>
      <dgm:spPr/>
      <dgm:t>
        <a:bodyPr/>
        <a:lstStyle/>
        <a:p>
          <a:endParaRPr lang="es-EC"/>
        </a:p>
      </dgm:t>
    </dgm:pt>
    <dgm:pt modelId="{DC5863ED-2690-460C-A128-498630F8A781}" type="pres">
      <dgm:prSet presAssocID="{AC1D2710-67BB-467F-87DE-61668B9886FC}" presName="spacer" presStyleCnt="0"/>
      <dgm:spPr>
        <a:ln>
          <a:noFill/>
        </a:ln>
        <a:effectLst/>
        <a:scene3d>
          <a:camera prst="orthographicFront">
            <a:rot lat="0" lon="0" rev="0"/>
          </a:camera>
          <a:lightRig rig="chilly" dir="t">
            <a:rot lat="0" lon="0" rev="18480000"/>
          </a:lightRig>
        </a:scene3d>
        <a:sp3d prstMaterial="clear">
          <a:bevelT h="63500"/>
        </a:sp3d>
      </dgm:spPr>
    </dgm:pt>
    <dgm:pt modelId="{784FB46B-F703-4263-9898-DDC07D9C28E1}" type="pres">
      <dgm:prSet presAssocID="{15BD8DFF-FBF7-451F-9341-4CCAEE710C19}" presName="comp" presStyleCnt="0"/>
      <dgm:spPr>
        <a:ln>
          <a:noFill/>
        </a:ln>
        <a:effectLst/>
        <a:scene3d>
          <a:camera prst="orthographicFront">
            <a:rot lat="0" lon="0" rev="0"/>
          </a:camera>
          <a:lightRig rig="chilly" dir="t">
            <a:rot lat="0" lon="0" rev="18480000"/>
          </a:lightRig>
        </a:scene3d>
        <a:sp3d prstMaterial="clear">
          <a:bevelT h="63500"/>
        </a:sp3d>
      </dgm:spPr>
    </dgm:pt>
    <dgm:pt modelId="{DD485359-DFDC-4C1C-ABE9-33E052C2F415}" type="pres">
      <dgm:prSet presAssocID="{15BD8DFF-FBF7-451F-9341-4CCAEE710C19}" presName="box" presStyleLbl="node1" presStyleIdx="3" presStyleCnt="5"/>
      <dgm:spPr/>
      <dgm:t>
        <a:bodyPr/>
        <a:lstStyle/>
        <a:p>
          <a:endParaRPr lang="es-EC"/>
        </a:p>
      </dgm:t>
    </dgm:pt>
    <dgm:pt modelId="{5786652E-8980-44EB-9532-4FE96BC8B8FA}" type="pres">
      <dgm:prSet presAssocID="{15BD8DFF-FBF7-451F-9341-4CCAEE710C19}" presName="img" presStyleLbl="fgImgPlace1" presStyleIdx="3" presStyleCnt="5"/>
      <dgm:spPr>
        <a:blipFill rotWithShape="0">
          <a:blip xmlns:r="http://schemas.openxmlformats.org/officeDocument/2006/relationships" r:embed="rId4"/>
          <a:stretch>
            <a:fillRect/>
          </a:stretch>
        </a:blipFill>
      </dgm:spPr>
    </dgm:pt>
    <dgm:pt modelId="{C55F71C8-AA5D-456A-8036-CBDE5EC98082}" type="pres">
      <dgm:prSet presAssocID="{15BD8DFF-FBF7-451F-9341-4CCAEE710C19}" presName="text" presStyleLbl="node1" presStyleIdx="3" presStyleCnt="5">
        <dgm:presLayoutVars>
          <dgm:bulletEnabled val="1"/>
        </dgm:presLayoutVars>
      </dgm:prSet>
      <dgm:spPr/>
      <dgm:t>
        <a:bodyPr/>
        <a:lstStyle/>
        <a:p>
          <a:endParaRPr lang="es-EC"/>
        </a:p>
      </dgm:t>
    </dgm:pt>
    <dgm:pt modelId="{A6C24E90-4F8C-4974-B4D0-CBC7E047920E}" type="pres">
      <dgm:prSet presAssocID="{678BCCFF-05A1-4F2D-8BCA-05FE955D11F1}" presName="spacer" presStyleCnt="0"/>
      <dgm:spPr>
        <a:ln>
          <a:noFill/>
        </a:ln>
        <a:effectLst/>
        <a:scene3d>
          <a:camera prst="orthographicFront">
            <a:rot lat="0" lon="0" rev="0"/>
          </a:camera>
          <a:lightRig rig="chilly" dir="t">
            <a:rot lat="0" lon="0" rev="18480000"/>
          </a:lightRig>
        </a:scene3d>
        <a:sp3d prstMaterial="clear">
          <a:bevelT h="63500"/>
        </a:sp3d>
      </dgm:spPr>
    </dgm:pt>
    <dgm:pt modelId="{25C2218A-69EE-4BF7-8B90-D42E8BABB938}" type="pres">
      <dgm:prSet presAssocID="{A83E10D6-B85F-4BB5-A910-5C52EF182B92}" presName="comp" presStyleCnt="0"/>
      <dgm:spPr>
        <a:ln>
          <a:noFill/>
        </a:ln>
        <a:effectLst/>
        <a:scene3d>
          <a:camera prst="orthographicFront">
            <a:rot lat="0" lon="0" rev="0"/>
          </a:camera>
          <a:lightRig rig="chilly" dir="t">
            <a:rot lat="0" lon="0" rev="18480000"/>
          </a:lightRig>
        </a:scene3d>
        <a:sp3d prstMaterial="clear">
          <a:bevelT h="63500"/>
        </a:sp3d>
      </dgm:spPr>
    </dgm:pt>
    <dgm:pt modelId="{012F393C-E1B6-4898-B821-44425031869D}" type="pres">
      <dgm:prSet presAssocID="{A83E10D6-B85F-4BB5-A910-5C52EF182B92}" presName="box" presStyleLbl="node1" presStyleIdx="4" presStyleCnt="5"/>
      <dgm:spPr/>
      <dgm:t>
        <a:bodyPr/>
        <a:lstStyle/>
        <a:p>
          <a:endParaRPr lang="es-EC"/>
        </a:p>
      </dgm:t>
    </dgm:pt>
    <dgm:pt modelId="{3DB287A6-937F-499E-8FD2-E820B47ECA00}" type="pres">
      <dgm:prSet presAssocID="{A83E10D6-B85F-4BB5-A910-5C52EF182B92}" presName="img" presStyleLbl="fgImgPlace1" presStyleIdx="4" presStyleCnt="5"/>
      <dgm:spPr>
        <a:blipFill rotWithShape="0">
          <a:blip xmlns:r="http://schemas.openxmlformats.org/officeDocument/2006/relationships" r:embed="rId5"/>
          <a:stretch>
            <a:fillRect/>
          </a:stretch>
        </a:blipFill>
      </dgm:spPr>
    </dgm:pt>
    <dgm:pt modelId="{D1C74706-0146-46FD-AF9A-BBE71C0B02F0}" type="pres">
      <dgm:prSet presAssocID="{A83E10D6-B85F-4BB5-A910-5C52EF182B92}" presName="text" presStyleLbl="node1" presStyleIdx="4" presStyleCnt="5">
        <dgm:presLayoutVars>
          <dgm:bulletEnabled val="1"/>
        </dgm:presLayoutVars>
      </dgm:prSet>
      <dgm:spPr/>
      <dgm:t>
        <a:bodyPr/>
        <a:lstStyle/>
        <a:p>
          <a:endParaRPr lang="es-EC"/>
        </a:p>
      </dgm:t>
    </dgm:pt>
  </dgm:ptLst>
  <dgm:cxnLst>
    <dgm:cxn modelId="{E734B4A9-1212-4932-B437-433D3D7993EC}" srcId="{68742894-989C-4825-B79D-172382C3ECAE}" destId="{A83E10D6-B85F-4BB5-A910-5C52EF182B92}" srcOrd="4" destOrd="0" parTransId="{1E111A3D-3B02-47DF-86FF-3089016B285C}" sibTransId="{31BA028F-08CE-4FDD-A274-C7BBEB37D89F}"/>
    <dgm:cxn modelId="{637B8040-0E48-4CA2-8463-032BD4F93681}" type="presOf" srcId="{19B43A63-6268-4BC7-8B3B-ED6B600E0D2C}" destId="{C4ECD01F-E442-41FC-B748-E8FFAB524075}" srcOrd="1" destOrd="0" presId="urn:microsoft.com/office/officeart/2005/8/layout/vList4#1"/>
    <dgm:cxn modelId="{A2EB10A9-84C0-4A94-AA1E-62F1608B24A7}" type="presOf" srcId="{68742894-989C-4825-B79D-172382C3ECAE}" destId="{E2E430CE-344C-41AF-8F24-5CA3073222E4}" srcOrd="0" destOrd="0" presId="urn:microsoft.com/office/officeart/2005/8/layout/vList4#1"/>
    <dgm:cxn modelId="{158B5605-156A-4BD1-9454-72E1CA7FF391}" type="presOf" srcId="{A83E10D6-B85F-4BB5-A910-5C52EF182B92}" destId="{012F393C-E1B6-4898-B821-44425031869D}" srcOrd="0" destOrd="0" presId="urn:microsoft.com/office/officeart/2005/8/layout/vList4#1"/>
    <dgm:cxn modelId="{2D26AC73-41F3-4B7A-AE3A-CFEA49E62E43}" type="presOf" srcId="{15BD8DFF-FBF7-451F-9341-4CCAEE710C19}" destId="{C55F71C8-AA5D-456A-8036-CBDE5EC98082}" srcOrd="1" destOrd="0" presId="urn:microsoft.com/office/officeart/2005/8/layout/vList4#1"/>
    <dgm:cxn modelId="{9F8BD968-6422-49BA-9E70-AFDEF31C41B6}" type="presOf" srcId="{15BD8DFF-FBF7-451F-9341-4CCAEE710C19}" destId="{DD485359-DFDC-4C1C-ABE9-33E052C2F415}" srcOrd="0" destOrd="0" presId="urn:microsoft.com/office/officeart/2005/8/layout/vList4#1"/>
    <dgm:cxn modelId="{742EE85B-8C88-4617-9555-A5644752E001}" type="presOf" srcId="{7D3DAAF2-E18F-4BCF-AB8C-E0B1BB85A2F7}" destId="{33474F1B-0002-479E-8E01-6D21392C33B9}" srcOrd="1" destOrd="0" presId="urn:microsoft.com/office/officeart/2005/8/layout/vList4#1"/>
    <dgm:cxn modelId="{018D9D89-FFEF-4643-B5A2-901415539D8E}" srcId="{68742894-989C-4825-B79D-172382C3ECAE}" destId="{7D3DAAF2-E18F-4BCF-AB8C-E0B1BB85A2F7}" srcOrd="2" destOrd="0" parTransId="{0B65D6C8-0F90-43CF-A0B6-7B79329E9926}" sibTransId="{AC1D2710-67BB-467F-87DE-61668B9886FC}"/>
    <dgm:cxn modelId="{35802FE1-CE70-4DC6-8710-BB94822BF4A9}" srcId="{68742894-989C-4825-B79D-172382C3ECAE}" destId="{A8AD741E-0E04-4D1F-9BF0-1A3779C1A16B}" srcOrd="1" destOrd="0" parTransId="{A8158A78-3D77-4B83-81DA-C2ADFA0CB8BB}" sibTransId="{3C0606BB-EE29-4781-8E78-8756E9E0FDB8}"/>
    <dgm:cxn modelId="{1A664354-0646-4A8F-AB6A-3ADB5D0562E1}" type="presOf" srcId="{7D3DAAF2-E18F-4BCF-AB8C-E0B1BB85A2F7}" destId="{D6E5CB17-7F75-4FBB-A225-860C1DAF8578}" srcOrd="0" destOrd="0" presId="urn:microsoft.com/office/officeart/2005/8/layout/vList4#1"/>
    <dgm:cxn modelId="{AE21276C-F3B4-49CF-9A06-3B10D2A2CC55}" type="presOf" srcId="{19B43A63-6268-4BC7-8B3B-ED6B600E0D2C}" destId="{73D8762B-BA2D-4B2D-93AE-D581558C2F85}" srcOrd="0" destOrd="0" presId="urn:microsoft.com/office/officeart/2005/8/layout/vList4#1"/>
    <dgm:cxn modelId="{68780B5A-EEFE-43B4-97E9-86CE2464DAFE}" type="presOf" srcId="{A8AD741E-0E04-4D1F-9BF0-1A3779C1A16B}" destId="{7D67B397-FA29-43BA-ACD7-3E62C72E7115}" srcOrd="0" destOrd="0" presId="urn:microsoft.com/office/officeart/2005/8/layout/vList4#1"/>
    <dgm:cxn modelId="{8AE21F05-636C-4266-947A-61EB077D4495}" srcId="{68742894-989C-4825-B79D-172382C3ECAE}" destId="{19B43A63-6268-4BC7-8B3B-ED6B600E0D2C}" srcOrd="0" destOrd="0" parTransId="{1736605D-B1C8-43A0-B225-1F1CF3DF7F8B}" sibTransId="{193B97B1-F5C2-4013-A09C-692405BC3BEC}"/>
    <dgm:cxn modelId="{A2D8E6FA-CDBE-40C4-9572-699942AF3B33}" type="presOf" srcId="{A8AD741E-0E04-4D1F-9BF0-1A3779C1A16B}" destId="{73FB6DB2-C49E-421F-9C0D-AFB35211E33E}" srcOrd="1" destOrd="0" presId="urn:microsoft.com/office/officeart/2005/8/layout/vList4#1"/>
    <dgm:cxn modelId="{6CE584DC-6712-4100-8F71-DAADA572ADF3}" srcId="{68742894-989C-4825-B79D-172382C3ECAE}" destId="{15BD8DFF-FBF7-451F-9341-4CCAEE710C19}" srcOrd="3" destOrd="0" parTransId="{07723EA1-370A-4B59-AD2B-35BBE195D210}" sibTransId="{678BCCFF-05A1-4F2D-8BCA-05FE955D11F1}"/>
    <dgm:cxn modelId="{0C660361-C876-405D-B418-229A24DE4258}" type="presOf" srcId="{A83E10D6-B85F-4BB5-A910-5C52EF182B92}" destId="{D1C74706-0146-46FD-AF9A-BBE71C0B02F0}" srcOrd="1" destOrd="0" presId="urn:microsoft.com/office/officeart/2005/8/layout/vList4#1"/>
    <dgm:cxn modelId="{076811FF-5527-490F-B169-3F412280DE6B}" type="presParOf" srcId="{E2E430CE-344C-41AF-8F24-5CA3073222E4}" destId="{07F598A7-1DAA-48CE-8ADF-5680240A1C5C}" srcOrd="0" destOrd="0" presId="urn:microsoft.com/office/officeart/2005/8/layout/vList4#1"/>
    <dgm:cxn modelId="{4775161A-FC98-4B21-92E0-CF2DC7736E00}" type="presParOf" srcId="{07F598A7-1DAA-48CE-8ADF-5680240A1C5C}" destId="{73D8762B-BA2D-4B2D-93AE-D581558C2F85}" srcOrd="0" destOrd="0" presId="urn:microsoft.com/office/officeart/2005/8/layout/vList4#1"/>
    <dgm:cxn modelId="{E42DDEA2-4696-4E79-AF8F-E8EACAF8C1B9}" type="presParOf" srcId="{07F598A7-1DAA-48CE-8ADF-5680240A1C5C}" destId="{1AEBA7C5-FDEE-4019-9654-146B5DC51D2F}" srcOrd="1" destOrd="0" presId="urn:microsoft.com/office/officeart/2005/8/layout/vList4#1"/>
    <dgm:cxn modelId="{506F31E1-A28B-484F-B678-590FF5E8205F}" type="presParOf" srcId="{07F598A7-1DAA-48CE-8ADF-5680240A1C5C}" destId="{C4ECD01F-E442-41FC-B748-E8FFAB524075}" srcOrd="2" destOrd="0" presId="urn:microsoft.com/office/officeart/2005/8/layout/vList4#1"/>
    <dgm:cxn modelId="{3E5E0F22-D2E3-4073-9C31-1CFF0AE14C0D}" type="presParOf" srcId="{E2E430CE-344C-41AF-8F24-5CA3073222E4}" destId="{ADA00923-BE1A-49E3-91C5-2CCD8D887479}" srcOrd="1" destOrd="0" presId="urn:microsoft.com/office/officeart/2005/8/layout/vList4#1"/>
    <dgm:cxn modelId="{12F19132-1D89-4614-A1BE-60BF275A24B9}" type="presParOf" srcId="{E2E430CE-344C-41AF-8F24-5CA3073222E4}" destId="{44033FC2-8745-4A4C-8E1A-05508DE50795}" srcOrd="2" destOrd="0" presId="urn:microsoft.com/office/officeart/2005/8/layout/vList4#1"/>
    <dgm:cxn modelId="{21DDD0D0-8DEE-4BD1-9FB4-31FB8723A1DF}" type="presParOf" srcId="{44033FC2-8745-4A4C-8E1A-05508DE50795}" destId="{7D67B397-FA29-43BA-ACD7-3E62C72E7115}" srcOrd="0" destOrd="0" presId="urn:microsoft.com/office/officeart/2005/8/layout/vList4#1"/>
    <dgm:cxn modelId="{54B634BA-DC5E-4609-A18B-B61A90BBD98C}" type="presParOf" srcId="{44033FC2-8745-4A4C-8E1A-05508DE50795}" destId="{76FD3090-3308-44B8-BA7C-616FD4B51352}" srcOrd="1" destOrd="0" presId="urn:microsoft.com/office/officeart/2005/8/layout/vList4#1"/>
    <dgm:cxn modelId="{49843460-9B9E-47BC-B346-5C685B70FC6D}" type="presParOf" srcId="{44033FC2-8745-4A4C-8E1A-05508DE50795}" destId="{73FB6DB2-C49E-421F-9C0D-AFB35211E33E}" srcOrd="2" destOrd="0" presId="urn:microsoft.com/office/officeart/2005/8/layout/vList4#1"/>
    <dgm:cxn modelId="{63FE148C-D8EE-4CFA-8530-F36822781641}" type="presParOf" srcId="{E2E430CE-344C-41AF-8F24-5CA3073222E4}" destId="{11F7B745-54E0-4AC2-8728-442907A1ABCA}" srcOrd="3" destOrd="0" presId="urn:microsoft.com/office/officeart/2005/8/layout/vList4#1"/>
    <dgm:cxn modelId="{18750702-A02D-4BB0-B265-48C8D60E4AE4}" type="presParOf" srcId="{E2E430CE-344C-41AF-8F24-5CA3073222E4}" destId="{020B45B9-9650-455C-A884-E3DFF4E6E616}" srcOrd="4" destOrd="0" presId="urn:microsoft.com/office/officeart/2005/8/layout/vList4#1"/>
    <dgm:cxn modelId="{D7B808C4-A225-4BB3-887F-9F363D36C7F2}" type="presParOf" srcId="{020B45B9-9650-455C-A884-E3DFF4E6E616}" destId="{D6E5CB17-7F75-4FBB-A225-860C1DAF8578}" srcOrd="0" destOrd="0" presId="urn:microsoft.com/office/officeart/2005/8/layout/vList4#1"/>
    <dgm:cxn modelId="{EECCC442-126E-49B1-9E93-3352A3224EB3}" type="presParOf" srcId="{020B45B9-9650-455C-A884-E3DFF4E6E616}" destId="{412A73CD-ABF4-4F81-83F7-574CA2B49650}" srcOrd="1" destOrd="0" presId="urn:microsoft.com/office/officeart/2005/8/layout/vList4#1"/>
    <dgm:cxn modelId="{2940EE69-523D-48FC-9952-C9BF51E935E1}" type="presParOf" srcId="{020B45B9-9650-455C-A884-E3DFF4E6E616}" destId="{33474F1B-0002-479E-8E01-6D21392C33B9}" srcOrd="2" destOrd="0" presId="urn:microsoft.com/office/officeart/2005/8/layout/vList4#1"/>
    <dgm:cxn modelId="{1E9E9B40-FB1B-4D9D-86AC-D60EFDC5BF0D}" type="presParOf" srcId="{E2E430CE-344C-41AF-8F24-5CA3073222E4}" destId="{DC5863ED-2690-460C-A128-498630F8A781}" srcOrd="5" destOrd="0" presId="urn:microsoft.com/office/officeart/2005/8/layout/vList4#1"/>
    <dgm:cxn modelId="{85F5A4A2-5D6E-43BF-A71F-31337FDB9273}" type="presParOf" srcId="{E2E430CE-344C-41AF-8F24-5CA3073222E4}" destId="{784FB46B-F703-4263-9898-DDC07D9C28E1}" srcOrd="6" destOrd="0" presId="urn:microsoft.com/office/officeart/2005/8/layout/vList4#1"/>
    <dgm:cxn modelId="{66461B86-A015-4877-A495-2CA98626F661}" type="presParOf" srcId="{784FB46B-F703-4263-9898-DDC07D9C28E1}" destId="{DD485359-DFDC-4C1C-ABE9-33E052C2F415}" srcOrd="0" destOrd="0" presId="urn:microsoft.com/office/officeart/2005/8/layout/vList4#1"/>
    <dgm:cxn modelId="{47C364FC-96AA-4BCC-A0D8-54719C11E129}" type="presParOf" srcId="{784FB46B-F703-4263-9898-DDC07D9C28E1}" destId="{5786652E-8980-44EB-9532-4FE96BC8B8FA}" srcOrd="1" destOrd="0" presId="urn:microsoft.com/office/officeart/2005/8/layout/vList4#1"/>
    <dgm:cxn modelId="{DB3BAA29-A9D4-429A-B83B-0DEAB2D5067D}" type="presParOf" srcId="{784FB46B-F703-4263-9898-DDC07D9C28E1}" destId="{C55F71C8-AA5D-456A-8036-CBDE5EC98082}" srcOrd="2" destOrd="0" presId="urn:microsoft.com/office/officeart/2005/8/layout/vList4#1"/>
    <dgm:cxn modelId="{393F2A33-AB77-4AE3-9DF8-7601FD2E424E}" type="presParOf" srcId="{E2E430CE-344C-41AF-8F24-5CA3073222E4}" destId="{A6C24E90-4F8C-4974-B4D0-CBC7E047920E}" srcOrd="7" destOrd="0" presId="urn:microsoft.com/office/officeart/2005/8/layout/vList4#1"/>
    <dgm:cxn modelId="{2A4C6667-2D54-4ED7-9DD7-F8C84BFE20F1}" type="presParOf" srcId="{E2E430CE-344C-41AF-8F24-5CA3073222E4}" destId="{25C2218A-69EE-4BF7-8B90-D42E8BABB938}" srcOrd="8" destOrd="0" presId="urn:microsoft.com/office/officeart/2005/8/layout/vList4#1"/>
    <dgm:cxn modelId="{E9CEE260-1A83-43F0-9DE5-B567BCB7C69D}" type="presParOf" srcId="{25C2218A-69EE-4BF7-8B90-D42E8BABB938}" destId="{012F393C-E1B6-4898-B821-44425031869D}" srcOrd="0" destOrd="0" presId="urn:microsoft.com/office/officeart/2005/8/layout/vList4#1"/>
    <dgm:cxn modelId="{73E50574-B4F0-4179-A055-4BD85865CE57}" type="presParOf" srcId="{25C2218A-69EE-4BF7-8B90-D42E8BABB938}" destId="{3DB287A6-937F-499E-8FD2-E820B47ECA00}" srcOrd="1" destOrd="0" presId="urn:microsoft.com/office/officeart/2005/8/layout/vList4#1"/>
    <dgm:cxn modelId="{7FDD54AC-7F9D-4093-ABB0-4742170CF751}" type="presParOf" srcId="{25C2218A-69EE-4BF7-8B90-D42E8BABB938}" destId="{D1C74706-0146-46FD-AF9A-BBE71C0B02F0}"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8742894-989C-4825-B79D-172382C3ECAE}" type="doc">
      <dgm:prSet loTypeId="urn:microsoft.com/office/officeart/2005/8/layout/vList5" loCatId="list" qsTypeId="urn:microsoft.com/office/officeart/2005/8/quickstyle/3d1" qsCatId="3D" csTypeId="urn:microsoft.com/office/officeart/2005/8/colors/colorful2" csCatId="colorful" phldr="1"/>
      <dgm:spPr>
        <a:scene3d>
          <a:camera prst="orthographicFront">
            <a:rot lat="0" lon="0" rev="0"/>
          </a:camera>
          <a:lightRig rig="chilly" dir="t">
            <a:rot lat="0" lon="0" rev="18480000"/>
          </a:lightRig>
        </a:scene3d>
      </dgm:spPr>
      <dgm:t>
        <a:bodyPr/>
        <a:lstStyle/>
        <a:p>
          <a:endParaRPr lang="es-EC"/>
        </a:p>
      </dgm:t>
    </dgm:pt>
    <dgm:pt modelId="{19B43A63-6268-4BC7-8B3B-ED6B600E0D2C}">
      <dgm:prSet phldrT="[Texto]"/>
      <dgm:spPr>
        <a:ln>
          <a:noFill/>
        </a:ln>
        <a:effectLst/>
        <a:scene3d>
          <a:camera prst="orthographicFront">
            <a:rot lat="0" lon="0" rev="0"/>
          </a:camera>
          <a:lightRig rig="chilly" dir="t">
            <a:rot lat="0" lon="0" rev="18480000"/>
          </a:lightRig>
        </a:scene3d>
        <a:sp3d prstMaterial="clear">
          <a:bevelT h="63500"/>
        </a:sp3d>
      </dgm:spPr>
      <dgm:t>
        <a:bodyPr/>
        <a:lstStyle/>
        <a:p>
          <a:r>
            <a:rPr lang="es-EC" dirty="0" smtClean="0"/>
            <a:t>Incrementar el nivel de competitividad de los Cadetes</a:t>
          </a:r>
          <a:endParaRPr lang="es-EC" dirty="0"/>
        </a:p>
      </dgm:t>
    </dgm:pt>
    <dgm:pt modelId="{1736605D-B1C8-43A0-B225-1F1CF3DF7F8B}" type="parTrans" cxnId="{8AE21F05-636C-4266-947A-61EB077D4495}">
      <dgm:prSet/>
      <dgm:spPr/>
      <dgm:t>
        <a:bodyPr/>
        <a:lstStyle/>
        <a:p>
          <a:endParaRPr lang="es-EC"/>
        </a:p>
      </dgm:t>
    </dgm:pt>
    <dgm:pt modelId="{193B97B1-F5C2-4013-A09C-692405BC3BEC}" type="sibTrans" cxnId="{8AE21F05-636C-4266-947A-61EB077D4495}">
      <dgm:prSet/>
      <dgm:spPr/>
      <dgm:t>
        <a:bodyPr/>
        <a:lstStyle/>
        <a:p>
          <a:endParaRPr lang="es-EC"/>
        </a:p>
      </dgm:t>
    </dgm:pt>
    <dgm:pt modelId="{7D3DAAF2-E18F-4BCF-AB8C-E0B1BB85A2F7}">
      <dgm:prSet/>
      <dgm:spPr>
        <a:ln>
          <a:noFill/>
        </a:ln>
        <a:effectLst/>
        <a:scene3d>
          <a:camera prst="orthographicFront">
            <a:rot lat="0" lon="0" rev="0"/>
          </a:camera>
          <a:lightRig rig="chilly" dir="t">
            <a:rot lat="0" lon="0" rev="18480000"/>
          </a:lightRig>
        </a:scene3d>
        <a:sp3d prstMaterial="clear">
          <a:bevelT h="63500"/>
        </a:sp3d>
      </dgm:spPr>
      <dgm:t>
        <a:bodyPr/>
        <a:lstStyle/>
        <a:p>
          <a:r>
            <a:rPr lang="es-EC" noProof="0" dirty="0" smtClean="0"/>
            <a:t>Estar</a:t>
          </a:r>
          <a:r>
            <a:rPr lang="en-US" dirty="0" smtClean="0"/>
            <a:t> en </a:t>
          </a:r>
          <a:r>
            <a:rPr lang="en-US" dirty="0" err="1" smtClean="0"/>
            <a:t>excelentes</a:t>
          </a:r>
          <a:r>
            <a:rPr lang="en-US" dirty="0" smtClean="0"/>
            <a:t> </a:t>
          </a:r>
          <a:r>
            <a:rPr lang="en-US" dirty="0" err="1" smtClean="0"/>
            <a:t>condiciones</a:t>
          </a:r>
          <a:r>
            <a:rPr lang="en-US" dirty="0" smtClean="0"/>
            <a:t> </a:t>
          </a:r>
          <a:r>
            <a:rPr lang="es-EC" noProof="0" dirty="0" smtClean="0"/>
            <a:t>físicas</a:t>
          </a:r>
        </a:p>
      </dgm:t>
    </dgm:pt>
    <dgm:pt modelId="{0B65D6C8-0F90-43CF-A0B6-7B79329E9926}" type="parTrans" cxnId="{018D9D89-FFEF-4643-B5A2-901415539D8E}">
      <dgm:prSet/>
      <dgm:spPr/>
      <dgm:t>
        <a:bodyPr/>
        <a:lstStyle/>
        <a:p>
          <a:endParaRPr lang="es-EC"/>
        </a:p>
      </dgm:t>
    </dgm:pt>
    <dgm:pt modelId="{AC1D2710-67BB-467F-87DE-61668B9886FC}" type="sibTrans" cxnId="{018D9D89-FFEF-4643-B5A2-901415539D8E}">
      <dgm:prSet/>
      <dgm:spPr/>
      <dgm:t>
        <a:bodyPr/>
        <a:lstStyle/>
        <a:p>
          <a:endParaRPr lang="es-EC"/>
        </a:p>
      </dgm:t>
    </dgm:pt>
    <dgm:pt modelId="{15BD8DFF-FBF7-451F-9341-4CCAEE710C19}">
      <dgm:prSet/>
      <dgm:spPr>
        <a:ln>
          <a:noFill/>
        </a:ln>
        <a:effectLst/>
        <a:scene3d>
          <a:camera prst="orthographicFront">
            <a:rot lat="0" lon="0" rev="0"/>
          </a:camera>
          <a:lightRig rig="chilly" dir="t">
            <a:rot lat="0" lon="0" rev="18480000"/>
          </a:lightRig>
        </a:scene3d>
        <a:sp3d prstMaterial="clear">
          <a:bevelT h="63500"/>
        </a:sp3d>
      </dgm:spPr>
      <dgm:t>
        <a:bodyPr/>
        <a:lstStyle/>
        <a:p>
          <a:r>
            <a:rPr lang="es-EC" dirty="0" smtClean="0"/>
            <a:t>Cumplir con tablas y horarios de entrenamiento</a:t>
          </a:r>
        </a:p>
      </dgm:t>
    </dgm:pt>
    <dgm:pt modelId="{07723EA1-370A-4B59-AD2B-35BBE195D210}" type="parTrans" cxnId="{6CE584DC-6712-4100-8F71-DAADA572ADF3}">
      <dgm:prSet/>
      <dgm:spPr/>
      <dgm:t>
        <a:bodyPr/>
        <a:lstStyle/>
        <a:p>
          <a:endParaRPr lang="es-EC"/>
        </a:p>
      </dgm:t>
    </dgm:pt>
    <dgm:pt modelId="{678BCCFF-05A1-4F2D-8BCA-05FE955D11F1}" type="sibTrans" cxnId="{6CE584DC-6712-4100-8F71-DAADA572ADF3}">
      <dgm:prSet/>
      <dgm:spPr/>
      <dgm:t>
        <a:bodyPr/>
        <a:lstStyle/>
        <a:p>
          <a:endParaRPr lang="es-EC"/>
        </a:p>
      </dgm:t>
    </dgm:pt>
    <dgm:pt modelId="{A83E10D6-B85F-4BB5-A910-5C52EF182B92}">
      <dgm:prSet/>
      <dgm:spPr>
        <a:ln>
          <a:noFill/>
        </a:ln>
        <a:effectLst/>
        <a:scene3d>
          <a:camera prst="orthographicFront">
            <a:rot lat="0" lon="0" rev="0"/>
          </a:camera>
          <a:lightRig rig="chilly" dir="t">
            <a:rot lat="0" lon="0" rev="18480000"/>
          </a:lightRig>
        </a:scene3d>
        <a:sp3d prstMaterial="clear">
          <a:bevelT h="63500"/>
        </a:sp3d>
      </dgm:spPr>
      <dgm:t>
        <a:bodyPr/>
        <a:lstStyle/>
        <a:p>
          <a:r>
            <a:rPr lang="es-EC" dirty="0" smtClean="0"/>
            <a:t>Incrementar el interés deportivo en los Cadetes </a:t>
          </a:r>
        </a:p>
      </dgm:t>
    </dgm:pt>
    <dgm:pt modelId="{1E111A3D-3B02-47DF-86FF-3089016B285C}" type="parTrans" cxnId="{E734B4A9-1212-4932-B437-433D3D7993EC}">
      <dgm:prSet/>
      <dgm:spPr/>
      <dgm:t>
        <a:bodyPr/>
        <a:lstStyle/>
        <a:p>
          <a:endParaRPr lang="es-EC"/>
        </a:p>
      </dgm:t>
    </dgm:pt>
    <dgm:pt modelId="{31BA028F-08CE-4FDD-A274-C7BBEB37D89F}" type="sibTrans" cxnId="{E734B4A9-1212-4932-B437-433D3D7993EC}">
      <dgm:prSet/>
      <dgm:spPr/>
      <dgm:t>
        <a:bodyPr/>
        <a:lstStyle/>
        <a:p>
          <a:endParaRPr lang="es-EC"/>
        </a:p>
      </dgm:t>
    </dgm:pt>
    <dgm:pt modelId="{A8AD741E-0E04-4D1F-9BF0-1A3779C1A16B}">
      <dgm:prSet/>
      <dgm:spPr>
        <a:ln>
          <a:noFill/>
        </a:ln>
        <a:effectLst/>
        <a:scene3d>
          <a:camera prst="orthographicFront">
            <a:rot lat="0" lon="0" rev="0"/>
          </a:camera>
          <a:lightRig rig="chilly" dir="t">
            <a:rot lat="0" lon="0" rev="18480000"/>
          </a:lightRig>
        </a:scene3d>
        <a:sp3d prstMaterial="clear">
          <a:bevelT h="63500"/>
        </a:sp3d>
      </dgm:spPr>
      <dgm:t>
        <a:bodyPr/>
        <a:lstStyle/>
        <a:p>
          <a:r>
            <a:rPr lang="es-EC" noProof="0" dirty="0" smtClean="0"/>
            <a:t>Actualización </a:t>
          </a:r>
          <a:r>
            <a:rPr lang="en-US" dirty="0" err="1" smtClean="0"/>
            <a:t>deportiva</a:t>
          </a:r>
          <a:endParaRPr lang="en-US" dirty="0" smtClean="0"/>
        </a:p>
      </dgm:t>
    </dgm:pt>
    <dgm:pt modelId="{3C0606BB-EE29-4781-8E78-8756E9E0FDB8}" type="sibTrans" cxnId="{35802FE1-CE70-4DC6-8710-BB94822BF4A9}">
      <dgm:prSet/>
      <dgm:spPr/>
      <dgm:t>
        <a:bodyPr/>
        <a:lstStyle/>
        <a:p>
          <a:endParaRPr lang="es-EC"/>
        </a:p>
      </dgm:t>
    </dgm:pt>
    <dgm:pt modelId="{A8158A78-3D77-4B83-81DA-C2ADFA0CB8BB}" type="parTrans" cxnId="{35802FE1-CE70-4DC6-8710-BB94822BF4A9}">
      <dgm:prSet/>
      <dgm:spPr/>
      <dgm:t>
        <a:bodyPr/>
        <a:lstStyle/>
        <a:p>
          <a:endParaRPr lang="es-EC"/>
        </a:p>
      </dgm:t>
    </dgm:pt>
    <dgm:pt modelId="{193DF1B6-713F-47AA-9B08-368D26ED4452}" type="pres">
      <dgm:prSet presAssocID="{68742894-989C-4825-B79D-172382C3ECAE}" presName="Name0" presStyleCnt="0">
        <dgm:presLayoutVars>
          <dgm:dir/>
          <dgm:animLvl val="lvl"/>
          <dgm:resizeHandles val="exact"/>
        </dgm:presLayoutVars>
      </dgm:prSet>
      <dgm:spPr/>
      <dgm:t>
        <a:bodyPr/>
        <a:lstStyle/>
        <a:p>
          <a:endParaRPr lang="es-EC"/>
        </a:p>
      </dgm:t>
    </dgm:pt>
    <dgm:pt modelId="{E5B11CB9-D56E-47B3-87EE-11C881436BA7}" type="pres">
      <dgm:prSet presAssocID="{19B43A63-6268-4BC7-8B3B-ED6B600E0D2C}" presName="linNode" presStyleCnt="0"/>
      <dgm:spPr/>
    </dgm:pt>
    <dgm:pt modelId="{37A9CC72-F371-43DE-83E9-C215FAF861A1}" type="pres">
      <dgm:prSet presAssocID="{19B43A63-6268-4BC7-8B3B-ED6B600E0D2C}" presName="parentText" presStyleLbl="node1" presStyleIdx="0" presStyleCnt="5" custScaleX="181482">
        <dgm:presLayoutVars>
          <dgm:chMax val="1"/>
          <dgm:bulletEnabled val="1"/>
        </dgm:presLayoutVars>
      </dgm:prSet>
      <dgm:spPr/>
      <dgm:t>
        <a:bodyPr/>
        <a:lstStyle/>
        <a:p>
          <a:endParaRPr lang="es-EC"/>
        </a:p>
      </dgm:t>
    </dgm:pt>
    <dgm:pt modelId="{A20749DE-808F-420D-9307-3EDA6DDB28EA}" type="pres">
      <dgm:prSet presAssocID="{193B97B1-F5C2-4013-A09C-692405BC3BEC}" presName="sp" presStyleCnt="0"/>
      <dgm:spPr/>
    </dgm:pt>
    <dgm:pt modelId="{A5F6E4DF-2B19-465C-BF0E-ABEE092FED59}" type="pres">
      <dgm:prSet presAssocID="{A8AD741E-0E04-4D1F-9BF0-1A3779C1A16B}" presName="linNode" presStyleCnt="0"/>
      <dgm:spPr/>
    </dgm:pt>
    <dgm:pt modelId="{E9097705-43F2-49ED-9A75-4F071C402B96}" type="pres">
      <dgm:prSet presAssocID="{A8AD741E-0E04-4D1F-9BF0-1A3779C1A16B}" presName="parentText" presStyleLbl="node1" presStyleIdx="1" presStyleCnt="5" custScaleX="181482">
        <dgm:presLayoutVars>
          <dgm:chMax val="1"/>
          <dgm:bulletEnabled val="1"/>
        </dgm:presLayoutVars>
      </dgm:prSet>
      <dgm:spPr/>
      <dgm:t>
        <a:bodyPr/>
        <a:lstStyle/>
        <a:p>
          <a:endParaRPr lang="es-EC"/>
        </a:p>
      </dgm:t>
    </dgm:pt>
    <dgm:pt modelId="{45819742-9368-41B4-8E93-7C80C7ED8AA4}" type="pres">
      <dgm:prSet presAssocID="{3C0606BB-EE29-4781-8E78-8756E9E0FDB8}" presName="sp" presStyleCnt="0"/>
      <dgm:spPr/>
    </dgm:pt>
    <dgm:pt modelId="{8D16428F-B738-430B-B50E-03903F9BFC96}" type="pres">
      <dgm:prSet presAssocID="{7D3DAAF2-E18F-4BCF-AB8C-E0B1BB85A2F7}" presName="linNode" presStyleCnt="0"/>
      <dgm:spPr/>
    </dgm:pt>
    <dgm:pt modelId="{FAA438B3-274A-410D-ADE1-409B8FB9C5CF}" type="pres">
      <dgm:prSet presAssocID="{7D3DAAF2-E18F-4BCF-AB8C-E0B1BB85A2F7}" presName="parentText" presStyleLbl="node1" presStyleIdx="2" presStyleCnt="5" custScaleX="181482">
        <dgm:presLayoutVars>
          <dgm:chMax val="1"/>
          <dgm:bulletEnabled val="1"/>
        </dgm:presLayoutVars>
      </dgm:prSet>
      <dgm:spPr/>
      <dgm:t>
        <a:bodyPr/>
        <a:lstStyle/>
        <a:p>
          <a:endParaRPr lang="es-EC"/>
        </a:p>
      </dgm:t>
    </dgm:pt>
    <dgm:pt modelId="{E1208ABB-D848-4C3D-AA8C-9C2BBB144613}" type="pres">
      <dgm:prSet presAssocID="{AC1D2710-67BB-467F-87DE-61668B9886FC}" presName="sp" presStyleCnt="0"/>
      <dgm:spPr/>
    </dgm:pt>
    <dgm:pt modelId="{B2B07334-C291-4F59-BD2D-B234AC6C9A39}" type="pres">
      <dgm:prSet presAssocID="{15BD8DFF-FBF7-451F-9341-4CCAEE710C19}" presName="linNode" presStyleCnt="0"/>
      <dgm:spPr/>
    </dgm:pt>
    <dgm:pt modelId="{BAA21E93-0E26-43E2-9411-ACC310876C4D}" type="pres">
      <dgm:prSet presAssocID="{15BD8DFF-FBF7-451F-9341-4CCAEE710C19}" presName="parentText" presStyleLbl="node1" presStyleIdx="3" presStyleCnt="5" custScaleX="181482">
        <dgm:presLayoutVars>
          <dgm:chMax val="1"/>
          <dgm:bulletEnabled val="1"/>
        </dgm:presLayoutVars>
      </dgm:prSet>
      <dgm:spPr/>
      <dgm:t>
        <a:bodyPr/>
        <a:lstStyle/>
        <a:p>
          <a:endParaRPr lang="es-EC"/>
        </a:p>
      </dgm:t>
    </dgm:pt>
    <dgm:pt modelId="{FD44629D-52F1-4D38-9F86-D91D50A64896}" type="pres">
      <dgm:prSet presAssocID="{678BCCFF-05A1-4F2D-8BCA-05FE955D11F1}" presName="sp" presStyleCnt="0"/>
      <dgm:spPr/>
    </dgm:pt>
    <dgm:pt modelId="{3EC53964-BAC4-4A80-ACE0-84ADC45AC6E0}" type="pres">
      <dgm:prSet presAssocID="{A83E10D6-B85F-4BB5-A910-5C52EF182B92}" presName="linNode" presStyleCnt="0"/>
      <dgm:spPr/>
    </dgm:pt>
    <dgm:pt modelId="{6727BB75-82AD-412B-A700-9C5D381E215F}" type="pres">
      <dgm:prSet presAssocID="{A83E10D6-B85F-4BB5-A910-5C52EF182B92}" presName="parentText" presStyleLbl="node1" presStyleIdx="4" presStyleCnt="5" custScaleX="188890">
        <dgm:presLayoutVars>
          <dgm:chMax val="1"/>
          <dgm:bulletEnabled val="1"/>
        </dgm:presLayoutVars>
      </dgm:prSet>
      <dgm:spPr/>
      <dgm:t>
        <a:bodyPr/>
        <a:lstStyle/>
        <a:p>
          <a:endParaRPr lang="es-EC"/>
        </a:p>
      </dgm:t>
    </dgm:pt>
  </dgm:ptLst>
  <dgm:cxnLst>
    <dgm:cxn modelId="{8AE21F05-636C-4266-947A-61EB077D4495}" srcId="{68742894-989C-4825-B79D-172382C3ECAE}" destId="{19B43A63-6268-4BC7-8B3B-ED6B600E0D2C}" srcOrd="0" destOrd="0" parTransId="{1736605D-B1C8-43A0-B225-1F1CF3DF7F8B}" sibTransId="{193B97B1-F5C2-4013-A09C-692405BC3BEC}"/>
    <dgm:cxn modelId="{5FE215A0-DD77-419A-ABC6-483E4A06F97C}" type="presOf" srcId="{A83E10D6-B85F-4BB5-A910-5C52EF182B92}" destId="{6727BB75-82AD-412B-A700-9C5D381E215F}" srcOrd="0" destOrd="0" presId="urn:microsoft.com/office/officeart/2005/8/layout/vList5"/>
    <dgm:cxn modelId="{35802FE1-CE70-4DC6-8710-BB94822BF4A9}" srcId="{68742894-989C-4825-B79D-172382C3ECAE}" destId="{A8AD741E-0E04-4D1F-9BF0-1A3779C1A16B}" srcOrd="1" destOrd="0" parTransId="{A8158A78-3D77-4B83-81DA-C2ADFA0CB8BB}" sibTransId="{3C0606BB-EE29-4781-8E78-8756E9E0FDB8}"/>
    <dgm:cxn modelId="{840ED4E1-3685-4651-BC37-C5214B04A9DC}" type="presOf" srcId="{A8AD741E-0E04-4D1F-9BF0-1A3779C1A16B}" destId="{E9097705-43F2-49ED-9A75-4F071C402B96}" srcOrd="0" destOrd="0" presId="urn:microsoft.com/office/officeart/2005/8/layout/vList5"/>
    <dgm:cxn modelId="{6CE584DC-6712-4100-8F71-DAADA572ADF3}" srcId="{68742894-989C-4825-B79D-172382C3ECAE}" destId="{15BD8DFF-FBF7-451F-9341-4CCAEE710C19}" srcOrd="3" destOrd="0" parTransId="{07723EA1-370A-4B59-AD2B-35BBE195D210}" sibTransId="{678BCCFF-05A1-4F2D-8BCA-05FE955D11F1}"/>
    <dgm:cxn modelId="{C7FB2FB5-6622-4CD8-9BE1-1160DEF7C1A1}" type="presOf" srcId="{19B43A63-6268-4BC7-8B3B-ED6B600E0D2C}" destId="{37A9CC72-F371-43DE-83E9-C215FAF861A1}" srcOrd="0" destOrd="0" presId="urn:microsoft.com/office/officeart/2005/8/layout/vList5"/>
    <dgm:cxn modelId="{EF17BDED-7CDB-4EE3-9184-A486A95B55BA}" type="presOf" srcId="{68742894-989C-4825-B79D-172382C3ECAE}" destId="{193DF1B6-713F-47AA-9B08-368D26ED4452}" srcOrd="0" destOrd="0" presId="urn:microsoft.com/office/officeart/2005/8/layout/vList5"/>
    <dgm:cxn modelId="{058E7314-E064-4945-B61E-7036E3923491}" type="presOf" srcId="{15BD8DFF-FBF7-451F-9341-4CCAEE710C19}" destId="{BAA21E93-0E26-43E2-9411-ACC310876C4D}" srcOrd="0" destOrd="0" presId="urn:microsoft.com/office/officeart/2005/8/layout/vList5"/>
    <dgm:cxn modelId="{E734B4A9-1212-4932-B437-433D3D7993EC}" srcId="{68742894-989C-4825-B79D-172382C3ECAE}" destId="{A83E10D6-B85F-4BB5-A910-5C52EF182B92}" srcOrd="4" destOrd="0" parTransId="{1E111A3D-3B02-47DF-86FF-3089016B285C}" sibTransId="{31BA028F-08CE-4FDD-A274-C7BBEB37D89F}"/>
    <dgm:cxn modelId="{FC515D3C-7B54-439A-9E6A-D5D69C9ABB89}" type="presOf" srcId="{7D3DAAF2-E18F-4BCF-AB8C-E0B1BB85A2F7}" destId="{FAA438B3-274A-410D-ADE1-409B8FB9C5CF}" srcOrd="0" destOrd="0" presId="urn:microsoft.com/office/officeart/2005/8/layout/vList5"/>
    <dgm:cxn modelId="{018D9D89-FFEF-4643-B5A2-901415539D8E}" srcId="{68742894-989C-4825-B79D-172382C3ECAE}" destId="{7D3DAAF2-E18F-4BCF-AB8C-E0B1BB85A2F7}" srcOrd="2" destOrd="0" parTransId="{0B65D6C8-0F90-43CF-A0B6-7B79329E9926}" sibTransId="{AC1D2710-67BB-467F-87DE-61668B9886FC}"/>
    <dgm:cxn modelId="{96BE5183-9FA8-4EAB-AB5B-920B82BB8270}" type="presParOf" srcId="{193DF1B6-713F-47AA-9B08-368D26ED4452}" destId="{E5B11CB9-D56E-47B3-87EE-11C881436BA7}" srcOrd="0" destOrd="0" presId="urn:microsoft.com/office/officeart/2005/8/layout/vList5"/>
    <dgm:cxn modelId="{2F020324-641B-4BFD-8088-B093C3D8EA08}" type="presParOf" srcId="{E5B11CB9-D56E-47B3-87EE-11C881436BA7}" destId="{37A9CC72-F371-43DE-83E9-C215FAF861A1}" srcOrd="0" destOrd="0" presId="urn:microsoft.com/office/officeart/2005/8/layout/vList5"/>
    <dgm:cxn modelId="{9172F663-622A-44F4-8444-2F53E499D956}" type="presParOf" srcId="{193DF1B6-713F-47AA-9B08-368D26ED4452}" destId="{A20749DE-808F-420D-9307-3EDA6DDB28EA}" srcOrd="1" destOrd="0" presId="urn:microsoft.com/office/officeart/2005/8/layout/vList5"/>
    <dgm:cxn modelId="{43D9DA29-3F11-434D-AFBC-20F7181E0085}" type="presParOf" srcId="{193DF1B6-713F-47AA-9B08-368D26ED4452}" destId="{A5F6E4DF-2B19-465C-BF0E-ABEE092FED59}" srcOrd="2" destOrd="0" presId="urn:microsoft.com/office/officeart/2005/8/layout/vList5"/>
    <dgm:cxn modelId="{E3A753A2-1388-4822-96D0-8D2C157B03FA}" type="presParOf" srcId="{A5F6E4DF-2B19-465C-BF0E-ABEE092FED59}" destId="{E9097705-43F2-49ED-9A75-4F071C402B96}" srcOrd="0" destOrd="0" presId="urn:microsoft.com/office/officeart/2005/8/layout/vList5"/>
    <dgm:cxn modelId="{12753E88-45CD-4FA1-8C8B-769062011883}" type="presParOf" srcId="{193DF1B6-713F-47AA-9B08-368D26ED4452}" destId="{45819742-9368-41B4-8E93-7C80C7ED8AA4}" srcOrd="3" destOrd="0" presId="urn:microsoft.com/office/officeart/2005/8/layout/vList5"/>
    <dgm:cxn modelId="{07E77175-8476-4C59-9AEF-94599137697C}" type="presParOf" srcId="{193DF1B6-713F-47AA-9B08-368D26ED4452}" destId="{8D16428F-B738-430B-B50E-03903F9BFC96}" srcOrd="4" destOrd="0" presId="urn:microsoft.com/office/officeart/2005/8/layout/vList5"/>
    <dgm:cxn modelId="{FC44BBCA-3D77-49CF-877A-466FBE8D6AAC}" type="presParOf" srcId="{8D16428F-B738-430B-B50E-03903F9BFC96}" destId="{FAA438B3-274A-410D-ADE1-409B8FB9C5CF}" srcOrd="0" destOrd="0" presId="urn:microsoft.com/office/officeart/2005/8/layout/vList5"/>
    <dgm:cxn modelId="{1FD67C59-604F-4F01-B788-99D8AAFBD38E}" type="presParOf" srcId="{193DF1B6-713F-47AA-9B08-368D26ED4452}" destId="{E1208ABB-D848-4C3D-AA8C-9C2BBB144613}" srcOrd="5" destOrd="0" presId="urn:microsoft.com/office/officeart/2005/8/layout/vList5"/>
    <dgm:cxn modelId="{13BA3FA7-665A-4154-B379-CBECD90AD57A}" type="presParOf" srcId="{193DF1B6-713F-47AA-9B08-368D26ED4452}" destId="{B2B07334-C291-4F59-BD2D-B234AC6C9A39}" srcOrd="6" destOrd="0" presId="urn:microsoft.com/office/officeart/2005/8/layout/vList5"/>
    <dgm:cxn modelId="{39EB069F-DE6F-4FAA-ACA5-3C7E84D3239B}" type="presParOf" srcId="{B2B07334-C291-4F59-BD2D-B234AC6C9A39}" destId="{BAA21E93-0E26-43E2-9411-ACC310876C4D}" srcOrd="0" destOrd="0" presId="urn:microsoft.com/office/officeart/2005/8/layout/vList5"/>
    <dgm:cxn modelId="{B0BABD2D-16E2-4E94-8B4C-46C628FBE523}" type="presParOf" srcId="{193DF1B6-713F-47AA-9B08-368D26ED4452}" destId="{FD44629D-52F1-4D38-9F86-D91D50A64896}" srcOrd="7" destOrd="0" presId="urn:microsoft.com/office/officeart/2005/8/layout/vList5"/>
    <dgm:cxn modelId="{C848DD6B-580C-4E61-80EB-8BFABE87D214}" type="presParOf" srcId="{193DF1B6-713F-47AA-9B08-368D26ED4452}" destId="{3EC53964-BAC4-4A80-ACE0-84ADC45AC6E0}" srcOrd="8" destOrd="0" presId="urn:microsoft.com/office/officeart/2005/8/layout/vList5"/>
    <dgm:cxn modelId="{AA24D7FE-A2BB-415B-8BBE-5630DC178394}" type="presParOf" srcId="{3EC53964-BAC4-4A80-ACE0-84ADC45AC6E0}" destId="{6727BB75-82AD-412B-A700-9C5D381E215F}"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3">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4567C7-6DDB-47AA-B671-47412D03F496}" type="datetimeFigureOut">
              <a:rPr lang="en-US" smtClean="0"/>
              <a:pPr/>
              <a:t>6/15/2017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C021C3-74BE-4509-B4C5-10B6CBA02B17}" type="slidenum">
              <a:rPr lang="es-ES" smtClean="0"/>
              <a:pPr/>
              <a:t>‹Nº›</a:t>
            </a:fld>
            <a:endParaRPr lang="es-ES"/>
          </a:p>
        </p:txBody>
      </p:sp>
    </p:spTree>
    <p:extLst>
      <p:ext uri="{BB962C8B-B14F-4D97-AF65-F5344CB8AC3E}">
        <p14:creationId xmlns:p14="http://schemas.microsoft.com/office/powerpoint/2010/main" val="121301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s-MX" dirty="0" smtClean="0">
                <a:solidFill>
                  <a:schemeClr val="bg1"/>
                </a:solidFill>
              </a:rPr>
              <a:t>PLANTEAMIENTO DEL PROBLEMA</a:t>
            </a:r>
          </a:p>
          <a:p>
            <a:pPr algn="just"/>
            <a:r>
              <a:rPr lang="es-MX" dirty="0" smtClean="0">
                <a:solidFill>
                  <a:schemeClr val="bg1"/>
                </a:solidFill>
              </a:rPr>
              <a:t>Una de las prioridades dentro de la ESMIL es la preparación física de los Cadetes lo que ayuda a su formación profesional como futuros Oficiales del Ejército Ecuatoriano.</a:t>
            </a:r>
          </a:p>
          <a:p>
            <a:pPr algn="just"/>
            <a:endParaRPr lang="es-MX" dirty="0" smtClean="0">
              <a:solidFill>
                <a:schemeClr val="bg1"/>
              </a:solidFill>
            </a:endParaRPr>
          </a:p>
          <a:p>
            <a:pPr algn="just"/>
            <a:r>
              <a:rPr lang="es-MX" dirty="0" smtClean="0">
                <a:solidFill>
                  <a:schemeClr val="bg1"/>
                </a:solidFill>
              </a:rPr>
              <a:t>Durante los últimos tiempos la ESMIL, ha venido alcanzando altos grados de competitividad en la formación de Oficiales y una de las prioridades ha sido la parte física, por lo que en la actualidad el Centro de Formación cuenta con personal de Instructores militares y profesores civiles altamente calificados, los mismos que guían y explotan las cualidades físicas de los Cadetes.</a:t>
            </a:r>
            <a:endParaRPr lang="en-US" dirty="0" smtClean="0">
              <a:solidFill>
                <a:schemeClr val="bg1"/>
              </a:solidFill>
            </a:endParaRPr>
          </a:p>
          <a:p>
            <a:pPr algn="just">
              <a:buNone/>
            </a:pPr>
            <a:r>
              <a:rPr lang="es-MX" dirty="0" smtClean="0">
                <a:solidFill>
                  <a:schemeClr val="bg1"/>
                </a:solidFill>
              </a:rPr>
              <a:t> </a:t>
            </a:r>
            <a:endParaRPr lang="en-US" dirty="0" smtClean="0">
              <a:solidFill>
                <a:schemeClr val="bg1"/>
              </a:solidFill>
            </a:endParaRPr>
          </a:p>
          <a:p>
            <a:pPr algn="just"/>
            <a:r>
              <a:rPr lang="es-MX" dirty="0" smtClean="0">
                <a:solidFill>
                  <a:schemeClr val="bg1"/>
                </a:solidFill>
              </a:rPr>
              <a:t>Sin embargo hay que considerar que un número específico de Cadetes de la Escuela tienen una deficiencia física, por lo que se considera muy importante realizar un análisis sobre las causas que provocan el bajo rendimiento físico de dichos Cadetes.</a:t>
            </a:r>
            <a:endParaRPr lang="en-US" dirty="0" smtClean="0">
              <a:solidFill>
                <a:schemeClr val="bg1"/>
              </a:solidFill>
            </a:endParaRPr>
          </a:p>
          <a:p>
            <a:pPr algn="just">
              <a:buNone/>
            </a:pPr>
            <a:endParaRPr lang="es-MX" dirty="0" smtClean="0">
              <a:solidFill>
                <a:schemeClr val="bg1"/>
              </a:solidFill>
            </a:endParaRPr>
          </a:p>
          <a:p>
            <a:pPr algn="just"/>
            <a:r>
              <a:rPr lang="es-MX" dirty="0" smtClean="0">
                <a:solidFill>
                  <a:schemeClr val="bg1"/>
                </a:solidFill>
              </a:rPr>
              <a:t>La ESMIL constituye un pilar de vital importancia dentro de la sociedad ecuatoriana, pues se ha convertido en el centro de educación superior de mayor credibilidad, formadora de líderes competitivos, con valores cívicos y morales comprometidos con el </a:t>
            </a:r>
            <a:r>
              <a:rPr lang="es-MX" dirty="0" smtClean="0"/>
              <a:t>desarrollo del país.</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ACC021C3-74BE-4509-B4C5-10B6CBA02B17}" type="slidenum">
              <a:rPr lang="es-ES" smtClean="0"/>
              <a:pPr/>
              <a:t>3</a:t>
            </a:fld>
            <a:endParaRPr lang="es-ES" dirty="0"/>
          </a:p>
        </p:txBody>
      </p:sp>
    </p:spTree>
    <p:extLst>
      <p:ext uri="{BB962C8B-B14F-4D97-AF65-F5344CB8AC3E}">
        <p14:creationId xmlns:p14="http://schemas.microsoft.com/office/powerpoint/2010/main" val="265812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ACC021C3-74BE-4509-B4C5-10B6CBA02B17}" type="slidenum">
              <a:rPr lang="es-ES" smtClean="0"/>
              <a:pPr/>
              <a:t>4</a:t>
            </a:fld>
            <a:endParaRPr lang="es-ES" dirty="0"/>
          </a:p>
        </p:txBody>
      </p:sp>
    </p:spTree>
    <p:extLst>
      <p:ext uri="{BB962C8B-B14F-4D97-AF65-F5344CB8AC3E}">
        <p14:creationId xmlns:p14="http://schemas.microsoft.com/office/powerpoint/2010/main" val="2222289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PARADIGMA</a:t>
            </a:r>
            <a:r>
              <a:rPr lang="es-EC" baseline="0" dirty="0" smtClean="0"/>
              <a:t> DE INVESTIGACION. Se utilizara los métodos cualitativo y cuantitativo</a:t>
            </a:r>
          </a:p>
          <a:p>
            <a:endParaRPr lang="es-EC" baseline="0" dirty="0" smtClean="0"/>
          </a:p>
          <a:p>
            <a:r>
              <a:rPr lang="es-EC" baseline="0" dirty="0" smtClean="0"/>
              <a:t>TIPO DE INVESTIGACION. Se empleo una investigación descriptiva o estadística donde se describen los datos proporcionados por la muestra de una determinada </a:t>
            </a:r>
            <a:r>
              <a:rPr lang="es-EC" baseline="0" dirty="0" err="1" smtClean="0"/>
              <a:t>poblacion</a:t>
            </a:r>
            <a:r>
              <a:rPr lang="es-EC" baseline="0" dirty="0" smtClean="0"/>
              <a:t>, de esa manera se empleo para observar como se esta manejando el entrenamiento </a:t>
            </a:r>
            <a:r>
              <a:rPr lang="es-EC" baseline="0" dirty="0" err="1" smtClean="0"/>
              <a:t>fisico</a:t>
            </a:r>
            <a:r>
              <a:rPr lang="es-EC" baseline="0" dirty="0" smtClean="0"/>
              <a:t> de los cadetes.</a:t>
            </a:r>
          </a:p>
          <a:p>
            <a:endParaRPr lang="es-EC" baseline="0" dirty="0" smtClean="0"/>
          </a:p>
          <a:p>
            <a:r>
              <a:rPr lang="es-EC" baseline="0" dirty="0" smtClean="0"/>
              <a:t>POBLACION Y MUESTRA.  n=        N			</a:t>
            </a:r>
            <a:r>
              <a:rPr lang="es-EC" baseline="0" dirty="0" err="1" smtClean="0"/>
              <a:t>n</a:t>
            </a:r>
            <a:r>
              <a:rPr lang="es-EC" baseline="0" dirty="0" smtClean="0"/>
              <a:t>= tamaño de la muestra</a:t>
            </a:r>
          </a:p>
          <a:p>
            <a:r>
              <a:rPr lang="es-EC" dirty="0" smtClean="0"/>
              <a:t>                                           e</a:t>
            </a:r>
            <a:r>
              <a:rPr lang="es-EC" sz="500" baseline="30000" dirty="0" smtClean="0"/>
              <a:t>2 </a:t>
            </a:r>
            <a:r>
              <a:rPr lang="es-EC" sz="500" baseline="0" dirty="0" smtClean="0"/>
              <a:t>(N-1)+1		N= </a:t>
            </a:r>
            <a:r>
              <a:rPr lang="es-EC" sz="500" baseline="0" dirty="0" err="1" smtClean="0"/>
              <a:t>poblacion</a:t>
            </a:r>
            <a:endParaRPr lang="es-EC" sz="500" baseline="0" dirty="0" smtClean="0"/>
          </a:p>
          <a:p>
            <a:r>
              <a:rPr lang="es-EC" sz="500" baseline="0" dirty="0" smtClean="0"/>
              <a:t>					e= error </a:t>
            </a:r>
            <a:r>
              <a:rPr lang="es-EC" sz="500" baseline="0" dirty="0" err="1" smtClean="0"/>
              <a:t>maximo</a:t>
            </a:r>
            <a:r>
              <a:rPr lang="es-EC" sz="500" baseline="0" dirty="0" smtClean="0"/>
              <a:t> admisible (0,05)</a:t>
            </a:r>
          </a:p>
          <a:p>
            <a:r>
              <a:rPr lang="es-EC" sz="500" baseline="0" dirty="0" smtClean="0"/>
              <a:t>					N-1= formula utilizada para muestras mayores de 30 sujetos</a:t>
            </a:r>
          </a:p>
          <a:p>
            <a:r>
              <a:rPr lang="es-EC" sz="500" baseline="0" dirty="0" smtClean="0"/>
              <a:t>	</a:t>
            </a:r>
            <a:r>
              <a:rPr lang="es-EC" sz="500" b="1" baseline="0" dirty="0" smtClean="0"/>
              <a:t>MUESTRA= 239 KDTES.</a:t>
            </a:r>
          </a:p>
          <a:p>
            <a:r>
              <a:rPr lang="es-EC" sz="500" baseline="0" dirty="0" smtClean="0"/>
              <a:t>	</a:t>
            </a:r>
            <a:endParaRPr lang="es-EC" baseline="30000" dirty="0" smtClean="0"/>
          </a:p>
          <a:p>
            <a:endParaRPr lang="es-EC" dirty="0"/>
          </a:p>
        </p:txBody>
      </p:sp>
      <p:sp>
        <p:nvSpPr>
          <p:cNvPr id="4" name="3 Marcador de número de diapositiva"/>
          <p:cNvSpPr>
            <a:spLocks noGrp="1"/>
          </p:cNvSpPr>
          <p:nvPr>
            <p:ph type="sldNum" sz="quarter" idx="10"/>
          </p:nvPr>
        </p:nvSpPr>
        <p:spPr/>
        <p:txBody>
          <a:bodyPr/>
          <a:lstStyle/>
          <a:p>
            <a:fld id="{ACC021C3-74BE-4509-B4C5-10B6CBA02B17}" type="slidenum">
              <a:rPr lang="es-ES" smtClean="0"/>
              <a:pPr/>
              <a:t>9</a:t>
            </a:fld>
            <a:endParaRPr lang="es-ES"/>
          </a:p>
        </p:txBody>
      </p:sp>
    </p:spTree>
    <p:extLst>
      <p:ext uri="{BB962C8B-B14F-4D97-AF65-F5344CB8AC3E}">
        <p14:creationId xmlns:p14="http://schemas.microsoft.com/office/powerpoint/2010/main" val="2724639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0000" lnSpcReduction="20000"/>
          </a:bodyPr>
          <a:lstStyle/>
          <a:p>
            <a:pPr lvl="0" algn="just"/>
            <a:r>
              <a:rPr lang="es-ES" sz="1200" dirty="0" smtClean="0">
                <a:solidFill>
                  <a:schemeClr val="bg1">
                    <a:lumMod val="95000"/>
                  </a:schemeClr>
                </a:solidFill>
              </a:rPr>
              <a:t>La práctica deportiva en la Escuela Superior Militar “Eloy Alfaro” es uno de los factores primordiales ya que permite al futuro Oficial del Ejército Ecuatoriano estar en óptimas condiciones físicas y deportivas. </a:t>
            </a:r>
            <a:endParaRPr lang="en-US" sz="1200" dirty="0" smtClean="0">
              <a:solidFill>
                <a:schemeClr val="bg1">
                  <a:lumMod val="95000"/>
                </a:schemeClr>
              </a:solidFill>
            </a:endParaRPr>
          </a:p>
          <a:p>
            <a:pPr algn="just">
              <a:buNone/>
            </a:pPr>
            <a:r>
              <a:rPr lang="es-ES" sz="1200" dirty="0" smtClean="0">
                <a:solidFill>
                  <a:schemeClr val="bg1">
                    <a:lumMod val="95000"/>
                  </a:schemeClr>
                </a:solidFill>
              </a:rPr>
              <a:t> </a:t>
            </a:r>
            <a:endParaRPr lang="en-US" sz="1200" dirty="0" smtClean="0">
              <a:solidFill>
                <a:schemeClr val="bg1">
                  <a:lumMod val="95000"/>
                </a:schemeClr>
              </a:solidFill>
            </a:endParaRPr>
          </a:p>
          <a:p>
            <a:pPr lvl="0" algn="just"/>
            <a:r>
              <a:rPr lang="es-ES" sz="1200" dirty="0" smtClean="0">
                <a:solidFill>
                  <a:schemeClr val="bg1">
                    <a:lumMod val="95000"/>
                  </a:schemeClr>
                </a:solidFill>
              </a:rPr>
              <a:t>La práctica deportiva así como la preparación físico militar en el Cadete, desde que este ingresa a Primer Curso Militar es de vital importancia, ya que le inculca desde sus inicios a mantenerse en excelente estado físico, de tal forma que durante el transcurso de su formación dentro de la ESMIL no tenga ninguna clase de problemas en lo que concierne a pruebas físicas o evaluaciones deportivas.</a:t>
            </a:r>
            <a:endParaRPr lang="en-US" sz="1200" dirty="0" smtClean="0">
              <a:solidFill>
                <a:schemeClr val="bg1">
                  <a:lumMod val="95000"/>
                </a:schemeClr>
              </a:solidFill>
            </a:endParaRPr>
          </a:p>
          <a:p>
            <a:pPr algn="just">
              <a:buNone/>
            </a:pPr>
            <a:r>
              <a:rPr lang="es-ES" sz="1200" dirty="0" smtClean="0">
                <a:solidFill>
                  <a:schemeClr val="bg1">
                    <a:lumMod val="95000"/>
                  </a:schemeClr>
                </a:solidFill>
              </a:rPr>
              <a:t>  </a:t>
            </a:r>
            <a:endParaRPr lang="en-US" sz="1200" dirty="0" smtClean="0">
              <a:solidFill>
                <a:schemeClr val="bg1">
                  <a:lumMod val="95000"/>
                </a:schemeClr>
              </a:solidFill>
            </a:endParaRPr>
          </a:p>
          <a:p>
            <a:pPr lvl="0" algn="just"/>
            <a:r>
              <a:rPr lang="es-ES" sz="1200" dirty="0" smtClean="0">
                <a:solidFill>
                  <a:schemeClr val="bg1">
                    <a:lumMod val="95000"/>
                  </a:schemeClr>
                </a:solidFill>
              </a:rPr>
              <a:t>La práctica de los diferentes deportes que se encuentran disponibles para el personal de Cadetes así como el desarrollo físico militar entre los que se encuentra la práctica de destrezas militares se complementan para que el alumno desarrolle habilidades propias de un militar.</a:t>
            </a:r>
            <a:endParaRPr lang="en-US" sz="1200" dirty="0" smtClean="0">
              <a:solidFill>
                <a:schemeClr val="bg1">
                  <a:lumMod val="95000"/>
                </a:schemeClr>
              </a:solidFill>
            </a:endParaRPr>
          </a:p>
          <a:p>
            <a:pPr lvl="0" algn="just"/>
            <a:r>
              <a:rPr lang="es-ES" sz="1200" dirty="0" smtClean="0">
                <a:solidFill>
                  <a:schemeClr val="bg1">
                    <a:lumMod val="95000"/>
                  </a:schemeClr>
                </a:solidFill>
              </a:rPr>
              <a:t>Uno de los factores que muchas veces interrumpe o deja inconclusa la preparación físico militar o el desarrollo de los diferentes deportes que se practican en la ESMIL, es el tiempo ya dentro de la institución tanto el personal de instructores y Cadetes deben cumplir una gran variedad de actividades y un horario de régimen interno, entre los que se encuentran clases académicas, instrucción en el terreno, ceremonias militares, competencias inter compañías; entre otras, sin embargo en ciertas ocasiones estas actividades se ven interrumpidas por actividades extras o que no están estipuladas, por lo que el Cadete debe buscar la forma de continuar con su entrenamiento físico militar para no tener algún tipo de inconveniente.</a:t>
            </a:r>
            <a:endParaRPr lang="en-US" sz="1200" dirty="0" smtClean="0">
              <a:solidFill>
                <a:schemeClr val="bg1">
                  <a:lumMod val="95000"/>
                </a:schemeClr>
              </a:solidFill>
            </a:endParaRPr>
          </a:p>
          <a:p>
            <a:pPr algn="just">
              <a:buNone/>
            </a:pPr>
            <a:r>
              <a:rPr lang="es-ES" sz="1200" dirty="0" smtClean="0">
                <a:solidFill>
                  <a:schemeClr val="bg1">
                    <a:lumMod val="95000"/>
                  </a:schemeClr>
                </a:solidFill>
              </a:rPr>
              <a:t> </a:t>
            </a:r>
            <a:endParaRPr lang="en-US" sz="1200" dirty="0" smtClean="0">
              <a:solidFill>
                <a:schemeClr val="bg1">
                  <a:lumMod val="95000"/>
                </a:schemeClr>
              </a:solidFill>
            </a:endParaRPr>
          </a:p>
          <a:p>
            <a:pPr lvl="0" algn="just"/>
            <a:r>
              <a:rPr lang="es-ES" sz="1200" dirty="0" smtClean="0">
                <a:solidFill>
                  <a:schemeClr val="bg1">
                    <a:lumMod val="95000"/>
                  </a:schemeClr>
                </a:solidFill>
              </a:rPr>
              <a:t>Otro de los factores que influyen de manera positiva  en la preparación del futuro Oficial es la guía que brindan los profesores especializados en cada uno de los deportes que se practican en la ESMIL y el personal de instructores a través de su experiencia profesional, ya que inducen a este a ejecutar de manera correcta el deporte y aprovechando el potencial que tienen los Cadetes.</a:t>
            </a:r>
            <a:endParaRPr lang="en-US" sz="1200" dirty="0" smtClean="0">
              <a:solidFill>
                <a:schemeClr val="bg1">
                  <a:lumMod val="95000"/>
                </a:schemeClr>
              </a:solidFill>
            </a:endParaRPr>
          </a:p>
          <a:p>
            <a:pPr algn="just">
              <a:buNone/>
            </a:pPr>
            <a:r>
              <a:rPr lang="es-ES" sz="1200" dirty="0" smtClean="0">
                <a:solidFill>
                  <a:schemeClr val="bg1">
                    <a:lumMod val="95000"/>
                  </a:schemeClr>
                </a:solidFill>
              </a:rPr>
              <a:t> </a:t>
            </a:r>
            <a:endParaRPr lang="en-US" sz="1200" dirty="0" smtClean="0">
              <a:solidFill>
                <a:schemeClr val="bg1">
                  <a:lumMod val="95000"/>
                </a:schemeClr>
              </a:solidFill>
            </a:endParaRPr>
          </a:p>
          <a:p>
            <a:pPr lvl="0" algn="just"/>
            <a:r>
              <a:rPr lang="es-ES" sz="1200" dirty="0" smtClean="0">
                <a:solidFill>
                  <a:schemeClr val="bg1"/>
                </a:solidFill>
              </a:rPr>
              <a:t>En años anteriores la práctica deportiva se realizaba al medio día, en este lapso de tiempo el clima no favorecía para desarrollar esta actividad, ya que la intensidad del sol era excesiva; lo que causaba una deshidratación excesiva en los alumnos,  por lo que las autoridades cambiaron la hora de deportes a la mañana, lo que ayudó para que los Cadetes mejoren sus capacidades y habilidades.</a:t>
            </a:r>
            <a:endParaRPr lang="en-US" sz="1200" dirty="0" smtClean="0">
              <a:solidFill>
                <a:schemeClr val="bg1"/>
              </a:solidFill>
            </a:endParaRPr>
          </a:p>
          <a:p>
            <a:pPr algn="just">
              <a:buNone/>
            </a:pPr>
            <a:r>
              <a:rPr lang="es-ES" sz="1200" dirty="0" smtClean="0">
                <a:solidFill>
                  <a:schemeClr val="bg1"/>
                </a:solidFill>
              </a:rPr>
              <a:t> </a:t>
            </a:r>
          </a:p>
          <a:p>
            <a:pPr lvl="0" algn="just"/>
            <a:r>
              <a:rPr lang="es-ES" sz="1200" dirty="0" smtClean="0">
                <a:solidFill>
                  <a:schemeClr val="bg1"/>
                </a:solidFill>
              </a:rPr>
              <a:t>Hay que tomar en cuenta que la Escuela Militar, proporciona al personal de Cadetes unas instalaciones deportivas de calidad lo que les permite un entrenamiento eficiente y óptimo, esto se debe a que las autoridades dan a estas un mantenimiento continuo y permanente.</a:t>
            </a:r>
            <a:endParaRPr lang="en-US" sz="1200" dirty="0" smtClean="0">
              <a:solidFill>
                <a:schemeClr val="bg1"/>
              </a:solidFill>
            </a:endParaRPr>
          </a:p>
          <a:p>
            <a:pPr>
              <a:buNone/>
            </a:pPr>
            <a:r>
              <a:rPr lang="es-ES" sz="1200" dirty="0" smtClean="0">
                <a:solidFill>
                  <a:schemeClr val="bg1"/>
                </a:solidFill>
              </a:rPr>
              <a:t> </a:t>
            </a:r>
            <a:endParaRPr lang="en-US" sz="1200" dirty="0" smtClean="0">
              <a:solidFill>
                <a:schemeClr val="bg1"/>
              </a:solidFill>
            </a:endParaRPr>
          </a:p>
          <a:p>
            <a:pPr lvl="0" algn="just"/>
            <a:r>
              <a:rPr lang="es-ES" sz="1200" dirty="0" smtClean="0">
                <a:solidFill>
                  <a:schemeClr val="bg1"/>
                </a:solidFill>
              </a:rPr>
              <a:t>La preparación físico militar ayuda al Cadete a desempeñarse de manera eficiente en las pruebas físicas, que trimestralmente son evaluados en la Escuela Militar, además le permite ingresar sin inconvenientes a los diferentes cursos que son atendidos por los alumnos en los diferentes años de formación, tales como: Curso de Patrullas, Curso de Selva y Curso de Paracaidismo. </a:t>
            </a:r>
            <a:endParaRPr lang="en-US" sz="1200" dirty="0" smtClean="0">
              <a:solidFill>
                <a:schemeClr val="bg1"/>
              </a:solidFill>
            </a:endParaRPr>
          </a:p>
          <a:p>
            <a:pPr algn="just">
              <a:buNone/>
            </a:pPr>
            <a:r>
              <a:rPr lang="es-ES" sz="1200" dirty="0" smtClean="0">
                <a:solidFill>
                  <a:schemeClr val="bg1"/>
                </a:solidFill>
              </a:rPr>
              <a:t> </a:t>
            </a:r>
            <a:endParaRPr lang="en-US" sz="1200" dirty="0" smtClean="0">
              <a:solidFill>
                <a:schemeClr val="bg1"/>
              </a:solidFill>
            </a:endParaRPr>
          </a:p>
          <a:p>
            <a:pPr lvl="0" algn="just"/>
            <a:r>
              <a:rPr lang="es-ES" sz="1200" dirty="0" smtClean="0">
                <a:solidFill>
                  <a:schemeClr val="bg1"/>
                </a:solidFill>
              </a:rPr>
              <a:t>La representación deportiva en la ESMIL es una de las competencias que establece las Normas de Calidad para lo cual el alumno debe estar bien preparado para poder desempeñarse de manera óptima frente a cualquier tipo de competencia o concurso deportivo, en el cual represente a la Escuela o posterior a su graduación a cualquier Unidad Militar. </a:t>
            </a:r>
            <a:endParaRPr lang="en-US" sz="1200" dirty="0" smtClean="0">
              <a:solidFill>
                <a:schemeClr val="bg1"/>
              </a:solidFill>
            </a:endParaRPr>
          </a:p>
          <a:p>
            <a:pPr algn="just">
              <a:buNone/>
            </a:pPr>
            <a:r>
              <a:rPr lang="es-ES" sz="1200" dirty="0" smtClean="0">
                <a:solidFill>
                  <a:schemeClr val="bg1"/>
                </a:solidFill>
              </a:rPr>
              <a:t> </a:t>
            </a:r>
            <a:endParaRPr lang="en-US" sz="1200" smtClean="0">
              <a:solidFill>
                <a:schemeClr val="bg1"/>
              </a:solidFill>
            </a:endParaRPr>
          </a:p>
          <a:p>
            <a:endParaRPr lang="es-EC"/>
          </a:p>
        </p:txBody>
      </p:sp>
      <p:sp>
        <p:nvSpPr>
          <p:cNvPr id="4" name="3 Marcador de número de diapositiva"/>
          <p:cNvSpPr>
            <a:spLocks noGrp="1"/>
          </p:cNvSpPr>
          <p:nvPr>
            <p:ph type="sldNum" sz="quarter" idx="10"/>
          </p:nvPr>
        </p:nvSpPr>
        <p:spPr/>
        <p:txBody>
          <a:bodyPr/>
          <a:lstStyle/>
          <a:p>
            <a:fld id="{ACC021C3-74BE-4509-B4C5-10B6CBA02B17}" type="slidenum">
              <a:rPr lang="es-ES" smtClean="0"/>
              <a:pPr/>
              <a:t>16</a:t>
            </a:fld>
            <a:endParaRPr lang="es-ES"/>
          </a:p>
        </p:txBody>
      </p:sp>
    </p:spTree>
    <p:extLst>
      <p:ext uri="{BB962C8B-B14F-4D97-AF65-F5344CB8AC3E}">
        <p14:creationId xmlns:p14="http://schemas.microsoft.com/office/powerpoint/2010/main" val="1669761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lvl="0"/>
            <a:r>
              <a:rPr lang="es-ES" dirty="0" smtClean="0">
                <a:solidFill>
                  <a:schemeClr val="bg1"/>
                </a:solidFill>
              </a:rPr>
              <a:t>Se recomienda en la ESMIL, seguir manteniendo la exigencia física ya que esto permite formar el carácter de los Cadetes ayudándoles a tomar decisiones rápidas y oportunas, además de desenvolverse ante cualquier situación o acontecimiento en la vida diaria o en los diferentes cursos.</a:t>
            </a:r>
            <a:endParaRPr lang="en-US" dirty="0" smtClean="0">
              <a:solidFill>
                <a:schemeClr val="bg1"/>
              </a:solidFill>
            </a:endParaRPr>
          </a:p>
          <a:p>
            <a:endParaRPr lang="en-US" dirty="0" smtClean="0">
              <a:solidFill>
                <a:schemeClr val="bg1"/>
              </a:solidFill>
            </a:endParaRPr>
          </a:p>
          <a:p>
            <a:pPr lvl="0"/>
            <a:r>
              <a:rPr lang="es-ES" dirty="0" smtClean="0">
                <a:solidFill>
                  <a:schemeClr val="bg1"/>
                </a:solidFill>
              </a:rPr>
              <a:t>Es recomendable mantener el horario destinado a la preparación física ya que los Cadetes en horas de la mañana rinden de mejor manera y no se desgastan excesivamente como al medio día, sin embargo, es aconsejable que durante la semana de pruebas físicas, algunas de ellas tales como el cabo y pista de pentatlón deberían ser evaluadas al medio día ya que en la mañana estos lugares se encuentran mojados y podría ocurrir alguna clase de accidente.</a:t>
            </a:r>
            <a:endParaRPr lang="en-US" dirty="0" smtClean="0">
              <a:solidFill>
                <a:schemeClr val="bg1"/>
              </a:solidFill>
            </a:endParaRPr>
          </a:p>
          <a:p>
            <a:pPr>
              <a:buNone/>
            </a:pPr>
            <a:r>
              <a:rPr lang="es-ES" dirty="0" smtClean="0">
                <a:solidFill>
                  <a:schemeClr val="bg1"/>
                </a:solidFill>
              </a:rPr>
              <a:t>	</a:t>
            </a:r>
            <a:endParaRPr lang="en-US" dirty="0" smtClean="0">
              <a:solidFill>
                <a:schemeClr val="bg1"/>
              </a:solidFill>
            </a:endParaRPr>
          </a:p>
          <a:p>
            <a:pPr lvl="0"/>
            <a:r>
              <a:rPr lang="es-ES" dirty="0" smtClean="0">
                <a:solidFill>
                  <a:schemeClr val="bg1"/>
                </a:solidFill>
              </a:rPr>
              <a:t>La práctica de los diferentes deportes en la institución es muy eficiente, por lo que se debería seguir apoyando al desarrollo de estos, pero según la encuesta realizada a los Cadetes, sugieren que se incremente algunos deportes adicionales tales como tenis, water polo, rugby, hockey sobre césped, patinaje y luego de una investigación previa se determinó que estos ayudan a desarrollar mejores habilidades y destrezas deportivas, además se podría obtener nuevos talentos y deportistas élites en estas nuevas disciplinas.</a:t>
            </a:r>
            <a:endParaRPr lang="en-US" dirty="0" smtClean="0">
              <a:solidFill>
                <a:schemeClr val="bg1"/>
              </a:solidFill>
            </a:endParaRPr>
          </a:p>
          <a:p>
            <a:pPr>
              <a:buNone/>
            </a:pPr>
            <a:endParaRPr lang="en-US" dirty="0" smtClean="0">
              <a:solidFill>
                <a:schemeClr val="bg1"/>
              </a:solidFill>
            </a:endParaRPr>
          </a:p>
          <a:p>
            <a:pPr lvl="0"/>
            <a:r>
              <a:rPr lang="es-ES" dirty="0" smtClean="0">
                <a:solidFill>
                  <a:schemeClr val="bg1"/>
                </a:solidFill>
              </a:rPr>
              <a:t>Es necesario no descuidar el mantenimiento de las instalaciones deportivas para que la práctica deportiva no se detenga y pueda desarrollarse de manera normal y eficiente, permitiendo obtener buenos resultados y un correcto aprovechamiento de los recursos disponibles.</a:t>
            </a:r>
            <a:endParaRPr lang="en-US" dirty="0" smtClean="0">
              <a:solidFill>
                <a:schemeClr val="bg1"/>
              </a:solidFill>
            </a:endParaRPr>
          </a:p>
          <a:p>
            <a:endParaRPr lang="es-EC" dirty="0"/>
          </a:p>
        </p:txBody>
      </p:sp>
      <p:sp>
        <p:nvSpPr>
          <p:cNvPr id="4" name="3 Marcador de número de diapositiva"/>
          <p:cNvSpPr>
            <a:spLocks noGrp="1"/>
          </p:cNvSpPr>
          <p:nvPr>
            <p:ph type="sldNum" sz="quarter" idx="10"/>
          </p:nvPr>
        </p:nvSpPr>
        <p:spPr/>
        <p:txBody>
          <a:bodyPr/>
          <a:lstStyle/>
          <a:p>
            <a:fld id="{ACC021C3-74BE-4509-B4C5-10B6CBA02B17}" type="slidenum">
              <a:rPr lang="es-ES" smtClean="0"/>
              <a:pPr/>
              <a:t>17</a:t>
            </a:fld>
            <a:endParaRPr lang="es-ES"/>
          </a:p>
        </p:txBody>
      </p:sp>
    </p:spTree>
    <p:extLst>
      <p:ext uri="{BB962C8B-B14F-4D97-AF65-F5344CB8AC3E}">
        <p14:creationId xmlns:p14="http://schemas.microsoft.com/office/powerpoint/2010/main" val="3966228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CCDA7FF-25BE-45C4-9F34-09C9DCD99177}" type="datetimeFigureOut">
              <a:rPr lang="en-US" smtClean="0"/>
              <a:pPr/>
              <a:t>6/15/2017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9B8A3A1-5C28-42B6-A918-C482D0F3FC25}"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CCDA7FF-25BE-45C4-9F34-09C9DCD99177}" type="datetimeFigureOut">
              <a:rPr lang="en-US" smtClean="0"/>
              <a:pPr/>
              <a:t>6/15/2017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9B8A3A1-5C28-42B6-A918-C482D0F3FC2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CCDA7FF-25BE-45C4-9F34-09C9DCD99177}" type="datetimeFigureOut">
              <a:rPr lang="en-US" smtClean="0"/>
              <a:pPr/>
              <a:t>6/15/2017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9B8A3A1-5C28-42B6-A918-C482D0F3FC25}"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CCDA7FF-25BE-45C4-9F34-09C9DCD99177}" type="datetimeFigureOut">
              <a:rPr lang="en-US" smtClean="0"/>
              <a:pPr/>
              <a:t>6/15/2017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9B8A3A1-5C28-42B6-A918-C482D0F3FC25}"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CCDA7FF-25BE-45C4-9F34-09C9DCD99177}" type="datetimeFigureOut">
              <a:rPr lang="en-US" smtClean="0"/>
              <a:pPr/>
              <a:t>6/15/2017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9B8A3A1-5C28-42B6-A918-C482D0F3FC25}"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CCDA7FF-25BE-45C4-9F34-09C9DCD99177}" type="datetimeFigureOut">
              <a:rPr lang="en-US" smtClean="0"/>
              <a:pPr/>
              <a:t>6/15/2017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9B8A3A1-5C28-42B6-A918-C482D0F3FC25}"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CCDA7FF-25BE-45C4-9F34-09C9DCD99177}" type="datetimeFigureOut">
              <a:rPr lang="en-US" smtClean="0"/>
              <a:pPr/>
              <a:t>6/15/2017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9B8A3A1-5C28-42B6-A918-C482D0F3FC25}"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CCDA7FF-25BE-45C4-9F34-09C9DCD99177}" type="datetimeFigureOut">
              <a:rPr lang="en-US" smtClean="0"/>
              <a:pPr/>
              <a:t>6/15/2017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9B8A3A1-5C28-42B6-A918-C482D0F3FC25}"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CCDA7FF-25BE-45C4-9F34-09C9DCD99177}" type="datetimeFigureOut">
              <a:rPr lang="en-US" smtClean="0"/>
              <a:pPr/>
              <a:t>6/15/2017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9B8A3A1-5C28-42B6-A918-C482D0F3FC25}"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CCDA7FF-25BE-45C4-9F34-09C9DCD99177}" type="datetimeFigureOut">
              <a:rPr lang="en-US" smtClean="0"/>
              <a:pPr/>
              <a:t>6/15/2017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9B8A3A1-5C28-42B6-A918-C482D0F3FC25}"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CCDA7FF-25BE-45C4-9F34-09C9DCD99177}" type="datetimeFigureOut">
              <a:rPr lang="en-US" smtClean="0"/>
              <a:pPr/>
              <a:t>6/15/2017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9B8A3A1-5C28-42B6-A918-C482D0F3FC25}"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DA7FF-25BE-45C4-9F34-09C9DCD99177}" type="datetimeFigureOut">
              <a:rPr lang="en-US" smtClean="0"/>
              <a:pPr/>
              <a:t>6/15/2017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8A3A1-5C28-42B6-A918-C482D0F3FC25}"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6.gif"/><Relationship Id="rId7" Type="http://schemas.openxmlformats.org/officeDocument/2006/relationships/diagramColors" Target="../diagrams/colors1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7.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6.gif"/><Relationship Id="rId7" Type="http://schemas.openxmlformats.org/officeDocument/2006/relationships/diagramColors" Target="../diagrams/colors1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gif"/><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8.png"/><Relationship Id="rId4" Type="http://schemas.openxmlformats.org/officeDocument/2006/relationships/diagramData" Target="../diagrams/data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9.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image" Target="../media/image11.jpeg"/><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3.gif"/></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6.gif"/><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19.png"/><Relationship Id="rId5" Type="http://schemas.openxmlformats.org/officeDocument/2006/relationships/diagramQuickStyle" Target="../diagrams/quickStyle6.xml"/><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diagramLayout" Target="../diagrams/layout6.xml"/><Relationship Id="rId9" Type="http://schemas.openxmlformats.org/officeDocument/2006/relationships/image" Target="../media/image17.png"/><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6.gif"/><Relationship Id="rId7" Type="http://schemas.openxmlformats.org/officeDocument/2006/relationships/diagramColors" Target="../diagrams/colors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Marcador de contenido"/>
          <p:cNvSpPr txBox="1">
            <a:spLocks/>
          </p:cNvSpPr>
          <p:nvPr/>
        </p:nvSpPr>
        <p:spPr>
          <a:xfrm>
            <a:off x="457200" y="4465637"/>
            <a:ext cx="8229600" cy="1782763"/>
          </a:xfrm>
          <a:prstGeom prst="rect">
            <a:avLst/>
          </a:prstGeom>
        </p:spPr>
        <p:txBody>
          <a:bodyPr vert="horz" lIns="91440" tIns="45720" rIns="91440" bIns="45720" rtlCol="0">
            <a:normAutofit/>
          </a:bodyPr>
          <a:lstStyle/>
          <a:p>
            <a:pPr lvl="0" algn="ctr">
              <a:spcBef>
                <a:spcPct val="20000"/>
              </a:spcBef>
            </a:pPr>
            <a:r>
              <a:rPr lang="es-ES" sz="4400" b="1" dirty="0" smtClean="0">
                <a:ln w="18415" cmpd="sng">
                  <a:solidFill>
                    <a:srgbClr val="FFFFFF"/>
                  </a:solidFill>
                  <a:prstDash val="solid"/>
                </a:ln>
                <a:solidFill>
                  <a:srgbClr val="FFFFFF"/>
                </a:solidFill>
                <a:effectLst>
                  <a:glow rad="139700">
                    <a:schemeClr val="accent1">
                      <a:satMod val="175000"/>
                      <a:alpha val="40000"/>
                    </a:schemeClr>
                  </a:glow>
                  <a:outerShdw blurRad="50800" algn="tl" rotWithShape="0">
                    <a:srgbClr val="000000"/>
                  </a:outerShdw>
                </a:effectLst>
              </a:rPr>
              <a:t>KDTE. DE I. NIVELO CARLOS</a:t>
            </a:r>
            <a:endParaRPr lang="es-MX"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1">
                    <a:satMod val="175000"/>
                    <a:alpha val="40000"/>
                  </a:schemeClr>
                </a:glow>
                <a:outerShdw blurRad="50800" algn="tl" rotWithShape="0">
                  <a:srgbClr val="000000"/>
                </a:outerShdw>
              </a:effectLst>
            </a:endParaRPr>
          </a:p>
          <a:p>
            <a:pPr lvl="0" algn="ctr">
              <a:spcBef>
                <a:spcPct val="20000"/>
              </a:spcBef>
            </a:pPr>
            <a:r>
              <a:rPr lang="es-ES" sz="4400" b="1" dirty="0" smtClean="0">
                <a:ln w="18415" cmpd="sng">
                  <a:solidFill>
                    <a:srgbClr val="FFFFFF"/>
                  </a:solidFill>
                  <a:prstDash val="solid"/>
                </a:ln>
                <a:solidFill>
                  <a:srgbClr val="FFFFFF"/>
                </a:solidFill>
                <a:effectLst>
                  <a:glow rad="139700">
                    <a:schemeClr val="accent1">
                      <a:satMod val="175000"/>
                      <a:alpha val="40000"/>
                    </a:schemeClr>
                  </a:glow>
                  <a:outerShdw blurRad="50800" algn="tl" rotWithShape="0">
                    <a:srgbClr val="000000"/>
                  </a:outerShdw>
                </a:effectLst>
              </a:rPr>
              <a:t>BRIG. DE INT. SARANGO RICARDO</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4400" b="1" i="0" u="none" strike="noStrike" kern="1200" cap="none" spc="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1">
                    <a:satMod val="175000"/>
                    <a:alpha val="40000"/>
                  </a:schemeClr>
                </a:glow>
                <a:outerShdw blurRad="50800" algn="tl" rotWithShape="0">
                  <a:srgbClr val="000000"/>
                </a:outerShdw>
              </a:effectLst>
              <a:uLnTx/>
              <a:uFillTx/>
              <a:latin typeface="+mn-lt"/>
              <a:ea typeface="+mn-ea"/>
              <a:cs typeface="+mn-cs"/>
            </a:endParaRPr>
          </a:p>
        </p:txBody>
      </p:sp>
      <p:pic>
        <p:nvPicPr>
          <p:cNvPr id="3" name="2 Imagen" descr="ESPE[1].gif"/>
          <p:cNvPicPr>
            <a:picLocks noChangeAspect="1"/>
          </p:cNvPicPr>
          <p:nvPr/>
        </p:nvPicPr>
        <p:blipFill>
          <a:blip r:embed="rId3"/>
          <a:stretch>
            <a:fillRect/>
          </a:stretch>
        </p:blipFill>
        <p:spPr>
          <a:xfrm>
            <a:off x="2514600" y="232694"/>
            <a:ext cx="1066800" cy="1047693"/>
          </a:xfrm>
          <a:prstGeom prst="rect">
            <a:avLst/>
          </a:prstGeom>
        </p:spPr>
      </p:pic>
      <p:pic>
        <p:nvPicPr>
          <p:cNvPr id="5" name="4 Imagen" descr="intendencia.jpg"/>
          <p:cNvPicPr>
            <a:picLocks noChangeAspect="1"/>
          </p:cNvPicPr>
          <p:nvPr/>
        </p:nvPicPr>
        <p:blipFill>
          <a:blip r:embed="rId4"/>
          <a:stretch>
            <a:fillRect/>
          </a:stretch>
        </p:blipFill>
        <p:spPr>
          <a:xfrm>
            <a:off x="7239000" y="1295400"/>
            <a:ext cx="1276350" cy="729343"/>
          </a:xfrm>
          <a:prstGeom prst="rect">
            <a:avLst/>
          </a:prstGeom>
          <a:ln>
            <a:noFill/>
          </a:ln>
          <a:effectLst>
            <a:softEdge rad="112500"/>
          </a:effectLst>
        </p:spPr>
      </p:pic>
      <p:pic>
        <p:nvPicPr>
          <p:cNvPr id="6" name="5 Imagen" descr="infanteria.jpg"/>
          <p:cNvPicPr>
            <a:picLocks noChangeAspect="1"/>
          </p:cNvPicPr>
          <p:nvPr/>
        </p:nvPicPr>
        <p:blipFill>
          <a:blip r:embed="rId5"/>
          <a:stretch>
            <a:fillRect/>
          </a:stretch>
        </p:blipFill>
        <p:spPr>
          <a:xfrm>
            <a:off x="7345211" y="2209800"/>
            <a:ext cx="1112989" cy="609600"/>
          </a:xfrm>
          <a:prstGeom prst="rect">
            <a:avLst/>
          </a:prstGeom>
          <a:ln>
            <a:noFill/>
          </a:ln>
          <a:effectLst>
            <a:softEdge rad="112500"/>
          </a:effectLst>
        </p:spPr>
      </p:pic>
      <p:sp>
        <p:nvSpPr>
          <p:cNvPr id="8" name="2 Marcador de contenido"/>
          <p:cNvSpPr txBox="1">
            <a:spLocks/>
          </p:cNvSpPr>
          <p:nvPr/>
        </p:nvSpPr>
        <p:spPr>
          <a:xfrm>
            <a:off x="685800" y="1447800"/>
            <a:ext cx="8229600" cy="2667000"/>
          </a:xfrm>
          <a:prstGeom prst="rect">
            <a:avLst/>
          </a:prstGeom>
        </p:spPr>
        <p:txBody>
          <a:bodyPr vert="horz" lIns="91440" tIns="45720" rIns="91440" bIns="45720" rtlCol="0">
            <a:normAutofit fontScale="77500" lnSpcReduction="20000"/>
          </a:bodyPr>
          <a:lstStyle/>
          <a:p>
            <a:r>
              <a:rPr lang="es-ES_tradnl" sz="4400" b="1" dirty="0" smtClean="0">
                <a:solidFill>
                  <a:schemeClr val="bg1"/>
                </a:solidFill>
                <a:effectLst>
                  <a:glow rad="228600">
                    <a:schemeClr val="accent1">
                      <a:satMod val="175000"/>
                      <a:alpha val="40000"/>
                    </a:schemeClr>
                  </a:glow>
                </a:effectLst>
              </a:rPr>
              <a:t>             PROYECTO  </a:t>
            </a:r>
          </a:p>
          <a:p>
            <a:r>
              <a:rPr lang="es-ES_tradnl" sz="4400" b="1" dirty="0" smtClean="0">
                <a:solidFill>
                  <a:schemeClr val="bg1"/>
                </a:solidFill>
                <a:effectLst>
                  <a:glow rad="228600">
                    <a:schemeClr val="accent1">
                      <a:satMod val="175000"/>
                      <a:alpha val="40000"/>
                    </a:schemeClr>
                  </a:glow>
                </a:effectLst>
              </a:rPr>
              <a:t> DE GRADO PREVIO A LA  </a:t>
            </a:r>
          </a:p>
          <a:p>
            <a:r>
              <a:rPr lang="es-ES_tradnl" sz="4400" b="1" dirty="0" smtClean="0">
                <a:solidFill>
                  <a:schemeClr val="bg1"/>
                </a:solidFill>
                <a:effectLst>
                  <a:glow rad="228600">
                    <a:schemeClr val="accent1">
                      <a:satMod val="175000"/>
                      <a:alpha val="40000"/>
                    </a:schemeClr>
                  </a:glow>
                </a:effectLst>
              </a:rPr>
              <a:t> OBTENCIÓN DEL TÍTULO </a:t>
            </a:r>
          </a:p>
          <a:p>
            <a:r>
              <a:rPr lang="es-ES_tradnl" sz="4400" b="1" dirty="0" smtClean="0">
                <a:solidFill>
                  <a:schemeClr val="bg1"/>
                </a:solidFill>
                <a:effectLst>
                  <a:glow rad="228600">
                    <a:schemeClr val="accent1">
                      <a:satMod val="175000"/>
                      <a:alpha val="40000"/>
                    </a:schemeClr>
                  </a:glow>
                </a:effectLst>
              </a:rPr>
              <a:t>       ACADÉMICO DE:</a:t>
            </a:r>
          </a:p>
          <a:p>
            <a:pPr algn="ctr"/>
            <a:endParaRPr lang="en-US" sz="4400" b="1" dirty="0" smtClean="0">
              <a:solidFill>
                <a:schemeClr val="bg1"/>
              </a:solidFill>
              <a:effectLst>
                <a:glow rad="228600">
                  <a:schemeClr val="accent1">
                    <a:satMod val="175000"/>
                    <a:alpha val="40000"/>
                  </a:schemeClr>
                </a:glow>
              </a:effectLst>
            </a:endParaRPr>
          </a:p>
          <a:p>
            <a:pPr algn="ctr"/>
            <a:r>
              <a:rPr lang="es-ES_tradnl" sz="4400" b="1" dirty="0" smtClean="0">
                <a:solidFill>
                  <a:schemeClr val="bg1"/>
                </a:solidFill>
                <a:effectLst>
                  <a:glow rad="228600">
                    <a:schemeClr val="accent1">
                      <a:satMod val="175000"/>
                      <a:alpha val="40000"/>
                    </a:schemeClr>
                  </a:glow>
                </a:effectLst>
              </a:rPr>
              <a:t>LICENCIADO EN CIENCIAS MILITARES</a:t>
            </a:r>
            <a:endParaRPr kumimoji="0" lang="es-MX" sz="4400" b="1" i="0" u="none" strike="noStrike" kern="1200" cap="none" spc="0" normalizeH="0" baseline="0" noProof="0" dirty="0" smtClean="0">
              <a:ln w="17780" cmpd="sng">
                <a:solidFill>
                  <a:srgbClr val="FFFFFF"/>
                </a:solidFill>
                <a:prstDash val="solid"/>
                <a:miter lim="800000"/>
              </a:ln>
              <a:solidFill>
                <a:schemeClr val="bg1"/>
              </a:solidFill>
              <a:effectLst>
                <a:glow rad="228600">
                  <a:schemeClr val="accent1">
                    <a:satMod val="175000"/>
                    <a:alpha val="40000"/>
                  </a:schemeClr>
                </a:glo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ESMIL.gif"/>
          <p:cNvPicPr>
            <a:picLocks noChangeAspect="1"/>
          </p:cNvPicPr>
          <p:nvPr/>
        </p:nvPicPr>
        <p:blipFill>
          <a:blip r:embed="rId2"/>
          <a:stretch>
            <a:fillRect/>
          </a:stretch>
        </p:blipFill>
        <p:spPr>
          <a:xfrm>
            <a:off x="6096000" y="3505200"/>
            <a:ext cx="2362200" cy="2796846"/>
          </a:xfrm>
          <a:prstGeom prst="ellipse">
            <a:avLst/>
          </a:prstGeom>
          <a:ln>
            <a:noFill/>
          </a:ln>
          <a:effectLst>
            <a:outerShdw blurRad="127000" dist="38100" dir="2700000" algn="ctr">
              <a:srgbClr val="000000">
                <a:alpha val="45000"/>
              </a:srgbClr>
            </a:outerShdw>
            <a:softEdge rad="112500"/>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1 Título"/>
          <p:cNvSpPr>
            <a:spLocks noGrp="1"/>
          </p:cNvSpPr>
          <p:nvPr>
            <p:ph type="title"/>
          </p:nvPr>
        </p:nvSpPr>
        <p:spPr>
          <a:xfrm>
            <a:off x="457200" y="0"/>
            <a:ext cx="8229600" cy="1143000"/>
          </a:xfrm>
        </p:spPr>
        <p:txBody>
          <a:bodyPr>
            <a:normAutofit fontScale="90000"/>
          </a:bodyPr>
          <a:lstStyle/>
          <a:p>
            <a:r>
              <a:rPr lang="es-ES" dirty="0" smtClean="0">
                <a:solidFill>
                  <a:schemeClr val="bg1"/>
                </a:solidFill>
              </a:rPr>
              <a:t>TÉCNICAS DE RECOLECCIÓN DE INFORMACIÓN</a:t>
            </a:r>
            <a:endParaRPr lang="es-ES" dirty="0">
              <a:solidFill>
                <a:schemeClr val="bg1"/>
              </a:solidFill>
            </a:endParaRPr>
          </a:p>
        </p:txBody>
      </p:sp>
      <p:sp>
        <p:nvSpPr>
          <p:cNvPr id="3" name="2 Marcador de contenido"/>
          <p:cNvSpPr>
            <a:spLocks noGrp="1"/>
          </p:cNvSpPr>
          <p:nvPr>
            <p:ph idx="1"/>
          </p:nvPr>
        </p:nvSpPr>
        <p:spPr>
          <a:xfrm>
            <a:off x="838200" y="1219200"/>
            <a:ext cx="8229600" cy="609599"/>
          </a:xfrm>
        </p:spPr>
        <p:txBody>
          <a:bodyPr/>
          <a:lstStyle/>
          <a:p>
            <a:r>
              <a:rPr lang="es-ES" dirty="0" smtClean="0">
                <a:solidFill>
                  <a:schemeClr val="bg1"/>
                </a:solidFill>
              </a:rPr>
              <a:t>QUE DEPORTES DEBERIA INCREMENTARSE?</a:t>
            </a:r>
          </a:p>
          <a:p>
            <a:endParaRPr lang="es-ES" dirty="0">
              <a:solidFill>
                <a:schemeClr val="bg1"/>
              </a:solidFill>
            </a:endParaRPr>
          </a:p>
        </p:txBody>
      </p:sp>
      <p:graphicFrame>
        <p:nvGraphicFramePr>
          <p:cNvPr id="4" name="3 Tabla"/>
          <p:cNvGraphicFramePr>
            <a:graphicFrameLocks noGrp="1"/>
          </p:cNvGraphicFramePr>
          <p:nvPr/>
        </p:nvGraphicFramePr>
        <p:xfrm>
          <a:off x="1295400" y="1828800"/>
          <a:ext cx="7010400" cy="1926260"/>
        </p:xfrm>
        <a:graphic>
          <a:graphicData uri="http://schemas.openxmlformats.org/drawingml/2006/table">
            <a:tbl>
              <a:tblPr>
                <a:tableStyleId>{69C7853C-536D-4A76-A0AE-DD22124D55A5}</a:tableStyleId>
              </a:tblPr>
              <a:tblGrid>
                <a:gridCol w="2268020"/>
                <a:gridCol w="2446222"/>
                <a:gridCol w="2296158"/>
              </a:tblGrid>
              <a:tr h="307162">
                <a:tc>
                  <a:txBody>
                    <a:bodyPr/>
                    <a:lstStyle/>
                    <a:p>
                      <a:pPr marL="0" marR="0" algn="ctr">
                        <a:lnSpc>
                          <a:spcPct val="150000"/>
                        </a:lnSpc>
                        <a:spcBef>
                          <a:spcPts val="0"/>
                        </a:spcBef>
                        <a:spcAft>
                          <a:spcPts val="0"/>
                        </a:spcAft>
                        <a:tabLst>
                          <a:tab pos="57150" algn="l"/>
                        </a:tabLst>
                      </a:pPr>
                      <a:r>
                        <a:rPr lang="es-MX" sz="1400" b="1" dirty="0">
                          <a:solidFill>
                            <a:schemeClr val="tx1"/>
                          </a:solidFill>
                        </a:rPr>
                        <a:t>OPCIONES</a:t>
                      </a:r>
                      <a:endParaRPr lang="en-US" sz="1200" b="1" dirty="0">
                        <a:solidFill>
                          <a:schemeClr val="tx1"/>
                        </a:solidFill>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tabLst>
                          <a:tab pos="57150" algn="l"/>
                        </a:tabLst>
                      </a:pPr>
                      <a:r>
                        <a:rPr lang="es-MX" sz="1400" b="1" dirty="0">
                          <a:solidFill>
                            <a:schemeClr val="tx1"/>
                          </a:solidFill>
                        </a:rPr>
                        <a:t>FRECUENCIA</a:t>
                      </a:r>
                      <a:endParaRPr lang="en-US" sz="1200" b="1" dirty="0">
                        <a:solidFill>
                          <a:schemeClr val="tx1"/>
                        </a:solidFill>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tabLst>
                          <a:tab pos="57150" algn="l"/>
                        </a:tabLst>
                      </a:pPr>
                      <a:r>
                        <a:rPr lang="es-MX" sz="1400" b="1" dirty="0">
                          <a:solidFill>
                            <a:schemeClr val="tx1"/>
                          </a:solidFill>
                        </a:rPr>
                        <a:t>PORCENTAJE</a:t>
                      </a:r>
                      <a:endParaRPr lang="en-US" sz="1200" b="1" dirty="0">
                        <a:solidFill>
                          <a:schemeClr val="tx1"/>
                        </a:solidFill>
                        <a:latin typeface="Calibri"/>
                        <a:ea typeface="Calibri"/>
                        <a:cs typeface="Times New Roman"/>
                      </a:endParaRPr>
                    </a:p>
                  </a:txBody>
                  <a:tcPr marL="68580" marR="68580" marT="0" marB="0"/>
                </a:tc>
              </a:tr>
              <a:tr h="307162">
                <a:tc>
                  <a:txBody>
                    <a:bodyPr/>
                    <a:lstStyle/>
                    <a:p>
                      <a:pPr marL="0" marR="0" algn="ctr">
                        <a:lnSpc>
                          <a:spcPct val="150000"/>
                        </a:lnSpc>
                        <a:spcBef>
                          <a:spcPts val="0"/>
                        </a:spcBef>
                        <a:spcAft>
                          <a:spcPts val="0"/>
                        </a:spcAft>
                        <a:tabLst>
                          <a:tab pos="57150" algn="l"/>
                        </a:tabLst>
                      </a:pPr>
                      <a:r>
                        <a:rPr lang="es-MX" sz="1200" dirty="0"/>
                        <a:t>TENIS</a:t>
                      </a:r>
                      <a:endParaRPr lang="en-US" sz="1100" dirty="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tabLst>
                          <a:tab pos="57150" algn="l"/>
                        </a:tabLst>
                      </a:pPr>
                      <a:r>
                        <a:rPr lang="es-MX" sz="1200" dirty="0"/>
                        <a:t>51</a:t>
                      </a:r>
                      <a:endParaRPr lang="en-US" sz="1100" dirty="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tabLst>
                          <a:tab pos="57150" algn="l"/>
                        </a:tabLst>
                      </a:pPr>
                      <a:r>
                        <a:rPr lang="es-MX" sz="1200" dirty="0"/>
                        <a:t>22%</a:t>
                      </a:r>
                      <a:endParaRPr lang="en-US" sz="1100" dirty="0">
                        <a:latin typeface="Calibri"/>
                        <a:ea typeface="Calibri"/>
                        <a:cs typeface="Times New Roman"/>
                      </a:endParaRPr>
                    </a:p>
                  </a:txBody>
                  <a:tcPr marL="68580" marR="68580" marT="0" marB="0"/>
                </a:tc>
              </a:tr>
              <a:tr h="330632">
                <a:tc>
                  <a:txBody>
                    <a:bodyPr/>
                    <a:lstStyle/>
                    <a:p>
                      <a:pPr marL="0" marR="0" algn="ctr">
                        <a:lnSpc>
                          <a:spcPct val="150000"/>
                        </a:lnSpc>
                        <a:spcBef>
                          <a:spcPts val="0"/>
                        </a:spcBef>
                        <a:spcAft>
                          <a:spcPts val="0"/>
                        </a:spcAft>
                        <a:tabLst>
                          <a:tab pos="57150" algn="l"/>
                        </a:tabLst>
                      </a:pPr>
                      <a:r>
                        <a:rPr lang="es-MX" sz="1200" dirty="0"/>
                        <a:t>RUGBY</a:t>
                      </a:r>
                      <a:endParaRPr lang="en-US" sz="1100" dirty="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tabLst>
                          <a:tab pos="57150" algn="l"/>
                        </a:tabLst>
                      </a:pPr>
                      <a:r>
                        <a:rPr lang="es-MX" sz="1200" dirty="0"/>
                        <a:t>94</a:t>
                      </a:r>
                      <a:endParaRPr lang="en-US" sz="1100" dirty="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tabLst>
                          <a:tab pos="57150" algn="l"/>
                        </a:tabLst>
                      </a:pPr>
                      <a:r>
                        <a:rPr lang="es-MX" sz="1200" dirty="0"/>
                        <a:t>39%</a:t>
                      </a:r>
                      <a:endParaRPr lang="en-US" sz="1100" dirty="0">
                        <a:latin typeface="Calibri"/>
                        <a:ea typeface="Calibri"/>
                        <a:cs typeface="Times New Roman"/>
                      </a:endParaRPr>
                    </a:p>
                  </a:txBody>
                  <a:tcPr marL="68580" marR="68580" marT="0" marB="0"/>
                </a:tc>
              </a:tr>
              <a:tr h="330632">
                <a:tc>
                  <a:txBody>
                    <a:bodyPr/>
                    <a:lstStyle/>
                    <a:p>
                      <a:pPr marL="0" marR="0" algn="ctr">
                        <a:lnSpc>
                          <a:spcPct val="150000"/>
                        </a:lnSpc>
                        <a:spcBef>
                          <a:spcPts val="0"/>
                        </a:spcBef>
                        <a:spcAft>
                          <a:spcPts val="0"/>
                        </a:spcAft>
                        <a:tabLst>
                          <a:tab pos="57150" algn="l"/>
                        </a:tabLst>
                      </a:pPr>
                      <a:r>
                        <a:rPr lang="es-MX" sz="1200" dirty="0"/>
                        <a:t>WATER POLO</a:t>
                      </a:r>
                      <a:endParaRPr lang="en-US" sz="1100" dirty="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tabLst>
                          <a:tab pos="57150" algn="l"/>
                        </a:tabLst>
                      </a:pPr>
                      <a:r>
                        <a:rPr lang="es-MX" sz="1200" dirty="0"/>
                        <a:t>55</a:t>
                      </a:r>
                      <a:endParaRPr lang="en-US" sz="1100" dirty="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tabLst>
                          <a:tab pos="57150" algn="l"/>
                        </a:tabLst>
                      </a:pPr>
                      <a:r>
                        <a:rPr lang="es-MX" sz="1200" dirty="0"/>
                        <a:t>23%</a:t>
                      </a:r>
                      <a:endParaRPr lang="en-US" sz="1100" dirty="0">
                        <a:latin typeface="Calibri"/>
                        <a:ea typeface="Calibri"/>
                        <a:cs typeface="Times New Roman"/>
                      </a:endParaRPr>
                    </a:p>
                  </a:txBody>
                  <a:tcPr marL="68580" marR="68580" marT="0" marB="0"/>
                </a:tc>
              </a:tr>
              <a:tr h="330632">
                <a:tc>
                  <a:txBody>
                    <a:bodyPr/>
                    <a:lstStyle/>
                    <a:p>
                      <a:pPr marL="0" marR="0" algn="ctr">
                        <a:lnSpc>
                          <a:spcPct val="150000"/>
                        </a:lnSpc>
                        <a:spcBef>
                          <a:spcPts val="0"/>
                        </a:spcBef>
                        <a:spcAft>
                          <a:spcPts val="0"/>
                        </a:spcAft>
                        <a:tabLst>
                          <a:tab pos="57150" algn="l"/>
                        </a:tabLst>
                      </a:pPr>
                      <a:r>
                        <a:rPr lang="es-MX" sz="1200" dirty="0"/>
                        <a:t>PATINAJE</a:t>
                      </a:r>
                      <a:endParaRPr lang="en-US" sz="1100" dirty="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tabLst>
                          <a:tab pos="57150" algn="l"/>
                        </a:tabLst>
                      </a:pPr>
                      <a:r>
                        <a:rPr lang="es-MX" sz="1200" dirty="0"/>
                        <a:t>39</a:t>
                      </a:r>
                      <a:endParaRPr lang="en-US" sz="1100" dirty="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tabLst>
                          <a:tab pos="57150" algn="l"/>
                        </a:tabLst>
                      </a:pPr>
                      <a:r>
                        <a:rPr lang="es-MX" sz="1200" dirty="0"/>
                        <a:t>16%</a:t>
                      </a:r>
                      <a:endParaRPr lang="en-US" sz="1100" dirty="0">
                        <a:latin typeface="Calibri"/>
                        <a:ea typeface="Calibri"/>
                        <a:cs typeface="Times New Roman"/>
                      </a:endParaRPr>
                    </a:p>
                  </a:txBody>
                  <a:tcPr marL="68580" marR="68580" marT="0" marB="0"/>
                </a:tc>
              </a:tr>
              <a:tr h="307162">
                <a:tc>
                  <a:txBody>
                    <a:bodyPr/>
                    <a:lstStyle/>
                    <a:p>
                      <a:pPr marL="0" marR="0" algn="ctr">
                        <a:lnSpc>
                          <a:spcPct val="150000"/>
                        </a:lnSpc>
                        <a:spcBef>
                          <a:spcPts val="0"/>
                        </a:spcBef>
                        <a:spcAft>
                          <a:spcPts val="0"/>
                        </a:spcAft>
                        <a:tabLst>
                          <a:tab pos="57150" algn="l"/>
                        </a:tabLst>
                      </a:pPr>
                      <a:r>
                        <a:rPr lang="es-MX" sz="1200" b="1" dirty="0"/>
                        <a:t>TOTAL</a:t>
                      </a:r>
                      <a:endParaRPr lang="en-US" sz="1100" b="1" dirty="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tabLst>
                          <a:tab pos="57150" algn="l"/>
                        </a:tabLst>
                      </a:pPr>
                      <a:r>
                        <a:rPr lang="es-MX" sz="1200" dirty="0"/>
                        <a:t>239</a:t>
                      </a:r>
                      <a:endParaRPr lang="en-US" sz="1100" dirty="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tabLst>
                          <a:tab pos="57150" algn="l"/>
                        </a:tabLst>
                      </a:pPr>
                      <a:r>
                        <a:rPr lang="es-MX" sz="1200" dirty="0"/>
                        <a:t>100%</a:t>
                      </a:r>
                      <a:endParaRPr lang="en-US" sz="1100" dirty="0">
                        <a:latin typeface="Calibri"/>
                        <a:ea typeface="Calibri"/>
                        <a:cs typeface="Times New Roman"/>
                      </a:endParaRPr>
                    </a:p>
                  </a:txBody>
                  <a:tcPr marL="68580" marR="68580" marT="0" marB="0"/>
                </a:tc>
              </a:tr>
            </a:tbl>
          </a:graphicData>
        </a:graphic>
      </p:graphicFrame>
      <p:graphicFrame>
        <p:nvGraphicFramePr>
          <p:cNvPr id="5" name="4 Gráfico"/>
          <p:cNvGraphicFramePr/>
          <p:nvPr/>
        </p:nvGraphicFramePr>
        <p:xfrm>
          <a:off x="762000" y="3886200"/>
          <a:ext cx="71628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ESMIL.gif"/>
          <p:cNvPicPr>
            <a:picLocks noChangeAspect="1"/>
          </p:cNvPicPr>
          <p:nvPr/>
        </p:nvPicPr>
        <p:blipFill>
          <a:blip r:embed="rId2"/>
          <a:stretch>
            <a:fillRect/>
          </a:stretch>
        </p:blipFill>
        <p:spPr>
          <a:xfrm>
            <a:off x="6096000" y="3505200"/>
            <a:ext cx="2362200" cy="2796846"/>
          </a:xfrm>
          <a:prstGeom prst="ellipse">
            <a:avLst/>
          </a:prstGeom>
          <a:ln>
            <a:noFill/>
          </a:ln>
          <a:effectLst>
            <a:outerShdw blurRad="127000" dist="38100" dir="2700000" algn="ctr">
              <a:srgbClr val="000000">
                <a:alpha val="45000"/>
              </a:srgbClr>
            </a:outerShdw>
            <a:softEdge rad="112500"/>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3" name="2 Marcador de contenido"/>
          <p:cNvSpPr>
            <a:spLocks noGrp="1"/>
          </p:cNvSpPr>
          <p:nvPr>
            <p:ph idx="1"/>
          </p:nvPr>
        </p:nvSpPr>
        <p:spPr>
          <a:xfrm>
            <a:off x="457200" y="152400"/>
            <a:ext cx="8229600" cy="1066800"/>
          </a:xfrm>
        </p:spPr>
        <p:txBody>
          <a:bodyPr/>
          <a:lstStyle/>
          <a:p>
            <a:pPr lvl="0" algn="just"/>
            <a:r>
              <a:rPr lang="es-ES" dirty="0" smtClean="0">
                <a:solidFill>
                  <a:schemeClr val="bg1"/>
                </a:solidFill>
              </a:rPr>
              <a:t>Ud. considera que la Práctica deportiva en la ESMIL influye en la formación integral.</a:t>
            </a:r>
            <a:endParaRPr lang="en-US" dirty="0" smtClean="0">
              <a:solidFill>
                <a:schemeClr val="bg1"/>
              </a:solidFill>
            </a:endParaRPr>
          </a:p>
          <a:p>
            <a:endParaRPr lang="es-ES" dirty="0" smtClean="0"/>
          </a:p>
          <a:p>
            <a:endParaRPr lang="es-ES" dirty="0"/>
          </a:p>
        </p:txBody>
      </p:sp>
      <p:graphicFrame>
        <p:nvGraphicFramePr>
          <p:cNvPr id="4" name="3 Tabla"/>
          <p:cNvGraphicFramePr>
            <a:graphicFrameLocks noGrp="1"/>
          </p:cNvGraphicFramePr>
          <p:nvPr/>
        </p:nvGraphicFramePr>
        <p:xfrm>
          <a:off x="914399" y="1676400"/>
          <a:ext cx="7772401" cy="1600200"/>
        </p:xfrm>
        <a:graphic>
          <a:graphicData uri="http://schemas.openxmlformats.org/drawingml/2006/table">
            <a:tbl>
              <a:tblPr>
                <a:tableStyleId>{69C7853C-536D-4A76-A0AE-DD22124D55A5}</a:tableStyleId>
              </a:tblPr>
              <a:tblGrid>
                <a:gridCol w="2514545"/>
                <a:gridCol w="2712116"/>
                <a:gridCol w="2545740"/>
              </a:tblGrid>
              <a:tr h="400050">
                <a:tc>
                  <a:txBody>
                    <a:bodyPr/>
                    <a:lstStyle/>
                    <a:p>
                      <a:pPr marL="0" marR="0" algn="ctr">
                        <a:lnSpc>
                          <a:spcPct val="150000"/>
                        </a:lnSpc>
                        <a:spcBef>
                          <a:spcPts val="0"/>
                        </a:spcBef>
                        <a:spcAft>
                          <a:spcPts val="0"/>
                        </a:spcAft>
                        <a:tabLst>
                          <a:tab pos="57150" algn="l"/>
                        </a:tabLst>
                      </a:pPr>
                      <a:r>
                        <a:rPr lang="es-MX" sz="1600" b="1" dirty="0"/>
                        <a:t>OPCIONES</a:t>
                      </a:r>
                      <a:endParaRPr lang="en-US" sz="1400" b="1" dirty="0">
                        <a:solidFill>
                          <a:schemeClr val="tx1"/>
                        </a:solidFill>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tabLst>
                          <a:tab pos="57150" algn="l"/>
                        </a:tabLst>
                      </a:pPr>
                      <a:r>
                        <a:rPr lang="es-MX" sz="1600" b="1" dirty="0"/>
                        <a:t>FRECUENCIA</a:t>
                      </a:r>
                      <a:endParaRPr lang="en-US" sz="1400" b="1" dirty="0">
                        <a:solidFill>
                          <a:schemeClr val="tx1"/>
                        </a:solidFill>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tabLst>
                          <a:tab pos="57150" algn="l"/>
                        </a:tabLst>
                      </a:pPr>
                      <a:r>
                        <a:rPr lang="es-MX" sz="1600" b="1" dirty="0"/>
                        <a:t>PORCENTAJE</a:t>
                      </a:r>
                      <a:endParaRPr lang="en-US" sz="1400" b="1" dirty="0">
                        <a:solidFill>
                          <a:schemeClr val="tx1"/>
                        </a:solidFill>
                        <a:latin typeface="Calibri"/>
                        <a:ea typeface="Calibri"/>
                        <a:cs typeface="Times New Roman"/>
                      </a:endParaRPr>
                    </a:p>
                  </a:txBody>
                  <a:tcPr marL="68580" marR="68580" marT="0" marB="0"/>
                </a:tc>
              </a:tr>
              <a:tr h="400050">
                <a:tc>
                  <a:txBody>
                    <a:bodyPr/>
                    <a:lstStyle/>
                    <a:p>
                      <a:pPr marL="0" marR="0" algn="ctr">
                        <a:lnSpc>
                          <a:spcPct val="150000"/>
                        </a:lnSpc>
                        <a:spcBef>
                          <a:spcPts val="0"/>
                        </a:spcBef>
                        <a:spcAft>
                          <a:spcPts val="0"/>
                        </a:spcAft>
                        <a:tabLst>
                          <a:tab pos="57150" algn="l"/>
                        </a:tabLst>
                      </a:pPr>
                      <a:r>
                        <a:rPr lang="es-MX" sz="1200" dirty="0"/>
                        <a:t>SI</a:t>
                      </a:r>
                      <a:endParaRPr lang="en-US" sz="1100" dirty="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tabLst>
                          <a:tab pos="57150" algn="l"/>
                        </a:tabLst>
                      </a:pPr>
                      <a:r>
                        <a:rPr lang="es-MX" sz="1200" dirty="0"/>
                        <a:t>224</a:t>
                      </a:r>
                      <a:endParaRPr lang="en-US" sz="1100" dirty="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tabLst>
                          <a:tab pos="57150" algn="l"/>
                        </a:tabLst>
                      </a:pPr>
                      <a:r>
                        <a:rPr lang="es-MX" sz="1200" dirty="0"/>
                        <a:t>94%</a:t>
                      </a:r>
                      <a:endParaRPr lang="en-US" sz="1100" dirty="0">
                        <a:latin typeface="Calibri"/>
                        <a:ea typeface="Calibri"/>
                        <a:cs typeface="Times New Roman"/>
                      </a:endParaRPr>
                    </a:p>
                  </a:txBody>
                  <a:tcPr marL="68580" marR="68580" marT="0" marB="0"/>
                </a:tc>
              </a:tr>
              <a:tr h="400050">
                <a:tc>
                  <a:txBody>
                    <a:bodyPr/>
                    <a:lstStyle/>
                    <a:p>
                      <a:pPr marL="0" marR="0" algn="ctr">
                        <a:lnSpc>
                          <a:spcPct val="150000"/>
                        </a:lnSpc>
                        <a:spcBef>
                          <a:spcPts val="0"/>
                        </a:spcBef>
                        <a:spcAft>
                          <a:spcPts val="0"/>
                        </a:spcAft>
                        <a:tabLst>
                          <a:tab pos="57150" algn="l"/>
                        </a:tabLst>
                      </a:pPr>
                      <a:r>
                        <a:rPr lang="es-MX" sz="1200" dirty="0"/>
                        <a:t>NO</a:t>
                      </a:r>
                      <a:endParaRPr lang="en-US" sz="1100" dirty="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tabLst>
                          <a:tab pos="57150" algn="l"/>
                        </a:tabLst>
                      </a:pPr>
                      <a:r>
                        <a:rPr lang="es-MX" sz="1200" dirty="0"/>
                        <a:t>15</a:t>
                      </a:r>
                      <a:endParaRPr lang="en-US" sz="1100" dirty="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tabLst>
                          <a:tab pos="57150" algn="l"/>
                        </a:tabLst>
                      </a:pPr>
                      <a:r>
                        <a:rPr lang="es-MX" sz="1200" dirty="0"/>
                        <a:t>6%</a:t>
                      </a:r>
                      <a:endParaRPr lang="en-US" sz="1100" dirty="0">
                        <a:latin typeface="Calibri"/>
                        <a:ea typeface="Calibri"/>
                        <a:cs typeface="Times New Roman"/>
                      </a:endParaRPr>
                    </a:p>
                  </a:txBody>
                  <a:tcPr marL="68580" marR="68580" marT="0" marB="0"/>
                </a:tc>
              </a:tr>
              <a:tr h="400050">
                <a:tc>
                  <a:txBody>
                    <a:bodyPr/>
                    <a:lstStyle/>
                    <a:p>
                      <a:pPr marL="0" marR="0" algn="ctr">
                        <a:lnSpc>
                          <a:spcPct val="150000"/>
                        </a:lnSpc>
                        <a:spcBef>
                          <a:spcPts val="0"/>
                        </a:spcBef>
                        <a:spcAft>
                          <a:spcPts val="0"/>
                        </a:spcAft>
                        <a:tabLst>
                          <a:tab pos="57150" algn="l"/>
                        </a:tabLst>
                      </a:pPr>
                      <a:r>
                        <a:rPr lang="es-MX" sz="1200" b="1" dirty="0"/>
                        <a:t>TOTAL</a:t>
                      </a:r>
                      <a:endParaRPr lang="en-US" sz="1100" b="1" dirty="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tabLst>
                          <a:tab pos="57150" algn="l"/>
                        </a:tabLst>
                      </a:pPr>
                      <a:r>
                        <a:rPr lang="es-MX" sz="1200" dirty="0"/>
                        <a:t>239</a:t>
                      </a:r>
                      <a:endParaRPr lang="en-US" sz="1100" dirty="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tabLst>
                          <a:tab pos="57150" algn="l"/>
                        </a:tabLst>
                      </a:pPr>
                      <a:r>
                        <a:rPr lang="es-MX" sz="1200" dirty="0"/>
                        <a:t>100%</a:t>
                      </a:r>
                      <a:endParaRPr lang="en-US" sz="1100" dirty="0">
                        <a:latin typeface="Calibri"/>
                        <a:ea typeface="Calibri"/>
                        <a:cs typeface="Times New Roman"/>
                      </a:endParaRPr>
                    </a:p>
                  </a:txBody>
                  <a:tcPr marL="68580" marR="68580" marT="0" marB="0"/>
                </a:tc>
              </a:tr>
            </a:tbl>
          </a:graphicData>
        </a:graphic>
      </p:graphicFrame>
      <p:graphicFrame>
        <p:nvGraphicFramePr>
          <p:cNvPr id="5" name="4 Gráfico"/>
          <p:cNvGraphicFramePr/>
          <p:nvPr/>
        </p:nvGraphicFramePr>
        <p:xfrm>
          <a:off x="609600" y="3352800"/>
          <a:ext cx="6934200" cy="3124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SMIL.gif"/>
          <p:cNvPicPr>
            <a:picLocks noChangeAspect="1"/>
          </p:cNvPicPr>
          <p:nvPr/>
        </p:nvPicPr>
        <p:blipFill>
          <a:blip r:embed="rId2"/>
          <a:stretch>
            <a:fillRect/>
          </a:stretch>
        </p:blipFill>
        <p:spPr>
          <a:xfrm>
            <a:off x="6096000" y="3505200"/>
            <a:ext cx="2362200" cy="2796846"/>
          </a:xfrm>
          <a:prstGeom prst="ellipse">
            <a:avLst/>
          </a:prstGeom>
          <a:ln>
            <a:noFill/>
          </a:ln>
          <a:effectLst>
            <a:outerShdw blurRad="127000" dist="38100" dir="2700000" algn="ctr">
              <a:srgbClr val="000000">
                <a:alpha val="45000"/>
              </a:srgbClr>
            </a:outerShdw>
            <a:softEdge rad="112500"/>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1 Título"/>
          <p:cNvSpPr>
            <a:spLocks noGrp="1"/>
          </p:cNvSpPr>
          <p:nvPr>
            <p:ph type="title"/>
          </p:nvPr>
        </p:nvSpPr>
        <p:spPr>
          <a:xfrm>
            <a:off x="457200" y="-152400"/>
            <a:ext cx="8229600" cy="1143000"/>
          </a:xfrm>
        </p:spPr>
        <p:txBody>
          <a:bodyPr/>
          <a:lstStyle/>
          <a:p>
            <a:r>
              <a:rPr lang="es-ES" dirty="0" smtClean="0">
                <a:solidFill>
                  <a:schemeClr val="bg1"/>
                </a:solidFill>
              </a:rPr>
              <a:t>PROPUESTA</a:t>
            </a:r>
            <a:endParaRPr lang="es-ES" dirty="0">
              <a:solidFill>
                <a:schemeClr val="bg1"/>
              </a:solidFill>
            </a:endParaRPr>
          </a:p>
        </p:txBody>
      </p:sp>
      <p:sp>
        <p:nvSpPr>
          <p:cNvPr id="3" name="2 Marcador de contenido"/>
          <p:cNvSpPr>
            <a:spLocks noGrp="1"/>
          </p:cNvSpPr>
          <p:nvPr>
            <p:ph idx="1"/>
          </p:nvPr>
        </p:nvSpPr>
        <p:spPr>
          <a:xfrm>
            <a:off x="457200" y="762000"/>
            <a:ext cx="8229600" cy="5943600"/>
          </a:xfrm>
        </p:spPr>
        <p:txBody>
          <a:bodyPr>
            <a:normAutofit/>
          </a:bodyPr>
          <a:lstStyle/>
          <a:p>
            <a:pPr algn="ctr">
              <a:buNone/>
            </a:pPr>
            <a:r>
              <a:rPr lang="es-EC" dirty="0" smtClean="0">
                <a:solidFill>
                  <a:schemeClr val="bg1"/>
                </a:solidFill>
              </a:rPr>
              <a:t>IMPLEMENTACION DE 5 NUEVOS DEPORTES</a:t>
            </a:r>
            <a:endParaRPr lang="en-US" dirty="0" smtClean="0">
              <a:solidFill>
                <a:schemeClr val="bg1"/>
              </a:solidFill>
            </a:endParaRPr>
          </a:p>
          <a:p>
            <a:pPr algn="just">
              <a:buNone/>
            </a:pPr>
            <a:endParaRPr lang="en-US" dirty="0" smtClean="0">
              <a:solidFill>
                <a:schemeClr val="bg1"/>
              </a:solidFill>
            </a:endParaRPr>
          </a:p>
          <a:p>
            <a:pPr algn="just">
              <a:buNone/>
            </a:pPr>
            <a:r>
              <a:rPr lang="en-US" dirty="0" smtClean="0">
                <a:solidFill>
                  <a:schemeClr val="bg1"/>
                </a:solidFill>
              </a:rPr>
              <a:t> </a:t>
            </a:r>
          </a:p>
          <a:p>
            <a:endParaRPr lang="es-ES" dirty="0"/>
          </a:p>
        </p:txBody>
      </p:sp>
      <p:graphicFrame>
        <p:nvGraphicFramePr>
          <p:cNvPr id="6" name="5 Diagrama"/>
          <p:cNvGraphicFramePr/>
          <p:nvPr/>
        </p:nvGraphicFramePr>
        <p:xfrm>
          <a:off x="914400" y="1447800"/>
          <a:ext cx="4876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SMIL.gif"/>
          <p:cNvPicPr>
            <a:picLocks noChangeAspect="1"/>
          </p:cNvPicPr>
          <p:nvPr/>
        </p:nvPicPr>
        <p:blipFill>
          <a:blip r:embed="rId2"/>
          <a:stretch>
            <a:fillRect/>
          </a:stretch>
        </p:blipFill>
        <p:spPr>
          <a:xfrm>
            <a:off x="6096000" y="3505200"/>
            <a:ext cx="2362200" cy="2796846"/>
          </a:xfrm>
          <a:prstGeom prst="ellipse">
            <a:avLst/>
          </a:prstGeom>
          <a:ln>
            <a:noFill/>
          </a:ln>
          <a:effectLst>
            <a:outerShdw blurRad="127000" dist="38100" dir="2700000" algn="ctr">
              <a:srgbClr val="000000">
                <a:alpha val="45000"/>
              </a:srgbClr>
            </a:outerShdw>
            <a:softEdge rad="112500"/>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1 Título"/>
          <p:cNvSpPr>
            <a:spLocks noGrp="1"/>
          </p:cNvSpPr>
          <p:nvPr>
            <p:ph type="title"/>
          </p:nvPr>
        </p:nvSpPr>
        <p:spPr>
          <a:xfrm>
            <a:off x="457200" y="-152400"/>
            <a:ext cx="8229600" cy="1143000"/>
          </a:xfrm>
        </p:spPr>
        <p:txBody>
          <a:bodyPr/>
          <a:lstStyle/>
          <a:p>
            <a:r>
              <a:rPr lang="es-ES" dirty="0" smtClean="0">
                <a:solidFill>
                  <a:schemeClr val="bg1"/>
                </a:solidFill>
              </a:rPr>
              <a:t>OBJETIVOS DE LA PROPUESTA</a:t>
            </a:r>
            <a:endParaRPr lang="es-ES" dirty="0">
              <a:solidFill>
                <a:schemeClr val="bg1"/>
              </a:solidFill>
            </a:endParaRPr>
          </a:p>
        </p:txBody>
      </p:sp>
      <p:sp>
        <p:nvSpPr>
          <p:cNvPr id="3" name="2 Marcador de contenido"/>
          <p:cNvSpPr>
            <a:spLocks noGrp="1"/>
          </p:cNvSpPr>
          <p:nvPr>
            <p:ph idx="1"/>
          </p:nvPr>
        </p:nvSpPr>
        <p:spPr>
          <a:xfrm>
            <a:off x="457200" y="762000"/>
            <a:ext cx="8229600" cy="5943600"/>
          </a:xfrm>
        </p:spPr>
        <p:txBody>
          <a:bodyPr>
            <a:normAutofit/>
          </a:bodyPr>
          <a:lstStyle/>
          <a:p>
            <a:pPr algn="just">
              <a:buNone/>
            </a:pPr>
            <a:endParaRPr lang="en-US" dirty="0" smtClean="0">
              <a:solidFill>
                <a:schemeClr val="bg1"/>
              </a:solidFill>
            </a:endParaRPr>
          </a:p>
          <a:p>
            <a:pPr algn="just">
              <a:buNone/>
            </a:pPr>
            <a:r>
              <a:rPr lang="en-US" dirty="0" smtClean="0">
                <a:solidFill>
                  <a:schemeClr val="bg1"/>
                </a:solidFill>
              </a:rPr>
              <a:t> </a:t>
            </a:r>
          </a:p>
          <a:p>
            <a:endParaRPr lang="es-ES" dirty="0"/>
          </a:p>
        </p:txBody>
      </p:sp>
      <p:graphicFrame>
        <p:nvGraphicFramePr>
          <p:cNvPr id="6" name="5 Diagrama"/>
          <p:cNvGraphicFramePr/>
          <p:nvPr/>
        </p:nvGraphicFramePr>
        <p:xfrm>
          <a:off x="-228600" y="914400"/>
          <a:ext cx="5715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SMIL.gif"/>
          <p:cNvPicPr>
            <a:picLocks noChangeAspect="1"/>
          </p:cNvPicPr>
          <p:nvPr/>
        </p:nvPicPr>
        <p:blipFill>
          <a:blip r:embed="rId2"/>
          <a:stretch>
            <a:fillRect/>
          </a:stretch>
        </p:blipFill>
        <p:spPr>
          <a:xfrm>
            <a:off x="6096000" y="3505200"/>
            <a:ext cx="2362200" cy="2796846"/>
          </a:xfrm>
          <a:prstGeom prst="ellipse">
            <a:avLst/>
          </a:prstGeom>
          <a:ln>
            <a:noFill/>
          </a:ln>
          <a:effectLst>
            <a:outerShdw blurRad="127000" dist="38100" dir="2700000" algn="ctr">
              <a:srgbClr val="000000">
                <a:alpha val="45000"/>
              </a:srgbClr>
            </a:outerShdw>
            <a:softEdge rad="112500"/>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1 Título"/>
          <p:cNvSpPr>
            <a:spLocks noGrp="1"/>
          </p:cNvSpPr>
          <p:nvPr>
            <p:ph type="title"/>
          </p:nvPr>
        </p:nvSpPr>
        <p:spPr>
          <a:xfrm>
            <a:off x="457200" y="-152400"/>
            <a:ext cx="8229600" cy="1143000"/>
          </a:xfrm>
        </p:spPr>
        <p:txBody>
          <a:bodyPr/>
          <a:lstStyle/>
          <a:p>
            <a:r>
              <a:rPr lang="es-ES" dirty="0" smtClean="0">
                <a:solidFill>
                  <a:schemeClr val="bg1"/>
                </a:solidFill>
              </a:rPr>
              <a:t>DESARROLLO DE LA PROPUESTA</a:t>
            </a:r>
            <a:endParaRPr lang="es-ES" dirty="0">
              <a:solidFill>
                <a:schemeClr val="bg1"/>
              </a:solidFill>
            </a:endParaRPr>
          </a:p>
        </p:txBody>
      </p:sp>
      <p:sp>
        <p:nvSpPr>
          <p:cNvPr id="3" name="2 Marcador de contenido"/>
          <p:cNvSpPr>
            <a:spLocks noGrp="1"/>
          </p:cNvSpPr>
          <p:nvPr>
            <p:ph idx="1"/>
          </p:nvPr>
        </p:nvSpPr>
        <p:spPr>
          <a:xfrm>
            <a:off x="457200" y="762000"/>
            <a:ext cx="8229600" cy="5943600"/>
          </a:xfrm>
        </p:spPr>
        <p:txBody>
          <a:bodyPr>
            <a:normAutofit/>
          </a:bodyPr>
          <a:lstStyle/>
          <a:p>
            <a:pPr algn="just">
              <a:buNone/>
            </a:pPr>
            <a:endParaRPr lang="en-US" dirty="0" smtClean="0">
              <a:solidFill>
                <a:schemeClr val="bg1"/>
              </a:solidFill>
            </a:endParaRPr>
          </a:p>
          <a:p>
            <a:pPr algn="just">
              <a:buNone/>
            </a:pPr>
            <a:r>
              <a:rPr lang="en-US" dirty="0" smtClean="0">
                <a:solidFill>
                  <a:schemeClr val="bg1"/>
                </a:solidFill>
              </a:rPr>
              <a:t> </a:t>
            </a:r>
          </a:p>
          <a:p>
            <a:endParaRPr lang="es-ES" dirty="0"/>
          </a:p>
        </p:txBody>
      </p:sp>
      <p:graphicFrame>
        <p:nvGraphicFramePr>
          <p:cNvPr id="6" name="5 Diagrama"/>
          <p:cNvGraphicFramePr/>
          <p:nvPr/>
        </p:nvGraphicFramePr>
        <p:xfrm>
          <a:off x="-228600" y="914400"/>
          <a:ext cx="5715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SMIL.gif"/>
          <p:cNvPicPr>
            <a:picLocks noChangeAspect="1"/>
          </p:cNvPicPr>
          <p:nvPr/>
        </p:nvPicPr>
        <p:blipFill>
          <a:blip r:embed="rId2"/>
          <a:stretch>
            <a:fillRect/>
          </a:stretch>
        </p:blipFill>
        <p:spPr>
          <a:xfrm>
            <a:off x="6096000" y="3505200"/>
            <a:ext cx="2362200" cy="2796846"/>
          </a:xfrm>
          <a:prstGeom prst="ellipse">
            <a:avLst/>
          </a:prstGeom>
          <a:ln>
            <a:noFill/>
          </a:ln>
          <a:effectLst>
            <a:outerShdw blurRad="127000" dist="38100" dir="2700000" algn="ctr">
              <a:srgbClr val="000000">
                <a:alpha val="45000"/>
              </a:srgbClr>
            </a:outerShdw>
            <a:softEdge rad="112500"/>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3" name="2 Marcador de contenido"/>
          <p:cNvSpPr>
            <a:spLocks noGrp="1"/>
          </p:cNvSpPr>
          <p:nvPr>
            <p:ph idx="1"/>
          </p:nvPr>
        </p:nvSpPr>
        <p:spPr>
          <a:xfrm>
            <a:off x="533400" y="0"/>
            <a:ext cx="8229600" cy="4525963"/>
          </a:xfrm>
        </p:spPr>
        <p:txBody>
          <a:bodyPr/>
          <a:lstStyle/>
          <a:p>
            <a:pPr algn="just">
              <a:buNone/>
            </a:pPr>
            <a:r>
              <a:rPr lang="en-US" dirty="0" smtClean="0">
                <a:solidFill>
                  <a:schemeClr val="bg1"/>
                </a:solidFill>
              </a:rPr>
              <a:t>	Con la </a:t>
            </a:r>
            <a:r>
              <a:rPr lang="es-EC" dirty="0" smtClean="0">
                <a:solidFill>
                  <a:schemeClr val="bg1"/>
                </a:solidFill>
              </a:rPr>
              <a:t>aplicación</a:t>
            </a:r>
            <a:r>
              <a:rPr lang="en-US" dirty="0" smtClean="0">
                <a:solidFill>
                  <a:schemeClr val="bg1"/>
                </a:solidFill>
              </a:rPr>
              <a:t> de </a:t>
            </a:r>
            <a:r>
              <a:rPr lang="en-US" dirty="0" err="1" smtClean="0">
                <a:solidFill>
                  <a:schemeClr val="bg1"/>
                </a:solidFill>
              </a:rPr>
              <a:t>esta</a:t>
            </a:r>
            <a:r>
              <a:rPr lang="en-US" dirty="0" smtClean="0">
                <a:solidFill>
                  <a:schemeClr val="bg1"/>
                </a:solidFill>
              </a:rPr>
              <a:t> </a:t>
            </a:r>
            <a:r>
              <a:rPr lang="en-US" dirty="0" err="1" smtClean="0">
                <a:solidFill>
                  <a:schemeClr val="bg1"/>
                </a:solidFill>
              </a:rPr>
              <a:t>propuesta</a:t>
            </a:r>
            <a:r>
              <a:rPr lang="en-US" dirty="0" smtClean="0">
                <a:solidFill>
                  <a:schemeClr val="bg1"/>
                </a:solidFill>
              </a:rPr>
              <a:t> se </a:t>
            </a:r>
            <a:r>
              <a:rPr lang="en-US" dirty="0" err="1" smtClean="0">
                <a:solidFill>
                  <a:schemeClr val="bg1"/>
                </a:solidFill>
              </a:rPr>
              <a:t>espera</a:t>
            </a:r>
            <a:r>
              <a:rPr lang="en-US" dirty="0" smtClean="0">
                <a:solidFill>
                  <a:schemeClr val="bg1"/>
                </a:solidFill>
              </a:rPr>
              <a:t> </a:t>
            </a:r>
            <a:r>
              <a:rPr lang="en-US" dirty="0" err="1" smtClean="0">
                <a:solidFill>
                  <a:schemeClr val="bg1"/>
                </a:solidFill>
              </a:rPr>
              <a:t>complementar</a:t>
            </a:r>
            <a:r>
              <a:rPr lang="en-US" dirty="0" smtClean="0">
                <a:solidFill>
                  <a:schemeClr val="bg1"/>
                </a:solidFill>
              </a:rPr>
              <a:t> el </a:t>
            </a:r>
            <a:r>
              <a:rPr lang="en-US" dirty="0" err="1" smtClean="0">
                <a:solidFill>
                  <a:schemeClr val="bg1"/>
                </a:solidFill>
              </a:rPr>
              <a:t>desarrollo</a:t>
            </a:r>
            <a:r>
              <a:rPr lang="en-US" dirty="0" smtClean="0">
                <a:solidFill>
                  <a:schemeClr val="bg1"/>
                </a:solidFill>
              </a:rPr>
              <a:t> </a:t>
            </a:r>
            <a:r>
              <a:rPr lang="es-EC" dirty="0" smtClean="0">
                <a:solidFill>
                  <a:schemeClr val="bg1"/>
                </a:solidFill>
              </a:rPr>
              <a:t>físico</a:t>
            </a:r>
            <a:r>
              <a:rPr lang="en-US" dirty="0" smtClean="0">
                <a:solidFill>
                  <a:schemeClr val="bg1"/>
                </a:solidFill>
              </a:rPr>
              <a:t> de los </a:t>
            </a:r>
            <a:r>
              <a:rPr lang="en-US" dirty="0" err="1" smtClean="0">
                <a:solidFill>
                  <a:schemeClr val="bg1"/>
                </a:solidFill>
              </a:rPr>
              <a:t>cadetes</a:t>
            </a:r>
            <a:r>
              <a:rPr lang="en-US" dirty="0" smtClean="0">
                <a:solidFill>
                  <a:schemeClr val="bg1"/>
                </a:solidFill>
              </a:rPr>
              <a:t>, </a:t>
            </a:r>
            <a:r>
              <a:rPr lang="en-US" dirty="0" err="1" smtClean="0">
                <a:solidFill>
                  <a:schemeClr val="bg1"/>
                </a:solidFill>
              </a:rPr>
              <a:t>ya</a:t>
            </a:r>
            <a:r>
              <a:rPr lang="en-US" dirty="0" smtClean="0">
                <a:solidFill>
                  <a:schemeClr val="bg1"/>
                </a:solidFill>
              </a:rPr>
              <a:t> </a:t>
            </a:r>
            <a:r>
              <a:rPr lang="en-US" dirty="0" err="1" smtClean="0">
                <a:solidFill>
                  <a:schemeClr val="bg1"/>
                </a:solidFill>
              </a:rPr>
              <a:t>que</a:t>
            </a:r>
            <a:r>
              <a:rPr lang="en-US" dirty="0" smtClean="0">
                <a:solidFill>
                  <a:schemeClr val="bg1"/>
                </a:solidFill>
              </a:rPr>
              <a:t> </a:t>
            </a:r>
            <a:r>
              <a:rPr lang="en-US" dirty="0" err="1" smtClean="0">
                <a:solidFill>
                  <a:schemeClr val="bg1"/>
                </a:solidFill>
              </a:rPr>
              <a:t>permite</a:t>
            </a:r>
            <a:r>
              <a:rPr lang="en-US" dirty="0" smtClean="0">
                <a:solidFill>
                  <a:schemeClr val="bg1"/>
                </a:solidFill>
              </a:rPr>
              <a:t>:</a:t>
            </a:r>
          </a:p>
          <a:p>
            <a:pPr algn="just">
              <a:buNone/>
            </a:pPr>
            <a:endParaRPr lang="es-EC" dirty="0" smtClean="0">
              <a:solidFill>
                <a:schemeClr val="bg1"/>
              </a:solidFill>
            </a:endParaRPr>
          </a:p>
          <a:p>
            <a:pPr algn="just">
              <a:buNone/>
            </a:pPr>
            <a:r>
              <a:rPr lang="en-US" dirty="0" smtClean="0">
                <a:solidFill>
                  <a:schemeClr val="bg1"/>
                </a:solidFill>
              </a:rPr>
              <a:t> </a:t>
            </a:r>
          </a:p>
          <a:p>
            <a:endParaRPr lang="es-ES" dirty="0"/>
          </a:p>
        </p:txBody>
      </p:sp>
      <p:graphicFrame>
        <p:nvGraphicFramePr>
          <p:cNvPr id="6" name="5 Diagrama"/>
          <p:cNvGraphicFramePr/>
          <p:nvPr/>
        </p:nvGraphicFramePr>
        <p:xfrm>
          <a:off x="533400" y="1600200"/>
          <a:ext cx="6096000" cy="513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SMIL.gif"/>
          <p:cNvPicPr>
            <a:picLocks noChangeAspect="1"/>
          </p:cNvPicPr>
          <p:nvPr/>
        </p:nvPicPr>
        <p:blipFill>
          <a:blip r:embed="rId3"/>
          <a:stretch>
            <a:fillRect/>
          </a:stretch>
        </p:blipFill>
        <p:spPr>
          <a:xfrm>
            <a:off x="6096000" y="3505200"/>
            <a:ext cx="2362200" cy="2796846"/>
          </a:xfrm>
          <a:prstGeom prst="ellipse">
            <a:avLst/>
          </a:prstGeom>
          <a:ln>
            <a:noFill/>
          </a:ln>
          <a:effectLst>
            <a:outerShdw blurRad="127000" dist="38100" dir="2700000" algn="ctr">
              <a:srgbClr val="000000">
                <a:alpha val="45000"/>
              </a:srgbClr>
            </a:outerShdw>
            <a:softEdge rad="112500"/>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1 Título"/>
          <p:cNvSpPr>
            <a:spLocks noGrp="1"/>
          </p:cNvSpPr>
          <p:nvPr>
            <p:ph type="title"/>
          </p:nvPr>
        </p:nvSpPr>
        <p:spPr>
          <a:xfrm>
            <a:off x="533400" y="-152400"/>
            <a:ext cx="8229600" cy="914400"/>
          </a:xfrm>
        </p:spPr>
        <p:txBody>
          <a:bodyPr/>
          <a:lstStyle/>
          <a:p>
            <a:r>
              <a:rPr lang="es-ES" sz="4000" dirty="0" smtClean="0">
                <a:solidFill>
                  <a:schemeClr val="bg1"/>
                </a:solidFill>
              </a:rPr>
              <a:t>CONCLUSIONES</a:t>
            </a:r>
            <a:r>
              <a:rPr lang="es-ES" dirty="0" smtClean="0">
                <a:solidFill>
                  <a:schemeClr val="bg1"/>
                </a:solidFill>
              </a:rPr>
              <a:t> </a:t>
            </a:r>
            <a:endParaRPr lang="es-ES" dirty="0">
              <a:solidFill>
                <a:schemeClr val="bg1"/>
              </a:solidFill>
            </a:endParaRPr>
          </a:p>
        </p:txBody>
      </p:sp>
      <p:sp>
        <p:nvSpPr>
          <p:cNvPr id="3" name="2 Marcador de contenido"/>
          <p:cNvSpPr>
            <a:spLocks noGrp="1"/>
          </p:cNvSpPr>
          <p:nvPr>
            <p:ph idx="1"/>
          </p:nvPr>
        </p:nvSpPr>
        <p:spPr>
          <a:xfrm>
            <a:off x="0" y="609600"/>
            <a:ext cx="8915400" cy="6248399"/>
          </a:xfrm>
        </p:spPr>
        <p:txBody>
          <a:bodyPr numCol="2">
            <a:noAutofit/>
          </a:bodyPr>
          <a:lstStyle/>
          <a:p>
            <a:pPr algn="just">
              <a:buNone/>
            </a:pPr>
            <a:r>
              <a:rPr lang="es-ES" sz="1100" dirty="0" smtClean="0">
                <a:solidFill>
                  <a:schemeClr val="bg1">
                    <a:lumMod val="95000"/>
                  </a:schemeClr>
                </a:solidFill>
              </a:rPr>
              <a:t> </a:t>
            </a:r>
            <a:endParaRPr lang="en-US" sz="1100" dirty="0" smtClean="0">
              <a:solidFill>
                <a:schemeClr val="bg1">
                  <a:lumMod val="95000"/>
                </a:schemeClr>
              </a:solidFill>
            </a:endParaRPr>
          </a:p>
          <a:p>
            <a:pPr>
              <a:buNone/>
            </a:pPr>
            <a:endParaRPr lang="es-ES" sz="900" dirty="0">
              <a:solidFill>
                <a:schemeClr val="bg1"/>
              </a:solidFill>
            </a:endParaRPr>
          </a:p>
        </p:txBody>
      </p:sp>
      <p:graphicFrame>
        <p:nvGraphicFramePr>
          <p:cNvPr id="5" name="4 Diagrama"/>
          <p:cNvGraphicFramePr/>
          <p:nvPr/>
        </p:nvGraphicFramePr>
        <p:xfrm>
          <a:off x="762000" y="762000"/>
          <a:ext cx="5105400" cy="5943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SMIL.gif"/>
          <p:cNvPicPr>
            <a:picLocks noChangeAspect="1"/>
          </p:cNvPicPr>
          <p:nvPr/>
        </p:nvPicPr>
        <p:blipFill>
          <a:blip r:embed="rId3"/>
          <a:stretch>
            <a:fillRect/>
          </a:stretch>
        </p:blipFill>
        <p:spPr>
          <a:xfrm>
            <a:off x="6096000" y="3505200"/>
            <a:ext cx="2362200" cy="2796846"/>
          </a:xfrm>
          <a:prstGeom prst="ellipse">
            <a:avLst/>
          </a:prstGeom>
          <a:ln>
            <a:noFill/>
          </a:ln>
          <a:effectLst>
            <a:outerShdw blurRad="127000" dist="38100" dir="2700000" algn="ctr">
              <a:srgbClr val="000000">
                <a:alpha val="45000"/>
              </a:srgbClr>
            </a:outerShdw>
            <a:softEdge rad="112500"/>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1 Título"/>
          <p:cNvSpPr>
            <a:spLocks noGrp="1"/>
          </p:cNvSpPr>
          <p:nvPr>
            <p:ph type="title"/>
          </p:nvPr>
        </p:nvSpPr>
        <p:spPr>
          <a:xfrm>
            <a:off x="457200" y="0"/>
            <a:ext cx="8229600" cy="990600"/>
          </a:xfrm>
        </p:spPr>
        <p:txBody>
          <a:bodyPr>
            <a:normAutofit/>
          </a:bodyPr>
          <a:lstStyle/>
          <a:p>
            <a:r>
              <a:rPr lang="es-ES" sz="4000" dirty="0" smtClean="0">
                <a:solidFill>
                  <a:schemeClr val="bg1"/>
                </a:solidFill>
              </a:rPr>
              <a:t>RECOMENDACIONES</a:t>
            </a:r>
            <a:endParaRPr lang="es-ES" sz="4000" dirty="0">
              <a:solidFill>
                <a:schemeClr val="bg1"/>
              </a:solidFill>
            </a:endParaRPr>
          </a:p>
        </p:txBody>
      </p:sp>
      <p:sp>
        <p:nvSpPr>
          <p:cNvPr id="3" name="2 Marcador de contenido"/>
          <p:cNvSpPr>
            <a:spLocks noGrp="1"/>
          </p:cNvSpPr>
          <p:nvPr>
            <p:ph idx="1"/>
          </p:nvPr>
        </p:nvSpPr>
        <p:spPr>
          <a:xfrm>
            <a:off x="457200" y="1295400"/>
            <a:ext cx="8229600" cy="5181600"/>
          </a:xfrm>
        </p:spPr>
        <p:txBody>
          <a:bodyPr>
            <a:normAutofit/>
          </a:bodyPr>
          <a:lstStyle/>
          <a:p>
            <a:pPr>
              <a:buNone/>
            </a:pPr>
            <a:r>
              <a:rPr lang="es-ES" dirty="0" smtClean="0">
                <a:solidFill>
                  <a:schemeClr val="bg1"/>
                </a:solidFill>
              </a:rPr>
              <a:t/>
            </a:r>
            <a:br>
              <a:rPr lang="es-ES" dirty="0" smtClean="0">
                <a:solidFill>
                  <a:schemeClr val="bg1"/>
                </a:solidFill>
              </a:rPr>
            </a:br>
            <a:r>
              <a:rPr lang="es-ES" b="1" dirty="0" smtClean="0">
                <a:solidFill>
                  <a:schemeClr val="bg1"/>
                </a:solidFill>
              </a:rPr>
              <a:t> </a:t>
            </a:r>
            <a:endParaRPr lang="en-US" dirty="0" smtClean="0">
              <a:solidFill>
                <a:schemeClr val="bg1"/>
              </a:solidFill>
            </a:endParaRPr>
          </a:p>
          <a:p>
            <a:endParaRPr lang="es-ES" dirty="0"/>
          </a:p>
        </p:txBody>
      </p:sp>
      <p:graphicFrame>
        <p:nvGraphicFramePr>
          <p:cNvPr id="5" name="4 Diagrama"/>
          <p:cNvGraphicFramePr/>
          <p:nvPr/>
        </p:nvGraphicFramePr>
        <p:xfrm>
          <a:off x="762000" y="838200"/>
          <a:ext cx="5105400" cy="5943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ctr">
              <a:buNone/>
            </a:pPr>
            <a:r>
              <a:rPr lang="es-EC" sz="6000" dirty="0" smtClean="0">
                <a:effectLst>
                  <a:glow rad="228600">
                    <a:schemeClr val="accent1">
                      <a:satMod val="175000"/>
                      <a:alpha val="40000"/>
                    </a:schemeClr>
                  </a:glow>
                </a:effectLst>
              </a:rPr>
              <a:t>GRACIAS </a:t>
            </a:r>
          </a:p>
          <a:p>
            <a:pPr algn="ctr">
              <a:buNone/>
            </a:pPr>
            <a:r>
              <a:rPr lang="es-EC" sz="6000" dirty="0" smtClean="0">
                <a:effectLst>
                  <a:glow rad="228600">
                    <a:schemeClr val="accent1">
                      <a:satMod val="175000"/>
                      <a:alpha val="40000"/>
                    </a:schemeClr>
                  </a:glow>
                </a:effectLst>
              </a:rPr>
              <a:t>POR </a:t>
            </a:r>
          </a:p>
          <a:p>
            <a:pPr algn="ctr">
              <a:buNone/>
            </a:pPr>
            <a:r>
              <a:rPr lang="es-EC" sz="6000" dirty="0" smtClean="0">
                <a:effectLst>
                  <a:glow rad="228600">
                    <a:schemeClr val="accent1">
                      <a:satMod val="175000"/>
                      <a:alpha val="40000"/>
                    </a:schemeClr>
                  </a:glow>
                </a:effectLst>
              </a:rPr>
              <a:t>SU </a:t>
            </a:r>
          </a:p>
          <a:p>
            <a:pPr algn="ctr">
              <a:buNone/>
            </a:pPr>
            <a:r>
              <a:rPr lang="es-EC" sz="6000" dirty="0" smtClean="0">
                <a:effectLst>
                  <a:glow rad="228600">
                    <a:schemeClr val="accent1">
                      <a:satMod val="175000"/>
                      <a:alpha val="40000"/>
                    </a:schemeClr>
                  </a:glow>
                </a:effectLst>
              </a:rPr>
              <a:t>ATENCIÓN</a:t>
            </a:r>
            <a:endParaRPr lang="es-EC" sz="6000" dirty="0">
              <a:effectLst>
                <a:glow rad="228600">
                  <a:schemeClr val="accent1">
                    <a:satMod val="175000"/>
                    <a:alpha val="40000"/>
                  </a:schemeClr>
                </a:glo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SMIL.gif"/>
          <p:cNvPicPr>
            <a:picLocks noChangeAspect="1"/>
          </p:cNvPicPr>
          <p:nvPr/>
        </p:nvPicPr>
        <p:blipFill>
          <a:blip r:embed="rId2"/>
          <a:stretch>
            <a:fillRect/>
          </a:stretch>
        </p:blipFill>
        <p:spPr>
          <a:xfrm>
            <a:off x="6096000" y="3505200"/>
            <a:ext cx="2362200" cy="2796846"/>
          </a:xfrm>
          <a:prstGeom prst="ellipse">
            <a:avLst/>
          </a:prstGeom>
          <a:ln>
            <a:noFill/>
          </a:ln>
          <a:effectLst>
            <a:outerShdw blurRad="127000" dist="38100" dir="2700000" algn="ctr">
              <a:srgbClr val="000000">
                <a:alpha val="45000"/>
              </a:srgbClr>
            </a:outerShdw>
            <a:softEdge rad="112500"/>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5" name="1 Título"/>
          <p:cNvSpPr>
            <a:spLocks noGrp="1"/>
          </p:cNvSpPr>
          <p:nvPr>
            <p:ph type="title"/>
          </p:nvPr>
        </p:nvSpPr>
        <p:spPr>
          <a:xfrm>
            <a:off x="533400" y="0"/>
            <a:ext cx="8229600" cy="1143000"/>
          </a:xfrm>
        </p:spPr>
        <p:txBody>
          <a:bodyPr>
            <a:noAutofit/>
          </a:bodyPr>
          <a:lstStyle/>
          <a:p>
            <a:r>
              <a:rPr lang="es-ES"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TEMA</a:t>
            </a:r>
            <a:endParaRPr lang="es-E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63500" dir="3600000" algn="tl" rotWithShape="0">
                  <a:srgbClr val="000000">
                    <a:alpha val="70000"/>
                  </a:srgbClr>
                </a:outerShdw>
              </a:effectLst>
            </a:endParaRPr>
          </a:p>
        </p:txBody>
      </p:sp>
      <p:sp>
        <p:nvSpPr>
          <p:cNvPr id="7" name="2 Marcador de contenido"/>
          <p:cNvSpPr>
            <a:spLocks noGrp="1"/>
          </p:cNvSpPr>
          <p:nvPr>
            <p:ph idx="1"/>
          </p:nvPr>
        </p:nvSpPr>
        <p:spPr>
          <a:xfrm>
            <a:off x="609600" y="1447800"/>
            <a:ext cx="8229600" cy="3505200"/>
          </a:xfrm>
        </p:spPr>
        <p:txBody>
          <a:bodyPr>
            <a:normAutofit/>
          </a:bodyPr>
          <a:lstStyle/>
          <a:p>
            <a:pPr algn="ctr">
              <a:buNone/>
            </a:pPr>
            <a:r>
              <a:rPr lang="es-MX" sz="36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	ANÁLISIS DE LAS DISCIPLINAS DEPORTIVAS QUE SE IMPARTEN EN LA ESMIL Y SU INCIDENCIA EN EL PERFIL PROFESIONAL DEL CADETE DURANTE EL PERÍODO 2010-2011</a:t>
            </a:r>
            <a:endParaRPr lang="es-ES" sz="3600"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ESMIL.gif"/>
          <p:cNvPicPr>
            <a:picLocks noChangeAspect="1"/>
          </p:cNvPicPr>
          <p:nvPr/>
        </p:nvPicPr>
        <p:blipFill>
          <a:blip r:embed="rId3"/>
          <a:stretch>
            <a:fillRect/>
          </a:stretch>
        </p:blipFill>
        <p:spPr>
          <a:xfrm>
            <a:off x="6096000" y="3505200"/>
            <a:ext cx="2362200" cy="2796846"/>
          </a:xfrm>
          <a:prstGeom prst="ellipse">
            <a:avLst/>
          </a:prstGeom>
          <a:ln>
            <a:noFill/>
          </a:ln>
          <a:effectLst>
            <a:outerShdw blurRad="127000" dist="38100" dir="2700000" algn="ctr">
              <a:srgbClr val="000000">
                <a:alpha val="45000"/>
              </a:srgbClr>
            </a:outerShdw>
            <a:softEdge rad="112500"/>
          </a:effectLst>
          <a:scene3d>
            <a:camera prst="perspectiveFront" fov="2700000">
              <a:rot lat="20376000" lon="1938000" rev="20112001"/>
            </a:camera>
            <a:lightRig rig="soft" dir="t">
              <a:rot lat="0" lon="0" rev="0"/>
            </a:lightRig>
          </a:scene3d>
          <a:sp3d prstMaterial="translucentPowder">
            <a:bevelT w="203200" h="50800" prst="softRound"/>
          </a:sp3d>
        </p:spPr>
      </p:pic>
      <p:graphicFrame>
        <p:nvGraphicFramePr>
          <p:cNvPr id="6" name="5 Diagrama"/>
          <p:cNvGraphicFramePr/>
          <p:nvPr/>
        </p:nvGraphicFramePr>
        <p:xfrm>
          <a:off x="152400" y="228600"/>
          <a:ext cx="8991600" cy="6553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3 Imagen" descr="ESMIL.gif"/>
          <p:cNvPicPr>
            <a:picLocks noChangeAspect="1"/>
          </p:cNvPicPr>
          <p:nvPr/>
        </p:nvPicPr>
        <p:blipFill>
          <a:blip r:embed="rId3"/>
          <a:stretch>
            <a:fillRect/>
          </a:stretch>
        </p:blipFill>
        <p:spPr>
          <a:xfrm>
            <a:off x="228600" y="2334158"/>
            <a:ext cx="1066800" cy="1263092"/>
          </a:xfrm>
          <a:prstGeom prst="ellipse">
            <a:avLst/>
          </a:prstGeom>
          <a:ln w="63500" cap="rnd">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7" name="6 Imagen" descr="ESCUDO ECUADOR.jpg"/>
          <p:cNvPicPr>
            <a:picLocks noChangeAspect="1"/>
          </p:cNvPicPr>
          <p:nvPr/>
        </p:nvPicPr>
        <p:blipFill>
          <a:blip r:embed="rId9"/>
          <a:stretch>
            <a:fillRect/>
          </a:stretch>
        </p:blipFill>
        <p:spPr>
          <a:xfrm rot="21290205">
            <a:off x="127379" y="3554200"/>
            <a:ext cx="1142564" cy="1188902"/>
          </a:xfrm>
          <a:prstGeom prst="ellipse">
            <a:avLst/>
          </a:prstGeom>
          <a:ln>
            <a:noFill/>
          </a:ln>
          <a:effectLst>
            <a:outerShdw blurRad="127000" dist="38100" dir="2700000" algn="ctr">
              <a:srgbClr val="000000">
                <a:alpha val="45000"/>
              </a:srgbClr>
            </a:outerShdw>
            <a:softEdge rad="112500"/>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9" name="8 Imagen" descr="DEPORTES KDTES.bmp"/>
          <p:cNvPicPr>
            <a:picLocks noChangeAspect="1"/>
          </p:cNvPicPr>
          <p:nvPr/>
        </p:nvPicPr>
        <p:blipFill>
          <a:blip r:embed="rId10"/>
          <a:stretch>
            <a:fillRect/>
          </a:stretch>
        </p:blipFill>
        <p:spPr>
          <a:xfrm>
            <a:off x="6629400" y="533400"/>
            <a:ext cx="2240786" cy="1447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400"/>
            <a:ext cx="8229600" cy="1143000"/>
          </a:xfrm>
        </p:spPr>
        <p:txBody>
          <a:bodyPr>
            <a:normAutofit fontScale="90000"/>
          </a:bodyPr>
          <a:lstStyle/>
          <a:p>
            <a:r>
              <a:rPr lang="es-ES" dirty="0" smtClean="0">
                <a:solidFill>
                  <a:schemeClr val="bg1"/>
                </a:solidFill>
                <a:effectLst>
                  <a:glow rad="228600">
                    <a:schemeClr val="accent1">
                      <a:satMod val="175000"/>
                      <a:alpha val="40000"/>
                    </a:schemeClr>
                  </a:glow>
                </a:effectLst>
              </a:rPr>
              <a:t>JUSTIFICACIÓN DE LA INVESTIGACION</a:t>
            </a:r>
            <a:endParaRPr lang="es-ES" dirty="0">
              <a:solidFill>
                <a:schemeClr val="bg1"/>
              </a:solidFill>
              <a:effectLst>
                <a:glow rad="228600">
                  <a:schemeClr val="accent1">
                    <a:satMod val="175000"/>
                    <a:alpha val="40000"/>
                  </a:schemeClr>
                </a:glow>
              </a:effectLst>
            </a:endParaRPr>
          </a:p>
        </p:txBody>
      </p:sp>
      <p:graphicFrame>
        <p:nvGraphicFramePr>
          <p:cNvPr id="4" name="3 Diagrama"/>
          <p:cNvGraphicFramePr/>
          <p:nvPr/>
        </p:nvGraphicFramePr>
        <p:xfrm>
          <a:off x="-914400" y="3429000"/>
          <a:ext cx="5715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Diagrama"/>
          <p:cNvGraphicFramePr/>
          <p:nvPr/>
        </p:nvGraphicFramePr>
        <p:xfrm>
          <a:off x="914400" y="762000"/>
          <a:ext cx="7696200" cy="3276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6 Rectángulo redondeado"/>
          <p:cNvSpPr/>
          <p:nvPr/>
        </p:nvSpPr>
        <p:spPr>
          <a:xfrm>
            <a:off x="1600200" y="2787651"/>
            <a:ext cx="899160" cy="1250949"/>
          </a:xfrm>
          <a:prstGeom prst="roundRect">
            <a:avLst>
              <a:gd name="adj" fmla="val 10000"/>
            </a:avLst>
          </a:prstGeom>
          <a:blipFill rotWithShape="0">
            <a:blip r:embed="rId1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7 Rectángulo redondeado"/>
          <p:cNvSpPr/>
          <p:nvPr/>
        </p:nvSpPr>
        <p:spPr>
          <a:xfrm>
            <a:off x="3886200" y="762000"/>
            <a:ext cx="899160" cy="1250949"/>
          </a:xfrm>
          <a:prstGeom prst="roundRect">
            <a:avLst>
              <a:gd name="adj" fmla="val 10000"/>
            </a:avLst>
          </a:prstGeom>
          <a:blipFill rotWithShape="0">
            <a:blip r:embed="rId14"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8 Rectángulo redondeado"/>
          <p:cNvSpPr/>
          <p:nvPr/>
        </p:nvSpPr>
        <p:spPr>
          <a:xfrm>
            <a:off x="6324600" y="2787651"/>
            <a:ext cx="899160" cy="1250949"/>
          </a:xfrm>
          <a:prstGeom prst="roundRect">
            <a:avLst>
              <a:gd name="adj" fmla="val 10000"/>
            </a:avLst>
          </a:prstGeom>
          <a:blipFill rotWithShape="0">
            <a:blip r:embed="rId15"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6" name="5 Imagen" descr="ESMIL.gif"/>
          <p:cNvPicPr>
            <a:picLocks noChangeAspect="1"/>
          </p:cNvPicPr>
          <p:nvPr/>
        </p:nvPicPr>
        <p:blipFill>
          <a:blip r:embed="rId16"/>
          <a:stretch>
            <a:fillRect/>
          </a:stretch>
        </p:blipFill>
        <p:spPr>
          <a:xfrm>
            <a:off x="5943600" y="3908754"/>
            <a:ext cx="2362200" cy="2796846"/>
          </a:xfrm>
          <a:prstGeom prst="ellipse">
            <a:avLst/>
          </a:prstGeom>
          <a:ln>
            <a:noFill/>
          </a:ln>
          <a:effectLst>
            <a:outerShdw blurRad="127000" dist="38100" dir="2700000" algn="ctr">
              <a:srgbClr val="000000">
                <a:alpha val="45000"/>
              </a:srgbClr>
            </a:outerShdw>
            <a:softEdge rad="112500"/>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ESMIL.gif"/>
          <p:cNvPicPr>
            <a:picLocks noChangeAspect="1"/>
          </p:cNvPicPr>
          <p:nvPr/>
        </p:nvPicPr>
        <p:blipFill>
          <a:blip r:embed="rId2"/>
          <a:stretch>
            <a:fillRect/>
          </a:stretch>
        </p:blipFill>
        <p:spPr>
          <a:xfrm>
            <a:off x="5943600" y="3680154"/>
            <a:ext cx="2362200" cy="2796846"/>
          </a:xfrm>
          <a:prstGeom prst="ellipse">
            <a:avLst/>
          </a:prstGeom>
          <a:ln>
            <a:noFill/>
          </a:ln>
          <a:effectLst>
            <a:outerShdw blurRad="127000" dist="38100" dir="2700000" algn="ctr">
              <a:srgbClr val="000000">
                <a:alpha val="45000"/>
              </a:srgbClr>
            </a:outerShdw>
            <a:softEdge rad="112500"/>
          </a:effectLst>
          <a:scene3d>
            <a:camera prst="perspectiveFront" fov="2700000">
              <a:rot lat="20376000" lon="1938000" rev="20112001"/>
            </a:camera>
            <a:lightRig rig="soft" dir="t">
              <a:rot lat="0" lon="0" rev="0"/>
            </a:lightRig>
          </a:scene3d>
          <a:sp3d prstMaterial="translucentPowder">
            <a:bevelT w="203200" h="50800" prst="softRound"/>
          </a:sp3d>
        </p:spPr>
      </p:pic>
      <p:graphicFrame>
        <p:nvGraphicFramePr>
          <p:cNvPr id="4" name="3 Diagrama"/>
          <p:cNvGraphicFramePr/>
          <p:nvPr/>
        </p:nvGraphicFramePr>
        <p:xfrm>
          <a:off x="228600" y="228600"/>
          <a:ext cx="86106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1447800" y="1411069"/>
            <a:ext cx="2133600" cy="1200329"/>
          </a:xfrm>
          <a:prstGeom prst="rect">
            <a:avLst/>
          </a:prstGeom>
          <a:noFill/>
        </p:spPr>
        <p:txBody>
          <a:bodyPr wrap="square" rtlCol="0">
            <a:spAutoFit/>
          </a:bodyPr>
          <a:lstStyle/>
          <a:p>
            <a:pPr algn="ctr"/>
            <a:endParaRPr lang="es-ES" b="1" dirty="0" smtClean="0"/>
          </a:p>
          <a:p>
            <a:pPr algn="ctr"/>
            <a:endParaRPr lang="es-ES" b="1" dirty="0" smtClean="0"/>
          </a:p>
          <a:p>
            <a:pPr algn="ctr"/>
            <a:r>
              <a:rPr lang="es-ES" b="1" dirty="0" smtClean="0"/>
              <a:t>OBJETIVOS ESPECÍFICOS</a:t>
            </a:r>
            <a:endParaRPr lang="es-ES" b="1" dirty="0"/>
          </a:p>
        </p:txBody>
      </p:sp>
      <p:sp>
        <p:nvSpPr>
          <p:cNvPr id="6" name="5 CuadroTexto"/>
          <p:cNvSpPr txBox="1"/>
          <p:nvPr/>
        </p:nvSpPr>
        <p:spPr>
          <a:xfrm>
            <a:off x="5257800" y="4343400"/>
            <a:ext cx="2438400" cy="369332"/>
          </a:xfrm>
          <a:prstGeom prst="rect">
            <a:avLst/>
          </a:prstGeom>
          <a:noFill/>
        </p:spPr>
        <p:txBody>
          <a:bodyPr wrap="square" rtlCol="0">
            <a:spAutoFit/>
          </a:bodyPr>
          <a:lstStyle/>
          <a:p>
            <a:pPr algn="ctr"/>
            <a:r>
              <a:rPr lang="es-ES" b="1" dirty="0" smtClean="0">
                <a:solidFill>
                  <a:schemeClr val="bg1">
                    <a:lumMod val="95000"/>
                  </a:schemeClr>
                </a:solidFill>
              </a:rPr>
              <a:t>OBJETIVO GENERAL</a:t>
            </a:r>
            <a:endParaRPr lang="es-ES" b="1" dirty="0">
              <a:solidFill>
                <a:schemeClr val="bg1">
                  <a:lumMod val="95000"/>
                </a:schemeClr>
              </a:solidFill>
            </a:endParaRPr>
          </a:p>
        </p:txBody>
      </p:sp>
      <p:pic>
        <p:nvPicPr>
          <p:cNvPr id="8" name="7 Imagen" descr="COMPETITIVIDAD.jpg"/>
          <p:cNvPicPr>
            <a:picLocks noChangeAspect="1"/>
          </p:cNvPicPr>
          <p:nvPr/>
        </p:nvPicPr>
        <p:blipFill>
          <a:blip r:embed="rId8"/>
          <a:stretch>
            <a:fillRect/>
          </a:stretch>
        </p:blipFill>
        <p:spPr>
          <a:xfrm>
            <a:off x="5715000" y="4953000"/>
            <a:ext cx="1676400" cy="1436914"/>
          </a:xfrm>
          <a:prstGeom prst="rect">
            <a:avLst/>
          </a:prstGeom>
          <a:ln>
            <a:noFill/>
          </a:ln>
          <a:effectLst>
            <a:softEdge rad="112500"/>
          </a:effectLst>
        </p:spPr>
      </p:pic>
      <p:pic>
        <p:nvPicPr>
          <p:cNvPr id="9" name="8 Imagen" descr="deportes_1_.gif"/>
          <p:cNvPicPr>
            <a:picLocks noChangeAspect="1"/>
          </p:cNvPicPr>
          <p:nvPr/>
        </p:nvPicPr>
        <p:blipFill>
          <a:blip r:embed="rId9"/>
          <a:stretch>
            <a:fillRect/>
          </a:stretch>
        </p:blipFill>
        <p:spPr>
          <a:xfrm>
            <a:off x="1676400" y="533400"/>
            <a:ext cx="1752600" cy="1371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bg1"/>
                </a:solidFill>
              </a:rPr>
              <a:t>HIPÓTESIS </a:t>
            </a:r>
            <a:endParaRPr lang="es-ES" dirty="0">
              <a:solidFill>
                <a:schemeClr val="bg1"/>
              </a:solidFill>
            </a:endParaRPr>
          </a:p>
        </p:txBody>
      </p:sp>
      <p:sp>
        <p:nvSpPr>
          <p:cNvPr id="3" name="2 Marcador de contenido"/>
          <p:cNvSpPr>
            <a:spLocks noGrp="1"/>
          </p:cNvSpPr>
          <p:nvPr>
            <p:ph idx="1"/>
          </p:nvPr>
        </p:nvSpPr>
        <p:spPr/>
        <p:txBody>
          <a:bodyPr/>
          <a:lstStyle/>
          <a:p>
            <a:pPr algn="just">
              <a:buNone/>
            </a:pPr>
            <a:r>
              <a:rPr lang="es-MX" dirty="0" smtClean="0"/>
              <a:t>	</a:t>
            </a:r>
            <a:r>
              <a:rPr lang="es-MX" dirty="0" smtClean="0">
                <a:solidFill>
                  <a:schemeClr val="bg1"/>
                </a:solidFill>
              </a:rPr>
              <a:t>Los Cadetes de la Escuela Superior Militar “Eloy Alfaro” cumplen a cabalidad con el programa de entrenamiento, para alcanzar un mejor desempeño físico.</a:t>
            </a:r>
            <a:endParaRPr lang="es-ES" dirty="0">
              <a:solidFill>
                <a:schemeClr val="bg1"/>
              </a:solidFill>
            </a:endParaRPr>
          </a:p>
        </p:txBody>
      </p:sp>
      <p:pic>
        <p:nvPicPr>
          <p:cNvPr id="4" name="3 Imagen" descr="ESMIL.gif"/>
          <p:cNvPicPr>
            <a:picLocks noChangeAspect="1"/>
          </p:cNvPicPr>
          <p:nvPr/>
        </p:nvPicPr>
        <p:blipFill>
          <a:blip r:embed="rId2"/>
          <a:stretch>
            <a:fillRect/>
          </a:stretch>
        </p:blipFill>
        <p:spPr>
          <a:xfrm>
            <a:off x="6096000" y="3505200"/>
            <a:ext cx="2362200" cy="2796846"/>
          </a:xfrm>
          <a:prstGeom prst="ellipse">
            <a:avLst/>
          </a:prstGeom>
          <a:ln>
            <a:noFill/>
          </a:ln>
          <a:effectLst>
            <a:outerShdw blurRad="127000" dist="38100" dir="2700000" algn="ctr">
              <a:srgbClr val="000000">
                <a:alpha val="45000"/>
              </a:srgbClr>
            </a:outerShdw>
            <a:softEdge rad="112500"/>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6" name="5 Imagen" descr="PRIORIDAD.jpg"/>
          <p:cNvPicPr>
            <a:picLocks noChangeAspect="1"/>
          </p:cNvPicPr>
          <p:nvPr/>
        </p:nvPicPr>
        <p:blipFill>
          <a:blip r:embed="rId3"/>
          <a:stretch>
            <a:fillRect/>
          </a:stretch>
        </p:blipFill>
        <p:spPr>
          <a:xfrm>
            <a:off x="838200" y="3733800"/>
            <a:ext cx="1752600" cy="2761977"/>
          </a:xfrm>
          <a:prstGeom prst="ellipse">
            <a:avLst/>
          </a:prstGeom>
          <a:ln>
            <a:noFill/>
          </a:ln>
          <a:effectLst>
            <a:softEdge rad="127000"/>
          </a:effectLst>
        </p:spPr>
      </p:pic>
      <p:pic>
        <p:nvPicPr>
          <p:cNvPr id="7" name="6 Imagen" descr="imagesCAVFVW30.jpg"/>
          <p:cNvPicPr>
            <a:picLocks noChangeAspect="1"/>
          </p:cNvPicPr>
          <p:nvPr/>
        </p:nvPicPr>
        <p:blipFill>
          <a:blip r:embed="rId4"/>
          <a:stretch>
            <a:fillRect/>
          </a:stretch>
        </p:blipFill>
        <p:spPr>
          <a:xfrm>
            <a:off x="2743200" y="4191000"/>
            <a:ext cx="2590800" cy="1771650"/>
          </a:xfrm>
          <a:prstGeom prst="rect">
            <a:avLst/>
          </a:prstGeom>
          <a:effectLst>
            <a:softEdge rad="317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solidFill>
                  <a:schemeClr val="bg1"/>
                </a:solidFill>
              </a:rPr>
              <a:t>OPERACIONALIZACION DE VARIABLES  </a:t>
            </a:r>
            <a:endParaRPr lang="es-ES" dirty="0">
              <a:solidFill>
                <a:schemeClr val="bg1"/>
              </a:solidFill>
            </a:endParaRPr>
          </a:p>
        </p:txBody>
      </p:sp>
      <p:pic>
        <p:nvPicPr>
          <p:cNvPr id="4" name="3 Imagen" descr="ESMIL.gif"/>
          <p:cNvPicPr>
            <a:picLocks noChangeAspect="1"/>
          </p:cNvPicPr>
          <p:nvPr/>
        </p:nvPicPr>
        <p:blipFill>
          <a:blip r:embed="rId2"/>
          <a:stretch>
            <a:fillRect/>
          </a:stretch>
        </p:blipFill>
        <p:spPr>
          <a:xfrm>
            <a:off x="6096000" y="3505200"/>
            <a:ext cx="2362200" cy="2796846"/>
          </a:xfrm>
          <a:prstGeom prst="ellipse">
            <a:avLst/>
          </a:prstGeom>
          <a:ln>
            <a:noFill/>
          </a:ln>
          <a:effectLst>
            <a:outerShdw blurRad="127000" dist="38100" dir="2700000" algn="ctr">
              <a:srgbClr val="000000">
                <a:alpha val="45000"/>
              </a:srgbClr>
            </a:outerShdw>
            <a:softEdge rad="112500"/>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9" name="8 Paralelogramo"/>
          <p:cNvSpPr/>
          <p:nvPr/>
        </p:nvSpPr>
        <p:spPr>
          <a:xfrm>
            <a:off x="4953000" y="533400"/>
            <a:ext cx="76200" cy="76200"/>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1" name="10 Marcador de contenido"/>
          <p:cNvGraphicFramePr>
            <a:graphicFrameLocks noGrp="1"/>
          </p:cNvGraphicFramePr>
          <p:nvPr>
            <p:ph idx="1"/>
          </p:nvPr>
        </p:nvGraphicFramePr>
        <p:xfrm>
          <a:off x="1066800" y="1752600"/>
          <a:ext cx="7391400" cy="3763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descr="ESMIL.gif"/>
          <p:cNvPicPr>
            <a:picLocks noChangeAspect="1"/>
          </p:cNvPicPr>
          <p:nvPr/>
        </p:nvPicPr>
        <p:blipFill>
          <a:blip r:embed="rId2"/>
          <a:stretch>
            <a:fillRect/>
          </a:stretch>
        </p:blipFill>
        <p:spPr>
          <a:xfrm>
            <a:off x="6172200" y="3124200"/>
            <a:ext cx="2362200" cy="2796846"/>
          </a:xfrm>
          <a:prstGeom prst="ellipse">
            <a:avLst/>
          </a:prstGeom>
          <a:ln>
            <a:noFill/>
          </a:ln>
          <a:effectLst>
            <a:outerShdw blurRad="127000" dist="38100" dir="2700000" algn="ctr">
              <a:srgbClr val="000000">
                <a:alpha val="45000"/>
              </a:srgbClr>
            </a:outerShdw>
            <a:softEdge rad="112500"/>
          </a:effectLst>
          <a:scene3d>
            <a:camera prst="perspectiveFront" fov="2700000">
              <a:rot lat="20376000" lon="1938000" rev="20112001"/>
            </a:camera>
            <a:lightRig rig="soft" dir="t">
              <a:rot lat="0" lon="0" rev="0"/>
            </a:lightRig>
          </a:scene3d>
          <a:sp3d prstMaterial="translucentPowder">
            <a:bevelT w="203200" h="50800" prst="softRound"/>
          </a:sp3d>
        </p:spPr>
      </p:pic>
      <p:graphicFrame>
        <p:nvGraphicFramePr>
          <p:cNvPr id="4" name="3 Marcador de contenido"/>
          <p:cNvGraphicFramePr>
            <a:graphicFrameLocks noGrp="1"/>
          </p:cNvGraphicFramePr>
          <p:nvPr>
            <p:ph idx="1"/>
          </p:nvPr>
        </p:nvGraphicFramePr>
        <p:xfrm>
          <a:off x="457200" y="304800"/>
          <a:ext cx="8229600" cy="4449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1371600" y="152400"/>
            <a:ext cx="6324600" cy="830997"/>
          </a:xfrm>
          <a:prstGeom prst="rect">
            <a:avLst/>
          </a:prstGeom>
          <a:noFill/>
        </p:spPr>
        <p:txBody>
          <a:bodyPr wrap="square" rtlCol="0">
            <a:spAutoFit/>
          </a:bodyPr>
          <a:lstStyle/>
          <a:p>
            <a:pPr algn="ctr"/>
            <a:r>
              <a:rPr lang="es-ES" sz="4800" dirty="0" smtClean="0">
                <a:solidFill>
                  <a:schemeClr val="bg1"/>
                </a:solidFill>
              </a:rPr>
              <a:t>CAPITULO II</a:t>
            </a:r>
            <a:endParaRPr lang="es-ES" dirty="0">
              <a:solidFill>
                <a:schemeClr val="bg1"/>
              </a:solidFill>
            </a:endParaRPr>
          </a:p>
        </p:txBody>
      </p:sp>
      <p:sp>
        <p:nvSpPr>
          <p:cNvPr id="7" name="6 Rectángulo"/>
          <p:cNvSpPr/>
          <p:nvPr/>
        </p:nvSpPr>
        <p:spPr>
          <a:xfrm>
            <a:off x="3429000" y="4572000"/>
            <a:ext cx="2362200" cy="1219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b="1" dirty="0" smtClean="0"/>
              <a:t>DEPORTES LIBRES</a:t>
            </a:r>
          </a:p>
          <a:p>
            <a:pPr algn="ctr"/>
            <a:r>
              <a:rPr lang="es-ES" b="1" dirty="0" smtClean="0"/>
              <a:t>DEPORTES POR CIAS</a:t>
            </a:r>
            <a:r>
              <a:rPr lang="es-ES" dirty="0" smtClean="0"/>
              <a:t>.</a:t>
            </a:r>
            <a:endParaRPr lang="es-ES" dirty="0"/>
          </a:p>
        </p:txBody>
      </p:sp>
      <p:cxnSp>
        <p:nvCxnSpPr>
          <p:cNvPr id="9" name="8 Conector recto"/>
          <p:cNvCxnSpPr/>
          <p:nvPr/>
        </p:nvCxnSpPr>
        <p:spPr>
          <a:xfrm rot="5400000">
            <a:off x="4305300" y="4304506"/>
            <a:ext cx="5334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8" name="7 Imagen" descr="ATLETISMO.png"/>
          <p:cNvPicPr>
            <a:picLocks noChangeAspect="1"/>
          </p:cNvPicPr>
          <p:nvPr/>
        </p:nvPicPr>
        <p:blipFill>
          <a:blip r:embed="rId8">
            <a:lum bright="100000"/>
          </a:blip>
          <a:stretch>
            <a:fillRect/>
          </a:stretch>
        </p:blipFill>
        <p:spPr>
          <a:xfrm>
            <a:off x="609600" y="304800"/>
            <a:ext cx="914400" cy="914400"/>
          </a:xfrm>
          <a:prstGeom prst="rect">
            <a:avLst/>
          </a:prstGeom>
        </p:spPr>
      </p:pic>
      <p:pic>
        <p:nvPicPr>
          <p:cNvPr id="11" name="10 Imagen" descr="BASKEBALL.png"/>
          <p:cNvPicPr>
            <a:picLocks noChangeAspect="1"/>
          </p:cNvPicPr>
          <p:nvPr/>
        </p:nvPicPr>
        <p:blipFill>
          <a:blip r:embed="rId9" cstate="print">
            <a:lum bright="100000"/>
          </a:blip>
          <a:stretch>
            <a:fillRect/>
          </a:stretch>
        </p:blipFill>
        <p:spPr>
          <a:xfrm>
            <a:off x="609600" y="1371600"/>
            <a:ext cx="838200" cy="838200"/>
          </a:xfrm>
          <a:prstGeom prst="rect">
            <a:avLst/>
          </a:prstGeom>
        </p:spPr>
      </p:pic>
      <p:pic>
        <p:nvPicPr>
          <p:cNvPr id="12" name="11 Imagen" descr="BOX.png"/>
          <p:cNvPicPr>
            <a:picLocks noChangeAspect="1"/>
          </p:cNvPicPr>
          <p:nvPr/>
        </p:nvPicPr>
        <p:blipFill>
          <a:blip r:embed="rId10">
            <a:lum bright="100000"/>
          </a:blip>
          <a:stretch>
            <a:fillRect/>
          </a:stretch>
        </p:blipFill>
        <p:spPr>
          <a:xfrm>
            <a:off x="381000" y="4495800"/>
            <a:ext cx="971550" cy="971550"/>
          </a:xfrm>
          <a:prstGeom prst="rect">
            <a:avLst/>
          </a:prstGeom>
        </p:spPr>
      </p:pic>
      <p:pic>
        <p:nvPicPr>
          <p:cNvPr id="14" name="13 Imagen" descr="EQUITACIÓN.png"/>
          <p:cNvPicPr>
            <a:picLocks noChangeAspect="1"/>
          </p:cNvPicPr>
          <p:nvPr/>
        </p:nvPicPr>
        <p:blipFill>
          <a:blip r:embed="rId11">
            <a:lum bright="100000"/>
          </a:blip>
          <a:stretch>
            <a:fillRect/>
          </a:stretch>
        </p:blipFill>
        <p:spPr>
          <a:xfrm>
            <a:off x="381000" y="5638800"/>
            <a:ext cx="1047750" cy="1047750"/>
          </a:xfrm>
          <a:prstGeom prst="rect">
            <a:avLst/>
          </a:prstGeom>
        </p:spPr>
      </p:pic>
      <p:pic>
        <p:nvPicPr>
          <p:cNvPr id="15" name="14 Imagen" descr="ESGRIMA.png"/>
          <p:cNvPicPr>
            <a:picLocks noChangeAspect="1"/>
          </p:cNvPicPr>
          <p:nvPr/>
        </p:nvPicPr>
        <p:blipFill>
          <a:blip r:embed="rId12">
            <a:lum bright="100000"/>
          </a:blip>
          <a:stretch>
            <a:fillRect/>
          </a:stretch>
        </p:blipFill>
        <p:spPr>
          <a:xfrm>
            <a:off x="1905000" y="5734050"/>
            <a:ext cx="1047750" cy="1047750"/>
          </a:xfrm>
          <a:prstGeom prst="rect">
            <a:avLst/>
          </a:prstGeom>
        </p:spPr>
      </p:pic>
      <p:pic>
        <p:nvPicPr>
          <p:cNvPr id="16" name="15 Imagen" descr="FUTBOL.png"/>
          <p:cNvPicPr>
            <a:picLocks noChangeAspect="1"/>
          </p:cNvPicPr>
          <p:nvPr/>
        </p:nvPicPr>
        <p:blipFill>
          <a:blip r:embed="rId13">
            <a:lum bright="100000"/>
          </a:blip>
          <a:stretch>
            <a:fillRect/>
          </a:stretch>
        </p:blipFill>
        <p:spPr>
          <a:xfrm>
            <a:off x="3352800" y="5943600"/>
            <a:ext cx="914400" cy="914400"/>
          </a:xfrm>
          <a:prstGeom prst="rect">
            <a:avLst/>
          </a:prstGeom>
        </p:spPr>
      </p:pic>
      <p:pic>
        <p:nvPicPr>
          <p:cNvPr id="17" name="16 Imagen" descr="GIMNASIA OLIMPICA.png"/>
          <p:cNvPicPr>
            <a:picLocks noChangeAspect="1"/>
          </p:cNvPicPr>
          <p:nvPr/>
        </p:nvPicPr>
        <p:blipFill>
          <a:blip r:embed="rId14" cstate="print">
            <a:lum bright="100000"/>
          </a:blip>
          <a:stretch>
            <a:fillRect/>
          </a:stretch>
        </p:blipFill>
        <p:spPr>
          <a:xfrm>
            <a:off x="4724400" y="6019800"/>
            <a:ext cx="838200" cy="838200"/>
          </a:xfrm>
          <a:prstGeom prst="rect">
            <a:avLst/>
          </a:prstGeom>
        </p:spPr>
      </p:pic>
      <p:pic>
        <p:nvPicPr>
          <p:cNvPr id="18" name="17 Imagen" descr="NATACIÓN.png"/>
          <p:cNvPicPr>
            <a:picLocks noChangeAspect="1"/>
          </p:cNvPicPr>
          <p:nvPr/>
        </p:nvPicPr>
        <p:blipFill>
          <a:blip r:embed="rId15">
            <a:lum bright="100000"/>
          </a:blip>
          <a:stretch>
            <a:fillRect/>
          </a:stretch>
        </p:blipFill>
        <p:spPr>
          <a:xfrm>
            <a:off x="6324600" y="5943600"/>
            <a:ext cx="914400" cy="914400"/>
          </a:xfrm>
          <a:prstGeom prst="rect">
            <a:avLst/>
          </a:prstGeom>
        </p:spPr>
      </p:pic>
      <p:pic>
        <p:nvPicPr>
          <p:cNvPr id="19" name="18 Imagen" descr="PENTATLON MODERNO.png"/>
          <p:cNvPicPr>
            <a:picLocks noChangeAspect="1"/>
          </p:cNvPicPr>
          <p:nvPr/>
        </p:nvPicPr>
        <p:blipFill>
          <a:blip r:embed="rId16">
            <a:lum bright="100000"/>
          </a:blip>
          <a:stretch>
            <a:fillRect/>
          </a:stretch>
        </p:blipFill>
        <p:spPr>
          <a:xfrm>
            <a:off x="7772400" y="5867400"/>
            <a:ext cx="990600" cy="990600"/>
          </a:xfrm>
          <a:prstGeom prst="rect">
            <a:avLst/>
          </a:prstGeom>
        </p:spPr>
      </p:pic>
      <p:pic>
        <p:nvPicPr>
          <p:cNvPr id="20" name="19 Imagen" descr="TIRO.png"/>
          <p:cNvPicPr>
            <a:picLocks noChangeAspect="1"/>
          </p:cNvPicPr>
          <p:nvPr/>
        </p:nvPicPr>
        <p:blipFill>
          <a:blip r:embed="rId17">
            <a:lum bright="100000"/>
          </a:blip>
          <a:stretch>
            <a:fillRect/>
          </a:stretch>
        </p:blipFill>
        <p:spPr>
          <a:xfrm>
            <a:off x="7924800" y="1600200"/>
            <a:ext cx="895350" cy="895350"/>
          </a:xfrm>
          <a:prstGeom prst="rect">
            <a:avLst/>
          </a:prstGeom>
        </p:spPr>
      </p:pic>
      <p:pic>
        <p:nvPicPr>
          <p:cNvPr id="21" name="20 Imagen" descr="TRIATLON.png"/>
          <p:cNvPicPr>
            <a:picLocks noChangeAspect="1"/>
          </p:cNvPicPr>
          <p:nvPr/>
        </p:nvPicPr>
        <p:blipFill>
          <a:blip r:embed="rId18">
            <a:lum bright="100000"/>
          </a:blip>
          <a:stretch>
            <a:fillRect/>
          </a:stretch>
        </p:blipFill>
        <p:spPr>
          <a:xfrm>
            <a:off x="7772400" y="304800"/>
            <a:ext cx="1066800" cy="1066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ESMIL.gif"/>
          <p:cNvPicPr>
            <a:picLocks noChangeAspect="1"/>
          </p:cNvPicPr>
          <p:nvPr/>
        </p:nvPicPr>
        <p:blipFill>
          <a:blip r:embed="rId3"/>
          <a:stretch>
            <a:fillRect/>
          </a:stretch>
        </p:blipFill>
        <p:spPr>
          <a:xfrm>
            <a:off x="6096000" y="3505200"/>
            <a:ext cx="2362200" cy="2796846"/>
          </a:xfrm>
          <a:prstGeom prst="ellipse">
            <a:avLst/>
          </a:prstGeom>
          <a:ln>
            <a:noFill/>
          </a:ln>
          <a:effectLst>
            <a:outerShdw blurRad="127000" dist="38100" dir="2700000" algn="ctr">
              <a:srgbClr val="000000">
                <a:alpha val="45000"/>
              </a:srgbClr>
            </a:outerShdw>
            <a:softEdge rad="112500"/>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1 Título"/>
          <p:cNvSpPr>
            <a:spLocks noGrp="1"/>
          </p:cNvSpPr>
          <p:nvPr>
            <p:ph type="title"/>
          </p:nvPr>
        </p:nvSpPr>
        <p:spPr/>
        <p:txBody>
          <a:bodyPr/>
          <a:lstStyle/>
          <a:p>
            <a:r>
              <a:rPr lang="es-ES" dirty="0" smtClean="0">
                <a:solidFill>
                  <a:schemeClr val="bg1"/>
                </a:solidFill>
              </a:rPr>
              <a:t>TERCER CAPÍTULO</a:t>
            </a:r>
            <a:endParaRPr lang="es-ES" dirty="0">
              <a:solidFill>
                <a:schemeClr val="bg1"/>
              </a:solidFill>
            </a:endParaRPr>
          </a:p>
        </p:txBody>
      </p:sp>
      <p:graphicFrame>
        <p:nvGraphicFramePr>
          <p:cNvPr id="4" name="3 Marcador de contenido"/>
          <p:cNvGraphicFramePr>
            <a:graphicFrameLocks noGrp="1"/>
          </p:cNvGraphicFramePr>
          <p:nvPr>
            <p:ph idx="1"/>
          </p:nvPr>
        </p:nvGraphicFramePr>
        <p:xfrm>
          <a:off x="457200" y="1524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1310</TotalTime>
  <Words>759</Words>
  <Application>Microsoft Office PowerPoint</Application>
  <PresentationFormat>Presentación en pantalla (4:3)</PresentationFormat>
  <Paragraphs>187</Paragraphs>
  <Slides>18</Slides>
  <Notes>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18</vt:i4>
      </vt:variant>
    </vt:vector>
  </HeadingPairs>
  <TitlesOfParts>
    <vt:vector size="22" baseType="lpstr">
      <vt:lpstr>Arial</vt:lpstr>
      <vt:lpstr>Calibri</vt:lpstr>
      <vt:lpstr>Times New Roman</vt:lpstr>
      <vt:lpstr>Tema de Office</vt:lpstr>
      <vt:lpstr>Presentación de PowerPoint</vt:lpstr>
      <vt:lpstr>TEMA</vt:lpstr>
      <vt:lpstr>Presentación de PowerPoint</vt:lpstr>
      <vt:lpstr>JUSTIFICACIÓN DE LA INVESTIGACION</vt:lpstr>
      <vt:lpstr>Presentación de PowerPoint</vt:lpstr>
      <vt:lpstr>HIPÓTESIS </vt:lpstr>
      <vt:lpstr>OPERACIONALIZACION DE VARIABLES  </vt:lpstr>
      <vt:lpstr>Presentación de PowerPoint</vt:lpstr>
      <vt:lpstr>TERCER CAPÍTULO</vt:lpstr>
      <vt:lpstr>TÉCNICAS DE RECOLECCIÓN DE INFORMACIÓN</vt:lpstr>
      <vt:lpstr>Presentación de PowerPoint</vt:lpstr>
      <vt:lpstr>PROPUESTA</vt:lpstr>
      <vt:lpstr>OBJETIVOS DE LA PROPUESTA</vt:lpstr>
      <vt:lpstr>DESARROLLO DE LA PROPUESTA</vt:lpstr>
      <vt:lpstr>Presentación de PowerPoint</vt:lpstr>
      <vt:lpstr>CONCLUSIONES </vt:lpstr>
      <vt:lpstr>RECOMENDACIONES</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Josimar Bravo</cp:lastModifiedBy>
  <cp:revision>97</cp:revision>
  <dcterms:created xsi:type="dcterms:W3CDTF">2011-06-27T20:37:51Z</dcterms:created>
  <dcterms:modified xsi:type="dcterms:W3CDTF">2017-06-15T16:11:13Z</dcterms:modified>
</cp:coreProperties>
</file>