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1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32B5FC-3540-420A-82D2-5581B330AEF9}" type="doc">
      <dgm:prSet loTypeId="urn:microsoft.com/office/officeart/2005/8/layout/cycle8" loCatId="cycle" qsTypeId="urn:microsoft.com/office/officeart/2005/8/quickstyle/simple1" qsCatId="simple" csTypeId="urn:microsoft.com/office/officeart/2005/8/colors/colorful3" csCatId="colorful" phldr="1"/>
      <dgm:spPr>
        <a:scene3d>
          <a:camera prst="perspectiveRelaxedModerately"/>
          <a:lightRig rig="threePt" dir="t"/>
        </a:scene3d>
      </dgm:spPr>
    </dgm:pt>
    <dgm:pt modelId="{200C50A5-D449-4E28-A9D8-7C1D79F80383}">
      <dgm:prSet phldrT="[Texto]"/>
      <dgm:spPr/>
      <dgm:t>
        <a:bodyPr/>
        <a:lstStyle/>
        <a:p>
          <a:r>
            <a:rPr lang="es-EC" dirty="0" smtClean="0">
              <a:solidFill>
                <a:schemeClr val="accent2">
                  <a:lumMod val="50000"/>
                </a:schemeClr>
              </a:solidFill>
            </a:rPr>
            <a:t>JUSTIFICACIÓN</a:t>
          </a:r>
          <a:endParaRPr lang="es-EC" dirty="0">
            <a:solidFill>
              <a:schemeClr val="accent2">
                <a:lumMod val="50000"/>
              </a:schemeClr>
            </a:solidFill>
          </a:endParaRPr>
        </a:p>
      </dgm:t>
    </dgm:pt>
    <dgm:pt modelId="{7C846C36-084B-492A-A347-975142F5C4D5}" type="parTrans" cxnId="{A8CCA737-DBFA-43C7-894C-1CCA2FDCE2AB}">
      <dgm:prSet/>
      <dgm:spPr/>
      <dgm:t>
        <a:bodyPr/>
        <a:lstStyle/>
        <a:p>
          <a:endParaRPr lang="es-EC"/>
        </a:p>
      </dgm:t>
    </dgm:pt>
    <dgm:pt modelId="{FBFEC768-1CAD-48CD-B0F3-9BAA9F3CCEA9}" type="sibTrans" cxnId="{A8CCA737-DBFA-43C7-894C-1CCA2FDCE2AB}">
      <dgm:prSet/>
      <dgm:spPr/>
      <dgm:t>
        <a:bodyPr/>
        <a:lstStyle/>
        <a:p>
          <a:endParaRPr lang="es-EC"/>
        </a:p>
      </dgm:t>
    </dgm:pt>
    <dgm:pt modelId="{CC6624DF-D1A1-4533-83A7-6FA567BC30AB}">
      <dgm:prSet phldrT="[Texto]"/>
      <dgm:spPr/>
      <dgm:t>
        <a:bodyPr/>
        <a:lstStyle/>
        <a:p>
          <a:r>
            <a:rPr lang="es-EC" dirty="0" smtClean="0">
              <a:solidFill>
                <a:srgbClr val="002060"/>
              </a:solidFill>
            </a:rPr>
            <a:t>OBJETIVOS</a:t>
          </a:r>
          <a:endParaRPr lang="es-EC" dirty="0">
            <a:solidFill>
              <a:srgbClr val="002060"/>
            </a:solidFill>
          </a:endParaRPr>
        </a:p>
      </dgm:t>
    </dgm:pt>
    <dgm:pt modelId="{B5B86C35-BC1F-427C-95B7-37BCAF0CC39D}" type="parTrans" cxnId="{75233FCF-7D68-4130-90B9-66F2B01EA31A}">
      <dgm:prSet/>
      <dgm:spPr/>
      <dgm:t>
        <a:bodyPr/>
        <a:lstStyle/>
        <a:p>
          <a:endParaRPr lang="es-EC"/>
        </a:p>
      </dgm:t>
    </dgm:pt>
    <dgm:pt modelId="{BB686081-87A0-4D75-9929-BEF615BB54B6}" type="sibTrans" cxnId="{75233FCF-7D68-4130-90B9-66F2B01EA31A}">
      <dgm:prSet/>
      <dgm:spPr/>
      <dgm:t>
        <a:bodyPr/>
        <a:lstStyle/>
        <a:p>
          <a:endParaRPr lang="es-EC"/>
        </a:p>
      </dgm:t>
    </dgm:pt>
    <dgm:pt modelId="{498250F5-83E0-4DDC-AAC8-61C3B786EEE4}">
      <dgm:prSet phldrT="[Texto]"/>
      <dgm:spPr/>
      <dgm:t>
        <a:bodyPr/>
        <a:lstStyle/>
        <a:p>
          <a:r>
            <a:rPr lang="es-EC" dirty="0" smtClean="0">
              <a:solidFill>
                <a:schemeClr val="tx2">
                  <a:lumMod val="50000"/>
                </a:schemeClr>
              </a:solidFill>
            </a:rPr>
            <a:t>HIPÓTESIS</a:t>
          </a:r>
          <a:endParaRPr lang="es-EC" dirty="0">
            <a:solidFill>
              <a:schemeClr val="tx2">
                <a:lumMod val="50000"/>
              </a:schemeClr>
            </a:solidFill>
          </a:endParaRPr>
        </a:p>
      </dgm:t>
    </dgm:pt>
    <dgm:pt modelId="{3495D3B1-9690-435B-99DA-92F8AB61266D}" type="parTrans" cxnId="{E8936701-8209-4C1B-ADD6-CAC625D05F32}">
      <dgm:prSet/>
      <dgm:spPr/>
      <dgm:t>
        <a:bodyPr/>
        <a:lstStyle/>
        <a:p>
          <a:endParaRPr lang="es-EC"/>
        </a:p>
      </dgm:t>
    </dgm:pt>
    <dgm:pt modelId="{2AE30E12-02EE-41FA-91FB-57434C9D3DBE}" type="sibTrans" cxnId="{E8936701-8209-4C1B-ADD6-CAC625D05F32}">
      <dgm:prSet/>
      <dgm:spPr/>
      <dgm:t>
        <a:bodyPr/>
        <a:lstStyle/>
        <a:p>
          <a:endParaRPr lang="es-EC"/>
        </a:p>
      </dgm:t>
    </dgm:pt>
    <dgm:pt modelId="{19646CE6-5C98-443D-B346-DD22339A16A4}">
      <dgm:prSet phldrT="[Texto]"/>
      <dgm:spPr/>
      <dgm:t>
        <a:bodyPr/>
        <a:lstStyle/>
        <a:p>
          <a:r>
            <a:rPr lang="es-EC" dirty="0" smtClean="0">
              <a:solidFill>
                <a:schemeClr val="tx1">
                  <a:lumMod val="95000"/>
                  <a:lumOff val="5000"/>
                </a:schemeClr>
              </a:solidFill>
            </a:rPr>
            <a:t>PLANEAMIENTO DEL PROBLEMA</a:t>
          </a:r>
          <a:endParaRPr lang="es-EC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AE13917-C7BD-483F-AD49-497B821FC685}" type="parTrans" cxnId="{58D99EE0-AF20-45F7-80F2-C936EA478529}">
      <dgm:prSet/>
      <dgm:spPr/>
      <dgm:t>
        <a:bodyPr/>
        <a:lstStyle/>
        <a:p>
          <a:endParaRPr lang="es-EC"/>
        </a:p>
      </dgm:t>
    </dgm:pt>
    <dgm:pt modelId="{B2F4923A-CB01-4A20-894A-72AB5EBA4F90}" type="sibTrans" cxnId="{58D99EE0-AF20-45F7-80F2-C936EA478529}">
      <dgm:prSet/>
      <dgm:spPr/>
      <dgm:t>
        <a:bodyPr/>
        <a:lstStyle/>
        <a:p>
          <a:endParaRPr lang="es-EC"/>
        </a:p>
      </dgm:t>
    </dgm:pt>
    <dgm:pt modelId="{FE94C4CB-ECF9-44E7-9758-43015EFC01BA}" type="pres">
      <dgm:prSet presAssocID="{F732B5FC-3540-420A-82D2-5581B330AEF9}" presName="compositeShape" presStyleCnt="0">
        <dgm:presLayoutVars>
          <dgm:chMax val="7"/>
          <dgm:dir/>
          <dgm:resizeHandles val="exact"/>
        </dgm:presLayoutVars>
      </dgm:prSet>
      <dgm:spPr/>
    </dgm:pt>
    <dgm:pt modelId="{D2FCCFD5-427B-4C7B-8FE7-463275F84FB8}" type="pres">
      <dgm:prSet presAssocID="{F732B5FC-3540-420A-82D2-5581B330AEF9}" presName="wedge1" presStyleLbl="node1" presStyleIdx="0" presStyleCnt="4"/>
      <dgm:spPr/>
      <dgm:t>
        <a:bodyPr/>
        <a:lstStyle/>
        <a:p>
          <a:endParaRPr lang="es-EC"/>
        </a:p>
      </dgm:t>
    </dgm:pt>
    <dgm:pt modelId="{E9F06AFE-78B4-45B8-A914-A38103D77090}" type="pres">
      <dgm:prSet presAssocID="{F732B5FC-3540-420A-82D2-5581B330AEF9}" presName="dummy1a" presStyleCnt="0"/>
      <dgm:spPr/>
    </dgm:pt>
    <dgm:pt modelId="{16DB0BDD-5BD0-4706-80D4-A4ECD2CBCD9A}" type="pres">
      <dgm:prSet presAssocID="{F732B5FC-3540-420A-82D2-5581B330AEF9}" presName="dummy1b" presStyleCnt="0"/>
      <dgm:spPr/>
    </dgm:pt>
    <dgm:pt modelId="{3000B715-AC54-48D6-AF4E-0E691E3A0BF1}" type="pres">
      <dgm:prSet presAssocID="{F732B5FC-3540-420A-82D2-5581B330AEF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F02AA5-8A31-4800-8E30-03D15D180AC5}" type="pres">
      <dgm:prSet presAssocID="{F732B5FC-3540-420A-82D2-5581B330AEF9}" presName="wedge2" presStyleLbl="node1" presStyleIdx="1" presStyleCnt="4"/>
      <dgm:spPr/>
      <dgm:t>
        <a:bodyPr/>
        <a:lstStyle/>
        <a:p>
          <a:endParaRPr lang="es-EC"/>
        </a:p>
      </dgm:t>
    </dgm:pt>
    <dgm:pt modelId="{11CD1D2A-ACBF-4A9D-B70B-03503A21A617}" type="pres">
      <dgm:prSet presAssocID="{F732B5FC-3540-420A-82D2-5581B330AEF9}" presName="dummy2a" presStyleCnt="0"/>
      <dgm:spPr/>
    </dgm:pt>
    <dgm:pt modelId="{256C927E-CFE5-4C8B-878B-AC2BBD61434C}" type="pres">
      <dgm:prSet presAssocID="{F732B5FC-3540-420A-82D2-5581B330AEF9}" presName="dummy2b" presStyleCnt="0"/>
      <dgm:spPr/>
    </dgm:pt>
    <dgm:pt modelId="{2FC8AB88-7605-47D8-98FA-D7C117BA8898}" type="pres">
      <dgm:prSet presAssocID="{F732B5FC-3540-420A-82D2-5581B330AEF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6666CB-476A-43A9-9808-E5F21BD4A254}" type="pres">
      <dgm:prSet presAssocID="{F732B5FC-3540-420A-82D2-5581B330AEF9}" presName="wedge3" presStyleLbl="node1" presStyleIdx="2" presStyleCnt="4"/>
      <dgm:spPr/>
      <dgm:t>
        <a:bodyPr/>
        <a:lstStyle/>
        <a:p>
          <a:endParaRPr lang="es-EC"/>
        </a:p>
      </dgm:t>
    </dgm:pt>
    <dgm:pt modelId="{F6184149-C8CF-40C8-8502-A2DFEDF64810}" type="pres">
      <dgm:prSet presAssocID="{F732B5FC-3540-420A-82D2-5581B330AEF9}" presName="dummy3a" presStyleCnt="0"/>
      <dgm:spPr/>
    </dgm:pt>
    <dgm:pt modelId="{7B195DE8-F941-4B95-9510-76D7662A1493}" type="pres">
      <dgm:prSet presAssocID="{F732B5FC-3540-420A-82D2-5581B330AEF9}" presName="dummy3b" presStyleCnt="0"/>
      <dgm:spPr/>
    </dgm:pt>
    <dgm:pt modelId="{AB129283-C0C8-45DF-AC9C-83DC87D1175F}" type="pres">
      <dgm:prSet presAssocID="{F732B5FC-3540-420A-82D2-5581B330AEF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AC50B4-8BD1-4DD7-9F8E-2CF4E1E335A6}" type="pres">
      <dgm:prSet presAssocID="{F732B5FC-3540-420A-82D2-5581B330AEF9}" presName="wedge4" presStyleLbl="node1" presStyleIdx="3" presStyleCnt="4"/>
      <dgm:spPr/>
      <dgm:t>
        <a:bodyPr/>
        <a:lstStyle/>
        <a:p>
          <a:endParaRPr lang="es-EC"/>
        </a:p>
      </dgm:t>
    </dgm:pt>
    <dgm:pt modelId="{DC3D60E4-0993-43F1-A7C9-C9DD99AD2FED}" type="pres">
      <dgm:prSet presAssocID="{F732B5FC-3540-420A-82D2-5581B330AEF9}" presName="dummy4a" presStyleCnt="0"/>
      <dgm:spPr/>
    </dgm:pt>
    <dgm:pt modelId="{DC6BE160-AC52-43DB-AE2D-C04A51083C55}" type="pres">
      <dgm:prSet presAssocID="{F732B5FC-3540-420A-82D2-5581B330AEF9}" presName="dummy4b" presStyleCnt="0"/>
      <dgm:spPr/>
    </dgm:pt>
    <dgm:pt modelId="{AF471104-4EB8-4527-9903-6D5CA0EDF2B1}" type="pres">
      <dgm:prSet presAssocID="{F732B5FC-3540-420A-82D2-5581B330AEF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7F05F0-6E71-4D40-88EB-38F58FD905D6}" type="pres">
      <dgm:prSet presAssocID="{FBFEC768-1CAD-48CD-B0F3-9BAA9F3CCEA9}" presName="arrowWedge1" presStyleLbl="fgSibTrans2D1" presStyleIdx="0" presStyleCnt="4"/>
      <dgm:spPr/>
    </dgm:pt>
    <dgm:pt modelId="{5321185A-D9DF-4E9B-81D0-3C3D28D7D52C}" type="pres">
      <dgm:prSet presAssocID="{BB686081-87A0-4D75-9929-BEF615BB54B6}" presName="arrowWedge2" presStyleLbl="fgSibTrans2D1" presStyleIdx="1" presStyleCnt="4"/>
      <dgm:spPr/>
    </dgm:pt>
    <dgm:pt modelId="{D7698952-1C09-4854-95E6-3728C1BAAED6}" type="pres">
      <dgm:prSet presAssocID="{2AE30E12-02EE-41FA-91FB-57434C9D3DBE}" presName="arrowWedge3" presStyleLbl="fgSibTrans2D1" presStyleIdx="2" presStyleCnt="4"/>
      <dgm:spPr/>
    </dgm:pt>
    <dgm:pt modelId="{F62594A9-BFA9-4818-8EEE-98D74094A0E8}" type="pres">
      <dgm:prSet presAssocID="{B2F4923A-CB01-4A20-894A-72AB5EBA4F90}" presName="arrowWedge4" presStyleLbl="fgSibTrans2D1" presStyleIdx="3" presStyleCnt="4"/>
      <dgm:spPr/>
    </dgm:pt>
  </dgm:ptLst>
  <dgm:cxnLst>
    <dgm:cxn modelId="{C7327451-6CFC-4526-A83D-E3047F816767}" type="presOf" srcId="{200C50A5-D449-4E28-A9D8-7C1D79F80383}" destId="{3000B715-AC54-48D6-AF4E-0E691E3A0BF1}" srcOrd="1" destOrd="0" presId="urn:microsoft.com/office/officeart/2005/8/layout/cycle8"/>
    <dgm:cxn modelId="{CB1802CD-701F-47B8-AC38-F3FA64551628}" type="presOf" srcId="{19646CE6-5C98-443D-B346-DD22339A16A4}" destId="{AF471104-4EB8-4527-9903-6D5CA0EDF2B1}" srcOrd="1" destOrd="0" presId="urn:microsoft.com/office/officeart/2005/8/layout/cycle8"/>
    <dgm:cxn modelId="{A8CCA737-DBFA-43C7-894C-1CCA2FDCE2AB}" srcId="{F732B5FC-3540-420A-82D2-5581B330AEF9}" destId="{200C50A5-D449-4E28-A9D8-7C1D79F80383}" srcOrd="0" destOrd="0" parTransId="{7C846C36-084B-492A-A347-975142F5C4D5}" sibTransId="{FBFEC768-1CAD-48CD-B0F3-9BAA9F3CCEA9}"/>
    <dgm:cxn modelId="{D948F9C3-B4AF-4EF4-A0AA-C09D45A4E44A}" type="presOf" srcId="{498250F5-83E0-4DDC-AAC8-61C3B786EEE4}" destId="{CB6666CB-476A-43A9-9808-E5F21BD4A254}" srcOrd="0" destOrd="0" presId="urn:microsoft.com/office/officeart/2005/8/layout/cycle8"/>
    <dgm:cxn modelId="{5F861D26-7CA2-468A-93D2-464E3BD013D0}" type="presOf" srcId="{19646CE6-5C98-443D-B346-DD22339A16A4}" destId="{6CAC50B4-8BD1-4DD7-9F8E-2CF4E1E335A6}" srcOrd="0" destOrd="0" presId="urn:microsoft.com/office/officeart/2005/8/layout/cycle8"/>
    <dgm:cxn modelId="{75233FCF-7D68-4130-90B9-66F2B01EA31A}" srcId="{F732B5FC-3540-420A-82D2-5581B330AEF9}" destId="{CC6624DF-D1A1-4533-83A7-6FA567BC30AB}" srcOrd="1" destOrd="0" parTransId="{B5B86C35-BC1F-427C-95B7-37BCAF0CC39D}" sibTransId="{BB686081-87A0-4D75-9929-BEF615BB54B6}"/>
    <dgm:cxn modelId="{2FEDAC8B-1199-4B40-8E2E-099844CE36D8}" type="presOf" srcId="{F732B5FC-3540-420A-82D2-5581B330AEF9}" destId="{FE94C4CB-ECF9-44E7-9758-43015EFC01BA}" srcOrd="0" destOrd="0" presId="urn:microsoft.com/office/officeart/2005/8/layout/cycle8"/>
    <dgm:cxn modelId="{02EB84B7-4EA6-4E56-BAB5-86C134A26A31}" type="presOf" srcId="{200C50A5-D449-4E28-A9D8-7C1D79F80383}" destId="{D2FCCFD5-427B-4C7B-8FE7-463275F84FB8}" srcOrd="0" destOrd="0" presId="urn:microsoft.com/office/officeart/2005/8/layout/cycle8"/>
    <dgm:cxn modelId="{58D99EE0-AF20-45F7-80F2-C936EA478529}" srcId="{F732B5FC-3540-420A-82D2-5581B330AEF9}" destId="{19646CE6-5C98-443D-B346-DD22339A16A4}" srcOrd="3" destOrd="0" parTransId="{8AE13917-C7BD-483F-AD49-497B821FC685}" sibTransId="{B2F4923A-CB01-4A20-894A-72AB5EBA4F90}"/>
    <dgm:cxn modelId="{E8936701-8209-4C1B-ADD6-CAC625D05F32}" srcId="{F732B5FC-3540-420A-82D2-5581B330AEF9}" destId="{498250F5-83E0-4DDC-AAC8-61C3B786EEE4}" srcOrd="2" destOrd="0" parTransId="{3495D3B1-9690-435B-99DA-92F8AB61266D}" sibTransId="{2AE30E12-02EE-41FA-91FB-57434C9D3DBE}"/>
    <dgm:cxn modelId="{33CB4194-4523-42DE-9C1A-799E3516A18F}" type="presOf" srcId="{CC6624DF-D1A1-4533-83A7-6FA567BC30AB}" destId="{16F02AA5-8A31-4800-8E30-03D15D180AC5}" srcOrd="0" destOrd="0" presId="urn:microsoft.com/office/officeart/2005/8/layout/cycle8"/>
    <dgm:cxn modelId="{D3702719-54B3-45FC-8A0D-ACE13B90CE63}" type="presOf" srcId="{498250F5-83E0-4DDC-AAC8-61C3B786EEE4}" destId="{AB129283-C0C8-45DF-AC9C-83DC87D1175F}" srcOrd="1" destOrd="0" presId="urn:microsoft.com/office/officeart/2005/8/layout/cycle8"/>
    <dgm:cxn modelId="{56618B11-1904-4A28-81FC-BCFB7D6C2129}" type="presOf" srcId="{CC6624DF-D1A1-4533-83A7-6FA567BC30AB}" destId="{2FC8AB88-7605-47D8-98FA-D7C117BA8898}" srcOrd="1" destOrd="0" presId="urn:microsoft.com/office/officeart/2005/8/layout/cycle8"/>
    <dgm:cxn modelId="{120E2AC5-6F7B-4F71-B2A3-BB27DA424E97}" type="presParOf" srcId="{FE94C4CB-ECF9-44E7-9758-43015EFC01BA}" destId="{D2FCCFD5-427B-4C7B-8FE7-463275F84FB8}" srcOrd="0" destOrd="0" presId="urn:microsoft.com/office/officeart/2005/8/layout/cycle8"/>
    <dgm:cxn modelId="{D0C0C962-8597-4292-A9CD-64D1C0810571}" type="presParOf" srcId="{FE94C4CB-ECF9-44E7-9758-43015EFC01BA}" destId="{E9F06AFE-78B4-45B8-A914-A38103D77090}" srcOrd="1" destOrd="0" presId="urn:microsoft.com/office/officeart/2005/8/layout/cycle8"/>
    <dgm:cxn modelId="{5EE5BDDC-30D6-4C34-B37C-C1778EED2309}" type="presParOf" srcId="{FE94C4CB-ECF9-44E7-9758-43015EFC01BA}" destId="{16DB0BDD-5BD0-4706-80D4-A4ECD2CBCD9A}" srcOrd="2" destOrd="0" presId="urn:microsoft.com/office/officeart/2005/8/layout/cycle8"/>
    <dgm:cxn modelId="{304CF1A7-1292-4891-8ED3-6080D46601EF}" type="presParOf" srcId="{FE94C4CB-ECF9-44E7-9758-43015EFC01BA}" destId="{3000B715-AC54-48D6-AF4E-0E691E3A0BF1}" srcOrd="3" destOrd="0" presId="urn:microsoft.com/office/officeart/2005/8/layout/cycle8"/>
    <dgm:cxn modelId="{6D3FC58F-447C-4EDD-A4B8-47F21F789DFA}" type="presParOf" srcId="{FE94C4CB-ECF9-44E7-9758-43015EFC01BA}" destId="{16F02AA5-8A31-4800-8E30-03D15D180AC5}" srcOrd="4" destOrd="0" presId="urn:microsoft.com/office/officeart/2005/8/layout/cycle8"/>
    <dgm:cxn modelId="{E4904FCD-366D-44CA-9C1D-E7EC09AAEE06}" type="presParOf" srcId="{FE94C4CB-ECF9-44E7-9758-43015EFC01BA}" destId="{11CD1D2A-ACBF-4A9D-B70B-03503A21A617}" srcOrd="5" destOrd="0" presId="urn:microsoft.com/office/officeart/2005/8/layout/cycle8"/>
    <dgm:cxn modelId="{B03190AF-8AE1-4B80-BC43-3A4FCD072BAA}" type="presParOf" srcId="{FE94C4CB-ECF9-44E7-9758-43015EFC01BA}" destId="{256C927E-CFE5-4C8B-878B-AC2BBD61434C}" srcOrd="6" destOrd="0" presId="urn:microsoft.com/office/officeart/2005/8/layout/cycle8"/>
    <dgm:cxn modelId="{5414FE96-0A5C-4879-83B4-8FBAEFFB6485}" type="presParOf" srcId="{FE94C4CB-ECF9-44E7-9758-43015EFC01BA}" destId="{2FC8AB88-7605-47D8-98FA-D7C117BA8898}" srcOrd="7" destOrd="0" presId="urn:microsoft.com/office/officeart/2005/8/layout/cycle8"/>
    <dgm:cxn modelId="{0FBB750A-9635-4257-BA90-6701A40B1B40}" type="presParOf" srcId="{FE94C4CB-ECF9-44E7-9758-43015EFC01BA}" destId="{CB6666CB-476A-43A9-9808-E5F21BD4A254}" srcOrd="8" destOrd="0" presId="urn:microsoft.com/office/officeart/2005/8/layout/cycle8"/>
    <dgm:cxn modelId="{E1508A0E-BA2B-44F1-BCC8-885A60EA52A0}" type="presParOf" srcId="{FE94C4CB-ECF9-44E7-9758-43015EFC01BA}" destId="{F6184149-C8CF-40C8-8502-A2DFEDF64810}" srcOrd="9" destOrd="0" presId="urn:microsoft.com/office/officeart/2005/8/layout/cycle8"/>
    <dgm:cxn modelId="{8C329CB1-268E-43B6-9A67-3572BCEB9A6A}" type="presParOf" srcId="{FE94C4CB-ECF9-44E7-9758-43015EFC01BA}" destId="{7B195DE8-F941-4B95-9510-76D7662A1493}" srcOrd="10" destOrd="0" presId="urn:microsoft.com/office/officeart/2005/8/layout/cycle8"/>
    <dgm:cxn modelId="{10B8A88B-A0FE-4DB4-9731-C212794FEE9C}" type="presParOf" srcId="{FE94C4CB-ECF9-44E7-9758-43015EFC01BA}" destId="{AB129283-C0C8-45DF-AC9C-83DC87D1175F}" srcOrd="11" destOrd="0" presId="urn:microsoft.com/office/officeart/2005/8/layout/cycle8"/>
    <dgm:cxn modelId="{FD3BCE7A-A26F-4B9E-BA58-70FAB85B5AC2}" type="presParOf" srcId="{FE94C4CB-ECF9-44E7-9758-43015EFC01BA}" destId="{6CAC50B4-8BD1-4DD7-9F8E-2CF4E1E335A6}" srcOrd="12" destOrd="0" presId="urn:microsoft.com/office/officeart/2005/8/layout/cycle8"/>
    <dgm:cxn modelId="{09B6653C-B048-49A9-855B-0D72558D4C1F}" type="presParOf" srcId="{FE94C4CB-ECF9-44E7-9758-43015EFC01BA}" destId="{DC3D60E4-0993-43F1-A7C9-C9DD99AD2FED}" srcOrd="13" destOrd="0" presId="urn:microsoft.com/office/officeart/2005/8/layout/cycle8"/>
    <dgm:cxn modelId="{EC679CD1-66B4-4E50-A6F7-3E5EE69C7BF6}" type="presParOf" srcId="{FE94C4CB-ECF9-44E7-9758-43015EFC01BA}" destId="{DC6BE160-AC52-43DB-AE2D-C04A51083C55}" srcOrd="14" destOrd="0" presId="urn:microsoft.com/office/officeart/2005/8/layout/cycle8"/>
    <dgm:cxn modelId="{EF12A85B-5F38-4A40-A4E1-CA6AD8AA51BA}" type="presParOf" srcId="{FE94C4CB-ECF9-44E7-9758-43015EFC01BA}" destId="{AF471104-4EB8-4527-9903-6D5CA0EDF2B1}" srcOrd="15" destOrd="0" presId="urn:microsoft.com/office/officeart/2005/8/layout/cycle8"/>
    <dgm:cxn modelId="{66948393-34BC-4DEF-B1BC-41DBAE78AFBA}" type="presParOf" srcId="{FE94C4CB-ECF9-44E7-9758-43015EFC01BA}" destId="{277F05F0-6E71-4D40-88EB-38F58FD905D6}" srcOrd="16" destOrd="0" presId="urn:microsoft.com/office/officeart/2005/8/layout/cycle8"/>
    <dgm:cxn modelId="{BE79BB81-FC00-495A-946F-5AD6931E7248}" type="presParOf" srcId="{FE94C4CB-ECF9-44E7-9758-43015EFC01BA}" destId="{5321185A-D9DF-4E9B-81D0-3C3D28D7D52C}" srcOrd="17" destOrd="0" presId="urn:microsoft.com/office/officeart/2005/8/layout/cycle8"/>
    <dgm:cxn modelId="{41BCBCA7-FCB7-4875-8CC7-C6C60B08CA1F}" type="presParOf" srcId="{FE94C4CB-ECF9-44E7-9758-43015EFC01BA}" destId="{D7698952-1C09-4854-95E6-3728C1BAAED6}" srcOrd="18" destOrd="0" presId="urn:microsoft.com/office/officeart/2005/8/layout/cycle8"/>
    <dgm:cxn modelId="{3560E774-8488-4D6A-B0B6-F82948C42731}" type="presParOf" srcId="{FE94C4CB-ECF9-44E7-9758-43015EFC01BA}" destId="{F62594A9-BFA9-4818-8EEE-98D74094A0E8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EA3582-649A-4FF0-A098-CD2370A2C11C}" type="doc">
      <dgm:prSet loTypeId="urn:microsoft.com/office/officeart/2005/8/layout/pyramid2" loCatId="pyramid" qsTypeId="urn:microsoft.com/office/officeart/2005/8/quickstyle/simple1" qsCatId="simple" csTypeId="urn:microsoft.com/office/officeart/2005/8/colors/colorful4" csCatId="colorful" phldr="1"/>
      <dgm:spPr>
        <a:scene3d>
          <a:camera prst="perspectiveRelaxedModerately"/>
          <a:lightRig rig="threePt" dir="t"/>
        </a:scene3d>
      </dgm:spPr>
    </dgm:pt>
    <dgm:pt modelId="{FC0721F9-0429-40EE-905F-710ED293B89E}">
      <dgm:prSet phldrT="[Texto]"/>
      <dgm:spPr/>
      <dgm:t>
        <a:bodyPr/>
        <a:lstStyle/>
        <a:p>
          <a:r>
            <a:rPr lang="es-EC" dirty="0" smtClean="0"/>
            <a:t>ACTIVIDADES FÍSICAS SON PLANIFICADAS</a:t>
          </a:r>
          <a:endParaRPr lang="es-EC" dirty="0"/>
        </a:p>
      </dgm:t>
    </dgm:pt>
    <dgm:pt modelId="{3D81821E-704E-48A5-83B9-93EE5D6CD033}" type="parTrans" cxnId="{474137F1-3176-4526-9B0B-833EFB338ED9}">
      <dgm:prSet/>
      <dgm:spPr/>
      <dgm:t>
        <a:bodyPr/>
        <a:lstStyle/>
        <a:p>
          <a:endParaRPr lang="es-EC"/>
        </a:p>
      </dgm:t>
    </dgm:pt>
    <dgm:pt modelId="{07B22ECF-9EFC-4C40-8F44-A75D22E663A8}" type="sibTrans" cxnId="{474137F1-3176-4526-9B0B-833EFB338ED9}">
      <dgm:prSet/>
      <dgm:spPr/>
      <dgm:t>
        <a:bodyPr/>
        <a:lstStyle/>
        <a:p>
          <a:endParaRPr lang="es-EC"/>
        </a:p>
      </dgm:t>
    </dgm:pt>
    <dgm:pt modelId="{334D0B89-E3A0-490A-A8AD-75120C3D37BC}">
      <dgm:prSet phldrT="[Texto]"/>
      <dgm:spPr/>
      <dgm:t>
        <a:bodyPr/>
        <a:lstStyle/>
        <a:p>
          <a:r>
            <a:rPr lang="es-EC" dirty="0" smtClean="0"/>
            <a:t>FORTALECER EL CUERPO</a:t>
          </a:r>
          <a:endParaRPr lang="es-EC" dirty="0"/>
        </a:p>
      </dgm:t>
    </dgm:pt>
    <dgm:pt modelId="{A90FC92C-A112-4D52-BDD9-48B912FC80CC}" type="parTrans" cxnId="{F672ECDC-04A7-4ADA-B552-312914DFE174}">
      <dgm:prSet/>
      <dgm:spPr/>
      <dgm:t>
        <a:bodyPr/>
        <a:lstStyle/>
        <a:p>
          <a:endParaRPr lang="es-EC"/>
        </a:p>
      </dgm:t>
    </dgm:pt>
    <dgm:pt modelId="{F52C697C-ED73-4184-A600-CB457D0D686E}" type="sibTrans" cxnId="{F672ECDC-04A7-4ADA-B552-312914DFE174}">
      <dgm:prSet/>
      <dgm:spPr/>
      <dgm:t>
        <a:bodyPr/>
        <a:lstStyle/>
        <a:p>
          <a:endParaRPr lang="es-EC"/>
        </a:p>
      </dgm:t>
    </dgm:pt>
    <dgm:pt modelId="{5BDF86D0-61E5-44CE-917B-F68861A2F624}">
      <dgm:prSet phldrT="[Texto]"/>
      <dgm:spPr/>
      <dgm:t>
        <a:bodyPr/>
        <a:lstStyle/>
        <a:p>
          <a:r>
            <a:rPr lang="es-EC" dirty="0" smtClean="0"/>
            <a:t>EXAMINAR LA PRÁCTICA EXISTENTE DE LA GIMNASIA UDT</a:t>
          </a:r>
          <a:endParaRPr lang="es-EC" dirty="0"/>
        </a:p>
      </dgm:t>
    </dgm:pt>
    <dgm:pt modelId="{0A253C5E-4685-46FC-918E-052834840442}" type="parTrans" cxnId="{75E60575-8327-4A2E-BD4C-A638E3D47B98}">
      <dgm:prSet/>
      <dgm:spPr/>
      <dgm:t>
        <a:bodyPr/>
        <a:lstStyle/>
        <a:p>
          <a:endParaRPr lang="es-EC"/>
        </a:p>
      </dgm:t>
    </dgm:pt>
    <dgm:pt modelId="{2DC6852B-1080-40DF-9A1C-DC2847529478}" type="sibTrans" cxnId="{75E60575-8327-4A2E-BD4C-A638E3D47B98}">
      <dgm:prSet/>
      <dgm:spPr/>
      <dgm:t>
        <a:bodyPr/>
        <a:lstStyle/>
        <a:p>
          <a:endParaRPr lang="es-EC"/>
        </a:p>
      </dgm:t>
    </dgm:pt>
    <dgm:pt modelId="{B4291CDC-A94A-4129-AC4F-264BB0639226}">
      <dgm:prSet phldrT="[Texto]"/>
      <dgm:spPr/>
      <dgm:t>
        <a:bodyPr/>
        <a:lstStyle/>
        <a:p>
          <a:r>
            <a:rPr lang="es-EC" dirty="0" smtClean="0"/>
            <a:t>MEJORAR EN  LA FORMACIÓN, CAPACITACIÓN Y ENTRENAMIENTO</a:t>
          </a:r>
          <a:endParaRPr lang="es-EC" dirty="0"/>
        </a:p>
      </dgm:t>
    </dgm:pt>
    <dgm:pt modelId="{1818C2D6-5455-445D-BFE9-945C90102F58}" type="parTrans" cxnId="{B7AE200B-8CE4-4C40-B4F9-D2A558C909C4}">
      <dgm:prSet/>
      <dgm:spPr/>
      <dgm:t>
        <a:bodyPr/>
        <a:lstStyle/>
        <a:p>
          <a:endParaRPr lang="es-EC"/>
        </a:p>
      </dgm:t>
    </dgm:pt>
    <dgm:pt modelId="{D1A6A68E-E609-4B17-97A0-715CA99C22EF}" type="sibTrans" cxnId="{B7AE200B-8CE4-4C40-B4F9-D2A558C909C4}">
      <dgm:prSet/>
      <dgm:spPr/>
      <dgm:t>
        <a:bodyPr/>
        <a:lstStyle/>
        <a:p>
          <a:endParaRPr lang="es-EC"/>
        </a:p>
      </dgm:t>
    </dgm:pt>
    <dgm:pt modelId="{53767336-EB7E-4B08-8B40-8EAF8629F560}" type="pres">
      <dgm:prSet presAssocID="{1AEA3582-649A-4FF0-A098-CD2370A2C11C}" presName="compositeShape" presStyleCnt="0">
        <dgm:presLayoutVars>
          <dgm:dir/>
          <dgm:resizeHandles/>
        </dgm:presLayoutVars>
      </dgm:prSet>
      <dgm:spPr/>
    </dgm:pt>
    <dgm:pt modelId="{15EDB0E6-ED83-48C7-A18C-834D40E71F64}" type="pres">
      <dgm:prSet presAssocID="{1AEA3582-649A-4FF0-A098-CD2370A2C11C}" presName="pyramid" presStyleLbl="node1" presStyleIdx="0" presStyleCnt="1"/>
      <dgm:spPr/>
    </dgm:pt>
    <dgm:pt modelId="{79322B8B-857C-41A1-8E8E-9D7CCCC49FAC}" type="pres">
      <dgm:prSet presAssocID="{1AEA3582-649A-4FF0-A098-CD2370A2C11C}" presName="theList" presStyleCnt="0"/>
      <dgm:spPr/>
    </dgm:pt>
    <dgm:pt modelId="{A1001174-D282-445E-9FE5-174081B40781}" type="pres">
      <dgm:prSet presAssocID="{FC0721F9-0429-40EE-905F-710ED293B89E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8E42B8-381C-4CF3-845A-AF009FC9DE7C}" type="pres">
      <dgm:prSet presAssocID="{FC0721F9-0429-40EE-905F-710ED293B89E}" presName="aSpace" presStyleCnt="0"/>
      <dgm:spPr/>
    </dgm:pt>
    <dgm:pt modelId="{7E498E93-982D-423D-A8CE-BF3BC45CE658}" type="pres">
      <dgm:prSet presAssocID="{334D0B89-E3A0-490A-A8AD-75120C3D37BC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4B0B52-7395-4D5B-8955-A29E5C6BB73F}" type="pres">
      <dgm:prSet presAssocID="{334D0B89-E3A0-490A-A8AD-75120C3D37BC}" presName="aSpace" presStyleCnt="0"/>
      <dgm:spPr/>
    </dgm:pt>
    <dgm:pt modelId="{684FD75C-EDA0-45E6-9B1B-296D7D08946A}" type="pres">
      <dgm:prSet presAssocID="{5BDF86D0-61E5-44CE-917B-F68861A2F624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AA5C91-9402-4762-BC7E-5595D7662D96}" type="pres">
      <dgm:prSet presAssocID="{5BDF86D0-61E5-44CE-917B-F68861A2F624}" presName="aSpace" presStyleCnt="0"/>
      <dgm:spPr/>
    </dgm:pt>
    <dgm:pt modelId="{043CA81C-9C1E-4764-9FA7-3E9922F7E1ED}" type="pres">
      <dgm:prSet presAssocID="{B4291CDC-A94A-4129-AC4F-264BB0639226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54213E-DE21-4EE2-A71C-D2B54FC3434F}" type="pres">
      <dgm:prSet presAssocID="{B4291CDC-A94A-4129-AC4F-264BB0639226}" presName="aSpace" presStyleCnt="0"/>
      <dgm:spPr/>
    </dgm:pt>
  </dgm:ptLst>
  <dgm:cxnLst>
    <dgm:cxn modelId="{01E9A9BF-C253-442D-850C-E1BC23367C6E}" type="presOf" srcId="{FC0721F9-0429-40EE-905F-710ED293B89E}" destId="{A1001174-D282-445E-9FE5-174081B40781}" srcOrd="0" destOrd="0" presId="urn:microsoft.com/office/officeart/2005/8/layout/pyramid2"/>
    <dgm:cxn modelId="{A8AE3877-3414-4ABD-8F91-480DD6E78F9B}" type="presOf" srcId="{B4291CDC-A94A-4129-AC4F-264BB0639226}" destId="{043CA81C-9C1E-4764-9FA7-3E9922F7E1ED}" srcOrd="0" destOrd="0" presId="urn:microsoft.com/office/officeart/2005/8/layout/pyramid2"/>
    <dgm:cxn modelId="{75E60575-8327-4A2E-BD4C-A638E3D47B98}" srcId="{1AEA3582-649A-4FF0-A098-CD2370A2C11C}" destId="{5BDF86D0-61E5-44CE-917B-F68861A2F624}" srcOrd="2" destOrd="0" parTransId="{0A253C5E-4685-46FC-918E-052834840442}" sibTransId="{2DC6852B-1080-40DF-9A1C-DC2847529478}"/>
    <dgm:cxn modelId="{CC26FEA6-96DB-4E8D-9E07-918870851377}" type="presOf" srcId="{334D0B89-E3A0-490A-A8AD-75120C3D37BC}" destId="{7E498E93-982D-423D-A8CE-BF3BC45CE658}" srcOrd="0" destOrd="0" presId="urn:microsoft.com/office/officeart/2005/8/layout/pyramid2"/>
    <dgm:cxn modelId="{0BB64FEB-3B9B-4D6F-91C1-B8AEB34376F4}" type="presOf" srcId="{5BDF86D0-61E5-44CE-917B-F68861A2F624}" destId="{684FD75C-EDA0-45E6-9B1B-296D7D08946A}" srcOrd="0" destOrd="0" presId="urn:microsoft.com/office/officeart/2005/8/layout/pyramid2"/>
    <dgm:cxn modelId="{EACB81BF-CC91-4A4D-B3F9-BA609926948E}" type="presOf" srcId="{1AEA3582-649A-4FF0-A098-CD2370A2C11C}" destId="{53767336-EB7E-4B08-8B40-8EAF8629F560}" srcOrd="0" destOrd="0" presId="urn:microsoft.com/office/officeart/2005/8/layout/pyramid2"/>
    <dgm:cxn modelId="{474137F1-3176-4526-9B0B-833EFB338ED9}" srcId="{1AEA3582-649A-4FF0-A098-CD2370A2C11C}" destId="{FC0721F9-0429-40EE-905F-710ED293B89E}" srcOrd="0" destOrd="0" parTransId="{3D81821E-704E-48A5-83B9-93EE5D6CD033}" sibTransId="{07B22ECF-9EFC-4C40-8F44-A75D22E663A8}"/>
    <dgm:cxn modelId="{B7AE200B-8CE4-4C40-B4F9-D2A558C909C4}" srcId="{1AEA3582-649A-4FF0-A098-CD2370A2C11C}" destId="{B4291CDC-A94A-4129-AC4F-264BB0639226}" srcOrd="3" destOrd="0" parTransId="{1818C2D6-5455-445D-BFE9-945C90102F58}" sibTransId="{D1A6A68E-E609-4B17-97A0-715CA99C22EF}"/>
    <dgm:cxn modelId="{F672ECDC-04A7-4ADA-B552-312914DFE174}" srcId="{1AEA3582-649A-4FF0-A098-CD2370A2C11C}" destId="{334D0B89-E3A0-490A-A8AD-75120C3D37BC}" srcOrd="1" destOrd="0" parTransId="{A90FC92C-A112-4D52-BDD9-48B912FC80CC}" sibTransId="{F52C697C-ED73-4184-A600-CB457D0D686E}"/>
    <dgm:cxn modelId="{6FDDBC34-5EAD-4F82-82C5-58190EEA95F4}" type="presParOf" srcId="{53767336-EB7E-4B08-8B40-8EAF8629F560}" destId="{15EDB0E6-ED83-48C7-A18C-834D40E71F64}" srcOrd="0" destOrd="0" presId="urn:microsoft.com/office/officeart/2005/8/layout/pyramid2"/>
    <dgm:cxn modelId="{C96A57C0-F0DC-4B04-98E3-42A6F524C6A2}" type="presParOf" srcId="{53767336-EB7E-4B08-8B40-8EAF8629F560}" destId="{79322B8B-857C-41A1-8E8E-9D7CCCC49FAC}" srcOrd="1" destOrd="0" presId="urn:microsoft.com/office/officeart/2005/8/layout/pyramid2"/>
    <dgm:cxn modelId="{9C82B8A1-3013-4E0C-8C1A-466EFF1B132B}" type="presParOf" srcId="{79322B8B-857C-41A1-8E8E-9D7CCCC49FAC}" destId="{A1001174-D282-445E-9FE5-174081B40781}" srcOrd="0" destOrd="0" presId="urn:microsoft.com/office/officeart/2005/8/layout/pyramid2"/>
    <dgm:cxn modelId="{464492CA-68B8-4B13-9983-FDBC8BCEA97F}" type="presParOf" srcId="{79322B8B-857C-41A1-8E8E-9D7CCCC49FAC}" destId="{F08E42B8-381C-4CF3-845A-AF009FC9DE7C}" srcOrd="1" destOrd="0" presId="urn:microsoft.com/office/officeart/2005/8/layout/pyramid2"/>
    <dgm:cxn modelId="{66BB602A-5C97-4B41-885A-C0F9BE94AEAB}" type="presParOf" srcId="{79322B8B-857C-41A1-8E8E-9D7CCCC49FAC}" destId="{7E498E93-982D-423D-A8CE-BF3BC45CE658}" srcOrd="2" destOrd="0" presId="urn:microsoft.com/office/officeart/2005/8/layout/pyramid2"/>
    <dgm:cxn modelId="{A377A02F-E208-417F-823C-53C65E04BA63}" type="presParOf" srcId="{79322B8B-857C-41A1-8E8E-9D7CCCC49FAC}" destId="{C44B0B52-7395-4D5B-8955-A29E5C6BB73F}" srcOrd="3" destOrd="0" presId="urn:microsoft.com/office/officeart/2005/8/layout/pyramid2"/>
    <dgm:cxn modelId="{FF55EC36-CD3A-4368-9AC6-468DFB921811}" type="presParOf" srcId="{79322B8B-857C-41A1-8E8E-9D7CCCC49FAC}" destId="{684FD75C-EDA0-45E6-9B1B-296D7D08946A}" srcOrd="4" destOrd="0" presId="urn:microsoft.com/office/officeart/2005/8/layout/pyramid2"/>
    <dgm:cxn modelId="{EFC682BA-9446-4E97-AA83-19DF931C0BDD}" type="presParOf" srcId="{79322B8B-857C-41A1-8E8E-9D7CCCC49FAC}" destId="{D4AA5C91-9402-4762-BC7E-5595D7662D96}" srcOrd="5" destOrd="0" presId="urn:microsoft.com/office/officeart/2005/8/layout/pyramid2"/>
    <dgm:cxn modelId="{2EBFF46C-7906-4AE5-9B83-53C105F3DD6E}" type="presParOf" srcId="{79322B8B-857C-41A1-8E8E-9D7CCCC49FAC}" destId="{043CA81C-9C1E-4764-9FA7-3E9922F7E1ED}" srcOrd="6" destOrd="0" presId="urn:microsoft.com/office/officeart/2005/8/layout/pyramid2"/>
    <dgm:cxn modelId="{0E36E599-F022-44C0-9355-88C6AB5A0678}" type="presParOf" srcId="{79322B8B-857C-41A1-8E8E-9D7CCCC49FAC}" destId="{2854213E-DE21-4EE2-A71C-D2B54FC3434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CF9F88-87C9-4DB4-A336-71CC35C22DC2}" type="doc">
      <dgm:prSet loTypeId="urn:microsoft.com/office/officeart/2005/8/layout/hierarchy3" loCatId="hierarchy" qsTypeId="urn:microsoft.com/office/officeart/2005/8/quickstyle/simple1" qsCatId="simple" csTypeId="urn:microsoft.com/office/officeart/2005/8/colors/colorful4" csCatId="colorful" phldr="1"/>
      <dgm:spPr>
        <a:scene3d>
          <a:camera prst="orthographicFront"/>
          <a:lightRig rig="threePt" dir="t"/>
        </a:scene3d>
      </dgm:spPr>
      <dgm:t>
        <a:bodyPr/>
        <a:lstStyle/>
        <a:p>
          <a:endParaRPr lang="es-EC"/>
        </a:p>
      </dgm:t>
    </dgm:pt>
    <dgm:pt modelId="{D454932F-4659-49DB-A37E-69C1CFBEDBDB}">
      <dgm:prSet phldrT="[Texto]"/>
      <dgm:spPr/>
      <dgm:t>
        <a:bodyPr/>
        <a:lstStyle/>
        <a:p>
          <a:r>
            <a:rPr lang="es-EC" dirty="0" smtClean="0"/>
            <a:t>GENERALES</a:t>
          </a:r>
          <a:endParaRPr lang="es-EC" dirty="0"/>
        </a:p>
      </dgm:t>
    </dgm:pt>
    <dgm:pt modelId="{F0A18469-02E7-4FD0-93F0-81CBD5C90470}" type="parTrans" cxnId="{0D4FBF40-CA57-41D2-BBE6-DD565C8E29E7}">
      <dgm:prSet/>
      <dgm:spPr/>
      <dgm:t>
        <a:bodyPr/>
        <a:lstStyle/>
        <a:p>
          <a:endParaRPr lang="es-EC"/>
        </a:p>
      </dgm:t>
    </dgm:pt>
    <dgm:pt modelId="{9B4A1F9B-C882-4AAE-8BBD-CB72740823D5}" type="sibTrans" cxnId="{0D4FBF40-CA57-41D2-BBE6-DD565C8E29E7}">
      <dgm:prSet/>
      <dgm:spPr/>
      <dgm:t>
        <a:bodyPr/>
        <a:lstStyle/>
        <a:p>
          <a:endParaRPr lang="es-EC"/>
        </a:p>
      </dgm:t>
    </dgm:pt>
    <dgm:pt modelId="{0D74131D-195D-4BB8-8EC7-F0BD40F1D62E}">
      <dgm:prSet phldrT="[Texto]"/>
      <dgm:spPr/>
      <dgm:t>
        <a:bodyPr/>
        <a:lstStyle/>
        <a:p>
          <a:r>
            <a:rPr lang="es-EC" dirty="0" smtClean="0"/>
            <a:t>Comparar y verificar resultados para su aplicación  en la Escuela Superior Militar “Eloy Alfaro”</a:t>
          </a:r>
          <a:endParaRPr lang="es-EC" dirty="0"/>
        </a:p>
      </dgm:t>
    </dgm:pt>
    <dgm:pt modelId="{1A20B216-185B-4C42-8263-AE5D90F27089}" type="parTrans" cxnId="{716ED207-1FF9-41BD-BC36-F580E3E0E41C}">
      <dgm:prSet/>
      <dgm:spPr/>
      <dgm:t>
        <a:bodyPr/>
        <a:lstStyle/>
        <a:p>
          <a:endParaRPr lang="es-EC"/>
        </a:p>
      </dgm:t>
    </dgm:pt>
    <dgm:pt modelId="{C325BFB2-6B81-4427-BA14-CCD9EBD919FE}" type="sibTrans" cxnId="{716ED207-1FF9-41BD-BC36-F580E3E0E41C}">
      <dgm:prSet/>
      <dgm:spPr/>
      <dgm:t>
        <a:bodyPr/>
        <a:lstStyle/>
        <a:p>
          <a:endParaRPr lang="es-EC"/>
        </a:p>
      </dgm:t>
    </dgm:pt>
    <dgm:pt modelId="{1869BE76-2D24-45F4-8A08-523DDC8E3FA0}">
      <dgm:prSet phldrT="[Texto]"/>
      <dgm:spPr/>
      <dgm:t>
        <a:bodyPr/>
        <a:lstStyle/>
        <a:p>
          <a:r>
            <a:rPr lang="es-EC" dirty="0" smtClean="0"/>
            <a:t>Analizar el rendimiento físico de los cadetes de primero, segundo, tercero y cuarto curso militar generados por la práctica de la Gimnasia UDT, junto con los beneficios, cualidades y fallas para cadetes varones y mujeres.</a:t>
          </a:r>
          <a:endParaRPr lang="es-EC" dirty="0"/>
        </a:p>
      </dgm:t>
    </dgm:pt>
    <dgm:pt modelId="{FA8655DF-0442-4527-8966-AC815A8BC7F6}" type="parTrans" cxnId="{CE7D06DD-1144-4162-8367-1179F94AD33D}">
      <dgm:prSet/>
      <dgm:spPr/>
      <dgm:t>
        <a:bodyPr/>
        <a:lstStyle/>
        <a:p>
          <a:endParaRPr lang="es-EC"/>
        </a:p>
      </dgm:t>
    </dgm:pt>
    <dgm:pt modelId="{AEB3FAD8-B52B-47B5-A212-6F85869FC015}" type="sibTrans" cxnId="{CE7D06DD-1144-4162-8367-1179F94AD33D}">
      <dgm:prSet/>
      <dgm:spPr/>
      <dgm:t>
        <a:bodyPr/>
        <a:lstStyle/>
        <a:p>
          <a:endParaRPr lang="es-EC"/>
        </a:p>
      </dgm:t>
    </dgm:pt>
    <dgm:pt modelId="{C38601D4-93BE-4215-B073-EA52955089BC}">
      <dgm:prSet phldrT="[Texto]"/>
      <dgm:spPr/>
      <dgm:t>
        <a:bodyPr/>
        <a:lstStyle/>
        <a:p>
          <a:r>
            <a:rPr lang="es-EC" dirty="0" smtClean="0"/>
            <a:t>ESPECIFICOS</a:t>
          </a:r>
          <a:endParaRPr lang="es-EC" dirty="0"/>
        </a:p>
      </dgm:t>
    </dgm:pt>
    <dgm:pt modelId="{13F95174-2775-4030-AF18-9AF1677B2BA6}" type="parTrans" cxnId="{B828F027-A768-4CD4-9AB3-05A0BDCE1532}">
      <dgm:prSet/>
      <dgm:spPr/>
      <dgm:t>
        <a:bodyPr/>
        <a:lstStyle/>
        <a:p>
          <a:endParaRPr lang="es-EC"/>
        </a:p>
      </dgm:t>
    </dgm:pt>
    <dgm:pt modelId="{6976E956-8DAF-49BE-A551-3B3209AB54F9}" type="sibTrans" cxnId="{B828F027-A768-4CD4-9AB3-05A0BDCE1532}">
      <dgm:prSet/>
      <dgm:spPr/>
      <dgm:t>
        <a:bodyPr/>
        <a:lstStyle/>
        <a:p>
          <a:endParaRPr lang="es-EC"/>
        </a:p>
      </dgm:t>
    </dgm:pt>
    <dgm:pt modelId="{39245C4A-04F4-4162-B9C0-9B1C92FB9D21}">
      <dgm:prSet phldrT="[Texto]"/>
      <dgm:spPr/>
      <dgm:t>
        <a:bodyPr/>
        <a:lstStyle/>
        <a:p>
          <a:r>
            <a:rPr lang="es-EC" dirty="0" smtClean="0"/>
            <a:t>Establecer con cadetes de primer curso militar la necesidad de la implementación de la gimnasia UDT para mejorar su estado físico dentro de la Escuela Superior Militar  “Eloy Alfaro”.</a:t>
          </a:r>
          <a:endParaRPr lang="es-EC" dirty="0"/>
        </a:p>
      </dgm:t>
    </dgm:pt>
    <dgm:pt modelId="{AD0BF071-D1E0-4D7F-A52A-C3A3900A59CC}" type="parTrans" cxnId="{A846F8DF-6DBE-4A59-B6AE-4E175DCB883F}">
      <dgm:prSet/>
      <dgm:spPr/>
      <dgm:t>
        <a:bodyPr/>
        <a:lstStyle/>
        <a:p>
          <a:endParaRPr lang="es-EC"/>
        </a:p>
      </dgm:t>
    </dgm:pt>
    <dgm:pt modelId="{F20A8C55-B0C2-40BC-965A-B3D4D174C803}" type="sibTrans" cxnId="{A846F8DF-6DBE-4A59-B6AE-4E175DCB883F}">
      <dgm:prSet/>
      <dgm:spPr/>
      <dgm:t>
        <a:bodyPr/>
        <a:lstStyle/>
        <a:p>
          <a:endParaRPr lang="es-EC"/>
        </a:p>
      </dgm:t>
    </dgm:pt>
    <dgm:pt modelId="{A991C339-5B43-40BB-B330-0CACFBCE09E5}">
      <dgm:prSet phldrT="[Texto]"/>
      <dgm:spPr/>
      <dgm:t>
        <a:bodyPr/>
        <a:lstStyle/>
        <a:p>
          <a:r>
            <a:rPr lang="es-ES_tradnl" dirty="0" smtClean="0"/>
            <a:t>Realizar un documento en donde quede por escrito todos los pasos de la gimnasia y los beneficios que logra nuestro cuerpo.</a:t>
          </a:r>
          <a:endParaRPr lang="es-EC" dirty="0"/>
        </a:p>
      </dgm:t>
    </dgm:pt>
    <dgm:pt modelId="{C17A6F91-76C5-4D8E-8AD3-A743F35F47A1}" type="parTrans" cxnId="{169E0B81-9036-42B2-84C9-A32CAA870AFC}">
      <dgm:prSet/>
      <dgm:spPr/>
      <dgm:t>
        <a:bodyPr/>
        <a:lstStyle/>
        <a:p>
          <a:endParaRPr lang="es-EC"/>
        </a:p>
      </dgm:t>
    </dgm:pt>
    <dgm:pt modelId="{CFE68625-4121-4D7C-B956-3B172E22DF8A}" type="sibTrans" cxnId="{169E0B81-9036-42B2-84C9-A32CAA870AFC}">
      <dgm:prSet/>
      <dgm:spPr/>
      <dgm:t>
        <a:bodyPr/>
        <a:lstStyle/>
        <a:p>
          <a:endParaRPr lang="es-EC"/>
        </a:p>
      </dgm:t>
    </dgm:pt>
    <dgm:pt modelId="{C5F7F545-7424-41AC-8773-AC8F4BE03A46}" type="pres">
      <dgm:prSet presAssocID="{1ECF9F88-87C9-4DB4-A336-71CC35C22DC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4CF7A01-2D63-44DB-B351-564A4628591E}" type="pres">
      <dgm:prSet presAssocID="{D454932F-4659-49DB-A37E-69C1CFBEDBDB}" presName="root" presStyleCnt="0"/>
      <dgm:spPr/>
    </dgm:pt>
    <dgm:pt modelId="{F6E5B027-A52E-4DD1-89C1-57AC7D38D336}" type="pres">
      <dgm:prSet presAssocID="{D454932F-4659-49DB-A37E-69C1CFBEDBDB}" presName="rootComposite" presStyleCnt="0"/>
      <dgm:spPr/>
    </dgm:pt>
    <dgm:pt modelId="{90A49507-AE0C-460A-A023-5A48F6DC43C9}" type="pres">
      <dgm:prSet presAssocID="{D454932F-4659-49DB-A37E-69C1CFBEDBDB}" presName="rootText" presStyleLbl="node1" presStyleIdx="0" presStyleCnt="2" custScaleY="49695"/>
      <dgm:spPr/>
      <dgm:t>
        <a:bodyPr/>
        <a:lstStyle/>
        <a:p>
          <a:endParaRPr lang="es-EC"/>
        </a:p>
      </dgm:t>
    </dgm:pt>
    <dgm:pt modelId="{4C42BDF1-17F6-4367-AB0F-99AC34721A93}" type="pres">
      <dgm:prSet presAssocID="{D454932F-4659-49DB-A37E-69C1CFBEDBDB}" presName="rootConnector" presStyleLbl="node1" presStyleIdx="0" presStyleCnt="2"/>
      <dgm:spPr/>
      <dgm:t>
        <a:bodyPr/>
        <a:lstStyle/>
        <a:p>
          <a:endParaRPr lang="es-EC"/>
        </a:p>
      </dgm:t>
    </dgm:pt>
    <dgm:pt modelId="{17A59482-9F30-4CE3-A6F3-EB3DE53F1AFB}" type="pres">
      <dgm:prSet presAssocID="{D454932F-4659-49DB-A37E-69C1CFBEDBDB}" presName="childShape" presStyleCnt="0"/>
      <dgm:spPr/>
    </dgm:pt>
    <dgm:pt modelId="{00DBDF7B-2906-4BAB-9723-9840A57DAF1E}" type="pres">
      <dgm:prSet presAssocID="{1A20B216-185B-4C42-8263-AE5D90F27089}" presName="Name13" presStyleLbl="parChTrans1D2" presStyleIdx="0" presStyleCnt="4"/>
      <dgm:spPr/>
      <dgm:t>
        <a:bodyPr/>
        <a:lstStyle/>
        <a:p>
          <a:endParaRPr lang="es-EC"/>
        </a:p>
      </dgm:t>
    </dgm:pt>
    <dgm:pt modelId="{14C9FC48-5BB7-42BD-BE00-6B7110E26D8A}" type="pres">
      <dgm:prSet presAssocID="{0D74131D-195D-4BB8-8EC7-F0BD40F1D62E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B46D54-3498-4EDF-8180-3E625BED0681}" type="pres">
      <dgm:prSet presAssocID="{FA8655DF-0442-4527-8966-AC815A8BC7F6}" presName="Name13" presStyleLbl="parChTrans1D2" presStyleIdx="1" presStyleCnt="4"/>
      <dgm:spPr/>
      <dgm:t>
        <a:bodyPr/>
        <a:lstStyle/>
        <a:p>
          <a:endParaRPr lang="es-EC"/>
        </a:p>
      </dgm:t>
    </dgm:pt>
    <dgm:pt modelId="{520D2856-3A6A-4696-818B-73D0C144E947}" type="pres">
      <dgm:prSet presAssocID="{1869BE76-2D24-45F4-8A08-523DDC8E3FA0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7FC1CD-137A-4D2C-AAAA-DE163DA96B6C}" type="pres">
      <dgm:prSet presAssocID="{C38601D4-93BE-4215-B073-EA52955089BC}" presName="root" presStyleCnt="0"/>
      <dgm:spPr/>
    </dgm:pt>
    <dgm:pt modelId="{700D31A2-D96F-4BC3-A433-A7E87F70B6B5}" type="pres">
      <dgm:prSet presAssocID="{C38601D4-93BE-4215-B073-EA52955089BC}" presName="rootComposite" presStyleCnt="0"/>
      <dgm:spPr/>
    </dgm:pt>
    <dgm:pt modelId="{862D48CB-16E2-40FD-88C9-BFC579756635}" type="pres">
      <dgm:prSet presAssocID="{C38601D4-93BE-4215-B073-EA52955089BC}" presName="rootText" presStyleLbl="node1" presStyleIdx="1" presStyleCnt="2" custScaleY="49695"/>
      <dgm:spPr/>
      <dgm:t>
        <a:bodyPr/>
        <a:lstStyle/>
        <a:p>
          <a:endParaRPr lang="es-EC"/>
        </a:p>
      </dgm:t>
    </dgm:pt>
    <dgm:pt modelId="{700D9698-AC43-43A0-BA88-3F87B4BF58F3}" type="pres">
      <dgm:prSet presAssocID="{C38601D4-93BE-4215-B073-EA52955089BC}" presName="rootConnector" presStyleLbl="node1" presStyleIdx="1" presStyleCnt="2"/>
      <dgm:spPr/>
      <dgm:t>
        <a:bodyPr/>
        <a:lstStyle/>
        <a:p>
          <a:endParaRPr lang="es-EC"/>
        </a:p>
      </dgm:t>
    </dgm:pt>
    <dgm:pt modelId="{7713D8DE-ADF2-4066-9E78-FDE5ACCD96B8}" type="pres">
      <dgm:prSet presAssocID="{C38601D4-93BE-4215-B073-EA52955089BC}" presName="childShape" presStyleCnt="0"/>
      <dgm:spPr/>
    </dgm:pt>
    <dgm:pt modelId="{A74D4085-0DCD-4F15-A013-570060F565F4}" type="pres">
      <dgm:prSet presAssocID="{AD0BF071-D1E0-4D7F-A52A-C3A3900A59CC}" presName="Name13" presStyleLbl="parChTrans1D2" presStyleIdx="2" presStyleCnt="4"/>
      <dgm:spPr/>
      <dgm:t>
        <a:bodyPr/>
        <a:lstStyle/>
        <a:p>
          <a:endParaRPr lang="es-EC"/>
        </a:p>
      </dgm:t>
    </dgm:pt>
    <dgm:pt modelId="{84EABD13-A72F-4941-9C59-6E1FE793ACFA}" type="pres">
      <dgm:prSet presAssocID="{39245C4A-04F4-4162-B9C0-9B1C92FB9D21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AAFF92-3A29-43A0-96D7-87E7387E67A4}" type="pres">
      <dgm:prSet presAssocID="{C17A6F91-76C5-4D8E-8AD3-A743F35F47A1}" presName="Name13" presStyleLbl="parChTrans1D2" presStyleIdx="3" presStyleCnt="4"/>
      <dgm:spPr/>
      <dgm:t>
        <a:bodyPr/>
        <a:lstStyle/>
        <a:p>
          <a:endParaRPr lang="es-EC"/>
        </a:p>
      </dgm:t>
    </dgm:pt>
    <dgm:pt modelId="{B709962E-274E-4B21-836C-F2D794861B44}" type="pres">
      <dgm:prSet presAssocID="{A991C339-5B43-40BB-B330-0CACFBCE09E5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E33462A-D507-43B9-ADF6-362AAF864B8F}" type="presOf" srcId="{A991C339-5B43-40BB-B330-0CACFBCE09E5}" destId="{B709962E-274E-4B21-836C-F2D794861B44}" srcOrd="0" destOrd="0" presId="urn:microsoft.com/office/officeart/2005/8/layout/hierarchy3"/>
    <dgm:cxn modelId="{32D21B58-3601-4AA6-A86E-F1D11C48079C}" type="presOf" srcId="{AD0BF071-D1E0-4D7F-A52A-C3A3900A59CC}" destId="{A74D4085-0DCD-4F15-A013-570060F565F4}" srcOrd="0" destOrd="0" presId="urn:microsoft.com/office/officeart/2005/8/layout/hierarchy3"/>
    <dgm:cxn modelId="{169E0B81-9036-42B2-84C9-A32CAA870AFC}" srcId="{C38601D4-93BE-4215-B073-EA52955089BC}" destId="{A991C339-5B43-40BB-B330-0CACFBCE09E5}" srcOrd="1" destOrd="0" parTransId="{C17A6F91-76C5-4D8E-8AD3-A743F35F47A1}" sibTransId="{CFE68625-4121-4D7C-B956-3B172E22DF8A}"/>
    <dgm:cxn modelId="{8A9446E3-E021-423D-A1B2-C1F3F2088623}" type="presOf" srcId="{D454932F-4659-49DB-A37E-69C1CFBEDBDB}" destId="{4C42BDF1-17F6-4367-AB0F-99AC34721A93}" srcOrd="1" destOrd="0" presId="urn:microsoft.com/office/officeart/2005/8/layout/hierarchy3"/>
    <dgm:cxn modelId="{48B8C8F6-0FE5-46D9-9880-624D194A9DAE}" type="presOf" srcId="{1869BE76-2D24-45F4-8A08-523DDC8E3FA0}" destId="{520D2856-3A6A-4696-818B-73D0C144E947}" srcOrd="0" destOrd="0" presId="urn:microsoft.com/office/officeart/2005/8/layout/hierarchy3"/>
    <dgm:cxn modelId="{9EE00324-1727-4F05-94E3-AC9BA61A4559}" type="presOf" srcId="{39245C4A-04F4-4162-B9C0-9B1C92FB9D21}" destId="{84EABD13-A72F-4941-9C59-6E1FE793ACFA}" srcOrd="0" destOrd="0" presId="urn:microsoft.com/office/officeart/2005/8/layout/hierarchy3"/>
    <dgm:cxn modelId="{CE7D06DD-1144-4162-8367-1179F94AD33D}" srcId="{D454932F-4659-49DB-A37E-69C1CFBEDBDB}" destId="{1869BE76-2D24-45F4-8A08-523DDC8E3FA0}" srcOrd="1" destOrd="0" parTransId="{FA8655DF-0442-4527-8966-AC815A8BC7F6}" sibTransId="{AEB3FAD8-B52B-47B5-A212-6F85869FC015}"/>
    <dgm:cxn modelId="{B828F027-A768-4CD4-9AB3-05A0BDCE1532}" srcId="{1ECF9F88-87C9-4DB4-A336-71CC35C22DC2}" destId="{C38601D4-93BE-4215-B073-EA52955089BC}" srcOrd="1" destOrd="0" parTransId="{13F95174-2775-4030-AF18-9AF1677B2BA6}" sibTransId="{6976E956-8DAF-49BE-A551-3B3209AB54F9}"/>
    <dgm:cxn modelId="{5E9CA17C-91D7-4223-9071-EB2C1FA02600}" type="presOf" srcId="{C17A6F91-76C5-4D8E-8AD3-A743F35F47A1}" destId="{43AAFF92-3A29-43A0-96D7-87E7387E67A4}" srcOrd="0" destOrd="0" presId="urn:microsoft.com/office/officeart/2005/8/layout/hierarchy3"/>
    <dgm:cxn modelId="{0D4FBF40-CA57-41D2-BBE6-DD565C8E29E7}" srcId="{1ECF9F88-87C9-4DB4-A336-71CC35C22DC2}" destId="{D454932F-4659-49DB-A37E-69C1CFBEDBDB}" srcOrd="0" destOrd="0" parTransId="{F0A18469-02E7-4FD0-93F0-81CBD5C90470}" sibTransId="{9B4A1F9B-C882-4AAE-8BBD-CB72740823D5}"/>
    <dgm:cxn modelId="{26B290A2-9A5D-47D5-ACA5-5C6A49BD084B}" type="presOf" srcId="{1ECF9F88-87C9-4DB4-A336-71CC35C22DC2}" destId="{C5F7F545-7424-41AC-8773-AC8F4BE03A46}" srcOrd="0" destOrd="0" presId="urn:microsoft.com/office/officeart/2005/8/layout/hierarchy3"/>
    <dgm:cxn modelId="{716ED207-1FF9-41BD-BC36-F580E3E0E41C}" srcId="{D454932F-4659-49DB-A37E-69C1CFBEDBDB}" destId="{0D74131D-195D-4BB8-8EC7-F0BD40F1D62E}" srcOrd="0" destOrd="0" parTransId="{1A20B216-185B-4C42-8263-AE5D90F27089}" sibTransId="{C325BFB2-6B81-4427-BA14-CCD9EBD919FE}"/>
    <dgm:cxn modelId="{695E5337-313C-49DD-B072-E573E47A6B23}" type="presOf" srcId="{C38601D4-93BE-4215-B073-EA52955089BC}" destId="{700D9698-AC43-43A0-BA88-3F87B4BF58F3}" srcOrd="1" destOrd="0" presId="urn:microsoft.com/office/officeart/2005/8/layout/hierarchy3"/>
    <dgm:cxn modelId="{5780A1BE-8CA9-4A43-9401-C823019F7130}" type="presOf" srcId="{1A20B216-185B-4C42-8263-AE5D90F27089}" destId="{00DBDF7B-2906-4BAB-9723-9840A57DAF1E}" srcOrd="0" destOrd="0" presId="urn:microsoft.com/office/officeart/2005/8/layout/hierarchy3"/>
    <dgm:cxn modelId="{84C4B261-E1A0-43C4-9552-4A12F6D17FDE}" type="presOf" srcId="{FA8655DF-0442-4527-8966-AC815A8BC7F6}" destId="{9AB46D54-3498-4EDF-8180-3E625BED0681}" srcOrd="0" destOrd="0" presId="urn:microsoft.com/office/officeart/2005/8/layout/hierarchy3"/>
    <dgm:cxn modelId="{12B77BF6-8D71-43A7-9E39-2EDDA22B5292}" type="presOf" srcId="{0D74131D-195D-4BB8-8EC7-F0BD40F1D62E}" destId="{14C9FC48-5BB7-42BD-BE00-6B7110E26D8A}" srcOrd="0" destOrd="0" presId="urn:microsoft.com/office/officeart/2005/8/layout/hierarchy3"/>
    <dgm:cxn modelId="{7D3C9DD1-779B-4A44-9060-D31709636AB6}" type="presOf" srcId="{D454932F-4659-49DB-A37E-69C1CFBEDBDB}" destId="{90A49507-AE0C-460A-A023-5A48F6DC43C9}" srcOrd="0" destOrd="0" presId="urn:microsoft.com/office/officeart/2005/8/layout/hierarchy3"/>
    <dgm:cxn modelId="{A846F8DF-6DBE-4A59-B6AE-4E175DCB883F}" srcId="{C38601D4-93BE-4215-B073-EA52955089BC}" destId="{39245C4A-04F4-4162-B9C0-9B1C92FB9D21}" srcOrd="0" destOrd="0" parTransId="{AD0BF071-D1E0-4D7F-A52A-C3A3900A59CC}" sibTransId="{F20A8C55-B0C2-40BC-965A-B3D4D174C803}"/>
    <dgm:cxn modelId="{5F57B1A3-BF0F-4F35-8116-D0E18C0C0CBF}" type="presOf" srcId="{C38601D4-93BE-4215-B073-EA52955089BC}" destId="{862D48CB-16E2-40FD-88C9-BFC579756635}" srcOrd="0" destOrd="0" presId="urn:microsoft.com/office/officeart/2005/8/layout/hierarchy3"/>
    <dgm:cxn modelId="{35B8D3DE-2461-4E58-83BD-6C7308366033}" type="presParOf" srcId="{C5F7F545-7424-41AC-8773-AC8F4BE03A46}" destId="{14CF7A01-2D63-44DB-B351-564A4628591E}" srcOrd="0" destOrd="0" presId="urn:microsoft.com/office/officeart/2005/8/layout/hierarchy3"/>
    <dgm:cxn modelId="{4550C600-2C93-4725-B740-698F3365263C}" type="presParOf" srcId="{14CF7A01-2D63-44DB-B351-564A4628591E}" destId="{F6E5B027-A52E-4DD1-89C1-57AC7D38D336}" srcOrd="0" destOrd="0" presId="urn:microsoft.com/office/officeart/2005/8/layout/hierarchy3"/>
    <dgm:cxn modelId="{1157F9CE-EC3A-4D5A-BD12-20D5D507C1A0}" type="presParOf" srcId="{F6E5B027-A52E-4DD1-89C1-57AC7D38D336}" destId="{90A49507-AE0C-460A-A023-5A48F6DC43C9}" srcOrd="0" destOrd="0" presId="urn:microsoft.com/office/officeart/2005/8/layout/hierarchy3"/>
    <dgm:cxn modelId="{5F6144DA-63D3-4E48-B583-D205F460630D}" type="presParOf" srcId="{F6E5B027-A52E-4DD1-89C1-57AC7D38D336}" destId="{4C42BDF1-17F6-4367-AB0F-99AC34721A93}" srcOrd="1" destOrd="0" presId="urn:microsoft.com/office/officeart/2005/8/layout/hierarchy3"/>
    <dgm:cxn modelId="{180A78FB-2CB4-4221-84E8-68948C92BD87}" type="presParOf" srcId="{14CF7A01-2D63-44DB-B351-564A4628591E}" destId="{17A59482-9F30-4CE3-A6F3-EB3DE53F1AFB}" srcOrd="1" destOrd="0" presId="urn:microsoft.com/office/officeart/2005/8/layout/hierarchy3"/>
    <dgm:cxn modelId="{534ADD45-9906-4BF1-BBFE-3943E8A2AE53}" type="presParOf" srcId="{17A59482-9F30-4CE3-A6F3-EB3DE53F1AFB}" destId="{00DBDF7B-2906-4BAB-9723-9840A57DAF1E}" srcOrd="0" destOrd="0" presId="urn:microsoft.com/office/officeart/2005/8/layout/hierarchy3"/>
    <dgm:cxn modelId="{2EEDD648-D436-465B-98C2-13DE011C534B}" type="presParOf" srcId="{17A59482-9F30-4CE3-A6F3-EB3DE53F1AFB}" destId="{14C9FC48-5BB7-42BD-BE00-6B7110E26D8A}" srcOrd="1" destOrd="0" presId="urn:microsoft.com/office/officeart/2005/8/layout/hierarchy3"/>
    <dgm:cxn modelId="{020869AB-F2D3-41BF-827A-7717C582D42F}" type="presParOf" srcId="{17A59482-9F30-4CE3-A6F3-EB3DE53F1AFB}" destId="{9AB46D54-3498-4EDF-8180-3E625BED0681}" srcOrd="2" destOrd="0" presId="urn:microsoft.com/office/officeart/2005/8/layout/hierarchy3"/>
    <dgm:cxn modelId="{0EEF6869-7739-4563-8804-9B4252ED575B}" type="presParOf" srcId="{17A59482-9F30-4CE3-A6F3-EB3DE53F1AFB}" destId="{520D2856-3A6A-4696-818B-73D0C144E947}" srcOrd="3" destOrd="0" presId="urn:microsoft.com/office/officeart/2005/8/layout/hierarchy3"/>
    <dgm:cxn modelId="{BAF8D532-AECE-4F82-8948-8DEEAEFDA6D4}" type="presParOf" srcId="{C5F7F545-7424-41AC-8773-AC8F4BE03A46}" destId="{D47FC1CD-137A-4D2C-AAAA-DE163DA96B6C}" srcOrd="1" destOrd="0" presId="urn:microsoft.com/office/officeart/2005/8/layout/hierarchy3"/>
    <dgm:cxn modelId="{3E7E7500-7BCE-47B0-9F18-9E7C21BE63BB}" type="presParOf" srcId="{D47FC1CD-137A-4D2C-AAAA-DE163DA96B6C}" destId="{700D31A2-D96F-4BC3-A433-A7E87F70B6B5}" srcOrd="0" destOrd="0" presId="urn:microsoft.com/office/officeart/2005/8/layout/hierarchy3"/>
    <dgm:cxn modelId="{A4F40A81-1558-4AC0-956E-0C1ED66CB703}" type="presParOf" srcId="{700D31A2-D96F-4BC3-A433-A7E87F70B6B5}" destId="{862D48CB-16E2-40FD-88C9-BFC579756635}" srcOrd="0" destOrd="0" presId="urn:microsoft.com/office/officeart/2005/8/layout/hierarchy3"/>
    <dgm:cxn modelId="{ED07FB93-D016-472E-BC64-F430CAD779E0}" type="presParOf" srcId="{700D31A2-D96F-4BC3-A433-A7E87F70B6B5}" destId="{700D9698-AC43-43A0-BA88-3F87B4BF58F3}" srcOrd="1" destOrd="0" presId="urn:microsoft.com/office/officeart/2005/8/layout/hierarchy3"/>
    <dgm:cxn modelId="{22A5EEF9-DF15-4C8D-99C6-CF0A0E8EFEB6}" type="presParOf" srcId="{D47FC1CD-137A-4D2C-AAAA-DE163DA96B6C}" destId="{7713D8DE-ADF2-4066-9E78-FDE5ACCD96B8}" srcOrd="1" destOrd="0" presId="urn:microsoft.com/office/officeart/2005/8/layout/hierarchy3"/>
    <dgm:cxn modelId="{F8B66647-0986-4647-AAD2-4217DF75505C}" type="presParOf" srcId="{7713D8DE-ADF2-4066-9E78-FDE5ACCD96B8}" destId="{A74D4085-0DCD-4F15-A013-570060F565F4}" srcOrd="0" destOrd="0" presId="urn:microsoft.com/office/officeart/2005/8/layout/hierarchy3"/>
    <dgm:cxn modelId="{C47D1E69-655E-4AB0-AA36-D4F56D31F4CE}" type="presParOf" srcId="{7713D8DE-ADF2-4066-9E78-FDE5ACCD96B8}" destId="{84EABD13-A72F-4941-9C59-6E1FE793ACFA}" srcOrd="1" destOrd="0" presId="urn:microsoft.com/office/officeart/2005/8/layout/hierarchy3"/>
    <dgm:cxn modelId="{BDCD2EF2-61F2-4D0E-8DDF-8C1A5FEA8E5C}" type="presParOf" srcId="{7713D8DE-ADF2-4066-9E78-FDE5ACCD96B8}" destId="{43AAFF92-3A29-43A0-96D7-87E7387E67A4}" srcOrd="2" destOrd="0" presId="urn:microsoft.com/office/officeart/2005/8/layout/hierarchy3"/>
    <dgm:cxn modelId="{EB58D89B-7C7B-4035-95A7-14B551658220}" type="presParOf" srcId="{7713D8DE-ADF2-4066-9E78-FDE5ACCD96B8}" destId="{B709962E-274E-4B21-836C-F2D794861B4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8031EC-1837-49A8-B2D4-894E7581F903}" type="doc">
      <dgm:prSet loTypeId="urn:microsoft.com/office/officeart/2005/8/layout/gear1" loCatId="relationship" qsTypeId="urn:microsoft.com/office/officeart/2005/8/quickstyle/simple1" qsCatId="simple" csTypeId="urn:microsoft.com/office/officeart/2005/8/colors/colorful3" csCatId="colorful" phldr="1"/>
      <dgm:spPr>
        <a:scene3d>
          <a:camera prst="perspectiveFront"/>
          <a:lightRig rig="threePt" dir="t"/>
        </a:scene3d>
      </dgm:spPr>
    </dgm:pt>
    <dgm:pt modelId="{26B17C65-E962-49EB-86B6-D6733BBB8869}">
      <dgm:prSet phldrT="[Texto]" custT="1"/>
      <dgm:spPr/>
      <dgm:t>
        <a:bodyPr/>
        <a:lstStyle/>
        <a:p>
          <a:r>
            <a:rPr lang="es-ES_tradnl" sz="1800" dirty="0" smtClean="0">
              <a:solidFill>
                <a:schemeClr val="tx2">
                  <a:lumMod val="50000"/>
                </a:schemeClr>
              </a:solidFill>
            </a:rPr>
            <a:t>Los recursos didácticos que se encuentran en la “ESMIL” no son los más aptos para un aprendizaje óptimo.</a:t>
          </a:r>
          <a:endParaRPr lang="es-EC" sz="1800" dirty="0">
            <a:solidFill>
              <a:schemeClr val="tx2">
                <a:lumMod val="50000"/>
              </a:schemeClr>
            </a:solidFill>
          </a:endParaRPr>
        </a:p>
      </dgm:t>
    </dgm:pt>
    <dgm:pt modelId="{682FA4C9-38E2-40CE-B4F2-5D04C6C850F0}" type="parTrans" cxnId="{E37EA56A-6956-4D26-B7A7-585673715F4B}">
      <dgm:prSet/>
      <dgm:spPr/>
      <dgm:t>
        <a:bodyPr/>
        <a:lstStyle/>
        <a:p>
          <a:endParaRPr lang="es-EC"/>
        </a:p>
      </dgm:t>
    </dgm:pt>
    <dgm:pt modelId="{57629B6F-E4D3-41B5-8985-0857017ABCF5}" type="sibTrans" cxnId="{E37EA56A-6956-4D26-B7A7-585673715F4B}">
      <dgm:prSet/>
      <dgm:spPr/>
      <dgm:t>
        <a:bodyPr/>
        <a:lstStyle/>
        <a:p>
          <a:endParaRPr lang="es-EC"/>
        </a:p>
      </dgm:t>
    </dgm:pt>
    <dgm:pt modelId="{24E929CA-4D4E-492A-9BB2-B592508EEF92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2">
                  <a:lumMod val="50000"/>
                </a:schemeClr>
              </a:solidFill>
            </a:rPr>
            <a:t>El material didáctico nuevo desarrollara un nivel de aprendizaje acorde a las normas </a:t>
          </a:r>
          <a:r>
            <a:rPr lang="es-ES_tradnl" sz="1400" dirty="0" smtClean="0">
              <a:solidFill>
                <a:schemeClr val="tx2">
                  <a:lumMod val="50000"/>
                </a:schemeClr>
              </a:solidFill>
            </a:rPr>
            <a:t>ISO 9001 – 2000.</a:t>
          </a:r>
          <a:endParaRPr lang="es-EC" sz="1400" dirty="0">
            <a:solidFill>
              <a:schemeClr val="tx2">
                <a:lumMod val="50000"/>
              </a:schemeClr>
            </a:solidFill>
          </a:endParaRPr>
        </a:p>
      </dgm:t>
    </dgm:pt>
    <dgm:pt modelId="{571FF061-15C3-491D-8110-DD02C4818381}" type="parTrans" cxnId="{A5D06AA9-073C-4426-B8D5-C2400A3B9D0B}">
      <dgm:prSet/>
      <dgm:spPr/>
      <dgm:t>
        <a:bodyPr/>
        <a:lstStyle/>
        <a:p>
          <a:endParaRPr lang="es-EC"/>
        </a:p>
      </dgm:t>
    </dgm:pt>
    <dgm:pt modelId="{0FCF2E79-DA8E-4333-85C8-D60C041DD669}" type="sibTrans" cxnId="{A5D06AA9-073C-4426-B8D5-C2400A3B9D0B}">
      <dgm:prSet/>
      <dgm:spPr/>
      <dgm:t>
        <a:bodyPr/>
        <a:lstStyle/>
        <a:p>
          <a:endParaRPr lang="es-EC"/>
        </a:p>
      </dgm:t>
    </dgm:pt>
    <dgm:pt modelId="{DB073DFE-2E61-49ED-AF84-2759EC357FCD}" type="pres">
      <dgm:prSet presAssocID="{268031EC-1837-49A8-B2D4-894E7581F90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37E14DA-FDCE-4DB9-835D-44F1CD4E3253}" type="pres">
      <dgm:prSet presAssocID="{26B17C65-E962-49EB-86B6-D6733BBB8869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B8FAB3-7EB3-4CC2-8C06-E88C75ED573B}" type="pres">
      <dgm:prSet presAssocID="{26B17C65-E962-49EB-86B6-D6733BBB8869}" presName="gear1srcNode" presStyleLbl="node1" presStyleIdx="0" presStyleCnt="2"/>
      <dgm:spPr/>
      <dgm:t>
        <a:bodyPr/>
        <a:lstStyle/>
        <a:p>
          <a:endParaRPr lang="es-EC"/>
        </a:p>
      </dgm:t>
    </dgm:pt>
    <dgm:pt modelId="{6A0EC996-7B5D-4D20-90D8-5A121D3EF641}" type="pres">
      <dgm:prSet presAssocID="{26B17C65-E962-49EB-86B6-D6733BBB8869}" presName="gear1dstNode" presStyleLbl="node1" presStyleIdx="0" presStyleCnt="2"/>
      <dgm:spPr/>
      <dgm:t>
        <a:bodyPr/>
        <a:lstStyle/>
        <a:p>
          <a:endParaRPr lang="es-EC"/>
        </a:p>
      </dgm:t>
    </dgm:pt>
    <dgm:pt modelId="{9F76BABF-3C7D-462F-9B6D-E7910DC52EBF}" type="pres">
      <dgm:prSet presAssocID="{24E929CA-4D4E-492A-9BB2-B592508EEF92}" presName="gear2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39BF9E-E42F-4472-917D-14E396B1426D}" type="pres">
      <dgm:prSet presAssocID="{24E929CA-4D4E-492A-9BB2-B592508EEF92}" presName="gear2srcNode" presStyleLbl="node1" presStyleIdx="1" presStyleCnt="2"/>
      <dgm:spPr/>
      <dgm:t>
        <a:bodyPr/>
        <a:lstStyle/>
        <a:p>
          <a:endParaRPr lang="es-EC"/>
        </a:p>
      </dgm:t>
    </dgm:pt>
    <dgm:pt modelId="{0210C85A-DAA4-46CD-A06C-C9E7F5C45CE0}" type="pres">
      <dgm:prSet presAssocID="{24E929CA-4D4E-492A-9BB2-B592508EEF92}" presName="gear2dstNode" presStyleLbl="node1" presStyleIdx="1" presStyleCnt="2"/>
      <dgm:spPr/>
      <dgm:t>
        <a:bodyPr/>
        <a:lstStyle/>
        <a:p>
          <a:endParaRPr lang="es-EC"/>
        </a:p>
      </dgm:t>
    </dgm:pt>
    <dgm:pt modelId="{E6A9530C-3166-4B6B-8D9F-5403C5671E20}" type="pres">
      <dgm:prSet presAssocID="{57629B6F-E4D3-41B5-8985-0857017ABCF5}" presName="connector1" presStyleLbl="sibTrans2D1" presStyleIdx="0" presStyleCnt="2"/>
      <dgm:spPr/>
      <dgm:t>
        <a:bodyPr/>
        <a:lstStyle/>
        <a:p>
          <a:endParaRPr lang="es-EC"/>
        </a:p>
      </dgm:t>
    </dgm:pt>
    <dgm:pt modelId="{FA22D470-C7E4-4AA0-BED5-96722084CCBF}" type="pres">
      <dgm:prSet presAssocID="{0FCF2E79-DA8E-4333-85C8-D60C041DD669}" presName="connector2" presStyleLbl="sibTrans2D1" presStyleIdx="1" presStyleCnt="2"/>
      <dgm:spPr/>
      <dgm:t>
        <a:bodyPr/>
        <a:lstStyle/>
        <a:p>
          <a:endParaRPr lang="es-EC"/>
        </a:p>
      </dgm:t>
    </dgm:pt>
  </dgm:ptLst>
  <dgm:cxnLst>
    <dgm:cxn modelId="{32888494-04C7-48D1-A04F-D08993F2D7A4}" type="presOf" srcId="{26B17C65-E962-49EB-86B6-D6733BBB8869}" destId="{337E14DA-FDCE-4DB9-835D-44F1CD4E3253}" srcOrd="0" destOrd="0" presId="urn:microsoft.com/office/officeart/2005/8/layout/gear1"/>
    <dgm:cxn modelId="{13366743-59E2-41C3-9235-C3886CA12F1B}" type="presOf" srcId="{24E929CA-4D4E-492A-9BB2-B592508EEF92}" destId="{0210C85A-DAA4-46CD-A06C-C9E7F5C45CE0}" srcOrd="2" destOrd="0" presId="urn:microsoft.com/office/officeart/2005/8/layout/gear1"/>
    <dgm:cxn modelId="{ADD4A7C9-85E5-4F53-8B00-286E16C7616E}" type="presOf" srcId="{268031EC-1837-49A8-B2D4-894E7581F903}" destId="{DB073DFE-2E61-49ED-AF84-2759EC357FCD}" srcOrd="0" destOrd="0" presId="urn:microsoft.com/office/officeart/2005/8/layout/gear1"/>
    <dgm:cxn modelId="{E37EA56A-6956-4D26-B7A7-585673715F4B}" srcId="{268031EC-1837-49A8-B2D4-894E7581F903}" destId="{26B17C65-E962-49EB-86B6-D6733BBB8869}" srcOrd="0" destOrd="0" parTransId="{682FA4C9-38E2-40CE-B4F2-5D04C6C850F0}" sibTransId="{57629B6F-E4D3-41B5-8985-0857017ABCF5}"/>
    <dgm:cxn modelId="{F74E3D68-F615-465B-B415-2CE1613709A0}" type="presOf" srcId="{0FCF2E79-DA8E-4333-85C8-D60C041DD669}" destId="{FA22D470-C7E4-4AA0-BED5-96722084CCBF}" srcOrd="0" destOrd="0" presId="urn:microsoft.com/office/officeart/2005/8/layout/gear1"/>
    <dgm:cxn modelId="{A5D06AA9-073C-4426-B8D5-C2400A3B9D0B}" srcId="{268031EC-1837-49A8-B2D4-894E7581F903}" destId="{24E929CA-4D4E-492A-9BB2-B592508EEF92}" srcOrd="1" destOrd="0" parTransId="{571FF061-15C3-491D-8110-DD02C4818381}" sibTransId="{0FCF2E79-DA8E-4333-85C8-D60C041DD669}"/>
    <dgm:cxn modelId="{690E2618-7F08-4C40-9082-D31D47D350B4}" type="presOf" srcId="{26B17C65-E962-49EB-86B6-D6733BBB8869}" destId="{9FB8FAB3-7EB3-4CC2-8C06-E88C75ED573B}" srcOrd="1" destOrd="0" presId="urn:microsoft.com/office/officeart/2005/8/layout/gear1"/>
    <dgm:cxn modelId="{350CA561-A2E8-4231-9FF8-C71AD584B6CA}" type="presOf" srcId="{26B17C65-E962-49EB-86B6-D6733BBB8869}" destId="{6A0EC996-7B5D-4D20-90D8-5A121D3EF641}" srcOrd="2" destOrd="0" presId="urn:microsoft.com/office/officeart/2005/8/layout/gear1"/>
    <dgm:cxn modelId="{36B33440-D6E7-4AE7-BAD8-6E30794FF88C}" type="presOf" srcId="{57629B6F-E4D3-41B5-8985-0857017ABCF5}" destId="{E6A9530C-3166-4B6B-8D9F-5403C5671E20}" srcOrd="0" destOrd="0" presId="urn:microsoft.com/office/officeart/2005/8/layout/gear1"/>
    <dgm:cxn modelId="{EDF1A316-020B-4618-A844-DBAFA31D32C9}" type="presOf" srcId="{24E929CA-4D4E-492A-9BB2-B592508EEF92}" destId="{9F76BABF-3C7D-462F-9B6D-E7910DC52EBF}" srcOrd="0" destOrd="0" presId="urn:microsoft.com/office/officeart/2005/8/layout/gear1"/>
    <dgm:cxn modelId="{F8E02ACD-1BAD-4903-A52E-75AA89FE8A52}" type="presOf" srcId="{24E929CA-4D4E-492A-9BB2-B592508EEF92}" destId="{4239BF9E-E42F-4472-917D-14E396B1426D}" srcOrd="1" destOrd="0" presId="urn:microsoft.com/office/officeart/2005/8/layout/gear1"/>
    <dgm:cxn modelId="{887DFFA3-1D97-4B9D-A05E-7C02CE04AFC2}" type="presParOf" srcId="{DB073DFE-2E61-49ED-AF84-2759EC357FCD}" destId="{337E14DA-FDCE-4DB9-835D-44F1CD4E3253}" srcOrd="0" destOrd="0" presId="urn:microsoft.com/office/officeart/2005/8/layout/gear1"/>
    <dgm:cxn modelId="{447EC496-92AB-463A-9639-075D510F736F}" type="presParOf" srcId="{DB073DFE-2E61-49ED-AF84-2759EC357FCD}" destId="{9FB8FAB3-7EB3-4CC2-8C06-E88C75ED573B}" srcOrd="1" destOrd="0" presId="urn:microsoft.com/office/officeart/2005/8/layout/gear1"/>
    <dgm:cxn modelId="{6780DACF-4E66-4A41-8F52-9538F2A7C5D8}" type="presParOf" srcId="{DB073DFE-2E61-49ED-AF84-2759EC357FCD}" destId="{6A0EC996-7B5D-4D20-90D8-5A121D3EF641}" srcOrd="2" destOrd="0" presId="urn:microsoft.com/office/officeart/2005/8/layout/gear1"/>
    <dgm:cxn modelId="{158896AC-3D36-4817-8E0B-F1C6F09CB940}" type="presParOf" srcId="{DB073DFE-2E61-49ED-AF84-2759EC357FCD}" destId="{9F76BABF-3C7D-462F-9B6D-E7910DC52EBF}" srcOrd="3" destOrd="0" presId="urn:microsoft.com/office/officeart/2005/8/layout/gear1"/>
    <dgm:cxn modelId="{2C8C8DCB-0F38-49AB-B2F7-9DF01223D403}" type="presParOf" srcId="{DB073DFE-2E61-49ED-AF84-2759EC357FCD}" destId="{4239BF9E-E42F-4472-917D-14E396B1426D}" srcOrd="4" destOrd="0" presId="urn:microsoft.com/office/officeart/2005/8/layout/gear1"/>
    <dgm:cxn modelId="{E1F2FCBB-0A39-4528-9444-169FBC02ABE8}" type="presParOf" srcId="{DB073DFE-2E61-49ED-AF84-2759EC357FCD}" destId="{0210C85A-DAA4-46CD-A06C-C9E7F5C45CE0}" srcOrd="5" destOrd="0" presId="urn:microsoft.com/office/officeart/2005/8/layout/gear1"/>
    <dgm:cxn modelId="{23020537-C094-4EAA-B456-F187305B1D90}" type="presParOf" srcId="{DB073DFE-2E61-49ED-AF84-2759EC357FCD}" destId="{E6A9530C-3166-4B6B-8D9F-5403C5671E20}" srcOrd="6" destOrd="0" presId="urn:microsoft.com/office/officeart/2005/8/layout/gear1"/>
    <dgm:cxn modelId="{EF1F6F6B-3963-401A-BC3E-74067EB74AD7}" type="presParOf" srcId="{DB073DFE-2E61-49ED-AF84-2759EC357FCD}" destId="{FA22D470-C7E4-4AA0-BED5-96722084CCBF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B6D2C2-5738-4559-BAE1-8544A47041D4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>
        <a:scene3d>
          <a:camera prst="perspectiveLeft"/>
          <a:lightRig rig="threePt" dir="t"/>
        </a:scene3d>
      </dgm:spPr>
      <dgm:t>
        <a:bodyPr/>
        <a:lstStyle/>
        <a:p>
          <a:endParaRPr lang="es-EC"/>
        </a:p>
      </dgm:t>
    </dgm:pt>
    <dgm:pt modelId="{C2411673-C196-4E4C-9DB5-E084ADC86922}">
      <dgm:prSet phldrT="[Texto]"/>
      <dgm:spPr/>
      <dgm:t>
        <a:bodyPr/>
        <a:lstStyle/>
        <a:p>
          <a:r>
            <a:rPr lang="es-EC" dirty="0" smtClean="0"/>
            <a:t>ORIGEN</a:t>
          </a:r>
          <a:endParaRPr lang="es-EC" dirty="0"/>
        </a:p>
      </dgm:t>
    </dgm:pt>
    <dgm:pt modelId="{F00C1DBA-45D1-4B2F-B040-4D411737A95A}" type="parTrans" cxnId="{261F0124-14FE-43E5-9DD3-6A5978504C2E}">
      <dgm:prSet/>
      <dgm:spPr/>
      <dgm:t>
        <a:bodyPr/>
        <a:lstStyle/>
        <a:p>
          <a:endParaRPr lang="es-EC"/>
        </a:p>
      </dgm:t>
    </dgm:pt>
    <dgm:pt modelId="{32B00C90-9979-4DB6-AF96-581D54C97F7B}" type="sibTrans" cxnId="{261F0124-14FE-43E5-9DD3-6A5978504C2E}">
      <dgm:prSet/>
      <dgm:spPr/>
      <dgm:t>
        <a:bodyPr/>
        <a:lstStyle/>
        <a:p>
          <a:endParaRPr lang="es-EC"/>
        </a:p>
      </dgm:t>
    </dgm:pt>
    <dgm:pt modelId="{659480E6-62C6-470E-8D5B-66ABB8CB8FAA}">
      <dgm:prSet phldrT="[Texto]"/>
      <dgm:spPr/>
      <dgm:t>
        <a:bodyPr/>
        <a:lstStyle/>
        <a:p>
          <a:r>
            <a:rPr lang="es-EC" dirty="0" smtClean="0"/>
            <a:t>El origen más remoto de la </a:t>
          </a:r>
          <a:r>
            <a:rPr lang="es-EC" dirty="0" err="1" smtClean="0"/>
            <a:t>gimnacia</a:t>
          </a:r>
          <a:r>
            <a:rPr lang="es-EC" dirty="0" smtClean="0"/>
            <a:t> UDT se remonta a la Segunda Guerra Mundial, cuando las Unidades de Combate y Demolición de la Armada (NCDU) fueron creadas en 1943. En 1947 se creó la primera unidad ofensiva de la Armada: los UDT (Equipo de Demolición Submarina). </a:t>
          </a:r>
          <a:endParaRPr lang="es-EC" dirty="0"/>
        </a:p>
      </dgm:t>
    </dgm:pt>
    <dgm:pt modelId="{BFF9A40E-E8A3-4C6C-9C8D-7D29D29B80DD}" type="parTrans" cxnId="{CC5628B1-6F3E-4FBA-9267-2420150223A8}">
      <dgm:prSet/>
      <dgm:spPr/>
      <dgm:t>
        <a:bodyPr/>
        <a:lstStyle/>
        <a:p>
          <a:endParaRPr lang="es-EC"/>
        </a:p>
      </dgm:t>
    </dgm:pt>
    <dgm:pt modelId="{8F7A526F-CE31-4EDD-8F14-ABFEAEC962FE}" type="sibTrans" cxnId="{CC5628B1-6F3E-4FBA-9267-2420150223A8}">
      <dgm:prSet/>
      <dgm:spPr/>
      <dgm:t>
        <a:bodyPr/>
        <a:lstStyle/>
        <a:p>
          <a:endParaRPr lang="es-EC"/>
        </a:p>
      </dgm:t>
    </dgm:pt>
    <dgm:pt modelId="{521AE2D5-C477-4A35-8B82-7A666198E7CB}">
      <dgm:prSet phldrT="[Texto]"/>
      <dgm:spPr/>
      <dgm:t>
        <a:bodyPr/>
        <a:lstStyle/>
        <a:p>
          <a:r>
            <a:rPr lang="es-EC" dirty="0" smtClean="0"/>
            <a:t>APARICIÓN EN EL ECUADOR</a:t>
          </a:r>
          <a:endParaRPr lang="es-EC" dirty="0"/>
        </a:p>
      </dgm:t>
    </dgm:pt>
    <dgm:pt modelId="{552D3687-2D4D-45D9-AF23-614FD0831CD1}" type="parTrans" cxnId="{F4A8ADF4-CDEF-4DE3-979B-66639E0FA6BC}">
      <dgm:prSet/>
      <dgm:spPr/>
      <dgm:t>
        <a:bodyPr/>
        <a:lstStyle/>
        <a:p>
          <a:endParaRPr lang="es-EC"/>
        </a:p>
      </dgm:t>
    </dgm:pt>
    <dgm:pt modelId="{81EF7C87-88AE-4490-BD11-1D4952E8BA9B}" type="sibTrans" cxnId="{F4A8ADF4-CDEF-4DE3-979B-66639E0FA6BC}">
      <dgm:prSet/>
      <dgm:spPr/>
      <dgm:t>
        <a:bodyPr/>
        <a:lstStyle/>
        <a:p>
          <a:endParaRPr lang="es-EC"/>
        </a:p>
      </dgm:t>
    </dgm:pt>
    <dgm:pt modelId="{EC6548F8-75A9-4199-BD29-CC35BD3FA923}">
      <dgm:prSet phldrT="[Texto]"/>
      <dgm:spPr/>
      <dgm:t>
        <a:bodyPr/>
        <a:lstStyle/>
        <a:p>
          <a:r>
            <a:rPr lang="es-ES" dirty="0" smtClean="0"/>
            <a:t>Se da cuando soldados de USA imparten  un curso especiales de la marina de los Estados Unidos a soldados Ecuatorianos llamado Curso de “Hombres  Rana” en el cual se realizaba esta gimnasia. Les fue enseñada al personal ecuatoriano, y estos a su vez empezaron a ponerla en práctica en diferentes curso propios del Ecuador como preparación física.</a:t>
          </a:r>
          <a:endParaRPr lang="es-EC" dirty="0"/>
        </a:p>
      </dgm:t>
    </dgm:pt>
    <dgm:pt modelId="{C0A44CAE-898F-477B-A508-547987662A3D}" type="parTrans" cxnId="{69861E19-1AF8-4994-8CD6-01EEE5A58689}">
      <dgm:prSet/>
      <dgm:spPr/>
      <dgm:t>
        <a:bodyPr/>
        <a:lstStyle/>
        <a:p>
          <a:endParaRPr lang="es-EC"/>
        </a:p>
      </dgm:t>
    </dgm:pt>
    <dgm:pt modelId="{4DC37E4E-0E85-425B-8B13-3A4FC94D1A37}" type="sibTrans" cxnId="{69861E19-1AF8-4994-8CD6-01EEE5A58689}">
      <dgm:prSet/>
      <dgm:spPr/>
      <dgm:t>
        <a:bodyPr/>
        <a:lstStyle/>
        <a:p>
          <a:endParaRPr lang="es-EC"/>
        </a:p>
      </dgm:t>
    </dgm:pt>
    <dgm:pt modelId="{AA285BC6-C8D0-4E47-BD57-C912FCCE7ACE}">
      <dgm:prSet phldrT="[Texto]"/>
      <dgm:spPr/>
      <dgm:t>
        <a:bodyPr/>
        <a:lstStyle/>
        <a:p>
          <a:r>
            <a:rPr lang="es-EC" dirty="0" smtClean="0"/>
            <a:t>UTILIDAD</a:t>
          </a:r>
          <a:endParaRPr lang="es-EC" dirty="0"/>
        </a:p>
      </dgm:t>
    </dgm:pt>
    <dgm:pt modelId="{516236CD-BCC2-4512-9E7C-44882545CE79}" type="parTrans" cxnId="{65F43041-FC6A-4378-BE27-77F7A7E118BC}">
      <dgm:prSet/>
      <dgm:spPr/>
      <dgm:t>
        <a:bodyPr/>
        <a:lstStyle/>
        <a:p>
          <a:endParaRPr lang="es-EC"/>
        </a:p>
      </dgm:t>
    </dgm:pt>
    <dgm:pt modelId="{5DB2C8CB-00DC-45C1-92AF-86D7C36B40A5}" type="sibTrans" cxnId="{65F43041-FC6A-4378-BE27-77F7A7E118BC}">
      <dgm:prSet/>
      <dgm:spPr/>
      <dgm:t>
        <a:bodyPr/>
        <a:lstStyle/>
        <a:p>
          <a:endParaRPr lang="es-EC"/>
        </a:p>
      </dgm:t>
    </dgm:pt>
    <dgm:pt modelId="{EE368511-1DA4-409D-969E-77F61415745C}">
      <dgm:prSet phldrT="[Texto]"/>
      <dgm:spPr/>
      <dgm:t>
        <a:bodyPr/>
        <a:lstStyle/>
        <a:p>
          <a:r>
            <a:rPr lang="es-ES" dirty="0" smtClean="0"/>
            <a:t>La gimnasia está compuesta por una serie de ejercicios y sus respectivos aflojamientos que al realizarla todo en conjunto desarrolla  la parte física de la persona o en este caso del soldado.</a:t>
          </a:r>
          <a:endParaRPr lang="es-EC" dirty="0"/>
        </a:p>
      </dgm:t>
    </dgm:pt>
    <dgm:pt modelId="{2DC402BD-DFDD-45E8-A0FC-419F7F1D6525}" type="parTrans" cxnId="{4FE70DCE-FE26-48E5-9206-C1FEC4FDC0AF}">
      <dgm:prSet/>
      <dgm:spPr/>
      <dgm:t>
        <a:bodyPr/>
        <a:lstStyle/>
        <a:p>
          <a:endParaRPr lang="es-EC"/>
        </a:p>
      </dgm:t>
    </dgm:pt>
    <dgm:pt modelId="{17EE7B5A-EFC4-47FB-B428-72FFE237EE31}" type="sibTrans" cxnId="{4FE70DCE-FE26-48E5-9206-C1FEC4FDC0AF}">
      <dgm:prSet/>
      <dgm:spPr/>
      <dgm:t>
        <a:bodyPr/>
        <a:lstStyle/>
        <a:p>
          <a:endParaRPr lang="es-EC"/>
        </a:p>
      </dgm:t>
    </dgm:pt>
    <dgm:pt modelId="{2BF00E2C-263E-4E61-84A3-CD35BCBC2D3E}">
      <dgm:prSet phldrT="[Texto]"/>
      <dgm:spPr/>
      <dgm:t>
        <a:bodyPr/>
        <a:lstStyle/>
        <a:p>
          <a:r>
            <a:rPr lang="es-EC" dirty="0" smtClean="0"/>
            <a:t>SECUENCIA LÓGICA DE PASOS</a:t>
          </a:r>
          <a:endParaRPr lang="es-EC" dirty="0"/>
        </a:p>
      </dgm:t>
    </dgm:pt>
    <dgm:pt modelId="{4EE40795-FA5E-4B55-9932-4C9133C33345}" type="parTrans" cxnId="{960FB967-D2E8-4E2A-9570-7FDD50C18693}">
      <dgm:prSet/>
      <dgm:spPr/>
      <dgm:t>
        <a:bodyPr/>
        <a:lstStyle/>
        <a:p>
          <a:endParaRPr lang="es-EC"/>
        </a:p>
      </dgm:t>
    </dgm:pt>
    <dgm:pt modelId="{60B20C8B-CE77-4862-A618-2C72C763CE72}" type="sibTrans" cxnId="{960FB967-D2E8-4E2A-9570-7FDD50C18693}">
      <dgm:prSet/>
      <dgm:spPr/>
      <dgm:t>
        <a:bodyPr/>
        <a:lstStyle/>
        <a:p>
          <a:endParaRPr lang="es-EC"/>
        </a:p>
      </dgm:t>
    </dgm:pt>
    <dgm:pt modelId="{3ED5BD05-B320-4673-9E6D-DE8382210910}">
      <dgm:prSet phldrT="[Texto]"/>
      <dgm:spPr/>
      <dgm:t>
        <a:bodyPr/>
        <a:lstStyle/>
        <a:p>
          <a:r>
            <a:rPr lang="es-EC" dirty="0" smtClean="0"/>
            <a:t>LUGARES DONDE SE APLICA</a:t>
          </a:r>
          <a:endParaRPr lang="es-EC" dirty="0"/>
        </a:p>
      </dgm:t>
    </dgm:pt>
    <dgm:pt modelId="{6B5396C0-51E0-496B-A22D-EB32141C86E6}" type="parTrans" cxnId="{32AE1329-EB7C-43C0-ACA9-CF80AB3453CD}">
      <dgm:prSet/>
      <dgm:spPr/>
      <dgm:t>
        <a:bodyPr/>
        <a:lstStyle/>
        <a:p>
          <a:endParaRPr lang="es-EC"/>
        </a:p>
      </dgm:t>
    </dgm:pt>
    <dgm:pt modelId="{62BB3741-2E6A-486C-97C9-6A5C485FBE0D}" type="sibTrans" cxnId="{32AE1329-EB7C-43C0-ACA9-CF80AB3453CD}">
      <dgm:prSet/>
      <dgm:spPr/>
      <dgm:t>
        <a:bodyPr/>
        <a:lstStyle/>
        <a:p>
          <a:endParaRPr lang="es-EC"/>
        </a:p>
      </dgm:t>
    </dgm:pt>
    <dgm:pt modelId="{57CDDA41-2139-4843-B824-60683E2471DB}">
      <dgm:prSet phldrT="[Texto]"/>
      <dgm:spPr/>
      <dgm:t>
        <a:bodyPr/>
        <a:lstStyle/>
        <a:p>
          <a:r>
            <a:rPr lang="es-EC" dirty="0" smtClean="0"/>
            <a:t>La gimnasia consta de 46 ejercicios diarios en 20 semanas estipulados en la “tabla UDT”.</a:t>
          </a:r>
          <a:endParaRPr lang="es-EC" dirty="0"/>
        </a:p>
      </dgm:t>
    </dgm:pt>
    <dgm:pt modelId="{739AB8B7-7D35-4800-8B55-537452C79678}" type="parTrans" cxnId="{7E8266D4-05F0-4B42-AE86-07340C632176}">
      <dgm:prSet/>
      <dgm:spPr/>
      <dgm:t>
        <a:bodyPr/>
        <a:lstStyle/>
        <a:p>
          <a:endParaRPr lang="es-EC"/>
        </a:p>
      </dgm:t>
    </dgm:pt>
    <dgm:pt modelId="{ACB3A236-918A-47B4-86DC-043639FDC442}" type="sibTrans" cxnId="{7E8266D4-05F0-4B42-AE86-07340C632176}">
      <dgm:prSet/>
      <dgm:spPr/>
      <dgm:t>
        <a:bodyPr/>
        <a:lstStyle/>
        <a:p>
          <a:endParaRPr lang="es-EC"/>
        </a:p>
      </dgm:t>
    </dgm:pt>
    <dgm:pt modelId="{52EA5D1D-08B1-47E7-8DF7-B90B8EEBA8D2}">
      <dgm:prSet phldrT="[Texto]"/>
      <dgm:spPr/>
      <dgm:t>
        <a:bodyPr/>
        <a:lstStyle/>
        <a:p>
          <a:r>
            <a:rPr lang="es-EC" dirty="0" smtClean="0"/>
            <a:t>Se realiza las repeticiones de acuerdo a la cantidad de la semana en la que se encuentren </a:t>
          </a:r>
          <a:endParaRPr lang="es-EC" dirty="0"/>
        </a:p>
      </dgm:t>
    </dgm:pt>
    <dgm:pt modelId="{00C80520-E406-4E6E-A5B8-C799CF253A61}" type="parTrans" cxnId="{02FFEF6E-AE10-49F4-BF3E-F260DDFB40F5}">
      <dgm:prSet/>
      <dgm:spPr/>
      <dgm:t>
        <a:bodyPr/>
        <a:lstStyle/>
        <a:p>
          <a:endParaRPr lang="es-EC"/>
        </a:p>
      </dgm:t>
    </dgm:pt>
    <dgm:pt modelId="{EBD557AD-6522-4EA2-AB5A-855E0B012263}" type="sibTrans" cxnId="{02FFEF6E-AE10-49F4-BF3E-F260DDFB40F5}">
      <dgm:prSet/>
      <dgm:spPr/>
      <dgm:t>
        <a:bodyPr/>
        <a:lstStyle/>
        <a:p>
          <a:endParaRPr lang="es-EC"/>
        </a:p>
      </dgm:t>
    </dgm:pt>
    <dgm:pt modelId="{3864299E-8839-44E5-A566-6E6F2D759CC6}">
      <dgm:prSet phldrT="[Texto]"/>
      <dgm:spPr/>
      <dgm:t>
        <a:bodyPr/>
        <a:lstStyle/>
        <a:p>
          <a:endParaRPr lang="es-EC" dirty="0"/>
        </a:p>
      </dgm:t>
    </dgm:pt>
    <dgm:pt modelId="{53AF52C7-2B4B-415D-9D85-6CCF5BDF279A}" type="parTrans" cxnId="{7C0EA002-95B4-48D3-BAA1-A75A0987C57A}">
      <dgm:prSet/>
      <dgm:spPr/>
      <dgm:t>
        <a:bodyPr/>
        <a:lstStyle/>
        <a:p>
          <a:endParaRPr lang="es-EC"/>
        </a:p>
      </dgm:t>
    </dgm:pt>
    <dgm:pt modelId="{8D9B72AB-13BF-462B-975C-9CEF46822705}" type="sibTrans" cxnId="{7C0EA002-95B4-48D3-BAA1-A75A0987C57A}">
      <dgm:prSet/>
      <dgm:spPr/>
      <dgm:t>
        <a:bodyPr/>
        <a:lstStyle/>
        <a:p>
          <a:endParaRPr lang="es-EC"/>
        </a:p>
      </dgm:t>
    </dgm:pt>
    <dgm:pt modelId="{EB428635-AC17-4C4B-B1D8-E195B7489D91}">
      <dgm:prSet phldrT="[Texto]"/>
      <dgm:spPr/>
      <dgm:t>
        <a:bodyPr/>
        <a:lstStyle/>
        <a:p>
          <a:r>
            <a:rPr lang="es-EC" dirty="0" smtClean="0"/>
            <a:t>En escuelas de formación, en cursos militares, en unidades, etc.</a:t>
          </a:r>
          <a:endParaRPr lang="es-EC" dirty="0"/>
        </a:p>
      </dgm:t>
    </dgm:pt>
    <dgm:pt modelId="{DC56898A-5DFD-4314-B95C-D04F355A1C11}" type="parTrans" cxnId="{AB7EE8C7-25B8-46B9-879C-87E56B57A177}">
      <dgm:prSet/>
      <dgm:spPr/>
      <dgm:t>
        <a:bodyPr/>
        <a:lstStyle/>
        <a:p>
          <a:endParaRPr lang="es-EC"/>
        </a:p>
      </dgm:t>
    </dgm:pt>
    <dgm:pt modelId="{37E41BAE-4AF7-498B-9642-FDD97890E4B9}" type="sibTrans" cxnId="{AB7EE8C7-25B8-46B9-879C-87E56B57A177}">
      <dgm:prSet/>
      <dgm:spPr/>
      <dgm:t>
        <a:bodyPr/>
        <a:lstStyle/>
        <a:p>
          <a:endParaRPr lang="es-EC"/>
        </a:p>
      </dgm:t>
    </dgm:pt>
    <dgm:pt modelId="{A23956E1-B1DB-4268-88F4-E3229CF39FF3}" type="pres">
      <dgm:prSet presAssocID="{28B6D2C2-5738-4559-BAE1-8544A47041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A53FDF3-8A6C-4FD8-9337-100416B2BE80}" type="pres">
      <dgm:prSet presAssocID="{C2411673-C196-4E4C-9DB5-E084ADC86922}" presName="linNode" presStyleCnt="0"/>
      <dgm:spPr/>
      <dgm:t>
        <a:bodyPr/>
        <a:lstStyle/>
        <a:p>
          <a:endParaRPr lang="es-EC"/>
        </a:p>
      </dgm:t>
    </dgm:pt>
    <dgm:pt modelId="{D9CFA99D-D53F-4BC0-951C-FF576BCCBED4}" type="pres">
      <dgm:prSet presAssocID="{C2411673-C196-4E4C-9DB5-E084ADC86922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4D29C6-2922-41A2-B405-AA5CE2B19E58}" type="pres">
      <dgm:prSet presAssocID="{C2411673-C196-4E4C-9DB5-E084ADC86922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6BD6F7-7BC0-4960-9379-F6A71626E037}" type="pres">
      <dgm:prSet presAssocID="{32B00C90-9979-4DB6-AF96-581D54C97F7B}" presName="sp" presStyleCnt="0"/>
      <dgm:spPr/>
      <dgm:t>
        <a:bodyPr/>
        <a:lstStyle/>
        <a:p>
          <a:endParaRPr lang="es-EC"/>
        </a:p>
      </dgm:t>
    </dgm:pt>
    <dgm:pt modelId="{5405210B-63BA-479A-AC5B-5EFBF0C3A011}" type="pres">
      <dgm:prSet presAssocID="{521AE2D5-C477-4A35-8B82-7A666198E7CB}" presName="linNode" presStyleCnt="0"/>
      <dgm:spPr/>
      <dgm:t>
        <a:bodyPr/>
        <a:lstStyle/>
        <a:p>
          <a:endParaRPr lang="es-EC"/>
        </a:p>
      </dgm:t>
    </dgm:pt>
    <dgm:pt modelId="{F86CA094-78DE-4E21-88EF-6961F7FDD49F}" type="pres">
      <dgm:prSet presAssocID="{521AE2D5-C477-4A35-8B82-7A666198E7CB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E7DA35-7778-4DF5-ACAB-03A5BA42EA67}" type="pres">
      <dgm:prSet presAssocID="{521AE2D5-C477-4A35-8B82-7A666198E7CB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021A87-63A2-4F24-A519-FE9D25CC0A0D}" type="pres">
      <dgm:prSet presAssocID="{81EF7C87-88AE-4490-BD11-1D4952E8BA9B}" presName="sp" presStyleCnt="0"/>
      <dgm:spPr/>
      <dgm:t>
        <a:bodyPr/>
        <a:lstStyle/>
        <a:p>
          <a:endParaRPr lang="es-EC"/>
        </a:p>
      </dgm:t>
    </dgm:pt>
    <dgm:pt modelId="{C35546B8-832D-4C42-8748-99A19906CEFF}" type="pres">
      <dgm:prSet presAssocID="{AA285BC6-C8D0-4E47-BD57-C912FCCE7ACE}" presName="linNode" presStyleCnt="0"/>
      <dgm:spPr/>
      <dgm:t>
        <a:bodyPr/>
        <a:lstStyle/>
        <a:p>
          <a:endParaRPr lang="es-EC"/>
        </a:p>
      </dgm:t>
    </dgm:pt>
    <dgm:pt modelId="{C3BA2C4D-FB84-4621-9527-A38F30F83DBC}" type="pres">
      <dgm:prSet presAssocID="{AA285BC6-C8D0-4E47-BD57-C912FCCE7ACE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2B57B9-CBB3-44BA-A196-3A19D8641C9E}" type="pres">
      <dgm:prSet presAssocID="{AA285BC6-C8D0-4E47-BD57-C912FCCE7ACE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E92B14-3A98-45FE-9BB8-90171A3FFF0C}" type="pres">
      <dgm:prSet presAssocID="{5DB2C8CB-00DC-45C1-92AF-86D7C36B40A5}" presName="sp" presStyleCnt="0"/>
      <dgm:spPr/>
      <dgm:t>
        <a:bodyPr/>
        <a:lstStyle/>
        <a:p>
          <a:endParaRPr lang="es-EC"/>
        </a:p>
      </dgm:t>
    </dgm:pt>
    <dgm:pt modelId="{BCA8D8E0-FBBA-436E-9D5D-81F8EDA083D0}" type="pres">
      <dgm:prSet presAssocID="{2BF00E2C-263E-4E61-84A3-CD35BCBC2D3E}" presName="linNode" presStyleCnt="0"/>
      <dgm:spPr/>
      <dgm:t>
        <a:bodyPr/>
        <a:lstStyle/>
        <a:p>
          <a:endParaRPr lang="es-EC"/>
        </a:p>
      </dgm:t>
    </dgm:pt>
    <dgm:pt modelId="{BCF40A57-7FCD-4394-BAB2-F936F659EA65}" type="pres">
      <dgm:prSet presAssocID="{2BF00E2C-263E-4E61-84A3-CD35BCBC2D3E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191361-C471-4719-B9F2-45A0CF3F12E7}" type="pres">
      <dgm:prSet presAssocID="{2BF00E2C-263E-4E61-84A3-CD35BCBC2D3E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0D201F-8B7C-4AFA-B30A-FBFA9E9FD1F5}" type="pres">
      <dgm:prSet presAssocID="{60B20C8B-CE77-4862-A618-2C72C763CE72}" presName="sp" presStyleCnt="0"/>
      <dgm:spPr/>
      <dgm:t>
        <a:bodyPr/>
        <a:lstStyle/>
        <a:p>
          <a:endParaRPr lang="es-EC"/>
        </a:p>
      </dgm:t>
    </dgm:pt>
    <dgm:pt modelId="{4E67F490-AC16-4BCE-81CB-57AF0030BFBB}" type="pres">
      <dgm:prSet presAssocID="{3ED5BD05-B320-4673-9E6D-DE8382210910}" presName="linNode" presStyleCnt="0"/>
      <dgm:spPr/>
      <dgm:t>
        <a:bodyPr/>
        <a:lstStyle/>
        <a:p>
          <a:endParaRPr lang="es-EC"/>
        </a:p>
      </dgm:t>
    </dgm:pt>
    <dgm:pt modelId="{8BEDC653-45F0-4D2D-A3CC-11777172E0B1}" type="pres">
      <dgm:prSet presAssocID="{3ED5BD05-B320-4673-9E6D-DE8382210910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3444F0-2A3A-4ADA-B930-9478A36156A5}" type="pres">
      <dgm:prSet presAssocID="{3ED5BD05-B320-4673-9E6D-DE8382210910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E00C624-804D-49C8-8845-FD5A11A6407E}" type="presOf" srcId="{57CDDA41-2139-4843-B824-60683E2471DB}" destId="{DB191361-C471-4719-B9F2-45A0CF3F12E7}" srcOrd="0" destOrd="0" presId="urn:microsoft.com/office/officeart/2005/8/layout/vList5"/>
    <dgm:cxn modelId="{CC5628B1-6F3E-4FBA-9267-2420150223A8}" srcId="{C2411673-C196-4E4C-9DB5-E084ADC86922}" destId="{659480E6-62C6-470E-8D5B-66ABB8CB8FAA}" srcOrd="0" destOrd="0" parTransId="{BFF9A40E-E8A3-4C6C-9C8D-7D29D29B80DD}" sibTransId="{8F7A526F-CE31-4EDD-8F14-ABFEAEC962FE}"/>
    <dgm:cxn modelId="{C21B884A-73EA-4CA6-8611-D3A7BF702879}" type="presOf" srcId="{EE368511-1DA4-409D-969E-77F61415745C}" destId="{4D2B57B9-CBB3-44BA-A196-3A19D8641C9E}" srcOrd="0" destOrd="0" presId="urn:microsoft.com/office/officeart/2005/8/layout/vList5"/>
    <dgm:cxn modelId="{4FE70DCE-FE26-48E5-9206-C1FEC4FDC0AF}" srcId="{AA285BC6-C8D0-4E47-BD57-C912FCCE7ACE}" destId="{EE368511-1DA4-409D-969E-77F61415745C}" srcOrd="0" destOrd="0" parTransId="{2DC402BD-DFDD-45E8-A0FC-419F7F1D6525}" sibTransId="{17EE7B5A-EFC4-47FB-B428-72FFE237EE31}"/>
    <dgm:cxn modelId="{7E8266D4-05F0-4B42-AE86-07340C632176}" srcId="{2BF00E2C-263E-4E61-84A3-CD35BCBC2D3E}" destId="{57CDDA41-2139-4843-B824-60683E2471DB}" srcOrd="0" destOrd="0" parTransId="{739AB8B7-7D35-4800-8B55-537452C79678}" sibTransId="{ACB3A236-918A-47B4-86DC-043639FDC442}"/>
    <dgm:cxn modelId="{32AE1329-EB7C-43C0-ACA9-CF80AB3453CD}" srcId="{28B6D2C2-5738-4559-BAE1-8544A47041D4}" destId="{3ED5BD05-B320-4673-9E6D-DE8382210910}" srcOrd="4" destOrd="0" parTransId="{6B5396C0-51E0-496B-A22D-EB32141C86E6}" sibTransId="{62BB3741-2E6A-486C-97C9-6A5C485FBE0D}"/>
    <dgm:cxn modelId="{AB7EE8C7-25B8-46B9-879C-87E56B57A177}" srcId="{3ED5BD05-B320-4673-9E6D-DE8382210910}" destId="{EB428635-AC17-4C4B-B1D8-E195B7489D91}" srcOrd="0" destOrd="0" parTransId="{DC56898A-5DFD-4314-B95C-D04F355A1C11}" sibTransId="{37E41BAE-4AF7-498B-9642-FDD97890E4B9}"/>
    <dgm:cxn modelId="{54EC5BC2-DD6C-4727-AADA-2C645FCB8C80}" type="presOf" srcId="{EB428635-AC17-4C4B-B1D8-E195B7489D91}" destId="{CA3444F0-2A3A-4ADA-B930-9478A36156A5}" srcOrd="0" destOrd="0" presId="urn:microsoft.com/office/officeart/2005/8/layout/vList5"/>
    <dgm:cxn modelId="{0D047EA8-10F8-467B-BE8E-99D0071F6937}" type="presOf" srcId="{52EA5D1D-08B1-47E7-8DF7-B90B8EEBA8D2}" destId="{DB191361-C471-4719-B9F2-45A0CF3F12E7}" srcOrd="0" destOrd="1" presId="urn:microsoft.com/office/officeart/2005/8/layout/vList5"/>
    <dgm:cxn modelId="{EF4BDF47-58EA-4740-9998-B79A784D35B6}" type="presOf" srcId="{2BF00E2C-263E-4E61-84A3-CD35BCBC2D3E}" destId="{BCF40A57-7FCD-4394-BAB2-F936F659EA65}" srcOrd="0" destOrd="0" presId="urn:microsoft.com/office/officeart/2005/8/layout/vList5"/>
    <dgm:cxn modelId="{261F0124-14FE-43E5-9DD3-6A5978504C2E}" srcId="{28B6D2C2-5738-4559-BAE1-8544A47041D4}" destId="{C2411673-C196-4E4C-9DB5-E084ADC86922}" srcOrd="0" destOrd="0" parTransId="{F00C1DBA-45D1-4B2F-B040-4D411737A95A}" sibTransId="{32B00C90-9979-4DB6-AF96-581D54C97F7B}"/>
    <dgm:cxn modelId="{A2DB3D44-E104-47AB-8085-170BCFA3D0A6}" type="presOf" srcId="{C2411673-C196-4E4C-9DB5-E084ADC86922}" destId="{D9CFA99D-D53F-4BC0-951C-FF576BCCBED4}" srcOrd="0" destOrd="0" presId="urn:microsoft.com/office/officeart/2005/8/layout/vList5"/>
    <dgm:cxn modelId="{95303DCA-D8DD-4C4F-BCC8-3F2A107DFBA4}" type="presOf" srcId="{659480E6-62C6-470E-8D5B-66ABB8CB8FAA}" destId="{E04D29C6-2922-41A2-B405-AA5CE2B19E58}" srcOrd="0" destOrd="0" presId="urn:microsoft.com/office/officeart/2005/8/layout/vList5"/>
    <dgm:cxn modelId="{19EC9A87-12AF-4936-AB0D-C085AE479759}" type="presOf" srcId="{AA285BC6-C8D0-4E47-BD57-C912FCCE7ACE}" destId="{C3BA2C4D-FB84-4621-9527-A38F30F83DBC}" srcOrd="0" destOrd="0" presId="urn:microsoft.com/office/officeart/2005/8/layout/vList5"/>
    <dgm:cxn modelId="{8981E878-B6CE-40F3-8963-87F95AB145B5}" type="presOf" srcId="{3ED5BD05-B320-4673-9E6D-DE8382210910}" destId="{8BEDC653-45F0-4D2D-A3CC-11777172E0B1}" srcOrd="0" destOrd="0" presId="urn:microsoft.com/office/officeart/2005/8/layout/vList5"/>
    <dgm:cxn modelId="{F4A8ADF4-CDEF-4DE3-979B-66639E0FA6BC}" srcId="{28B6D2C2-5738-4559-BAE1-8544A47041D4}" destId="{521AE2D5-C477-4A35-8B82-7A666198E7CB}" srcOrd="1" destOrd="0" parTransId="{552D3687-2D4D-45D9-AF23-614FD0831CD1}" sibTransId="{81EF7C87-88AE-4490-BD11-1D4952E8BA9B}"/>
    <dgm:cxn modelId="{A3A6D685-C980-4419-ABB1-32043C468293}" type="presOf" srcId="{EC6548F8-75A9-4199-BD29-CC35BD3FA923}" destId="{3AE7DA35-7778-4DF5-ACAB-03A5BA42EA67}" srcOrd="0" destOrd="0" presId="urn:microsoft.com/office/officeart/2005/8/layout/vList5"/>
    <dgm:cxn modelId="{960FB967-D2E8-4E2A-9570-7FDD50C18693}" srcId="{28B6D2C2-5738-4559-BAE1-8544A47041D4}" destId="{2BF00E2C-263E-4E61-84A3-CD35BCBC2D3E}" srcOrd="3" destOrd="0" parTransId="{4EE40795-FA5E-4B55-9932-4C9133C33345}" sibTransId="{60B20C8B-CE77-4862-A618-2C72C763CE72}"/>
    <dgm:cxn modelId="{02FFEF6E-AE10-49F4-BF3E-F260DDFB40F5}" srcId="{2BF00E2C-263E-4E61-84A3-CD35BCBC2D3E}" destId="{52EA5D1D-08B1-47E7-8DF7-B90B8EEBA8D2}" srcOrd="1" destOrd="0" parTransId="{00C80520-E406-4E6E-A5B8-C799CF253A61}" sibTransId="{EBD557AD-6522-4EA2-AB5A-855E0B012263}"/>
    <dgm:cxn modelId="{65F43041-FC6A-4378-BE27-77F7A7E118BC}" srcId="{28B6D2C2-5738-4559-BAE1-8544A47041D4}" destId="{AA285BC6-C8D0-4E47-BD57-C912FCCE7ACE}" srcOrd="2" destOrd="0" parTransId="{516236CD-BCC2-4512-9E7C-44882545CE79}" sibTransId="{5DB2C8CB-00DC-45C1-92AF-86D7C36B40A5}"/>
    <dgm:cxn modelId="{7C0EA002-95B4-48D3-BAA1-A75A0987C57A}" srcId="{3ED5BD05-B320-4673-9E6D-DE8382210910}" destId="{3864299E-8839-44E5-A566-6E6F2D759CC6}" srcOrd="1" destOrd="0" parTransId="{53AF52C7-2B4B-415D-9D85-6CCF5BDF279A}" sibTransId="{8D9B72AB-13BF-462B-975C-9CEF46822705}"/>
    <dgm:cxn modelId="{6673EBEE-7D7D-4986-8559-07E3F0FFE9E8}" type="presOf" srcId="{521AE2D5-C477-4A35-8B82-7A666198E7CB}" destId="{F86CA094-78DE-4E21-88EF-6961F7FDD49F}" srcOrd="0" destOrd="0" presId="urn:microsoft.com/office/officeart/2005/8/layout/vList5"/>
    <dgm:cxn modelId="{8A7296FB-B3BF-4033-BA01-407C22F09B19}" type="presOf" srcId="{28B6D2C2-5738-4559-BAE1-8544A47041D4}" destId="{A23956E1-B1DB-4268-88F4-E3229CF39FF3}" srcOrd="0" destOrd="0" presId="urn:microsoft.com/office/officeart/2005/8/layout/vList5"/>
    <dgm:cxn modelId="{591687FC-F09F-4F58-8E8E-43E4F44D3B64}" type="presOf" srcId="{3864299E-8839-44E5-A566-6E6F2D759CC6}" destId="{CA3444F0-2A3A-4ADA-B930-9478A36156A5}" srcOrd="0" destOrd="1" presId="urn:microsoft.com/office/officeart/2005/8/layout/vList5"/>
    <dgm:cxn modelId="{69861E19-1AF8-4994-8CD6-01EEE5A58689}" srcId="{521AE2D5-C477-4A35-8B82-7A666198E7CB}" destId="{EC6548F8-75A9-4199-BD29-CC35BD3FA923}" srcOrd="0" destOrd="0" parTransId="{C0A44CAE-898F-477B-A508-547987662A3D}" sibTransId="{4DC37E4E-0E85-425B-8B13-3A4FC94D1A37}"/>
    <dgm:cxn modelId="{4B1E7EEA-0284-42A2-805F-DBB09A739B85}" type="presParOf" srcId="{A23956E1-B1DB-4268-88F4-E3229CF39FF3}" destId="{7A53FDF3-8A6C-4FD8-9337-100416B2BE80}" srcOrd="0" destOrd="0" presId="urn:microsoft.com/office/officeart/2005/8/layout/vList5"/>
    <dgm:cxn modelId="{5B35947A-20DF-461E-AC0B-801D7A4EA968}" type="presParOf" srcId="{7A53FDF3-8A6C-4FD8-9337-100416B2BE80}" destId="{D9CFA99D-D53F-4BC0-951C-FF576BCCBED4}" srcOrd="0" destOrd="0" presId="urn:microsoft.com/office/officeart/2005/8/layout/vList5"/>
    <dgm:cxn modelId="{87619B9F-1232-4E3F-96F8-7970AD785C03}" type="presParOf" srcId="{7A53FDF3-8A6C-4FD8-9337-100416B2BE80}" destId="{E04D29C6-2922-41A2-B405-AA5CE2B19E58}" srcOrd="1" destOrd="0" presId="urn:microsoft.com/office/officeart/2005/8/layout/vList5"/>
    <dgm:cxn modelId="{E42B5426-E5B4-461F-9F91-7F1000FB9F65}" type="presParOf" srcId="{A23956E1-B1DB-4268-88F4-E3229CF39FF3}" destId="{546BD6F7-7BC0-4960-9379-F6A71626E037}" srcOrd="1" destOrd="0" presId="urn:microsoft.com/office/officeart/2005/8/layout/vList5"/>
    <dgm:cxn modelId="{BFB08272-498C-4278-8693-7462D27F0A0E}" type="presParOf" srcId="{A23956E1-B1DB-4268-88F4-E3229CF39FF3}" destId="{5405210B-63BA-479A-AC5B-5EFBF0C3A011}" srcOrd="2" destOrd="0" presId="urn:microsoft.com/office/officeart/2005/8/layout/vList5"/>
    <dgm:cxn modelId="{111CC2BC-68ED-4BA1-988E-A113EA283991}" type="presParOf" srcId="{5405210B-63BA-479A-AC5B-5EFBF0C3A011}" destId="{F86CA094-78DE-4E21-88EF-6961F7FDD49F}" srcOrd="0" destOrd="0" presId="urn:microsoft.com/office/officeart/2005/8/layout/vList5"/>
    <dgm:cxn modelId="{95033F16-B7EC-468C-ABC1-3DCB693234C8}" type="presParOf" srcId="{5405210B-63BA-479A-AC5B-5EFBF0C3A011}" destId="{3AE7DA35-7778-4DF5-ACAB-03A5BA42EA67}" srcOrd="1" destOrd="0" presId="urn:microsoft.com/office/officeart/2005/8/layout/vList5"/>
    <dgm:cxn modelId="{0382A52D-8701-4E33-B853-25F5B8DFFB10}" type="presParOf" srcId="{A23956E1-B1DB-4268-88F4-E3229CF39FF3}" destId="{63021A87-63A2-4F24-A519-FE9D25CC0A0D}" srcOrd="3" destOrd="0" presId="urn:microsoft.com/office/officeart/2005/8/layout/vList5"/>
    <dgm:cxn modelId="{AF2BA52C-4FFD-4FE0-BAE6-CA993FCF5703}" type="presParOf" srcId="{A23956E1-B1DB-4268-88F4-E3229CF39FF3}" destId="{C35546B8-832D-4C42-8748-99A19906CEFF}" srcOrd="4" destOrd="0" presId="urn:microsoft.com/office/officeart/2005/8/layout/vList5"/>
    <dgm:cxn modelId="{344C9DBE-BD22-434C-AD8D-9BEC79BCFAC8}" type="presParOf" srcId="{C35546B8-832D-4C42-8748-99A19906CEFF}" destId="{C3BA2C4D-FB84-4621-9527-A38F30F83DBC}" srcOrd="0" destOrd="0" presId="urn:microsoft.com/office/officeart/2005/8/layout/vList5"/>
    <dgm:cxn modelId="{9C126804-B1E3-41B0-9B92-0F7EAA1CBCA2}" type="presParOf" srcId="{C35546B8-832D-4C42-8748-99A19906CEFF}" destId="{4D2B57B9-CBB3-44BA-A196-3A19D8641C9E}" srcOrd="1" destOrd="0" presId="urn:microsoft.com/office/officeart/2005/8/layout/vList5"/>
    <dgm:cxn modelId="{A5371B0C-215A-461C-915E-7A345A75AF71}" type="presParOf" srcId="{A23956E1-B1DB-4268-88F4-E3229CF39FF3}" destId="{A0E92B14-3A98-45FE-9BB8-90171A3FFF0C}" srcOrd="5" destOrd="0" presId="urn:microsoft.com/office/officeart/2005/8/layout/vList5"/>
    <dgm:cxn modelId="{FDC6A437-BAB2-4A7F-AEDA-6772FEB73BD1}" type="presParOf" srcId="{A23956E1-B1DB-4268-88F4-E3229CF39FF3}" destId="{BCA8D8E0-FBBA-436E-9D5D-81F8EDA083D0}" srcOrd="6" destOrd="0" presId="urn:microsoft.com/office/officeart/2005/8/layout/vList5"/>
    <dgm:cxn modelId="{4F7B5B2A-DE94-4C6B-981D-710D4A336BAC}" type="presParOf" srcId="{BCA8D8E0-FBBA-436E-9D5D-81F8EDA083D0}" destId="{BCF40A57-7FCD-4394-BAB2-F936F659EA65}" srcOrd="0" destOrd="0" presId="urn:microsoft.com/office/officeart/2005/8/layout/vList5"/>
    <dgm:cxn modelId="{990894F8-3AA0-4F9D-89BF-F8F251A1B167}" type="presParOf" srcId="{BCA8D8E0-FBBA-436E-9D5D-81F8EDA083D0}" destId="{DB191361-C471-4719-B9F2-45A0CF3F12E7}" srcOrd="1" destOrd="0" presId="urn:microsoft.com/office/officeart/2005/8/layout/vList5"/>
    <dgm:cxn modelId="{B0F5A73F-784B-42BB-9B5B-59467844FC4C}" type="presParOf" srcId="{A23956E1-B1DB-4268-88F4-E3229CF39FF3}" destId="{5D0D201F-8B7C-4AFA-B30A-FBFA9E9FD1F5}" srcOrd="7" destOrd="0" presId="urn:microsoft.com/office/officeart/2005/8/layout/vList5"/>
    <dgm:cxn modelId="{A402034A-5FC2-4632-9A5D-157BA214A124}" type="presParOf" srcId="{A23956E1-B1DB-4268-88F4-E3229CF39FF3}" destId="{4E67F490-AC16-4BCE-81CB-57AF0030BFBB}" srcOrd="8" destOrd="0" presId="urn:microsoft.com/office/officeart/2005/8/layout/vList5"/>
    <dgm:cxn modelId="{26A17C2D-5594-4072-9C83-53ECCBED109C}" type="presParOf" srcId="{4E67F490-AC16-4BCE-81CB-57AF0030BFBB}" destId="{8BEDC653-45F0-4D2D-A3CC-11777172E0B1}" srcOrd="0" destOrd="0" presId="urn:microsoft.com/office/officeart/2005/8/layout/vList5"/>
    <dgm:cxn modelId="{0ACCD2F0-37D6-4976-89F1-3FDDA09E4757}" type="presParOf" srcId="{4E67F490-AC16-4BCE-81CB-57AF0030BFBB}" destId="{CA3444F0-2A3A-4ADA-B930-9478A36156A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B6BB18-53D3-481C-85BE-502E41C5799D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>
        <a:scene3d>
          <a:camera prst="perspectiveRelaxedModerately"/>
          <a:lightRig rig="threePt" dir="t"/>
        </a:scene3d>
      </dgm:spPr>
      <dgm:t>
        <a:bodyPr/>
        <a:lstStyle/>
        <a:p>
          <a:endParaRPr lang="es-EC"/>
        </a:p>
      </dgm:t>
    </dgm:pt>
    <dgm:pt modelId="{235BC672-3BB5-4812-9C3C-981236172357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METODOLOGIA</a:t>
          </a:r>
          <a:endParaRPr lang="es-EC" dirty="0">
            <a:solidFill>
              <a:schemeClr val="tx1"/>
            </a:solidFill>
          </a:endParaRPr>
        </a:p>
      </dgm:t>
    </dgm:pt>
    <dgm:pt modelId="{9AA195FD-9DC4-49E6-A4F8-173F9C020A8C}" type="parTrans" cxnId="{C3952CA9-AB4F-43D6-93D3-8660CB31CCAB}">
      <dgm:prSet/>
      <dgm:spPr/>
      <dgm:t>
        <a:bodyPr/>
        <a:lstStyle/>
        <a:p>
          <a:endParaRPr lang="es-EC"/>
        </a:p>
      </dgm:t>
    </dgm:pt>
    <dgm:pt modelId="{BF8CE4B8-F083-41C7-AB0E-1131668F8972}" type="sibTrans" cxnId="{C3952CA9-AB4F-43D6-93D3-8660CB31CCAB}">
      <dgm:prSet/>
      <dgm:spPr/>
      <dgm:t>
        <a:bodyPr/>
        <a:lstStyle/>
        <a:p>
          <a:endParaRPr lang="es-EC"/>
        </a:p>
      </dgm:t>
    </dgm:pt>
    <dgm:pt modelId="{5BB70131-9F94-4B0F-9C37-CB4EE113E08A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PARADIGMA DE LA INVESTIGACION</a:t>
          </a:r>
          <a:endParaRPr lang="es-EC" dirty="0">
            <a:solidFill>
              <a:schemeClr val="tx1"/>
            </a:solidFill>
          </a:endParaRPr>
        </a:p>
      </dgm:t>
    </dgm:pt>
    <dgm:pt modelId="{AEC730CB-D3F6-4823-B197-E355D119D3D9}" type="parTrans" cxnId="{D1C73E2E-04F0-4043-84B2-B49F2B9FE9EB}">
      <dgm:prSet/>
      <dgm:spPr/>
      <dgm:t>
        <a:bodyPr/>
        <a:lstStyle/>
        <a:p>
          <a:endParaRPr lang="es-EC"/>
        </a:p>
      </dgm:t>
    </dgm:pt>
    <dgm:pt modelId="{37BF40EF-2A7E-42FD-8991-3E623D7FF1D7}" type="sibTrans" cxnId="{D1C73E2E-04F0-4043-84B2-B49F2B9FE9EB}">
      <dgm:prSet/>
      <dgm:spPr/>
      <dgm:t>
        <a:bodyPr/>
        <a:lstStyle/>
        <a:p>
          <a:endParaRPr lang="es-EC"/>
        </a:p>
      </dgm:t>
    </dgm:pt>
    <dgm:pt modelId="{36B0F69A-BE45-4012-ADF8-3271B44AFAA9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NIVEL DE INVESTIGACIÓN</a:t>
          </a:r>
          <a:endParaRPr lang="es-EC" dirty="0">
            <a:solidFill>
              <a:schemeClr val="tx1"/>
            </a:solidFill>
          </a:endParaRPr>
        </a:p>
      </dgm:t>
    </dgm:pt>
    <dgm:pt modelId="{754424F6-344E-4298-806D-653FF0B7B650}" type="parTrans" cxnId="{7F6579EC-5D5B-4145-B7D4-8E3B0AAD5AA3}">
      <dgm:prSet/>
      <dgm:spPr/>
      <dgm:t>
        <a:bodyPr/>
        <a:lstStyle/>
        <a:p>
          <a:endParaRPr lang="es-EC"/>
        </a:p>
      </dgm:t>
    </dgm:pt>
    <dgm:pt modelId="{23CF3016-205D-4B0C-87D8-6F1075975D2C}" type="sibTrans" cxnId="{7F6579EC-5D5B-4145-B7D4-8E3B0AAD5AA3}">
      <dgm:prSet/>
      <dgm:spPr/>
      <dgm:t>
        <a:bodyPr/>
        <a:lstStyle/>
        <a:p>
          <a:endParaRPr lang="es-EC"/>
        </a:p>
      </dgm:t>
    </dgm:pt>
    <dgm:pt modelId="{6E4B20B6-1F80-492E-A703-4BB8733B27A9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POBLACIÓN Y MUESTRA</a:t>
          </a:r>
          <a:endParaRPr lang="es-EC" dirty="0">
            <a:solidFill>
              <a:schemeClr val="tx1"/>
            </a:solidFill>
          </a:endParaRPr>
        </a:p>
      </dgm:t>
    </dgm:pt>
    <dgm:pt modelId="{1C4FE42B-16BD-410E-94EE-DCC08B0E43CD}" type="parTrans" cxnId="{8E837539-3A86-44B1-888A-8153D3CADF17}">
      <dgm:prSet/>
      <dgm:spPr/>
      <dgm:t>
        <a:bodyPr/>
        <a:lstStyle/>
        <a:p>
          <a:endParaRPr lang="es-EC"/>
        </a:p>
      </dgm:t>
    </dgm:pt>
    <dgm:pt modelId="{66C30DAE-BBB0-4B39-B062-3F86DEA95FF2}" type="sibTrans" cxnId="{8E837539-3A86-44B1-888A-8153D3CADF17}">
      <dgm:prSet/>
      <dgm:spPr/>
      <dgm:t>
        <a:bodyPr/>
        <a:lstStyle/>
        <a:p>
          <a:endParaRPr lang="es-EC"/>
        </a:p>
      </dgm:t>
    </dgm:pt>
    <dgm:pt modelId="{2E984238-BD29-4BD8-B62A-DA2A6383E433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TÉCNICAS DE RECOLECCIÓN DE DATOS</a:t>
          </a:r>
          <a:endParaRPr lang="es-EC" dirty="0">
            <a:solidFill>
              <a:schemeClr val="tx1"/>
            </a:solidFill>
          </a:endParaRPr>
        </a:p>
      </dgm:t>
    </dgm:pt>
    <dgm:pt modelId="{51368AE2-F80A-4E02-8A22-E19238C6AEDE}" type="parTrans" cxnId="{80E84302-84A2-4844-B80C-FE7E9394A143}">
      <dgm:prSet/>
      <dgm:spPr/>
      <dgm:t>
        <a:bodyPr/>
        <a:lstStyle/>
        <a:p>
          <a:endParaRPr lang="es-EC"/>
        </a:p>
      </dgm:t>
    </dgm:pt>
    <dgm:pt modelId="{59376A96-9C1C-4C5D-8E68-8C43786703D3}" type="sibTrans" cxnId="{80E84302-84A2-4844-B80C-FE7E9394A143}">
      <dgm:prSet/>
      <dgm:spPr/>
      <dgm:t>
        <a:bodyPr/>
        <a:lstStyle/>
        <a:p>
          <a:endParaRPr lang="es-EC"/>
        </a:p>
      </dgm:t>
    </dgm:pt>
    <dgm:pt modelId="{C42844D4-19D1-40CF-82EA-0551312D616F}" type="pres">
      <dgm:prSet presAssocID="{D0B6BB18-53D3-481C-85BE-502E41C5799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6E4468D-39F0-4CB8-848A-3B9B57579C92}" type="pres">
      <dgm:prSet presAssocID="{235BC672-3BB5-4812-9C3C-981236172357}" presName="centerShape" presStyleLbl="node0" presStyleIdx="0" presStyleCnt="1"/>
      <dgm:spPr/>
      <dgm:t>
        <a:bodyPr/>
        <a:lstStyle/>
        <a:p>
          <a:endParaRPr lang="es-EC"/>
        </a:p>
      </dgm:t>
    </dgm:pt>
    <dgm:pt modelId="{890D9C6A-AC74-4176-A582-10415C4352EC}" type="pres">
      <dgm:prSet presAssocID="{5BB70131-9F94-4B0F-9C37-CB4EE113E08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58518A-9F87-4C4F-A56E-C3086FB341E8}" type="pres">
      <dgm:prSet presAssocID="{5BB70131-9F94-4B0F-9C37-CB4EE113E08A}" presName="dummy" presStyleCnt="0"/>
      <dgm:spPr/>
    </dgm:pt>
    <dgm:pt modelId="{6360D5AD-C964-461F-8CAE-2C798BCE6AAC}" type="pres">
      <dgm:prSet presAssocID="{37BF40EF-2A7E-42FD-8991-3E623D7FF1D7}" presName="sibTrans" presStyleLbl="sibTrans2D1" presStyleIdx="0" presStyleCnt="4"/>
      <dgm:spPr/>
      <dgm:t>
        <a:bodyPr/>
        <a:lstStyle/>
        <a:p>
          <a:endParaRPr lang="es-EC"/>
        </a:p>
      </dgm:t>
    </dgm:pt>
    <dgm:pt modelId="{155292FD-D45B-470A-A2BD-4273A3D70845}" type="pres">
      <dgm:prSet presAssocID="{36B0F69A-BE45-4012-ADF8-3271B44AFAA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47C13F-6F27-4CA4-B0EA-752434E3DE39}" type="pres">
      <dgm:prSet presAssocID="{36B0F69A-BE45-4012-ADF8-3271B44AFAA9}" presName="dummy" presStyleCnt="0"/>
      <dgm:spPr/>
    </dgm:pt>
    <dgm:pt modelId="{FFA82518-EA92-4752-8CF9-2380B2E90FAF}" type="pres">
      <dgm:prSet presAssocID="{23CF3016-205D-4B0C-87D8-6F1075975D2C}" presName="sibTrans" presStyleLbl="sibTrans2D1" presStyleIdx="1" presStyleCnt="4"/>
      <dgm:spPr/>
      <dgm:t>
        <a:bodyPr/>
        <a:lstStyle/>
        <a:p>
          <a:endParaRPr lang="es-EC"/>
        </a:p>
      </dgm:t>
    </dgm:pt>
    <dgm:pt modelId="{A17C6480-727C-447C-8B6E-B61845FCE305}" type="pres">
      <dgm:prSet presAssocID="{6E4B20B6-1F80-492E-A703-4BB8733B27A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08D791-AC27-4175-BD0A-A70C04C9E38D}" type="pres">
      <dgm:prSet presAssocID="{6E4B20B6-1F80-492E-A703-4BB8733B27A9}" presName="dummy" presStyleCnt="0"/>
      <dgm:spPr/>
    </dgm:pt>
    <dgm:pt modelId="{EC5DE18D-F1C9-4093-8025-F06C01B13571}" type="pres">
      <dgm:prSet presAssocID="{66C30DAE-BBB0-4B39-B062-3F86DEA95FF2}" presName="sibTrans" presStyleLbl="sibTrans2D1" presStyleIdx="2" presStyleCnt="4"/>
      <dgm:spPr/>
      <dgm:t>
        <a:bodyPr/>
        <a:lstStyle/>
        <a:p>
          <a:endParaRPr lang="es-EC"/>
        </a:p>
      </dgm:t>
    </dgm:pt>
    <dgm:pt modelId="{51967631-8613-4108-BE12-E1BEEA5F0E2A}" type="pres">
      <dgm:prSet presAssocID="{2E984238-BD29-4BD8-B62A-DA2A6383E43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267BA2-04BE-4CE3-B0D5-361E1ED67CD1}" type="pres">
      <dgm:prSet presAssocID="{2E984238-BD29-4BD8-B62A-DA2A6383E433}" presName="dummy" presStyleCnt="0"/>
      <dgm:spPr/>
    </dgm:pt>
    <dgm:pt modelId="{33694C41-569A-4F10-9BA7-7F655F9683D6}" type="pres">
      <dgm:prSet presAssocID="{59376A96-9C1C-4C5D-8E68-8C43786703D3}" presName="sibTrans" presStyleLbl="sibTrans2D1" presStyleIdx="3" presStyleCnt="4"/>
      <dgm:spPr/>
      <dgm:t>
        <a:bodyPr/>
        <a:lstStyle/>
        <a:p>
          <a:endParaRPr lang="es-EC"/>
        </a:p>
      </dgm:t>
    </dgm:pt>
  </dgm:ptLst>
  <dgm:cxnLst>
    <dgm:cxn modelId="{D6C7C1B9-91F4-4350-8A64-5654A87BCE1E}" type="presOf" srcId="{37BF40EF-2A7E-42FD-8991-3E623D7FF1D7}" destId="{6360D5AD-C964-461F-8CAE-2C798BCE6AAC}" srcOrd="0" destOrd="0" presId="urn:microsoft.com/office/officeart/2005/8/layout/radial6"/>
    <dgm:cxn modelId="{48041A37-C242-49BB-8163-444137EA560D}" type="presOf" srcId="{59376A96-9C1C-4C5D-8E68-8C43786703D3}" destId="{33694C41-569A-4F10-9BA7-7F655F9683D6}" srcOrd="0" destOrd="0" presId="urn:microsoft.com/office/officeart/2005/8/layout/radial6"/>
    <dgm:cxn modelId="{F72B015D-2626-4BC5-9BEE-9AE1F038F1FC}" type="presOf" srcId="{5BB70131-9F94-4B0F-9C37-CB4EE113E08A}" destId="{890D9C6A-AC74-4176-A582-10415C4352EC}" srcOrd="0" destOrd="0" presId="urn:microsoft.com/office/officeart/2005/8/layout/radial6"/>
    <dgm:cxn modelId="{C3952CA9-AB4F-43D6-93D3-8660CB31CCAB}" srcId="{D0B6BB18-53D3-481C-85BE-502E41C5799D}" destId="{235BC672-3BB5-4812-9C3C-981236172357}" srcOrd="0" destOrd="0" parTransId="{9AA195FD-9DC4-49E6-A4F8-173F9C020A8C}" sibTransId="{BF8CE4B8-F083-41C7-AB0E-1131668F8972}"/>
    <dgm:cxn modelId="{1B3E1825-E07A-4512-BE48-A175AD3BD674}" type="presOf" srcId="{D0B6BB18-53D3-481C-85BE-502E41C5799D}" destId="{C42844D4-19D1-40CF-82EA-0551312D616F}" srcOrd="0" destOrd="0" presId="urn:microsoft.com/office/officeart/2005/8/layout/radial6"/>
    <dgm:cxn modelId="{3125DE97-3C03-49E1-89BE-E08403F6C8FF}" type="presOf" srcId="{2E984238-BD29-4BD8-B62A-DA2A6383E433}" destId="{51967631-8613-4108-BE12-E1BEEA5F0E2A}" srcOrd="0" destOrd="0" presId="urn:microsoft.com/office/officeart/2005/8/layout/radial6"/>
    <dgm:cxn modelId="{7DB73082-AC1B-44B8-9D12-D58698C5C5E5}" type="presOf" srcId="{23CF3016-205D-4B0C-87D8-6F1075975D2C}" destId="{FFA82518-EA92-4752-8CF9-2380B2E90FAF}" srcOrd="0" destOrd="0" presId="urn:microsoft.com/office/officeart/2005/8/layout/radial6"/>
    <dgm:cxn modelId="{7F6579EC-5D5B-4145-B7D4-8E3B0AAD5AA3}" srcId="{235BC672-3BB5-4812-9C3C-981236172357}" destId="{36B0F69A-BE45-4012-ADF8-3271B44AFAA9}" srcOrd="1" destOrd="0" parTransId="{754424F6-344E-4298-806D-653FF0B7B650}" sibTransId="{23CF3016-205D-4B0C-87D8-6F1075975D2C}"/>
    <dgm:cxn modelId="{8E837539-3A86-44B1-888A-8153D3CADF17}" srcId="{235BC672-3BB5-4812-9C3C-981236172357}" destId="{6E4B20B6-1F80-492E-A703-4BB8733B27A9}" srcOrd="2" destOrd="0" parTransId="{1C4FE42B-16BD-410E-94EE-DCC08B0E43CD}" sibTransId="{66C30DAE-BBB0-4B39-B062-3F86DEA95FF2}"/>
    <dgm:cxn modelId="{7A3E9BCF-1BAA-4EC5-8BDC-513A66227918}" type="presOf" srcId="{66C30DAE-BBB0-4B39-B062-3F86DEA95FF2}" destId="{EC5DE18D-F1C9-4093-8025-F06C01B13571}" srcOrd="0" destOrd="0" presId="urn:microsoft.com/office/officeart/2005/8/layout/radial6"/>
    <dgm:cxn modelId="{80E84302-84A2-4844-B80C-FE7E9394A143}" srcId="{235BC672-3BB5-4812-9C3C-981236172357}" destId="{2E984238-BD29-4BD8-B62A-DA2A6383E433}" srcOrd="3" destOrd="0" parTransId="{51368AE2-F80A-4E02-8A22-E19238C6AEDE}" sibTransId="{59376A96-9C1C-4C5D-8E68-8C43786703D3}"/>
    <dgm:cxn modelId="{D1C73E2E-04F0-4043-84B2-B49F2B9FE9EB}" srcId="{235BC672-3BB5-4812-9C3C-981236172357}" destId="{5BB70131-9F94-4B0F-9C37-CB4EE113E08A}" srcOrd="0" destOrd="0" parTransId="{AEC730CB-D3F6-4823-B197-E355D119D3D9}" sibTransId="{37BF40EF-2A7E-42FD-8991-3E623D7FF1D7}"/>
    <dgm:cxn modelId="{87670A25-6C25-4DFA-A4D8-DD1EE9B01103}" type="presOf" srcId="{6E4B20B6-1F80-492E-A703-4BB8733B27A9}" destId="{A17C6480-727C-447C-8B6E-B61845FCE305}" srcOrd="0" destOrd="0" presId="urn:microsoft.com/office/officeart/2005/8/layout/radial6"/>
    <dgm:cxn modelId="{06C8288D-0F94-43E0-A8CD-D664D73FB81C}" type="presOf" srcId="{235BC672-3BB5-4812-9C3C-981236172357}" destId="{B6E4468D-39F0-4CB8-848A-3B9B57579C92}" srcOrd="0" destOrd="0" presId="urn:microsoft.com/office/officeart/2005/8/layout/radial6"/>
    <dgm:cxn modelId="{465B07A5-A505-45ED-92D2-D483454B1A1F}" type="presOf" srcId="{36B0F69A-BE45-4012-ADF8-3271B44AFAA9}" destId="{155292FD-D45B-470A-A2BD-4273A3D70845}" srcOrd="0" destOrd="0" presId="urn:microsoft.com/office/officeart/2005/8/layout/radial6"/>
    <dgm:cxn modelId="{4CA3F8BC-CD89-4B7B-89C6-56C8B4936497}" type="presParOf" srcId="{C42844D4-19D1-40CF-82EA-0551312D616F}" destId="{B6E4468D-39F0-4CB8-848A-3B9B57579C92}" srcOrd="0" destOrd="0" presId="urn:microsoft.com/office/officeart/2005/8/layout/radial6"/>
    <dgm:cxn modelId="{ED49FCAC-BC9F-4961-855F-9D64934DBE8A}" type="presParOf" srcId="{C42844D4-19D1-40CF-82EA-0551312D616F}" destId="{890D9C6A-AC74-4176-A582-10415C4352EC}" srcOrd="1" destOrd="0" presId="urn:microsoft.com/office/officeart/2005/8/layout/radial6"/>
    <dgm:cxn modelId="{7828030E-4BA9-40D7-82B2-E00A900DEC02}" type="presParOf" srcId="{C42844D4-19D1-40CF-82EA-0551312D616F}" destId="{9158518A-9F87-4C4F-A56E-C3086FB341E8}" srcOrd="2" destOrd="0" presId="urn:microsoft.com/office/officeart/2005/8/layout/radial6"/>
    <dgm:cxn modelId="{D9683FA5-099F-4D0E-8FAB-72E0FA951688}" type="presParOf" srcId="{C42844D4-19D1-40CF-82EA-0551312D616F}" destId="{6360D5AD-C964-461F-8CAE-2C798BCE6AAC}" srcOrd="3" destOrd="0" presId="urn:microsoft.com/office/officeart/2005/8/layout/radial6"/>
    <dgm:cxn modelId="{BB06321D-A800-49E5-AF18-82EB583E63D0}" type="presParOf" srcId="{C42844D4-19D1-40CF-82EA-0551312D616F}" destId="{155292FD-D45B-470A-A2BD-4273A3D70845}" srcOrd="4" destOrd="0" presId="urn:microsoft.com/office/officeart/2005/8/layout/radial6"/>
    <dgm:cxn modelId="{ED821752-9FD7-4182-81DE-46A2B8672823}" type="presParOf" srcId="{C42844D4-19D1-40CF-82EA-0551312D616F}" destId="{2B47C13F-6F27-4CA4-B0EA-752434E3DE39}" srcOrd="5" destOrd="0" presId="urn:microsoft.com/office/officeart/2005/8/layout/radial6"/>
    <dgm:cxn modelId="{3C61355C-AC23-4FAB-BBE5-AAAF332DDDF9}" type="presParOf" srcId="{C42844D4-19D1-40CF-82EA-0551312D616F}" destId="{FFA82518-EA92-4752-8CF9-2380B2E90FAF}" srcOrd="6" destOrd="0" presId="urn:microsoft.com/office/officeart/2005/8/layout/radial6"/>
    <dgm:cxn modelId="{0BF8496F-9C37-4E36-A247-4D609AFDB866}" type="presParOf" srcId="{C42844D4-19D1-40CF-82EA-0551312D616F}" destId="{A17C6480-727C-447C-8B6E-B61845FCE305}" srcOrd="7" destOrd="0" presId="urn:microsoft.com/office/officeart/2005/8/layout/radial6"/>
    <dgm:cxn modelId="{24412C56-A2C0-4C40-B3F2-F76369C61E0F}" type="presParOf" srcId="{C42844D4-19D1-40CF-82EA-0551312D616F}" destId="{7208D791-AC27-4175-BD0A-A70C04C9E38D}" srcOrd="8" destOrd="0" presId="urn:microsoft.com/office/officeart/2005/8/layout/radial6"/>
    <dgm:cxn modelId="{F2DDB7D8-1811-4273-82EF-02BEEC717A03}" type="presParOf" srcId="{C42844D4-19D1-40CF-82EA-0551312D616F}" destId="{EC5DE18D-F1C9-4093-8025-F06C01B13571}" srcOrd="9" destOrd="0" presId="urn:microsoft.com/office/officeart/2005/8/layout/radial6"/>
    <dgm:cxn modelId="{05C6B9FD-7B34-4033-A491-0721F7C4E369}" type="presParOf" srcId="{C42844D4-19D1-40CF-82EA-0551312D616F}" destId="{51967631-8613-4108-BE12-E1BEEA5F0E2A}" srcOrd="10" destOrd="0" presId="urn:microsoft.com/office/officeart/2005/8/layout/radial6"/>
    <dgm:cxn modelId="{DF060434-046D-4167-A0BA-983BB2573CD3}" type="presParOf" srcId="{C42844D4-19D1-40CF-82EA-0551312D616F}" destId="{F5267BA2-04BE-4CE3-B0D5-361E1ED67CD1}" srcOrd="11" destOrd="0" presId="urn:microsoft.com/office/officeart/2005/8/layout/radial6"/>
    <dgm:cxn modelId="{E81E18E5-ADE2-4CBD-A798-4350E4221B22}" type="presParOf" srcId="{C42844D4-19D1-40CF-82EA-0551312D616F}" destId="{33694C41-569A-4F10-9BA7-7F655F9683D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CCFD5-427B-4C7B-8FE7-463275F84FB8}">
      <dsp:nvSpPr>
        <dsp:cNvPr id="0" name=""/>
        <dsp:cNvSpPr/>
      </dsp:nvSpPr>
      <dsp:spPr>
        <a:xfrm>
          <a:off x="1524731" y="399588"/>
          <a:ext cx="5322831" cy="5322831"/>
        </a:xfrm>
        <a:prstGeom prst="pie">
          <a:avLst>
            <a:gd name="adj1" fmla="val 162000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elaxedModerately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chemeClr val="accent2">
                  <a:lumMod val="50000"/>
                </a:schemeClr>
              </a:solidFill>
            </a:rPr>
            <a:t>JUSTIFICACIÓN</a:t>
          </a:r>
          <a:endParaRPr lang="es-EC" sz="22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350268" y="1502808"/>
        <a:ext cx="1964378" cy="1457441"/>
      </dsp:txXfrm>
    </dsp:sp>
    <dsp:sp modelId="{16F02AA5-8A31-4800-8E30-03D15D180AC5}">
      <dsp:nvSpPr>
        <dsp:cNvPr id="0" name=""/>
        <dsp:cNvSpPr/>
      </dsp:nvSpPr>
      <dsp:spPr>
        <a:xfrm>
          <a:off x="1524731" y="578283"/>
          <a:ext cx="5322831" cy="5322831"/>
        </a:xfrm>
        <a:prstGeom prst="pie">
          <a:avLst>
            <a:gd name="adj1" fmla="val 0"/>
            <a:gd name="adj2" fmla="val 540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elaxedModerately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rgbClr val="002060"/>
              </a:solidFill>
            </a:rPr>
            <a:t>OBJETIVOS</a:t>
          </a:r>
          <a:endParaRPr lang="es-EC" sz="2200" kern="1200" dirty="0">
            <a:solidFill>
              <a:srgbClr val="002060"/>
            </a:solidFill>
          </a:endParaRPr>
        </a:p>
      </dsp:txBody>
      <dsp:txXfrm>
        <a:off x="4350268" y="3340453"/>
        <a:ext cx="1964378" cy="1457441"/>
      </dsp:txXfrm>
    </dsp:sp>
    <dsp:sp modelId="{CB6666CB-476A-43A9-9808-E5F21BD4A254}">
      <dsp:nvSpPr>
        <dsp:cNvPr id="0" name=""/>
        <dsp:cNvSpPr/>
      </dsp:nvSpPr>
      <dsp:spPr>
        <a:xfrm>
          <a:off x="1346036" y="578283"/>
          <a:ext cx="5322831" cy="5322831"/>
        </a:xfrm>
        <a:prstGeom prst="pie">
          <a:avLst>
            <a:gd name="adj1" fmla="val 5400000"/>
            <a:gd name="adj2" fmla="val 1080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elaxedModerately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chemeClr val="tx2">
                  <a:lumMod val="50000"/>
                </a:schemeClr>
              </a:solidFill>
            </a:rPr>
            <a:t>HIPÓTESIS</a:t>
          </a:r>
          <a:endParaRPr lang="es-EC" sz="2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878953" y="3340453"/>
        <a:ext cx="1964378" cy="1457441"/>
      </dsp:txXfrm>
    </dsp:sp>
    <dsp:sp modelId="{6CAC50B4-8BD1-4DD7-9F8E-2CF4E1E335A6}">
      <dsp:nvSpPr>
        <dsp:cNvPr id="0" name=""/>
        <dsp:cNvSpPr/>
      </dsp:nvSpPr>
      <dsp:spPr>
        <a:xfrm>
          <a:off x="1346036" y="399588"/>
          <a:ext cx="5322831" cy="5322831"/>
        </a:xfrm>
        <a:prstGeom prst="pie">
          <a:avLst>
            <a:gd name="adj1" fmla="val 10800000"/>
            <a:gd name="adj2" fmla="val 1620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elaxedModerately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PLANEAMIENTO DEL PROBLEMA</a:t>
          </a:r>
          <a:endParaRPr lang="es-EC" sz="22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878953" y="1502808"/>
        <a:ext cx="1964378" cy="1457441"/>
      </dsp:txXfrm>
    </dsp:sp>
    <dsp:sp modelId="{277F05F0-6E71-4D40-88EB-38F58FD905D6}">
      <dsp:nvSpPr>
        <dsp:cNvPr id="0" name=""/>
        <dsp:cNvSpPr/>
      </dsp:nvSpPr>
      <dsp:spPr>
        <a:xfrm>
          <a:off x="1195223" y="70080"/>
          <a:ext cx="5981848" cy="598184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1185A-D9DF-4E9B-81D0-3C3D28D7D52C}">
      <dsp:nvSpPr>
        <dsp:cNvPr id="0" name=""/>
        <dsp:cNvSpPr/>
      </dsp:nvSpPr>
      <dsp:spPr>
        <a:xfrm>
          <a:off x="1195223" y="248775"/>
          <a:ext cx="5981848" cy="598184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98952-1C09-4854-95E6-3728C1BAAED6}">
      <dsp:nvSpPr>
        <dsp:cNvPr id="0" name=""/>
        <dsp:cNvSpPr/>
      </dsp:nvSpPr>
      <dsp:spPr>
        <a:xfrm>
          <a:off x="1016528" y="248775"/>
          <a:ext cx="5981848" cy="598184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594A9-BFA9-4818-8EEE-98D74094A0E8}">
      <dsp:nvSpPr>
        <dsp:cNvPr id="0" name=""/>
        <dsp:cNvSpPr/>
      </dsp:nvSpPr>
      <dsp:spPr>
        <a:xfrm>
          <a:off x="1016528" y="70080"/>
          <a:ext cx="5981848" cy="5981848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DB0E6-ED83-48C7-A18C-834D40E71F64}">
      <dsp:nvSpPr>
        <dsp:cNvPr id="0" name=""/>
        <dsp:cNvSpPr/>
      </dsp:nvSpPr>
      <dsp:spPr>
        <a:xfrm>
          <a:off x="719622" y="0"/>
          <a:ext cx="5904656" cy="5904656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01174-D282-445E-9FE5-174081B40781}">
      <dsp:nvSpPr>
        <dsp:cNvPr id="0" name=""/>
        <dsp:cNvSpPr/>
      </dsp:nvSpPr>
      <dsp:spPr>
        <a:xfrm>
          <a:off x="3671950" y="591042"/>
          <a:ext cx="3838026" cy="10494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elaxedModerately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ACTIVIDADES FÍSICAS SON PLANIFICADAS</a:t>
          </a:r>
          <a:endParaRPr lang="es-EC" sz="1900" kern="1200" dirty="0"/>
        </a:p>
      </dsp:txBody>
      <dsp:txXfrm>
        <a:off x="3723180" y="642272"/>
        <a:ext cx="3735566" cy="947000"/>
      </dsp:txXfrm>
    </dsp:sp>
    <dsp:sp modelId="{7E498E93-982D-423D-A8CE-BF3BC45CE658}">
      <dsp:nvSpPr>
        <dsp:cNvPr id="0" name=""/>
        <dsp:cNvSpPr/>
      </dsp:nvSpPr>
      <dsp:spPr>
        <a:xfrm>
          <a:off x="3671950" y="1771685"/>
          <a:ext cx="3838026" cy="10494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  <a:scene3d>
          <a:camera prst="perspectiveRelaxedModerately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FORTALECER EL CUERPO</a:t>
          </a:r>
          <a:endParaRPr lang="es-EC" sz="1900" kern="1200" dirty="0"/>
        </a:p>
      </dsp:txBody>
      <dsp:txXfrm>
        <a:off x="3723180" y="1822915"/>
        <a:ext cx="3735566" cy="947000"/>
      </dsp:txXfrm>
    </dsp:sp>
    <dsp:sp modelId="{684FD75C-EDA0-45E6-9B1B-296D7D08946A}">
      <dsp:nvSpPr>
        <dsp:cNvPr id="0" name=""/>
        <dsp:cNvSpPr/>
      </dsp:nvSpPr>
      <dsp:spPr>
        <a:xfrm>
          <a:off x="3671950" y="2952327"/>
          <a:ext cx="3838026" cy="10494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  <a:scene3d>
          <a:camera prst="perspectiveRelaxedModerately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EXAMINAR LA PRÁCTICA EXISTENTE DE LA GIMNASIA UDT</a:t>
          </a:r>
          <a:endParaRPr lang="es-EC" sz="1900" kern="1200" dirty="0"/>
        </a:p>
      </dsp:txBody>
      <dsp:txXfrm>
        <a:off x="3723180" y="3003557"/>
        <a:ext cx="3735566" cy="947000"/>
      </dsp:txXfrm>
    </dsp:sp>
    <dsp:sp modelId="{043CA81C-9C1E-4764-9FA7-3E9922F7E1ED}">
      <dsp:nvSpPr>
        <dsp:cNvPr id="0" name=""/>
        <dsp:cNvSpPr/>
      </dsp:nvSpPr>
      <dsp:spPr>
        <a:xfrm>
          <a:off x="3671950" y="4132970"/>
          <a:ext cx="3838026" cy="10494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  <a:scene3d>
          <a:camera prst="perspectiveRelaxedModerately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MEJORAR EN  LA FORMACIÓN, CAPACITACIÓN Y ENTRENAMIENTO</a:t>
          </a:r>
          <a:endParaRPr lang="es-EC" sz="1900" kern="1200" dirty="0"/>
        </a:p>
      </dsp:txBody>
      <dsp:txXfrm>
        <a:off x="3723180" y="4184200"/>
        <a:ext cx="3735566" cy="947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49507-AE0C-460A-A023-5A48F6DC43C9}">
      <dsp:nvSpPr>
        <dsp:cNvPr id="0" name=""/>
        <dsp:cNvSpPr/>
      </dsp:nvSpPr>
      <dsp:spPr>
        <a:xfrm>
          <a:off x="331012" y="927"/>
          <a:ext cx="3363366" cy="8357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700" kern="1200" dirty="0" smtClean="0"/>
            <a:t>GENERALES</a:t>
          </a:r>
          <a:endParaRPr lang="es-EC" sz="4700" kern="1200" dirty="0"/>
        </a:p>
      </dsp:txBody>
      <dsp:txXfrm>
        <a:off x="355489" y="25404"/>
        <a:ext cx="3314412" cy="786758"/>
      </dsp:txXfrm>
    </dsp:sp>
    <dsp:sp modelId="{00DBDF7B-2906-4BAB-9723-9840A57DAF1E}">
      <dsp:nvSpPr>
        <dsp:cNvPr id="0" name=""/>
        <dsp:cNvSpPr/>
      </dsp:nvSpPr>
      <dsp:spPr>
        <a:xfrm>
          <a:off x="667349" y="836640"/>
          <a:ext cx="336336" cy="1261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1262"/>
              </a:lnTo>
              <a:lnTo>
                <a:pt x="336336" y="12612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C9FC48-5BB7-42BD-BE00-6B7110E26D8A}">
      <dsp:nvSpPr>
        <dsp:cNvPr id="0" name=""/>
        <dsp:cNvSpPr/>
      </dsp:nvSpPr>
      <dsp:spPr>
        <a:xfrm>
          <a:off x="1003685" y="1257060"/>
          <a:ext cx="2690693" cy="16816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Comparar y verificar resultados para su aplicación  en la Escuela Superior Militar “Eloy Alfaro”</a:t>
          </a:r>
          <a:endParaRPr lang="es-EC" sz="1500" kern="1200" dirty="0"/>
        </a:p>
      </dsp:txBody>
      <dsp:txXfrm>
        <a:off x="1052940" y="1306315"/>
        <a:ext cx="2592183" cy="1583173"/>
      </dsp:txXfrm>
    </dsp:sp>
    <dsp:sp modelId="{9AB46D54-3498-4EDF-8180-3E625BED0681}">
      <dsp:nvSpPr>
        <dsp:cNvPr id="0" name=""/>
        <dsp:cNvSpPr/>
      </dsp:nvSpPr>
      <dsp:spPr>
        <a:xfrm>
          <a:off x="667349" y="836640"/>
          <a:ext cx="336336" cy="3363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3366"/>
              </a:lnTo>
              <a:lnTo>
                <a:pt x="336336" y="336336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D2856-3A6A-4696-818B-73D0C144E947}">
      <dsp:nvSpPr>
        <dsp:cNvPr id="0" name=""/>
        <dsp:cNvSpPr/>
      </dsp:nvSpPr>
      <dsp:spPr>
        <a:xfrm>
          <a:off x="1003685" y="3359165"/>
          <a:ext cx="2690693" cy="16816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Analizar el rendimiento físico de los cadetes de primero, segundo, tercero y cuarto curso militar generados por la práctica de la Gimnasia UDT, junto con los beneficios, cualidades y fallas para cadetes varones y mujeres.</a:t>
          </a:r>
          <a:endParaRPr lang="es-EC" sz="1500" kern="1200" dirty="0"/>
        </a:p>
      </dsp:txBody>
      <dsp:txXfrm>
        <a:off x="1052940" y="3408420"/>
        <a:ext cx="2592183" cy="1583173"/>
      </dsp:txXfrm>
    </dsp:sp>
    <dsp:sp modelId="{862D48CB-16E2-40FD-88C9-BFC579756635}">
      <dsp:nvSpPr>
        <dsp:cNvPr id="0" name=""/>
        <dsp:cNvSpPr/>
      </dsp:nvSpPr>
      <dsp:spPr>
        <a:xfrm>
          <a:off x="4535220" y="927"/>
          <a:ext cx="3363366" cy="835712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700" kern="1200" dirty="0" smtClean="0"/>
            <a:t>ESPECIFICOS</a:t>
          </a:r>
          <a:endParaRPr lang="es-EC" sz="4700" kern="1200" dirty="0"/>
        </a:p>
      </dsp:txBody>
      <dsp:txXfrm>
        <a:off x="4559697" y="25404"/>
        <a:ext cx="3314412" cy="786758"/>
      </dsp:txXfrm>
    </dsp:sp>
    <dsp:sp modelId="{A74D4085-0DCD-4F15-A013-570060F565F4}">
      <dsp:nvSpPr>
        <dsp:cNvPr id="0" name=""/>
        <dsp:cNvSpPr/>
      </dsp:nvSpPr>
      <dsp:spPr>
        <a:xfrm>
          <a:off x="4871557" y="836640"/>
          <a:ext cx="336336" cy="1261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1262"/>
              </a:lnTo>
              <a:lnTo>
                <a:pt x="336336" y="12612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EABD13-A72F-4941-9C59-6E1FE793ACFA}">
      <dsp:nvSpPr>
        <dsp:cNvPr id="0" name=""/>
        <dsp:cNvSpPr/>
      </dsp:nvSpPr>
      <dsp:spPr>
        <a:xfrm>
          <a:off x="5207894" y="1257060"/>
          <a:ext cx="2690693" cy="16816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Establecer con cadetes de primer curso militar la necesidad de la implementación de la gimnasia UDT para mejorar su estado físico dentro de la Escuela Superior Militar  “Eloy Alfaro”.</a:t>
          </a:r>
          <a:endParaRPr lang="es-EC" sz="1500" kern="1200" dirty="0"/>
        </a:p>
      </dsp:txBody>
      <dsp:txXfrm>
        <a:off x="5257149" y="1306315"/>
        <a:ext cx="2592183" cy="1583173"/>
      </dsp:txXfrm>
    </dsp:sp>
    <dsp:sp modelId="{43AAFF92-3A29-43A0-96D7-87E7387E67A4}">
      <dsp:nvSpPr>
        <dsp:cNvPr id="0" name=""/>
        <dsp:cNvSpPr/>
      </dsp:nvSpPr>
      <dsp:spPr>
        <a:xfrm>
          <a:off x="4871557" y="836640"/>
          <a:ext cx="336336" cy="3363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3366"/>
              </a:lnTo>
              <a:lnTo>
                <a:pt x="336336" y="336336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09962E-274E-4B21-836C-F2D794861B44}">
      <dsp:nvSpPr>
        <dsp:cNvPr id="0" name=""/>
        <dsp:cNvSpPr/>
      </dsp:nvSpPr>
      <dsp:spPr>
        <a:xfrm>
          <a:off x="5207894" y="3359165"/>
          <a:ext cx="2690693" cy="16816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/>
            <a:t>Realizar un documento en donde quede por escrito todos los pasos de la gimnasia y los beneficios que logra nuestro cuerpo.</a:t>
          </a:r>
          <a:endParaRPr lang="es-EC" sz="1500" kern="1200" dirty="0"/>
        </a:p>
      </dsp:txBody>
      <dsp:txXfrm>
        <a:off x="5257149" y="3408420"/>
        <a:ext cx="2592183" cy="15831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FCF4-82D6-4E48-BBF9-B280F0213AE5}" type="datetimeFigureOut">
              <a:rPr lang="es-EC" smtClean="0"/>
              <a:pPr/>
              <a:t>21/06/2017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C400-4611-4094-92C4-F64AA129B67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FCF4-82D6-4E48-BBF9-B280F0213AE5}" type="datetimeFigureOut">
              <a:rPr lang="es-EC" smtClean="0"/>
              <a:pPr/>
              <a:t>21/06/2017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C400-4611-4094-92C4-F64AA129B67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FCF4-82D6-4E48-BBF9-B280F0213AE5}" type="datetimeFigureOut">
              <a:rPr lang="es-EC" smtClean="0"/>
              <a:pPr/>
              <a:t>21/06/2017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C400-4611-4094-92C4-F64AA129B67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FCF4-82D6-4E48-BBF9-B280F0213AE5}" type="datetimeFigureOut">
              <a:rPr lang="es-EC" smtClean="0"/>
              <a:pPr/>
              <a:t>21/06/2017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C400-4611-4094-92C4-F64AA129B67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FCF4-82D6-4E48-BBF9-B280F0213AE5}" type="datetimeFigureOut">
              <a:rPr lang="es-EC" smtClean="0"/>
              <a:pPr/>
              <a:t>21/06/2017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C400-4611-4094-92C4-F64AA129B67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FCF4-82D6-4E48-BBF9-B280F0213AE5}" type="datetimeFigureOut">
              <a:rPr lang="es-EC" smtClean="0"/>
              <a:pPr/>
              <a:t>21/06/2017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C400-4611-4094-92C4-F64AA129B67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FCF4-82D6-4E48-BBF9-B280F0213AE5}" type="datetimeFigureOut">
              <a:rPr lang="es-EC" smtClean="0"/>
              <a:pPr/>
              <a:t>21/06/2017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C400-4611-4094-92C4-F64AA129B67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FCF4-82D6-4E48-BBF9-B280F0213AE5}" type="datetimeFigureOut">
              <a:rPr lang="es-EC" smtClean="0"/>
              <a:pPr/>
              <a:t>21/06/2017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C400-4611-4094-92C4-F64AA129B67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FCF4-82D6-4E48-BBF9-B280F0213AE5}" type="datetimeFigureOut">
              <a:rPr lang="es-EC" smtClean="0"/>
              <a:pPr/>
              <a:t>21/06/2017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C400-4611-4094-92C4-F64AA129B67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FCF4-82D6-4E48-BBF9-B280F0213AE5}" type="datetimeFigureOut">
              <a:rPr lang="es-EC" smtClean="0"/>
              <a:pPr/>
              <a:t>21/06/2017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C400-4611-4094-92C4-F64AA129B67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FCF4-82D6-4E48-BBF9-B280F0213AE5}" type="datetimeFigureOut">
              <a:rPr lang="es-EC" smtClean="0"/>
              <a:pPr/>
              <a:t>21/06/2017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C400-4611-4094-92C4-F64AA129B67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FCF4-82D6-4E48-BBF9-B280F0213AE5}" type="datetimeFigureOut">
              <a:rPr lang="es-EC" smtClean="0"/>
              <a:pPr/>
              <a:t>21/06/2017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0C400-4611-4094-92C4-F64AA129B67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71600" y="2825641"/>
            <a:ext cx="7200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es-EC" sz="8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GIMNASIA UDT </a:t>
            </a:r>
          </a:p>
        </p:txBody>
      </p:sp>
      <p:sp>
        <p:nvSpPr>
          <p:cNvPr id="3" name="2 Flecha derecha"/>
          <p:cNvSpPr/>
          <p:nvPr/>
        </p:nvSpPr>
        <p:spPr>
          <a:xfrm>
            <a:off x="8604448" y="116632"/>
            <a:ext cx="432048" cy="21602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260648"/>
          <a:ext cx="822960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Flecha derecha"/>
          <p:cNvSpPr/>
          <p:nvPr/>
        </p:nvSpPr>
        <p:spPr>
          <a:xfrm>
            <a:off x="8604448" y="116632"/>
            <a:ext cx="432048" cy="21602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764704"/>
          <a:ext cx="82296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Flecha derecha"/>
          <p:cNvSpPr/>
          <p:nvPr/>
        </p:nvSpPr>
        <p:spPr>
          <a:xfrm>
            <a:off x="8604448" y="116632"/>
            <a:ext cx="432048" cy="21602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Rectángulo"/>
          <p:cNvSpPr/>
          <p:nvPr/>
        </p:nvSpPr>
        <p:spPr>
          <a:xfrm>
            <a:off x="2336676" y="-27384"/>
            <a:ext cx="4470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JUSTIFICACIÓN</a:t>
            </a:r>
            <a:endParaRPr lang="es-EC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021907"/>
          </a:xfrm>
          <a:solidFill>
            <a:schemeClr val="accent6">
              <a:lumMod val="75000"/>
              <a:alpha val="54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es-EC" dirty="0" smtClean="0"/>
              <a:t>	Dentro de la Escuela Superior Militar “Eloy Alfaro” se realiza la actividad física  donde el cadete se fortalece de forma exigente con entrenamiento continuo y progresivo de formas diferentes y una de estas formas es la gimnasia U.D.T. proveniente de los Estados Unidos. Aplicando esta gimnasia  de manera correcta el cadete fortalece todo el cuerpo de manera integral.</a:t>
            </a:r>
          </a:p>
          <a:p>
            <a:pPr algn="just">
              <a:buNone/>
            </a:pPr>
            <a:r>
              <a:rPr lang="es-EC" dirty="0" smtClean="0"/>
              <a:t> </a:t>
            </a:r>
          </a:p>
          <a:p>
            <a:pPr algn="just">
              <a:buNone/>
            </a:pPr>
            <a:r>
              <a:rPr lang="es-EC" dirty="0" smtClean="0"/>
              <a:t>	Esta gimnasia exige bastante esfuerzo para desarrollar  fuerza, es ahí donde el cadete debe llegar a darse  cuenta de la verdadera valoración que tiene  realizar esta gimnasia de la manera más consciente que pueda  conseguir el fin deseado.</a:t>
            </a:r>
          </a:p>
          <a:p>
            <a:pPr algn="just">
              <a:buNone/>
            </a:pPr>
            <a:r>
              <a:rPr lang="es-EC" dirty="0" smtClean="0"/>
              <a:t> </a:t>
            </a:r>
          </a:p>
          <a:p>
            <a:pPr algn="just">
              <a:buNone/>
            </a:pPr>
            <a:r>
              <a:rPr lang="es-EC" dirty="0" smtClean="0"/>
              <a:t>	En  Escuela Superior Militar “Eloy Alfaro”  el futuro oficial debe constituirse en el ejemplo de todos sus subordinados, para que siempre se coloque a la cabeza en cualquier tipo de actividad con el personal que se encuentre a su mando.</a:t>
            </a:r>
          </a:p>
          <a:p>
            <a:pPr algn="just">
              <a:buNone/>
            </a:pPr>
            <a:r>
              <a:rPr lang="es-EC" dirty="0" smtClean="0"/>
              <a:t> </a:t>
            </a:r>
          </a:p>
          <a:p>
            <a:pPr algn="just">
              <a:buNone/>
            </a:pPr>
            <a:r>
              <a:rPr lang="es-EC" dirty="0" smtClean="0"/>
              <a:t>	Es verdaderamente grande la incidencia que tiene primero la actividad física dentro de la escuela y más aun cuando se llevo al cavo la gimnasia UDT.</a:t>
            </a:r>
          </a:p>
          <a:p>
            <a:pPr algn="just">
              <a:buNone/>
            </a:pP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323528" y="116632"/>
            <a:ext cx="8496944" cy="1800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PLANTEAMIENTO DEL PROBLEMA</a:t>
            </a:r>
            <a:endParaRPr lang="es-EC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8604448" y="116632"/>
            <a:ext cx="432048" cy="21602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229600" cy="5041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76065" y="-27384"/>
            <a:ext cx="89604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OBJETIVOS DE LA  INVESTIGACIÓN</a:t>
            </a:r>
            <a:endParaRPr lang="es-EC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8604448" y="116632"/>
            <a:ext cx="432048" cy="21602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0" y="188640"/>
          <a:ext cx="8625136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3001442" y="332656"/>
            <a:ext cx="3141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HIPÓTESIS</a:t>
            </a:r>
            <a:endParaRPr lang="es-EC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8604448" y="116632"/>
            <a:ext cx="432048" cy="21602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23528" y="332656"/>
          <a:ext cx="850728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Flecha derecha"/>
          <p:cNvSpPr/>
          <p:nvPr/>
        </p:nvSpPr>
        <p:spPr>
          <a:xfrm>
            <a:off x="8604448" y="116632"/>
            <a:ext cx="432048" cy="21602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79512" y="724441"/>
          <a:ext cx="8784973" cy="5944921"/>
        </p:xfrm>
        <a:graphic>
          <a:graphicData uri="http://schemas.openxmlformats.org/drawingml/2006/table">
            <a:tbl>
              <a:tblPr/>
              <a:tblGrid>
                <a:gridCol w="208066"/>
                <a:gridCol w="1872587"/>
                <a:gridCol w="335216"/>
                <a:gridCol w="335216"/>
                <a:gridCol w="335216"/>
                <a:gridCol w="335216"/>
                <a:gridCol w="335216"/>
                <a:gridCol w="335216"/>
                <a:gridCol w="335216"/>
                <a:gridCol w="335216"/>
                <a:gridCol w="335216"/>
                <a:gridCol w="335216"/>
                <a:gridCol w="335216"/>
                <a:gridCol w="335216"/>
                <a:gridCol w="335216"/>
                <a:gridCol w="335216"/>
                <a:gridCol w="335216"/>
                <a:gridCol w="335216"/>
                <a:gridCol w="335216"/>
                <a:gridCol w="335216"/>
                <a:gridCol w="335216"/>
                <a:gridCol w="335216"/>
              </a:tblGrid>
              <a:tr h="141549">
                <a:tc gridSpan="22">
                  <a:txBody>
                    <a:bodyPr/>
                    <a:lstStyle/>
                    <a:p>
                      <a:pPr algn="ct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TABLA U.D.T.</a:t>
                      </a:r>
                    </a:p>
                  </a:txBody>
                  <a:tcPr marL="5474" marR="5474" marT="54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23476"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EJERCICIOS/SEMANAS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W1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W2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W3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W4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W6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W7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W8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W9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W11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W12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W13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W14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W16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W17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W18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W19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POLICHINELAS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6">
                  <a:txBody>
                    <a:bodyPr/>
                    <a:lstStyle/>
                    <a:p>
                      <a:pPr algn="ct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6">
                  <a:txBody>
                    <a:bodyPr/>
                    <a:lstStyle/>
                    <a:p>
                      <a:pPr algn="ct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MEDIAS POLICHINELAS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ROTACION TRONCO PARADO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ROTACION TRONCO SENTADO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PECHO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ESTIRAR BRAZOS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PECHO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ESTIRAR BRAZOS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PECHO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MOLINO DE VIENTO 4T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PECHO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MOLINO DE VIENTO 2T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DIAMANTE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ESTIRAR BRAZOS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DIAMANTE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ROTACION TRONCO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DIAMANTE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RECOGER CEREZAS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JAPONESAS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ROTACION DEL TRONCO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JAPONESAS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AFLOJAMIENTO DEL NADADOR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ABDOMINALES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MEDIAS ABDOMINALES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RECOGER Y ESTIRAR PIERNAS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PLAYERAS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ESTIRAMIENTO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VISAGRAS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ROTACION DEL TRONCO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TORNADO/SENTADO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ELEVACION DE PIERNAS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AFLOJAMIENTO/IGUANA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ROTACION DEL TRONCO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TIJERAS/ACOSTADO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ABRIR Y CERRAR PIERNAS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ROTACION DEL CUELLO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RECOJE CEREZAS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TIJERAS/SENTADOS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GOLPES EN EL ESTOMAGO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ROL HACIA ATRÁS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CALAMBRE CHINO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30"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40"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50"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60"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60"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60"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30"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60"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70"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80"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90"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100"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110"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110"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120"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120"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130"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140"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SALTO LIBRE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30"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40"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50"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60"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60"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60"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30"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60"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70"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80"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90"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100"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110"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110"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120"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120"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130"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140"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ATRAPA CONEJO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CONSTRUCTOR DEL CUERPO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BARRAS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76"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PARALELAS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474" marR="5474" marT="5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323528" y="-171400"/>
            <a:ext cx="84235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SECUENCIA DE LA GIMNASIA</a:t>
            </a:r>
            <a:endParaRPr lang="es-EC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8604448" y="116632"/>
            <a:ext cx="432048" cy="21602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0"/>
          <a:ext cx="8229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Flecha derecha"/>
          <p:cNvSpPr/>
          <p:nvPr/>
        </p:nvSpPr>
        <p:spPr>
          <a:xfrm>
            <a:off x="8604448" y="116632"/>
            <a:ext cx="432048" cy="21602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Llamada rectangular"/>
          <p:cNvSpPr/>
          <p:nvPr/>
        </p:nvSpPr>
        <p:spPr>
          <a:xfrm>
            <a:off x="7524328" y="5301208"/>
            <a:ext cx="1368152" cy="1224136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PREGUNTAS MÁS RELEVANTES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1450</Words>
  <Application>Microsoft Office PowerPoint</Application>
  <PresentationFormat>Presentación en pantalla (4:3)</PresentationFormat>
  <Paragraphs>991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</dc:creator>
  <cp:lastModifiedBy>Josimar Bravo</cp:lastModifiedBy>
  <cp:revision>30</cp:revision>
  <dcterms:created xsi:type="dcterms:W3CDTF">2011-06-30T02:47:23Z</dcterms:created>
  <dcterms:modified xsi:type="dcterms:W3CDTF">2017-06-21T16:16:29Z</dcterms:modified>
</cp:coreProperties>
</file>