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FFFF"/>
    <a:srgbClr val="FF9966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4660"/>
  </p:normalViewPr>
  <p:slideViewPr>
    <p:cSldViewPr>
      <p:cViewPr varScale="1">
        <p:scale>
          <a:sx n="75" d="100"/>
          <a:sy n="75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22103-5CEB-49CA-9C62-7AB58CCF5A57}" type="doc">
      <dgm:prSet loTypeId="urn:microsoft.com/office/officeart/2005/8/layout/arrow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C0AEBE-4257-4E54-A1A7-5201417010AC}">
      <dgm:prSet custT="1"/>
      <dgm:spPr/>
      <dgm:t>
        <a:bodyPr/>
        <a:lstStyle/>
        <a:p>
          <a:pPr rtl="0"/>
          <a:r>
            <a:rPr lang="es-ES" sz="2400" b="1" i="1" u="sng" baseline="0" dirty="0" smtClean="0">
              <a:solidFill>
                <a:srgbClr val="FF0000"/>
              </a:solidFill>
            </a:rPr>
            <a:t>COMEDOR</a:t>
          </a:r>
          <a:endParaRPr lang="es-ES" sz="2500" b="1" i="1" u="sng" dirty="0">
            <a:solidFill>
              <a:srgbClr val="FF0000"/>
            </a:solidFill>
          </a:endParaRPr>
        </a:p>
      </dgm:t>
    </dgm:pt>
    <dgm:pt modelId="{5FDBC5EE-0FC1-4834-A29E-2808D8E4C806}" type="parTrans" cxnId="{DBB8AD24-A1E3-4F89-A04B-302309452FAE}">
      <dgm:prSet/>
      <dgm:spPr/>
      <dgm:t>
        <a:bodyPr/>
        <a:lstStyle/>
        <a:p>
          <a:endParaRPr lang="es-ES"/>
        </a:p>
      </dgm:t>
    </dgm:pt>
    <dgm:pt modelId="{04DDD243-DD19-492C-8839-2C2C4D3016F4}" type="sibTrans" cxnId="{DBB8AD24-A1E3-4F89-A04B-302309452FAE}">
      <dgm:prSet/>
      <dgm:spPr/>
      <dgm:t>
        <a:bodyPr/>
        <a:lstStyle/>
        <a:p>
          <a:endParaRPr lang="es-ES"/>
        </a:p>
      </dgm:t>
    </dgm:pt>
    <dgm:pt modelId="{E19857C4-DDDD-4F45-AC13-6673231920F3}">
      <dgm:prSet/>
      <dgm:spPr/>
      <dgm:t>
        <a:bodyPr/>
        <a:lstStyle/>
        <a:p>
          <a:pPr rtl="0"/>
          <a:r>
            <a:rPr lang="es-ES" b="1" i="1" u="sng" baseline="0" dirty="0" smtClean="0">
              <a:solidFill>
                <a:srgbClr val="FF0000"/>
              </a:solidFill>
            </a:rPr>
            <a:t>CANTINA</a:t>
          </a:r>
          <a:endParaRPr lang="es-ES" b="1" i="1" u="sng" dirty="0">
            <a:solidFill>
              <a:srgbClr val="FF0000"/>
            </a:solidFill>
          </a:endParaRPr>
        </a:p>
      </dgm:t>
    </dgm:pt>
    <dgm:pt modelId="{348C639A-9404-4BDF-A5E5-5A717EB8E858}" type="parTrans" cxnId="{27769ADB-EC01-425C-91FB-8FDA4FA61918}">
      <dgm:prSet/>
      <dgm:spPr/>
      <dgm:t>
        <a:bodyPr/>
        <a:lstStyle/>
        <a:p>
          <a:endParaRPr lang="es-ES"/>
        </a:p>
      </dgm:t>
    </dgm:pt>
    <dgm:pt modelId="{4AA4A7B0-A14A-44EE-9CBB-808F8FDACC92}" type="sibTrans" cxnId="{27769ADB-EC01-425C-91FB-8FDA4FA61918}">
      <dgm:prSet/>
      <dgm:spPr/>
      <dgm:t>
        <a:bodyPr/>
        <a:lstStyle/>
        <a:p>
          <a:endParaRPr lang="es-ES"/>
        </a:p>
      </dgm:t>
    </dgm:pt>
    <dgm:pt modelId="{F75C268A-3079-472E-9B1D-2BBCC007A312}" type="pres">
      <dgm:prSet presAssocID="{09622103-5CEB-49CA-9C62-7AB58CCF5A5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1432DE-FE4E-40A9-8501-78A125429E8B}" type="pres">
      <dgm:prSet presAssocID="{09622103-5CEB-49CA-9C62-7AB58CCF5A57}" presName="divider" presStyleLbl="fgShp" presStyleIdx="0" presStyleCnt="1"/>
      <dgm:spPr/>
    </dgm:pt>
    <dgm:pt modelId="{426AEF94-37F9-413A-83A7-F9D266B2482F}" type="pres">
      <dgm:prSet presAssocID="{8AC0AEBE-4257-4E54-A1A7-5201417010AC}" presName="downArrow" presStyleLbl="node1" presStyleIdx="0" presStyleCnt="2"/>
      <dgm:spPr/>
    </dgm:pt>
    <dgm:pt modelId="{F8E2EB87-E48B-4BFE-AAA8-FEE5B59EBAA3}" type="pres">
      <dgm:prSet presAssocID="{8AC0AEBE-4257-4E54-A1A7-5201417010A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88A14F-0210-4DC8-9644-9E896F32FC81}" type="pres">
      <dgm:prSet presAssocID="{E19857C4-DDDD-4F45-AC13-6673231920F3}" presName="upArrow" presStyleLbl="node1" presStyleIdx="1" presStyleCnt="2"/>
      <dgm:spPr/>
    </dgm:pt>
    <dgm:pt modelId="{36F6949F-A4A3-4622-B94D-04CA749E8DC6}" type="pres">
      <dgm:prSet presAssocID="{E19857C4-DDDD-4F45-AC13-6673231920F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471F06-7900-4666-A9D0-F0F317588AE6}" type="presOf" srcId="{09622103-5CEB-49CA-9C62-7AB58CCF5A57}" destId="{F75C268A-3079-472E-9B1D-2BBCC007A312}" srcOrd="0" destOrd="0" presId="urn:microsoft.com/office/officeart/2005/8/layout/arrow3"/>
    <dgm:cxn modelId="{647506A1-99F1-4CBE-AA96-8F4518536765}" type="presOf" srcId="{E19857C4-DDDD-4F45-AC13-6673231920F3}" destId="{36F6949F-A4A3-4622-B94D-04CA749E8DC6}" srcOrd="0" destOrd="0" presId="urn:microsoft.com/office/officeart/2005/8/layout/arrow3"/>
    <dgm:cxn modelId="{27769ADB-EC01-425C-91FB-8FDA4FA61918}" srcId="{09622103-5CEB-49CA-9C62-7AB58CCF5A57}" destId="{E19857C4-DDDD-4F45-AC13-6673231920F3}" srcOrd="1" destOrd="0" parTransId="{348C639A-9404-4BDF-A5E5-5A717EB8E858}" sibTransId="{4AA4A7B0-A14A-44EE-9CBB-808F8FDACC92}"/>
    <dgm:cxn modelId="{091AECD2-7C81-4F51-94D6-6F85B7F745C0}" type="presOf" srcId="{8AC0AEBE-4257-4E54-A1A7-5201417010AC}" destId="{F8E2EB87-E48B-4BFE-AAA8-FEE5B59EBAA3}" srcOrd="0" destOrd="0" presId="urn:microsoft.com/office/officeart/2005/8/layout/arrow3"/>
    <dgm:cxn modelId="{DBB8AD24-A1E3-4F89-A04B-302309452FAE}" srcId="{09622103-5CEB-49CA-9C62-7AB58CCF5A57}" destId="{8AC0AEBE-4257-4E54-A1A7-5201417010AC}" srcOrd="0" destOrd="0" parTransId="{5FDBC5EE-0FC1-4834-A29E-2808D8E4C806}" sibTransId="{04DDD243-DD19-492C-8839-2C2C4D3016F4}"/>
    <dgm:cxn modelId="{1DFBFF5A-82FA-4E50-AD26-C845B9EC33A3}" type="presParOf" srcId="{F75C268A-3079-472E-9B1D-2BBCC007A312}" destId="{C61432DE-FE4E-40A9-8501-78A125429E8B}" srcOrd="0" destOrd="0" presId="urn:microsoft.com/office/officeart/2005/8/layout/arrow3"/>
    <dgm:cxn modelId="{62F8EBEA-F49B-43C0-94BF-4E3649476180}" type="presParOf" srcId="{F75C268A-3079-472E-9B1D-2BBCC007A312}" destId="{426AEF94-37F9-413A-83A7-F9D266B2482F}" srcOrd="1" destOrd="0" presId="urn:microsoft.com/office/officeart/2005/8/layout/arrow3"/>
    <dgm:cxn modelId="{0542E624-8968-4550-A493-CE785167D622}" type="presParOf" srcId="{F75C268A-3079-472E-9B1D-2BBCC007A312}" destId="{F8E2EB87-E48B-4BFE-AAA8-FEE5B59EBAA3}" srcOrd="2" destOrd="0" presId="urn:microsoft.com/office/officeart/2005/8/layout/arrow3"/>
    <dgm:cxn modelId="{ED81DBB2-62B7-4173-9684-76FFCE5B99E7}" type="presParOf" srcId="{F75C268A-3079-472E-9B1D-2BBCC007A312}" destId="{2788A14F-0210-4DC8-9644-9E896F32FC81}" srcOrd="3" destOrd="0" presId="urn:microsoft.com/office/officeart/2005/8/layout/arrow3"/>
    <dgm:cxn modelId="{56B7557A-37FC-4720-BD9F-370E450EC9AD}" type="presParOf" srcId="{F75C268A-3079-472E-9B1D-2BBCC007A312}" destId="{36F6949F-A4A3-4622-B94D-04CA749E8DC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01A8BE-DD99-4D60-90CF-BACD8DBD6293}" type="doc">
      <dgm:prSet loTypeId="urn:microsoft.com/office/officeart/2005/8/layout/cycle2" loCatId="cycle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47586172-387A-4186-8144-C04ED741ADDB}">
      <dgm:prSet custT="1"/>
      <dgm:spPr/>
      <dgm:t>
        <a:bodyPr/>
        <a:lstStyle/>
        <a:p>
          <a:pPr rtl="0"/>
          <a:r>
            <a:rPr lang="es-ES" sz="2000" baseline="0" dirty="0" smtClean="0"/>
            <a:t>CUALITATIVO</a:t>
          </a:r>
          <a:endParaRPr lang="es-ES" sz="2000" dirty="0"/>
        </a:p>
      </dgm:t>
    </dgm:pt>
    <dgm:pt modelId="{92B6B868-E06E-444B-A142-646DB42134AE}" type="parTrans" cxnId="{DD44B89C-729B-4850-B64A-1B209DBE81F9}">
      <dgm:prSet/>
      <dgm:spPr/>
      <dgm:t>
        <a:bodyPr/>
        <a:lstStyle/>
        <a:p>
          <a:endParaRPr lang="es-ES"/>
        </a:p>
      </dgm:t>
    </dgm:pt>
    <dgm:pt modelId="{0E783431-E1A9-41AC-BA72-C4E9060EF812}" type="sibTrans" cxnId="{DD44B89C-729B-4850-B64A-1B209DBE81F9}">
      <dgm:prSet/>
      <dgm:spPr/>
      <dgm:t>
        <a:bodyPr/>
        <a:lstStyle/>
        <a:p>
          <a:endParaRPr lang="es-ES"/>
        </a:p>
      </dgm:t>
    </dgm:pt>
    <dgm:pt modelId="{D0C24868-5312-474C-A9D6-7FDDF89D3671}">
      <dgm:prSet custT="1"/>
      <dgm:spPr/>
      <dgm:t>
        <a:bodyPr/>
        <a:lstStyle/>
        <a:p>
          <a:pPr rtl="0"/>
          <a:r>
            <a:rPr lang="es-ES" sz="1800" baseline="0" dirty="0" smtClean="0"/>
            <a:t>CUANTITATIVO</a:t>
          </a:r>
          <a:endParaRPr lang="es-ES" sz="1800" dirty="0"/>
        </a:p>
      </dgm:t>
    </dgm:pt>
    <dgm:pt modelId="{2F48A83F-0AD4-4A21-8EC0-DFDF4E3E39BA}" type="parTrans" cxnId="{43F8142C-4914-42FE-86DA-AC19AE6D30D7}">
      <dgm:prSet/>
      <dgm:spPr/>
      <dgm:t>
        <a:bodyPr/>
        <a:lstStyle/>
        <a:p>
          <a:endParaRPr lang="es-ES"/>
        </a:p>
      </dgm:t>
    </dgm:pt>
    <dgm:pt modelId="{0E2F0BAB-81C2-4BF4-A314-E9DCA8E6B8CB}" type="sibTrans" cxnId="{43F8142C-4914-42FE-86DA-AC19AE6D30D7}">
      <dgm:prSet/>
      <dgm:spPr/>
      <dgm:t>
        <a:bodyPr/>
        <a:lstStyle/>
        <a:p>
          <a:endParaRPr lang="es-ES"/>
        </a:p>
      </dgm:t>
    </dgm:pt>
    <dgm:pt modelId="{90ABF68E-6BB3-40F8-889F-5CC9CF1769F2}" type="pres">
      <dgm:prSet presAssocID="{EF01A8BE-DD99-4D60-90CF-BACD8DBD62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9EA32B-05A5-466E-BC91-8CCF39224863}" type="pres">
      <dgm:prSet presAssocID="{47586172-387A-4186-8144-C04ED741ADD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ECDAED-2DAE-4C9B-BB75-A7F1A5CE81F4}" type="pres">
      <dgm:prSet presAssocID="{0E783431-E1A9-41AC-BA72-C4E9060EF81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1D61A39-2B1F-4425-8575-5458B78C0717}" type="pres">
      <dgm:prSet presAssocID="{0E783431-E1A9-41AC-BA72-C4E9060EF81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9E981A9A-4958-495F-AE19-47289315477C}" type="pres">
      <dgm:prSet presAssocID="{D0C24868-5312-474C-A9D6-7FDDF89D367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C83BEC-ED20-41DF-B793-D77527470DB6}" type="pres">
      <dgm:prSet presAssocID="{0E2F0BAB-81C2-4BF4-A314-E9DCA8E6B8C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670B1333-2FFE-461B-89EE-D1AF2DE7C84C}" type="pres">
      <dgm:prSet presAssocID="{0E2F0BAB-81C2-4BF4-A314-E9DCA8E6B8CB}" presName="connectorText" presStyleLbl="sibTrans2D1" presStyleIdx="1" presStyleCnt="2"/>
      <dgm:spPr/>
      <dgm:t>
        <a:bodyPr/>
        <a:lstStyle/>
        <a:p>
          <a:endParaRPr lang="es-ES"/>
        </a:p>
      </dgm:t>
    </dgm:pt>
  </dgm:ptLst>
  <dgm:cxnLst>
    <dgm:cxn modelId="{3C5F4D3B-96A0-4F43-A927-2B1C9C1B051C}" type="presOf" srcId="{47586172-387A-4186-8144-C04ED741ADDB}" destId="{429EA32B-05A5-466E-BC91-8CCF39224863}" srcOrd="0" destOrd="0" presId="urn:microsoft.com/office/officeart/2005/8/layout/cycle2"/>
    <dgm:cxn modelId="{43F8142C-4914-42FE-86DA-AC19AE6D30D7}" srcId="{EF01A8BE-DD99-4D60-90CF-BACD8DBD6293}" destId="{D0C24868-5312-474C-A9D6-7FDDF89D3671}" srcOrd="1" destOrd="0" parTransId="{2F48A83F-0AD4-4A21-8EC0-DFDF4E3E39BA}" sibTransId="{0E2F0BAB-81C2-4BF4-A314-E9DCA8E6B8CB}"/>
    <dgm:cxn modelId="{3DAE5DCC-A8D4-4A63-ADAE-2319BA3366D5}" type="presOf" srcId="{0E783431-E1A9-41AC-BA72-C4E9060EF812}" destId="{C0ECDAED-2DAE-4C9B-BB75-A7F1A5CE81F4}" srcOrd="0" destOrd="0" presId="urn:microsoft.com/office/officeart/2005/8/layout/cycle2"/>
    <dgm:cxn modelId="{B3987C73-3ADB-4194-819F-664D9E3816EE}" type="presOf" srcId="{EF01A8BE-DD99-4D60-90CF-BACD8DBD6293}" destId="{90ABF68E-6BB3-40F8-889F-5CC9CF1769F2}" srcOrd="0" destOrd="0" presId="urn:microsoft.com/office/officeart/2005/8/layout/cycle2"/>
    <dgm:cxn modelId="{6D2BAD8C-7ED4-4801-9A29-48B6500222E3}" type="presOf" srcId="{0E2F0BAB-81C2-4BF4-A314-E9DCA8E6B8CB}" destId="{670B1333-2FFE-461B-89EE-D1AF2DE7C84C}" srcOrd="1" destOrd="0" presId="urn:microsoft.com/office/officeart/2005/8/layout/cycle2"/>
    <dgm:cxn modelId="{9D2B8F6D-EFCD-48CD-B526-0E3F120A9E89}" type="presOf" srcId="{0E2F0BAB-81C2-4BF4-A314-E9DCA8E6B8CB}" destId="{4CC83BEC-ED20-41DF-B793-D77527470DB6}" srcOrd="0" destOrd="0" presId="urn:microsoft.com/office/officeart/2005/8/layout/cycle2"/>
    <dgm:cxn modelId="{DD44B89C-729B-4850-B64A-1B209DBE81F9}" srcId="{EF01A8BE-DD99-4D60-90CF-BACD8DBD6293}" destId="{47586172-387A-4186-8144-C04ED741ADDB}" srcOrd="0" destOrd="0" parTransId="{92B6B868-E06E-444B-A142-646DB42134AE}" sibTransId="{0E783431-E1A9-41AC-BA72-C4E9060EF812}"/>
    <dgm:cxn modelId="{E4481E6A-1ED8-4BB0-AB86-6944773777D6}" type="presOf" srcId="{0E783431-E1A9-41AC-BA72-C4E9060EF812}" destId="{61D61A39-2B1F-4425-8575-5458B78C0717}" srcOrd="1" destOrd="0" presId="urn:microsoft.com/office/officeart/2005/8/layout/cycle2"/>
    <dgm:cxn modelId="{269D9095-F49D-4FAC-B5B9-6E6CB842A772}" type="presOf" srcId="{D0C24868-5312-474C-A9D6-7FDDF89D3671}" destId="{9E981A9A-4958-495F-AE19-47289315477C}" srcOrd="0" destOrd="0" presId="urn:microsoft.com/office/officeart/2005/8/layout/cycle2"/>
    <dgm:cxn modelId="{51484C27-DF6F-41E8-8DD8-AB2DBB929139}" type="presParOf" srcId="{90ABF68E-6BB3-40F8-889F-5CC9CF1769F2}" destId="{429EA32B-05A5-466E-BC91-8CCF39224863}" srcOrd="0" destOrd="0" presId="urn:microsoft.com/office/officeart/2005/8/layout/cycle2"/>
    <dgm:cxn modelId="{192F2EF8-C5F4-464C-B99C-2959690B02A1}" type="presParOf" srcId="{90ABF68E-6BB3-40F8-889F-5CC9CF1769F2}" destId="{C0ECDAED-2DAE-4C9B-BB75-A7F1A5CE81F4}" srcOrd="1" destOrd="0" presId="urn:microsoft.com/office/officeart/2005/8/layout/cycle2"/>
    <dgm:cxn modelId="{3CF0BA2B-FB31-4C2F-819E-E8D3CF127F9B}" type="presParOf" srcId="{C0ECDAED-2DAE-4C9B-BB75-A7F1A5CE81F4}" destId="{61D61A39-2B1F-4425-8575-5458B78C0717}" srcOrd="0" destOrd="0" presId="urn:microsoft.com/office/officeart/2005/8/layout/cycle2"/>
    <dgm:cxn modelId="{184E888F-9528-4FE8-8893-22FB1E2D88CD}" type="presParOf" srcId="{90ABF68E-6BB3-40F8-889F-5CC9CF1769F2}" destId="{9E981A9A-4958-495F-AE19-47289315477C}" srcOrd="2" destOrd="0" presId="urn:microsoft.com/office/officeart/2005/8/layout/cycle2"/>
    <dgm:cxn modelId="{104120BF-743A-4A7E-899A-E4257D883AC5}" type="presParOf" srcId="{90ABF68E-6BB3-40F8-889F-5CC9CF1769F2}" destId="{4CC83BEC-ED20-41DF-B793-D77527470DB6}" srcOrd="3" destOrd="0" presId="urn:microsoft.com/office/officeart/2005/8/layout/cycle2"/>
    <dgm:cxn modelId="{2FFD96C9-E025-4E95-BACB-A9B63104E404}" type="presParOf" srcId="{4CC83BEC-ED20-41DF-B793-D77527470DB6}" destId="{670B1333-2FFE-461B-89EE-D1AF2DE7C84C}" srcOrd="0" destOrd="0" presId="urn:microsoft.com/office/officeart/2005/8/layout/cycle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64B74C-819D-4958-B3E2-9D652CD950C0}" type="doc">
      <dgm:prSet loTypeId="urn:microsoft.com/office/officeart/2005/8/layout/hChevron3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765B326-E88F-46B0-AD65-EF2C55BE8990}">
      <dgm:prSet/>
      <dgm:spPr/>
      <dgm:t>
        <a:bodyPr/>
        <a:lstStyle/>
        <a:p>
          <a:pPr rtl="0"/>
          <a:r>
            <a:rPr lang="es-ES" baseline="0" dirty="0" smtClean="0"/>
            <a:t>BIBLIOGRÁFICA</a:t>
          </a:r>
          <a:endParaRPr lang="es-ES" dirty="0"/>
        </a:p>
      </dgm:t>
    </dgm:pt>
    <dgm:pt modelId="{1B250296-68B7-45EE-8B30-D86CA5AB429B}" type="parTrans" cxnId="{E437FDFA-F8B7-458F-8C55-5AE08491B002}">
      <dgm:prSet/>
      <dgm:spPr/>
      <dgm:t>
        <a:bodyPr/>
        <a:lstStyle/>
        <a:p>
          <a:endParaRPr lang="es-ES"/>
        </a:p>
      </dgm:t>
    </dgm:pt>
    <dgm:pt modelId="{2725CC77-B681-4061-82E8-2CBDA0573197}" type="sibTrans" cxnId="{E437FDFA-F8B7-458F-8C55-5AE08491B002}">
      <dgm:prSet/>
      <dgm:spPr/>
      <dgm:t>
        <a:bodyPr/>
        <a:lstStyle/>
        <a:p>
          <a:endParaRPr lang="es-ES"/>
        </a:p>
      </dgm:t>
    </dgm:pt>
    <dgm:pt modelId="{36846D61-3650-4128-A453-D1067724FAEC}">
      <dgm:prSet custT="1"/>
      <dgm:spPr/>
      <dgm:t>
        <a:bodyPr/>
        <a:lstStyle/>
        <a:p>
          <a:pPr rtl="0"/>
          <a:r>
            <a:rPr lang="es-ES" sz="1800" baseline="0" smtClean="0">
              <a:latin typeface="Monotype Corsiva" pitchFamily="66" charset="0"/>
            </a:rPr>
            <a:t>DESCRIPTIVA</a:t>
          </a:r>
          <a:endParaRPr lang="es-ES" sz="1800">
            <a:latin typeface="Monotype Corsiva" pitchFamily="66" charset="0"/>
          </a:endParaRPr>
        </a:p>
      </dgm:t>
    </dgm:pt>
    <dgm:pt modelId="{3ECE7946-10BA-44FC-9B90-1F97BEF7639B}" type="parTrans" cxnId="{7BD55A51-2D3F-4FB1-A3E8-28B35D7BD710}">
      <dgm:prSet/>
      <dgm:spPr/>
      <dgm:t>
        <a:bodyPr/>
        <a:lstStyle/>
        <a:p>
          <a:endParaRPr lang="es-ES"/>
        </a:p>
      </dgm:t>
    </dgm:pt>
    <dgm:pt modelId="{03B08C19-2048-4AD7-8660-B01C28DEA499}" type="sibTrans" cxnId="{7BD55A51-2D3F-4FB1-A3E8-28B35D7BD710}">
      <dgm:prSet/>
      <dgm:spPr/>
      <dgm:t>
        <a:bodyPr/>
        <a:lstStyle/>
        <a:p>
          <a:endParaRPr lang="es-ES"/>
        </a:p>
      </dgm:t>
    </dgm:pt>
    <dgm:pt modelId="{4467BA9D-824E-444B-9CC5-96EE2E8B34E6}" type="pres">
      <dgm:prSet presAssocID="{6964B74C-819D-4958-B3E2-9D652CD950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5C286B-F0C0-412B-85AF-D368A12603CA}" type="pres">
      <dgm:prSet presAssocID="{8765B326-E88F-46B0-AD65-EF2C55BE8990}" presName="parTxOnly" presStyleLbl="node1" presStyleIdx="0" presStyleCnt="2" custAng="190623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9B0231-B390-49AB-919A-496FD8C67116}" type="pres">
      <dgm:prSet presAssocID="{2725CC77-B681-4061-82E8-2CBDA0573197}" presName="parSpace" presStyleCnt="0"/>
      <dgm:spPr/>
    </dgm:pt>
    <dgm:pt modelId="{65688AC7-BADA-4BFF-B2C2-D1C6FABF64A3}" type="pres">
      <dgm:prSet presAssocID="{36846D61-3650-4128-A453-D1067724FAEC}" presName="parTxOnly" presStyleLbl="node1" presStyleIdx="1" presStyleCnt="2" custAng="190679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05D33C-1E12-4342-938A-C80154D99928}" type="presOf" srcId="{36846D61-3650-4128-A453-D1067724FAEC}" destId="{65688AC7-BADA-4BFF-B2C2-D1C6FABF64A3}" srcOrd="0" destOrd="0" presId="urn:microsoft.com/office/officeart/2005/8/layout/hChevron3"/>
    <dgm:cxn modelId="{FAEDE80F-83BE-4C10-A11C-EB0DBC6321E9}" type="presOf" srcId="{6964B74C-819D-4958-B3E2-9D652CD950C0}" destId="{4467BA9D-824E-444B-9CC5-96EE2E8B34E6}" srcOrd="0" destOrd="0" presId="urn:microsoft.com/office/officeart/2005/8/layout/hChevron3"/>
    <dgm:cxn modelId="{BBAD7FEA-62F8-4C68-9DCE-B6FDE3535B56}" type="presOf" srcId="{8765B326-E88F-46B0-AD65-EF2C55BE8990}" destId="{F75C286B-F0C0-412B-85AF-D368A12603CA}" srcOrd="0" destOrd="0" presId="urn:microsoft.com/office/officeart/2005/8/layout/hChevron3"/>
    <dgm:cxn modelId="{7BD55A51-2D3F-4FB1-A3E8-28B35D7BD710}" srcId="{6964B74C-819D-4958-B3E2-9D652CD950C0}" destId="{36846D61-3650-4128-A453-D1067724FAEC}" srcOrd="1" destOrd="0" parTransId="{3ECE7946-10BA-44FC-9B90-1F97BEF7639B}" sibTransId="{03B08C19-2048-4AD7-8660-B01C28DEA499}"/>
    <dgm:cxn modelId="{E437FDFA-F8B7-458F-8C55-5AE08491B002}" srcId="{6964B74C-819D-4958-B3E2-9D652CD950C0}" destId="{8765B326-E88F-46B0-AD65-EF2C55BE8990}" srcOrd="0" destOrd="0" parTransId="{1B250296-68B7-45EE-8B30-D86CA5AB429B}" sibTransId="{2725CC77-B681-4061-82E8-2CBDA0573197}"/>
    <dgm:cxn modelId="{F6FC5BC9-FBD1-4DE4-A964-0280CFEBA758}" type="presParOf" srcId="{4467BA9D-824E-444B-9CC5-96EE2E8B34E6}" destId="{F75C286B-F0C0-412B-85AF-D368A12603CA}" srcOrd="0" destOrd="0" presId="urn:microsoft.com/office/officeart/2005/8/layout/hChevron3"/>
    <dgm:cxn modelId="{F4F60A3D-F4DC-447D-B64C-0AF0EA4DE6D5}" type="presParOf" srcId="{4467BA9D-824E-444B-9CC5-96EE2E8B34E6}" destId="{039B0231-B390-49AB-919A-496FD8C67116}" srcOrd="1" destOrd="0" presId="urn:microsoft.com/office/officeart/2005/8/layout/hChevron3"/>
    <dgm:cxn modelId="{80B805EA-D0D5-4E9C-A2D3-2AED760C09FA}" type="presParOf" srcId="{4467BA9D-824E-444B-9CC5-96EE2E8B34E6}" destId="{65688AC7-BADA-4BFF-B2C2-D1C6FABF64A3}" srcOrd="2" destOrd="0" presId="urn:microsoft.com/office/officeart/2005/8/layout/hChevron3"/>
  </dgm:cxnLst>
  <dgm:bg>
    <a:solidFill>
      <a:srgbClr val="00B0F0"/>
    </a:solidFill>
    <a:effectLst>
      <a:glow rad="228600">
        <a:schemeClr val="accent6">
          <a:satMod val="175000"/>
          <a:alpha val="40000"/>
        </a:schemeClr>
      </a:glow>
      <a:softEdge rad="635000"/>
    </a:effectLst>
  </dgm:bg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8840F8-1005-4C4A-921F-DFA6485C10E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DB255D-FDA0-4734-A623-FA279A01495C}">
      <dgm:prSet custT="1"/>
      <dgm:spPr>
        <a:effectLst>
          <a:softEdge rad="635000"/>
        </a:effectLst>
      </dgm:spPr>
      <dgm:t>
        <a:bodyPr/>
        <a:lstStyle/>
        <a:p>
          <a:pPr algn="ctr" rtl="0"/>
          <a:r>
            <a:rPr lang="es-ES" sz="4000" baseline="0" dirty="0" smtClean="0">
              <a:solidFill>
                <a:schemeClr val="tx1"/>
              </a:solidFill>
              <a:latin typeface="Algerian" pitchFamily="82" charset="0"/>
            </a:rPr>
            <a:t>POBLACIÓN</a:t>
          </a:r>
          <a:r>
            <a:rPr lang="es-ES" sz="4000" baseline="0" dirty="0" smtClean="0">
              <a:latin typeface="Algerian" pitchFamily="82" charset="0"/>
            </a:rPr>
            <a:t>:</a:t>
          </a:r>
          <a:endParaRPr lang="es-ES" sz="4000" dirty="0">
            <a:latin typeface="Algerian" pitchFamily="82" charset="0"/>
          </a:endParaRPr>
        </a:p>
      </dgm:t>
    </dgm:pt>
    <dgm:pt modelId="{01D2D214-BABA-4A08-BD19-44F7E823B52F}" type="parTrans" cxnId="{D5DE753B-1521-4D4F-8389-BF888423ECFC}">
      <dgm:prSet/>
      <dgm:spPr/>
      <dgm:t>
        <a:bodyPr/>
        <a:lstStyle/>
        <a:p>
          <a:endParaRPr lang="es-ES"/>
        </a:p>
      </dgm:t>
    </dgm:pt>
    <dgm:pt modelId="{2956F269-F1D3-4B0C-88AE-DD980688B398}" type="sibTrans" cxnId="{D5DE753B-1521-4D4F-8389-BF888423ECFC}">
      <dgm:prSet/>
      <dgm:spPr/>
      <dgm:t>
        <a:bodyPr/>
        <a:lstStyle/>
        <a:p>
          <a:endParaRPr lang="es-ES"/>
        </a:p>
      </dgm:t>
    </dgm:pt>
    <dgm:pt modelId="{E74447CF-8CA6-41CC-A614-7B061E37CF80}">
      <dgm:prSet custT="1"/>
      <dgm:spPr/>
      <dgm:t>
        <a:bodyPr/>
        <a:lstStyle/>
        <a:p>
          <a:pPr algn="ctr" rtl="0"/>
          <a:r>
            <a:rPr lang="es-ES" sz="1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CADETES DE PRIMER CURSO MILITAR:</a:t>
          </a:r>
          <a:endParaRPr lang="es-E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C02E4298-4D45-4EC1-A007-EE3C1EE5CE84}" type="parTrans" cxnId="{F32D3662-EEB6-4A02-BB68-EDA942D92AF7}">
      <dgm:prSet/>
      <dgm:spPr/>
      <dgm:t>
        <a:bodyPr/>
        <a:lstStyle/>
        <a:p>
          <a:endParaRPr lang="es-ES"/>
        </a:p>
      </dgm:t>
    </dgm:pt>
    <dgm:pt modelId="{95A9C0F1-7949-4AFD-8136-DC7161E43F13}" type="sibTrans" cxnId="{F32D3662-EEB6-4A02-BB68-EDA942D92AF7}">
      <dgm:prSet/>
      <dgm:spPr/>
      <dgm:t>
        <a:bodyPr/>
        <a:lstStyle/>
        <a:p>
          <a:endParaRPr lang="es-ES"/>
        </a:p>
      </dgm:t>
    </dgm:pt>
    <dgm:pt modelId="{E46CE25B-6382-49A7-BD33-1C7965FFDC6B}">
      <dgm:prSet custT="1"/>
      <dgm:spPr/>
      <dgm:t>
        <a:bodyPr/>
        <a:lstStyle/>
        <a:p>
          <a:pPr algn="ctr" rtl="0"/>
          <a:r>
            <a:rPr lang="es-ES" sz="10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22</a:t>
          </a:r>
          <a:endParaRPr lang="es-E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AFFE7660-A23D-42EB-9163-0AD8F0505F56}" type="parTrans" cxnId="{8DF86581-F4B7-4E29-BD75-E85710FFD35F}">
      <dgm:prSet/>
      <dgm:spPr/>
      <dgm:t>
        <a:bodyPr/>
        <a:lstStyle/>
        <a:p>
          <a:endParaRPr lang="es-ES"/>
        </a:p>
      </dgm:t>
    </dgm:pt>
    <dgm:pt modelId="{673D08F6-983F-41DB-9FAE-CD226CF74628}" type="sibTrans" cxnId="{8DF86581-F4B7-4E29-BD75-E85710FFD35F}">
      <dgm:prSet/>
      <dgm:spPr/>
      <dgm:t>
        <a:bodyPr/>
        <a:lstStyle/>
        <a:p>
          <a:endParaRPr lang="es-ES"/>
        </a:p>
      </dgm:t>
    </dgm:pt>
    <dgm:pt modelId="{D3E90A68-4483-4D3E-93BC-2DCE091C9A6A}">
      <dgm:prSet custT="1"/>
      <dgm:spPr/>
      <dgm:t>
        <a:bodyPr/>
        <a:lstStyle/>
        <a:p>
          <a:pPr algn="ctr" rtl="0"/>
          <a:r>
            <a:rPr lang="es-ES" sz="1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CADETES DE SEGUNDOCURSO MILITAR:</a:t>
          </a:r>
          <a:endParaRPr lang="es-E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7A60C896-B3EA-45A6-B2F8-ECA13F9BE86C}" type="parTrans" cxnId="{07BD16E5-EB1A-4768-9565-CEF8F95E2AD5}">
      <dgm:prSet/>
      <dgm:spPr/>
      <dgm:t>
        <a:bodyPr/>
        <a:lstStyle/>
        <a:p>
          <a:endParaRPr lang="es-ES"/>
        </a:p>
      </dgm:t>
    </dgm:pt>
    <dgm:pt modelId="{1A0C0A6E-B3BF-4B75-9482-B3A2C597A1B0}" type="sibTrans" cxnId="{07BD16E5-EB1A-4768-9565-CEF8F95E2AD5}">
      <dgm:prSet/>
      <dgm:spPr/>
      <dgm:t>
        <a:bodyPr/>
        <a:lstStyle/>
        <a:p>
          <a:endParaRPr lang="es-ES"/>
        </a:p>
      </dgm:t>
    </dgm:pt>
    <dgm:pt modelId="{096F4EE1-5A37-4EFD-B902-66B81B8A22D9}">
      <dgm:prSet custT="1"/>
      <dgm:spPr/>
      <dgm:t>
        <a:bodyPr/>
        <a:lstStyle/>
        <a:p>
          <a:pPr algn="ctr" rtl="0"/>
          <a:r>
            <a:rPr lang="es-ES" sz="10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18</a:t>
          </a:r>
          <a:endParaRPr lang="es-E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4F8AE438-5C9B-49D9-973A-E202C909D8B2}" type="parTrans" cxnId="{47A15AB1-4182-4CCB-88C8-1CA754BC6DDD}">
      <dgm:prSet/>
      <dgm:spPr/>
      <dgm:t>
        <a:bodyPr/>
        <a:lstStyle/>
        <a:p>
          <a:endParaRPr lang="es-ES"/>
        </a:p>
      </dgm:t>
    </dgm:pt>
    <dgm:pt modelId="{E7F5373E-C980-4DDD-B4F6-DB1BE061740A}" type="sibTrans" cxnId="{47A15AB1-4182-4CCB-88C8-1CA754BC6DDD}">
      <dgm:prSet/>
      <dgm:spPr/>
      <dgm:t>
        <a:bodyPr/>
        <a:lstStyle/>
        <a:p>
          <a:endParaRPr lang="es-ES"/>
        </a:p>
      </dgm:t>
    </dgm:pt>
    <dgm:pt modelId="{C51EAED5-48A0-4327-8CE1-877494522301}">
      <dgm:prSet custT="1"/>
      <dgm:spPr/>
      <dgm:t>
        <a:bodyPr/>
        <a:lstStyle/>
        <a:p>
          <a:pPr algn="ctr" rtl="0"/>
          <a:r>
            <a:rPr lang="es-ES" sz="1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CADETES DE TERCERO CURSO MILITAR:</a:t>
          </a:r>
          <a:endParaRPr lang="es-E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FD259848-0B7F-4AA0-9A29-983CC34A5AFD}" type="parTrans" cxnId="{FDB272FD-97D6-466E-9963-21EE6EB60264}">
      <dgm:prSet/>
      <dgm:spPr/>
      <dgm:t>
        <a:bodyPr/>
        <a:lstStyle/>
        <a:p>
          <a:endParaRPr lang="es-ES"/>
        </a:p>
      </dgm:t>
    </dgm:pt>
    <dgm:pt modelId="{A0E90A0E-4CDD-4ED2-BD1F-7231B3987EFC}" type="sibTrans" cxnId="{FDB272FD-97D6-466E-9963-21EE6EB60264}">
      <dgm:prSet/>
      <dgm:spPr/>
      <dgm:t>
        <a:bodyPr/>
        <a:lstStyle/>
        <a:p>
          <a:endParaRPr lang="es-ES"/>
        </a:p>
      </dgm:t>
    </dgm:pt>
    <dgm:pt modelId="{6677B5A3-D45E-4F41-9743-9F45A126CAB3}">
      <dgm:prSet custT="1"/>
      <dgm:spPr/>
      <dgm:t>
        <a:bodyPr/>
        <a:lstStyle/>
        <a:p>
          <a:pPr algn="ctr" rtl="0"/>
          <a:r>
            <a:rPr lang="es-ES" sz="10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25</a:t>
          </a:r>
          <a:endParaRPr lang="es-E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8F8B8BA0-26A0-41DC-8158-FAA139AD138E}" type="parTrans" cxnId="{184FAC51-C7CE-46D7-8535-F9B6CF7F0FF9}">
      <dgm:prSet/>
      <dgm:spPr/>
      <dgm:t>
        <a:bodyPr/>
        <a:lstStyle/>
        <a:p>
          <a:endParaRPr lang="es-ES"/>
        </a:p>
      </dgm:t>
    </dgm:pt>
    <dgm:pt modelId="{E756B91A-A529-4CFD-9F40-7EDE37CE303B}" type="sibTrans" cxnId="{184FAC51-C7CE-46D7-8535-F9B6CF7F0FF9}">
      <dgm:prSet/>
      <dgm:spPr/>
      <dgm:t>
        <a:bodyPr/>
        <a:lstStyle/>
        <a:p>
          <a:endParaRPr lang="es-ES"/>
        </a:p>
      </dgm:t>
    </dgm:pt>
    <dgm:pt modelId="{3994E04E-44C3-4A46-963C-5B85705D8143}">
      <dgm:prSet custT="1"/>
      <dgm:spPr/>
      <dgm:t>
        <a:bodyPr/>
        <a:lstStyle/>
        <a:p>
          <a:pPr algn="ctr" rtl="0"/>
          <a:r>
            <a:rPr lang="es-ES" sz="1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CADETES DE CUARTO CURSO MILITAR:</a:t>
          </a:r>
          <a:endParaRPr lang="es-E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8AE22E87-1E32-442D-A282-B714F0626711}" type="parTrans" cxnId="{CBF50F77-ED79-48CA-BE59-E9F8830D001D}">
      <dgm:prSet/>
      <dgm:spPr/>
      <dgm:t>
        <a:bodyPr/>
        <a:lstStyle/>
        <a:p>
          <a:endParaRPr lang="es-ES"/>
        </a:p>
      </dgm:t>
    </dgm:pt>
    <dgm:pt modelId="{F479E9A5-C839-4C60-B8C6-61ADFB5193AB}" type="sibTrans" cxnId="{CBF50F77-ED79-48CA-BE59-E9F8830D001D}">
      <dgm:prSet/>
      <dgm:spPr/>
      <dgm:t>
        <a:bodyPr/>
        <a:lstStyle/>
        <a:p>
          <a:endParaRPr lang="es-ES"/>
        </a:p>
      </dgm:t>
    </dgm:pt>
    <dgm:pt modelId="{B7753E59-3D2D-47B4-82EA-A388F2C93DFC}">
      <dgm:prSet custT="1"/>
      <dgm:spPr/>
      <dgm:t>
        <a:bodyPr/>
        <a:lstStyle/>
        <a:p>
          <a:pPr algn="ctr" rtl="0"/>
          <a:r>
            <a:rPr lang="es-ES" sz="10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15</a:t>
          </a:r>
          <a:endParaRPr lang="es-ES" sz="1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71DDC949-FF31-4301-981E-6EF7878C3E89}" type="parTrans" cxnId="{1021513B-E835-40FC-9CA9-A21DA18B940A}">
      <dgm:prSet/>
      <dgm:spPr/>
      <dgm:t>
        <a:bodyPr/>
        <a:lstStyle/>
        <a:p>
          <a:endParaRPr lang="es-ES"/>
        </a:p>
      </dgm:t>
    </dgm:pt>
    <dgm:pt modelId="{AA5FF948-21A9-4FF3-9458-2C063E89EB8A}" type="sibTrans" cxnId="{1021513B-E835-40FC-9CA9-A21DA18B940A}">
      <dgm:prSet/>
      <dgm:spPr/>
      <dgm:t>
        <a:bodyPr/>
        <a:lstStyle/>
        <a:p>
          <a:endParaRPr lang="es-ES"/>
        </a:p>
      </dgm:t>
    </dgm:pt>
    <dgm:pt modelId="{CC6E9C3D-DAD9-4FDC-83FA-57819D9362B2}">
      <dgm:prSet custT="1"/>
      <dgm:spPr/>
      <dgm:t>
        <a:bodyPr/>
        <a:lstStyle/>
        <a:p>
          <a:pPr algn="ctr" rtl="0"/>
          <a:r>
            <a:rPr lang="es-ES" sz="1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CADETES ESPECIALISTAS:</a:t>
          </a:r>
          <a:endParaRPr lang="es-E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ECC7C937-F0BD-4E42-A527-3C03AC4F38DF}" type="parTrans" cxnId="{DC9733EB-0B56-4D57-B443-F9BA37190989}">
      <dgm:prSet/>
      <dgm:spPr/>
      <dgm:t>
        <a:bodyPr/>
        <a:lstStyle/>
        <a:p>
          <a:endParaRPr lang="es-ES"/>
        </a:p>
      </dgm:t>
    </dgm:pt>
    <dgm:pt modelId="{72A33DBA-B721-4E1B-9FCE-E0750F2068AB}" type="sibTrans" cxnId="{DC9733EB-0B56-4D57-B443-F9BA37190989}">
      <dgm:prSet/>
      <dgm:spPr/>
      <dgm:t>
        <a:bodyPr/>
        <a:lstStyle/>
        <a:p>
          <a:endParaRPr lang="es-ES"/>
        </a:p>
      </dgm:t>
    </dgm:pt>
    <dgm:pt modelId="{9BF8663D-9D09-4A95-A194-E77ADA28D4B2}">
      <dgm:prSet custT="1"/>
      <dgm:spPr/>
      <dgm:t>
        <a:bodyPr/>
        <a:lstStyle/>
        <a:p>
          <a:pPr algn="ctr" rtl="0"/>
          <a:r>
            <a:rPr lang="es-ES" sz="10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11</a:t>
          </a:r>
          <a:endParaRPr lang="es-ES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68749575-3247-41E2-93E1-0FA81B07E490}" type="parTrans" cxnId="{54EC363D-2346-4C7C-B724-40D7BF3D2A5C}">
      <dgm:prSet/>
      <dgm:spPr/>
      <dgm:t>
        <a:bodyPr/>
        <a:lstStyle/>
        <a:p>
          <a:endParaRPr lang="es-ES"/>
        </a:p>
      </dgm:t>
    </dgm:pt>
    <dgm:pt modelId="{0B79656C-18FB-4698-913E-470A3D7A4EF7}" type="sibTrans" cxnId="{54EC363D-2346-4C7C-B724-40D7BF3D2A5C}">
      <dgm:prSet/>
      <dgm:spPr/>
      <dgm:t>
        <a:bodyPr/>
        <a:lstStyle/>
        <a:p>
          <a:endParaRPr lang="es-ES"/>
        </a:p>
      </dgm:t>
    </dgm:pt>
    <dgm:pt modelId="{1575DD50-9BF9-47C1-98E7-42E664E43102}" type="pres">
      <dgm:prSet presAssocID="{428840F8-1005-4C4A-921F-DFA6485C10E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64E0A7-91FE-4F2F-86A3-6663BE5329F4}" type="pres">
      <dgm:prSet presAssocID="{1EDB255D-FDA0-4734-A623-FA279A01495C}" presName="compNode" presStyleCnt="0"/>
      <dgm:spPr/>
    </dgm:pt>
    <dgm:pt modelId="{BA5B00EF-BE3A-485B-A59B-C47D62469977}" type="pres">
      <dgm:prSet presAssocID="{1EDB255D-FDA0-4734-A623-FA279A01495C}" presName="aNode" presStyleLbl="bgShp" presStyleIdx="0" presStyleCnt="1"/>
      <dgm:spPr/>
      <dgm:t>
        <a:bodyPr/>
        <a:lstStyle/>
        <a:p>
          <a:endParaRPr lang="es-ES"/>
        </a:p>
      </dgm:t>
    </dgm:pt>
    <dgm:pt modelId="{19A8A273-A0A4-45B2-9D30-F3EDF68F6AA0}" type="pres">
      <dgm:prSet presAssocID="{1EDB255D-FDA0-4734-A623-FA279A01495C}" presName="textNode" presStyleLbl="bgShp" presStyleIdx="0" presStyleCnt="1"/>
      <dgm:spPr/>
      <dgm:t>
        <a:bodyPr/>
        <a:lstStyle/>
        <a:p>
          <a:endParaRPr lang="es-ES"/>
        </a:p>
      </dgm:t>
    </dgm:pt>
    <dgm:pt modelId="{304B454C-4DA8-4011-8F02-F723B2C5007F}" type="pres">
      <dgm:prSet presAssocID="{1EDB255D-FDA0-4734-A623-FA279A01495C}" presName="compChildNode" presStyleCnt="0"/>
      <dgm:spPr/>
    </dgm:pt>
    <dgm:pt modelId="{0D371AB7-A559-4288-975D-1BCB5DCE3595}" type="pres">
      <dgm:prSet presAssocID="{1EDB255D-FDA0-4734-A623-FA279A01495C}" presName="theInnerList" presStyleCnt="0"/>
      <dgm:spPr/>
    </dgm:pt>
    <dgm:pt modelId="{BFDD879F-862C-40B8-B9F0-3D9CC1BE3161}" type="pres">
      <dgm:prSet presAssocID="{E74447CF-8CA6-41CC-A614-7B061E37CF8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F4ED2-111E-49F5-B890-0C8F93F0AEFF}" type="pres">
      <dgm:prSet presAssocID="{E74447CF-8CA6-41CC-A614-7B061E37CF80}" presName="aSpace2" presStyleCnt="0"/>
      <dgm:spPr/>
    </dgm:pt>
    <dgm:pt modelId="{4D233057-8E71-4822-9C0C-059472B773D3}" type="pres">
      <dgm:prSet presAssocID="{D3E90A68-4483-4D3E-93BC-2DCE091C9A6A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D63A11-DDB0-468A-84A2-2A4D046DD9A4}" type="pres">
      <dgm:prSet presAssocID="{D3E90A68-4483-4D3E-93BC-2DCE091C9A6A}" presName="aSpace2" presStyleCnt="0"/>
      <dgm:spPr/>
    </dgm:pt>
    <dgm:pt modelId="{FC0BAFE8-886F-41FE-8BFF-BE8352FB65E3}" type="pres">
      <dgm:prSet presAssocID="{C51EAED5-48A0-4327-8CE1-877494522301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1C08CD-076F-4516-850F-C3A467B9A715}" type="pres">
      <dgm:prSet presAssocID="{C51EAED5-48A0-4327-8CE1-877494522301}" presName="aSpace2" presStyleCnt="0"/>
      <dgm:spPr/>
    </dgm:pt>
    <dgm:pt modelId="{CE9C75BF-8491-419E-ACE6-8A3D0F73AFD3}" type="pres">
      <dgm:prSet presAssocID="{3994E04E-44C3-4A46-963C-5B85705D8143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7A160-3FF7-46D7-8A91-1D3944D26206}" type="pres">
      <dgm:prSet presAssocID="{3994E04E-44C3-4A46-963C-5B85705D8143}" presName="aSpace2" presStyleCnt="0"/>
      <dgm:spPr/>
    </dgm:pt>
    <dgm:pt modelId="{9B96F79B-3BE6-4E5A-87AE-9297D88B16D1}" type="pres">
      <dgm:prSet presAssocID="{CC6E9C3D-DAD9-4FDC-83FA-57819D9362B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E0A8E9-ED16-49EE-8BB4-25C4754FED4E}" type="presOf" srcId="{1EDB255D-FDA0-4734-A623-FA279A01495C}" destId="{19A8A273-A0A4-45B2-9D30-F3EDF68F6AA0}" srcOrd="1" destOrd="0" presId="urn:microsoft.com/office/officeart/2005/8/layout/lProcess2"/>
    <dgm:cxn modelId="{C2895EF9-58B3-4ED3-901C-16D0A135FDB3}" type="presOf" srcId="{6677B5A3-D45E-4F41-9743-9F45A126CAB3}" destId="{FC0BAFE8-886F-41FE-8BFF-BE8352FB65E3}" srcOrd="0" destOrd="1" presId="urn:microsoft.com/office/officeart/2005/8/layout/lProcess2"/>
    <dgm:cxn modelId="{FDB272FD-97D6-466E-9963-21EE6EB60264}" srcId="{1EDB255D-FDA0-4734-A623-FA279A01495C}" destId="{C51EAED5-48A0-4327-8CE1-877494522301}" srcOrd="2" destOrd="0" parTransId="{FD259848-0B7F-4AA0-9A29-983CC34A5AFD}" sibTransId="{A0E90A0E-4CDD-4ED2-BD1F-7231B3987EFC}"/>
    <dgm:cxn modelId="{CBF50F77-ED79-48CA-BE59-E9F8830D001D}" srcId="{1EDB255D-FDA0-4734-A623-FA279A01495C}" destId="{3994E04E-44C3-4A46-963C-5B85705D8143}" srcOrd="3" destOrd="0" parTransId="{8AE22E87-1E32-442D-A282-B714F0626711}" sibTransId="{F479E9A5-C839-4C60-B8C6-61ADFB5193AB}"/>
    <dgm:cxn modelId="{8DF86581-F4B7-4E29-BD75-E85710FFD35F}" srcId="{E74447CF-8CA6-41CC-A614-7B061E37CF80}" destId="{E46CE25B-6382-49A7-BD33-1C7965FFDC6B}" srcOrd="0" destOrd="0" parTransId="{AFFE7660-A23D-42EB-9163-0AD8F0505F56}" sibTransId="{673D08F6-983F-41DB-9FAE-CD226CF74628}"/>
    <dgm:cxn modelId="{DC9733EB-0B56-4D57-B443-F9BA37190989}" srcId="{1EDB255D-FDA0-4734-A623-FA279A01495C}" destId="{CC6E9C3D-DAD9-4FDC-83FA-57819D9362B2}" srcOrd="4" destOrd="0" parTransId="{ECC7C937-F0BD-4E42-A527-3C03AC4F38DF}" sibTransId="{72A33DBA-B721-4E1B-9FCE-E0750F2068AB}"/>
    <dgm:cxn modelId="{54EC363D-2346-4C7C-B724-40D7BF3D2A5C}" srcId="{CC6E9C3D-DAD9-4FDC-83FA-57819D9362B2}" destId="{9BF8663D-9D09-4A95-A194-E77ADA28D4B2}" srcOrd="0" destOrd="0" parTransId="{68749575-3247-41E2-93E1-0FA81B07E490}" sibTransId="{0B79656C-18FB-4698-913E-470A3D7A4EF7}"/>
    <dgm:cxn modelId="{4D235D9D-F1A8-4D4F-BD9A-E1FF64E091B6}" type="presOf" srcId="{428840F8-1005-4C4A-921F-DFA6485C10EC}" destId="{1575DD50-9BF9-47C1-98E7-42E664E43102}" srcOrd="0" destOrd="0" presId="urn:microsoft.com/office/officeart/2005/8/layout/lProcess2"/>
    <dgm:cxn modelId="{9ED0BD30-0BD0-427C-A461-4CF0F2E68368}" type="presOf" srcId="{096F4EE1-5A37-4EFD-B902-66B81B8A22D9}" destId="{4D233057-8E71-4822-9C0C-059472B773D3}" srcOrd="0" destOrd="1" presId="urn:microsoft.com/office/officeart/2005/8/layout/lProcess2"/>
    <dgm:cxn modelId="{5666CDBA-E4EC-4FE9-81C6-A903D670A71A}" type="presOf" srcId="{C51EAED5-48A0-4327-8CE1-877494522301}" destId="{FC0BAFE8-886F-41FE-8BFF-BE8352FB65E3}" srcOrd="0" destOrd="0" presId="urn:microsoft.com/office/officeart/2005/8/layout/lProcess2"/>
    <dgm:cxn modelId="{77F08D1D-6FAC-4BE3-A302-A84AB82BB10E}" type="presOf" srcId="{9BF8663D-9D09-4A95-A194-E77ADA28D4B2}" destId="{9B96F79B-3BE6-4E5A-87AE-9297D88B16D1}" srcOrd="0" destOrd="1" presId="urn:microsoft.com/office/officeart/2005/8/layout/lProcess2"/>
    <dgm:cxn modelId="{5E7B8A22-D326-4073-BF00-432942020A09}" type="presOf" srcId="{3994E04E-44C3-4A46-963C-5B85705D8143}" destId="{CE9C75BF-8491-419E-ACE6-8A3D0F73AFD3}" srcOrd="0" destOrd="0" presId="urn:microsoft.com/office/officeart/2005/8/layout/lProcess2"/>
    <dgm:cxn modelId="{75D87ACD-87D0-4885-89A3-83808771C6E5}" type="presOf" srcId="{E74447CF-8CA6-41CC-A614-7B061E37CF80}" destId="{BFDD879F-862C-40B8-B9F0-3D9CC1BE3161}" srcOrd="0" destOrd="0" presId="urn:microsoft.com/office/officeart/2005/8/layout/lProcess2"/>
    <dgm:cxn modelId="{C58021FA-D8EE-4D77-87D4-ECFE4640C8CA}" type="presOf" srcId="{B7753E59-3D2D-47B4-82EA-A388F2C93DFC}" destId="{CE9C75BF-8491-419E-ACE6-8A3D0F73AFD3}" srcOrd="0" destOrd="1" presId="urn:microsoft.com/office/officeart/2005/8/layout/lProcess2"/>
    <dgm:cxn modelId="{02CA86E6-D89F-493F-A3B3-DE8BF4BDEC47}" type="presOf" srcId="{D3E90A68-4483-4D3E-93BC-2DCE091C9A6A}" destId="{4D233057-8E71-4822-9C0C-059472B773D3}" srcOrd="0" destOrd="0" presId="urn:microsoft.com/office/officeart/2005/8/layout/lProcess2"/>
    <dgm:cxn modelId="{07BD16E5-EB1A-4768-9565-CEF8F95E2AD5}" srcId="{1EDB255D-FDA0-4734-A623-FA279A01495C}" destId="{D3E90A68-4483-4D3E-93BC-2DCE091C9A6A}" srcOrd="1" destOrd="0" parTransId="{7A60C896-B3EA-45A6-B2F8-ECA13F9BE86C}" sibTransId="{1A0C0A6E-B3BF-4B75-9482-B3A2C597A1B0}"/>
    <dgm:cxn modelId="{A61D1348-EFE2-4F4A-A543-99860188F60A}" type="presOf" srcId="{E46CE25B-6382-49A7-BD33-1C7965FFDC6B}" destId="{BFDD879F-862C-40B8-B9F0-3D9CC1BE3161}" srcOrd="0" destOrd="1" presId="urn:microsoft.com/office/officeart/2005/8/layout/lProcess2"/>
    <dgm:cxn modelId="{47A15AB1-4182-4CCB-88C8-1CA754BC6DDD}" srcId="{D3E90A68-4483-4D3E-93BC-2DCE091C9A6A}" destId="{096F4EE1-5A37-4EFD-B902-66B81B8A22D9}" srcOrd="0" destOrd="0" parTransId="{4F8AE438-5C9B-49D9-973A-E202C909D8B2}" sibTransId="{E7F5373E-C980-4DDD-B4F6-DB1BE061740A}"/>
    <dgm:cxn modelId="{1021513B-E835-40FC-9CA9-A21DA18B940A}" srcId="{3994E04E-44C3-4A46-963C-5B85705D8143}" destId="{B7753E59-3D2D-47B4-82EA-A388F2C93DFC}" srcOrd="0" destOrd="0" parTransId="{71DDC949-FF31-4301-981E-6EF7878C3E89}" sibTransId="{AA5FF948-21A9-4FF3-9458-2C063E89EB8A}"/>
    <dgm:cxn modelId="{F32D3662-EEB6-4A02-BB68-EDA942D92AF7}" srcId="{1EDB255D-FDA0-4734-A623-FA279A01495C}" destId="{E74447CF-8CA6-41CC-A614-7B061E37CF80}" srcOrd="0" destOrd="0" parTransId="{C02E4298-4D45-4EC1-A007-EE3C1EE5CE84}" sibTransId="{95A9C0F1-7949-4AFD-8136-DC7161E43F13}"/>
    <dgm:cxn modelId="{B2EEA490-74BB-48C8-A98F-04AEEAC04A08}" type="presOf" srcId="{1EDB255D-FDA0-4734-A623-FA279A01495C}" destId="{BA5B00EF-BE3A-485B-A59B-C47D62469977}" srcOrd="0" destOrd="0" presId="urn:microsoft.com/office/officeart/2005/8/layout/lProcess2"/>
    <dgm:cxn modelId="{D1A8D782-C451-47EC-8EAA-59E198E6AAD7}" type="presOf" srcId="{CC6E9C3D-DAD9-4FDC-83FA-57819D9362B2}" destId="{9B96F79B-3BE6-4E5A-87AE-9297D88B16D1}" srcOrd="0" destOrd="0" presId="urn:microsoft.com/office/officeart/2005/8/layout/lProcess2"/>
    <dgm:cxn modelId="{184FAC51-C7CE-46D7-8535-F9B6CF7F0FF9}" srcId="{C51EAED5-48A0-4327-8CE1-877494522301}" destId="{6677B5A3-D45E-4F41-9743-9F45A126CAB3}" srcOrd="0" destOrd="0" parTransId="{8F8B8BA0-26A0-41DC-8158-FAA139AD138E}" sibTransId="{E756B91A-A529-4CFD-9F40-7EDE37CE303B}"/>
    <dgm:cxn modelId="{D5DE753B-1521-4D4F-8389-BF888423ECFC}" srcId="{428840F8-1005-4C4A-921F-DFA6485C10EC}" destId="{1EDB255D-FDA0-4734-A623-FA279A01495C}" srcOrd="0" destOrd="0" parTransId="{01D2D214-BABA-4A08-BD19-44F7E823B52F}" sibTransId="{2956F269-F1D3-4B0C-88AE-DD980688B398}"/>
    <dgm:cxn modelId="{C6ABB271-CA7F-4BAB-8836-9AEA177669D5}" type="presParOf" srcId="{1575DD50-9BF9-47C1-98E7-42E664E43102}" destId="{AC64E0A7-91FE-4F2F-86A3-6663BE5329F4}" srcOrd="0" destOrd="0" presId="urn:microsoft.com/office/officeart/2005/8/layout/lProcess2"/>
    <dgm:cxn modelId="{C4080ABA-7106-4B17-A74E-2ABD04DE7EE3}" type="presParOf" srcId="{AC64E0A7-91FE-4F2F-86A3-6663BE5329F4}" destId="{BA5B00EF-BE3A-485B-A59B-C47D62469977}" srcOrd="0" destOrd="0" presId="urn:microsoft.com/office/officeart/2005/8/layout/lProcess2"/>
    <dgm:cxn modelId="{140D07D6-3A92-42B0-BE3C-D883BC3C14BA}" type="presParOf" srcId="{AC64E0A7-91FE-4F2F-86A3-6663BE5329F4}" destId="{19A8A273-A0A4-45B2-9D30-F3EDF68F6AA0}" srcOrd="1" destOrd="0" presId="urn:microsoft.com/office/officeart/2005/8/layout/lProcess2"/>
    <dgm:cxn modelId="{239315B1-EE2A-4BEB-9C1A-F876794033E0}" type="presParOf" srcId="{AC64E0A7-91FE-4F2F-86A3-6663BE5329F4}" destId="{304B454C-4DA8-4011-8F02-F723B2C5007F}" srcOrd="2" destOrd="0" presId="urn:microsoft.com/office/officeart/2005/8/layout/lProcess2"/>
    <dgm:cxn modelId="{75A16FDA-1A8A-419E-9FAF-0FAD4C66DA16}" type="presParOf" srcId="{304B454C-4DA8-4011-8F02-F723B2C5007F}" destId="{0D371AB7-A559-4288-975D-1BCB5DCE3595}" srcOrd="0" destOrd="0" presId="urn:microsoft.com/office/officeart/2005/8/layout/lProcess2"/>
    <dgm:cxn modelId="{AAB2D4FA-43E7-484C-AEB7-94F1390FD266}" type="presParOf" srcId="{0D371AB7-A559-4288-975D-1BCB5DCE3595}" destId="{BFDD879F-862C-40B8-B9F0-3D9CC1BE3161}" srcOrd="0" destOrd="0" presId="urn:microsoft.com/office/officeart/2005/8/layout/lProcess2"/>
    <dgm:cxn modelId="{8BD1A922-49D1-4857-88AE-3A29E93ED336}" type="presParOf" srcId="{0D371AB7-A559-4288-975D-1BCB5DCE3595}" destId="{EAAF4ED2-111E-49F5-B890-0C8F93F0AEFF}" srcOrd="1" destOrd="0" presId="urn:microsoft.com/office/officeart/2005/8/layout/lProcess2"/>
    <dgm:cxn modelId="{39314F6B-6508-4521-83F5-89B18838A459}" type="presParOf" srcId="{0D371AB7-A559-4288-975D-1BCB5DCE3595}" destId="{4D233057-8E71-4822-9C0C-059472B773D3}" srcOrd="2" destOrd="0" presId="urn:microsoft.com/office/officeart/2005/8/layout/lProcess2"/>
    <dgm:cxn modelId="{E18EE1A8-DC02-4501-AFAD-EDC802500F77}" type="presParOf" srcId="{0D371AB7-A559-4288-975D-1BCB5DCE3595}" destId="{5ED63A11-DDB0-468A-84A2-2A4D046DD9A4}" srcOrd="3" destOrd="0" presId="urn:microsoft.com/office/officeart/2005/8/layout/lProcess2"/>
    <dgm:cxn modelId="{31C8AF5A-B82E-4B22-834A-0D18FD23E7EC}" type="presParOf" srcId="{0D371AB7-A559-4288-975D-1BCB5DCE3595}" destId="{FC0BAFE8-886F-41FE-8BFF-BE8352FB65E3}" srcOrd="4" destOrd="0" presId="urn:microsoft.com/office/officeart/2005/8/layout/lProcess2"/>
    <dgm:cxn modelId="{E4FC8895-B064-48F6-A8C1-8FE2B39B726B}" type="presParOf" srcId="{0D371AB7-A559-4288-975D-1BCB5DCE3595}" destId="{881C08CD-076F-4516-850F-C3A467B9A715}" srcOrd="5" destOrd="0" presId="urn:microsoft.com/office/officeart/2005/8/layout/lProcess2"/>
    <dgm:cxn modelId="{98901582-963F-4931-B292-6BBF053DC5CE}" type="presParOf" srcId="{0D371AB7-A559-4288-975D-1BCB5DCE3595}" destId="{CE9C75BF-8491-419E-ACE6-8A3D0F73AFD3}" srcOrd="6" destOrd="0" presId="urn:microsoft.com/office/officeart/2005/8/layout/lProcess2"/>
    <dgm:cxn modelId="{AF2B11F1-83F9-4D33-921F-96FE7E17F238}" type="presParOf" srcId="{0D371AB7-A559-4288-975D-1BCB5DCE3595}" destId="{FCF7A160-3FF7-46D7-8A91-1D3944D26206}" srcOrd="7" destOrd="0" presId="urn:microsoft.com/office/officeart/2005/8/layout/lProcess2"/>
    <dgm:cxn modelId="{48939D0D-E6C7-41A4-A4D6-AD87CA6EED32}" type="presParOf" srcId="{0D371AB7-A559-4288-975D-1BCB5DCE3595}" destId="{9B96F79B-3BE6-4E5A-87AE-9297D88B16D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F33D93-3344-4F19-BFEE-622889185C53}" type="doc">
      <dgm:prSet loTypeId="urn:microsoft.com/office/officeart/2005/8/layout/process4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5BF9220E-1CD8-4C22-8342-8465E9E160FD}">
      <dgm:prSet/>
      <dgm:spPr/>
      <dgm:t>
        <a:bodyPr/>
        <a:lstStyle/>
        <a:p>
          <a:pPr rtl="0"/>
          <a:r>
            <a:rPr lang="es-ES" baseline="0" dirty="0" smtClean="0">
              <a:latin typeface="Monotype Corsiva" pitchFamily="66" charset="0"/>
            </a:rPr>
            <a:t>OBJETIVO GENERAL:</a:t>
          </a:r>
          <a:endParaRPr lang="es-ES" dirty="0">
            <a:latin typeface="Monotype Corsiva" pitchFamily="66" charset="0"/>
          </a:endParaRPr>
        </a:p>
      </dgm:t>
    </dgm:pt>
    <dgm:pt modelId="{EF16F507-75DB-4F41-A1DE-9C253594BAF7}" type="parTrans" cxnId="{25329FE7-FDD9-4EE6-B6BB-4928A2534484}">
      <dgm:prSet/>
      <dgm:spPr/>
      <dgm:t>
        <a:bodyPr/>
        <a:lstStyle/>
        <a:p>
          <a:endParaRPr lang="es-ES"/>
        </a:p>
      </dgm:t>
    </dgm:pt>
    <dgm:pt modelId="{57F516F7-6EC1-447B-BDE0-8A5B07839D58}" type="sibTrans" cxnId="{25329FE7-FDD9-4EE6-B6BB-4928A2534484}">
      <dgm:prSet/>
      <dgm:spPr/>
      <dgm:t>
        <a:bodyPr/>
        <a:lstStyle/>
        <a:p>
          <a:endParaRPr lang="es-ES"/>
        </a:p>
      </dgm:t>
    </dgm:pt>
    <dgm:pt modelId="{96BC5418-0A6F-4860-AA99-05DE693DF522}">
      <dgm:prSet/>
      <dgm:spPr/>
      <dgm:t>
        <a:bodyPr/>
        <a:lstStyle/>
        <a:p>
          <a:pPr rtl="0"/>
          <a:r>
            <a:rPr lang="es-ES" baseline="0" smtClean="0"/>
            <a:t>NUTRICIÓN</a:t>
          </a:r>
          <a:endParaRPr lang="es-ES"/>
        </a:p>
      </dgm:t>
    </dgm:pt>
    <dgm:pt modelId="{962B6D80-0A91-4604-A3A7-61C004358BD6}" type="parTrans" cxnId="{386E8009-C000-455D-860B-42F4BA95C1AE}">
      <dgm:prSet/>
      <dgm:spPr/>
      <dgm:t>
        <a:bodyPr/>
        <a:lstStyle/>
        <a:p>
          <a:endParaRPr lang="es-ES"/>
        </a:p>
      </dgm:t>
    </dgm:pt>
    <dgm:pt modelId="{897F66DB-CFEC-4939-8936-A8807F026633}" type="sibTrans" cxnId="{386E8009-C000-455D-860B-42F4BA95C1AE}">
      <dgm:prSet/>
      <dgm:spPr/>
      <dgm:t>
        <a:bodyPr/>
        <a:lstStyle/>
        <a:p>
          <a:endParaRPr lang="es-ES"/>
        </a:p>
      </dgm:t>
    </dgm:pt>
    <dgm:pt modelId="{45F022B8-503F-48A5-B297-47F75EA0C447}">
      <dgm:prSet/>
      <dgm:spPr/>
      <dgm:t>
        <a:bodyPr/>
        <a:lstStyle/>
        <a:p>
          <a:pPr rtl="0"/>
          <a:r>
            <a:rPr lang="es-ES" baseline="0" dirty="0" smtClean="0"/>
            <a:t>ESTADO FÍSICO Y CORPORAL</a:t>
          </a:r>
          <a:endParaRPr lang="es-ES" dirty="0"/>
        </a:p>
      </dgm:t>
    </dgm:pt>
    <dgm:pt modelId="{C999085C-BE18-4375-9604-9BA7651A18BD}" type="parTrans" cxnId="{025C10F3-EB6F-4899-B99E-EB789E9B51D6}">
      <dgm:prSet/>
      <dgm:spPr/>
      <dgm:t>
        <a:bodyPr/>
        <a:lstStyle/>
        <a:p>
          <a:endParaRPr lang="es-ES"/>
        </a:p>
      </dgm:t>
    </dgm:pt>
    <dgm:pt modelId="{02D7FB0D-81C9-44DC-9AB3-F27AA4B9A3A7}" type="sibTrans" cxnId="{025C10F3-EB6F-4899-B99E-EB789E9B51D6}">
      <dgm:prSet/>
      <dgm:spPr/>
      <dgm:t>
        <a:bodyPr/>
        <a:lstStyle/>
        <a:p>
          <a:endParaRPr lang="es-ES"/>
        </a:p>
      </dgm:t>
    </dgm:pt>
    <dgm:pt modelId="{44620949-BC2C-467E-B7ED-94173C1BA27D}">
      <dgm:prSet/>
      <dgm:spPr/>
      <dgm:t>
        <a:bodyPr/>
        <a:lstStyle/>
        <a:p>
          <a:pPr rtl="0"/>
          <a:r>
            <a:rPr lang="es-ES" baseline="0" dirty="0" smtClean="0">
              <a:latin typeface="Monotype Corsiva" pitchFamily="66" charset="0"/>
            </a:rPr>
            <a:t>OBETIVOS ESPECÍFICOS:</a:t>
          </a:r>
          <a:endParaRPr lang="es-ES" dirty="0">
            <a:latin typeface="Monotype Corsiva" pitchFamily="66" charset="0"/>
          </a:endParaRPr>
        </a:p>
      </dgm:t>
    </dgm:pt>
    <dgm:pt modelId="{07233FC7-A000-4C8E-BB3D-14866E34A8DF}" type="parTrans" cxnId="{12424747-4493-43DF-8C5A-708E7BC9996F}">
      <dgm:prSet/>
      <dgm:spPr/>
      <dgm:t>
        <a:bodyPr/>
        <a:lstStyle/>
        <a:p>
          <a:endParaRPr lang="es-ES"/>
        </a:p>
      </dgm:t>
    </dgm:pt>
    <dgm:pt modelId="{AC25DD27-0CE6-4313-B885-8B7FC1A10C41}" type="sibTrans" cxnId="{12424747-4493-43DF-8C5A-708E7BC9996F}">
      <dgm:prSet/>
      <dgm:spPr/>
      <dgm:t>
        <a:bodyPr/>
        <a:lstStyle/>
        <a:p>
          <a:endParaRPr lang="es-ES"/>
        </a:p>
      </dgm:t>
    </dgm:pt>
    <dgm:pt modelId="{E3678214-692E-47F8-93B1-B726A420D3A7}">
      <dgm:prSet/>
      <dgm:spPr/>
      <dgm:t>
        <a:bodyPr/>
        <a:lstStyle/>
        <a:p>
          <a:pPr rtl="0"/>
          <a:r>
            <a:rPr lang="es-ES" baseline="0" smtClean="0"/>
            <a:t>PROBLEMAS NUTRICIONALES</a:t>
          </a:r>
          <a:endParaRPr lang="es-ES"/>
        </a:p>
      </dgm:t>
    </dgm:pt>
    <dgm:pt modelId="{F8901174-D6D4-4379-8596-FC53DA1CB667}" type="parTrans" cxnId="{9E41783A-0E1C-4B08-AB08-B4B009080C69}">
      <dgm:prSet/>
      <dgm:spPr/>
      <dgm:t>
        <a:bodyPr/>
        <a:lstStyle/>
        <a:p>
          <a:endParaRPr lang="es-ES"/>
        </a:p>
      </dgm:t>
    </dgm:pt>
    <dgm:pt modelId="{4E49526A-6979-4157-9F50-7C5FB8FC9C1E}" type="sibTrans" cxnId="{9E41783A-0E1C-4B08-AB08-B4B009080C69}">
      <dgm:prSet/>
      <dgm:spPr/>
      <dgm:t>
        <a:bodyPr/>
        <a:lstStyle/>
        <a:p>
          <a:endParaRPr lang="es-ES"/>
        </a:p>
      </dgm:t>
    </dgm:pt>
    <dgm:pt modelId="{FD4A5C92-FCE0-441E-8711-76550BFD96D7}">
      <dgm:prSet/>
      <dgm:spPr/>
      <dgm:t>
        <a:bodyPr/>
        <a:lstStyle/>
        <a:p>
          <a:pPr rtl="0"/>
          <a:r>
            <a:rPr lang="es-ES" baseline="0" smtClean="0"/>
            <a:t>GUÍA ALIMENTARIA</a:t>
          </a:r>
          <a:endParaRPr lang="es-ES"/>
        </a:p>
      </dgm:t>
    </dgm:pt>
    <dgm:pt modelId="{031E0B63-869E-42DF-A0C0-CCCABE8FB3E5}" type="parTrans" cxnId="{8969BDE2-ACBD-47A4-85C0-6421D187BF28}">
      <dgm:prSet/>
      <dgm:spPr/>
      <dgm:t>
        <a:bodyPr/>
        <a:lstStyle/>
        <a:p>
          <a:endParaRPr lang="es-ES"/>
        </a:p>
      </dgm:t>
    </dgm:pt>
    <dgm:pt modelId="{99B00F94-B5BF-4CE2-B054-610863FB9038}" type="sibTrans" cxnId="{8969BDE2-ACBD-47A4-85C0-6421D187BF28}">
      <dgm:prSet/>
      <dgm:spPr/>
      <dgm:t>
        <a:bodyPr/>
        <a:lstStyle/>
        <a:p>
          <a:endParaRPr lang="es-ES"/>
        </a:p>
      </dgm:t>
    </dgm:pt>
    <dgm:pt modelId="{086F5979-6A9A-4B22-B23D-2AD125E2FF4E}">
      <dgm:prSet/>
      <dgm:spPr/>
      <dgm:t>
        <a:bodyPr/>
        <a:lstStyle/>
        <a:p>
          <a:pPr rtl="0"/>
          <a:r>
            <a:rPr lang="es-ES" baseline="0" smtClean="0"/>
            <a:t>CONFERENCIAS</a:t>
          </a:r>
          <a:endParaRPr lang="es-ES"/>
        </a:p>
      </dgm:t>
    </dgm:pt>
    <dgm:pt modelId="{35EE3647-82AF-48EB-A8D3-E36C8BC9F8FE}" type="parTrans" cxnId="{64476F01-0A49-4423-8A56-84622DCE297E}">
      <dgm:prSet/>
      <dgm:spPr/>
      <dgm:t>
        <a:bodyPr/>
        <a:lstStyle/>
        <a:p>
          <a:endParaRPr lang="es-ES"/>
        </a:p>
      </dgm:t>
    </dgm:pt>
    <dgm:pt modelId="{BC5063DA-BADA-4812-B8F5-07BDD4F84B59}" type="sibTrans" cxnId="{64476F01-0A49-4423-8A56-84622DCE297E}">
      <dgm:prSet/>
      <dgm:spPr/>
      <dgm:t>
        <a:bodyPr/>
        <a:lstStyle/>
        <a:p>
          <a:endParaRPr lang="es-ES"/>
        </a:p>
      </dgm:t>
    </dgm:pt>
    <dgm:pt modelId="{938B689B-1411-4F7C-AF67-EB603D32095E}" type="pres">
      <dgm:prSet presAssocID="{07F33D93-3344-4F19-BFEE-622889185C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4B124B-09C2-417F-A5FE-B3E66A2CD0F9}" type="pres">
      <dgm:prSet presAssocID="{44620949-BC2C-467E-B7ED-94173C1BA27D}" presName="boxAndChildren" presStyleCnt="0"/>
      <dgm:spPr/>
    </dgm:pt>
    <dgm:pt modelId="{2A651B52-7323-4C46-9324-5678E1947933}" type="pres">
      <dgm:prSet presAssocID="{44620949-BC2C-467E-B7ED-94173C1BA27D}" presName="parentTextBox" presStyleLbl="node1" presStyleIdx="0" presStyleCnt="2"/>
      <dgm:spPr/>
      <dgm:t>
        <a:bodyPr/>
        <a:lstStyle/>
        <a:p>
          <a:endParaRPr lang="es-ES"/>
        </a:p>
      </dgm:t>
    </dgm:pt>
    <dgm:pt modelId="{F8CD1FFD-9451-4188-955F-F809FBFBE295}" type="pres">
      <dgm:prSet presAssocID="{44620949-BC2C-467E-B7ED-94173C1BA27D}" presName="entireBox" presStyleLbl="node1" presStyleIdx="0" presStyleCnt="2"/>
      <dgm:spPr/>
      <dgm:t>
        <a:bodyPr/>
        <a:lstStyle/>
        <a:p>
          <a:endParaRPr lang="es-ES"/>
        </a:p>
      </dgm:t>
    </dgm:pt>
    <dgm:pt modelId="{0C2A177B-26DA-40AE-873A-51BA167EEA71}" type="pres">
      <dgm:prSet presAssocID="{44620949-BC2C-467E-B7ED-94173C1BA27D}" presName="descendantBox" presStyleCnt="0"/>
      <dgm:spPr/>
    </dgm:pt>
    <dgm:pt modelId="{33BDABA2-1966-4972-8551-A304403FEC03}" type="pres">
      <dgm:prSet presAssocID="{E3678214-692E-47F8-93B1-B726A420D3A7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A4556-4927-4554-B756-3E028890A43A}" type="pres">
      <dgm:prSet presAssocID="{FD4A5C92-FCE0-441E-8711-76550BFD96D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668467-8779-4A67-8B7B-26A5E71550CF}" type="pres">
      <dgm:prSet presAssocID="{086F5979-6A9A-4B22-B23D-2AD125E2FF4E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9B32D5-B020-4286-9867-A0A63D1E78A1}" type="pres">
      <dgm:prSet presAssocID="{57F516F7-6EC1-447B-BDE0-8A5B07839D58}" presName="sp" presStyleCnt="0"/>
      <dgm:spPr/>
    </dgm:pt>
    <dgm:pt modelId="{D83576BC-6E7A-419B-BDFB-328837F19B72}" type="pres">
      <dgm:prSet presAssocID="{5BF9220E-1CD8-4C22-8342-8465E9E160FD}" presName="arrowAndChildren" presStyleCnt="0"/>
      <dgm:spPr/>
    </dgm:pt>
    <dgm:pt modelId="{41330756-202C-4DF7-A1F7-8560BD103822}" type="pres">
      <dgm:prSet presAssocID="{5BF9220E-1CD8-4C22-8342-8465E9E160FD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881302E6-0CC1-4DCD-A76D-D9CAF5FB3F89}" type="pres">
      <dgm:prSet presAssocID="{5BF9220E-1CD8-4C22-8342-8465E9E160FD}" presName="arrow" presStyleLbl="node1" presStyleIdx="1" presStyleCnt="2"/>
      <dgm:spPr/>
      <dgm:t>
        <a:bodyPr/>
        <a:lstStyle/>
        <a:p>
          <a:endParaRPr lang="es-ES"/>
        </a:p>
      </dgm:t>
    </dgm:pt>
    <dgm:pt modelId="{8D734B10-E00E-4A13-8360-F31436C33131}" type="pres">
      <dgm:prSet presAssocID="{5BF9220E-1CD8-4C22-8342-8465E9E160FD}" presName="descendantArrow" presStyleCnt="0"/>
      <dgm:spPr/>
    </dgm:pt>
    <dgm:pt modelId="{61E1C290-2C5A-46D5-AC57-6372CACFA23E}" type="pres">
      <dgm:prSet presAssocID="{96BC5418-0A6F-4860-AA99-05DE693DF522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2B7ECE-9B20-4512-A69D-D2C06FD189DB}" type="pres">
      <dgm:prSet presAssocID="{45F022B8-503F-48A5-B297-47F75EA0C447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ECF162-C660-49BE-97F1-00B171BB0C4B}" type="presOf" srcId="{086F5979-6A9A-4B22-B23D-2AD125E2FF4E}" destId="{D7668467-8779-4A67-8B7B-26A5E71550CF}" srcOrd="0" destOrd="0" presId="urn:microsoft.com/office/officeart/2005/8/layout/process4"/>
    <dgm:cxn modelId="{6907F25F-2F12-4519-878A-8C6C8F689417}" type="presOf" srcId="{45F022B8-503F-48A5-B297-47F75EA0C447}" destId="{C12B7ECE-9B20-4512-A69D-D2C06FD189DB}" srcOrd="0" destOrd="0" presId="urn:microsoft.com/office/officeart/2005/8/layout/process4"/>
    <dgm:cxn modelId="{E84200B3-4BBA-42A1-9780-B6FBE702D64E}" type="presOf" srcId="{07F33D93-3344-4F19-BFEE-622889185C53}" destId="{938B689B-1411-4F7C-AF67-EB603D32095E}" srcOrd="0" destOrd="0" presId="urn:microsoft.com/office/officeart/2005/8/layout/process4"/>
    <dgm:cxn modelId="{64476F01-0A49-4423-8A56-84622DCE297E}" srcId="{44620949-BC2C-467E-B7ED-94173C1BA27D}" destId="{086F5979-6A9A-4B22-B23D-2AD125E2FF4E}" srcOrd="2" destOrd="0" parTransId="{35EE3647-82AF-48EB-A8D3-E36C8BC9F8FE}" sibTransId="{BC5063DA-BADA-4812-B8F5-07BDD4F84B59}"/>
    <dgm:cxn modelId="{8969BDE2-ACBD-47A4-85C0-6421D187BF28}" srcId="{44620949-BC2C-467E-B7ED-94173C1BA27D}" destId="{FD4A5C92-FCE0-441E-8711-76550BFD96D7}" srcOrd="1" destOrd="0" parTransId="{031E0B63-869E-42DF-A0C0-CCCABE8FB3E5}" sibTransId="{99B00F94-B5BF-4CE2-B054-610863FB9038}"/>
    <dgm:cxn modelId="{386E8009-C000-455D-860B-42F4BA95C1AE}" srcId="{5BF9220E-1CD8-4C22-8342-8465E9E160FD}" destId="{96BC5418-0A6F-4860-AA99-05DE693DF522}" srcOrd="0" destOrd="0" parTransId="{962B6D80-0A91-4604-A3A7-61C004358BD6}" sibTransId="{897F66DB-CFEC-4939-8936-A8807F026633}"/>
    <dgm:cxn modelId="{F47C9BB1-BC29-4CB5-BA91-A679D8DFEBAE}" type="presOf" srcId="{96BC5418-0A6F-4860-AA99-05DE693DF522}" destId="{61E1C290-2C5A-46D5-AC57-6372CACFA23E}" srcOrd="0" destOrd="0" presId="urn:microsoft.com/office/officeart/2005/8/layout/process4"/>
    <dgm:cxn modelId="{D75BA807-8605-4050-BADA-9C8686A27626}" type="presOf" srcId="{5BF9220E-1CD8-4C22-8342-8465E9E160FD}" destId="{881302E6-0CC1-4DCD-A76D-D9CAF5FB3F89}" srcOrd="1" destOrd="0" presId="urn:microsoft.com/office/officeart/2005/8/layout/process4"/>
    <dgm:cxn modelId="{12424747-4493-43DF-8C5A-708E7BC9996F}" srcId="{07F33D93-3344-4F19-BFEE-622889185C53}" destId="{44620949-BC2C-467E-B7ED-94173C1BA27D}" srcOrd="1" destOrd="0" parTransId="{07233FC7-A000-4C8E-BB3D-14866E34A8DF}" sibTransId="{AC25DD27-0CE6-4313-B885-8B7FC1A10C41}"/>
    <dgm:cxn modelId="{08BFA606-A855-48EC-983A-5772BAE8044D}" type="presOf" srcId="{44620949-BC2C-467E-B7ED-94173C1BA27D}" destId="{2A651B52-7323-4C46-9324-5678E1947933}" srcOrd="0" destOrd="0" presId="urn:microsoft.com/office/officeart/2005/8/layout/process4"/>
    <dgm:cxn modelId="{9E41783A-0E1C-4B08-AB08-B4B009080C69}" srcId="{44620949-BC2C-467E-B7ED-94173C1BA27D}" destId="{E3678214-692E-47F8-93B1-B726A420D3A7}" srcOrd="0" destOrd="0" parTransId="{F8901174-D6D4-4379-8596-FC53DA1CB667}" sibTransId="{4E49526A-6979-4157-9F50-7C5FB8FC9C1E}"/>
    <dgm:cxn modelId="{2E1EBF70-F447-4870-BE6E-A7561362E6DF}" type="presOf" srcId="{5BF9220E-1CD8-4C22-8342-8465E9E160FD}" destId="{41330756-202C-4DF7-A1F7-8560BD103822}" srcOrd="0" destOrd="0" presId="urn:microsoft.com/office/officeart/2005/8/layout/process4"/>
    <dgm:cxn modelId="{25329FE7-FDD9-4EE6-B6BB-4928A2534484}" srcId="{07F33D93-3344-4F19-BFEE-622889185C53}" destId="{5BF9220E-1CD8-4C22-8342-8465E9E160FD}" srcOrd="0" destOrd="0" parTransId="{EF16F507-75DB-4F41-A1DE-9C253594BAF7}" sibTransId="{57F516F7-6EC1-447B-BDE0-8A5B07839D58}"/>
    <dgm:cxn modelId="{4073D51E-00A7-41F9-BBBF-661EB076DD35}" type="presOf" srcId="{FD4A5C92-FCE0-441E-8711-76550BFD96D7}" destId="{AFCA4556-4927-4554-B756-3E028890A43A}" srcOrd="0" destOrd="0" presId="urn:microsoft.com/office/officeart/2005/8/layout/process4"/>
    <dgm:cxn modelId="{C493CE3B-2331-4E6B-B16A-6A5A354EBE69}" type="presOf" srcId="{E3678214-692E-47F8-93B1-B726A420D3A7}" destId="{33BDABA2-1966-4972-8551-A304403FEC03}" srcOrd="0" destOrd="0" presId="urn:microsoft.com/office/officeart/2005/8/layout/process4"/>
    <dgm:cxn modelId="{1B4C27C8-418C-4AAD-B4DD-9254A9CA9090}" type="presOf" srcId="{44620949-BC2C-467E-B7ED-94173C1BA27D}" destId="{F8CD1FFD-9451-4188-955F-F809FBFBE295}" srcOrd="1" destOrd="0" presId="urn:microsoft.com/office/officeart/2005/8/layout/process4"/>
    <dgm:cxn modelId="{025C10F3-EB6F-4899-B99E-EB789E9B51D6}" srcId="{5BF9220E-1CD8-4C22-8342-8465E9E160FD}" destId="{45F022B8-503F-48A5-B297-47F75EA0C447}" srcOrd="1" destOrd="0" parTransId="{C999085C-BE18-4375-9604-9BA7651A18BD}" sibTransId="{02D7FB0D-81C9-44DC-9AB3-F27AA4B9A3A7}"/>
    <dgm:cxn modelId="{7FCEF49B-B856-410C-8B82-6BB11BDF535B}" type="presParOf" srcId="{938B689B-1411-4F7C-AF67-EB603D32095E}" destId="{744B124B-09C2-417F-A5FE-B3E66A2CD0F9}" srcOrd="0" destOrd="0" presId="urn:microsoft.com/office/officeart/2005/8/layout/process4"/>
    <dgm:cxn modelId="{80ECEBD1-8E68-4722-9E40-35978300CFAE}" type="presParOf" srcId="{744B124B-09C2-417F-A5FE-B3E66A2CD0F9}" destId="{2A651B52-7323-4C46-9324-5678E1947933}" srcOrd="0" destOrd="0" presId="urn:microsoft.com/office/officeart/2005/8/layout/process4"/>
    <dgm:cxn modelId="{32A08B4C-5381-451E-AF87-4C27D082712E}" type="presParOf" srcId="{744B124B-09C2-417F-A5FE-B3E66A2CD0F9}" destId="{F8CD1FFD-9451-4188-955F-F809FBFBE295}" srcOrd="1" destOrd="0" presId="urn:microsoft.com/office/officeart/2005/8/layout/process4"/>
    <dgm:cxn modelId="{220CFFC6-8945-45DE-886D-CBEF153B41BE}" type="presParOf" srcId="{744B124B-09C2-417F-A5FE-B3E66A2CD0F9}" destId="{0C2A177B-26DA-40AE-873A-51BA167EEA71}" srcOrd="2" destOrd="0" presId="urn:microsoft.com/office/officeart/2005/8/layout/process4"/>
    <dgm:cxn modelId="{45158817-7850-46CD-AE35-D9E2254679F1}" type="presParOf" srcId="{0C2A177B-26DA-40AE-873A-51BA167EEA71}" destId="{33BDABA2-1966-4972-8551-A304403FEC03}" srcOrd="0" destOrd="0" presId="urn:microsoft.com/office/officeart/2005/8/layout/process4"/>
    <dgm:cxn modelId="{4179EE04-9DD1-43CA-AFAD-8F3ACB5A4E64}" type="presParOf" srcId="{0C2A177B-26DA-40AE-873A-51BA167EEA71}" destId="{AFCA4556-4927-4554-B756-3E028890A43A}" srcOrd="1" destOrd="0" presId="urn:microsoft.com/office/officeart/2005/8/layout/process4"/>
    <dgm:cxn modelId="{99238464-911F-45C9-AAA2-06EA8CF9CF97}" type="presParOf" srcId="{0C2A177B-26DA-40AE-873A-51BA167EEA71}" destId="{D7668467-8779-4A67-8B7B-26A5E71550CF}" srcOrd="2" destOrd="0" presId="urn:microsoft.com/office/officeart/2005/8/layout/process4"/>
    <dgm:cxn modelId="{C9D2858B-3371-40D8-BE4B-BCA3936B8EE9}" type="presParOf" srcId="{938B689B-1411-4F7C-AF67-EB603D32095E}" destId="{199B32D5-B020-4286-9867-A0A63D1E78A1}" srcOrd="1" destOrd="0" presId="urn:microsoft.com/office/officeart/2005/8/layout/process4"/>
    <dgm:cxn modelId="{6AAB8FD1-E6F4-44B7-A1EB-8C51A57CC8F7}" type="presParOf" srcId="{938B689B-1411-4F7C-AF67-EB603D32095E}" destId="{D83576BC-6E7A-419B-BDFB-328837F19B72}" srcOrd="2" destOrd="0" presId="urn:microsoft.com/office/officeart/2005/8/layout/process4"/>
    <dgm:cxn modelId="{AA61C121-F410-4AF8-8925-1A117A49BCA6}" type="presParOf" srcId="{D83576BC-6E7A-419B-BDFB-328837F19B72}" destId="{41330756-202C-4DF7-A1F7-8560BD103822}" srcOrd="0" destOrd="0" presId="urn:microsoft.com/office/officeart/2005/8/layout/process4"/>
    <dgm:cxn modelId="{908DA1C5-6E69-4007-BEC4-C5073B15E48F}" type="presParOf" srcId="{D83576BC-6E7A-419B-BDFB-328837F19B72}" destId="{881302E6-0CC1-4DCD-A76D-D9CAF5FB3F89}" srcOrd="1" destOrd="0" presId="urn:microsoft.com/office/officeart/2005/8/layout/process4"/>
    <dgm:cxn modelId="{1AE0286D-ABBD-44B1-800B-C94660A1CF71}" type="presParOf" srcId="{D83576BC-6E7A-419B-BDFB-328837F19B72}" destId="{8D734B10-E00E-4A13-8360-F31436C33131}" srcOrd="2" destOrd="0" presId="urn:microsoft.com/office/officeart/2005/8/layout/process4"/>
    <dgm:cxn modelId="{18B509CF-EDA6-4042-9B72-F78965E64C66}" type="presParOf" srcId="{8D734B10-E00E-4A13-8360-F31436C33131}" destId="{61E1C290-2C5A-46D5-AC57-6372CACFA23E}" srcOrd="0" destOrd="0" presId="urn:microsoft.com/office/officeart/2005/8/layout/process4"/>
    <dgm:cxn modelId="{C6E5C4B0-87AF-41FB-9921-18C3C59580DE}" type="presParOf" srcId="{8D734B10-E00E-4A13-8360-F31436C33131}" destId="{C12B7ECE-9B20-4512-A69D-D2C06FD189D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23CFFF-981A-4CED-AF82-E4D5F638B75B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B232316E-5EE9-438E-AC68-C7B90DA57486}">
      <dgm:prSet custT="1"/>
      <dgm:spPr/>
      <dgm:t>
        <a:bodyPr/>
        <a:lstStyle/>
        <a:p>
          <a:pPr algn="l" rtl="0"/>
          <a:r>
            <a:rPr lang="es-ES" sz="1400" b="1" spc="0" baseline="0" dirty="0" smtClean="0">
              <a:solidFill>
                <a:schemeClr val="bg1"/>
              </a:solidFill>
              <a:effectLst/>
              <a:latin typeface="Batang" pitchFamily="18" charset="-127"/>
              <a:ea typeface="Batang" pitchFamily="18" charset="-127"/>
            </a:rPr>
            <a:t>DESCONOCIMIENTO DE LA FUNCIÓN DE LOS NUTRIENTES</a:t>
          </a:r>
          <a:endParaRPr lang="es-ES" sz="1400" b="1" spc="0" dirty="0">
            <a:solidFill>
              <a:schemeClr val="bg1"/>
            </a:solidFill>
            <a:effectLst/>
            <a:latin typeface="Batang" pitchFamily="18" charset="-127"/>
            <a:ea typeface="Batang" pitchFamily="18" charset="-127"/>
          </a:endParaRPr>
        </a:p>
      </dgm:t>
    </dgm:pt>
    <dgm:pt modelId="{ACC53F8F-5DBF-4ED5-BB17-DB1C84ECC0A5}" type="parTrans" cxnId="{D8D3831D-EA6D-4CB2-B21F-06C9416F418A}">
      <dgm:prSet/>
      <dgm:spPr/>
      <dgm:t>
        <a:bodyPr/>
        <a:lstStyle/>
        <a:p>
          <a:endParaRPr lang="es-ES"/>
        </a:p>
      </dgm:t>
    </dgm:pt>
    <dgm:pt modelId="{EA610A82-F0E5-477F-88F5-30D629B4E810}" type="sibTrans" cxnId="{D8D3831D-EA6D-4CB2-B21F-06C9416F418A}">
      <dgm:prSet/>
      <dgm:spPr/>
      <dgm:t>
        <a:bodyPr/>
        <a:lstStyle/>
        <a:p>
          <a:endParaRPr lang="es-ES"/>
        </a:p>
      </dgm:t>
    </dgm:pt>
    <dgm:pt modelId="{4E5BBA3F-834A-418C-BBFE-CCEA17700937}">
      <dgm:prSet custT="1"/>
      <dgm:spPr/>
      <dgm:t>
        <a:bodyPr/>
        <a:lstStyle/>
        <a:p>
          <a:pPr rtl="0"/>
          <a:r>
            <a:rPr lang="es-ES" sz="1400" b="1" baseline="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MAL INTERPRETAN</a:t>
          </a:r>
          <a:endParaRPr lang="es-ES" sz="1400" b="1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381CAEE3-00B4-4993-9549-5062295FE2EF}" type="parTrans" cxnId="{29ED95EC-6F5F-4DC8-A87E-8F7660E0A91B}">
      <dgm:prSet/>
      <dgm:spPr/>
      <dgm:t>
        <a:bodyPr/>
        <a:lstStyle/>
        <a:p>
          <a:endParaRPr lang="es-ES"/>
        </a:p>
      </dgm:t>
    </dgm:pt>
    <dgm:pt modelId="{91B31312-DDE5-40BE-8D3F-DEDD69F95C74}" type="sibTrans" cxnId="{29ED95EC-6F5F-4DC8-A87E-8F7660E0A91B}">
      <dgm:prSet/>
      <dgm:spPr/>
      <dgm:t>
        <a:bodyPr/>
        <a:lstStyle/>
        <a:p>
          <a:endParaRPr lang="es-ES"/>
        </a:p>
      </dgm:t>
    </dgm:pt>
    <dgm:pt modelId="{79DC8163-251E-42DA-A5CC-0E9544F5533A}">
      <dgm:prSet custT="1"/>
      <dgm:spPr/>
      <dgm:t>
        <a:bodyPr/>
        <a:lstStyle/>
        <a:p>
          <a:pPr rtl="0"/>
          <a:r>
            <a:rPr lang="es-ES" sz="1200" b="1" baseline="0" dirty="0" smtClean="0"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</a:rPr>
            <a:t>ALIMENTACIÓN-ACTIVIDAD FÍSICA</a:t>
          </a:r>
          <a:endParaRPr lang="es-ES" sz="1200" b="1" dirty="0">
            <a:solidFill>
              <a:schemeClr val="tx1"/>
            </a:solidFill>
            <a:effectLst/>
            <a:latin typeface="Batang" pitchFamily="18" charset="-127"/>
            <a:ea typeface="Batang" pitchFamily="18" charset="-127"/>
          </a:endParaRPr>
        </a:p>
      </dgm:t>
    </dgm:pt>
    <dgm:pt modelId="{E51734A1-56DF-4DD5-8DF3-BC1CBD6E7497}" type="parTrans" cxnId="{F3700906-50EF-4B61-A2FF-EF5B0C04B9F2}">
      <dgm:prSet/>
      <dgm:spPr/>
      <dgm:t>
        <a:bodyPr/>
        <a:lstStyle/>
        <a:p>
          <a:endParaRPr lang="es-ES"/>
        </a:p>
      </dgm:t>
    </dgm:pt>
    <dgm:pt modelId="{5F8F6876-01F7-4EA5-994E-44B82B7BFC2F}" type="sibTrans" cxnId="{F3700906-50EF-4B61-A2FF-EF5B0C04B9F2}">
      <dgm:prSet/>
      <dgm:spPr/>
      <dgm:t>
        <a:bodyPr/>
        <a:lstStyle/>
        <a:p>
          <a:endParaRPr lang="es-ES"/>
        </a:p>
      </dgm:t>
    </dgm:pt>
    <dgm:pt modelId="{8E498D6E-446F-4298-B4F4-648723C5B959}">
      <dgm:prSet custT="1"/>
      <dgm:spPr/>
      <dgm:t>
        <a:bodyPr/>
        <a:lstStyle/>
        <a:p>
          <a:pPr rtl="0"/>
          <a:r>
            <a:rPr lang="es-ES" sz="1400" b="1" dirty="0" smtClean="0">
              <a:latin typeface="Batang" pitchFamily="18" charset="-127"/>
              <a:ea typeface="Batang" pitchFamily="18" charset="-127"/>
            </a:rPr>
            <a:t>PREFERENCIA</a:t>
          </a:r>
          <a:endParaRPr lang="es-ES" sz="1400" b="1" dirty="0">
            <a:latin typeface="Batang" pitchFamily="18" charset="-127"/>
            <a:ea typeface="Batang" pitchFamily="18" charset="-127"/>
          </a:endParaRPr>
        </a:p>
      </dgm:t>
    </dgm:pt>
    <dgm:pt modelId="{E2C24C66-8F0E-4ACD-81FC-508B2C84C6E1}" type="parTrans" cxnId="{1FC06501-3E80-4017-AE9E-EF8F93FD6909}">
      <dgm:prSet/>
      <dgm:spPr/>
      <dgm:t>
        <a:bodyPr/>
        <a:lstStyle/>
        <a:p>
          <a:endParaRPr lang="es-ES"/>
        </a:p>
      </dgm:t>
    </dgm:pt>
    <dgm:pt modelId="{5DC592DA-339A-4D67-A1C8-3355BB9BD68D}" type="sibTrans" cxnId="{1FC06501-3E80-4017-AE9E-EF8F93FD6909}">
      <dgm:prSet/>
      <dgm:spPr/>
      <dgm:t>
        <a:bodyPr/>
        <a:lstStyle/>
        <a:p>
          <a:endParaRPr lang="es-ES"/>
        </a:p>
      </dgm:t>
    </dgm:pt>
    <dgm:pt modelId="{AA9C9330-3816-49D6-A8C8-382727E73F3D}" type="pres">
      <dgm:prSet presAssocID="{6C23CFFF-981A-4CED-AF82-E4D5F638B75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DEC0593-C3BD-4345-8C2D-1E398D14AB71}" type="pres">
      <dgm:prSet presAssocID="{B232316E-5EE9-438E-AC68-C7B90DA57486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DFB655-81A4-462D-9FE4-FFB408A9A58C}" type="pres">
      <dgm:prSet presAssocID="{4E5BBA3F-834A-418C-BBFE-CCEA17700937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5B3F8-92D5-4EB3-9239-8A9076B621DC}" type="pres">
      <dgm:prSet presAssocID="{79DC8163-251E-42DA-A5CC-0E9544F5533A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AA6757-7C69-460D-BBD1-4078809DEFD7}" type="pres">
      <dgm:prSet presAssocID="{8E498D6E-446F-4298-B4F4-648723C5B959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ED95EC-6F5F-4DC8-A87E-8F7660E0A91B}" srcId="{6C23CFFF-981A-4CED-AF82-E4D5F638B75B}" destId="{4E5BBA3F-834A-418C-BBFE-CCEA17700937}" srcOrd="1" destOrd="0" parTransId="{381CAEE3-00B4-4993-9549-5062295FE2EF}" sibTransId="{91B31312-DDE5-40BE-8D3F-DEDD69F95C74}"/>
    <dgm:cxn modelId="{D8D3831D-EA6D-4CB2-B21F-06C9416F418A}" srcId="{6C23CFFF-981A-4CED-AF82-E4D5F638B75B}" destId="{B232316E-5EE9-438E-AC68-C7B90DA57486}" srcOrd="0" destOrd="0" parTransId="{ACC53F8F-5DBF-4ED5-BB17-DB1C84ECC0A5}" sibTransId="{EA610A82-F0E5-477F-88F5-30D629B4E810}"/>
    <dgm:cxn modelId="{B15BD1CA-B708-4E1B-B86D-EE5B7AE1C233}" type="presOf" srcId="{6C23CFFF-981A-4CED-AF82-E4D5F638B75B}" destId="{AA9C9330-3816-49D6-A8C8-382727E73F3D}" srcOrd="0" destOrd="0" presId="urn:microsoft.com/office/officeart/2009/3/layout/IncreasingArrowsProcess"/>
    <dgm:cxn modelId="{1FC06501-3E80-4017-AE9E-EF8F93FD6909}" srcId="{6C23CFFF-981A-4CED-AF82-E4D5F638B75B}" destId="{8E498D6E-446F-4298-B4F4-648723C5B959}" srcOrd="3" destOrd="0" parTransId="{E2C24C66-8F0E-4ACD-81FC-508B2C84C6E1}" sibTransId="{5DC592DA-339A-4D67-A1C8-3355BB9BD68D}"/>
    <dgm:cxn modelId="{B7B802B1-92FC-44CD-B100-4740FA6CFEAD}" type="presOf" srcId="{B232316E-5EE9-438E-AC68-C7B90DA57486}" destId="{EDEC0593-C3BD-4345-8C2D-1E398D14AB71}" srcOrd="0" destOrd="0" presId="urn:microsoft.com/office/officeart/2009/3/layout/IncreasingArrowsProcess"/>
    <dgm:cxn modelId="{50DF7F06-E515-41C5-929C-68FE5AA04BA7}" type="presOf" srcId="{4E5BBA3F-834A-418C-BBFE-CCEA17700937}" destId="{3ADFB655-81A4-462D-9FE4-FFB408A9A58C}" srcOrd="0" destOrd="0" presId="urn:microsoft.com/office/officeart/2009/3/layout/IncreasingArrowsProcess"/>
    <dgm:cxn modelId="{F3700906-50EF-4B61-A2FF-EF5B0C04B9F2}" srcId="{6C23CFFF-981A-4CED-AF82-E4D5F638B75B}" destId="{79DC8163-251E-42DA-A5CC-0E9544F5533A}" srcOrd="2" destOrd="0" parTransId="{E51734A1-56DF-4DD5-8DF3-BC1CBD6E7497}" sibTransId="{5F8F6876-01F7-4EA5-994E-44B82B7BFC2F}"/>
    <dgm:cxn modelId="{2E962EAA-6F2A-4C73-86F6-C954302539FA}" type="presOf" srcId="{79DC8163-251E-42DA-A5CC-0E9544F5533A}" destId="{2515B3F8-92D5-4EB3-9239-8A9076B621DC}" srcOrd="0" destOrd="0" presId="urn:microsoft.com/office/officeart/2009/3/layout/IncreasingArrowsProcess"/>
    <dgm:cxn modelId="{726A7578-EB22-493C-A494-6D46C4AB8ED4}" type="presOf" srcId="{8E498D6E-446F-4298-B4F4-648723C5B959}" destId="{BFAA6757-7C69-460D-BBD1-4078809DEFD7}" srcOrd="0" destOrd="0" presId="urn:microsoft.com/office/officeart/2009/3/layout/IncreasingArrowsProcess"/>
    <dgm:cxn modelId="{B97C91D8-3313-4F04-80E0-5E367BAB3B88}" type="presParOf" srcId="{AA9C9330-3816-49D6-A8C8-382727E73F3D}" destId="{EDEC0593-C3BD-4345-8C2D-1E398D14AB71}" srcOrd="0" destOrd="0" presId="urn:microsoft.com/office/officeart/2009/3/layout/IncreasingArrowsProcess"/>
    <dgm:cxn modelId="{AE1FCF2A-7D9D-4EFB-84AA-0219CD376982}" type="presParOf" srcId="{AA9C9330-3816-49D6-A8C8-382727E73F3D}" destId="{3ADFB655-81A4-462D-9FE4-FFB408A9A58C}" srcOrd="1" destOrd="0" presId="urn:microsoft.com/office/officeart/2009/3/layout/IncreasingArrowsProcess"/>
    <dgm:cxn modelId="{568955F6-1CC2-46F4-B89F-BF23854603F6}" type="presParOf" srcId="{AA9C9330-3816-49D6-A8C8-382727E73F3D}" destId="{2515B3F8-92D5-4EB3-9239-8A9076B621DC}" srcOrd="2" destOrd="0" presId="urn:microsoft.com/office/officeart/2009/3/layout/IncreasingArrowsProcess"/>
    <dgm:cxn modelId="{5D2D1E4A-31A3-4B6B-9735-909650CC6769}" type="presParOf" srcId="{AA9C9330-3816-49D6-A8C8-382727E73F3D}" destId="{BFAA6757-7C69-460D-BBD1-4078809DEFD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4F319A-E7A1-435B-96CB-9C990EE6F01F}" type="doc">
      <dgm:prSet loTypeId="urn:microsoft.com/office/officeart/2005/8/layout/pList2#1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647E81-BF8B-44CD-BF8C-8F526DDF3FFA}">
      <dgm:prSet custT="1"/>
      <dgm:spPr/>
      <dgm:t>
        <a:bodyPr/>
        <a:lstStyle/>
        <a:p>
          <a:pPr rtl="0"/>
          <a:r>
            <a:rPr lang="es-ES" sz="24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rPr>
            <a:t>¿LA FALTA DE BUENA NUTRICIÓN DE  LAS CADETES MUJERES EN LA ESMIL ES UN FACTOR QUE INFLUYE EN EL RENDIMIENTO FÍSICO?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ll MT" pitchFamily="18" charset="0"/>
          </a:endParaRPr>
        </a:p>
      </dgm:t>
    </dgm:pt>
    <dgm:pt modelId="{78313F19-F063-408D-A4EC-0A9031361EDD}" type="parTrans" cxnId="{A9769DF4-ED39-4678-B405-411592F8A7E5}">
      <dgm:prSet/>
      <dgm:spPr/>
      <dgm:t>
        <a:bodyPr/>
        <a:lstStyle/>
        <a:p>
          <a:endParaRPr lang="es-ES"/>
        </a:p>
      </dgm:t>
    </dgm:pt>
    <dgm:pt modelId="{2699674C-3966-4A7D-ADBD-661DD468334B}" type="sibTrans" cxnId="{A9769DF4-ED39-4678-B405-411592F8A7E5}">
      <dgm:prSet/>
      <dgm:spPr/>
      <dgm:t>
        <a:bodyPr/>
        <a:lstStyle/>
        <a:p>
          <a:endParaRPr lang="es-ES"/>
        </a:p>
      </dgm:t>
    </dgm:pt>
    <dgm:pt modelId="{3F089EC0-1E63-4C72-AA04-B681EBC1B649}" type="pres">
      <dgm:prSet presAssocID="{4E4F319A-E7A1-435B-96CB-9C990EE6F0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7A721A-68FF-4D0E-BEB5-CCED330E7A73}" type="pres">
      <dgm:prSet presAssocID="{4E4F319A-E7A1-435B-96CB-9C990EE6F01F}" presName="bkgdShp" presStyleLbl="alignAccFollowNode1" presStyleIdx="0" presStyleCnt="1"/>
      <dgm:spPr/>
    </dgm:pt>
    <dgm:pt modelId="{E919B164-6EF1-4631-94F7-61E1C8E09EB1}" type="pres">
      <dgm:prSet presAssocID="{4E4F319A-E7A1-435B-96CB-9C990EE6F01F}" presName="linComp" presStyleCnt="0"/>
      <dgm:spPr/>
    </dgm:pt>
    <dgm:pt modelId="{38A3D993-8F38-4901-9B94-0ADFC4C82742}" type="pres">
      <dgm:prSet presAssocID="{4C647E81-BF8B-44CD-BF8C-8F526DDF3FFA}" presName="compNode" presStyleCnt="0"/>
      <dgm:spPr/>
    </dgm:pt>
    <dgm:pt modelId="{255B0D51-F464-4A7A-A790-986FA8FA4B25}" type="pres">
      <dgm:prSet presAssocID="{4C647E81-BF8B-44CD-BF8C-8F526DDF3FF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95FCE-4D98-45A6-90A9-77B681EFDB32}" type="pres">
      <dgm:prSet presAssocID="{4C647E81-BF8B-44CD-BF8C-8F526DDF3FFA}" presName="invisiNode" presStyleLbl="node1" presStyleIdx="0" presStyleCnt="1"/>
      <dgm:spPr/>
    </dgm:pt>
    <dgm:pt modelId="{50A03FE7-01CC-4A1E-A300-8A002D9E5D43}" type="pres">
      <dgm:prSet presAssocID="{4C647E81-BF8B-44CD-BF8C-8F526DDF3FFA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</dgm:ptLst>
  <dgm:cxnLst>
    <dgm:cxn modelId="{3468CE12-D946-4229-96B4-5C0B11795BED}" type="presOf" srcId="{4C647E81-BF8B-44CD-BF8C-8F526DDF3FFA}" destId="{255B0D51-F464-4A7A-A790-986FA8FA4B25}" srcOrd="0" destOrd="0" presId="urn:microsoft.com/office/officeart/2005/8/layout/pList2#1"/>
    <dgm:cxn modelId="{A9769DF4-ED39-4678-B405-411592F8A7E5}" srcId="{4E4F319A-E7A1-435B-96CB-9C990EE6F01F}" destId="{4C647E81-BF8B-44CD-BF8C-8F526DDF3FFA}" srcOrd="0" destOrd="0" parTransId="{78313F19-F063-408D-A4EC-0A9031361EDD}" sibTransId="{2699674C-3966-4A7D-ADBD-661DD468334B}"/>
    <dgm:cxn modelId="{70BC2C05-DEF8-40A3-8A31-231D432063F2}" type="presOf" srcId="{4E4F319A-E7A1-435B-96CB-9C990EE6F01F}" destId="{3F089EC0-1E63-4C72-AA04-B681EBC1B649}" srcOrd="0" destOrd="0" presId="urn:microsoft.com/office/officeart/2005/8/layout/pList2#1"/>
    <dgm:cxn modelId="{D42BFF0D-C18B-4CC4-AB04-6B8C53F59241}" type="presParOf" srcId="{3F089EC0-1E63-4C72-AA04-B681EBC1B649}" destId="{A97A721A-68FF-4D0E-BEB5-CCED330E7A73}" srcOrd="0" destOrd="0" presId="urn:microsoft.com/office/officeart/2005/8/layout/pList2#1"/>
    <dgm:cxn modelId="{130BF152-5E0E-4BDC-A720-35D88424D926}" type="presParOf" srcId="{3F089EC0-1E63-4C72-AA04-B681EBC1B649}" destId="{E919B164-6EF1-4631-94F7-61E1C8E09EB1}" srcOrd="1" destOrd="0" presId="urn:microsoft.com/office/officeart/2005/8/layout/pList2#1"/>
    <dgm:cxn modelId="{E9E12004-B722-4988-A861-D0D9AA4F9F2B}" type="presParOf" srcId="{E919B164-6EF1-4631-94F7-61E1C8E09EB1}" destId="{38A3D993-8F38-4901-9B94-0ADFC4C82742}" srcOrd="0" destOrd="0" presId="urn:microsoft.com/office/officeart/2005/8/layout/pList2#1"/>
    <dgm:cxn modelId="{318EED53-B308-4C04-A6DD-F2EC07739017}" type="presParOf" srcId="{38A3D993-8F38-4901-9B94-0ADFC4C82742}" destId="{255B0D51-F464-4A7A-A790-986FA8FA4B25}" srcOrd="0" destOrd="0" presId="urn:microsoft.com/office/officeart/2005/8/layout/pList2#1"/>
    <dgm:cxn modelId="{C388EABC-7988-429D-8BCA-C70D2A0D2BCB}" type="presParOf" srcId="{38A3D993-8F38-4901-9B94-0ADFC4C82742}" destId="{40195FCE-4D98-45A6-90A9-77B681EFDB32}" srcOrd="1" destOrd="0" presId="urn:microsoft.com/office/officeart/2005/8/layout/pList2#1"/>
    <dgm:cxn modelId="{BAB7EDFA-440F-44A8-87DF-A087C40395B2}" type="presParOf" srcId="{38A3D993-8F38-4901-9B94-0ADFC4C82742}" destId="{50A03FE7-01CC-4A1E-A300-8A002D9E5D4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A9DA33-82BC-4015-81A3-B7892475CE27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FC539F-4151-4235-BE17-026882733EAC}">
      <dgm:prSet/>
      <dgm:spPr/>
      <dgm:t>
        <a:bodyPr/>
        <a:lstStyle/>
        <a:p>
          <a:pPr algn="ctr" rtl="0"/>
          <a:r>
            <a:rPr lang="es-ES" baseline="0" dirty="0" smtClean="0">
              <a:latin typeface="Colonna MT" pitchFamily="82" charset="0"/>
            </a:rPr>
            <a:t>MAL CONSUMO DE ALIMENTOS</a:t>
          </a:r>
          <a:endParaRPr lang="es-ES" dirty="0">
            <a:latin typeface="Colonna MT" pitchFamily="82" charset="0"/>
          </a:endParaRPr>
        </a:p>
      </dgm:t>
    </dgm:pt>
    <dgm:pt modelId="{4FD937A0-1761-420E-B438-D02DACBA1711}" type="parTrans" cxnId="{CD01747C-66ED-4A6C-81C1-DB63DE25B0AB}">
      <dgm:prSet/>
      <dgm:spPr/>
      <dgm:t>
        <a:bodyPr/>
        <a:lstStyle/>
        <a:p>
          <a:pPr algn="ctr"/>
          <a:endParaRPr lang="es-ES"/>
        </a:p>
      </dgm:t>
    </dgm:pt>
    <dgm:pt modelId="{B07D07C9-F88C-4BDF-A4CF-C120D8964FD8}" type="sibTrans" cxnId="{CD01747C-66ED-4A6C-81C1-DB63DE25B0AB}">
      <dgm:prSet/>
      <dgm:spPr/>
      <dgm:t>
        <a:bodyPr/>
        <a:lstStyle/>
        <a:p>
          <a:pPr algn="ctr"/>
          <a:endParaRPr lang="es-ES"/>
        </a:p>
      </dgm:t>
    </dgm:pt>
    <dgm:pt modelId="{80D01FD3-8887-40F1-9CCE-FFBFFD15FF6B}">
      <dgm:prSet/>
      <dgm:spPr/>
      <dgm:t>
        <a:bodyPr/>
        <a:lstStyle/>
        <a:p>
          <a:pPr algn="ctr" rtl="0"/>
          <a:r>
            <a:rPr lang="es-ES" baseline="0" smtClean="0"/>
            <a:t>CANTINA</a:t>
          </a:r>
          <a:endParaRPr lang="es-ES"/>
        </a:p>
      </dgm:t>
    </dgm:pt>
    <dgm:pt modelId="{ED8BEE0E-D3C3-4C51-9906-992AC8767BF9}" type="parTrans" cxnId="{97E0F259-1A07-4D99-8440-D197D9132FDC}">
      <dgm:prSet/>
      <dgm:spPr/>
      <dgm:t>
        <a:bodyPr/>
        <a:lstStyle/>
        <a:p>
          <a:pPr algn="ctr"/>
          <a:endParaRPr lang="es-ES"/>
        </a:p>
      </dgm:t>
    </dgm:pt>
    <dgm:pt modelId="{D1951039-583E-44C0-BA43-FC3D3562C691}" type="sibTrans" cxnId="{97E0F259-1A07-4D99-8440-D197D9132FDC}">
      <dgm:prSet/>
      <dgm:spPr/>
      <dgm:t>
        <a:bodyPr/>
        <a:lstStyle/>
        <a:p>
          <a:pPr algn="ctr"/>
          <a:endParaRPr lang="es-ES"/>
        </a:p>
      </dgm:t>
    </dgm:pt>
    <dgm:pt modelId="{D4EC210B-ACC6-4B43-BB69-FCE984B4B04B}">
      <dgm:prSet/>
      <dgm:spPr/>
      <dgm:t>
        <a:bodyPr/>
        <a:lstStyle/>
        <a:p>
          <a:pPr algn="ctr" rtl="0"/>
          <a:r>
            <a:rPr lang="es-ES" baseline="0" dirty="0" smtClean="0">
              <a:latin typeface="Colonna MT" pitchFamily="82" charset="0"/>
            </a:rPr>
            <a:t>PROBLEMAS DE NUTRICIÓN</a:t>
          </a:r>
          <a:endParaRPr lang="es-ES" dirty="0">
            <a:latin typeface="Colonna MT" pitchFamily="82" charset="0"/>
          </a:endParaRPr>
        </a:p>
      </dgm:t>
    </dgm:pt>
    <dgm:pt modelId="{73BDACA0-DBE6-423D-8D4F-F87F40C0809C}" type="parTrans" cxnId="{B22B0C44-B606-46FD-A9D2-D26CB8126DCA}">
      <dgm:prSet/>
      <dgm:spPr/>
      <dgm:t>
        <a:bodyPr/>
        <a:lstStyle/>
        <a:p>
          <a:pPr algn="ctr"/>
          <a:endParaRPr lang="es-ES"/>
        </a:p>
      </dgm:t>
    </dgm:pt>
    <dgm:pt modelId="{3F652572-4647-4B0E-B5A3-4BF8B6081D25}" type="sibTrans" cxnId="{B22B0C44-B606-46FD-A9D2-D26CB8126DCA}">
      <dgm:prSet/>
      <dgm:spPr/>
      <dgm:t>
        <a:bodyPr/>
        <a:lstStyle/>
        <a:p>
          <a:pPr algn="ctr"/>
          <a:endParaRPr lang="es-ES"/>
        </a:p>
      </dgm:t>
    </dgm:pt>
    <dgm:pt modelId="{B7B27E75-0943-4023-9681-A025055C918A}">
      <dgm:prSet/>
      <dgm:spPr/>
      <dgm:t>
        <a:bodyPr/>
        <a:lstStyle/>
        <a:p>
          <a:pPr algn="ctr" rtl="0"/>
          <a:r>
            <a:rPr lang="es-ES" dirty="0" smtClean="0"/>
            <a:t>FALTA DE CONOCIMIENTO</a:t>
          </a:r>
          <a:endParaRPr lang="es-ES" dirty="0"/>
        </a:p>
      </dgm:t>
    </dgm:pt>
    <dgm:pt modelId="{F408FCF1-2725-4CF2-A841-B62F20D6B22D}" type="parTrans" cxnId="{2F5A5D34-F430-4E0D-B340-BBFA189D3EEB}">
      <dgm:prSet/>
      <dgm:spPr/>
      <dgm:t>
        <a:bodyPr/>
        <a:lstStyle/>
        <a:p>
          <a:pPr algn="ctr"/>
          <a:endParaRPr lang="es-ES"/>
        </a:p>
      </dgm:t>
    </dgm:pt>
    <dgm:pt modelId="{DD03D93B-323F-406B-AB19-CA24AAF9D015}" type="sibTrans" cxnId="{2F5A5D34-F430-4E0D-B340-BBFA189D3EEB}">
      <dgm:prSet/>
      <dgm:spPr/>
      <dgm:t>
        <a:bodyPr/>
        <a:lstStyle/>
        <a:p>
          <a:pPr algn="ctr"/>
          <a:endParaRPr lang="es-ES"/>
        </a:p>
      </dgm:t>
    </dgm:pt>
    <dgm:pt modelId="{5DB2CC90-EABF-42C3-8BD6-9A9933436420}" type="pres">
      <dgm:prSet presAssocID="{F5A9DA33-82BC-4015-81A3-B7892475CE2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92AA2F35-F4BB-40E4-9AF3-61F9A69EB66C}" type="pres">
      <dgm:prSet presAssocID="{C6FC539F-4151-4235-BE17-026882733EAC}" presName="parenttextcomposite" presStyleCnt="0"/>
      <dgm:spPr/>
    </dgm:pt>
    <dgm:pt modelId="{D3B47E14-BA17-4EED-8E05-E9F8AB9CEA6A}" type="pres">
      <dgm:prSet presAssocID="{C6FC539F-4151-4235-BE17-026882733EAC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7F9F3B-5B39-4AA8-B26F-A950E2F6A789}" type="pres">
      <dgm:prSet presAssocID="{C6FC539F-4151-4235-BE17-026882733EAC}" presName="composite" presStyleCnt="0"/>
      <dgm:spPr/>
    </dgm:pt>
    <dgm:pt modelId="{E40F78FB-5734-499C-B1B3-C314F0A8D41A}" type="pres">
      <dgm:prSet presAssocID="{C6FC539F-4151-4235-BE17-026882733EAC}" presName="chevron1" presStyleLbl="alignNode1" presStyleIdx="0" presStyleCnt="14"/>
      <dgm:spPr/>
    </dgm:pt>
    <dgm:pt modelId="{AFBA8E2E-C173-419A-9077-A8F3C4B29ACA}" type="pres">
      <dgm:prSet presAssocID="{C6FC539F-4151-4235-BE17-026882733EAC}" presName="chevron2" presStyleLbl="alignNode1" presStyleIdx="1" presStyleCnt="14"/>
      <dgm:spPr/>
    </dgm:pt>
    <dgm:pt modelId="{06BDFDA1-F2D2-4501-84C1-6D8CC7E96C24}" type="pres">
      <dgm:prSet presAssocID="{C6FC539F-4151-4235-BE17-026882733EAC}" presName="chevron3" presStyleLbl="alignNode1" presStyleIdx="2" presStyleCnt="14"/>
      <dgm:spPr/>
    </dgm:pt>
    <dgm:pt modelId="{32E76EBD-1D51-4FDC-8C86-69498FD877C7}" type="pres">
      <dgm:prSet presAssocID="{C6FC539F-4151-4235-BE17-026882733EAC}" presName="chevron4" presStyleLbl="alignNode1" presStyleIdx="3" presStyleCnt="14"/>
      <dgm:spPr/>
    </dgm:pt>
    <dgm:pt modelId="{639A7130-1607-47AA-A7BE-72F5B1565788}" type="pres">
      <dgm:prSet presAssocID="{C6FC539F-4151-4235-BE17-026882733EAC}" presName="chevron5" presStyleLbl="alignNode1" presStyleIdx="4" presStyleCnt="14"/>
      <dgm:spPr/>
    </dgm:pt>
    <dgm:pt modelId="{0F11CDDC-C10C-4014-8FA1-0D1AA5D4689C}" type="pres">
      <dgm:prSet presAssocID="{C6FC539F-4151-4235-BE17-026882733EAC}" presName="chevron6" presStyleLbl="alignNode1" presStyleIdx="5" presStyleCnt="14"/>
      <dgm:spPr/>
    </dgm:pt>
    <dgm:pt modelId="{A077DBD1-6CFE-4CDB-96C2-D167E4526C35}" type="pres">
      <dgm:prSet presAssocID="{C6FC539F-4151-4235-BE17-026882733EAC}" presName="chevron7" presStyleLbl="alignNode1" presStyleIdx="6" presStyleCnt="14"/>
      <dgm:spPr/>
    </dgm:pt>
    <dgm:pt modelId="{FA669AC5-D670-4DBB-B1BF-1B126DE4FF7D}" type="pres">
      <dgm:prSet presAssocID="{C6FC539F-4151-4235-BE17-026882733EAC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431363-B79B-4D05-B5D4-05B6A2BE1C5D}" type="pres">
      <dgm:prSet presAssocID="{B07D07C9-F88C-4BDF-A4CF-C120D8964FD8}" presName="sibTrans" presStyleCnt="0"/>
      <dgm:spPr/>
    </dgm:pt>
    <dgm:pt modelId="{C9541F4D-E7AE-4C28-8DD6-721C0CDA1DC4}" type="pres">
      <dgm:prSet presAssocID="{D4EC210B-ACC6-4B43-BB69-FCE984B4B04B}" presName="parenttextcomposite" presStyleCnt="0"/>
      <dgm:spPr/>
    </dgm:pt>
    <dgm:pt modelId="{4EAEBDEA-77AE-429C-A5C7-7FB59BA9677E}" type="pres">
      <dgm:prSet presAssocID="{D4EC210B-ACC6-4B43-BB69-FCE984B4B04B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8DB62E-753C-4D19-BEFE-2085450C943A}" type="pres">
      <dgm:prSet presAssocID="{D4EC210B-ACC6-4B43-BB69-FCE984B4B04B}" presName="composite" presStyleCnt="0"/>
      <dgm:spPr/>
    </dgm:pt>
    <dgm:pt modelId="{2E71C2A8-A68F-4424-8478-A893C8811BF9}" type="pres">
      <dgm:prSet presAssocID="{D4EC210B-ACC6-4B43-BB69-FCE984B4B04B}" presName="chevron1" presStyleLbl="alignNode1" presStyleIdx="7" presStyleCnt="14"/>
      <dgm:spPr/>
    </dgm:pt>
    <dgm:pt modelId="{C2D517AC-1F89-4B78-9567-F7E3E4F64D76}" type="pres">
      <dgm:prSet presAssocID="{D4EC210B-ACC6-4B43-BB69-FCE984B4B04B}" presName="chevron2" presStyleLbl="alignNode1" presStyleIdx="8" presStyleCnt="14"/>
      <dgm:spPr/>
    </dgm:pt>
    <dgm:pt modelId="{55068D78-D788-4570-8ACA-EDFBFC59CDCC}" type="pres">
      <dgm:prSet presAssocID="{D4EC210B-ACC6-4B43-BB69-FCE984B4B04B}" presName="chevron3" presStyleLbl="alignNode1" presStyleIdx="9" presStyleCnt="14"/>
      <dgm:spPr/>
    </dgm:pt>
    <dgm:pt modelId="{64FD1687-6125-4793-90A3-4F56006AC532}" type="pres">
      <dgm:prSet presAssocID="{D4EC210B-ACC6-4B43-BB69-FCE984B4B04B}" presName="chevron4" presStyleLbl="alignNode1" presStyleIdx="10" presStyleCnt="14"/>
      <dgm:spPr/>
    </dgm:pt>
    <dgm:pt modelId="{6E3356FB-6639-44CF-95AD-6C9F425BAB09}" type="pres">
      <dgm:prSet presAssocID="{D4EC210B-ACC6-4B43-BB69-FCE984B4B04B}" presName="chevron5" presStyleLbl="alignNode1" presStyleIdx="11" presStyleCnt="14"/>
      <dgm:spPr/>
    </dgm:pt>
    <dgm:pt modelId="{0FA1DA0F-247C-46B6-B86F-2D567E904FA1}" type="pres">
      <dgm:prSet presAssocID="{D4EC210B-ACC6-4B43-BB69-FCE984B4B04B}" presName="chevron6" presStyleLbl="alignNode1" presStyleIdx="12" presStyleCnt="14"/>
      <dgm:spPr/>
    </dgm:pt>
    <dgm:pt modelId="{53DF818A-4E3C-4A0C-8DB3-4A4E6325D510}" type="pres">
      <dgm:prSet presAssocID="{D4EC210B-ACC6-4B43-BB69-FCE984B4B04B}" presName="chevron7" presStyleLbl="alignNode1" presStyleIdx="13" presStyleCnt="14"/>
      <dgm:spPr/>
    </dgm:pt>
    <dgm:pt modelId="{93565F73-B930-4D5D-9C79-422A77FCE1F6}" type="pres">
      <dgm:prSet presAssocID="{D4EC210B-ACC6-4B43-BB69-FCE984B4B04B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12F098-6511-45AE-9D53-1AC0637D3922}" type="presOf" srcId="{80D01FD3-8887-40F1-9CCE-FFBFFD15FF6B}" destId="{FA669AC5-D670-4DBB-B1BF-1B126DE4FF7D}" srcOrd="0" destOrd="0" presId="urn:microsoft.com/office/officeart/2008/layout/VerticalAccentList"/>
    <dgm:cxn modelId="{EAAF0B58-3027-4969-8FDE-E888B2202FF4}" type="presOf" srcId="{D4EC210B-ACC6-4B43-BB69-FCE984B4B04B}" destId="{4EAEBDEA-77AE-429C-A5C7-7FB59BA9677E}" srcOrd="0" destOrd="0" presId="urn:microsoft.com/office/officeart/2008/layout/VerticalAccentList"/>
    <dgm:cxn modelId="{CD01747C-66ED-4A6C-81C1-DB63DE25B0AB}" srcId="{F5A9DA33-82BC-4015-81A3-B7892475CE27}" destId="{C6FC539F-4151-4235-BE17-026882733EAC}" srcOrd="0" destOrd="0" parTransId="{4FD937A0-1761-420E-B438-D02DACBA1711}" sibTransId="{B07D07C9-F88C-4BDF-A4CF-C120D8964FD8}"/>
    <dgm:cxn modelId="{2F5A5D34-F430-4E0D-B340-BBFA189D3EEB}" srcId="{D4EC210B-ACC6-4B43-BB69-FCE984B4B04B}" destId="{B7B27E75-0943-4023-9681-A025055C918A}" srcOrd="0" destOrd="0" parTransId="{F408FCF1-2725-4CF2-A841-B62F20D6B22D}" sibTransId="{DD03D93B-323F-406B-AB19-CA24AAF9D015}"/>
    <dgm:cxn modelId="{97E0F259-1A07-4D99-8440-D197D9132FDC}" srcId="{C6FC539F-4151-4235-BE17-026882733EAC}" destId="{80D01FD3-8887-40F1-9CCE-FFBFFD15FF6B}" srcOrd="0" destOrd="0" parTransId="{ED8BEE0E-D3C3-4C51-9906-992AC8767BF9}" sibTransId="{D1951039-583E-44C0-BA43-FC3D3562C691}"/>
    <dgm:cxn modelId="{B22B0C44-B606-46FD-A9D2-D26CB8126DCA}" srcId="{F5A9DA33-82BC-4015-81A3-B7892475CE27}" destId="{D4EC210B-ACC6-4B43-BB69-FCE984B4B04B}" srcOrd="1" destOrd="0" parTransId="{73BDACA0-DBE6-423D-8D4F-F87F40C0809C}" sibTransId="{3F652572-4647-4B0E-B5A3-4BF8B6081D25}"/>
    <dgm:cxn modelId="{54D3F8C0-F0B9-428C-9C81-1EB712033A23}" type="presOf" srcId="{F5A9DA33-82BC-4015-81A3-B7892475CE27}" destId="{5DB2CC90-EABF-42C3-8BD6-9A9933436420}" srcOrd="0" destOrd="0" presId="urn:microsoft.com/office/officeart/2008/layout/VerticalAccentList"/>
    <dgm:cxn modelId="{2480780D-5647-4DC5-A90B-C5AA8349894D}" type="presOf" srcId="{B7B27E75-0943-4023-9681-A025055C918A}" destId="{93565F73-B930-4D5D-9C79-422A77FCE1F6}" srcOrd="0" destOrd="0" presId="urn:microsoft.com/office/officeart/2008/layout/VerticalAccentList"/>
    <dgm:cxn modelId="{062DC329-1BA1-4C6C-A099-D18CAB1AF3A2}" type="presOf" srcId="{C6FC539F-4151-4235-BE17-026882733EAC}" destId="{D3B47E14-BA17-4EED-8E05-E9F8AB9CEA6A}" srcOrd="0" destOrd="0" presId="urn:microsoft.com/office/officeart/2008/layout/VerticalAccentList"/>
    <dgm:cxn modelId="{B312B94D-1003-40BD-84C1-536DD9E8780B}" type="presParOf" srcId="{5DB2CC90-EABF-42C3-8BD6-9A9933436420}" destId="{92AA2F35-F4BB-40E4-9AF3-61F9A69EB66C}" srcOrd="0" destOrd="0" presId="urn:microsoft.com/office/officeart/2008/layout/VerticalAccentList"/>
    <dgm:cxn modelId="{C5653FD1-9984-42F5-B1ED-AFBC58602E8C}" type="presParOf" srcId="{92AA2F35-F4BB-40E4-9AF3-61F9A69EB66C}" destId="{D3B47E14-BA17-4EED-8E05-E9F8AB9CEA6A}" srcOrd="0" destOrd="0" presId="urn:microsoft.com/office/officeart/2008/layout/VerticalAccentList"/>
    <dgm:cxn modelId="{92073048-FAE8-41B7-9A3A-7FFB1BFA1D9F}" type="presParOf" srcId="{5DB2CC90-EABF-42C3-8BD6-9A9933436420}" destId="{0E7F9F3B-5B39-4AA8-B26F-A950E2F6A789}" srcOrd="1" destOrd="0" presId="urn:microsoft.com/office/officeart/2008/layout/VerticalAccentList"/>
    <dgm:cxn modelId="{70D82E26-B375-4FF7-B11A-6E021B47133D}" type="presParOf" srcId="{0E7F9F3B-5B39-4AA8-B26F-A950E2F6A789}" destId="{E40F78FB-5734-499C-B1B3-C314F0A8D41A}" srcOrd="0" destOrd="0" presId="urn:microsoft.com/office/officeart/2008/layout/VerticalAccentList"/>
    <dgm:cxn modelId="{21D9EFB4-E5D1-445C-BC5E-03E5056FE8D8}" type="presParOf" srcId="{0E7F9F3B-5B39-4AA8-B26F-A950E2F6A789}" destId="{AFBA8E2E-C173-419A-9077-A8F3C4B29ACA}" srcOrd="1" destOrd="0" presId="urn:microsoft.com/office/officeart/2008/layout/VerticalAccentList"/>
    <dgm:cxn modelId="{2904F514-ABF1-4271-A816-2E15F60ED122}" type="presParOf" srcId="{0E7F9F3B-5B39-4AA8-B26F-A950E2F6A789}" destId="{06BDFDA1-F2D2-4501-84C1-6D8CC7E96C24}" srcOrd="2" destOrd="0" presId="urn:microsoft.com/office/officeart/2008/layout/VerticalAccentList"/>
    <dgm:cxn modelId="{604E4511-0F4D-4348-BA48-7B159E2FF368}" type="presParOf" srcId="{0E7F9F3B-5B39-4AA8-B26F-A950E2F6A789}" destId="{32E76EBD-1D51-4FDC-8C86-69498FD877C7}" srcOrd="3" destOrd="0" presId="urn:microsoft.com/office/officeart/2008/layout/VerticalAccentList"/>
    <dgm:cxn modelId="{CC9E36DA-CB28-4B3B-BB16-4DE36976C293}" type="presParOf" srcId="{0E7F9F3B-5B39-4AA8-B26F-A950E2F6A789}" destId="{639A7130-1607-47AA-A7BE-72F5B1565788}" srcOrd="4" destOrd="0" presId="urn:microsoft.com/office/officeart/2008/layout/VerticalAccentList"/>
    <dgm:cxn modelId="{9DC6AE98-C2F8-490E-8BB9-9681CAF4B367}" type="presParOf" srcId="{0E7F9F3B-5B39-4AA8-B26F-A950E2F6A789}" destId="{0F11CDDC-C10C-4014-8FA1-0D1AA5D4689C}" srcOrd="5" destOrd="0" presId="urn:microsoft.com/office/officeart/2008/layout/VerticalAccentList"/>
    <dgm:cxn modelId="{6FC4F937-909C-4D4A-92D1-FAB981F352F3}" type="presParOf" srcId="{0E7F9F3B-5B39-4AA8-B26F-A950E2F6A789}" destId="{A077DBD1-6CFE-4CDB-96C2-D167E4526C35}" srcOrd="6" destOrd="0" presId="urn:microsoft.com/office/officeart/2008/layout/VerticalAccentList"/>
    <dgm:cxn modelId="{FD62E4D6-9C8A-4B1E-AE92-E835D99833E0}" type="presParOf" srcId="{0E7F9F3B-5B39-4AA8-B26F-A950E2F6A789}" destId="{FA669AC5-D670-4DBB-B1BF-1B126DE4FF7D}" srcOrd="7" destOrd="0" presId="urn:microsoft.com/office/officeart/2008/layout/VerticalAccentList"/>
    <dgm:cxn modelId="{75CAFAD7-8756-4272-BBF7-CBA5C92FC6B9}" type="presParOf" srcId="{5DB2CC90-EABF-42C3-8BD6-9A9933436420}" destId="{7C431363-B79B-4D05-B5D4-05B6A2BE1C5D}" srcOrd="2" destOrd="0" presId="urn:microsoft.com/office/officeart/2008/layout/VerticalAccentList"/>
    <dgm:cxn modelId="{D95D38B4-B4C5-41A2-A7C7-C3FC26FB6D7A}" type="presParOf" srcId="{5DB2CC90-EABF-42C3-8BD6-9A9933436420}" destId="{C9541F4D-E7AE-4C28-8DD6-721C0CDA1DC4}" srcOrd="3" destOrd="0" presId="urn:microsoft.com/office/officeart/2008/layout/VerticalAccentList"/>
    <dgm:cxn modelId="{58343F9F-49D7-48DC-9D25-B46CA5171EA5}" type="presParOf" srcId="{C9541F4D-E7AE-4C28-8DD6-721C0CDA1DC4}" destId="{4EAEBDEA-77AE-429C-A5C7-7FB59BA9677E}" srcOrd="0" destOrd="0" presId="urn:microsoft.com/office/officeart/2008/layout/VerticalAccentList"/>
    <dgm:cxn modelId="{E6C315BF-BF34-4921-8BFB-EA64CF1BD241}" type="presParOf" srcId="{5DB2CC90-EABF-42C3-8BD6-9A9933436420}" destId="{798DB62E-753C-4D19-BEFE-2085450C943A}" srcOrd="4" destOrd="0" presId="urn:microsoft.com/office/officeart/2008/layout/VerticalAccentList"/>
    <dgm:cxn modelId="{CB2DE88C-3399-4B97-867D-D384B7371E8F}" type="presParOf" srcId="{798DB62E-753C-4D19-BEFE-2085450C943A}" destId="{2E71C2A8-A68F-4424-8478-A893C8811BF9}" srcOrd="0" destOrd="0" presId="urn:microsoft.com/office/officeart/2008/layout/VerticalAccentList"/>
    <dgm:cxn modelId="{F0742A40-3DB5-471C-8386-99D5BFA0B448}" type="presParOf" srcId="{798DB62E-753C-4D19-BEFE-2085450C943A}" destId="{C2D517AC-1F89-4B78-9567-F7E3E4F64D76}" srcOrd="1" destOrd="0" presId="urn:microsoft.com/office/officeart/2008/layout/VerticalAccentList"/>
    <dgm:cxn modelId="{EA273002-A77D-4A25-BA27-3B5C3DEF3CEF}" type="presParOf" srcId="{798DB62E-753C-4D19-BEFE-2085450C943A}" destId="{55068D78-D788-4570-8ACA-EDFBFC59CDCC}" srcOrd="2" destOrd="0" presId="urn:microsoft.com/office/officeart/2008/layout/VerticalAccentList"/>
    <dgm:cxn modelId="{5A1DFB6D-84D1-4F4C-8281-2D49226EB399}" type="presParOf" srcId="{798DB62E-753C-4D19-BEFE-2085450C943A}" destId="{64FD1687-6125-4793-90A3-4F56006AC532}" srcOrd="3" destOrd="0" presId="urn:microsoft.com/office/officeart/2008/layout/VerticalAccentList"/>
    <dgm:cxn modelId="{B17C2C16-A393-44FA-A690-668EAA0D9FF1}" type="presParOf" srcId="{798DB62E-753C-4D19-BEFE-2085450C943A}" destId="{6E3356FB-6639-44CF-95AD-6C9F425BAB09}" srcOrd="4" destOrd="0" presId="urn:microsoft.com/office/officeart/2008/layout/VerticalAccentList"/>
    <dgm:cxn modelId="{B2B37882-7986-49D2-9565-56908A41610C}" type="presParOf" srcId="{798DB62E-753C-4D19-BEFE-2085450C943A}" destId="{0FA1DA0F-247C-46B6-B86F-2D567E904FA1}" srcOrd="5" destOrd="0" presId="urn:microsoft.com/office/officeart/2008/layout/VerticalAccentList"/>
    <dgm:cxn modelId="{2E40BB42-2FA9-44DD-A2DC-1B554317DD03}" type="presParOf" srcId="{798DB62E-753C-4D19-BEFE-2085450C943A}" destId="{53DF818A-4E3C-4A0C-8DB3-4A4E6325D510}" srcOrd="6" destOrd="0" presId="urn:microsoft.com/office/officeart/2008/layout/VerticalAccentList"/>
    <dgm:cxn modelId="{E19A3DAF-4ED2-4FD8-89B0-FC7800F34376}" type="presParOf" srcId="{798DB62E-753C-4D19-BEFE-2085450C943A}" destId="{93565F73-B930-4D5D-9C79-422A77FCE1F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69E4F5-A475-4856-B3FA-BF4AAEBB802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806DFC-063B-4026-8FD2-FBB1B1980578}">
      <dgm:prSet custT="1"/>
      <dgm:spPr/>
      <dgm:t>
        <a:bodyPr/>
        <a:lstStyle/>
        <a:p>
          <a:pPr algn="l" rtl="0"/>
          <a:r>
            <a:rPr lang="es-ES" sz="1600" b="1" dirty="0" smtClean="0"/>
            <a:t>Mundo Occidental se caracterizan: </a:t>
          </a:r>
        </a:p>
        <a:p>
          <a:pPr algn="l" rtl="0"/>
          <a:r>
            <a:rPr lang="es-ES" sz="1600" b="1" dirty="0" smtClean="0"/>
            <a:t>cuantitativamente</a:t>
          </a:r>
        </a:p>
        <a:p>
          <a:pPr algn="l" rtl="0"/>
          <a:r>
            <a:rPr lang="es-ES" sz="1600" b="1" dirty="0" smtClean="0"/>
            <a:t>cualitativamente</a:t>
          </a:r>
          <a:endParaRPr lang="es-ES" sz="1600" b="1" dirty="0"/>
        </a:p>
      </dgm:t>
    </dgm:pt>
    <dgm:pt modelId="{F7FF159F-F320-4747-A7A1-9E1F053CE55E}" type="parTrans" cxnId="{2DAD7ED4-A23F-4D6E-9758-A9FBB0FF1E7C}">
      <dgm:prSet/>
      <dgm:spPr/>
      <dgm:t>
        <a:bodyPr/>
        <a:lstStyle/>
        <a:p>
          <a:pPr algn="l"/>
          <a:endParaRPr lang="es-ES"/>
        </a:p>
      </dgm:t>
    </dgm:pt>
    <dgm:pt modelId="{AF0D6EE6-4CB2-4D2F-9214-76BBF4E01E98}" type="sibTrans" cxnId="{2DAD7ED4-A23F-4D6E-9758-A9FBB0FF1E7C}">
      <dgm:prSet/>
      <dgm:spPr/>
      <dgm:t>
        <a:bodyPr/>
        <a:lstStyle/>
        <a:p>
          <a:pPr algn="l"/>
          <a:endParaRPr lang="es-ES"/>
        </a:p>
      </dgm:t>
    </dgm:pt>
    <dgm:pt modelId="{1F65A6CB-9DFF-433F-AC44-5E673BFFF39A}">
      <dgm:prSet custT="1"/>
      <dgm:spPr/>
      <dgm:t>
        <a:bodyPr/>
        <a:lstStyle/>
        <a:p>
          <a:pPr algn="l" rtl="0"/>
          <a:r>
            <a:rPr lang="es-ES" sz="1600" b="1" baseline="0" dirty="0" smtClean="0"/>
            <a:t>Nacen en la Familia</a:t>
          </a:r>
        </a:p>
        <a:p>
          <a:pPr algn="l" rtl="0"/>
          <a:r>
            <a:rPr lang="es-ES" sz="1600" b="1" baseline="0" dirty="0" smtClean="0"/>
            <a:t>Medio escolar</a:t>
          </a:r>
        </a:p>
        <a:p>
          <a:pPr algn="l" rtl="0"/>
          <a:r>
            <a:rPr lang="es-ES" sz="1600" b="1" baseline="0" dirty="0" smtClean="0"/>
            <a:t>Medio social</a:t>
          </a:r>
          <a:endParaRPr lang="es-ES" sz="1500" b="1" dirty="0"/>
        </a:p>
      </dgm:t>
    </dgm:pt>
    <dgm:pt modelId="{C89F27CE-0E02-4B4B-8635-021B4DD0B2EB}" type="parTrans" cxnId="{F5AC0D39-539F-472B-84E4-3C13EE129B77}">
      <dgm:prSet/>
      <dgm:spPr/>
      <dgm:t>
        <a:bodyPr/>
        <a:lstStyle/>
        <a:p>
          <a:pPr algn="l"/>
          <a:endParaRPr lang="es-ES"/>
        </a:p>
      </dgm:t>
    </dgm:pt>
    <dgm:pt modelId="{FB25125B-6704-454E-A619-F8BF7C666198}" type="sibTrans" cxnId="{F5AC0D39-539F-472B-84E4-3C13EE129B77}">
      <dgm:prSet/>
      <dgm:spPr/>
      <dgm:t>
        <a:bodyPr/>
        <a:lstStyle/>
        <a:p>
          <a:pPr algn="l"/>
          <a:endParaRPr lang="es-ES"/>
        </a:p>
      </dgm:t>
    </dgm:pt>
    <dgm:pt modelId="{9F1514FA-E256-4468-9A64-7457A7E2877D}">
      <dgm:prSet custT="1"/>
      <dgm:spPr/>
      <dgm:t>
        <a:bodyPr/>
        <a:lstStyle/>
        <a:p>
          <a:pPr algn="l" rtl="0"/>
          <a:r>
            <a:rPr lang="es-ES" sz="1600" b="1" dirty="0" smtClean="0"/>
            <a:t>Evolución del comportamiento alimentario</a:t>
          </a:r>
          <a:endParaRPr lang="es-ES" sz="1600" b="1" dirty="0"/>
        </a:p>
      </dgm:t>
    </dgm:pt>
    <dgm:pt modelId="{348A4315-5553-4EB8-BEB8-F829530F75DB}" type="parTrans" cxnId="{6E55A6A7-ED87-41C9-AB0B-FE4259213BD3}">
      <dgm:prSet/>
      <dgm:spPr/>
      <dgm:t>
        <a:bodyPr/>
        <a:lstStyle/>
        <a:p>
          <a:pPr algn="l"/>
          <a:endParaRPr lang="es-ES"/>
        </a:p>
      </dgm:t>
    </dgm:pt>
    <dgm:pt modelId="{946783AB-79FD-474B-94D0-A84FFDEF028D}" type="sibTrans" cxnId="{6E55A6A7-ED87-41C9-AB0B-FE4259213BD3}">
      <dgm:prSet/>
      <dgm:spPr/>
      <dgm:t>
        <a:bodyPr/>
        <a:lstStyle/>
        <a:p>
          <a:pPr algn="l"/>
          <a:endParaRPr lang="es-ES"/>
        </a:p>
      </dgm:t>
    </dgm:pt>
    <dgm:pt modelId="{B2BA0E43-9661-4417-9311-B9A1F313B18E}">
      <dgm:prSet custT="1"/>
      <dgm:spPr/>
      <dgm:t>
        <a:bodyPr/>
        <a:lstStyle/>
        <a:p>
          <a:pPr algn="l" rtl="0"/>
          <a:r>
            <a:rPr lang="es-ES" sz="1600" b="1" dirty="0" smtClean="0"/>
            <a:t>Sociedad sufre evolución de hábitos alimentarios</a:t>
          </a:r>
          <a:endParaRPr lang="es-ES" sz="1600" b="1" dirty="0"/>
        </a:p>
      </dgm:t>
    </dgm:pt>
    <dgm:pt modelId="{9688282C-5B3F-46EB-95F1-B28CCD641CDC}" type="parTrans" cxnId="{7A4DEDE1-111E-4346-A0EA-8E448BE07676}">
      <dgm:prSet/>
      <dgm:spPr/>
      <dgm:t>
        <a:bodyPr/>
        <a:lstStyle/>
        <a:p>
          <a:endParaRPr lang="es-ES"/>
        </a:p>
      </dgm:t>
    </dgm:pt>
    <dgm:pt modelId="{C490509D-34B7-4D16-8A01-D1B0C5F47409}" type="sibTrans" cxnId="{7A4DEDE1-111E-4346-A0EA-8E448BE07676}">
      <dgm:prSet/>
      <dgm:spPr/>
      <dgm:t>
        <a:bodyPr/>
        <a:lstStyle/>
        <a:p>
          <a:endParaRPr lang="es-ES"/>
        </a:p>
      </dgm:t>
    </dgm:pt>
    <dgm:pt modelId="{FBAE3A31-CE70-4DEA-9ED4-A55B13E781F4}" type="pres">
      <dgm:prSet presAssocID="{5C69E4F5-A475-4856-B3FA-BF4AAEBB80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15B09E-E8D7-44BE-9682-26AC3FE960EE}" type="pres">
      <dgm:prSet presAssocID="{57806DFC-063B-4026-8FD2-FBB1B1980578}" presName="comp" presStyleCnt="0"/>
      <dgm:spPr/>
    </dgm:pt>
    <dgm:pt modelId="{A2626B6B-2684-43B1-A666-3CDA24F5D4A3}" type="pres">
      <dgm:prSet presAssocID="{57806DFC-063B-4026-8FD2-FBB1B1980578}" presName="box" presStyleLbl="node1" presStyleIdx="0" presStyleCnt="4"/>
      <dgm:spPr/>
      <dgm:t>
        <a:bodyPr/>
        <a:lstStyle/>
        <a:p>
          <a:endParaRPr lang="es-ES"/>
        </a:p>
      </dgm:t>
    </dgm:pt>
    <dgm:pt modelId="{F43ADAF5-8881-4BBA-B853-205F9E1F9652}" type="pres">
      <dgm:prSet presAssocID="{57806DFC-063B-4026-8FD2-FBB1B1980578}" presName="img" presStyleLbl="fgImgPlace1" presStyleIdx="0" presStyleCnt="4" custScaleX="100000" custScaleY="119920" custLinFactNeighborX="-25089" custLinFactNeighborY="-125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72CCF6C-5FC7-4A23-9A8A-8248A680D282}" type="pres">
      <dgm:prSet presAssocID="{57806DFC-063B-4026-8FD2-FBB1B198057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963260-0115-451D-A710-5F91F92DF65C}" type="pres">
      <dgm:prSet presAssocID="{AF0D6EE6-4CB2-4D2F-9214-76BBF4E01E98}" presName="spacer" presStyleCnt="0"/>
      <dgm:spPr/>
    </dgm:pt>
    <dgm:pt modelId="{FFA6D346-AB9F-4661-B259-625BD61A742E}" type="pres">
      <dgm:prSet presAssocID="{1F65A6CB-9DFF-433F-AC44-5E673BFFF39A}" presName="comp" presStyleCnt="0"/>
      <dgm:spPr/>
    </dgm:pt>
    <dgm:pt modelId="{DFCA8D5C-81D7-4EC4-A3FB-D12E0BFE8A42}" type="pres">
      <dgm:prSet presAssocID="{1F65A6CB-9DFF-433F-AC44-5E673BFFF39A}" presName="box" presStyleLbl="node1" presStyleIdx="1" presStyleCnt="4" custLinFactNeighborY="9515"/>
      <dgm:spPr/>
      <dgm:t>
        <a:bodyPr/>
        <a:lstStyle/>
        <a:p>
          <a:endParaRPr lang="es-ES"/>
        </a:p>
      </dgm:t>
    </dgm:pt>
    <dgm:pt modelId="{34ABE6A9-55F0-4211-B5CF-36F1129D8AFD}" type="pres">
      <dgm:prSet presAssocID="{1F65A6CB-9DFF-433F-AC44-5E673BFFF39A}" presName="img" presStyleLbl="fgImgPlace1" presStyleIdx="1" presStyleCnt="4" custFlipVert="0" custFlipHor="1" custScaleX="94282" custScaleY="113779" custLinFactNeighborX="-4363" custLinFactNeighborY="62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7D798F4-1B28-4EBC-BE86-9ECCE5DC458A}" type="pres">
      <dgm:prSet presAssocID="{1F65A6CB-9DFF-433F-AC44-5E673BFFF39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50D5A2-E584-4665-8471-E7A404C4BE51}" type="pres">
      <dgm:prSet presAssocID="{FB25125B-6704-454E-A619-F8BF7C666198}" presName="spacer" presStyleCnt="0"/>
      <dgm:spPr/>
    </dgm:pt>
    <dgm:pt modelId="{4A7DDF58-14AF-4141-BF29-C688FE9C51A3}" type="pres">
      <dgm:prSet presAssocID="{9F1514FA-E256-4468-9A64-7457A7E2877D}" presName="comp" presStyleCnt="0"/>
      <dgm:spPr/>
    </dgm:pt>
    <dgm:pt modelId="{D0957E01-E2E3-4A2D-8A78-078E57EF9B5B}" type="pres">
      <dgm:prSet presAssocID="{9F1514FA-E256-4468-9A64-7457A7E2877D}" presName="box" presStyleLbl="node1" presStyleIdx="2" presStyleCnt="4"/>
      <dgm:spPr/>
      <dgm:t>
        <a:bodyPr/>
        <a:lstStyle/>
        <a:p>
          <a:endParaRPr lang="es-ES"/>
        </a:p>
      </dgm:t>
    </dgm:pt>
    <dgm:pt modelId="{46EC01AE-9C83-4E13-BD2D-A706EDD26426}" type="pres">
      <dgm:prSet presAssocID="{9F1514FA-E256-4468-9A64-7457A7E2877D}" presName="img" presStyleLbl="fgImgPlace1" presStyleIdx="2" presStyleCnt="4" custScaleX="100000" custScaleY="119111" custLinFactNeighborX="-7164" custLinFactNeighborY="92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62207CC-9942-4AB1-B633-C97CFC981050}" type="pres">
      <dgm:prSet presAssocID="{9F1514FA-E256-4468-9A64-7457A7E2877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73A6A3-B541-480A-B534-C56C0165FBEA}" type="pres">
      <dgm:prSet presAssocID="{946783AB-79FD-474B-94D0-A84FFDEF028D}" presName="spacer" presStyleCnt="0"/>
      <dgm:spPr/>
    </dgm:pt>
    <dgm:pt modelId="{BF723676-197C-431F-A623-58720C2B51DC}" type="pres">
      <dgm:prSet presAssocID="{B2BA0E43-9661-4417-9311-B9A1F313B18E}" presName="comp" presStyleCnt="0"/>
      <dgm:spPr/>
    </dgm:pt>
    <dgm:pt modelId="{25EC82B4-500A-45BB-8889-89C385CE8DC5}" type="pres">
      <dgm:prSet presAssocID="{B2BA0E43-9661-4417-9311-B9A1F313B18E}" presName="box" presStyleLbl="node1" presStyleIdx="3" presStyleCnt="4"/>
      <dgm:spPr/>
      <dgm:t>
        <a:bodyPr/>
        <a:lstStyle/>
        <a:p>
          <a:endParaRPr lang="es-ES"/>
        </a:p>
      </dgm:t>
    </dgm:pt>
    <dgm:pt modelId="{8DEDFCB2-15FD-4577-B010-3CD973827EDD}" type="pres">
      <dgm:prSet presAssocID="{B2BA0E43-9661-4417-9311-B9A1F313B18E}" presName="img" presStyleLbl="fgImgPlace1" presStyleIdx="3" presStyleCnt="4" custScaleX="103738" custScaleY="115102" custLinFactNeighborX="-9033" custLinFactNeighborY="85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C8B700E-E122-4007-A127-A36494BEC5F6}" type="pres">
      <dgm:prSet presAssocID="{B2BA0E43-9661-4417-9311-B9A1F313B18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A99BDD-FB02-4EB4-9AED-4BD014838F04}" type="presOf" srcId="{5C69E4F5-A475-4856-B3FA-BF4AAEBB8025}" destId="{FBAE3A31-CE70-4DEA-9ED4-A55B13E781F4}" srcOrd="0" destOrd="0" presId="urn:microsoft.com/office/officeart/2005/8/layout/vList4#1"/>
    <dgm:cxn modelId="{F5AC0D39-539F-472B-84E4-3C13EE129B77}" srcId="{5C69E4F5-A475-4856-B3FA-BF4AAEBB8025}" destId="{1F65A6CB-9DFF-433F-AC44-5E673BFFF39A}" srcOrd="1" destOrd="0" parTransId="{C89F27CE-0E02-4B4B-8635-021B4DD0B2EB}" sibTransId="{FB25125B-6704-454E-A619-F8BF7C666198}"/>
    <dgm:cxn modelId="{902D4151-D425-4D77-9B33-BECE8C9632EB}" type="presOf" srcId="{57806DFC-063B-4026-8FD2-FBB1B1980578}" destId="{A2626B6B-2684-43B1-A666-3CDA24F5D4A3}" srcOrd="0" destOrd="0" presId="urn:microsoft.com/office/officeart/2005/8/layout/vList4#1"/>
    <dgm:cxn modelId="{C93603A8-1201-4E57-B106-CDFB6AF3CFD4}" type="presOf" srcId="{57806DFC-063B-4026-8FD2-FBB1B1980578}" destId="{A72CCF6C-5FC7-4A23-9A8A-8248A680D282}" srcOrd="1" destOrd="0" presId="urn:microsoft.com/office/officeart/2005/8/layout/vList4#1"/>
    <dgm:cxn modelId="{6E55A6A7-ED87-41C9-AB0B-FE4259213BD3}" srcId="{5C69E4F5-A475-4856-B3FA-BF4AAEBB8025}" destId="{9F1514FA-E256-4468-9A64-7457A7E2877D}" srcOrd="2" destOrd="0" parTransId="{348A4315-5553-4EB8-BEB8-F829530F75DB}" sibTransId="{946783AB-79FD-474B-94D0-A84FFDEF028D}"/>
    <dgm:cxn modelId="{7C971CFF-B704-411F-9747-67B2DECAAF54}" type="presOf" srcId="{1F65A6CB-9DFF-433F-AC44-5E673BFFF39A}" destId="{DFCA8D5C-81D7-4EC4-A3FB-D12E0BFE8A42}" srcOrd="0" destOrd="0" presId="urn:microsoft.com/office/officeart/2005/8/layout/vList4#1"/>
    <dgm:cxn modelId="{C76CDF00-D7F2-49B2-A6CD-F8E1D8A1BF57}" type="presOf" srcId="{B2BA0E43-9661-4417-9311-B9A1F313B18E}" destId="{0C8B700E-E122-4007-A127-A36494BEC5F6}" srcOrd="1" destOrd="0" presId="urn:microsoft.com/office/officeart/2005/8/layout/vList4#1"/>
    <dgm:cxn modelId="{7A4DEDE1-111E-4346-A0EA-8E448BE07676}" srcId="{5C69E4F5-A475-4856-B3FA-BF4AAEBB8025}" destId="{B2BA0E43-9661-4417-9311-B9A1F313B18E}" srcOrd="3" destOrd="0" parTransId="{9688282C-5B3F-46EB-95F1-B28CCD641CDC}" sibTransId="{C490509D-34B7-4D16-8A01-D1B0C5F47409}"/>
    <dgm:cxn modelId="{7E665068-DB02-4957-A118-9A8D18839DDF}" type="presOf" srcId="{9F1514FA-E256-4468-9A64-7457A7E2877D}" destId="{E62207CC-9942-4AB1-B633-C97CFC981050}" srcOrd="1" destOrd="0" presId="urn:microsoft.com/office/officeart/2005/8/layout/vList4#1"/>
    <dgm:cxn modelId="{DF8883CA-EA66-484C-A308-95FFA1C2B1DD}" type="presOf" srcId="{B2BA0E43-9661-4417-9311-B9A1F313B18E}" destId="{25EC82B4-500A-45BB-8889-89C385CE8DC5}" srcOrd="0" destOrd="0" presId="urn:microsoft.com/office/officeart/2005/8/layout/vList4#1"/>
    <dgm:cxn modelId="{2DAD7ED4-A23F-4D6E-9758-A9FBB0FF1E7C}" srcId="{5C69E4F5-A475-4856-B3FA-BF4AAEBB8025}" destId="{57806DFC-063B-4026-8FD2-FBB1B1980578}" srcOrd="0" destOrd="0" parTransId="{F7FF159F-F320-4747-A7A1-9E1F053CE55E}" sibTransId="{AF0D6EE6-4CB2-4D2F-9214-76BBF4E01E98}"/>
    <dgm:cxn modelId="{8510323E-7A0F-4D6F-AF0C-AE4448C980BE}" type="presOf" srcId="{9F1514FA-E256-4468-9A64-7457A7E2877D}" destId="{D0957E01-E2E3-4A2D-8A78-078E57EF9B5B}" srcOrd="0" destOrd="0" presId="urn:microsoft.com/office/officeart/2005/8/layout/vList4#1"/>
    <dgm:cxn modelId="{05BB0D58-B168-41F3-BF9D-17B42DE4CB98}" type="presOf" srcId="{1F65A6CB-9DFF-433F-AC44-5E673BFFF39A}" destId="{37D798F4-1B28-4EBC-BE86-9ECCE5DC458A}" srcOrd="1" destOrd="0" presId="urn:microsoft.com/office/officeart/2005/8/layout/vList4#1"/>
    <dgm:cxn modelId="{33000FB5-56EF-4AF4-8DD4-DD4FFCCF9132}" type="presParOf" srcId="{FBAE3A31-CE70-4DEA-9ED4-A55B13E781F4}" destId="{7715B09E-E8D7-44BE-9682-26AC3FE960EE}" srcOrd="0" destOrd="0" presId="urn:microsoft.com/office/officeart/2005/8/layout/vList4#1"/>
    <dgm:cxn modelId="{B41F02DA-2BDA-4BF5-BD17-50347089E24D}" type="presParOf" srcId="{7715B09E-E8D7-44BE-9682-26AC3FE960EE}" destId="{A2626B6B-2684-43B1-A666-3CDA24F5D4A3}" srcOrd="0" destOrd="0" presId="urn:microsoft.com/office/officeart/2005/8/layout/vList4#1"/>
    <dgm:cxn modelId="{F0235C74-1DDD-45DD-A876-D1106C086657}" type="presParOf" srcId="{7715B09E-E8D7-44BE-9682-26AC3FE960EE}" destId="{F43ADAF5-8881-4BBA-B853-205F9E1F9652}" srcOrd="1" destOrd="0" presId="urn:microsoft.com/office/officeart/2005/8/layout/vList4#1"/>
    <dgm:cxn modelId="{F0F062B6-9C80-49C7-88FB-CE19F73A5EC6}" type="presParOf" srcId="{7715B09E-E8D7-44BE-9682-26AC3FE960EE}" destId="{A72CCF6C-5FC7-4A23-9A8A-8248A680D282}" srcOrd="2" destOrd="0" presId="urn:microsoft.com/office/officeart/2005/8/layout/vList4#1"/>
    <dgm:cxn modelId="{A7511AD2-DE41-4296-B7C1-445A0298AD83}" type="presParOf" srcId="{FBAE3A31-CE70-4DEA-9ED4-A55B13E781F4}" destId="{B8963260-0115-451D-A710-5F91F92DF65C}" srcOrd="1" destOrd="0" presId="urn:microsoft.com/office/officeart/2005/8/layout/vList4#1"/>
    <dgm:cxn modelId="{C45F521D-2920-4B7E-9E4F-91D9ED823A50}" type="presParOf" srcId="{FBAE3A31-CE70-4DEA-9ED4-A55B13E781F4}" destId="{FFA6D346-AB9F-4661-B259-625BD61A742E}" srcOrd="2" destOrd="0" presId="urn:microsoft.com/office/officeart/2005/8/layout/vList4#1"/>
    <dgm:cxn modelId="{8AFFCCA8-D430-4598-8690-97F54F250F3B}" type="presParOf" srcId="{FFA6D346-AB9F-4661-B259-625BD61A742E}" destId="{DFCA8D5C-81D7-4EC4-A3FB-D12E0BFE8A42}" srcOrd="0" destOrd="0" presId="urn:microsoft.com/office/officeart/2005/8/layout/vList4#1"/>
    <dgm:cxn modelId="{F397D392-09BA-466F-B26D-5CE990D51A85}" type="presParOf" srcId="{FFA6D346-AB9F-4661-B259-625BD61A742E}" destId="{34ABE6A9-55F0-4211-B5CF-36F1129D8AFD}" srcOrd="1" destOrd="0" presId="urn:microsoft.com/office/officeart/2005/8/layout/vList4#1"/>
    <dgm:cxn modelId="{009A0E54-AB20-4752-9B40-2C1281B4E9F1}" type="presParOf" srcId="{FFA6D346-AB9F-4661-B259-625BD61A742E}" destId="{37D798F4-1B28-4EBC-BE86-9ECCE5DC458A}" srcOrd="2" destOrd="0" presId="urn:microsoft.com/office/officeart/2005/8/layout/vList4#1"/>
    <dgm:cxn modelId="{2C8C1460-05B5-4C9B-9FA1-C4906B006A62}" type="presParOf" srcId="{FBAE3A31-CE70-4DEA-9ED4-A55B13E781F4}" destId="{1C50D5A2-E584-4665-8471-E7A404C4BE51}" srcOrd="3" destOrd="0" presId="urn:microsoft.com/office/officeart/2005/8/layout/vList4#1"/>
    <dgm:cxn modelId="{31AD2EEB-B26A-49D8-B366-3E904C408F86}" type="presParOf" srcId="{FBAE3A31-CE70-4DEA-9ED4-A55B13E781F4}" destId="{4A7DDF58-14AF-4141-BF29-C688FE9C51A3}" srcOrd="4" destOrd="0" presId="urn:microsoft.com/office/officeart/2005/8/layout/vList4#1"/>
    <dgm:cxn modelId="{7EBF525F-4AE9-4802-8FB9-7FDC59E52A5A}" type="presParOf" srcId="{4A7DDF58-14AF-4141-BF29-C688FE9C51A3}" destId="{D0957E01-E2E3-4A2D-8A78-078E57EF9B5B}" srcOrd="0" destOrd="0" presId="urn:microsoft.com/office/officeart/2005/8/layout/vList4#1"/>
    <dgm:cxn modelId="{99DA733F-BB20-470B-891F-9D3BA7E1CA55}" type="presParOf" srcId="{4A7DDF58-14AF-4141-BF29-C688FE9C51A3}" destId="{46EC01AE-9C83-4E13-BD2D-A706EDD26426}" srcOrd="1" destOrd="0" presId="urn:microsoft.com/office/officeart/2005/8/layout/vList4#1"/>
    <dgm:cxn modelId="{F76BED62-AC1A-40FC-A6AE-5DC8A944F569}" type="presParOf" srcId="{4A7DDF58-14AF-4141-BF29-C688FE9C51A3}" destId="{E62207CC-9942-4AB1-B633-C97CFC981050}" srcOrd="2" destOrd="0" presId="urn:microsoft.com/office/officeart/2005/8/layout/vList4#1"/>
    <dgm:cxn modelId="{C5DACB2E-7CD4-408F-A389-857DC372926C}" type="presParOf" srcId="{FBAE3A31-CE70-4DEA-9ED4-A55B13E781F4}" destId="{DF73A6A3-B541-480A-B534-C56C0165FBEA}" srcOrd="5" destOrd="0" presId="urn:microsoft.com/office/officeart/2005/8/layout/vList4#1"/>
    <dgm:cxn modelId="{BCF2246D-8C52-4564-B46D-1BA0001F1E7D}" type="presParOf" srcId="{FBAE3A31-CE70-4DEA-9ED4-A55B13E781F4}" destId="{BF723676-197C-431F-A623-58720C2B51DC}" srcOrd="6" destOrd="0" presId="urn:microsoft.com/office/officeart/2005/8/layout/vList4#1"/>
    <dgm:cxn modelId="{2CF9B398-B696-46E6-A3BD-0BFEED30D03B}" type="presParOf" srcId="{BF723676-197C-431F-A623-58720C2B51DC}" destId="{25EC82B4-500A-45BB-8889-89C385CE8DC5}" srcOrd="0" destOrd="0" presId="urn:microsoft.com/office/officeart/2005/8/layout/vList4#1"/>
    <dgm:cxn modelId="{A615AC59-C598-4945-8C0A-28CDA9140C39}" type="presParOf" srcId="{BF723676-197C-431F-A623-58720C2B51DC}" destId="{8DEDFCB2-15FD-4577-B010-3CD973827EDD}" srcOrd="1" destOrd="0" presId="urn:microsoft.com/office/officeart/2005/8/layout/vList4#1"/>
    <dgm:cxn modelId="{70012540-101E-40FD-A4F7-402B5BEA103C}" type="presParOf" srcId="{BF723676-197C-431F-A623-58720C2B51DC}" destId="{0C8B700E-E122-4007-A127-A36494BEC5F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8AF7B6-0AFE-4F94-A513-F3D0649AC81B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124E2F6-885F-4378-B9A5-B975C8AB6E73}">
      <dgm:prSet/>
      <dgm:spPr/>
      <dgm:t>
        <a:bodyPr/>
        <a:lstStyle/>
        <a:p>
          <a:pPr algn="ctr" rtl="0"/>
          <a:r>
            <a:rPr lang="es-ES" b="1" i="1" u="sng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ALIMENTO ÓPTIMO OBTIENE EL TOTAL DEL APORTE ENERGÉTICO DE LA SIGUIENTE FORMA:</a:t>
          </a:r>
          <a:endParaRPr lang="es-ES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866F83-7B9C-4E7B-8ABF-D3D2EB7EA222}" type="parTrans" cxnId="{EDE4BA5F-4615-4425-BDFC-93395CA684C6}">
      <dgm:prSet/>
      <dgm:spPr/>
      <dgm:t>
        <a:bodyPr/>
        <a:lstStyle/>
        <a:p>
          <a:endParaRPr lang="es-ES"/>
        </a:p>
      </dgm:t>
    </dgm:pt>
    <dgm:pt modelId="{F03F66F5-1A17-4830-ABE7-C9D294A0B70C}" type="sibTrans" cxnId="{EDE4BA5F-4615-4425-BDFC-93395CA684C6}">
      <dgm:prSet/>
      <dgm:spPr/>
      <dgm:t>
        <a:bodyPr/>
        <a:lstStyle/>
        <a:p>
          <a:endParaRPr lang="es-ES"/>
        </a:p>
      </dgm:t>
    </dgm:pt>
    <dgm:pt modelId="{0C8B1BC3-3FF4-4BE3-B455-0EE0E799C29E}">
      <dgm:prSet/>
      <dgm:spPr/>
      <dgm:t>
        <a:bodyPr/>
        <a:lstStyle/>
        <a:p>
          <a:pPr algn="ctr" rtl="0"/>
          <a:r>
            <a:rPr lang="es-ES" b="1" baseline="0" dirty="0" smtClean="0"/>
            <a:t>50% HIDRATOS DE CARBONO</a:t>
          </a:r>
          <a:endParaRPr lang="es-ES" b="1" dirty="0"/>
        </a:p>
      </dgm:t>
    </dgm:pt>
    <dgm:pt modelId="{0FF7D48C-AB4A-4F42-8856-254962ABC294}" type="parTrans" cxnId="{DA3C9955-5956-4C86-A399-5B375BDF2B27}">
      <dgm:prSet/>
      <dgm:spPr/>
      <dgm:t>
        <a:bodyPr/>
        <a:lstStyle/>
        <a:p>
          <a:endParaRPr lang="es-ES"/>
        </a:p>
      </dgm:t>
    </dgm:pt>
    <dgm:pt modelId="{3A50793E-8CE6-4CE2-9E87-265A3ABF7ED1}" type="sibTrans" cxnId="{DA3C9955-5956-4C86-A399-5B375BDF2B27}">
      <dgm:prSet/>
      <dgm:spPr/>
      <dgm:t>
        <a:bodyPr/>
        <a:lstStyle/>
        <a:p>
          <a:endParaRPr lang="es-ES"/>
        </a:p>
      </dgm:t>
    </dgm:pt>
    <dgm:pt modelId="{38B95540-DA6D-4720-8FFF-032D31E16DE2}">
      <dgm:prSet/>
      <dgm:spPr/>
      <dgm:t>
        <a:bodyPr/>
        <a:lstStyle/>
        <a:p>
          <a:pPr algn="ctr" rtl="0"/>
          <a:r>
            <a:rPr lang="es-ES" b="1" baseline="0" dirty="0" smtClean="0"/>
            <a:t>30-35% GRASAS</a:t>
          </a:r>
          <a:endParaRPr lang="es-ES" b="1" dirty="0"/>
        </a:p>
      </dgm:t>
    </dgm:pt>
    <dgm:pt modelId="{5C14A362-0327-49BB-8EAB-1CFF492291E8}" type="parTrans" cxnId="{3DEE6C2A-4F10-4100-BAED-821C7002D549}">
      <dgm:prSet/>
      <dgm:spPr/>
      <dgm:t>
        <a:bodyPr/>
        <a:lstStyle/>
        <a:p>
          <a:endParaRPr lang="es-ES"/>
        </a:p>
      </dgm:t>
    </dgm:pt>
    <dgm:pt modelId="{5652D4C9-3105-4EF7-8AC0-A750313F1300}" type="sibTrans" cxnId="{3DEE6C2A-4F10-4100-BAED-821C7002D549}">
      <dgm:prSet/>
      <dgm:spPr/>
      <dgm:t>
        <a:bodyPr/>
        <a:lstStyle/>
        <a:p>
          <a:endParaRPr lang="es-ES"/>
        </a:p>
      </dgm:t>
    </dgm:pt>
    <dgm:pt modelId="{A8B050A4-95F1-4E79-8D99-40C08A789E15}">
      <dgm:prSet/>
      <dgm:spPr/>
      <dgm:t>
        <a:bodyPr/>
        <a:lstStyle/>
        <a:p>
          <a:pPr algn="ctr" rtl="0"/>
          <a:r>
            <a:rPr lang="es-ES" b="1" baseline="0" dirty="0" smtClean="0"/>
            <a:t>15% PROTEÍNAS</a:t>
          </a:r>
          <a:endParaRPr lang="es-ES" b="1" dirty="0"/>
        </a:p>
      </dgm:t>
    </dgm:pt>
    <dgm:pt modelId="{DBAF842A-505E-408E-93FC-83476581FD9E}" type="parTrans" cxnId="{DDBC1681-FA76-4C99-B460-8C05C034484C}">
      <dgm:prSet/>
      <dgm:spPr/>
      <dgm:t>
        <a:bodyPr/>
        <a:lstStyle/>
        <a:p>
          <a:endParaRPr lang="es-ES"/>
        </a:p>
      </dgm:t>
    </dgm:pt>
    <dgm:pt modelId="{3F0517BE-834E-459F-B04C-A17C4397CA5E}" type="sibTrans" cxnId="{DDBC1681-FA76-4C99-B460-8C05C034484C}">
      <dgm:prSet/>
      <dgm:spPr/>
      <dgm:t>
        <a:bodyPr/>
        <a:lstStyle/>
        <a:p>
          <a:endParaRPr lang="es-ES"/>
        </a:p>
      </dgm:t>
    </dgm:pt>
    <dgm:pt modelId="{9FB71FC7-D0FB-4660-9F3D-E217ED2A2FFB}">
      <dgm:prSet custT="1"/>
      <dgm:spPr/>
      <dgm:t>
        <a:bodyPr/>
        <a:lstStyle/>
        <a:p>
          <a:pPr algn="ctr" rtl="0"/>
          <a:r>
            <a:rPr lang="es-ES" sz="2000" b="1" i="1" u="sng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IMC:</a:t>
          </a:r>
          <a:endParaRPr lang="es-ES" sz="2000" b="1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463C57-BC7F-451F-9D7E-B47F0EE73426}" type="parTrans" cxnId="{FF0DD537-6C0B-420B-85F9-9914C5D04DD9}">
      <dgm:prSet/>
      <dgm:spPr/>
      <dgm:t>
        <a:bodyPr/>
        <a:lstStyle/>
        <a:p>
          <a:endParaRPr lang="es-ES"/>
        </a:p>
      </dgm:t>
    </dgm:pt>
    <dgm:pt modelId="{D5EFBC1D-3473-4A95-9BE5-96A7248B6884}" type="sibTrans" cxnId="{FF0DD537-6C0B-420B-85F9-9914C5D04DD9}">
      <dgm:prSet/>
      <dgm:spPr/>
      <dgm:t>
        <a:bodyPr/>
        <a:lstStyle/>
        <a:p>
          <a:endParaRPr lang="es-ES"/>
        </a:p>
      </dgm:t>
    </dgm:pt>
    <dgm:pt modelId="{FE4AF65B-02B4-4151-A63A-DC34699728D2}">
      <dgm:prSet custT="1"/>
      <dgm:spPr/>
      <dgm:t>
        <a:bodyPr/>
        <a:lstStyle/>
        <a:p>
          <a:pPr algn="l" rtl="0"/>
          <a:r>
            <a:rPr lang="es-ES" sz="1600" b="1" baseline="0" dirty="0" smtClean="0"/>
            <a:t>DE  13 O MENOR : DEFICIENTE</a:t>
          </a:r>
          <a:endParaRPr lang="es-ES" sz="1600" b="1" dirty="0"/>
        </a:p>
      </dgm:t>
    </dgm:pt>
    <dgm:pt modelId="{10B130FD-BD6D-4EF0-9E5E-B605582A2344}" type="parTrans" cxnId="{5EEDD43A-086B-45AB-AAAF-20FC31251A03}">
      <dgm:prSet/>
      <dgm:spPr/>
      <dgm:t>
        <a:bodyPr/>
        <a:lstStyle/>
        <a:p>
          <a:endParaRPr lang="es-ES"/>
        </a:p>
      </dgm:t>
    </dgm:pt>
    <dgm:pt modelId="{BAD6E006-D29D-4706-B550-DA1439DC0D2E}" type="sibTrans" cxnId="{5EEDD43A-086B-45AB-AAAF-20FC31251A03}">
      <dgm:prSet/>
      <dgm:spPr/>
      <dgm:t>
        <a:bodyPr/>
        <a:lstStyle/>
        <a:p>
          <a:endParaRPr lang="es-ES"/>
        </a:p>
      </dgm:t>
    </dgm:pt>
    <dgm:pt modelId="{16312A2B-0BF2-41B2-A34F-FFA4F30096AF}">
      <dgm:prSet custT="1"/>
      <dgm:spPr/>
      <dgm:t>
        <a:bodyPr/>
        <a:lstStyle/>
        <a:p>
          <a:pPr algn="l" rtl="0"/>
          <a:r>
            <a:rPr lang="es-ES" sz="1600" b="1" baseline="0" dirty="0" smtClean="0"/>
            <a:t>DE  13.1 – 17.9 :      MENOR QUE EL</a:t>
          </a:r>
          <a:endParaRPr lang="es-ES" sz="1600" b="1" dirty="0"/>
        </a:p>
      </dgm:t>
    </dgm:pt>
    <dgm:pt modelId="{C5321044-73F5-4603-8AB6-AACD128A50BE}" type="parTrans" cxnId="{849D349D-2963-4764-BE15-51B20456A7E0}">
      <dgm:prSet/>
      <dgm:spPr/>
      <dgm:t>
        <a:bodyPr/>
        <a:lstStyle/>
        <a:p>
          <a:endParaRPr lang="es-ES"/>
        </a:p>
      </dgm:t>
    </dgm:pt>
    <dgm:pt modelId="{D7BC68E9-E082-4CA0-81F5-A9CD7343982B}" type="sibTrans" cxnId="{849D349D-2963-4764-BE15-51B20456A7E0}">
      <dgm:prSet/>
      <dgm:spPr/>
      <dgm:t>
        <a:bodyPr/>
        <a:lstStyle/>
        <a:p>
          <a:endParaRPr lang="es-ES"/>
        </a:p>
      </dgm:t>
    </dgm:pt>
    <dgm:pt modelId="{04FB0E7E-1DF2-4748-8BF6-36DB6A369674}">
      <dgm:prSet custT="1"/>
      <dgm:spPr/>
      <dgm:t>
        <a:bodyPr/>
        <a:lstStyle/>
        <a:p>
          <a:pPr algn="l" rtl="0"/>
          <a:r>
            <a:rPr lang="es-ES" sz="1600" b="1" baseline="0" dirty="0" smtClean="0"/>
            <a:t>DE 18.0 – 22.9:              NORMAL</a:t>
          </a:r>
          <a:endParaRPr lang="es-ES" sz="1600" b="1" dirty="0"/>
        </a:p>
      </dgm:t>
    </dgm:pt>
    <dgm:pt modelId="{CE2BD598-6EA1-496C-A390-9B546F7FD8C4}" type="parTrans" cxnId="{D74FF678-9ED6-427F-8B90-7A880804D45A}">
      <dgm:prSet/>
      <dgm:spPr/>
      <dgm:t>
        <a:bodyPr/>
        <a:lstStyle/>
        <a:p>
          <a:endParaRPr lang="es-ES"/>
        </a:p>
      </dgm:t>
    </dgm:pt>
    <dgm:pt modelId="{656BCFB8-CDD3-442B-8C99-78F1066EAE2B}" type="sibTrans" cxnId="{D74FF678-9ED6-427F-8B90-7A880804D45A}">
      <dgm:prSet/>
      <dgm:spPr/>
      <dgm:t>
        <a:bodyPr/>
        <a:lstStyle/>
        <a:p>
          <a:endParaRPr lang="es-ES"/>
        </a:p>
      </dgm:t>
    </dgm:pt>
    <dgm:pt modelId="{88940FA1-932A-4C8C-8ECD-E1FD690A77AA}">
      <dgm:prSet custT="1"/>
      <dgm:spPr/>
      <dgm:t>
        <a:bodyPr/>
        <a:lstStyle/>
        <a:p>
          <a:pPr algn="l" rtl="0"/>
          <a:r>
            <a:rPr lang="es-ES" sz="1600" b="1" baseline="0" dirty="0" smtClean="0"/>
            <a:t>DE 23.0 – 27.9 :             NORMAL</a:t>
          </a:r>
          <a:endParaRPr lang="es-ES" sz="1600" b="1" dirty="0"/>
        </a:p>
      </dgm:t>
    </dgm:pt>
    <dgm:pt modelId="{14E97876-CEC4-4EB6-8C32-D1DCE19F519F}" type="parTrans" cxnId="{624EC319-D847-4776-BB1E-E0998725F33B}">
      <dgm:prSet/>
      <dgm:spPr/>
      <dgm:t>
        <a:bodyPr/>
        <a:lstStyle/>
        <a:p>
          <a:endParaRPr lang="es-ES"/>
        </a:p>
      </dgm:t>
    </dgm:pt>
    <dgm:pt modelId="{9462F2E5-0C78-4854-8B89-F2F52271B028}" type="sibTrans" cxnId="{624EC319-D847-4776-BB1E-E0998725F33B}">
      <dgm:prSet/>
      <dgm:spPr/>
      <dgm:t>
        <a:bodyPr/>
        <a:lstStyle/>
        <a:p>
          <a:endParaRPr lang="es-ES"/>
        </a:p>
      </dgm:t>
    </dgm:pt>
    <dgm:pt modelId="{EFE2A39D-DF4A-4DA8-B93C-BE98B95096F7}">
      <dgm:prSet custT="1"/>
      <dgm:spPr/>
      <dgm:t>
        <a:bodyPr/>
        <a:lstStyle/>
        <a:p>
          <a:pPr algn="l" rtl="0"/>
          <a:r>
            <a:rPr lang="es-ES" sz="1600" b="1" dirty="0" smtClean="0"/>
            <a:t>DE 28.0 O MAYOR : SUPERIOR AL  NORMAL OBESIDAD</a:t>
          </a:r>
          <a:endParaRPr lang="es-ES" sz="1600" b="1" dirty="0"/>
        </a:p>
      </dgm:t>
    </dgm:pt>
    <dgm:pt modelId="{F0A55DEC-2A28-4DB0-9FBF-D967FDA71084}" type="parTrans" cxnId="{B70F1521-27EA-469E-A8C9-0CD2A7F2FE54}">
      <dgm:prSet/>
      <dgm:spPr/>
      <dgm:t>
        <a:bodyPr/>
        <a:lstStyle/>
        <a:p>
          <a:endParaRPr lang="es-ES"/>
        </a:p>
      </dgm:t>
    </dgm:pt>
    <dgm:pt modelId="{C90DCCE8-9372-42B2-81CE-493F543A766A}" type="sibTrans" cxnId="{B70F1521-27EA-469E-A8C9-0CD2A7F2FE54}">
      <dgm:prSet/>
      <dgm:spPr/>
      <dgm:t>
        <a:bodyPr/>
        <a:lstStyle/>
        <a:p>
          <a:endParaRPr lang="es-ES"/>
        </a:p>
      </dgm:t>
    </dgm:pt>
    <dgm:pt modelId="{1F6B7961-357A-4BE6-BC7F-B82D188B8E4B}" type="pres">
      <dgm:prSet presAssocID="{5F8AF7B6-0AFE-4F94-A513-F3D0649AC8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427AD9-5C60-4498-B3E9-93AE749DEC10}" type="pres">
      <dgm:prSet presAssocID="{1124E2F6-885F-4378-B9A5-B975C8AB6E7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73AE6-7804-423A-A80D-CD56D83D6249}" type="pres">
      <dgm:prSet presAssocID="{F03F66F5-1A17-4830-ABE7-C9D294A0B70C}" presName="sibTrans" presStyleCnt="0"/>
      <dgm:spPr/>
    </dgm:pt>
    <dgm:pt modelId="{FABC1EA5-DE02-434D-9FFF-DB43766CFD6A}" type="pres">
      <dgm:prSet presAssocID="{9FB71FC7-D0FB-4660-9F3D-E217ED2A2FFB}" presName="node" presStyleLbl="node1" presStyleIdx="1" presStyleCnt="2" custScaleX="1257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40A366-2580-48FA-8E3D-56F129E94BEA}" type="presOf" srcId="{04FB0E7E-1DF2-4748-8BF6-36DB6A369674}" destId="{FABC1EA5-DE02-434D-9FFF-DB43766CFD6A}" srcOrd="0" destOrd="3" presId="urn:microsoft.com/office/officeart/2005/8/layout/hList6"/>
    <dgm:cxn modelId="{5EEDD43A-086B-45AB-AAAF-20FC31251A03}" srcId="{9FB71FC7-D0FB-4660-9F3D-E217ED2A2FFB}" destId="{FE4AF65B-02B4-4151-A63A-DC34699728D2}" srcOrd="0" destOrd="0" parTransId="{10B130FD-BD6D-4EF0-9E5E-B605582A2344}" sibTransId="{BAD6E006-D29D-4706-B550-DA1439DC0D2E}"/>
    <dgm:cxn modelId="{FF0DD537-6C0B-420B-85F9-9914C5D04DD9}" srcId="{5F8AF7B6-0AFE-4F94-A513-F3D0649AC81B}" destId="{9FB71FC7-D0FB-4660-9F3D-E217ED2A2FFB}" srcOrd="1" destOrd="0" parTransId="{64463C57-BC7F-451F-9D7E-B47F0EE73426}" sibTransId="{D5EFBC1D-3473-4A95-9BE5-96A7248B6884}"/>
    <dgm:cxn modelId="{B70F1521-27EA-469E-A8C9-0CD2A7F2FE54}" srcId="{9FB71FC7-D0FB-4660-9F3D-E217ED2A2FFB}" destId="{EFE2A39D-DF4A-4DA8-B93C-BE98B95096F7}" srcOrd="4" destOrd="0" parTransId="{F0A55DEC-2A28-4DB0-9FBF-D967FDA71084}" sibTransId="{C90DCCE8-9372-42B2-81CE-493F543A766A}"/>
    <dgm:cxn modelId="{D5A26F55-E1FE-45DA-A916-8B79185D4237}" type="presOf" srcId="{88940FA1-932A-4C8C-8ECD-E1FD690A77AA}" destId="{FABC1EA5-DE02-434D-9FFF-DB43766CFD6A}" srcOrd="0" destOrd="4" presId="urn:microsoft.com/office/officeart/2005/8/layout/hList6"/>
    <dgm:cxn modelId="{849D349D-2963-4764-BE15-51B20456A7E0}" srcId="{9FB71FC7-D0FB-4660-9F3D-E217ED2A2FFB}" destId="{16312A2B-0BF2-41B2-A34F-FFA4F30096AF}" srcOrd="1" destOrd="0" parTransId="{C5321044-73F5-4603-8AB6-AACD128A50BE}" sibTransId="{D7BC68E9-E082-4CA0-81F5-A9CD7343982B}"/>
    <dgm:cxn modelId="{0B0D1F70-EA42-4511-BDE1-6473D762C4F9}" type="presOf" srcId="{38B95540-DA6D-4720-8FFF-032D31E16DE2}" destId="{5D427AD9-5C60-4498-B3E9-93AE749DEC10}" srcOrd="0" destOrd="2" presId="urn:microsoft.com/office/officeart/2005/8/layout/hList6"/>
    <dgm:cxn modelId="{DDBC1681-FA76-4C99-B460-8C05C034484C}" srcId="{1124E2F6-885F-4378-B9A5-B975C8AB6E73}" destId="{A8B050A4-95F1-4E79-8D99-40C08A789E15}" srcOrd="2" destOrd="0" parTransId="{DBAF842A-505E-408E-93FC-83476581FD9E}" sibTransId="{3F0517BE-834E-459F-B04C-A17C4397CA5E}"/>
    <dgm:cxn modelId="{1B6AF121-2A90-4BA8-9C9B-9CCDF26C732E}" type="presOf" srcId="{0C8B1BC3-3FF4-4BE3-B455-0EE0E799C29E}" destId="{5D427AD9-5C60-4498-B3E9-93AE749DEC10}" srcOrd="0" destOrd="1" presId="urn:microsoft.com/office/officeart/2005/8/layout/hList6"/>
    <dgm:cxn modelId="{03FA9673-8391-41F8-B466-92E43CDF750B}" type="presOf" srcId="{A8B050A4-95F1-4E79-8D99-40C08A789E15}" destId="{5D427AD9-5C60-4498-B3E9-93AE749DEC10}" srcOrd="0" destOrd="3" presId="urn:microsoft.com/office/officeart/2005/8/layout/hList6"/>
    <dgm:cxn modelId="{1DF4E19A-34A5-4052-A1C7-9335D2DEC273}" type="presOf" srcId="{EFE2A39D-DF4A-4DA8-B93C-BE98B95096F7}" destId="{FABC1EA5-DE02-434D-9FFF-DB43766CFD6A}" srcOrd="0" destOrd="5" presId="urn:microsoft.com/office/officeart/2005/8/layout/hList6"/>
    <dgm:cxn modelId="{C36C7609-7041-421A-A1AE-C1B15E0BFD21}" type="presOf" srcId="{5F8AF7B6-0AFE-4F94-A513-F3D0649AC81B}" destId="{1F6B7961-357A-4BE6-BC7F-B82D188B8E4B}" srcOrd="0" destOrd="0" presId="urn:microsoft.com/office/officeart/2005/8/layout/hList6"/>
    <dgm:cxn modelId="{624EC319-D847-4776-BB1E-E0998725F33B}" srcId="{9FB71FC7-D0FB-4660-9F3D-E217ED2A2FFB}" destId="{88940FA1-932A-4C8C-8ECD-E1FD690A77AA}" srcOrd="3" destOrd="0" parTransId="{14E97876-CEC4-4EB6-8C32-D1DCE19F519F}" sibTransId="{9462F2E5-0C78-4854-8B89-F2F52271B028}"/>
    <dgm:cxn modelId="{ABB9C186-437E-4B60-B353-2BB792B9CF49}" type="presOf" srcId="{FE4AF65B-02B4-4151-A63A-DC34699728D2}" destId="{FABC1EA5-DE02-434D-9FFF-DB43766CFD6A}" srcOrd="0" destOrd="1" presId="urn:microsoft.com/office/officeart/2005/8/layout/hList6"/>
    <dgm:cxn modelId="{EDE4BA5F-4615-4425-BDFC-93395CA684C6}" srcId="{5F8AF7B6-0AFE-4F94-A513-F3D0649AC81B}" destId="{1124E2F6-885F-4378-B9A5-B975C8AB6E73}" srcOrd="0" destOrd="0" parTransId="{C7866F83-7B9C-4E7B-8ABF-D3D2EB7EA222}" sibTransId="{F03F66F5-1A17-4830-ABE7-C9D294A0B70C}"/>
    <dgm:cxn modelId="{D74FF678-9ED6-427F-8B90-7A880804D45A}" srcId="{9FB71FC7-D0FB-4660-9F3D-E217ED2A2FFB}" destId="{04FB0E7E-1DF2-4748-8BF6-36DB6A369674}" srcOrd="2" destOrd="0" parTransId="{CE2BD598-6EA1-496C-A390-9B546F7FD8C4}" sibTransId="{656BCFB8-CDD3-442B-8C99-78F1066EAE2B}"/>
    <dgm:cxn modelId="{3DEE6C2A-4F10-4100-BAED-821C7002D549}" srcId="{1124E2F6-885F-4378-B9A5-B975C8AB6E73}" destId="{38B95540-DA6D-4720-8FFF-032D31E16DE2}" srcOrd="1" destOrd="0" parTransId="{5C14A362-0327-49BB-8EAB-1CFF492291E8}" sibTransId="{5652D4C9-3105-4EF7-8AC0-A750313F1300}"/>
    <dgm:cxn modelId="{4D566DDE-6AC9-4972-B1A3-59B2B1809491}" type="presOf" srcId="{9FB71FC7-D0FB-4660-9F3D-E217ED2A2FFB}" destId="{FABC1EA5-DE02-434D-9FFF-DB43766CFD6A}" srcOrd="0" destOrd="0" presId="urn:microsoft.com/office/officeart/2005/8/layout/hList6"/>
    <dgm:cxn modelId="{B924D1C5-DD27-4363-8DA8-D344054CEE47}" type="presOf" srcId="{1124E2F6-885F-4378-B9A5-B975C8AB6E73}" destId="{5D427AD9-5C60-4498-B3E9-93AE749DEC10}" srcOrd="0" destOrd="0" presId="urn:microsoft.com/office/officeart/2005/8/layout/hList6"/>
    <dgm:cxn modelId="{7AED260D-F5E4-488E-ACF4-071B332C78F2}" type="presOf" srcId="{16312A2B-0BF2-41B2-A34F-FFA4F30096AF}" destId="{FABC1EA5-DE02-434D-9FFF-DB43766CFD6A}" srcOrd="0" destOrd="2" presId="urn:microsoft.com/office/officeart/2005/8/layout/hList6"/>
    <dgm:cxn modelId="{DA3C9955-5956-4C86-A399-5B375BDF2B27}" srcId="{1124E2F6-885F-4378-B9A5-B975C8AB6E73}" destId="{0C8B1BC3-3FF4-4BE3-B455-0EE0E799C29E}" srcOrd="0" destOrd="0" parTransId="{0FF7D48C-AB4A-4F42-8856-254962ABC294}" sibTransId="{3A50793E-8CE6-4CE2-9E87-265A3ABF7ED1}"/>
    <dgm:cxn modelId="{A335484E-C0FA-4365-A31A-012D7024A441}" type="presParOf" srcId="{1F6B7961-357A-4BE6-BC7F-B82D188B8E4B}" destId="{5D427AD9-5C60-4498-B3E9-93AE749DEC10}" srcOrd="0" destOrd="0" presId="urn:microsoft.com/office/officeart/2005/8/layout/hList6"/>
    <dgm:cxn modelId="{5184FDD4-8224-4EF3-B60A-BEA2E30E0CE6}" type="presParOf" srcId="{1F6B7961-357A-4BE6-BC7F-B82D188B8E4B}" destId="{4FF73AE6-7804-423A-A80D-CD56D83D6249}" srcOrd="1" destOrd="0" presId="urn:microsoft.com/office/officeart/2005/8/layout/hList6"/>
    <dgm:cxn modelId="{3946C7D7-3205-408C-ABDA-C150DB28AD07}" type="presParOf" srcId="{1F6B7961-357A-4BE6-BC7F-B82D188B8E4B}" destId="{FABC1EA5-DE02-434D-9FFF-DB43766CFD6A}" srcOrd="2" destOrd="0" presId="urn:microsoft.com/office/officeart/2005/8/layout/hList6"/>
  </dgm:cxnLst>
  <dgm:bg>
    <a:solidFill>
      <a:srgbClr val="FFFFFF"/>
    </a:soli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84E7F1-4E77-4420-91F1-3430B48495F9}" type="doc">
      <dgm:prSet loTypeId="urn:microsoft.com/office/officeart/2005/8/layout/hProcess11" loCatId="process" qsTypeId="urn:microsoft.com/office/officeart/2005/8/quickstyle/3d9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23032243-2FED-428C-80CC-57EA6C7C5D13}">
      <dgm:prSet custT="1"/>
      <dgm:spPr/>
      <dgm:t>
        <a:bodyPr/>
        <a:lstStyle/>
        <a:p>
          <a:pPr rtl="0"/>
          <a:r>
            <a:rPr lang="es-ES" sz="2000" b="0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CANTIDAD DE GRASA EN NUESTRO CUERPO</a:t>
          </a:r>
          <a:endParaRPr lang="es-ES" sz="20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BF032252-1D74-4FDC-B7FF-046FB19BDF10}" type="parTrans" cxnId="{6E165887-BB19-46BC-92AB-2448A2E7335E}">
      <dgm:prSet/>
      <dgm:spPr/>
      <dgm:t>
        <a:bodyPr/>
        <a:lstStyle/>
        <a:p>
          <a:endParaRPr lang="es-ES"/>
        </a:p>
      </dgm:t>
    </dgm:pt>
    <dgm:pt modelId="{17380525-1C2E-49A4-827B-B969D9FC8B16}" type="sibTrans" cxnId="{6E165887-BB19-46BC-92AB-2448A2E7335E}">
      <dgm:prSet/>
      <dgm:spPr/>
      <dgm:t>
        <a:bodyPr/>
        <a:lstStyle/>
        <a:p>
          <a:endParaRPr lang="es-ES"/>
        </a:p>
      </dgm:t>
    </dgm:pt>
    <dgm:pt modelId="{244421F2-4DCB-4107-BE77-19E41534D397}">
      <dgm:prSet custT="1"/>
      <dgm:spPr/>
      <dgm:t>
        <a:bodyPr/>
        <a:lstStyle/>
        <a:p>
          <a:pPr rtl="0"/>
          <a:endParaRPr lang="es-ES" sz="2000" b="0" baseline="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rtl="0"/>
          <a:r>
            <a:rPr lang="es-ES" sz="2000" b="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MEDICIÓN DE LOS PLIEGUES CUTÁNEOS</a:t>
          </a:r>
          <a:endParaRPr lang="es-ES" sz="20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D1205554-33E0-4176-ABD6-AEC76C51B933}" type="parTrans" cxnId="{05E79AA2-F9AA-4778-B91D-C8BE60F0C1BD}">
      <dgm:prSet/>
      <dgm:spPr/>
      <dgm:t>
        <a:bodyPr/>
        <a:lstStyle/>
        <a:p>
          <a:endParaRPr lang="es-ES"/>
        </a:p>
      </dgm:t>
    </dgm:pt>
    <dgm:pt modelId="{1601B4C8-C23D-485F-A3B8-61DCB1EB973B}" type="sibTrans" cxnId="{05E79AA2-F9AA-4778-B91D-C8BE60F0C1BD}">
      <dgm:prSet/>
      <dgm:spPr/>
      <dgm:t>
        <a:bodyPr/>
        <a:lstStyle/>
        <a:p>
          <a:endParaRPr lang="es-ES"/>
        </a:p>
      </dgm:t>
    </dgm:pt>
    <dgm:pt modelId="{F0C7043B-D3D3-46B0-9746-02A34ECD7A06}" type="pres">
      <dgm:prSet presAssocID="{B584E7F1-4E77-4420-91F1-3430B48495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E5990F-C3A1-42EB-90F8-20887AEEDE77}" type="pres">
      <dgm:prSet presAssocID="{B584E7F1-4E77-4420-91F1-3430B48495F9}" presName="arrow" presStyleLbl="bgShp" presStyleIdx="0" presStyleCnt="1"/>
      <dgm:spPr/>
    </dgm:pt>
    <dgm:pt modelId="{FF8BD94E-850C-40BB-AF3B-73F839296EDE}" type="pres">
      <dgm:prSet presAssocID="{B584E7F1-4E77-4420-91F1-3430B48495F9}" presName="points" presStyleCnt="0"/>
      <dgm:spPr/>
    </dgm:pt>
    <dgm:pt modelId="{4FD93D1D-93BB-4400-A47C-289BD638CDBD}" type="pres">
      <dgm:prSet presAssocID="{23032243-2FED-428C-80CC-57EA6C7C5D13}" presName="compositeA" presStyleCnt="0"/>
      <dgm:spPr/>
    </dgm:pt>
    <dgm:pt modelId="{9B43064A-28A3-49EE-B21A-0D673DDF4E9D}" type="pres">
      <dgm:prSet presAssocID="{23032243-2FED-428C-80CC-57EA6C7C5D13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A19E38-46E7-476C-855B-37FA33000A3B}" type="pres">
      <dgm:prSet presAssocID="{23032243-2FED-428C-80CC-57EA6C7C5D13}" presName="circleA" presStyleLbl="node1" presStyleIdx="0" presStyleCnt="2"/>
      <dgm:spPr/>
    </dgm:pt>
    <dgm:pt modelId="{45C580BB-CAF5-4A6B-B65E-D245EF059912}" type="pres">
      <dgm:prSet presAssocID="{23032243-2FED-428C-80CC-57EA6C7C5D13}" presName="spaceA" presStyleCnt="0"/>
      <dgm:spPr/>
    </dgm:pt>
    <dgm:pt modelId="{EA633BDC-5A05-4BD2-A89C-E2B6ED50B302}" type="pres">
      <dgm:prSet presAssocID="{17380525-1C2E-49A4-827B-B969D9FC8B16}" presName="space" presStyleCnt="0"/>
      <dgm:spPr/>
    </dgm:pt>
    <dgm:pt modelId="{82EC1F7F-3F21-43C8-81CE-6F8109C1301C}" type="pres">
      <dgm:prSet presAssocID="{244421F2-4DCB-4107-BE77-19E41534D397}" presName="compositeB" presStyleCnt="0"/>
      <dgm:spPr/>
    </dgm:pt>
    <dgm:pt modelId="{B40E904F-924D-4683-87F7-0B5AAAB25C40}" type="pres">
      <dgm:prSet presAssocID="{244421F2-4DCB-4107-BE77-19E41534D397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A950B7-B98A-439B-BF44-DC370BDD7D14}" type="pres">
      <dgm:prSet presAssocID="{244421F2-4DCB-4107-BE77-19E41534D397}" presName="circleB" presStyleLbl="node1" presStyleIdx="1" presStyleCnt="2"/>
      <dgm:spPr/>
    </dgm:pt>
    <dgm:pt modelId="{3A6C7532-DB0C-489A-822F-B57753A92DA6}" type="pres">
      <dgm:prSet presAssocID="{244421F2-4DCB-4107-BE77-19E41534D397}" presName="spaceB" presStyleCnt="0"/>
      <dgm:spPr/>
    </dgm:pt>
  </dgm:ptLst>
  <dgm:cxnLst>
    <dgm:cxn modelId="{24FDC008-7516-41C4-A7C9-D5C843AE1C5B}" type="presOf" srcId="{23032243-2FED-428C-80CC-57EA6C7C5D13}" destId="{9B43064A-28A3-49EE-B21A-0D673DDF4E9D}" srcOrd="0" destOrd="0" presId="urn:microsoft.com/office/officeart/2005/8/layout/hProcess11"/>
    <dgm:cxn modelId="{A25A2DDE-3155-4D0F-AEDB-68E61D39D829}" type="presOf" srcId="{244421F2-4DCB-4107-BE77-19E41534D397}" destId="{B40E904F-924D-4683-87F7-0B5AAAB25C40}" srcOrd="0" destOrd="0" presId="urn:microsoft.com/office/officeart/2005/8/layout/hProcess11"/>
    <dgm:cxn modelId="{6E165887-BB19-46BC-92AB-2448A2E7335E}" srcId="{B584E7F1-4E77-4420-91F1-3430B48495F9}" destId="{23032243-2FED-428C-80CC-57EA6C7C5D13}" srcOrd="0" destOrd="0" parTransId="{BF032252-1D74-4FDC-B7FF-046FB19BDF10}" sibTransId="{17380525-1C2E-49A4-827B-B969D9FC8B16}"/>
    <dgm:cxn modelId="{05E79AA2-F9AA-4778-B91D-C8BE60F0C1BD}" srcId="{B584E7F1-4E77-4420-91F1-3430B48495F9}" destId="{244421F2-4DCB-4107-BE77-19E41534D397}" srcOrd="1" destOrd="0" parTransId="{D1205554-33E0-4176-ABD6-AEC76C51B933}" sibTransId="{1601B4C8-C23D-485F-A3B8-61DCB1EB973B}"/>
    <dgm:cxn modelId="{86E741F4-47A4-417F-91C3-153626799934}" type="presOf" srcId="{B584E7F1-4E77-4420-91F1-3430B48495F9}" destId="{F0C7043B-D3D3-46B0-9746-02A34ECD7A06}" srcOrd="0" destOrd="0" presId="urn:microsoft.com/office/officeart/2005/8/layout/hProcess11"/>
    <dgm:cxn modelId="{50841491-4002-4B3A-B509-F273CDBEC737}" type="presParOf" srcId="{F0C7043B-D3D3-46B0-9746-02A34ECD7A06}" destId="{A4E5990F-C3A1-42EB-90F8-20887AEEDE77}" srcOrd="0" destOrd="0" presId="urn:microsoft.com/office/officeart/2005/8/layout/hProcess11"/>
    <dgm:cxn modelId="{7CD06038-4D8F-4E06-8F29-92F601D1BEB2}" type="presParOf" srcId="{F0C7043B-D3D3-46B0-9746-02A34ECD7A06}" destId="{FF8BD94E-850C-40BB-AF3B-73F839296EDE}" srcOrd="1" destOrd="0" presId="urn:microsoft.com/office/officeart/2005/8/layout/hProcess11"/>
    <dgm:cxn modelId="{03A71B9A-3738-4B88-B8A1-4C045F400409}" type="presParOf" srcId="{FF8BD94E-850C-40BB-AF3B-73F839296EDE}" destId="{4FD93D1D-93BB-4400-A47C-289BD638CDBD}" srcOrd="0" destOrd="0" presId="urn:microsoft.com/office/officeart/2005/8/layout/hProcess11"/>
    <dgm:cxn modelId="{C3DA496B-BBF7-44A2-B248-7A784C9638DF}" type="presParOf" srcId="{4FD93D1D-93BB-4400-A47C-289BD638CDBD}" destId="{9B43064A-28A3-49EE-B21A-0D673DDF4E9D}" srcOrd="0" destOrd="0" presId="urn:microsoft.com/office/officeart/2005/8/layout/hProcess11"/>
    <dgm:cxn modelId="{B1504857-68D2-4D62-BB34-337E5A27C2FB}" type="presParOf" srcId="{4FD93D1D-93BB-4400-A47C-289BD638CDBD}" destId="{A9A19E38-46E7-476C-855B-37FA33000A3B}" srcOrd="1" destOrd="0" presId="urn:microsoft.com/office/officeart/2005/8/layout/hProcess11"/>
    <dgm:cxn modelId="{E33CF76D-FAC6-4FA7-9428-E251E9AC3E2D}" type="presParOf" srcId="{4FD93D1D-93BB-4400-A47C-289BD638CDBD}" destId="{45C580BB-CAF5-4A6B-B65E-D245EF059912}" srcOrd="2" destOrd="0" presId="urn:microsoft.com/office/officeart/2005/8/layout/hProcess11"/>
    <dgm:cxn modelId="{2B703166-E0D8-45B7-8FC9-BB3AE9E715ED}" type="presParOf" srcId="{FF8BD94E-850C-40BB-AF3B-73F839296EDE}" destId="{EA633BDC-5A05-4BD2-A89C-E2B6ED50B302}" srcOrd="1" destOrd="0" presId="urn:microsoft.com/office/officeart/2005/8/layout/hProcess11"/>
    <dgm:cxn modelId="{5FB0CF5F-5DB8-44E1-96AA-B1B683F54154}" type="presParOf" srcId="{FF8BD94E-850C-40BB-AF3B-73F839296EDE}" destId="{82EC1F7F-3F21-43C8-81CE-6F8109C1301C}" srcOrd="2" destOrd="0" presId="urn:microsoft.com/office/officeart/2005/8/layout/hProcess11"/>
    <dgm:cxn modelId="{84AD3DCA-D7EB-40B3-A3E5-20EC004A3471}" type="presParOf" srcId="{82EC1F7F-3F21-43C8-81CE-6F8109C1301C}" destId="{B40E904F-924D-4683-87F7-0B5AAAB25C40}" srcOrd="0" destOrd="0" presId="urn:microsoft.com/office/officeart/2005/8/layout/hProcess11"/>
    <dgm:cxn modelId="{0FC1785C-FA8A-44C2-A0CE-888C25ED0CC3}" type="presParOf" srcId="{82EC1F7F-3F21-43C8-81CE-6F8109C1301C}" destId="{09A950B7-B98A-439B-BF44-DC370BDD7D14}" srcOrd="1" destOrd="0" presId="urn:microsoft.com/office/officeart/2005/8/layout/hProcess11"/>
    <dgm:cxn modelId="{4ABC7F56-48D4-4BE7-B49B-97A9E65883E2}" type="presParOf" srcId="{82EC1F7F-3F21-43C8-81CE-6F8109C1301C}" destId="{3A6C7532-DB0C-489A-822F-B57753A92DA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D4D1A3-B2AB-43D8-BC14-E2A1A8B92C2E}" type="doc">
      <dgm:prSet loTypeId="urn:microsoft.com/office/officeart/2005/8/layout/venn1" loCatId="relationship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6F2CDB3B-386A-47D7-A36F-7BAA4D9E0BD5}">
      <dgm:prSet custT="1"/>
      <dgm:spPr/>
      <dgm:t>
        <a:bodyPr/>
        <a:lstStyle/>
        <a:p>
          <a:pPr rtl="0"/>
          <a:r>
            <a:rPr lang="es-ES" sz="14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TOLERANCIA</a:t>
          </a:r>
          <a:endParaRPr lang="es-E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gm:t>
    </dgm:pt>
    <dgm:pt modelId="{B633BEE6-78BF-4C4E-9D87-5D4C70D81105}" type="parTrans" cxnId="{5790AA1C-4758-4545-A5F2-F7E6C5DCB9BD}">
      <dgm:prSet/>
      <dgm:spPr/>
      <dgm:t>
        <a:bodyPr/>
        <a:lstStyle/>
        <a:p>
          <a:endParaRPr lang="es-E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7E582F-3F74-44CF-B3CA-8C1D07913A81}" type="sibTrans" cxnId="{5790AA1C-4758-4545-A5F2-F7E6C5DCB9BD}">
      <dgm:prSet/>
      <dgm:spPr/>
      <dgm:t>
        <a:bodyPr/>
        <a:lstStyle/>
        <a:p>
          <a:endParaRPr lang="es-E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B43D60-6B7B-40CE-8FF5-90283323FEB7}">
      <dgm:prSet custT="1"/>
      <dgm:spPr/>
      <dgm:t>
        <a:bodyPr/>
        <a:lstStyle/>
        <a:p>
          <a:pPr rtl="0"/>
          <a:r>
            <a:rPr lang="es-ES" sz="12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VELOCIDAD</a:t>
          </a:r>
          <a:endParaRPr lang="es-ES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3AFED1C-4494-4B50-975F-E0BA53104C24}" type="parTrans" cxnId="{A31EE96F-6D25-431B-8E81-748665B878D9}">
      <dgm:prSet/>
      <dgm:spPr/>
      <dgm:t>
        <a:bodyPr/>
        <a:lstStyle/>
        <a:p>
          <a:endParaRPr lang="es-E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2BED26-9838-4F0E-8638-CC3B419CF53A}" type="sibTrans" cxnId="{A31EE96F-6D25-431B-8E81-748665B878D9}">
      <dgm:prSet/>
      <dgm:spPr/>
      <dgm:t>
        <a:bodyPr/>
        <a:lstStyle/>
        <a:p>
          <a:endParaRPr lang="es-E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A6822-EB85-4A4E-97E1-47DAF03E6323}">
      <dgm:prSet custT="1"/>
      <dgm:spPr/>
      <dgm:t>
        <a:bodyPr/>
        <a:lstStyle/>
        <a:p>
          <a:pPr rtl="0"/>
          <a:r>
            <a:rPr lang="es-ES" sz="1400" b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RESISTENCIA</a:t>
          </a:r>
          <a:endParaRPr lang="es-E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gm:t>
    </dgm:pt>
    <dgm:pt modelId="{5C27BF8D-05FD-4AFA-9C32-8AFF3F5131B6}" type="parTrans" cxnId="{D67B7B78-991D-41D2-9A91-2007ACC5CF18}">
      <dgm:prSet/>
      <dgm:spPr/>
      <dgm:t>
        <a:bodyPr/>
        <a:lstStyle/>
        <a:p>
          <a:endParaRPr lang="es-E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1E7E82-8F86-4152-801B-C266B07B4D23}" type="sibTrans" cxnId="{D67B7B78-991D-41D2-9A91-2007ACC5CF18}">
      <dgm:prSet/>
      <dgm:spPr/>
      <dgm:t>
        <a:bodyPr/>
        <a:lstStyle/>
        <a:p>
          <a:endParaRPr lang="es-E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8EF2B-7F90-40EB-81BB-8EF3C631F15C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rPr>
            <a:t>FUERZA</a:t>
          </a:r>
          <a:endParaRPr lang="es-E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itchFamily="2" charset="-79"/>
            <a:cs typeface="Aharoni" pitchFamily="2" charset="-79"/>
          </a:endParaRPr>
        </a:p>
      </dgm:t>
    </dgm:pt>
    <dgm:pt modelId="{7D35EC3E-CE02-4514-9EBC-AA5B4D5E9A66}" type="parTrans" cxnId="{0D1C6693-99DD-463C-96BC-60554B29125D}">
      <dgm:prSet/>
      <dgm:spPr/>
      <dgm:t>
        <a:bodyPr/>
        <a:lstStyle/>
        <a:p>
          <a:endParaRPr lang="es-ES"/>
        </a:p>
      </dgm:t>
    </dgm:pt>
    <dgm:pt modelId="{48D7DB75-E6C6-4190-9169-781E68410ED0}" type="sibTrans" cxnId="{0D1C6693-99DD-463C-96BC-60554B29125D}">
      <dgm:prSet/>
      <dgm:spPr/>
      <dgm:t>
        <a:bodyPr/>
        <a:lstStyle/>
        <a:p>
          <a:endParaRPr lang="es-ES"/>
        </a:p>
      </dgm:t>
    </dgm:pt>
    <dgm:pt modelId="{5E43498D-6AE9-42AE-B048-BF2C0DD59254}" type="pres">
      <dgm:prSet presAssocID="{F6D4D1A3-B2AB-43D8-BC14-E2A1A8B92C2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EAF816-5252-4ECC-AE05-33CCAB839501}" type="pres">
      <dgm:prSet presAssocID="{6F2CDB3B-386A-47D7-A36F-7BAA4D9E0BD5}" presName="circ1" presStyleLbl="vennNode1" presStyleIdx="0" presStyleCnt="4" custLinFactNeighborX="-2631" custLinFactNeighborY="-10494"/>
      <dgm:spPr/>
      <dgm:t>
        <a:bodyPr/>
        <a:lstStyle/>
        <a:p>
          <a:endParaRPr lang="es-ES"/>
        </a:p>
      </dgm:t>
    </dgm:pt>
    <dgm:pt modelId="{546EF6B8-2F42-4905-A07A-474A98A96357}" type="pres">
      <dgm:prSet presAssocID="{6F2CDB3B-386A-47D7-A36F-7BAA4D9E0B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B73406-C371-4FCB-B5E9-52894EE60AB5}" type="pres">
      <dgm:prSet presAssocID="{3DB43D60-6B7B-40CE-8FF5-90283323FEB7}" presName="circ2" presStyleLbl="vennNode1" presStyleIdx="1" presStyleCnt="4" custLinFactNeighborX="-10703" custLinFactNeighborY="17591"/>
      <dgm:spPr/>
      <dgm:t>
        <a:bodyPr/>
        <a:lstStyle/>
        <a:p>
          <a:endParaRPr lang="es-ES"/>
        </a:p>
      </dgm:t>
    </dgm:pt>
    <dgm:pt modelId="{C1094DEC-E333-479E-AD8C-544AB5AF60CB}" type="pres">
      <dgm:prSet presAssocID="{3DB43D60-6B7B-40CE-8FF5-90283323FE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24FA9-7204-4B2A-AB5A-3540463561A0}" type="pres">
      <dgm:prSet presAssocID="{DD6A6822-EB85-4A4E-97E1-47DAF03E6323}" presName="circ3" presStyleLbl="vennNode1" presStyleIdx="2" presStyleCnt="4" custLinFactNeighborX="-2631" custLinFactNeighborY="9519"/>
      <dgm:spPr/>
      <dgm:t>
        <a:bodyPr/>
        <a:lstStyle/>
        <a:p>
          <a:endParaRPr lang="es-ES"/>
        </a:p>
      </dgm:t>
    </dgm:pt>
    <dgm:pt modelId="{E33993C8-1CE6-49BE-A4D7-936958878D19}" type="pres">
      <dgm:prSet presAssocID="{DD6A6822-EB85-4A4E-97E1-47DAF03E63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E75AD7-BDC9-420F-A368-8E40708B3D5C}" type="pres">
      <dgm:prSet presAssocID="{1848EF2B-7F90-40EB-81BB-8EF3C631F15C}" presName="circ4" presStyleLbl="vennNode1" presStyleIdx="3" presStyleCnt="4" custLinFactNeighborX="-22681" custLinFactNeighborY="1521"/>
      <dgm:spPr/>
      <dgm:t>
        <a:bodyPr/>
        <a:lstStyle/>
        <a:p>
          <a:endParaRPr lang="es-ES"/>
        </a:p>
      </dgm:t>
    </dgm:pt>
    <dgm:pt modelId="{D144CC0A-EB7A-4FFB-925C-DAEFEC524F34}" type="pres">
      <dgm:prSet presAssocID="{1848EF2B-7F90-40EB-81BB-8EF3C631F15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C60DDC-8C60-4EED-B82A-72F88262CD78}" type="presOf" srcId="{6F2CDB3B-386A-47D7-A36F-7BAA4D9E0BD5}" destId="{BAEAF816-5252-4ECC-AE05-33CCAB839501}" srcOrd="0" destOrd="0" presId="urn:microsoft.com/office/officeart/2005/8/layout/venn1"/>
    <dgm:cxn modelId="{25789D34-9E69-405D-803E-9316DF1BE277}" type="presOf" srcId="{F6D4D1A3-B2AB-43D8-BC14-E2A1A8B92C2E}" destId="{5E43498D-6AE9-42AE-B048-BF2C0DD59254}" srcOrd="0" destOrd="0" presId="urn:microsoft.com/office/officeart/2005/8/layout/venn1"/>
    <dgm:cxn modelId="{A31EE96F-6D25-431B-8E81-748665B878D9}" srcId="{F6D4D1A3-B2AB-43D8-BC14-E2A1A8B92C2E}" destId="{3DB43D60-6B7B-40CE-8FF5-90283323FEB7}" srcOrd="1" destOrd="0" parTransId="{63AFED1C-4494-4B50-975F-E0BA53104C24}" sibTransId="{FB2BED26-9838-4F0E-8638-CC3B419CF53A}"/>
    <dgm:cxn modelId="{77DD4684-4A79-45CD-BF9C-236F728A570A}" type="presOf" srcId="{DD6A6822-EB85-4A4E-97E1-47DAF03E6323}" destId="{E33993C8-1CE6-49BE-A4D7-936958878D19}" srcOrd="1" destOrd="0" presId="urn:microsoft.com/office/officeart/2005/8/layout/venn1"/>
    <dgm:cxn modelId="{C7D443A6-A2CD-47C1-86F5-473BF590C24B}" type="presOf" srcId="{6F2CDB3B-386A-47D7-A36F-7BAA4D9E0BD5}" destId="{546EF6B8-2F42-4905-A07A-474A98A96357}" srcOrd="1" destOrd="0" presId="urn:microsoft.com/office/officeart/2005/8/layout/venn1"/>
    <dgm:cxn modelId="{C5577393-974A-4565-93EF-3E293FD41576}" type="presOf" srcId="{1848EF2B-7F90-40EB-81BB-8EF3C631F15C}" destId="{00E75AD7-BDC9-420F-A368-8E40708B3D5C}" srcOrd="0" destOrd="0" presId="urn:microsoft.com/office/officeart/2005/8/layout/venn1"/>
    <dgm:cxn modelId="{0D207C26-8211-4709-A391-4D8745E40C68}" type="presOf" srcId="{3DB43D60-6B7B-40CE-8FF5-90283323FEB7}" destId="{C1094DEC-E333-479E-AD8C-544AB5AF60CB}" srcOrd="1" destOrd="0" presId="urn:microsoft.com/office/officeart/2005/8/layout/venn1"/>
    <dgm:cxn modelId="{D67B7B78-991D-41D2-9A91-2007ACC5CF18}" srcId="{F6D4D1A3-B2AB-43D8-BC14-E2A1A8B92C2E}" destId="{DD6A6822-EB85-4A4E-97E1-47DAF03E6323}" srcOrd="2" destOrd="0" parTransId="{5C27BF8D-05FD-4AFA-9C32-8AFF3F5131B6}" sibTransId="{C61E7E82-8F86-4152-801B-C266B07B4D23}"/>
    <dgm:cxn modelId="{DCCF6356-D049-4C13-9392-4D2B30CA9DC4}" type="presOf" srcId="{DD6A6822-EB85-4A4E-97E1-47DAF03E6323}" destId="{0AC24FA9-7204-4B2A-AB5A-3540463561A0}" srcOrd="0" destOrd="0" presId="urn:microsoft.com/office/officeart/2005/8/layout/venn1"/>
    <dgm:cxn modelId="{F57CD9AA-6925-4CE9-9CA4-EB7A8DF54C1F}" type="presOf" srcId="{1848EF2B-7F90-40EB-81BB-8EF3C631F15C}" destId="{D144CC0A-EB7A-4FFB-925C-DAEFEC524F34}" srcOrd="1" destOrd="0" presId="urn:microsoft.com/office/officeart/2005/8/layout/venn1"/>
    <dgm:cxn modelId="{0D1C6693-99DD-463C-96BC-60554B29125D}" srcId="{F6D4D1A3-B2AB-43D8-BC14-E2A1A8B92C2E}" destId="{1848EF2B-7F90-40EB-81BB-8EF3C631F15C}" srcOrd="3" destOrd="0" parTransId="{7D35EC3E-CE02-4514-9EBC-AA5B4D5E9A66}" sibTransId="{48D7DB75-E6C6-4190-9169-781E68410ED0}"/>
    <dgm:cxn modelId="{54BF11C3-56DB-485D-AF6C-14FDD2819914}" type="presOf" srcId="{3DB43D60-6B7B-40CE-8FF5-90283323FEB7}" destId="{03B73406-C371-4FCB-B5E9-52894EE60AB5}" srcOrd="0" destOrd="0" presId="urn:microsoft.com/office/officeart/2005/8/layout/venn1"/>
    <dgm:cxn modelId="{5790AA1C-4758-4545-A5F2-F7E6C5DCB9BD}" srcId="{F6D4D1A3-B2AB-43D8-BC14-E2A1A8B92C2E}" destId="{6F2CDB3B-386A-47D7-A36F-7BAA4D9E0BD5}" srcOrd="0" destOrd="0" parTransId="{B633BEE6-78BF-4C4E-9D87-5D4C70D81105}" sibTransId="{197E582F-3F74-44CF-B3CA-8C1D07913A81}"/>
    <dgm:cxn modelId="{BC8B9C2F-DDDF-40D7-A6E4-38D1EF191631}" type="presParOf" srcId="{5E43498D-6AE9-42AE-B048-BF2C0DD59254}" destId="{BAEAF816-5252-4ECC-AE05-33CCAB839501}" srcOrd="0" destOrd="0" presId="urn:microsoft.com/office/officeart/2005/8/layout/venn1"/>
    <dgm:cxn modelId="{2A8610A0-D986-4FF3-AE46-2169DF4C03EB}" type="presParOf" srcId="{5E43498D-6AE9-42AE-B048-BF2C0DD59254}" destId="{546EF6B8-2F42-4905-A07A-474A98A96357}" srcOrd="1" destOrd="0" presId="urn:microsoft.com/office/officeart/2005/8/layout/venn1"/>
    <dgm:cxn modelId="{633BDD78-A879-4242-BCFB-10C1D64927F4}" type="presParOf" srcId="{5E43498D-6AE9-42AE-B048-BF2C0DD59254}" destId="{03B73406-C371-4FCB-B5E9-52894EE60AB5}" srcOrd="2" destOrd="0" presId="urn:microsoft.com/office/officeart/2005/8/layout/venn1"/>
    <dgm:cxn modelId="{7093BF0F-470A-438D-AE3F-FDCFFA4CF2EB}" type="presParOf" srcId="{5E43498D-6AE9-42AE-B048-BF2C0DD59254}" destId="{C1094DEC-E333-479E-AD8C-544AB5AF60CB}" srcOrd="3" destOrd="0" presId="urn:microsoft.com/office/officeart/2005/8/layout/venn1"/>
    <dgm:cxn modelId="{19BD5C3D-AE94-4EB4-A17C-569C38636E6D}" type="presParOf" srcId="{5E43498D-6AE9-42AE-B048-BF2C0DD59254}" destId="{0AC24FA9-7204-4B2A-AB5A-3540463561A0}" srcOrd="4" destOrd="0" presId="urn:microsoft.com/office/officeart/2005/8/layout/venn1"/>
    <dgm:cxn modelId="{801FC7CF-5F64-4951-A153-860FC014C1FD}" type="presParOf" srcId="{5E43498D-6AE9-42AE-B048-BF2C0DD59254}" destId="{E33993C8-1CE6-49BE-A4D7-936958878D19}" srcOrd="5" destOrd="0" presId="urn:microsoft.com/office/officeart/2005/8/layout/venn1"/>
    <dgm:cxn modelId="{5ED1462A-9E56-4D9D-848B-20FB9EE92CE0}" type="presParOf" srcId="{5E43498D-6AE9-42AE-B048-BF2C0DD59254}" destId="{00E75AD7-BDC9-420F-A368-8E40708B3D5C}" srcOrd="6" destOrd="0" presId="urn:microsoft.com/office/officeart/2005/8/layout/venn1"/>
    <dgm:cxn modelId="{5E208939-90FC-45C0-A71F-9DEBEE4C6BC3}" type="presParOf" srcId="{5E43498D-6AE9-42AE-B048-BF2C0DD59254}" destId="{D144CC0A-EB7A-4FFB-925C-DAEFEC524F3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D2DB2B-466F-48CC-B9A4-111EA6BFD120}" type="datetimeFigureOut">
              <a:rPr lang="es-ES" smtClean="0"/>
              <a:pPr/>
              <a:t>22/06/2017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07978D-2778-471C-9AB0-3FB4440F05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8.xml"/><Relationship Id="rId7" Type="http://schemas.openxmlformats.org/officeDocument/2006/relationships/slide" Target="slide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9.xml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slide" Target="slide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7.xml"/><Relationship Id="rId7" Type="http://schemas.openxmlformats.org/officeDocument/2006/relationships/slide" Target="slide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0670359">
            <a:off x="-157972" y="1082534"/>
            <a:ext cx="8280920" cy="1295400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anchor="ctr">
            <a:noAutofit/>
          </a:bodyPr>
          <a:lstStyle/>
          <a:p>
            <a:r>
              <a:rPr lang="es-ES" sz="4000" cap="none" spc="-300" dirty="0" smtClean="0">
                <a:solidFill>
                  <a:srgbClr val="C00000"/>
                </a:solidFill>
                <a:latin typeface="Algerian" pitchFamily="82" charset="0"/>
              </a:rPr>
              <a:t>escuela </a:t>
            </a:r>
            <a:r>
              <a:rPr lang="es-ES" sz="4000" spc="-300" dirty="0" smtClean="0">
                <a:solidFill>
                  <a:srgbClr val="C00000"/>
                </a:solidFill>
                <a:latin typeface="Algerian" pitchFamily="82" charset="0"/>
              </a:rPr>
              <a:t>POLITÉCNICA DEL EJÉRCITO</a:t>
            </a:r>
            <a:endParaRPr lang="es-ES" spc="-3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1395426">
            <a:off x="3147" y="2388653"/>
            <a:ext cx="9144944" cy="762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SEGURIDAD Y DEFENSA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 rot="20703785">
            <a:off x="353144" y="3823821"/>
            <a:ext cx="775404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“ESTUDIO DE LANUTRICIÓN DE LAS CADETES MUJERES</a:t>
            </a:r>
          </a:p>
          <a:p>
            <a:pPr algn="ctr"/>
            <a:r>
              <a:rPr lang="es-E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Y SU INCIDENCIA EN LA FORMACIÓN FÍSICA DURANTE</a:t>
            </a:r>
          </a:p>
          <a:p>
            <a:pPr algn="ctr"/>
            <a:r>
              <a:rPr lang="es-ES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EL PERIÓDO 2010 - 2011”</a:t>
            </a:r>
            <a:endParaRPr lang="es-E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20101022">
            <a:off x="5192895" y="4723542"/>
            <a:ext cx="3347776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KDTE. C.B RAMONES A. DIEGO R.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KDTE. INT. CHICAIZA P. CARMEN L.</a:t>
            </a:r>
            <a:endParaRPr lang="es-E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295400"/>
            <a:ext cx="7632848" cy="685800"/>
          </a:xfrm>
        </p:spPr>
        <p:txBody>
          <a:bodyPr>
            <a:noAutofit/>
          </a:bodyPr>
          <a:lstStyle/>
          <a:p>
            <a:r>
              <a:rPr lang="es-ES" sz="4000" b="1" spc="-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MEDIDAS   ANTROPOMÉTRICAS</a:t>
            </a:r>
            <a:endParaRPr lang="es-ES" sz="4000" b="1" spc="-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693568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Andreita\Desktop\-comidas--natural--nutricion--rodaja-7996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6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295400"/>
            <a:ext cx="7200800" cy="685800"/>
          </a:xfrm>
        </p:spPr>
        <p:txBody>
          <a:bodyPr anchor="ctr">
            <a:noAutofit/>
          </a:bodyPr>
          <a:lstStyle/>
          <a:p>
            <a:r>
              <a:rPr lang="es-ES" sz="48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ACTIVIDAD  FÍSICA</a:t>
            </a:r>
            <a:endParaRPr lang="es-ES" sz="48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926999"/>
              </p:ext>
            </p:extLst>
          </p:nvPr>
        </p:nvGraphicFramePr>
        <p:xfrm>
          <a:off x="1371600" y="2438400"/>
          <a:ext cx="6415110" cy="34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Andreita\Desktop\fotos de esmil\segundo-acti-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357562"/>
            <a:ext cx="1896719" cy="17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ita\Desktop\fotos de esmil\natacion-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428868"/>
            <a:ext cx="1936600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ndreita\Desktop\-comidas--natural--nutricion--rodaja-79967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4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295400"/>
            <a:ext cx="7560840" cy="685800"/>
          </a:xfrm>
        </p:spPr>
        <p:txBody>
          <a:bodyPr anchor="ctr">
            <a:noAutofit/>
          </a:bodyPr>
          <a:lstStyle/>
          <a:p>
            <a:r>
              <a:rPr lang="es-ES" b="1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PARADIGMA  DE  LA  INVESTIGACIÓN</a:t>
            </a:r>
            <a:endParaRPr lang="es-ES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43770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Llamada ovalada"/>
          <p:cNvSpPr/>
          <p:nvPr/>
        </p:nvSpPr>
        <p:spPr>
          <a:xfrm>
            <a:off x="6876256" y="0"/>
            <a:ext cx="2267744" cy="908720"/>
          </a:xfrm>
          <a:prstGeom prst="wedgeEllipseCallout">
            <a:avLst>
              <a:gd name="adj1" fmla="val -34914"/>
              <a:gd name="adj2" fmla="val 86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CAPÍTULO III</a:t>
            </a:r>
            <a:endParaRPr lang="es-ES" sz="1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C:\Users\Andreita\Desktop\-comidas--natural--nutricion--rodaja-79967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6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95400"/>
            <a:ext cx="7920880" cy="685800"/>
          </a:xfrm>
        </p:spPr>
        <p:txBody>
          <a:bodyPr anchor="ctr">
            <a:noAutofit/>
          </a:bodyPr>
          <a:lstStyle/>
          <a:p>
            <a:r>
              <a:rPr lang="es-ES" b="1" spc="-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NIVEL  Y  TIPO  DE  INVESTIGACIÓN</a:t>
            </a:r>
            <a:endParaRPr lang="es-ES" b="1" spc="-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569419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Andreita\Desktop\-comidas--natural--nutricion--rodaja-79967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7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ES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POBLACIÓN  Y  MUESTRA</a:t>
            </a:r>
            <a:endParaRPr lang="es-ES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943354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Andreita\Desktop\-comidas--natural--nutricion--rodaja-79967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5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tx1">
              <a:lumMod val="50000"/>
              <a:lumOff val="50000"/>
            </a:schemeClr>
          </a:fgClr>
          <a:bgClr>
            <a:schemeClr val="bg1">
              <a:lumMod val="6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ÍNDICE GENERAL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060848"/>
            <a:ext cx="6272234" cy="3672408"/>
          </a:xfrm>
          <a:solidFill>
            <a:schemeClr val="tx1">
              <a:lumMod val="95000"/>
              <a:lumOff val="5000"/>
            </a:schemeClr>
          </a:solidFill>
        </p:spPr>
        <p:txBody>
          <a:bodyPr numCol="2">
            <a:noAutofit/>
          </a:bodyPr>
          <a:lstStyle/>
          <a:p>
            <a:pPr marL="171450" indent="-171450"/>
            <a:r>
              <a:rPr lang="es-ES" sz="1000" dirty="0" smtClean="0">
                <a:solidFill>
                  <a:schemeClr val="bg1"/>
                </a:solidFill>
              </a:rPr>
              <a:t>CAPÍTULO I:</a:t>
            </a:r>
          </a:p>
          <a:p>
            <a:pPr marL="1028700" lvl="1" indent="-285750"/>
            <a:r>
              <a:rPr lang="es-ES" sz="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PLANTEAMIENTO DEL TEMA DE INVESTIGACIÓN</a:t>
            </a:r>
            <a:endParaRPr lang="es-ES" sz="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28700" lvl="1" indent="-285750"/>
            <a:r>
              <a:rPr lang="es-ES" sz="800" b="1" i="1" dirty="0" smtClean="0">
                <a:hlinkClick r:id="rId3" action="ppaction://hlinksldjump"/>
              </a:rPr>
              <a:t>OBJETIVOS Y JUSTIFICACIÓN</a:t>
            </a:r>
            <a:endParaRPr lang="es-ES" sz="800" b="1" i="1" dirty="0" smtClean="0"/>
          </a:p>
          <a:p>
            <a:pPr marL="1028700" lvl="1" indent="-285750"/>
            <a:r>
              <a:rPr lang="es-ES" sz="800" b="1" i="1" dirty="0">
                <a:hlinkClick r:id="rId4" action="ppaction://hlinksldjump"/>
              </a:rPr>
              <a:t>HIPÓTESIS DE </a:t>
            </a:r>
            <a:r>
              <a:rPr lang="es-ES" sz="800" b="1" i="1" dirty="0" smtClean="0">
                <a:hlinkClick r:id="rId4" action="ppaction://hlinksldjump"/>
              </a:rPr>
              <a:t>INVES</a:t>
            </a:r>
            <a:r>
              <a:rPr lang="es-ES" sz="800" b="1" dirty="0" smtClean="0">
                <a:hlinkClick r:id="rId4" action="ppaction://hlinksldjump"/>
              </a:rPr>
              <a:t>TI</a:t>
            </a:r>
            <a:r>
              <a:rPr lang="es-ES" sz="800" b="1" i="1" dirty="0" smtClean="0">
                <a:hlinkClick r:id="rId4" action="ppaction://hlinksldjump"/>
              </a:rPr>
              <a:t>GACIÓN</a:t>
            </a:r>
            <a:endParaRPr lang="es-ES" sz="800" b="1" i="1" dirty="0" smtClean="0"/>
          </a:p>
          <a:p>
            <a:pPr marL="171450" indent="-171450"/>
            <a:r>
              <a:rPr lang="es-ES" sz="1000" b="1" dirty="0" smtClean="0">
                <a:solidFill>
                  <a:schemeClr val="bg1"/>
                </a:solidFill>
              </a:rPr>
              <a:t>CAPÍTULO II:</a:t>
            </a:r>
          </a:p>
          <a:p>
            <a:pPr marL="1028700" lvl="1" indent="-285750"/>
            <a:r>
              <a:rPr lang="es-ES" sz="800" b="1" i="1" dirty="0" smtClean="0">
                <a:hlinkClick r:id="rId5" action="ppaction://hlinksldjump"/>
              </a:rPr>
              <a:t>ANTECEDENTES DE LA INVESTIGACIÓN</a:t>
            </a:r>
            <a:endParaRPr lang="es-ES" sz="800" b="1" i="1" dirty="0" smtClean="0"/>
          </a:p>
          <a:p>
            <a:pPr marL="1028700" lvl="1" indent="-285750"/>
            <a:r>
              <a:rPr lang="es-ES" sz="800" b="1" i="1" dirty="0" smtClean="0">
                <a:solidFill>
                  <a:schemeClr val="bg1"/>
                </a:solidFill>
              </a:rPr>
              <a:t>MARCO TEÓRICO</a:t>
            </a:r>
          </a:p>
          <a:p>
            <a:pPr marL="1314450" lvl="2" indent="-171450">
              <a:buFont typeface="Wingdings" pitchFamily="2" charset="2"/>
              <a:buChar char="§"/>
            </a:pPr>
            <a:r>
              <a:rPr lang="es-ES" sz="800" b="1" i="1" dirty="0" smtClean="0">
                <a:hlinkClick r:id="rId6" action="ppaction://hlinksldjump"/>
              </a:rPr>
              <a:t>CLASIFICACIÓN DE LOS ALIMENTOS</a:t>
            </a:r>
            <a:endParaRPr lang="es-ES" sz="800" b="1" i="1" dirty="0" smtClean="0"/>
          </a:p>
          <a:p>
            <a:pPr marL="1314450" lvl="2" indent="-171450">
              <a:buFont typeface="Wingdings" pitchFamily="2" charset="2"/>
              <a:buChar char="§"/>
            </a:pPr>
            <a:r>
              <a:rPr lang="es-ES" sz="800" b="1" i="1" dirty="0" smtClean="0">
                <a:hlinkClick r:id="rId7" action="ppaction://hlinksldjump"/>
              </a:rPr>
              <a:t>NECESIDADES CALÓRICAS</a:t>
            </a:r>
            <a:endParaRPr lang="es-ES" sz="800" b="1" i="1" dirty="0" smtClean="0"/>
          </a:p>
          <a:p>
            <a:pPr marL="1314450" lvl="2" indent="-171450">
              <a:buFont typeface="Wingdings" pitchFamily="2" charset="2"/>
              <a:buChar char="§"/>
            </a:pPr>
            <a:r>
              <a:rPr lang="es-ES" sz="800" b="1" i="1" dirty="0" smtClean="0">
                <a:hlinkClick r:id="rId8" action="ppaction://hlinksldjump"/>
              </a:rPr>
              <a:t>MEDIDAS ANTROPOMÉTRICAS</a:t>
            </a:r>
            <a:endParaRPr lang="es-ES" sz="800" b="1" i="1" dirty="0" smtClean="0"/>
          </a:p>
          <a:p>
            <a:pPr marL="1314450" lvl="2" indent="-171450">
              <a:buFont typeface="Wingdings" pitchFamily="2" charset="2"/>
              <a:buChar char="§"/>
            </a:pPr>
            <a:r>
              <a:rPr lang="es-ES" sz="800" b="1" i="1" dirty="0" smtClean="0">
                <a:hlinkClick r:id="rId9" action="ppaction://hlinksldjump"/>
              </a:rPr>
              <a:t>NUTRICIÓN Y DEPORTE</a:t>
            </a:r>
            <a:endParaRPr lang="es-ES" sz="800" b="1" i="1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b="1" i="1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i="1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i="1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i="1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>
              <a:buNone/>
            </a:pPr>
            <a:endParaRPr lang="es-ES" sz="800" dirty="0" smtClean="0">
              <a:solidFill>
                <a:schemeClr val="bg1"/>
              </a:solidFill>
            </a:endParaRPr>
          </a:p>
          <a:p>
            <a:pPr marL="1028700" lvl="1" indent="-285750"/>
            <a:endParaRPr lang="es-ES" sz="800" dirty="0">
              <a:solidFill>
                <a:schemeClr val="bg1"/>
              </a:solidFill>
            </a:endParaRPr>
          </a:p>
          <a:p>
            <a:pPr marL="1028700" lvl="1" indent="-285750"/>
            <a:endParaRPr lang="es-ES" sz="800" b="1" dirty="0" smtClean="0">
              <a:solidFill>
                <a:schemeClr val="bg1"/>
              </a:solidFill>
            </a:endParaRPr>
          </a:p>
          <a:p>
            <a:pPr marL="171450" indent="-171450"/>
            <a:r>
              <a:rPr lang="es-ES" sz="1000" b="1" dirty="0" smtClean="0">
                <a:solidFill>
                  <a:schemeClr val="bg1"/>
                </a:solidFill>
              </a:rPr>
              <a:t>CAPÍTULO III:</a:t>
            </a:r>
          </a:p>
          <a:p>
            <a:pPr marL="1028700" lvl="1" indent="-285750"/>
            <a:r>
              <a:rPr lang="es-ES" sz="800" b="1" i="1" dirty="0" smtClean="0">
                <a:hlinkClick r:id="rId10" action="ppaction://hlinksldjump"/>
              </a:rPr>
              <a:t>PARADIGMA DE LA INVESTIGACIÓN</a:t>
            </a:r>
            <a:endParaRPr lang="es-ES" sz="800" b="1" i="1" dirty="0" smtClean="0"/>
          </a:p>
          <a:p>
            <a:pPr marL="1028700" lvl="1" indent="-285750"/>
            <a:r>
              <a:rPr lang="es-ES" sz="800" b="1" i="1" dirty="0" smtClean="0">
                <a:hlinkClick r:id="rId11" action="ppaction://hlinksldjump"/>
              </a:rPr>
              <a:t>NIVEL Y TIPO DE INVESTIGACIÓN</a:t>
            </a:r>
            <a:endParaRPr lang="es-ES" sz="800" b="1" i="1" dirty="0" smtClean="0"/>
          </a:p>
          <a:p>
            <a:pPr marL="1028700" lvl="1" indent="-285750"/>
            <a:r>
              <a:rPr lang="es-ES" sz="800" b="1" i="1" dirty="0" smtClean="0">
                <a:hlinkClick r:id="rId12" action="ppaction://hlinksldjump"/>
              </a:rPr>
              <a:t>POBLACIÓN Y MUESTRA</a:t>
            </a:r>
            <a:endParaRPr lang="es-ES" sz="800" b="1" i="1" dirty="0" smtClean="0"/>
          </a:p>
          <a:p>
            <a:pPr marL="1028700" lvl="1" indent="-285750"/>
            <a:r>
              <a:rPr lang="es-ES" sz="800" b="1" i="1" dirty="0" smtClean="0">
                <a:solidFill>
                  <a:schemeClr val="bg1"/>
                </a:solidFill>
              </a:rPr>
              <a:t>ENCUESTA</a:t>
            </a:r>
          </a:p>
          <a:p>
            <a:pPr marL="171450" indent="-171450"/>
            <a:r>
              <a:rPr lang="es-ES" sz="1000" b="1" dirty="0" smtClean="0">
                <a:solidFill>
                  <a:schemeClr val="bg1"/>
                </a:solidFill>
              </a:rPr>
              <a:t>CAPÍTULO IV:</a:t>
            </a:r>
          </a:p>
          <a:p>
            <a:pPr marL="1028700" lvl="1" indent="-285750"/>
            <a:r>
              <a:rPr lang="es-ES" sz="800" b="1" i="1" dirty="0" smtClean="0">
                <a:solidFill>
                  <a:schemeClr val="bg1"/>
                </a:solidFill>
              </a:rPr>
              <a:t>CONCLUSIONES Y RECOMENDACIONE</a:t>
            </a:r>
            <a:r>
              <a:rPr lang="es-ES" sz="800" b="1" dirty="0" smtClean="0"/>
              <a:t>S</a:t>
            </a:r>
          </a:p>
          <a:p>
            <a:pPr marL="171450" indent="-171450"/>
            <a:r>
              <a:rPr lang="es-ES" sz="1000" b="1" dirty="0" smtClean="0">
                <a:solidFill>
                  <a:schemeClr val="bg1"/>
                </a:solidFill>
              </a:rPr>
              <a:t>CAPÍTULO V:</a:t>
            </a:r>
          </a:p>
          <a:p>
            <a:pPr marL="1028700" lvl="1" indent="-285750"/>
            <a:r>
              <a:rPr lang="es-ES" sz="800" b="1" i="1" dirty="0" smtClean="0">
                <a:solidFill>
                  <a:schemeClr val="bg1"/>
                </a:solidFill>
              </a:rPr>
              <a:t>PROPUESTA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83101" y="1125766"/>
            <a:ext cx="21210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800" b="1" dirty="0" smtClean="0">
                <a:solidFill>
                  <a:prstClr val="black"/>
                </a:solidFill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33566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666633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95400"/>
            <a:ext cx="7992888" cy="685800"/>
          </a:xfrm>
        </p:spPr>
        <p:txBody>
          <a:bodyPr anchor="ctr">
            <a:noAutofit/>
          </a:bodyPr>
          <a:lstStyle/>
          <a:p>
            <a:r>
              <a:rPr lang="es-ES" sz="3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PLANTEAMIENTO  DE  LA  INVESTIGACIÓN</a:t>
            </a:r>
            <a:endParaRPr lang="es-ES" sz="32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802546"/>
              </p:ext>
            </p:extLst>
          </p:nvPr>
        </p:nvGraphicFramePr>
        <p:xfrm>
          <a:off x="1371600" y="2276872"/>
          <a:ext cx="6400800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Andreita\Desktop\-comidas--natural--nutricion--rodaja-7996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ovalada"/>
          <p:cNvSpPr/>
          <p:nvPr/>
        </p:nvSpPr>
        <p:spPr>
          <a:xfrm>
            <a:off x="6876256" y="0"/>
            <a:ext cx="2267744" cy="908720"/>
          </a:xfrm>
          <a:prstGeom prst="wedgeEllipseCallout">
            <a:avLst>
              <a:gd name="adj1" fmla="val -34914"/>
              <a:gd name="adj2" fmla="val 86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CAPÍTULO</a:t>
            </a:r>
          </a:p>
          <a:p>
            <a:pPr algn="ctr"/>
            <a:r>
              <a:rPr lang="es-E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</a:t>
            </a:r>
            <a:endParaRPr lang="es-ES" sz="1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8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295400"/>
            <a:ext cx="7560840" cy="685800"/>
          </a:xfrm>
        </p:spPr>
        <p:txBody>
          <a:bodyPr anchor="ctr">
            <a:noAutofit/>
          </a:bodyPr>
          <a:lstStyle/>
          <a:p>
            <a:r>
              <a:rPr lang="es-ES" sz="40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OBJETIVO  Y  JUSTIFICACIÓN</a:t>
            </a:r>
            <a:endParaRPr lang="es-ES" sz="40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10805"/>
              </p:ext>
            </p:extLst>
          </p:nvPr>
        </p:nvGraphicFramePr>
        <p:xfrm>
          <a:off x="1371600" y="1628800"/>
          <a:ext cx="64008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08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rgbClr val="FF9966"/>
          </a:fgClr>
          <a:bgClr>
            <a:schemeClr val="accent4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JUSTIFICACIÓN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871967"/>
              </p:ext>
            </p:extLst>
          </p:nvPr>
        </p:nvGraphicFramePr>
        <p:xfrm>
          <a:off x="1371600" y="0"/>
          <a:ext cx="6400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Andreita\Desktop\CADEMA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2414316" cy="19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dreita\Desktop\-comidas--natural--nutricion--rodaja-79967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685800"/>
          </a:xfrm>
        </p:spPr>
        <p:txBody>
          <a:bodyPr anchor="ctr">
            <a:normAutofit/>
          </a:bodyPr>
          <a:lstStyle/>
          <a:p>
            <a:r>
              <a:rPr lang="es-ES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HIPÓTESIS DE LA INVESTIGACIÓN</a:t>
            </a:r>
            <a:endParaRPr lang="es-ES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964951"/>
              </p:ext>
            </p:extLst>
          </p:nvPr>
        </p:nvGraphicFramePr>
        <p:xfrm>
          <a:off x="1371600" y="2276872"/>
          <a:ext cx="64008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Andreita\Desktop\-comidas--natural--nutricion--rodaja-79967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95400"/>
            <a:ext cx="7992888" cy="685800"/>
          </a:xfrm>
        </p:spPr>
        <p:txBody>
          <a:bodyPr>
            <a:noAutofit/>
          </a:bodyPr>
          <a:lstStyle/>
          <a:p>
            <a:r>
              <a:rPr lang="es-ES" sz="3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ANTECEDENTES  DE  LA  INVESTIGACIÓN</a:t>
            </a:r>
            <a:endParaRPr lang="es-ES" sz="32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651685"/>
              </p:ext>
            </p:extLst>
          </p:nvPr>
        </p:nvGraphicFramePr>
        <p:xfrm>
          <a:off x="1371600" y="2348880"/>
          <a:ext cx="6400800" cy="313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Llamada ovalada"/>
          <p:cNvSpPr/>
          <p:nvPr/>
        </p:nvSpPr>
        <p:spPr>
          <a:xfrm>
            <a:off x="6876256" y="0"/>
            <a:ext cx="2267744" cy="908720"/>
          </a:xfrm>
          <a:prstGeom prst="wedgeEllipseCallout">
            <a:avLst>
              <a:gd name="adj1" fmla="val -34914"/>
              <a:gd name="adj2" fmla="val 86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CAPÍTULO II</a:t>
            </a:r>
            <a:endParaRPr lang="es-ES" sz="1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C:\Users\Andreita\Desktop\-comidas--natural--nutricion--rodaja-7996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344816" cy="640432"/>
          </a:xfrm>
        </p:spPr>
        <p:txBody>
          <a:bodyPr anchor="ctr">
            <a:noAutofit/>
          </a:bodyPr>
          <a:lstStyle/>
          <a:p>
            <a:r>
              <a:rPr lang="es-ES" b="1" spc="-300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Hábitos alimentarios</a:t>
            </a:r>
            <a:endParaRPr lang="es-ES" b="1" spc="-300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70777"/>
              </p:ext>
            </p:extLst>
          </p:nvPr>
        </p:nvGraphicFramePr>
        <p:xfrm>
          <a:off x="1643042" y="1928802"/>
          <a:ext cx="612935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Andreita\Desktop\-comidas--natural--nutricion--rodaja-79967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tx1"/>
          </a:fgClr>
          <a:bgClr>
            <a:schemeClr val="tx1">
              <a:lumMod val="50000"/>
              <a:lumOff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344816" cy="685800"/>
          </a:xfrm>
        </p:spPr>
        <p:txBody>
          <a:bodyPr>
            <a:noAutofit/>
          </a:bodyPr>
          <a:lstStyle/>
          <a:p>
            <a:r>
              <a:rPr lang="es-ES" sz="4400" b="1" spc="-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NECESIDADES  CALÓRICAS</a:t>
            </a:r>
            <a:endParaRPr lang="es-ES" sz="4400" b="1" spc="-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871633"/>
              </p:ext>
            </p:extLst>
          </p:nvPr>
        </p:nvGraphicFramePr>
        <p:xfrm>
          <a:off x="785786" y="2000240"/>
          <a:ext cx="7215238" cy="350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Andreita\Desktop\-comidas--natural--nutricion--rodaja-7996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6381328"/>
            <a:ext cx="683558" cy="4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21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359</Words>
  <Application>Microsoft Office PowerPoint</Application>
  <PresentationFormat>Presentación en pantalla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Aharoni</vt:lpstr>
      <vt:lpstr>Algerian</vt:lpstr>
      <vt:lpstr>Arial</vt:lpstr>
      <vt:lpstr>Baskerville Old Face</vt:lpstr>
      <vt:lpstr>Batang</vt:lpstr>
      <vt:lpstr>Bell MT</vt:lpstr>
      <vt:lpstr>Colonna MT</vt:lpstr>
      <vt:lpstr>Garamond</vt:lpstr>
      <vt:lpstr>Monotype Corsiva</vt:lpstr>
      <vt:lpstr>Wingdings</vt:lpstr>
      <vt:lpstr>Alta costura</vt:lpstr>
      <vt:lpstr>escuela POLITÉCNICA DEL EJÉRCITO</vt:lpstr>
      <vt:lpstr>ÍNDICE GENERAL</vt:lpstr>
      <vt:lpstr>PLANTEAMIENTO  DE  LA  INVESTIGACIÓN</vt:lpstr>
      <vt:lpstr>OBJETIVO  Y  JUSTIFICACIÓN</vt:lpstr>
      <vt:lpstr>JUSTIFICACIÓN</vt:lpstr>
      <vt:lpstr>HIPÓTESIS DE LA INVESTIGACIÓN</vt:lpstr>
      <vt:lpstr>ANTECEDENTES  DE  LA  INVESTIGACIÓN</vt:lpstr>
      <vt:lpstr>Hábitos alimentarios</vt:lpstr>
      <vt:lpstr>NECESIDADES  CALÓRICAS</vt:lpstr>
      <vt:lpstr>MEDIDAS   ANTROPOMÉTRICAS</vt:lpstr>
      <vt:lpstr>ACTIVIDAD  FÍSICA</vt:lpstr>
      <vt:lpstr>PARADIGMA  DE  LA  INVESTIGACIÓN</vt:lpstr>
      <vt:lpstr>NIVEL  Y  TIPO  DE  INVESTIGACIÓN</vt:lpstr>
      <vt:lpstr>POBLACIÓN  Y  MUESTRA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POLITÉNICA DEL EJÉRCITO</dc:title>
  <dc:creator>Andreita</dc:creator>
  <cp:lastModifiedBy>Josimar Bravo</cp:lastModifiedBy>
  <cp:revision>31</cp:revision>
  <dcterms:created xsi:type="dcterms:W3CDTF">2011-06-30T03:10:18Z</dcterms:created>
  <dcterms:modified xsi:type="dcterms:W3CDTF">2017-06-22T15:56:43Z</dcterms:modified>
</cp:coreProperties>
</file>