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6"/>
  </p:notesMasterIdLst>
  <p:sldIdLst>
    <p:sldId id="269" r:id="rId2"/>
    <p:sldId id="268" r:id="rId3"/>
    <p:sldId id="256" r:id="rId4"/>
    <p:sldId id="283" r:id="rId5"/>
    <p:sldId id="284" r:id="rId6"/>
    <p:sldId id="285" r:id="rId7"/>
    <p:sldId id="270" r:id="rId8"/>
    <p:sldId id="271" r:id="rId9"/>
    <p:sldId id="286" r:id="rId10"/>
    <p:sldId id="273" r:id="rId11"/>
    <p:sldId id="274" r:id="rId12"/>
    <p:sldId id="276" r:id="rId13"/>
    <p:sldId id="277" r:id="rId14"/>
    <p:sldId id="287" r:id="rId15"/>
    <p:sldId id="260" r:id="rId16"/>
    <p:sldId id="262" r:id="rId17"/>
    <p:sldId id="263" r:id="rId18"/>
    <p:sldId id="264" r:id="rId19"/>
    <p:sldId id="265" r:id="rId20"/>
    <p:sldId id="266" r:id="rId21"/>
    <p:sldId id="281" r:id="rId22"/>
    <p:sldId id="282" r:id="rId23"/>
    <p:sldId id="267" r:id="rId24"/>
    <p:sldId id="280" r:id="rId2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1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ata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ata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diagrams/_rels/data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image" Target="../media/image62.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diagrams/_rels/data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ata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diagrams/_rels/data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491D8-4BB5-4A77-89E9-8E10CC1902AF}"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s-EC"/>
        </a:p>
      </dgm:t>
    </dgm:pt>
    <dgm:pt modelId="{F1BD8612-53EB-4779-B1C7-2D87FA1C7694}">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TEMA</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6005D06-4FF9-4A22-8F1A-287454584EA5}" type="parTrans" cxnId="{467E2A71-B5B4-4E5E-AF24-A2B00BFB965B}">
      <dgm:prSet/>
      <dgm:spPr/>
      <dgm:t>
        <a:bodyPr/>
        <a:lstStyle/>
        <a:p>
          <a:endParaRPr lang="es-EC"/>
        </a:p>
      </dgm:t>
    </dgm:pt>
    <dgm:pt modelId="{615A3971-B9EB-4F7F-9804-0FDBD414D099}" type="sibTrans" cxnId="{467E2A71-B5B4-4E5E-AF24-A2B00BFB965B}">
      <dgm:prSet/>
      <dgm:spPr/>
      <dgm:t>
        <a:bodyPr/>
        <a:lstStyle/>
        <a:p>
          <a:endParaRPr lang="es-EC"/>
        </a:p>
      </dgm:t>
    </dgm:pt>
    <dgm:pt modelId="{07E661E6-5272-4579-A10D-7D5CD1905375}">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PLANTEAMIENTO Y DELIMITACION DEL PROBLEMA</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C8464FC1-D157-47DD-860D-5A2F989F7C3F}" type="parTrans" cxnId="{32F41CF8-5035-4557-A74D-D74AD5F53D82}">
      <dgm:prSet/>
      <dgm:spPr/>
      <dgm:t>
        <a:bodyPr/>
        <a:lstStyle/>
        <a:p>
          <a:endParaRPr lang="es-EC"/>
        </a:p>
      </dgm:t>
    </dgm:pt>
    <dgm:pt modelId="{70D686F5-C141-4382-A9A7-FDC6526DB567}" type="sibTrans" cxnId="{32F41CF8-5035-4557-A74D-D74AD5F53D82}">
      <dgm:prSet/>
      <dgm:spPr/>
      <dgm:t>
        <a:bodyPr/>
        <a:lstStyle/>
        <a:p>
          <a:endParaRPr lang="es-EC"/>
        </a:p>
      </dgm:t>
    </dgm:pt>
    <dgm:pt modelId="{A9B53FE4-2C87-48EE-B0AB-84D6582ED798}">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OBJETIVOS DE LA INVESTIGACION  </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45E1747E-44B3-468D-8D63-9DD9176D4E10}" type="parTrans" cxnId="{3266831A-29D1-43CA-A272-8BE9923DAD62}">
      <dgm:prSet/>
      <dgm:spPr/>
      <dgm:t>
        <a:bodyPr/>
        <a:lstStyle/>
        <a:p>
          <a:endParaRPr lang="es-EC"/>
        </a:p>
      </dgm:t>
    </dgm:pt>
    <dgm:pt modelId="{4B9956F4-B075-4040-944D-416DFBD8C821}" type="sibTrans" cxnId="{3266831A-29D1-43CA-A272-8BE9923DAD62}">
      <dgm:prSet/>
      <dgm:spPr/>
      <dgm:t>
        <a:bodyPr/>
        <a:lstStyle/>
        <a:p>
          <a:endParaRPr lang="es-EC"/>
        </a:p>
      </dgm:t>
    </dgm:pt>
    <dgm:pt modelId="{C1F2DCF4-91BA-4703-91AB-D2A76548F944}">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HIPOTESIS</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59FAD1B-9A65-40EC-8A2E-20309B4797FF}" type="parTrans" cxnId="{AAA70222-1183-4063-8766-AC7C903BB806}">
      <dgm:prSet/>
      <dgm:spPr/>
      <dgm:t>
        <a:bodyPr/>
        <a:lstStyle/>
        <a:p>
          <a:endParaRPr lang="es-EC"/>
        </a:p>
      </dgm:t>
    </dgm:pt>
    <dgm:pt modelId="{6F6856ED-DFFC-48E3-AEE5-CD50D90FAA2B}" type="sibTrans" cxnId="{AAA70222-1183-4063-8766-AC7C903BB806}">
      <dgm:prSet/>
      <dgm:spPr/>
      <dgm:t>
        <a:bodyPr/>
        <a:lstStyle/>
        <a:p>
          <a:endParaRPr lang="es-EC"/>
        </a:p>
      </dgm:t>
    </dgm:pt>
    <dgm:pt modelId="{3ADD2F28-D964-4524-A52C-4749AD1C5B1B}">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MARCO TEORICO</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46612AEC-3A3C-4F9A-968C-0384BD1AD83E}" type="parTrans" cxnId="{F0426101-6DA3-4FE6-A902-A5E2A9E5E453}">
      <dgm:prSet/>
      <dgm:spPr/>
      <dgm:t>
        <a:bodyPr/>
        <a:lstStyle/>
        <a:p>
          <a:endParaRPr lang="es-EC"/>
        </a:p>
      </dgm:t>
    </dgm:pt>
    <dgm:pt modelId="{A4AF9301-1ABF-4C98-B13E-44A228EE1D5F}" type="sibTrans" cxnId="{F0426101-6DA3-4FE6-A902-A5E2A9E5E453}">
      <dgm:prSet/>
      <dgm:spPr/>
      <dgm:t>
        <a:bodyPr/>
        <a:lstStyle/>
        <a:p>
          <a:endParaRPr lang="es-EC"/>
        </a:p>
      </dgm:t>
    </dgm:pt>
    <dgm:pt modelId="{53E88366-8E05-4E31-A91D-1F0B7DD26BD1}">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PARADIGMA DE LA INVESTIGACION</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CFEA5C0F-7644-46A8-B508-87A16C32F562}" type="parTrans" cxnId="{B6D78240-4B15-4593-9BCD-F3F710E30BE8}">
      <dgm:prSet/>
      <dgm:spPr/>
      <dgm:t>
        <a:bodyPr/>
        <a:lstStyle/>
        <a:p>
          <a:endParaRPr lang="es-EC"/>
        </a:p>
      </dgm:t>
    </dgm:pt>
    <dgm:pt modelId="{887A2EE9-B3EA-4A2E-85C2-12893A2531E3}" type="sibTrans" cxnId="{B6D78240-4B15-4593-9BCD-F3F710E30BE8}">
      <dgm:prSet/>
      <dgm:spPr/>
      <dgm:t>
        <a:bodyPr/>
        <a:lstStyle/>
        <a:p>
          <a:endParaRPr lang="es-EC"/>
        </a:p>
      </dgm:t>
    </dgm:pt>
    <dgm:pt modelId="{FC8832AA-8A9F-4DF8-B9D4-DC6729052E6C}">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CONCLUSIONES</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748F9C18-FD9D-4178-B69F-6F4358765A4F}" type="parTrans" cxnId="{3FA9364F-B9A3-48F0-A868-11E4D15673F1}">
      <dgm:prSet/>
      <dgm:spPr/>
      <dgm:t>
        <a:bodyPr/>
        <a:lstStyle/>
        <a:p>
          <a:endParaRPr lang="es-EC"/>
        </a:p>
      </dgm:t>
    </dgm:pt>
    <dgm:pt modelId="{C7F59241-33FB-4EFD-8968-85FE91373EDB}" type="sibTrans" cxnId="{3FA9364F-B9A3-48F0-A868-11E4D15673F1}">
      <dgm:prSet/>
      <dgm:spPr/>
      <dgm:t>
        <a:bodyPr/>
        <a:lstStyle/>
        <a:p>
          <a:endParaRPr lang="es-EC"/>
        </a:p>
      </dgm:t>
    </dgm:pt>
    <dgm:pt modelId="{64930B4A-E82E-4FB7-95C2-F136273A7663}">
      <dgm:prSet phldrT="[Texto]"/>
      <dgm:spPr/>
      <dgm:t>
        <a:bodyPr/>
        <a:lstStyle/>
        <a:p>
          <a:r>
            <a:rPr lang="en-US"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PROPUESTA</a:t>
          </a:r>
          <a:endParaRPr lang="es-EC"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27576EB0-1F31-477F-BC32-ACE116564FE1}" type="parTrans" cxnId="{2AAF9E6C-9467-41BB-A66D-303D77F6AF8A}">
      <dgm:prSet/>
      <dgm:spPr/>
      <dgm:t>
        <a:bodyPr/>
        <a:lstStyle/>
        <a:p>
          <a:endParaRPr lang="es-EC"/>
        </a:p>
      </dgm:t>
    </dgm:pt>
    <dgm:pt modelId="{497B3E71-F9F4-45C5-BC79-9A41CB8938D8}" type="sibTrans" cxnId="{2AAF9E6C-9467-41BB-A66D-303D77F6AF8A}">
      <dgm:prSet/>
      <dgm:spPr/>
      <dgm:t>
        <a:bodyPr/>
        <a:lstStyle/>
        <a:p>
          <a:endParaRPr lang="es-EC"/>
        </a:p>
      </dgm:t>
    </dgm:pt>
    <dgm:pt modelId="{FD9C3D5A-4EB7-412B-862F-FAAC4002B3C3}" type="pres">
      <dgm:prSet presAssocID="{E49491D8-4BB5-4A77-89E9-8E10CC1902AF}" presName="linear" presStyleCnt="0">
        <dgm:presLayoutVars>
          <dgm:animLvl val="lvl"/>
          <dgm:resizeHandles val="exact"/>
        </dgm:presLayoutVars>
      </dgm:prSet>
      <dgm:spPr/>
      <dgm:t>
        <a:bodyPr/>
        <a:lstStyle/>
        <a:p>
          <a:endParaRPr lang="es-MX"/>
        </a:p>
      </dgm:t>
    </dgm:pt>
    <dgm:pt modelId="{7D890F8D-DD17-43EF-953B-58E3EEDECB86}" type="pres">
      <dgm:prSet presAssocID="{F1BD8612-53EB-4779-B1C7-2D87FA1C7694}" presName="parentText" presStyleLbl="node1" presStyleIdx="0" presStyleCnt="8">
        <dgm:presLayoutVars>
          <dgm:chMax val="0"/>
          <dgm:bulletEnabled val="1"/>
        </dgm:presLayoutVars>
      </dgm:prSet>
      <dgm:spPr/>
      <dgm:t>
        <a:bodyPr/>
        <a:lstStyle/>
        <a:p>
          <a:endParaRPr lang="es-MX"/>
        </a:p>
      </dgm:t>
    </dgm:pt>
    <dgm:pt modelId="{79B8FD0C-8E18-4F09-B620-860BE928CEAC}" type="pres">
      <dgm:prSet presAssocID="{615A3971-B9EB-4F7F-9804-0FDBD414D099}" presName="spacer" presStyleCnt="0"/>
      <dgm:spPr/>
    </dgm:pt>
    <dgm:pt modelId="{D4191822-178C-49E9-82F6-8D04FFC28E58}" type="pres">
      <dgm:prSet presAssocID="{07E661E6-5272-4579-A10D-7D5CD1905375}" presName="parentText" presStyleLbl="node1" presStyleIdx="1" presStyleCnt="8">
        <dgm:presLayoutVars>
          <dgm:chMax val="0"/>
          <dgm:bulletEnabled val="1"/>
        </dgm:presLayoutVars>
      </dgm:prSet>
      <dgm:spPr/>
      <dgm:t>
        <a:bodyPr/>
        <a:lstStyle/>
        <a:p>
          <a:endParaRPr lang="es-MX"/>
        </a:p>
      </dgm:t>
    </dgm:pt>
    <dgm:pt modelId="{FD712837-3C73-4FC1-B513-A2FE3AED56A0}" type="pres">
      <dgm:prSet presAssocID="{70D686F5-C141-4382-A9A7-FDC6526DB567}" presName="spacer" presStyleCnt="0"/>
      <dgm:spPr/>
    </dgm:pt>
    <dgm:pt modelId="{F71CCAD5-363D-4847-920B-46A0B7FB952C}" type="pres">
      <dgm:prSet presAssocID="{A9B53FE4-2C87-48EE-B0AB-84D6582ED798}" presName="parentText" presStyleLbl="node1" presStyleIdx="2" presStyleCnt="8">
        <dgm:presLayoutVars>
          <dgm:chMax val="0"/>
          <dgm:bulletEnabled val="1"/>
        </dgm:presLayoutVars>
      </dgm:prSet>
      <dgm:spPr/>
      <dgm:t>
        <a:bodyPr/>
        <a:lstStyle/>
        <a:p>
          <a:endParaRPr lang="es-MX"/>
        </a:p>
      </dgm:t>
    </dgm:pt>
    <dgm:pt modelId="{CE4C4A22-F9F1-464C-962E-B1AD01DC42A4}" type="pres">
      <dgm:prSet presAssocID="{4B9956F4-B075-4040-944D-416DFBD8C821}" presName="spacer" presStyleCnt="0"/>
      <dgm:spPr/>
    </dgm:pt>
    <dgm:pt modelId="{99C33086-1EB0-46AD-BE38-4F7B5282B6B1}" type="pres">
      <dgm:prSet presAssocID="{C1F2DCF4-91BA-4703-91AB-D2A76548F944}" presName="parentText" presStyleLbl="node1" presStyleIdx="3" presStyleCnt="8">
        <dgm:presLayoutVars>
          <dgm:chMax val="0"/>
          <dgm:bulletEnabled val="1"/>
        </dgm:presLayoutVars>
      </dgm:prSet>
      <dgm:spPr/>
      <dgm:t>
        <a:bodyPr/>
        <a:lstStyle/>
        <a:p>
          <a:endParaRPr lang="es-MX"/>
        </a:p>
      </dgm:t>
    </dgm:pt>
    <dgm:pt modelId="{D4F4FC0D-0FE3-4D80-83BC-E284B4C81AD3}" type="pres">
      <dgm:prSet presAssocID="{6F6856ED-DFFC-48E3-AEE5-CD50D90FAA2B}" presName="spacer" presStyleCnt="0"/>
      <dgm:spPr/>
    </dgm:pt>
    <dgm:pt modelId="{620FF743-A639-47F8-AFD7-9D61F4AE45D6}" type="pres">
      <dgm:prSet presAssocID="{3ADD2F28-D964-4524-A52C-4749AD1C5B1B}" presName="parentText" presStyleLbl="node1" presStyleIdx="4" presStyleCnt="8">
        <dgm:presLayoutVars>
          <dgm:chMax val="0"/>
          <dgm:bulletEnabled val="1"/>
        </dgm:presLayoutVars>
      </dgm:prSet>
      <dgm:spPr/>
      <dgm:t>
        <a:bodyPr/>
        <a:lstStyle/>
        <a:p>
          <a:endParaRPr lang="es-MX"/>
        </a:p>
      </dgm:t>
    </dgm:pt>
    <dgm:pt modelId="{94DD22CA-3697-4CB1-AC69-292ADCD5337F}" type="pres">
      <dgm:prSet presAssocID="{A4AF9301-1ABF-4C98-B13E-44A228EE1D5F}" presName="spacer" presStyleCnt="0"/>
      <dgm:spPr/>
    </dgm:pt>
    <dgm:pt modelId="{64A10011-2830-46BD-84AB-8A5458C9197C}" type="pres">
      <dgm:prSet presAssocID="{53E88366-8E05-4E31-A91D-1F0B7DD26BD1}" presName="parentText" presStyleLbl="node1" presStyleIdx="5" presStyleCnt="8">
        <dgm:presLayoutVars>
          <dgm:chMax val="0"/>
          <dgm:bulletEnabled val="1"/>
        </dgm:presLayoutVars>
      </dgm:prSet>
      <dgm:spPr/>
      <dgm:t>
        <a:bodyPr/>
        <a:lstStyle/>
        <a:p>
          <a:endParaRPr lang="es-MX"/>
        </a:p>
      </dgm:t>
    </dgm:pt>
    <dgm:pt modelId="{7E5636D7-64A6-4363-A523-8B3B5078AEC4}" type="pres">
      <dgm:prSet presAssocID="{887A2EE9-B3EA-4A2E-85C2-12893A2531E3}" presName="spacer" presStyleCnt="0"/>
      <dgm:spPr/>
    </dgm:pt>
    <dgm:pt modelId="{4C4FDAD7-B58F-4836-AFEA-C6E97553DB97}" type="pres">
      <dgm:prSet presAssocID="{FC8832AA-8A9F-4DF8-B9D4-DC6729052E6C}" presName="parentText" presStyleLbl="node1" presStyleIdx="6" presStyleCnt="8">
        <dgm:presLayoutVars>
          <dgm:chMax val="0"/>
          <dgm:bulletEnabled val="1"/>
        </dgm:presLayoutVars>
      </dgm:prSet>
      <dgm:spPr/>
      <dgm:t>
        <a:bodyPr/>
        <a:lstStyle/>
        <a:p>
          <a:endParaRPr lang="es-MX"/>
        </a:p>
      </dgm:t>
    </dgm:pt>
    <dgm:pt modelId="{38BBA175-E6C8-4108-9ECD-704DEAE4B5FF}" type="pres">
      <dgm:prSet presAssocID="{C7F59241-33FB-4EFD-8968-85FE91373EDB}" presName="spacer" presStyleCnt="0"/>
      <dgm:spPr/>
    </dgm:pt>
    <dgm:pt modelId="{B5CC702A-DD9A-48A0-830F-E325D6FFAD60}" type="pres">
      <dgm:prSet presAssocID="{64930B4A-E82E-4FB7-95C2-F136273A7663}" presName="parentText" presStyleLbl="node1" presStyleIdx="7" presStyleCnt="8">
        <dgm:presLayoutVars>
          <dgm:chMax val="0"/>
          <dgm:bulletEnabled val="1"/>
        </dgm:presLayoutVars>
      </dgm:prSet>
      <dgm:spPr/>
      <dgm:t>
        <a:bodyPr/>
        <a:lstStyle/>
        <a:p>
          <a:endParaRPr lang="es-MX"/>
        </a:p>
      </dgm:t>
    </dgm:pt>
  </dgm:ptLst>
  <dgm:cxnLst>
    <dgm:cxn modelId="{F9B0E48D-4F98-4ACD-9ADB-08434DA886F4}" type="presOf" srcId="{3ADD2F28-D964-4524-A52C-4749AD1C5B1B}" destId="{620FF743-A639-47F8-AFD7-9D61F4AE45D6}" srcOrd="0" destOrd="0" presId="urn:microsoft.com/office/officeart/2005/8/layout/vList2"/>
    <dgm:cxn modelId="{3FA9364F-B9A3-48F0-A868-11E4D15673F1}" srcId="{E49491D8-4BB5-4A77-89E9-8E10CC1902AF}" destId="{FC8832AA-8A9F-4DF8-B9D4-DC6729052E6C}" srcOrd="6" destOrd="0" parTransId="{748F9C18-FD9D-4178-B69F-6F4358765A4F}" sibTransId="{C7F59241-33FB-4EFD-8968-85FE91373EDB}"/>
    <dgm:cxn modelId="{32F41CF8-5035-4557-A74D-D74AD5F53D82}" srcId="{E49491D8-4BB5-4A77-89E9-8E10CC1902AF}" destId="{07E661E6-5272-4579-A10D-7D5CD1905375}" srcOrd="1" destOrd="0" parTransId="{C8464FC1-D157-47DD-860D-5A2F989F7C3F}" sibTransId="{70D686F5-C141-4382-A9A7-FDC6526DB567}"/>
    <dgm:cxn modelId="{672575A8-BAFC-4610-A182-5BB899BFB0A2}" type="presOf" srcId="{64930B4A-E82E-4FB7-95C2-F136273A7663}" destId="{B5CC702A-DD9A-48A0-830F-E325D6FFAD60}" srcOrd="0" destOrd="0" presId="urn:microsoft.com/office/officeart/2005/8/layout/vList2"/>
    <dgm:cxn modelId="{68A002B7-4027-4BCF-B7EF-F897DD6C4F6B}" type="presOf" srcId="{07E661E6-5272-4579-A10D-7D5CD1905375}" destId="{D4191822-178C-49E9-82F6-8D04FFC28E58}" srcOrd="0" destOrd="0" presId="urn:microsoft.com/office/officeart/2005/8/layout/vList2"/>
    <dgm:cxn modelId="{AAA70222-1183-4063-8766-AC7C903BB806}" srcId="{E49491D8-4BB5-4A77-89E9-8E10CC1902AF}" destId="{C1F2DCF4-91BA-4703-91AB-D2A76548F944}" srcOrd="3" destOrd="0" parTransId="{B59FAD1B-9A65-40EC-8A2E-20309B4797FF}" sibTransId="{6F6856ED-DFFC-48E3-AEE5-CD50D90FAA2B}"/>
    <dgm:cxn modelId="{F0426101-6DA3-4FE6-A902-A5E2A9E5E453}" srcId="{E49491D8-4BB5-4A77-89E9-8E10CC1902AF}" destId="{3ADD2F28-D964-4524-A52C-4749AD1C5B1B}" srcOrd="4" destOrd="0" parTransId="{46612AEC-3A3C-4F9A-968C-0384BD1AD83E}" sibTransId="{A4AF9301-1ABF-4C98-B13E-44A228EE1D5F}"/>
    <dgm:cxn modelId="{9DDCAF7B-5274-4AA1-BA88-FB60B89412FA}" type="presOf" srcId="{E49491D8-4BB5-4A77-89E9-8E10CC1902AF}" destId="{FD9C3D5A-4EB7-412B-862F-FAAC4002B3C3}" srcOrd="0" destOrd="0" presId="urn:microsoft.com/office/officeart/2005/8/layout/vList2"/>
    <dgm:cxn modelId="{FC6E87E7-485E-4D35-9C00-C4EB70EF5392}" type="presOf" srcId="{F1BD8612-53EB-4779-B1C7-2D87FA1C7694}" destId="{7D890F8D-DD17-43EF-953B-58E3EEDECB86}" srcOrd="0" destOrd="0" presId="urn:microsoft.com/office/officeart/2005/8/layout/vList2"/>
    <dgm:cxn modelId="{B6D78240-4B15-4593-9BCD-F3F710E30BE8}" srcId="{E49491D8-4BB5-4A77-89E9-8E10CC1902AF}" destId="{53E88366-8E05-4E31-A91D-1F0B7DD26BD1}" srcOrd="5" destOrd="0" parTransId="{CFEA5C0F-7644-46A8-B508-87A16C32F562}" sibTransId="{887A2EE9-B3EA-4A2E-85C2-12893A2531E3}"/>
    <dgm:cxn modelId="{3266831A-29D1-43CA-A272-8BE9923DAD62}" srcId="{E49491D8-4BB5-4A77-89E9-8E10CC1902AF}" destId="{A9B53FE4-2C87-48EE-B0AB-84D6582ED798}" srcOrd="2" destOrd="0" parTransId="{45E1747E-44B3-468D-8D63-9DD9176D4E10}" sibTransId="{4B9956F4-B075-4040-944D-416DFBD8C821}"/>
    <dgm:cxn modelId="{2B2B9479-7A53-45D7-9424-F930610ED0D1}" type="presOf" srcId="{C1F2DCF4-91BA-4703-91AB-D2A76548F944}" destId="{99C33086-1EB0-46AD-BE38-4F7B5282B6B1}" srcOrd="0" destOrd="0" presId="urn:microsoft.com/office/officeart/2005/8/layout/vList2"/>
    <dgm:cxn modelId="{A02CA671-B0E2-4DD4-931A-C4ABFCD6483F}" type="presOf" srcId="{53E88366-8E05-4E31-A91D-1F0B7DD26BD1}" destId="{64A10011-2830-46BD-84AB-8A5458C9197C}" srcOrd="0" destOrd="0" presId="urn:microsoft.com/office/officeart/2005/8/layout/vList2"/>
    <dgm:cxn modelId="{F5CCAABC-3CE1-4552-9AAE-B9A3E89103AF}" type="presOf" srcId="{FC8832AA-8A9F-4DF8-B9D4-DC6729052E6C}" destId="{4C4FDAD7-B58F-4836-AFEA-C6E97553DB97}" srcOrd="0" destOrd="0" presId="urn:microsoft.com/office/officeart/2005/8/layout/vList2"/>
    <dgm:cxn modelId="{467E2A71-B5B4-4E5E-AF24-A2B00BFB965B}" srcId="{E49491D8-4BB5-4A77-89E9-8E10CC1902AF}" destId="{F1BD8612-53EB-4779-B1C7-2D87FA1C7694}" srcOrd="0" destOrd="0" parTransId="{D6005D06-4FF9-4A22-8F1A-287454584EA5}" sibTransId="{615A3971-B9EB-4F7F-9804-0FDBD414D099}"/>
    <dgm:cxn modelId="{3F63C270-79C4-42AE-B06E-9F37E735C2C3}" type="presOf" srcId="{A9B53FE4-2C87-48EE-B0AB-84D6582ED798}" destId="{F71CCAD5-363D-4847-920B-46A0B7FB952C}" srcOrd="0" destOrd="0" presId="urn:microsoft.com/office/officeart/2005/8/layout/vList2"/>
    <dgm:cxn modelId="{2AAF9E6C-9467-41BB-A66D-303D77F6AF8A}" srcId="{E49491D8-4BB5-4A77-89E9-8E10CC1902AF}" destId="{64930B4A-E82E-4FB7-95C2-F136273A7663}" srcOrd="7" destOrd="0" parTransId="{27576EB0-1F31-477F-BC32-ACE116564FE1}" sibTransId="{497B3E71-F9F4-45C5-BC79-9A41CB8938D8}"/>
    <dgm:cxn modelId="{0C94976A-B982-4680-AAAD-6AEEB09CFE39}" type="presParOf" srcId="{FD9C3D5A-4EB7-412B-862F-FAAC4002B3C3}" destId="{7D890F8D-DD17-43EF-953B-58E3EEDECB86}" srcOrd="0" destOrd="0" presId="urn:microsoft.com/office/officeart/2005/8/layout/vList2"/>
    <dgm:cxn modelId="{EBAF9B96-E4E7-4421-8151-7A68F16C6228}" type="presParOf" srcId="{FD9C3D5A-4EB7-412B-862F-FAAC4002B3C3}" destId="{79B8FD0C-8E18-4F09-B620-860BE928CEAC}" srcOrd="1" destOrd="0" presId="urn:microsoft.com/office/officeart/2005/8/layout/vList2"/>
    <dgm:cxn modelId="{41072B6E-4989-4B0D-97E6-99CCF3252EBA}" type="presParOf" srcId="{FD9C3D5A-4EB7-412B-862F-FAAC4002B3C3}" destId="{D4191822-178C-49E9-82F6-8D04FFC28E58}" srcOrd="2" destOrd="0" presId="urn:microsoft.com/office/officeart/2005/8/layout/vList2"/>
    <dgm:cxn modelId="{BDCF4B79-7ACE-49EF-A4B7-9F400C3A6174}" type="presParOf" srcId="{FD9C3D5A-4EB7-412B-862F-FAAC4002B3C3}" destId="{FD712837-3C73-4FC1-B513-A2FE3AED56A0}" srcOrd="3" destOrd="0" presId="urn:microsoft.com/office/officeart/2005/8/layout/vList2"/>
    <dgm:cxn modelId="{AD29BD2E-6C55-4A05-8FA3-38D6DF167DCB}" type="presParOf" srcId="{FD9C3D5A-4EB7-412B-862F-FAAC4002B3C3}" destId="{F71CCAD5-363D-4847-920B-46A0B7FB952C}" srcOrd="4" destOrd="0" presId="urn:microsoft.com/office/officeart/2005/8/layout/vList2"/>
    <dgm:cxn modelId="{35486701-3A81-4233-AA0B-30EB9E3B80AA}" type="presParOf" srcId="{FD9C3D5A-4EB7-412B-862F-FAAC4002B3C3}" destId="{CE4C4A22-F9F1-464C-962E-B1AD01DC42A4}" srcOrd="5" destOrd="0" presId="urn:microsoft.com/office/officeart/2005/8/layout/vList2"/>
    <dgm:cxn modelId="{1FC40E9B-A73E-407F-8BDD-16E10724EE3E}" type="presParOf" srcId="{FD9C3D5A-4EB7-412B-862F-FAAC4002B3C3}" destId="{99C33086-1EB0-46AD-BE38-4F7B5282B6B1}" srcOrd="6" destOrd="0" presId="urn:microsoft.com/office/officeart/2005/8/layout/vList2"/>
    <dgm:cxn modelId="{327E51AC-1E9D-4217-A6F1-B68A28D24CA1}" type="presParOf" srcId="{FD9C3D5A-4EB7-412B-862F-FAAC4002B3C3}" destId="{D4F4FC0D-0FE3-4D80-83BC-E284B4C81AD3}" srcOrd="7" destOrd="0" presId="urn:microsoft.com/office/officeart/2005/8/layout/vList2"/>
    <dgm:cxn modelId="{974CB06D-7FFD-47D9-AE21-F0B88C006EBA}" type="presParOf" srcId="{FD9C3D5A-4EB7-412B-862F-FAAC4002B3C3}" destId="{620FF743-A639-47F8-AFD7-9D61F4AE45D6}" srcOrd="8" destOrd="0" presId="urn:microsoft.com/office/officeart/2005/8/layout/vList2"/>
    <dgm:cxn modelId="{A7868086-54EA-4220-8DBB-6A7FF9C5AA60}" type="presParOf" srcId="{FD9C3D5A-4EB7-412B-862F-FAAC4002B3C3}" destId="{94DD22CA-3697-4CB1-AC69-292ADCD5337F}" srcOrd="9" destOrd="0" presId="urn:microsoft.com/office/officeart/2005/8/layout/vList2"/>
    <dgm:cxn modelId="{520F6A74-3CDA-42DF-ADD6-EDFF5F48F1D7}" type="presParOf" srcId="{FD9C3D5A-4EB7-412B-862F-FAAC4002B3C3}" destId="{64A10011-2830-46BD-84AB-8A5458C9197C}" srcOrd="10" destOrd="0" presId="urn:microsoft.com/office/officeart/2005/8/layout/vList2"/>
    <dgm:cxn modelId="{9C23BEF3-9351-4D52-9609-535BF6AFA237}" type="presParOf" srcId="{FD9C3D5A-4EB7-412B-862F-FAAC4002B3C3}" destId="{7E5636D7-64A6-4363-A523-8B3B5078AEC4}" srcOrd="11" destOrd="0" presId="urn:microsoft.com/office/officeart/2005/8/layout/vList2"/>
    <dgm:cxn modelId="{5E5CAB29-FA1F-4A26-A3B5-BA3E04D39F72}" type="presParOf" srcId="{FD9C3D5A-4EB7-412B-862F-FAAC4002B3C3}" destId="{4C4FDAD7-B58F-4836-AFEA-C6E97553DB97}" srcOrd="12" destOrd="0" presId="urn:microsoft.com/office/officeart/2005/8/layout/vList2"/>
    <dgm:cxn modelId="{71013561-5CBA-48CC-B916-A6CB16052FE3}" type="presParOf" srcId="{FD9C3D5A-4EB7-412B-862F-FAAC4002B3C3}" destId="{38BBA175-E6C8-4108-9ECD-704DEAE4B5FF}" srcOrd="13" destOrd="0" presId="urn:microsoft.com/office/officeart/2005/8/layout/vList2"/>
    <dgm:cxn modelId="{36F5D52D-31E2-42BC-9D17-08FBA7D6C13E}" type="presParOf" srcId="{FD9C3D5A-4EB7-412B-862F-FAAC4002B3C3}" destId="{B5CC702A-DD9A-48A0-830F-E325D6FFAD60}"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6B54B0-83A1-4BC5-AFAC-C03F25DB0708}" type="doc">
      <dgm:prSet loTypeId="urn:microsoft.com/office/officeart/2008/layout/PictureAccentList" loCatId="list" qsTypeId="urn:microsoft.com/office/officeart/2009/2/quickstyle/3d8" qsCatId="3D" csTypeId="urn:microsoft.com/office/officeart/2005/8/colors/accent1_3" csCatId="accent1" phldr="1"/>
      <dgm:spPr/>
      <dgm:t>
        <a:bodyPr/>
        <a:lstStyle/>
        <a:p>
          <a:endParaRPr lang="es-MX"/>
        </a:p>
      </dgm:t>
    </dgm:pt>
    <dgm:pt modelId="{BBD10A02-5B08-416A-BAD0-013C93F10E38}">
      <dgm:prSet phldrT="[Texto]"/>
      <dgm:spPr/>
      <dgm:t>
        <a:bodyPr/>
        <a:lstStyle/>
        <a:p>
          <a:r>
            <a:rPr lang="es-MX" b="1" cap="none" spc="0" smtClean="0">
              <a:ln w="12700">
                <a:prstDash val="solid"/>
              </a:ln>
              <a:effectLst>
                <a:outerShdw blurRad="41275" dist="20320" dir="1800000" algn="tl" rotWithShape="0">
                  <a:srgbClr val="000000">
                    <a:alpha val="40000"/>
                  </a:srgbClr>
                </a:outerShdw>
              </a:effectLst>
            </a:rPr>
            <a:t>PARADIGMA DE LA INVESTIGACIÓN</a:t>
          </a:r>
          <a:endParaRPr lang="es-MX" b="1" cap="none" spc="0" dirty="0">
            <a:ln w="12700">
              <a:prstDash val="solid"/>
            </a:ln>
            <a:effectLst>
              <a:outerShdw blurRad="41275" dist="20320" dir="1800000" algn="tl" rotWithShape="0">
                <a:srgbClr val="000000">
                  <a:alpha val="40000"/>
                </a:srgbClr>
              </a:outerShdw>
            </a:effectLst>
          </a:endParaRPr>
        </a:p>
      </dgm:t>
    </dgm:pt>
    <dgm:pt modelId="{6CAE0E5B-0413-448E-BD5B-63EC94E691E0}" type="parTrans" cxnId="{E54972CE-02F4-4A81-A4D6-07F9E61EE03B}">
      <dgm:prSet/>
      <dgm:spPr/>
      <dgm:t>
        <a:bodyPr/>
        <a:lstStyle/>
        <a:p>
          <a:endParaRPr lang="es-MX"/>
        </a:p>
      </dgm:t>
    </dgm:pt>
    <dgm:pt modelId="{142177B3-ECDF-44E8-86AA-02847D390681}" type="sibTrans" cxnId="{E54972CE-02F4-4A81-A4D6-07F9E61EE03B}">
      <dgm:prSet/>
      <dgm:spPr/>
      <dgm:t>
        <a:bodyPr/>
        <a:lstStyle/>
        <a:p>
          <a:endParaRPr lang="es-MX"/>
        </a:p>
      </dgm:t>
    </dgm:pt>
    <dgm:pt modelId="{A88CD7FB-8815-4BEC-B835-D2B0E09E2AF1}">
      <dgm:prSet phldrT="[Texto]"/>
      <dgm:spPr/>
      <dgm:t>
        <a:bodyPr/>
        <a:lstStyle/>
        <a:p>
          <a:r>
            <a:rPr lang="es-MX" dirty="0" smtClean="0"/>
            <a:t>CUANTITATIVO</a:t>
          </a:r>
          <a:endParaRPr lang="es-MX" dirty="0"/>
        </a:p>
      </dgm:t>
    </dgm:pt>
    <dgm:pt modelId="{61E49D1A-71B4-41E1-956F-B47EB563BBE8}" type="parTrans" cxnId="{35FF8CE4-A4C7-4FB8-9857-9C3DB1F6D2C5}">
      <dgm:prSet/>
      <dgm:spPr/>
      <dgm:t>
        <a:bodyPr/>
        <a:lstStyle/>
        <a:p>
          <a:endParaRPr lang="es-MX"/>
        </a:p>
      </dgm:t>
    </dgm:pt>
    <dgm:pt modelId="{F19EAFC3-8AC4-40C6-8505-D842B96D932B}" type="sibTrans" cxnId="{35FF8CE4-A4C7-4FB8-9857-9C3DB1F6D2C5}">
      <dgm:prSet/>
      <dgm:spPr/>
      <dgm:t>
        <a:bodyPr/>
        <a:lstStyle/>
        <a:p>
          <a:endParaRPr lang="es-MX"/>
        </a:p>
      </dgm:t>
    </dgm:pt>
    <dgm:pt modelId="{EAE037CC-E752-4126-842F-9189D8C7319C}">
      <dgm:prSet phldrT="[Texto]"/>
      <dgm:spPr/>
      <dgm:t>
        <a:bodyPr/>
        <a:lstStyle/>
        <a:p>
          <a:r>
            <a:rPr lang="es-MX" dirty="0" smtClean="0"/>
            <a:t>CUALITATIVO</a:t>
          </a:r>
          <a:endParaRPr lang="es-MX" dirty="0"/>
        </a:p>
      </dgm:t>
    </dgm:pt>
    <dgm:pt modelId="{F17B02CB-33B6-4580-81FE-CE94AC7E6BDB}" type="parTrans" cxnId="{0D14F855-E743-4EFD-99E5-8A8273D536E5}">
      <dgm:prSet/>
      <dgm:spPr/>
      <dgm:t>
        <a:bodyPr/>
        <a:lstStyle/>
        <a:p>
          <a:endParaRPr lang="es-MX"/>
        </a:p>
      </dgm:t>
    </dgm:pt>
    <dgm:pt modelId="{886B2599-F746-4DD6-90B7-16DD5B308EFC}" type="sibTrans" cxnId="{0D14F855-E743-4EFD-99E5-8A8273D536E5}">
      <dgm:prSet/>
      <dgm:spPr/>
      <dgm:t>
        <a:bodyPr/>
        <a:lstStyle/>
        <a:p>
          <a:endParaRPr lang="es-MX"/>
        </a:p>
      </dgm:t>
    </dgm:pt>
    <dgm:pt modelId="{E6A539F9-B599-4839-95C2-AD170ABC0E0B}" type="pres">
      <dgm:prSet presAssocID="{B26B54B0-83A1-4BC5-AFAC-C03F25DB0708}" presName="layout" presStyleCnt="0">
        <dgm:presLayoutVars>
          <dgm:chMax/>
          <dgm:chPref/>
          <dgm:dir/>
          <dgm:animOne val="branch"/>
          <dgm:animLvl val="lvl"/>
          <dgm:resizeHandles/>
        </dgm:presLayoutVars>
      </dgm:prSet>
      <dgm:spPr/>
      <dgm:t>
        <a:bodyPr/>
        <a:lstStyle/>
        <a:p>
          <a:endParaRPr lang="es-EC"/>
        </a:p>
      </dgm:t>
    </dgm:pt>
    <dgm:pt modelId="{F8659C6C-5204-43A5-8F6F-2A78A495DAAD}" type="pres">
      <dgm:prSet presAssocID="{BBD10A02-5B08-416A-BAD0-013C93F10E38}" presName="root" presStyleCnt="0">
        <dgm:presLayoutVars>
          <dgm:chMax/>
          <dgm:chPref val="4"/>
        </dgm:presLayoutVars>
      </dgm:prSet>
      <dgm:spPr/>
      <dgm:t>
        <a:bodyPr/>
        <a:lstStyle/>
        <a:p>
          <a:endParaRPr lang="es-MX"/>
        </a:p>
      </dgm:t>
    </dgm:pt>
    <dgm:pt modelId="{FCB499A6-342E-40CA-BF7D-7532DDC4E751}" type="pres">
      <dgm:prSet presAssocID="{BBD10A02-5B08-416A-BAD0-013C93F10E38}" presName="rootComposite" presStyleCnt="0">
        <dgm:presLayoutVars/>
      </dgm:prSet>
      <dgm:spPr/>
      <dgm:t>
        <a:bodyPr/>
        <a:lstStyle/>
        <a:p>
          <a:endParaRPr lang="es-MX"/>
        </a:p>
      </dgm:t>
    </dgm:pt>
    <dgm:pt modelId="{1E15DE5A-606E-4BCB-9C55-B59FDA88E280}" type="pres">
      <dgm:prSet presAssocID="{BBD10A02-5B08-416A-BAD0-013C93F10E38}" presName="rootText" presStyleLbl="node0" presStyleIdx="0" presStyleCnt="1">
        <dgm:presLayoutVars>
          <dgm:chMax/>
          <dgm:chPref val="4"/>
        </dgm:presLayoutVars>
      </dgm:prSet>
      <dgm:spPr/>
      <dgm:t>
        <a:bodyPr/>
        <a:lstStyle/>
        <a:p>
          <a:endParaRPr lang="es-MX"/>
        </a:p>
      </dgm:t>
    </dgm:pt>
    <dgm:pt modelId="{A7DA7240-ECDA-4081-9B15-D413D218E33B}" type="pres">
      <dgm:prSet presAssocID="{BBD10A02-5B08-416A-BAD0-013C93F10E38}" presName="childShape" presStyleCnt="0">
        <dgm:presLayoutVars>
          <dgm:chMax val="0"/>
          <dgm:chPref val="0"/>
        </dgm:presLayoutVars>
      </dgm:prSet>
      <dgm:spPr/>
      <dgm:t>
        <a:bodyPr/>
        <a:lstStyle/>
        <a:p>
          <a:endParaRPr lang="es-MX"/>
        </a:p>
      </dgm:t>
    </dgm:pt>
    <dgm:pt modelId="{C543CE17-F58B-4F65-920C-10A7A5AD820C}" type="pres">
      <dgm:prSet presAssocID="{A88CD7FB-8815-4BEC-B835-D2B0E09E2AF1}" presName="childComposite" presStyleCnt="0">
        <dgm:presLayoutVars>
          <dgm:chMax val="0"/>
          <dgm:chPref val="0"/>
        </dgm:presLayoutVars>
      </dgm:prSet>
      <dgm:spPr/>
      <dgm:t>
        <a:bodyPr/>
        <a:lstStyle/>
        <a:p>
          <a:endParaRPr lang="es-MX"/>
        </a:p>
      </dgm:t>
    </dgm:pt>
    <dgm:pt modelId="{D2BEF5D1-40D1-4922-B80F-C06509860006}" type="pres">
      <dgm:prSet presAssocID="{A88CD7FB-8815-4BEC-B835-D2B0E09E2AF1}" presName="Image" presStyleLbl="node1" presStyleIdx="0" presStyleCnt="2"/>
      <dgm:spPr>
        <a:blipFill rotWithShape="1">
          <a:blip xmlns:r="http://schemas.openxmlformats.org/officeDocument/2006/relationships" r:embed="rId1"/>
          <a:stretch>
            <a:fillRect/>
          </a:stretch>
        </a:blipFill>
      </dgm:spPr>
      <dgm:t>
        <a:bodyPr/>
        <a:lstStyle/>
        <a:p>
          <a:endParaRPr lang="es-MX"/>
        </a:p>
      </dgm:t>
    </dgm:pt>
    <dgm:pt modelId="{08F79F1D-36C6-473E-8CBE-413F622B541A}" type="pres">
      <dgm:prSet presAssocID="{A88CD7FB-8815-4BEC-B835-D2B0E09E2AF1}" presName="childText" presStyleLbl="lnNode1" presStyleIdx="0" presStyleCnt="2">
        <dgm:presLayoutVars>
          <dgm:chMax val="0"/>
          <dgm:chPref val="0"/>
          <dgm:bulletEnabled val="1"/>
        </dgm:presLayoutVars>
      </dgm:prSet>
      <dgm:spPr/>
      <dgm:t>
        <a:bodyPr/>
        <a:lstStyle/>
        <a:p>
          <a:endParaRPr lang="es-MX"/>
        </a:p>
      </dgm:t>
    </dgm:pt>
    <dgm:pt modelId="{FC49D73C-10AC-417E-A483-21F33CEEAC74}" type="pres">
      <dgm:prSet presAssocID="{EAE037CC-E752-4126-842F-9189D8C7319C}" presName="childComposite" presStyleCnt="0">
        <dgm:presLayoutVars>
          <dgm:chMax val="0"/>
          <dgm:chPref val="0"/>
        </dgm:presLayoutVars>
      </dgm:prSet>
      <dgm:spPr/>
      <dgm:t>
        <a:bodyPr/>
        <a:lstStyle/>
        <a:p>
          <a:endParaRPr lang="es-MX"/>
        </a:p>
      </dgm:t>
    </dgm:pt>
    <dgm:pt modelId="{24B353C4-37A9-4116-BF38-11678D3652D9}" type="pres">
      <dgm:prSet presAssocID="{EAE037CC-E752-4126-842F-9189D8C7319C}" presName="Image" presStyleLbl="node1" presStyleIdx="1" presStyleCnt="2"/>
      <dgm:spPr>
        <a:blipFill rotWithShape="1">
          <a:blip xmlns:r="http://schemas.openxmlformats.org/officeDocument/2006/relationships" r:embed="rId2"/>
          <a:stretch>
            <a:fillRect/>
          </a:stretch>
        </a:blipFill>
      </dgm:spPr>
      <dgm:t>
        <a:bodyPr/>
        <a:lstStyle/>
        <a:p>
          <a:endParaRPr lang="es-MX"/>
        </a:p>
      </dgm:t>
    </dgm:pt>
    <dgm:pt modelId="{4F62E4E0-59A6-4B4E-8571-9F09E64D03D4}" type="pres">
      <dgm:prSet presAssocID="{EAE037CC-E752-4126-842F-9189D8C7319C}" presName="childText" presStyleLbl="lnNode1" presStyleIdx="1" presStyleCnt="2">
        <dgm:presLayoutVars>
          <dgm:chMax val="0"/>
          <dgm:chPref val="0"/>
          <dgm:bulletEnabled val="1"/>
        </dgm:presLayoutVars>
      </dgm:prSet>
      <dgm:spPr/>
      <dgm:t>
        <a:bodyPr/>
        <a:lstStyle/>
        <a:p>
          <a:endParaRPr lang="es-EC"/>
        </a:p>
      </dgm:t>
    </dgm:pt>
  </dgm:ptLst>
  <dgm:cxnLst>
    <dgm:cxn modelId="{35FF8CE4-A4C7-4FB8-9857-9C3DB1F6D2C5}" srcId="{BBD10A02-5B08-416A-BAD0-013C93F10E38}" destId="{A88CD7FB-8815-4BEC-B835-D2B0E09E2AF1}" srcOrd="0" destOrd="0" parTransId="{61E49D1A-71B4-41E1-956F-B47EB563BBE8}" sibTransId="{F19EAFC3-8AC4-40C6-8505-D842B96D932B}"/>
    <dgm:cxn modelId="{79EA3F38-F5AF-46AD-AF33-CD14877132F6}" type="presOf" srcId="{A88CD7FB-8815-4BEC-B835-D2B0E09E2AF1}" destId="{08F79F1D-36C6-473E-8CBE-413F622B541A}" srcOrd="0" destOrd="0" presId="urn:microsoft.com/office/officeart/2008/layout/PictureAccentList"/>
    <dgm:cxn modelId="{E54972CE-02F4-4A81-A4D6-07F9E61EE03B}" srcId="{B26B54B0-83A1-4BC5-AFAC-C03F25DB0708}" destId="{BBD10A02-5B08-416A-BAD0-013C93F10E38}" srcOrd="0" destOrd="0" parTransId="{6CAE0E5B-0413-448E-BD5B-63EC94E691E0}" sibTransId="{142177B3-ECDF-44E8-86AA-02847D390681}"/>
    <dgm:cxn modelId="{2A9511C7-83F4-4B3E-A031-23A5584E2E2D}" type="presOf" srcId="{BBD10A02-5B08-416A-BAD0-013C93F10E38}" destId="{1E15DE5A-606E-4BCB-9C55-B59FDA88E280}" srcOrd="0" destOrd="0" presId="urn:microsoft.com/office/officeart/2008/layout/PictureAccentList"/>
    <dgm:cxn modelId="{0D14F855-E743-4EFD-99E5-8A8273D536E5}" srcId="{BBD10A02-5B08-416A-BAD0-013C93F10E38}" destId="{EAE037CC-E752-4126-842F-9189D8C7319C}" srcOrd="1" destOrd="0" parTransId="{F17B02CB-33B6-4580-81FE-CE94AC7E6BDB}" sibTransId="{886B2599-F746-4DD6-90B7-16DD5B308EFC}"/>
    <dgm:cxn modelId="{8827E61E-04FC-4BFB-B288-CA2BE12B82F8}" type="presOf" srcId="{B26B54B0-83A1-4BC5-AFAC-C03F25DB0708}" destId="{E6A539F9-B599-4839-95C2-AD170ABC0E0B}" srcOrd="0" destOrd="0" presId="urn:microsoft.com/office/officeart/2008/layout/PictureAccentList"/>
    <dgm:cxn modelId="{77FCF4DC-1380-4B97-A450-FC4FD2C01709}" type="presOf" srcId="{EAE037CC-E752-4126-842F-9189D8C7319C}" destId="{4F62E4E0-59A6-4B4E-8571-9F09E64D03D4}" srcOrd="0" destOrd="0" presId="urn:microsoft.com/office/officeart/2008/layout/PictureAccentList"/>
    <dgm:cxn modelId="{80B2771E-2299-4CC5-A150-2D8062B507EF}" type="presParOf" srcId="{E6A539F9-B599-4839-95C2-AD170ABC0E0B}" destId="{F8659C6C-5204-43A5-8F6F-2A78A495DAAD}" srcOrd="0" destOrd="0" presId="urn:microsoft.com/office/officeart/2008/layout/PictureAccentList"/>
    <dgm:cxn modelId="{E5B509A9-1D8D-499D-A9F9-20409842FFC5}" type="presParOf" srcId="{F8659C6C-5204-43A5-8F6F-2A78A495DAAD}" destId="{FCB499A6-342E-40CA-BF7D-7532DDC4E751}" srcOrd="0" destOrd="0" presId="urn:microsoft.com/office/officeart/2008/layout/PictureAccentList"/>
    <dgm:cxn modelId="{711B2086-40FB-4860-9AA6-CA7BB8B3A2B8}" type="presParOf" srcId="{FCB499A6-342E-40CA-BF7D-7532DDC4E751}" destId="{1E15DE5A-606E-4BCB-9C55-B59FDA88E280}" srcOrd="0" destOrd="0" presId="urn:microsoft.com/office/officeart/2008/layout/PictureAccentList"/>
    <dgm:cxn modelId="{F66CDBA2-8F51-4E88-ACDD-CC805BA5A5B1}" type="presParOf" srcId="{F8659C6C-5204-43A5-8F6F-2A78A495DAAD}" destId="{A7DA7240-ECDA-4081-9B15-D413D218E33B}" srcOrd="1" destOrd="0" presId="urn:microsoft.com/office/officeart/2008/layout/PictureAccentList"/>
    <dgm:cxn modelId="{46B2DAAE-FE2C-4757-87BB-F83343348DC0}" type="presParOf" srcId="{A7DA7240-ECDA-4081-9B15-D413D218E33B}" destId="{C543CE17-F58B-4F65-920C-10A7A5AD820C}" srcOrd="0" destOrd="0" presId="urn:microsoft.com/office/officeart/2008/layout/PictureAccentList"/>
    <dgm:cxn modelId="{93E70F1F-7B9E-4DCC-B89E-B56F5D56A410}" type="presParOf" srcId="{C543CE17-F58B-4F65-920C-10A7A5AD820C}" destId="{D2BEF5D1-40D1-4922-B80F-C06509860006}" srcOrd="0" destOrd="0" presId="urn:microsoft.com/office/officeart/2008/layout/PictureAccentList"/>
    <dgm:cxn modelId="{5309EC10-8A69-491B-AFB7-544265F6A721}" type="presParOf" srcId="{C543CE17-F58B-4F65-920C-10A7A5AD820C}" destId="{08F79F1D-36C6-473E-8CBE-413F622B541A}" srcOrd="1" destOrd="0" presId="urn:microsoft.com/office/officeart/2008/layout/PictureAccentList"/>
    <dgm:cxn modelId="{9A3E6599-78B5-4739-9CDE-7AE948BB15B1}" type="presParOf" srcId="{A7DA7240-ECDA-4081-9B15-D413D218E33B}" destId="{FC49D73C-10AC-417E-A483-21F33CEEAC74}" srcOrd="1" destOrd="0" presId="urn:microsoft.com/office/officeart/2008/layout/PictureAccentList"/>
    <dgm:cxn modelId="{98533368-6ACB-491D-A458-6E18555A8ECD}" type="presParOf" srcId="{FC49D73C-10AC-417E-A483-21F33CEEAC74}" destId="{24B353C4-37A9-4116-BF38-11678D3652D9}" srcOrd="0" destOrd="0" presId="urn:microsoft.com/office/officeart/2008/layout/PictureAccentList"/>
    <dgm:cxn modelId="{CFE43B74-8CC2-42C4-BABA-EBCEB3665E4B}" type="presParOf" srcId="{FC49D73C-10AC-417E-A483-21F33CEEAC74}" destId="{4F62E4E0-59A6-4B4E-8571-9F09E64D03D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E6EA9A-FB87-4445-9D8D-D61C04303F70}" type="doc">
      <dgm:prSet loTypeId="urn:microsoft.com/office/officeart/2005/8/layout/matrix1" loCatId="matrix" qsTypeId="urn:microsoft.com/office/officeart/2009/2/quickstyle/3d8" qsCatId="3D" csTypeId="urn:microsoft.com/office/officeart/2005/8/colors/accent1_3" csCatId="accent1" phldr="1"/>
      <dgm:spPr/>
      <dgm:t>
        <a:bodyPr/>
        <a:lstStyle/>
        <a:p>
          <a:endParaRPr lang="es-MX"/>
        </a:p>
      </dgm:t>
    </dgm:pt>
    <dgm:pt modelId="{A658D096-786B-4FAF-9BCC-0A657C28CAFA}">
      <dgm:prSet phldrT="[Texto]"/>
      <dgm:spPr/>
      <dgm:t>
        <a:bodyPr/>
        <a:lstStyle/>
        <a:p>
          <a:r>
            <a:rPr lang="es-ES" b="1" cap="none" spc="0" smtClean="0">
              <a:ln w="18000">
                <a:prstDash val="solid"/>
                <a:miter lim="800000"/>
              </a:ln>
              <a:effectLst>
                <a:outerShdw blurRad="25500" dist="23000" dir="7020000" algn="tl">
                  <a:srgbClr val="000000">
                    <a:alpha val="50000"/>
                  </a:srgbClr>
                </a:outerShdw>
              </a:effectLst>
            </a:rPr>
            <a:t>NIVEL Y TIPO DE INVESTIGACIÓN</a:t>
          </a:r>
          <a:endParaRPr lang="es-MX" b="1" cap="none" spc="0" dirty="0">
            <a:ln w="18000">
              <a:prstDash val="solid"/>
              <a:miter lim="800000"/>
            </a:ln>
            <a:effectLst>
              <a:outerShdw blurRad="25500" dist="23000" dir="7020000" algn="tl">
                <a:srgbClr val="000000">
                  <a:alpha val="50000"/>
                </a:srgbClr>
              </a:outerShdw>
            </a:effectLst>
          </a:endParaRPr>
        </a:p>
      </dgm:t>
    </dgm:pt>
    <dgm:pt modelId="{69EB35B2-43C5-4184-A8E8-3D7EEEB4ACD5}" type="parTrans" cxnId="{D46DA956-3EE4-44A8-B23F-967638A55D78}">
      <dgm:prSet/>
      <dgm:spPr/>
      <dgm:t>
        <a:bodyPr/>
        <a:lstStyle/>
        <a:p>
          <a:endParaRPr lang="es-MX"/>
        </a:p>
      </dgm:t>
    </dgm:pt>
    <dgm:pt modelId="{FF5B72A5-D570-4867-97E0-EAC0CC3B9364}" type="sibTrans" cxnId="{D46DA956-3EE4-44A8-B23F-967638A55D78}">
      <dgm:prSet/>
      <dgm:spPr/>
      <dgm:t>
        <a:bodyPr/>
        <a:lstStyle/>
        <a:p>
          <a:endParaRPr lang="es-MX"/>
        </a:p>
      </dgm:t>
    </dgm:pt>
    <dgm:pt modelId="{CA714162-6856-4501-96BA-5F45E2E64E49}">
      <dgm:prSet phldrT="[Texto]"/>
      <dgm:spPr/>
      <dgm:t>
        <a:bodyPr/>
        <a:lstStyle/>
        <a:p>
          <a:r>
            <a:rPr lang="es-MX" dirty="0" smtClean="0"/>
            <a:t>DESCRIPTIVA</a:t>
          </a:r>
          <a:endParaRPr lang="es-MX" dirty="0"/>
        </a:p>
      </dgm:t>
    </dgm:pt>
    <dgm:pt modelId="{0AA594CF-F779-40DF-8BF7-C6455124F2C7}" type="parTrans" cxnId="{D11D8C6A-B906-42BA-9FC5-0DDD8E65067E}">
      <dgm:prSet/>
      <dgm:spPr/>
      <dgm:t>
        <a:bodyPr/>
        <a:lstStyle/>
        <a:p>
          <a:endParaRPr lang="es-MX"/>
        </a:p>
      </dgm:t>
    </dgm:pt>
    <dgm:pt modelId="{83313357-C0B3-4E3C-8774-64AD1200B30A}" type="sibTrans" cxnId="{D11D8C6A-B906-42BA-9FC5-0DDD8E65067E}">
      <dgm:prSet/>
      <dgm:spPr/>
      <dgm:t>
        <a:bodyPr/>
        <a:lstStyle/>
        <a:p>
          <a:endParaRPr lang="es-MX"/>
        </a:p>
      </dgm:t>
    </dgm:pt>
    <dgm:pt modelId="{AB7421FE-FA66-4E67-8343-C1FD478ED6D6}">
      <dgm:prSet phldrT="[Texto]"/>
      <dgm:spPr/>
      <dgm:t>
        <a:bodyPr/>
        <a:lstStyle/>
        <a:p>
          <a:r>
            <a:rPr lang="es-MX" dirty="0" smtClean="0"/>
            <a:t>APLICADA</a:t>
          </a:r>
          <a:endParaRPr lang="es-MX" dirty="0"/>
        </a:p>
      </dgm:t>
    </dgm:pt>
    <dgm:pt modelId="{87079A21-6174-4744-BC56-B161530F2956}" type="parTrans" cxnId="{EDA7E94D-BB4E-4635-AA21-636EF7FAA591}">
      <dgm:prSet/>
      <dgm:spPr/>
      <dgm:t>
        <a:bodyPr/>
        <a:lstStyle/>
        <a:p>
          <a:endParaRPr lang="es-MX"/>
        </a:p>
      </dgm:t>
    </dgm:pt>
    <dgm:pt modelId="{28A8B32E-6EF4-43C6-9449-59E734AC6A03}" type="sibTrans" cxnId="{EDA7E94D-BB4E-4635-AA21-636EF7FAA591}">
      <dgm:prSet/>
      <dgm:spPr/>
      <dgm:t>
        <a:bodyPr/>
        <a:lstStyle/>
        <a:p>
          <a:endParaRPr lang="es-MX"/>
        </a:p>
      </dgm:t>
    </dgm:pt>
    <dgm:pt modelId="{849644D4-7647-4058-B5C1-E3703817FB2A}">
      <dgm:prSet phldrT="[Texto]"/>
      <dgm:spPr/>
      <dgm:t>
        <a:bodyPr/>
        <a:lstStyle/>
        <a:p>
          <a:r>
            <a:rPr lang="es-MX" dirty="0" smtClean="0"/>
            <a:t>DOCUMENTAL</a:t>
          </a:r>
          <a:endParaRPr lang="es-MX" dirty="0"/>
        </a:p>
      </dgm:t>
    </dgm:pt>
    <dgm:pt modelId="{E7907398-AA89-4817-B76B-8C7ADD991EFF}" type="parTrans" cxnId="{BD46E4EC-992A-48DD-A349-11CD2290EF9D}">
      <dgm:prSet/>
      <dgm:spPr/>
      <dgm:t>
        <a:bodyPr/>
        <a:lstStyle/>
        <a:p>
          <a:endParaRPr lang="es-MX"/>
        </a:p>
      </dgm:t>
    </dgm:pt>
    <dgm:pt modelId="{DF2F06E1-835A-4D3E-910E-A1EA11BCEA9A}" type="sibTrans" cxnId="{BD46E4EC-992A-48DD-A349-11CD2290EF9D}">
      <dgm:prSet/>
      <dgm:spPr/>
      <dgm:t>
        <a:bodyPr/>
        <a:lstStyle/>
        <a:p>
          <a:endParaRPr lang="es-MX"/>
        </a:p>
      </dgm:t>
    </dgm:pt>
    <dgm:pt modelId="{FBFC04D7-5B42-4C2B-B7D7-949879C76240}">
      <dgm:prSet phldrT="[Texto]"/>
      <dgm:spPr/>
      <dgm:t>
        <a:bodyPr/>
        <a:lstStyle/>
        <a:p>
          <a:r>
            <a:rPr lang="es-MX" dirty="0" smtClean="0"/>
            <a:t>BIBLIOGRAFICA</a:t>
          </a:r>
          <a:endParaRPr lang="es-MX" dirty="0"/>
        </a:p>
      </dgm:t>
    </dgm:pt>
    <dgm:pt modelId="{21AE592F-E7DF-4B5E-BF80-5EF0EA6390A3}" type="parTrans" cxnId="{BF5BEF79-EF29-4141-84B0-95280B3F5702}">
      <dgm:prSet/>
      <dgm:spPr/>
      <dgm:t>
        <a:bodyPr/>
        <a:lstStyle/>
        <a:p>
          <a:endParaRPr lang="es-MX"/>
        </a:p>
      </dgm:t>
    </dgm:pt>
    <dgm:pt modelId="{D59CEA80-D5A3-4736-91C9-50CAB495B28A}" type="sibTrans" cxnId="{BF5BEF79-EF29-4141-84B0-95280B3F5702}">
      <dgm:prSet/>
      <dgm:spPr/>
      <dgm:t>
        <a:bodyPr/>
        <a:lstStyle/>
        <a:p>
          <a:endParaRPr lang="es-MX"/>
        </a:p>
      </dgm:t>
    </dgm:pt>
    <dgm:pt modelId="{B08B7531-A859-4E72-9441-34FC22939446}" type="pres">
      <dgm:prSet presAssocID="{73E6EA9A-FB87-4445-9D8D-D61C04303F70}" presName="diagram" presStyleCnt="0">
        <dgm:presLayoutVars>
          <dgm:chMax val="1"/>
          <dgm:dir/>
          <dgm:animLvl val="ctr"/>
          <dgm:resizeHandles val="exact"/>
        </dgm:presLayoutVars>
      </dgm:prSet>
      <dgm:spPr/>
      <dgm:t>
        <a:bodyPr/>
        <a:lstStyle/>
        <a:p>
          <a:endParaRPr lang="es-EC"/>
        </a:p>
      </dgm:t>
    </dgm:pt>
    <dgm:pt modelId="{81ADB952-92AF-4BC6-B28D-6E8433AAB035}" type="pres">
      <dgm:prSet presAssocID="{73E6EA9A-FB87-4445-9D8D-D61C04303F70}" presName="matrix" presStyleCnt="0"/>
      <dgm:spPr/>
      <dgm:t>
        <a:bodyPr/>
        <a:lstStyle/>
        <a:p>
          <a:endParaRPr lang="es-MX"/>
        </a:p>
      </dgm:t>
    </dgm:pt>
    <dgm:pt modelId="{2049F6B4-6AC6-4486-8951-4DE0A2B6B30F}" type="pres">
      <dgm:prSet presAssocID="{73E6EA9A-FB87-4445-9D8D-D61C04303F70}" presName="tile1" presStyleLbl="node1" presStyleIdx="0" presStyleCnt="4"/>
      <dgm:spPr/>
      <dgm:t>
        <a:bodyPr/>
        <a:lstStyle/>
        <a:p>
          <a:endParaRPr lang="es-MX"/>
        </a:p>
      </dgm:t>
    </dgm:pt>
    <dgm:pt modelId="{4FFCDAAD-7F17-4518-BC86-523664CF55CB}" type="pres">
      <dgm:prSet presAssocID="{73E6EA9A-FB87-4445-9D8D-D61C04303F70}" presName="tile1text" presStyleLbl="node1" presStyleIdx="0" presStyleCnt="4">
        <dgm:presLayoutVars>
          <dgm:chMax val="0"/>
          <dgm:chPref val="0"/>
          <dgm:bulletEnabled val="1"/>
        </dgm:presLayoutVars>
      </dgm:prSet>
      <dgm:spPr/>
      <dgm:t>
        <a:bodyPr/>
        <a:lstStyle/>
        <a:p>
          <a:endParaRPr lang="es-MX"/>
        </a:p>
      </dgm:t>
    </dgm:pt>
    <dgm:pt modelId="{B8ECF2FC-23BE-48BD-9B91-7FB50A74B4B1}" type="pres">
      <dgm:prSet presAssocID="{73E6EA9A-FB87-4445-9D8D-D61C04303F70}" presName="tile2" presStyleLbl="node1" presStyleIdx="1" presStyleCnt="4"/>
      <dgm:spPr/>
      <dgm:t>
        <a:bodyPr/>
        <a:lstStyle/>
        <a:p>
          <a:endParaRPr lang="es-EC"/>
        </a:p>
      </dgm:t>
    </dgm:pt>
    <dgm:pt modelId="{84C2210E-9D19-4ACF-8F61-1F9BEDB725E1}" type="pres">
      <dgm:prSet presAssocID="{73E6EA9A-FB87-4445-9D8D-D61C04303F70}" presName="tile2text" presStyleLbl="node1" presStyleIdx="1" presStyleCnt="4">
        <dgm:presLayoutVars>
          <dgm:chMax val="0"/>
          <dgm:chPref val="0"/>
          <dgm:bulletEnabled val="1"/>
        </dgm:presLayoutVars>
      </dgm:prSet>
      <dgm:spPr/>
      <dgm:t>
        <a:bodyPr/>
        <a:lstStyle/>
        <a:p>
          <a:endParaRPr lang="es-EC"/>
        </a:p>
      </dgm:t>
    </dgm:pt>
    <dgm:pt modelId="{AE43019C-FF05-4BDD-BC2D-2DEB13B75B90}" type="pres">
      <dgm:prSet presAssocID="{73E6EA9A-FB87-4445-9D8D-D61C04303F70}" presName="tile3" presStyleLbl="node1" presStyleIdx="2" presStyleCnt="4"/>
      <dgm:spPr/>
      <dgm:t>
        <a:bodyPr/>
        <a:lstStyle/>
        <a:p>
          <a:endParaRPr lang="es-EC"/>
        </a:p>
      </dgm:t>
    </dgm:pt>
    <dgm:pt modelId="{7547A5A2-ED9D-4E70-981F-3D03729ED259}" type="pres">
      <dgm:prSet presAssocID="{73E6EA9A-FB87-4445-9D8D-D61C04303F70}" presName="tile3text" presStyleLbl="node1" presStyleIdx="2" presStyleCnt="4">
        <dgm:presLayoutVars>
          <dgm:chMax val="0"/>
          <dgm:chPref val="0"/>
          <dgm:bulletEnabled val="1"/>
        </dgm:presLayoutVars>
      </dgm:prSet>
      <dgm:spPr/>
      <dgm:t>
        <a:bodyPr/>
        <a:lstStyle/>
        <a:p>
          <a:endParaRPr lang="es-EC"/>
        </a:p>
      </dgm:t>
    </dgm:pt>
    <dgm:pt modelId="{FB3A927D-1E5C-4F29-AAA8-ECC25786CDBB}" type="pres">
      <dgm:prSet presAssocID="{73E6EA9A-FB87-4445-9D8D-D61C04303F70}" presName="tile4" presStyleLbl="node1" presStyleIdx="3" presStyleCnt="4"/>
      <dgm:spPr/>
      <dgm:t>
        <a:bodyPr/>
        <a:lstStyle/>
        <a:p>
          <a:endParaRPr lang="es-EC"/>
        </a:p>
      </dgm:t>
    </dgm:pt>
    <dgm:pt modelId="{4811BF0C-9260-4D1E-AE00-06B099193123}" type="pres">
      <dgm:prSet presAssocID="{73E6EA9A-FB87-4445-9D8D-D61C04303F70}" presName="tile4text" presStyleLbl="node1" presStyleIdx="3" presStyleCnt="4">
        <dgm:presLayoutVars>
          <dgm:chMax val="0"/>
          <dgm:chPref val="0"/>
          <dgm:bulletEnabled val="1"/>
        </dgm:presLayoutVars>
      </dgm:prSet>
      <dgm:spPr/>
      <dgm:t>
        <a:bodyPr/>
        <a:lstStyle/>
        <a:p>
          <a:endParaRPr lang="es-EC"/>
        </a:p>
      </dgm:t>
    </dgm:pt>
    <dgm:pt modelId="{2D87C647-03C2-48D6-8FDC-8C47B1A32484}" type="pres">
      <dgm:prSet presAssocID="{73E6EA9A-FB87-4445-9D8D-D61C04303F70}" presName="centerTile" presStyleLbl="fgShp" presStyleIdx="0" presStyleCnt="1" custScaleX="149623" custScaleY="141748">
        <dgm:presLayoutVars>
          <dgm:chMax val="0"/>
          <dgm:chPref val="0"/>
        </dgm:presLayoutVars>
      </dgm:prSet>
      <dgm:spPr/>
      <dgm:t>
        <a:bodyPr/>
        <a:lstStyle/>
        <a:p>
          <a:endParaRPr lang="es-MX"/>
        </a:p>
      </dgm:t>
    </dgm:pt>
  </dgm:ptLst>
  <dgm:cxnLst>
    <dgm:cxn modelId="{0A52AA8C-B565-4EA6-AF96-C85107E4E029}" type="presOf" srcId="{A658D096-786B-4FAF-9BCC-0A657C28CAFA}" destId="{2D87C647-03C2-48D6-8FDC-8C47B1A32484}" srcOrd="0" destOrd="0" presId="urn:microsoft.com/office/officeart/2005/8/layout/matrix1"/>
    <dgm:cxn modelId="{9460D925-30A9-4D4C-8C38-11B2B4D1C179}" type="presOf" srcId="{FBFC04D7-5B42-4C2B-B7D7-949879C76240}" destId="{FB3A927D-1E5C-4F29-AAA8-ECC25786CDBB}" srcOrd="0" destOrd="0" presId="urn:microsoft.com/office/officeart/2005/8/layout/matrix1"/>
    <dgm:cxn modelId="{7A1E463B-91BC-444B-929A-4201E1C7B45F}" type="presOf" srcId="{849644D4-7647-4058-B5C1-E3703817FB2A}" destId="{AE43019C-FF05-4BDD-BC2D-2DEB13B75B90}" srcOrd="0" destOrd="0" presId="urn:microsoft.com/office/officeart/2005/8/layout/matrix1"/>
    <dgm:cxn modelId="{BD46E4EC-992A-48DD-A349-11CD2290EF9D}" srcId="{A658D096-786B-4FAF-9BCC-0A657C28CAFA}" destId="{849644D4-7647-4058-B5C1-E3703817FB2A}" srcOrd="2" destOrd="0" parTransId="{E7907398-AA89-4817-B76B-8C7ADD991EFF}" sibTransId="{DF2F06E1-835A-4D3E-910E-A1EA11BCEA9A}"/>
    <dgm:cxn modelId="{8D0AE159-CD45-435E-BAB1-298B39194988}" type="presOf" srcId="{849644D4-7647-4058-B5C1-E3703817FB2A}" destId="{7547A5A2-ED9D-4E70-981F-3D03729ED259}" srcOrd="1" destOrd="0" presId="urn:microsoft.com/office/officeart/2005/8/layout/matrix1"/>
    <dgm:cxn modelId="{AD0C65DA-3E8B-4B78-9B12-EE375BB52C21}" type="presOf" srcId="{FBFC04D7-5B42-4C2B-B7D7-949879C76240}" destId="{4811BF0C-9260-4D1E-AE00-06B099193123}" srcOrd="1" destOrd="0" presId="urn:microsoft.com/office/officeart/2005/8/layout/matrix1"/>
    <dgm:cxn modelId="{EFD514D3-8706-463B-8B9E-D3560A6E70CB}" type="presOf" srcId="{AB7421FE-FA66-4E67-8343-C1FD478ED6D6}" destId="{B8ECF2FC-23BE-48BD-9B91-7FB50A74B4B1}" srcOrd="0" destOrd="0" presId="urn:microsoft.com/office/officeart/2005/8/layout/matrix1"/>
    <dgm:cxn modelId="{C63ADCAF-414D-44DD-A62E-B3543C20B6F0}" type="presOf" srcId="{73E6EA9A-FB87-4445-9D8D-D61C04303F70}" destId="{B08B7531-A859-4E72-9441-34FC22939446}" srcOrd="0" destOrd="0" presId="urn:microsoft.com/office/officeart/2005/8/layout/matrix1"/>
    <dgm:cxn modelId="{EDA7E94D-BB4E-4635-AA21-636EF7FAA591}" srcId="{A658D096-786B-4FAF-9BCC-0A657C28CAFA}" destId="{AB7421FE-FA66-4E67-8343-C1FD478ED6D6}" srcOrd="1" destOrd="0" parTransId="{87079A21-6174-4744-BC56-B161530F2956}" sibTransId="{28A8B32E-6EF4-43C6-9449-59E734AC6A03}"/>
    <dgm:cxn modelId="{4D656B6B-EFFE-47B5-8723-F05F190E8EA6}" type="presOf" srcId="{CA714162-6856-4501-96BA-5F45E2E64E49}" destId="{4FFCDAAD-7F17-4518-BC86-523664CF55CB}" srcOrd="1" destOrd="0" presId="urn:microsoft.com/office/officeart/2005/8/layout/matrix1"/>
    <dgm:cxn modelId="{BF5BEF79-EF29-4141-84B0-95280B3F5702}" srcId="{A658D096-786B-4FAF-9BCC-0A657C28CAFA}" destId="{FBFC04D7-5B42-4C2B-B7D7-949879C76240}" srcOrd="3" destOrd="0" parTransId="{21AE592F-E7DF-4B5E-BF80-5EF0EA6390A3}" sibTransId="{D59CEA80-D5A3-4736-91C9-50CAB495B28A}"/>
    <dgm:cxn modelId="{25DB9608-5B74-459E-9940-A8FB26D31EF3}" type="presOf" srcId="{AB7421FE-FA66-4E67-8343-C1FD478ED6D6}" destId="{84C2210E-9D19-4ACF-8F61-1F9BEDB725E1}" srcOrd="1" destOrd="0" presId="urn:microsoft.com/office/officeart/2005/8/layout/matrix1"/>
    <dgm:cxn modelId="{7C245008-B2BE-4CDD-BCB6-D7BC11150BBC}" type="presOf" srcId="{CA714162-6856-4501-96BA-5F45E2E64E49}" destId="{2049F6B4-6AC6-4486-8951-4DE0A2B6B30F}" srcOrd="0" destOrd="0" presId="urn:microsoft.com/office/officeart/2005/8/layout/matrix1"/>
    <dgm:cxn modelId="{D11D8C6A-B906-42BA-9FC5-0DDD8E65067E}" srcId="{A658D096-786B-4FAF-9BCC-0A657C28CAFA}" destId="{CA714162-6856-4501-96BA-5F45E2E64E49}" srcOrd="0" destOrd="0" parTransId="{0AA594CF-F779-40DF-8BF7-C6455124F2C7}" sibTransId="{83313357-C0B3-4E3C-8774-64AD1200B30A}"/>
    <dgm:cxn modelId="{D46DA956-3EE4-44A8-B23F-967638A55D78}" srcId="{73E6EA9A-FB87-4445-9D8D-D61C04303F70}" destId="{A658D096-786B-4FAF-9BCC-0A657C28CAFA}" srcOrd="0" destOrd="0" parTransId="{69EB35B2-43C5-4184-A8E8-3D7EEEB4ACD5}" sibTransId="{FF5B72A5-D570-4867-97E0-EAC0CC3B9364}"/>
    <dgm:cxn modelId="{3519BC08-E6E9-49A9-A3E2-82904AF3B011}" type="presParOf" srcId="{B08B7531-A859-4E72-9441-34FC22939446}" destId="{81ADB952-92AF-4BC6-B28D-6E8433AAB035}" srcOrd="0" destOrd="0" presId="urn:microsoft.com/office/officeart/2005/8/layout/matrix1"/>
    <dgm:cxn modelId="{613C34F8-0141-46E5-9ED2-366015EB86CD}" type="presParOf" srcId="{81ADB952-92AF-4BC6-B28D-6E8433AAB035}" destId="{2049F6B4-6AC6-4486-8951-4DE0A2B6B30F}" srcOrd="0" destOrd="0" presId="urn:microsoft.com/office/officeart/2005/8/layout/matrix1"/>
    <dgm:cxn modelId="{EAEED098-97AC-43B1-85B2-E6B9ED247D98}" type="presParOf" srcId="{81ADB952-92AF-4BC6-B28D-6E8433AAB035}" destId="{4FFCDAAD-7F17-4518-BC86-523664CF55CB}" srcOrd="1" destOrd="0" presId="urn:microsoft.com/office/officeart/2005/8/layout/matrix1"/>
    <dgm:cxn modelId="{41FBA0E4-BFA7-4EBC-8842-7EC5677A5140}" type="presParOf" srcId="{81ADB952-92AF-4BC6-B28D-6E8433AAB035}" destId="{B8ECF2FC-23BE-48BD-9B91-7FB50A74B4B1}" srcOrd="2" destOrd="0" presId="urn:microsoft.com/office/officeart/2005/8/layout/matrix1"/>
    <dgm:cxn modelId="{5F653629-E9AE-49DD-9FDF-6D509B324789}" type="presParOf" srcId="{81ADB952-92AF-4BC6-B28D-6E8433AAB035}" destId="{84C2210E-9D19-4ACF-8F61-1F9BEDB725E1}" srcOrd="3" destOrd="0" presId="urn:microsoft.com/office/officeart/2005/8/layout/matrix1"/>
    <dgm:cxn modelId="{2121FCDE-48F0-44B9-81C3-97FD9F834FBA}" type="presParOf" srcId="{81ADB952-92AF-4BC6-B28D-6E8433AAB035}" destId="{AE43019C-FF05-4BDD-BC2D-2DEB13B75B90}" srcOrd="4" destOrd="0" presId="urn:microsoft.com/office/officeart/2005/8/layout/matrix1"/>
    <dgm:cxn modelId="{C3772A93-E67B-4C3C-9864-CE9C9EF1102A}" type="presParOf" srcId="{81ADB952-92AF-4BC6-B28D-6E8433AAB035}" destId="{7547A5A2-ED9D-4E70-981F-3D03729ED259}" srcOrd="5" destOrd="0" presId="urn:microsoft.com/office/officeart/2005/8/layout/matrix1"/>
    <dgm:cxn modelId="{C41A94FD-B2C1-404F-9257-9FC224F4BE16}" type="presParOf" srcId="{81ADB952-92AF-4BC6-B28D-6E8433AAB035}" destId="{FB3A927D-1E5C-4F29-AAA8-ECC25786CDBB}" srcOrd="6" destOrd="0" presId="urn:microsoft.com/office/officeart/2005/8/layout/matrix1"/>
    <dgm:cxn modelId="{E059E2A3-EE4A-45FE-803A-ADBB9CA17BB2}" type="presParOf" srcId="{81ADB952-92AF-4BC6-B28D-6E8433AAB035}" destId="{4811BF0C-9260-4D1E-AE00-06B099193123}" srcOrd="7" destOrd="0" presId="urn:microsoft.com/office/officeart/2005/8/layout/matrix1"/>
    <dgm:cxn modelId="{EF8F84EE-8F16-4C51-BB6A-F81F141C6241}" type="presParOf" srcId="{B08B7531-A859-4E72-9441-34FC22939446}" destId="{2D87C647-03C2-48D6-8FDC-8C47B1A32484}"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8ED391-3B49-44E0-86B9-622E1FB631B9}"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s-MX"/>
        </a:p>
      </dgm:t>
    </dgm:pt>
    <dgm:pt modelId="{7767A93D-CFD8-4044-A36F-C0A74E0691E7}">
      <dgm:prSet phldrT="[Texto]"/>
      <dgm:spPr/>
      <dgm:t>
        <a:bodyPr/>
        <a:lstStyle/>
        <a:p>
          <a:r>
            <a:rPr lang="es-MX" dirty="0" smtClean="0"/>
            <a:t>ENCUESTA</a:t>
          </a:r>
          <a:endParaRPr lang="es-MX" dirty="0"/>
        </a:p>
      </dgm:t>
    </dgm:pt>
    <dgm:pt modelId="{28039EFB-5DA1-4F63-9823-D42A557D6EC1}" type="parTrans" cxnId="{5DC0F4AA-78F7-4B60-A402-D83EC2212E62}">
      <dgm:prSet/>
      <dgm:spPr/>
      <dgm:t>
        <a:bodyPr/>
        <a:lstStyle/>
        <a:p>
          <a:endParaRPr lang="es-MX"/>
        </a:p>
      </dgm:t>
    </dgm:pt>
    <dgm:pt modelId="{45216B44-9D38-4361-9EA3-C120911745AB}" type="sibTrans" cxnId="{5DC0F4AA-78F7-4B60-A402-D83EC2212E62}">
      <dgm:prSet/>
      <dgm:spPr/>
      <dgm:t>
        <a:bodyPr/>
        <a:lstStyle/>
        <a:p>
          <a:endParaRPr lang="es-MX"/>
        </a:p>
      </dgm:t>
    </dgm:pt>
    <dgm:pt modelId="{3C82BAE9-BBCA-4990-8C63-685BF5015E07}">
      <dgm:prSet phldrT="[Texto]"/>
      <dgm:spPr/>
      <dgm:t>
        <a:bodyPr/>
        <a:lstStyle/>
        <a:p>
          <a:r>
            <a:rPr lang="es-MX" dirty="0" smtClean="0"/>
            <a:t>Cadetes de I Curso militar</a:t>
          </a:r>
          <a:endParaRPr lang="es-MX" dirty="0"/>
        </a:p>
      </dgm:t>
    </dgm:pt>
    <dgm:pt modelId="{9E836003-4EE1-4A2F-8F10-17C967813656}" type="parTrans" cxnId="{6ABA0A48-ACEB-4CEC-B9CC-DC5656FCB832}">
      <dgm:prSet/>
      <dgm:spPr/>
      <dgm:t>
        <a:bodyPr/>
        <a:lstStyle/>
        <a:p>
          <a:endParaRPr lang="es-MX"/>
        </a:p>
      </dgm:t>
    </dgm:pt>
    <dgm:pt modelId="{DBB36580-3A8E-4530-B630-530434FAEF09}" type="sibTrans" cxnId="{6ABA0A48-ACEB-4CEC-B9CC-DC5656FCB832}">
      <dgm:prSet/>
      <dgm:spPr/>
      <dgm:t>
        <a:bodyPr/>
        <a:lstStyle/>
        <a:p>
          <a:endParaRPr lang="es-MX"/>
        </a:p>
      </dgm:t>
    </dgm:pt>
    <dgm:pt modelId="{87FC8EAE-7D92-4003-9DED-BE0905C60E1D}">
      <dgm:prSet phldrT="[Texto]"/>
      <dgm:spPr/>
      <dgm:t>
        <a:bodyPr/>
        <a:lstStyle/>
        <a:p>
          <a:r>
            <a:rPr lang="es-MX" dirty="0" smtClean="0"/>
            <a:t>Cadetes de IV Curso militar</a:t>
          </a:r>
          <a:endParaRPr lang="es-MX" dirty="0"/>
        </a:p>
      </dgm:t>
    </dgm:pt>
    <dgm:pt modelId="{DCD4A4B9-4AB5-4AEF-8866-3E65067A3776}" type="parTrans" cxnId="{9DC13572-D916-4478-8930-29501D6AD685}">
      <dgm:prSet/>
      <dgm:spPr/>
      <dgm:t>
        <a:bodyPr/>
        <a:lstStyle/>
        <a:p>
          <a:endParaRPr lang="es-MX"/>
        </a:p>
      </dgm:t>
    </dgm:pt>
    <dgm:pt modelId="{FE012CD1-0C92-4894-A637-4A2A68CA9E65}" type="sibTrans" cxnId="{9DC13572-D916-4478-8930-29501D6AD685}">
      <dgm:prSet/>
      <dgm:spPr/>
      <dgm:t>
        <a:bodyPr/>
        <a:lstStyle/>
        <a:p>
          <a:endParaRPr lang="es-MX"/>
        </a:p>
      </dgm:t>
    </dgm:pt>
    <dgm:pt modelId="{2381968F-6F23-4BCB-9126-FA36A1BC5114}">
      <dgm:prSet phldrT="[Texto]"/>
      <dgm:spPr/>
      <dgm:t>
        <a:bodyPr/>
        <a:lstStyle/>
        <a:p>
          <a:r>
            <a:rPr lang="es-MX" dirty="0" smtClean="0"/>
            <a:t>ENTREVISTA</a:t>
          </a:r>
          <a:endParaRPr lang="es-MX" dirty="0"/>
        </a:p>
      </dgm:t>
    </dgm:pt>
    <dgm:pt modelId="{5EC9856D-1742-4D47-9BF1-C4A2AB491BCB}" type="parTrans" cxnId="{EA4D889A-8F1A-4568-8D0D-CC13502310C9}">
      <dgm:prSet/>
      <dgm:spPr/>
      <dgm:t>
        <a:bodyPr/>
        <a:lstStyle/>
        <a:p>
          <a:endParaRPr lang="es-MX"/>
        </a:p>
      </dgm:t>
    </dgm:pt>
    <dgm:pt modelId="{B19DCE8F-5E8C-4678-9D55-10C1156888DE}" type="sibTrans" cxnId="{EA4D889A-8F1A-4568-8D0D-CC13502310C9}">
      <dgm:prSet/>
      <dgm:spPr/>
      <dgm:t>
        <a:bodyPr/>
        <a:lstStyle/>
        <a:p>
          <a:endParaRPr lang="es-MX"/>
        </a:p>
      </dgm:t>
    </dgm:pt>
    <dgm:pt modelId="{48243498-7424-4955-A560-F27575DB1371}">
      <dgm:prSet phldrT="[Texto]"/>
      <dgm:spPr/>
      <dgm:t>
        <a:bodyPr/>
        <a:lstStyle/>
        <a:p>
          <a:r>
            <a:rPr lang="es-MX" dirty="0" smtClean="0"/>
            <a:t>PROFESORES</a:t>
          </a:r>
          <a:endParaRPr lang="es-MX" dirty="0"/>
        </a:p>
      </dgm:t>
    </dgm:pt>
    <dgm:pt modelId="{81568AD2-56D7-499C-AF85-7B3C3447B155}" type="parTrans" cxnId="{AB4D4613-731E-4B95-B7C2-876D6A88FACF}">
      <dgm:prSet/>
      <dgm:spPr/>
      <dgm:t>
        <a:bodyPr/>
        <a:lstStyle/>
        <a:p>
          <a:endParaRPr lang="es-MX"/>
        </a:p>
      </dgm:t>
    </dgm:pt>
    <dgm:pt modelId="{CE154833-80F0-466E-B94B-9CBFA49EF004}" type="sibTrans" cxnId="{AB4D4613-731E-4B95-B7C2-876D6A88FACF}">
      <dgm:prSet/>
      <dgm:spPr/>
      <dgm:t>
        <a:bodyPr/>
        <a:lstStyle/>
        <a:p>
          <a:endParaRPr lang="es-MX"/>
        </a:p>
      </dgm:t>
    </dgm:pt>
    <dgm:pt modelId="{4B582BA4-7B61-4995-8710-B4B253AAC1CC}">
      <dgm:prSet phldrT="[Texto]"/>
      <dgm:spPr/>
      <dgm:t>
        <a:bodyPr/>
        <a:lstStyle/>
        <a:p>
          <a:r>
            <a:rPr lang="es-MX" dirty="0" smtClean="0"/>
            <a:t>OFICIALES</a:t>
          </a:r>
          <a:endParaRPr lang="es-MX" dirty="0"/>
        </a:p>
      </dgm:t>
    </dgm:pt>
    <dgm:pt modelId="{C1F95E79-CDE5-4ACB-8087-9F5842994510}" type="parTrans" cxnId="{1341EB3F-520B-45C4-9B2D-ACA303DB0D7A}">
      <dgm:prSet/>
      <dgm:spPr/>
      <dgm:t>
        <a:bodyPr/>
        <a:lstStyle/>
        <a:p>
          <a:endParaRPr lang="es-MX"/>
        </a:p>
      </dgm:t>
    </dgm:pt>
    <dgm:pt modelId="{90FA296B-37AE-4CDE-A533-97BB7F20B1E0}" type="sibTrans" cxnId="{1341EB3F-520B-45C4-9B2D-ACA303DB0D7A}">
      <dgm:prSet/>
      <dgm:spPr/>
      <dgm:t>
        <a:bodyPr/>
        <a:lstStyle/>
        <a:p>
          <a:endParaRPr lang="es-MX"/>
        </a:p>
      </dgm:t>
    </dgm:pt>
    <dgm:pt modelId="{6A586F51-BAE4-4417-9010-4EAFCFC1CDC4}">
      <dgm:prSet phldrT="[Texto]"/>
      <dgm:spPr/>
      <dgm:t>
        <a:bodyPr/>
        <a:lstStyle/>
        <a:p>
          <a:r>
            <a:rPr lang="es-MX" dirty="0" smtClean="0"/>
            <a:t>Cadetes de II Curso militar</a:t>
          </a:r>
          <a:endParaRPr lang="es-MX" dirty="0"/>
        </a:p>
      </dgm:t>
    </dgm:pt>
    <dgm:pt modelId="{3E5C5067-B713-4A34-BBA7-7F5AE655377E}" type="parTrans" cxnId="{2ADB56A1-2C13-4BA0-B04E-EC27C1CDC03E}">
      <dgm:prSet/>
      <dgm:spPr/>
      <dgm:t>
        <a:bodyPr/>
        <a:lstStyle/>
        <a:p>
          <a:endParaRPr lang="es-MX"/>
        </a:p>
      </dgm:t>
    </dgm:pt>
    <dgm:pt modelId="{FBBC3037-CFD4-49CB-AB88-2C2E81C096FF}" type="sibTrans" cxnId="{2ADB56A1-2C13-4BA0-B04E-EC27C1CDC03E}">
      <dgm:prSet/>
      <dgm:spPr/>
      <dgm:t>
        <a:bodyPr/>
        <a:lstStyle/>
        <a:p>
          <a:endParaRPr lang="es-MX"/>
        </a:p>
      </dgm:t>
    </dgm:pt>
    <dgm:pt modelId="{1BC0900F-4670-495A-86FB-5C853EEDB3B4}">
      <dgm:prSet phldrT="[Texto]"/>
      <dgm:spPr/>
      <dgm:t>
        <a:bodyPr/>
        <a:lstStyle/>
        <a:p>
          <a:r>
            <a:rPr lang="es-MX" dirty="0" smtClean="0"/>
            <a:t>Cadetes de III Curso militar</a:t>
          </a:r>
          <a:endParaRPr lang="es-MX" dirty="0"/>
        </a:p>
      </dgm:t>
    </dgm:pt>
    <dgm:pt modelId="{A9941035-544A-481C-98C2-52F19D44FDE5}" type="parTrans" cxnId="{93C7EBDA-3546-40D3-ABC8-7B637ABE60F4}">
      <dgm:prSet/>
      <dgm:spPr/>
      <dgm:t>
        <a:bodyPr/>
        <a:lstStyle/>
        <a:p>
          <a:endParaRPr lang="es-MX"/>
        </a:p>
      </dgm:t>
    </dgm:pt>
    <dgm:pt modelId="{A351D3D6-D219-4C66-B365-8567766F5F68}" type="sibTrans" cxnId="{93C7EBDA-3546-40D3-ABC8-7B637ABE60F4}">
      <dgm:prSet/>
      <dgm:spPr/>
      <dgm:t>
        <a:bodyPr/>
        <a:lstStyle/>
        <a:p>
          <a:endParaRPr lang="es-MX"/>
        </a:p>
      </dgm:t>
    </dgm:pt>
    <dgm:pt modelId="{B25ED17E-3DFC-410F-8AB4-E58C3246609E}" type="pres">
      <dgm:prSet presAssocID="{648ED391-3B49-44E0-86B9-622E1FB631B9}" presName="linear" presStyleCnt="0">
        <dgm:presLayoutVars>
          <dgm:dir/>
          <dgm:resizeHandles val="exact"/>
        </dgm:presLayoutVars>
      </dgm:prSet>
      <dgm:spPr/>
      <dgm:t>
        <a:bodyPr/>
        <a:lstStyle/>
        <a:p>
          <a:endParaRPr lang="es-EC"/>
        </a:p>
      </dgm:t>
    </dgm:pt>
    <dgm:pt modelId="{48495E6B-FE22-4651-BBC5-50AC13BCB96B}" type="pres">
      <dgm:prSet presAssocID="{7767A93D-CFD8-4044-A36F-C0A74E0691E7}" presName="comp" presStyleCnt="0"/>
      <dgm:spPr/>
      <dgm:t>
        <a:bodyPr/>
        <a:lstStyle/>
        <a:p>
          <a:endParaRPr lang="es-MX"/>
        </a:p>
      </dgm:t>
    </dgm:pt>
    <dgm:pt modelId="{68AD2B2B-F8F6-4253-9AFC-20FF88CF766C}" type="pres">
      <dgm:prSet presAssocID="{7767A93D-CFD8-4044-A36F-C0A74E0691E7}" presName="box" presStyleLbl="node1" presStyleIdx="0" presStyleCnt="2"/>
      <dgm:spPr/>
      <dgm:t>
        <a:bodyPr/>
        <a:lstStyle/>
        <a:p>
          <a:endParaRPr lang="es-MX"/>
        </a:p>
      </dgm:t>
    </dgm:pt>
    <dgm:pt modelId="{22C71183-07A7-48BF-B86D-C2FEB8FBB08A}" type="pres">
      <dgm:prSet presAssocID="{7767A93D-CFD8-4044-A36F-C0A74E0691E7}" presName="img" presStyleLbl="fgImgPlace1" presStyleIdx="0" presStyleCnt="2"/>
      <dgm:spPr>
        <a:blipFill rotWithShape="1">
          <a:blip xmlns:r="http://schemas.openxmlformats.org/officeDocument/2006/relationships" r:embed="rId1"/>
          <a:stretch>
            <a:fillRect/>
          </a:stretch>
        </a:blipFill>
      </dgm:spPr>
      <dgm:t>
        <a:bodyPr/>
        <a:lstStyle/>
        <a:p>
          <a:endParaRPr lang="es-MX"/>
        </a:p>
      </dgm:t>
    </dgm:pt>
    <dgm:pt modelId="{57B74F6E-B6E1-49DC-AEE9-84271B4AD6D2}" type="pres">
      <dgm:prSet presAssocID="{7767A93D-CFD8-4044-A36F-C0A74E0691E7}" presName="text" presStyleLbl="node1" presStyleIdx="0" presStyleCnt="2">
        <dgm:presLayoutVars>
          <dgm:bulletEnabled val="1"/>
        </dgm:presLayoutVars>
      </dgm:prSet>
      <dgm:spPr/>
      <dgm:t>
        <a:bodyPr/>
        <a:lstStyle/>
        <a:p>
          <a:endParaRPr lang="es-MX"/>
        </a:p>
      </dgm:t>
    </dgm:pt>
    <dgm:pt modelId="{627ED25A-98E4-44B1-A485-3314B765B3F5}" type="pres">
      <dgm:prSet presAssocID="{45216B44-9D38-4361-9EA3-C120911745AB}" presName="spacer" presStyleCnt="0"/>
      <dgm:spPr/>
      <dgm:t>
        <a:bodyPr/>
        <a:lstStyle/>
        <a:p>
          <a:endParaRPr lang="es-MX"/>
        </a:p>
      </dgm:t>
    </dgm:pt>
    <dgm:pt modelId="{77E82924-9C20-4A7B-A662-7E50B7253F34}" type="pres">
      <dgm:prSet presAssocID="{2381968F-6F23-4BCB-9126-FA36A1BC5114}" presName="comp" presStyleCnt="0"/>
      <dgm:spPr/>
      <dgm:t>
        <a:bodyPr/>
        <a:lstStyle/>
        <a:p>
          <a:endParaRPr lang="es-MX"/>
        </a:p>
      </dgm:t>
    </dgm:pt>
    <dgm:pt modelId="{B5C7A2FD-D04C-4858-88E7-BBF3B59A1ADA}" type="pres">
      <dgm:prSet presAssocID="{2381968F-6F23-4BCB-9126-FA36A1BC5114}" presName="box" presStyleLbl="node1" presStyleIdx="1" presStyleCnt="2"/>
      <dgm:spPr/>
      <dgm:t>
        <a:bodyPr/>
        <a:lstStyle/>
        <a:p>
          <a:endParaRPr lang="es-EC"/>
        </a:p>
      </dgm:t>
    </dgm:pt>
    <dgm:pt modelId="{A331F9C0-2621-41FE-AD90-39A577125C13}" type="pres">
      <dgm:prSet presAssocID="{2381968F-6F23-4BCB-9126-FA36A1BC5114}" presName="img" presStyleLbl="fgImgPlace1" presStyleIdx="1" presStyleCnt="2"/>
      <dgm:spPr>
        <a:blipFill rotWithShape="1">
          <a:blip xmlns:r="http://schemas.openxmlformats.org/officeDocument/2006/relationships" r:embed="rId2"/>
          <a:stretch>
            <a:fillRect/>
          </a:stretch>
        </a:blipFill>
      </dgm:spPr>
      <dgm:t>
        <a:bodyPr/>
        <a:lstStyle/>
        <a:p>
          <a:endParaRPr lang="es-MX"/>
        </a:p>
      </dgm:t>
    </dgm:pt>
    <dgm:pt modelId="{7EB1C2A8-8BD5-44C6-8647-ADDE0F2127BD}" type="pres">
      <dgm:prSet presAssocID="{2381968F-6F23-4BCB-9126-FA36A1BC5114}" presName="text" presStyleLbl="node1" presStyleIdx="1" presStyleCnt="2">
        <dgm:presLayoutVars>
          <dgm:bulletEnabled val="1"/>
        </dgm:presLayoutVars>
      </dgm:prSet>
      <dgm:spPr/>
      <dgm:t>
        <a:bodyPr/>
        <a:lstStyle/>
        <a:p>
          <a:endParaRPr lang="es-EC"/>
        </a:p>
      </dgm:t>
    </dgm:pt>
  </dgm:ptLst>
  <dgm:cxnLst>
    <dgm:cxn modelId="{1341EB3F-520B-45C4-9B2D-ACA303DB0D7A}" srcId="{2381968F-6F23-4BCB-9126-FA36A1BC5114}" destId="{4B582BA4-7B61-4995-8710-B4B253AAC1CC}" srcOrd="1" destOrd="0" parTransId="{C1F95E79-CDE5-4ACB-8087-9F5842994510}" sibTransId="{90FA296B-37AE-4CDE-A533-97BB7F20B1E0}"/>
    <dgm:cxn modelId="{DC87B82F-2E42-4EE1-B2FF-04E9E2E8FFAA}" type="presOf" srcId="{3C82BAE9-BBCA-4990-8C63-685BF5015E07}" destId="{57B74F6E-B6E1-49DC-AEE9-84271B4AD6D2}" srcOrd="1" destOrd="1" presId="urn:microsoft.com/office/officeart/2005/8/layout/vList4"/>
    <dgm:cxn modelId="{5DC0F4AA-78F7-4B60-A402-D83EC2212E62}" srcId="{648ED391-3B49-44E0-86B9-622E1FB631B9}" destId="{7767A93D-CFD8-4044-A36F-C0A74E0691E7}" srcOrd="0" destOrd="0" parTransId="{28039EFB-5DA1-4F63-9823-D42A557D6EC1}" sibTransId="{45216B44-9D38-4361-9EA3-C120911745AB}"/>
    <dgm:cxn modelId="{8FC165C4-FF56-4460-A270-C80417955EB7}" type="presOf" srcId="{7767A93D-CFD8-4044-A36F-C0A74E0691E7}" destId="{68AD2B2B-F8F6-4253-9AFC-20FF88CF766C}" srcOrd="0" destOrd="0" presId="urn:microsoft.com/office/officeart/2005/8/layout/vList4"/>
    <dgm:cxn modelId="{76DEBB62-25E3-445E-895B-920901BA0DDB}" type="presOf" srcId="{648ED391-3B49-44E0-86B9-622E1FB631B9}" destId="{B25ED17E-3DFC-410F-8AB4-E58C3246609E}" srcOrd="0" destOrd="0" presId="urn:microsoft.com/office/officeart/2005/8/layout/vList4"/>
    <dgm:cxn modelId="{2ADB56A1-2C13-4BA0-B04E-EC27C1CDC03E}" srcId="{7767A93D-CFD8-4044-A36F-C0A74E0691E7}" destId="{6A586F51-BAE4-4417-9010-4EAFCFC1CDC4}" srcOrd="1" destOrd="0" parTransId="{3E5C5067-B713-4A34-BBA7-7F5AE655377E}" sibTransId="{FBBC3037-CFD4-49CB-AB88-2C2E81C096FF}"/>
    <dgm:cxn modelId="{93C7EBDA-3546-40D3-ABC8-7B637ABE60F4}" srcId="{7767A93D-CFD8-4044-A36F-C0A74E0691E7}" destId="{1BC0900F-4670-495A-86FB-5C853EEDB3B4}" srcOrd="2" destOrd="0" parTransId="{A9941035-544A-481C-98C2-52F19D44FDE5}" sibTransId="{A351D3D6-D219-4C66-B365-8567766F5F68}"/>
    <dgm:cxn modelId="{819F4F5E-3A84-47D8-82E6-B61B0A02083E}" type="presOf" srcId="{2381968F-6F23-4BCB-9126-FA36A1BC5114}" destId="{B5C7A2FD-D04C-4858-88E7-BBF3B59A1ADA}" srcOrd="0" destOrd="0" presId="urn:microsoft.com/office/officeart/2005/8/layout/vList4"/>
    <dgm:cxn modelId="{6EA8B61D-69CD-437D-A4A0-63682ED71FBA}" type="presOf" srcId="{48243498-7424-4955-A560-F27575DB1371}" destId="{B5C7A2FD-D04C-4858-88E7-BBF3B59A1ADA}" srcOrd="0" destOrd="1" presId="urn:microsoft.com/office/officeart/2005/8/layout/vList4"/>
    <dgm:cxn modelId="{B550375F-3779-48D5-A861-7C55C5E245B5}" type="presOf" srcId="{6A586F51-BAE4-4417-9010-4EAFCFC1CDC4}" destId="{68AD2B2B-F8F6-4253-9AFC-20FF88CF766C}" srcOrd="0" destOrd="2" presId="urn:microsoft.com/office/officeart/2005/8/layout/vList4"/>
    <dgm:cxn modelId="{8A32A55D-A693-43B7-84F1-76938FBEAE57}" type="presOf" srcId="{1BC0900F-4670-495A-86FB-5C853EEDB3B4}" destId="{57B74F6E-B6E1-49DC-AEE9-84271B4AD6D2}" srcOrd="1" destOrd="3" presId="urn:microsoft.com/office/officeart/2005/8/layout/vList4"/>
    <dgm:cxn modelId="{AE4BDC5B-0009-4FB9-B13C-3403B8BF2F0B}" type="presOf" srcId="{2381968F-6F23-4BCB-9126-FA36A1BC5114}" destId="{7EB1C2A8-8BD5-44C6-8647-ADDE0F2127BD}" srcOrd="1" destOrd="0" presId="urn:microsoft.com/office/officeart/2005/8/layout/vList4"/>
    <dgm:cxn modelId="{B7735854-CD06-4292-9E27-3011EC5B3D48}" type="presOf" srcId="{4B582BA4-7B61-4995-8710-B4B253AAC1CC}" destId="{B5C7A2FD-D04C-4858-88E7-BBF3B59A1ADA}" srcOrd="0" destOrd="2" presId="urn:microsoft.com/office/officeart/2005/8/layout/vList4"/>
    <dgm:cxn modelId="{AB4D4613-731E-4B95-B7C2-876D6A88FACF}" srcId="{2381968F-6F23-4BCB-9126-FA36A1BC5114}" destId="{48243498-7424-4955-A560-F27575DB1371}" srcOrd="0" destOrd="0" parTransId="{81568AD2-56D7-499C-AF85-7B3C3447B155}" sibTransId="{CE154833-80F0-466E-B94B-9CBFA49EF004}"/>
    <dgm:cxn modelId="{F29B998C-CB52-48F2-98A1-05479954F1EF}" type="presOf" srcId="{48243498-7424-4955-A560-F27575DB1371}" destId="{7EB1C2A8-8BD5-44C6-8647-ADDE0F2127BD}" srcOrd="1" destOrd="1" presId="urn:microsoft.com/office/officeart/2005/8/layout/vList4"/>
    <dgm:cxn modelId="{6F698DAC-F0F7-425A-8873-A132CD0FFBE3}" type="presOf" srcId="{87FC8EAE-7D92-4003-9DED-BE0905C60E1D}" destId="{57B74F6E-B6E1-49DC-AEE9-84271B4AD6D2}" srcOrd="1" destOrd="4" presId="urn:microsoft.com/office/officeart/2005/8/layout/vList4"/>
    <dgm:cxn modelId="{18D10ADA-3497-4CB6-9705-C78DADE77013}" type="presOf" srcId="{6A586F51-BAE4-4417-9010-4EAFCFC1CDC4}" destId="{57B74F6E-B6E1-49DC-AEE9-84271B4AD6D2}" srcOrd="1" destOrd="2" presId="urn:microsoft.com/office/officeart/2005/8/layout/vList4"/>
    <dgm:cxn modelId="{551997E0-3154-43AC-8F2F-075A96F9D56C}" type="presOf" srcId="{3C82BAE9-BBCA-4990-8C63-685BF5015E07}" destId="{68AD2B2B-F8F6-4253-9AFC-20FF88CF766C}" srcOrd="0" destOrd="1" presId="urn:microsoft.com/office/officeart/2005/8/layout/vList4"/>
    <dgm:cxn modelId="{6ABA0A48-ACEB-4CEC-B9CC-DC5656FCB832}" srcId="{7767A93D-CFD8-4044-A36F-C0A74E0691E7}" destId="{3C82BAE9-BBCA-4990-8C63-685BF5015E07}" srcOrd="0" destOrd="0" parTransId="{9E836003-4EE1-4A2F-8F10-17C967813656}" sibTransId="{DBB36580-3A8E-4530-B630-530434FAEF09}"/>
    <dgm:cxn modelId="{46173939-C708-4424-85DB-424BEB26EE09}" type="presOf" srcId="{87FC8EAE-7D92-4003-9DED-BE0905C60E1D}" destId="{68AD2B2B-F8F6-4253-9AFC-20FF88CF766C}" srcOrd="0" destOrd="4" presId="urn:microsoft.com/office/officeart/2005/8/layout/vList4"/>
    <dgm:cxn modelId="{D991F32C-1F2B-4A1C-8FB3-E4983FE22B67}" type="presOf" srcId="{1BC0900F-4670-495A-86FB-5C853EEDB3B4}" destId="{68AD2B2B-F8F6-4253-9AFC-20FF88CF766C}" srcOrd="0" destOrd="3" presId="urn:microsoft.com/office/officeart/2005/8/layout/vList4"/>
    <dgm:cxn modelId="{D002A85E-53CD-4F5C-92C2-F2FE1A323C31}" type="presOf" srcId="{4B582BA4-7B61-4995-8710-B4B253AAC1CC}" destId="{7EB1C2A8-8BD5-44C6-8647-ADDE0F2127BD}" srcOrd="1" destOrd="2" presId="urn:microsoft.com/office/officeart/2005/8/layout/vList4"/>
    <dgm:cxn modelId="{EA4D889A-8F1A-4568-8D0D-CC13502310C9}" srcId="{648ED391-3B49-44E0-86B9-622E1FB631B9}" destId="{2381968F-6F23-4BCB-9126-FA36A1BC5114}" srcOrd="1" destOrd="0" parTransId="{5EC9856D-1742-4D47-9BF1-C4A2AB491BCB}" sibTransId="{B19DCE8F-5E8C-4678-9D55-10C1156888DE}"/>
    <dgm:cxn modelId="{9DC13572-D916-4478-8930-29501D6AD685}" srcId="{7767A93D-CFD8-4044-A36F-C0A74E0691E7}" destId="{87FC8EAE-7D92-4003-9DED-BE0905C60E1D}" srcOrd="3" destOrd="0" parTransId="{DCD4A4B9-4AB5-4AEF-8866-3E65067A3776}" sibTransId="{FE012CD1-0C92-4894-A637-4A2A68CA9E65}"/>
    <dgm:cxn modelId="{1E113CF7-85D5-447D-8918-CB709C1E2044}" type="presOf" srcId="{7767A93D-CFD8-4044-A36F-C0A74E0691E7}" destId="{57B74F6E-B6E1-49DC-AEE9-84271B4AD6D2}" srcOrd="1" destOrd="0" presId="urn:microsoft.com/office/officeart/2005/8/layout/vList4"/>
    <dgm:cxn modelId="{5A876E8F-8F46-441F-A3FA-65807809178D}" type="presParOf" srcId="{B25ED17E-3DFC-410F-8AB4-E58C3246609E}" destId="{48495E6B-FE22-4651-BBC5-50AC13BCB96B}" srcOrd="0" destOrd="0" presId="urn:microsoft.com/office/officeart/2005/8/layout/vList4"/>
    <dgm:cxn modelId="{A4D70586-7166-4A83-818E-93DF6891A482}" type="presParOf" srcId="{48495E6B-FE22-4651-BBC5-50AC13BCB96B}" destId="{68AD2B2B-F8F6-4253-9AFC-20FF88CF766C}" srcOrd="0" destOrd="0" presId="urn:microsoft.com/office/officeart/2005/8/layout/vList4"/>
    <dgm:cxn modelId="{F6DD0ECA-348E-4E40-801F-0F0954EB3459}" type="presParOf" srcId="{48495E6B-FE22-4651-BBC5-50AC13BCB96B}" destId="{22C71183-07A7-48BF-B86D-C2FEB8FBB08A}" srcOrd="1" destOrd="0" presId="urn:microsoft.com/office/officeart/2005/8/layout/vList4"/>
    <dgm:cxn modelId="{7CB37DB9-2844-443A-9D11-6BBD543227C7}" type="presParOf" srcId="{48495E6B-FE22-4651-BBC5-50AC13BCB96B}" destId="{57B74F6E-B6E1-49DC-AEE9-84271B4AD6D2}" srcOrd="2" destOrd="0" presId="urn:microsoft.com/office/officeart/2005/8/layout/vList4"/>
    <dgm:cxn modelId="{5F551F98-F3C0-4114-8836-7241A17A7320}" type="presParOf" srcId="{B25ED17E-3DFC-410F-8AB4-E58C3246609E}" destId="{627ED25A-98E4-44B1-A485-3314B765B3F5}" srcOrd="1" destOrd="0" presId="urn:microsoft.com/office/officeart/2005/8/layout/vList4"/>
    <dgm:cxn modelId="{245524CF-BF82-4ED2-8564-4A0AA38B44D9}" type="presParOf" srcId="{B25ED17E-3DFC-410F-8AB4-E58C3246609E}" destId="{77E82924-9C20-4A7B-A662-7E50B7253F34}" srcOrd="2" destOrd="0" presId="urn:microsoft.com/office/officeart/2005/8/layout/vList4"/>
    <dgm:cxn modelId="{C30D8FA0-6508-49DB-BE68-B339CB5248EA}" type="presParOf" srcId="{77E82924-9C20-4A7B-A662-7E50B7253F34}" destId="{B5C7A2FD-D04C-4858-88E7-BBF3B59A1ADA}" srcOrd="0" destOrd="0" presId="urn:microsoft.com/office/officeart/2005/8/layout/vList4"/>
    <dgm:cxn modelId="{456D8374-690E-4A47-9099-DA9C298FE44F}" type="presParOf" srcId="{77E82924-9C20-4A7B-A662-7E50B7253F34}" destId="{A331F9C0-2621-41FE-AD90-39A577125C13}" srcOrd="1" destOrd="0" presId="urn:microsoft.com/office/officeart/2005/8/layout/vList4"/>
    <dgm:cxn modelId="{400AE271-24AC-4459-82E4-D6DFA6D1C31D}" type="presParOf" srcId="{77E82924-9C20-4A7B-A662-7E50B7253F34}" destId="{7EB1C2A8-8BD5-44C6-8647-ADDE0F2127B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96E491-CBCB-404D-8FF3-B16CAED0A7EF}" type="doc">
      <dgm:prSet loTypeId="urn:microsoft.com/office/officeart/2005/8/layout/pyramid2" loCatId="pyramid" qsTypeId="urn:microsoft.com/office/officeart/2005/8/quickstyle/simple1" qsCatId="simple" csTypeId="urn:microsoft.com/office/officeart/2005/8/colors/colorful5" csCatId="colorful" phldr="1"/>
      <dgm:spPr/>
      <dgm:t>
        <a:bodyPr/>
        <a:lstStyle/>
        <a:p>
          <a:endParaRPr lang="es-MX"/>
        </a:p>
      </dgm:t>
    </dgm:pt>
    <dgm:pt modelId="{08BA07A6-7B52-4F36-A04C-2ED6EBB3F481}">
      <dgm:prSet/>
      <dgm:spPr/>
      <dgm:t>
        <a:bodyPr/>
        <a:lstStyle/>
        <a:p>
          <a:pPr rtl="0"/>
          <a:r>
            <a:rPr lang="es-ES" dirty="0" smtClean="0"/>
            <a:t>1. Aplicación de los instrumentos</a:t>
          </a:r>
          <a:endParaRPr lang="es-MX" dirty="0"/>
        </a:p>
      </dgm:t>
    </dgm:pt>
    <dgm:pt modelId="{8DDEDA27-76A6-4F64-83B5-1516B8309886}" type="parTrans" cxnId="{991E761C-B00E-4BBE-8878-B274E05F8762}">
      <dgm:prSet/>
      <dgm:spPr/>
      <dgm:t>
        <a:bodyPr/>
        <a:lstStyle/>
        <a:p>
          <a:endParaRPr lang="es-MX"/>
        </a:p>
      </dgm:t>
    </dgm:pt>
    <dgm:pt modelId="{7EC75315-4E04-4D47-9E8D-4DA219A4FCDE}" type="sibTrans" cxnId="{991E761C-B00E-4BBE-8878-B274E05F8762}">
      <dgm:prSet/>
      <dgm:spPr/>
      <dgm:t>
        <a:bodyPr/>
        <a:lstStyle/>
        <a:p>
          <a:endParaRPr lang="es-MX"/>
        </a:p>
      </dgm:t>
    </dgm:pt>
    <dgm:pt modelId="{D1FD41F8-7C0E-4722-B77D-CD96A33FE9DC}">
      <dgm:prSet/>
      <dgm:spPr/>
      <dgm:t>
        <a:bodyPr/>
        <a:lstStyle/>
        <a:p>
          <a:pPr rtl="0"/>
          <a:r>
            <a:rPr lang="es-ES" dirty="0" smtClean="0"/>
            <a:t>2. Codificación de datos</a:t>
          </a:r>
          <a:endParaRPr lang="es-MX" dirty="0"/>
        </a:p>
      </dgm:t>
    </dgm:pt>
    <dgm:pt modelId="{42A678B9-D917-4BA3-82FD-6EF49A2DCEB3}" type="parTrans" cxnId="{A7686176-557F-4ADA-8A33-3E53CA9011D6}">
      <dgm:prSet/>
      <dgm:spPr/>
      <dgm:t>
        <a:bodyPr/>
        <a:lstStyle/>
        <a:p>
          <a:endParaRPr lang="es-MX"/>
        </a:p>
      </dgm:t>
    </dgm:pt>
    <dgm:pt modelId="{A3524D1D-4B49-4D56-9ADA-7BECC760199C}" type="sibTrans" cxnId="{A7686176-557F-4ADA-8A33-3E53CA9011D6}">
      <dgm:prSet/>
      <dgm:spPr/>
      <dgm:t>
        <a:bodyPr/>
        <a:lstStyle/>
        <a:p>
          <a:endParaRPr lang="es-MX"/>
        </a:p>
      </dgm:t>
    </dgm:pt>
    <dgm:pt modelId="{BB089848-F10A-41DC-9BD9-13C8FECDE751}">
      <dgm:prSet/>
      <dgm:spPr/>
      <dgm:t>
        <a:bodyPr/>
        <a:lstStyle/>
        <a:p>
          <a:pPr rtl="0"/>
          <a:r>
            <a:rPr lang="es-ES" dirty="0" smtClean="0"/>
            <a:t>3. Elaboración de tablas de salida</a:t>
          </a:r>
          <a:endParaRPr lang="es-MX" dirty="0"/>
        </a:p>
      </dgm:t>
    </dgm:pt>
    <dgm:pt modelId="{BBD3E6E9-402E-46A1-8D7D-9AEDD76A939B}" type="parTrans" cxnId="{343BB21E-0575-4110-BC1F-B2088D20A5F9}">
      <dgm:prSet/>
      <dgm:spPr/>
      <dgm:t>
        <a:bodyPr/>
        <a:lstStyle/>
        <a:p>
          <a:endParaRPr lang="es-MX"/>
        </a:p>
      </dgm:t>
    </dgm:pt>
    <dgm:pt modelId="{6CDBE072-6BE7-4915-9E6F-8931E42E730E}" type="sibTrans" cxnId="{343BB21E-0575-4110-BC1F-B2088D20A5F9}">
      <dgm:prSet/>
      <dgm:spPr/>
      <dgm:t>
        <a:bodyPr/>
        <a:lstStyle/>
        <a:p>
          <a:endParaRPr lang="es-MX"/>
        </a:p>
      </dgm:t>
    </dgm:pt>
    <dgm:pt modelId="{B319C5C2-348B-4CEF-95C7-B6A5C4832939}" type="pres">
      <dgm:prSet presAssocID="{F096E491-CBCB-404D-8FF3-B16CAED0A7EF}" presName="compositeShape" presStyleCnt="0">
        <dgm:presLayoutVars>
          <dgm:dir/>
          <dgm:resizeHandles/>
        </dgm:presLayoutVars>
      </dgm:prSet>
      <dgm:spPr/>
      <dgm:t>
        <a:bodyPr/>
        <a:lstStyle/>
        <a:p>
          <a:endParaRPr lang="es-EC"/>
        </a:p>
      </dgm:t>
    </dgm:pt>
    <dgm:pt modelId="{59B44D1F-8854-4D30-9DD7-B08D02150EA6}" type="pres">
      <dgm:prSet presAssocID="{F096E491-CBCB-404D-8FF3-B16CAED0A7EF}" presName="pyramid" presStyleLbl="node1" presStyleIdx="0" presStyleCnt="1"/>
      <dgm:spPr/>
      <dgm:t>
        <a:bodyPr/>
        <a:lstStyle/>
        <a:p>
          <a:endParaRPr lang="es-MX"/>
        </a:p>
      </dgm:t>
    </dgm:pt>
    <dgm:pt modelId="{DB694E55-BC2D-4CA3-8A94-4AD7D5CF611B}" type="pres">
      <dgm:prSet presAssocID="{F096E491-CBCB-404D-8FF3-B16CAED0A7EF}" presName="theList" presStyleCnt="0"/>
      <dgm:spPr/>
      <dgm:t>
        <a:bodyPr/>
        <a:lstStyle/>
        <a:p>
          <a:endParaRPr lang="es-MX"/>
        </a:p>
      </dgm:t>
    </dgm:pt>
    <dgm:pt modelId="{D7C699CE-86B9-47CF-A9BD-DD7A8603CF43}" type="pres">
      <dgm:prSet presAssocID="{08BA07A6-7B52-4F36-A04C-2ED6EBB3F481}" presName="aNode" presStyleLbl="fgAcc1" presStyleIdx="0" presStyleCnt="3">
        <dgm:presLayoutVars>
          <dgm:bulletEnabled val="1"/>
        </dgm:presLayoutVars>
      </dgm:prSet>
      <dgm:spPr/>
      <dgm:t>
        <a:bodyPr/>
        <a:lstStyle/>
        <a:p>
          <a:endParaRPr lang="es-EC"/>
        </a:p>
      </dgm:t>
    </dgm:pt>
    <dgm:pt modelId="{3EC01AFA-9B10-4456-9746-BCFD3B2107F9}" type="pres">
      <dgm:prSet presAssocID="{08BA07A6-7B52-4F36-A04C-2ED6EBB3F481}" presName="aSpace" presStyleCnt="0"/>
      <dgm:spPr/>
      <dgm:t>
        <a:bodyPr/>
        <a:lstStyle/>
        <a:p>
          <a:endParaRPr lang="es-MX"/>
        </a:p>
      </dgm:t>
    </dgm:pt>
    <dgm:pt modelId="{AC9C3D08-5CBF-47B7-857A-5AD28ADB9E51}" type="pres">
      <dgm:prSet presAssocID="{D1FD41F8-7C0E-4722-B77D-CD96A33FE9DC}" presName="aNode" presStyleLbl="fgAcc1" presStyleIdx="1" presStyleCnt="3">
        <dgm:presLayoutVars>
          <dgm:bulletEnabled val="1"/>
        </dgm:presLayoutVars>
      </dgm:prSet>
      <dgm:spPr/>
      <dgm:t>
        <a:bodyPr/>
        <a:lstStyle/>
        <a:p>
          <a:endParaRPr lang="es-EC"/>
        </a:p>
      </dgm:t>
    </dgm:pt>
    <dgm:pt modelId="{E944E7E4-5D85-4C0B-BF68-1FD120F4C21F}" type="pres">
      <dgm:prSet presAssocID="{D1FD41F8-7C0E-4722-B77D-CD96A33FE9DC}" presName="aSpace" presStyleCnt="0"/>
      <dgm:spPr/>
      <dgm:t>
        <a:bodyPr/>
        <a:lstStyle/>
        <a:p>
          <a:endParaRPr lang="es-MX"/>
        </a:p>
      </dgm:t>
    </dgm:pt>
    <dgm:pt modelId="{94ACD3F0-4BF7-48A4-A06A-73A3B5CFEFC3}" type="pres">
      <dgm:prSet presAssocID="{BB089848-F10A-41DC-9BD9-13C8FECDE751}" presName="aNode" presStyleLbl="fgAcc1" presStyleIdx="2" presStyleCnt="3">
        <dgm:presLayoutVars>
          <dgm:bulletEnabled val="1"/>
        </dgm:presLayoutVars>
      </dgm:prSet>
      <dgm:spPr/>
      <dgm:t>
        <a:bodyPr/>
        <a:lstStyle/>
        <a:p>
          <a:endParaRPr lang="es-EC"/>
        </a:p>
      </dgm:t>
    </dgm:pt>
    <dgm:pt modelId="{7A4E1F6B-0EE2-49BF-AC99-14842A70BA02}" type="pres">
      <dgm:prSet presAssocID="{BB089848-F10A-41DC-9BD9-13C8FECDE751}" presName="aSpace" presStyleCnt="0"/>
      <dgm:spPr/>
      <dgm:t>
        <a:bodyPr/>
        <a:lstStyle/>
        <a:p>
          <a:endParaRPr lang="es-MX"/>
        </a:p>
      </dgm:t>
    </dgm:pt>
  </dgm:ptLst>
  <dgm:cxnLst>
    <dgm:cxn modelId="{991E761C-B00E-4BBE-8878-B274E05F8762}" srcId="{F096E491-CBCB-404D-8FF3-B16CAED0A7EF}" destId="{08BA07A6-7B52-4F36-A04C-2ED6EBB3F481}" srcOrd="0" destOrd="0" parTransId="{8DDEDA27-76A6-4F64-83B5-1516B8309886}" sibTransId="{7EC75315-4E04-4D47-9E8D-4DA219A4FCDE}"/>
    <dgm:cxn modelId="{343BB21E-0575-4110-BC1F-B2088D20A5F9}" srcId="{F096E491-CBCB-404D-8FF3-B16CAED0A7EF}" destId="{BB089848-F10A-41DC-9BD9-13C8FECDE751}" srcOrd="2" destOrd="0" parTransId="{BBD3E6E9-402E-46A1-8D7D-9AEDD76A939B}" sibTransId="{6CDBE072-6BE7-4915-9E6F-8931E42E730E}"/>
    <dgm:cxn modelId="{A7686176-557F-4ADA-8A33-3E53CA9011D6}" srcId="{F096E491-CBCB-404D-8FF3-B16CAED0A7EF}" destId="{D1FD41F8-7C0E-4722-B77D-CD96A33FE9DC}" srcOrd="1" destOrd="0" parTransId="{42A678B9-D917-4BA3-82FD-6EF49A2DCEB3}" sibTransId="{A3524D1D-4B49-4D56-9ADA-7BECC760199C}"/>
    <dgm:cxn modelId="{39B268E0-F7E9-4C9F-AD73-81315272CF8D}" type="presOf" srcId="{D1FD41F8-7C0E-4722-B77D-CD96A33FE9DC}" destId="{AC9C3D08-5CBF-47B7-857A-5AD28ADB9E51}" srcOrd="0" destOrd="0" presId="urn:microsoft.com/office/officeart/2005/8/layout/pyramid2"/>
    <dgm:cxn modelId="{61179F99-684D-4356-ABDE-92B36ED37F6B}" type="presOf" srcId="{F096E491-CBCB-404D-8FF3-B16CAED0A7EF}" destId="{B319C5C2-348B-4CEF-95C7-B6A5C4832939}" srcOrd="0" destOrd="0" presId="urn:microsoft.com/office/officeart/2005/8/layout/pyramid2"/>
    <dgm:cxn modelId="{A4BAA5C7-AC59-4ACF-B604-AE8E716E8F5F}" type="presOf" srcId="{08BA07A6-7B52-4F36-A04C-2ED6EBB3F481}" destId="{D7C699CE-86B9-47CF-A9BD-DD7A8603CF43}" srcOrd="0" destOrd="0" presId="urn:microsoft.com/office/officeart/2005/8/layout/pyramid2"/>
    <dgm:cxn modelId="{C7B83784-F65A-45B8-B464-ED521A9C0F03}" type="presOf" srcId="{BB089848-F10A-41DC-9BD9-13C8FECDE751}" destId="{94ACD3F0-4BF7-48A4-A06A-73A3B5CFEFC3}" srcOrd="0" destOrd="0" presId="urn:microsoft.com/office/officeart/2005/8/layout/pyramid2"/>
    <dgm:cxn modelId="{4EA7D6A2-03B5-41A4-B3E1-5300AACD125F}" type="presParOf" srcId="{B319C5C2-348B-4CEF-95C7-B6A5C4832939}" destId="{59B44D1F-8854-4D30-9DD7-B08D02150EA6}" srcOrd="0" destOrd="0" presId="urn:microsoft.com/office/officeart/2005/8/layout/pyramid2"/>
    <dgm:cxn modelId="{BC5F2561-450E-4830-978B-6EA536539D63}" type="presParOf" srcId="{B319C5C2-348B-4CEF-95C7-B6A5C4832939}" destId="{DB694E55-BC2D-4CA3-8A94-4AD7D5CF611B}" srcOrd="1" destOrd="0" presId="urn:microsoft.com/office/officeart/2005/8/layout/pyramid2"/>
    <dgm:cxn modelId="{777E275A-E593-401F-BBEA-A7853EF49C37}" type="presParOf" srcId="{DB694E55-BC2D-4CA3-8A94-4AD7D5CF611B}" destId="{D7C699CE-86B9-47CF-A9BD-DD7A8603CF43}" srcOrd="0" destOrd="0" presId="urn:microsoft.com/office/officeart/2005/8/layout/pyramid2"/>
    <dgm:cxn modelId="{FD71C4BB-0C31-4E2B-8DF6-D9959F6CE860}" type="presParOf" srcId="{DB694E55-BC2D-4CA3-8A94-4AD7D5CF611B}" destId="{3EC01AFA-9B10-4456-9746-BCFD3B2107F9}" srcOrd="1" destOrd="0" presId="urn:microsoft.com/office/officeart/2005/8/layout/pyramid2"/>
    <dgm:cxn modelId="{82047801-6E81-4613-8ED4-7874D0BA3491}" type="presParOf" srcId="{DB694E55-BC2D-4CA3-8A94-4AD7D5CF611B}" destId="{AC9C3D08-5CBF-47B7-857A-5AD28ADB9E51}" srcOrd="2" destOrd="0" presId="urn:microsoft.com/office/officeart/2005/8/layout/pyramid2"/>
    <dgm:cxn modelId="{58292C26-BD83-446B-9978-EE077FFDE21B}" type="presParOf" srcId="{DB694E55-BC2D-4CA3-8A94-4AD7D5CF611B}" destId="{E944E7E4-5D85-4C0B-BF68-1FD120F4C21F}" srcOrd="3" destOrd="0" presId="urn:microsoft.com/office/officeart/2005/8/layout/pyramid2"/>
    <dgm:cxn modelId="{3018BC83-EF78-4278-9254-DCB24B008772}" type="presParOf" srcId="{DB694E55-BC2D-4CA3-8A94-4AD7D5CF611B}" destId="{94ACD3F0-4BF7-48A4-A06A-73A3B5CFEFC3}" srcOrd="4" destOrd="0" presId="urn:microsoft.com/office/officeart/2005/8/layout/pyramid2"/>
    <dgm:cxn modelId="{1BF8CDDD-609B-45F6-B3A2-5680658441BC}" type="presParOf" srcId="{DB694E55-BC2D-4CA3-8A94-4AD7D5CF611B}" destId="{7A4E1F6B-0EE2-49BF-AC99-14842A70BA02}" srcOrd="5"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BD8F15-19AA-4CBE-B946-206BFF53990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MX"/>
        </a:p>
      </dgm:t>
    </dgm:pt>
    <dgm:pt modelId="{00C9E6AE-CC6B-4745-80E0-319B717CFFAE}">
      <dgm:prSet phldrT="[Texto]" phldr="1"/>
      <dgm:spPr>
        <a:blipFill rotWithShape="0">
          <a:blip xmlns:r="http://schemas.openxmlformats.org/officeDocument/2006/relationships" r:embed="rId1"/>
          <a:stretch>
            <a:fillRect/>
          </a:stretch>
        </a:blipFill>
      </dgm:spPr>
      <dgm:t>
        <a:bodyPr/>
        <a:lstStyle/>
        <a:p>
          <a:endParaRPr lang="es-MX" dirty="0"/>
        </a:p>
      </dgm:t>
    </dgm:pt>
    <dgm:pt modelId="{1635446D-68A6-43CC-9B01-BA0143C49B8D}" type="parTrans" cxnId="{32A8D378-3F56-48C8-AF5E-CBD2BFA94F27}">
      <dgm:prSet/>
      <dgm:spPr/>
      <dgm:t>
        <a:bodyPr/>
        <a:lstStyle/>
        <a:p>
          <a:endParaRPr lang="es-MX"/>
        </a:p>
      </dgm:t>
    </dgm:pt>
    <dgm:pt modelId="{4649C6AC-DE55-4957-A464-77135F2FFD8D}" type="sibTrans" cxnId="{32A8D378-3F56-48C8-AF5E-CBD2BFA94F27}">
      <dgm:prSet/>
      <dgm:spPr>
        <a:blipFill rotWithShape="0">
          <a:blip xmlns:r="http://schemas.openxmlformats.org/officeDocument/2006/relationships" r:embed="rId2"/>
          <a:stretch>
            <a:fillRect/>
          </a:stretch>
        </a:blipFill>
      </dgm:spPr>
      <dgm:t>
        <a:bodyPr/>
        <a:lstStyle/>
        <a:p>
          <a:endParaRPr lang="es-MX"/>
        </a:p>
      </dgm:t>
    </dgm:pt>
    <dgm:pt modelId="{1DBD6509-1D91-4614-B668-FA42129FECCB}">
      <dgm:prSet phldrT="[Texto]" phldr="1"/>
      <dgm:spPr>
        <a:blipFill rotWithShape="0">
          <a:blip xmlns:r="http://schemas.openxmlformats.org/officeDocument/2006/relationships" r:embed="rId3"/>
          <a:stretch>
            <a:fillRect/>
          </a:stretch>
        </a:blipFill>
      </dgm:spPr>
      <dgm:t>
        <a:bodyPr/>
        <a:lstStyle/>
        <a:p>
          <a:endParaRPr lang="es-MX"/>
        </a:p>
      </dgm:t>
    </dgm:pt>
    <dgm:pt modelId="{99BF551C-6710-4E29-85EA-D15BC9260908}" type="parTrans" cxnId="{8F593F93-88D3-41EE-8D6E-A4ED6FA49B96}">
      <dgm:prSet/>
      <dgm:spPr/>
      <dgm:t>
        <a:bodyPr/>
        <a:lstStyle/>
        <a:p>
          <a:endParaRPr lang="es-MX"/>
        </a:p>
      </dgm:t>
    </dgm:pt>
    <dgm:pt modelId="{1395C11F-29AB-45E6-8BF6-22DD5D12BEB6}" type="sibTrans" cxnId="{8F593F93-88D3-41EE-8D6E-A4ED6FA49B96}">
      <dgm:prSet/>
      <dgm:spPr>
        <a:blipFill rotWithShape="0">
          <a:blip xmlns:r="http://schemas.openxmlformats.org/officeDocument/2006/relationships" r:embed="rId4"/>
          <a:stretch>
            <a:fillRect/>
          </a:stretch>
        </a:blipFill>
      </dgm:spPr>
      <dgm:t>
        <a:bodyPr/>
        <a:lstStyle/>
        <a:p>
          <a:endParaRPr lang="es-MX"/>
        </a:p>
      </dgm:t>
    </dgm:pt>
    <dgm:pt modelId="{7C8D3E03-27EA-4270-B173-DC18297C4004}">
      <dgm:prSet/>
      <dgm:spPr>
        <a:blipFill rotWithShape="0">
          <a:blip xmlns:r="http://schemas.openxmlformats.org/officeDocument/2006/relationships" r:embed="rId5"/>
          <a:stretch>
            <a:fillRect/>
          </a:stretch>
        </a:blipFill>
      </dgm:spPr>
      <dgm:t>
        <a:bodyPr/>
        <a:lstStyle/>
        <a:p>
          <a:endParaRPr lang="es-MX"/>
        </a:p>
      </dgm:t>
    </dgm:pt>
    <dgm:pt modelId="{45D22BBE-A74F-48BC-ABD0-B10BDD84BE30}" type="parTrans" cxnId="{B69A7E7B-9756-4233-A42D-E22EE582718C}">
      <dgm:prSet/>
      <dgm:spPr/>
      <dgm:t>
        <a:bodyPr/>
        <a:lstStyle/>
        <a:p>
          <a:endParaRPr lang="es-MX"/>
        </a:p>
      </dgm:t>
    </dgm:pt>
    <dgm:pt modelId="{08FE77AF-2360-43CC-8F7A-EDDC6A62E960}" type="sibTrans" cxnId="{B69A7E7B-9756-4233-A42D-E22EE582718C}">
      <dgm:prSet/>
      <dgm:spPr>
        <a:blipFill rotWithShape="0">
          <a:blip xmlns:r="http://schemas.openxmlformats.org/officeDocument/2006/relationships" r:embed="rId6"/>
          <a:stretch>
            <a:fillRect/>
          </a:stretch>
        </a:blipFill>
      </dgm:spPr>
      <dgm:t>
        <a:bodyPr/>
        <a:lstStyle/>
        <a:p>
          <a:endParaRPr lang="es-MX"/>
        </a:p>
      </dgm:t>
    </dgm:pt>
    <dgm:pt modelId="{5CFD816A-84EE-44F4-B538-AE2C68A04389}">
      <dgm:prSet/>
      <dgm:spPr>
        <a:blipFill rotWithShape="0">
          <a:blip xmlns:r="http://schemas.openxmlformats.org/officeDocument/2006/relationships" r:embed="rId7"/>
          <a:stretch>
            <a:fillRect/>
          </a:stretch>
        </a:blipFill>
      </dgm:spPr>
      <dgm:t>
        <a:bodyPr/>
        <a:lstStyle/>
        <a:p>
          <a:endParaRPr lang="es-MX"/>
        </a:p>
      </dgm:t>
    </dgm:pt>
    <dgm:pt modelId="{CA234272-75E6-4535-9CB6-6C14721F034F}" type="parTrans" cxnId="{EEBD94F7-BC52-4747-ABD2-49C842EDAF88}">
      <dgm:prSet/>
      <dgm:spPr/>
      <dgm:t>
        <a:bodyPr/>
        <a:lstStyle/>
        <a:p>
          <a:endParaRPr lang="es-MX"/>
        </a:p>
      </dgm:t>
    </dgm:pt>
    <dgm:pt modelId="{5667D1A7-3264-4507-926B-F74ADD430E9C}" type="sibTrans" cxnId="{EEBD94F7-BC52-4747-ABD2-49C842EDAF88}">
      <dgm:prSet/>
      <dgm:spPr>
        <a:blipFill rotWithShape="0">
          <a:blip xmlns:r="http://schemas.openxmlformats.org/officeDocument/2006/relationships" r:embed="rId8"/>
          <a:stretch>
            <a:fillRect/>
          </a:stretch>
        </a:blipFill>
      </dgm:spPr>
      <dgm:t>
        <a:bodyPr/>
        <a:lstStyle/>
        <a:p>
          <a:endParaRPr lang="es-MX"/>
        </a:p>
      </dgm:t>
    </dgm:pt>
    <dgm:pt modelId="{35A2E6F9-C6F6-463A-A5A3-36C2C849A365}">
      <dgm:prSet phldrT="[Texto]" phldr="1"/>
      <dgm:spPr>
        <a:blipFill rotWithShape="0">
          <a:blip xmlns:r="http://schemas.openxmlformats.org/officeDocument/2006/relationships" r:embed="rId9"/>
          <a:stretch>
            <a:fillRect/>
          </a:stretch>
        </a:blipFill>
      </dgm:spPr>
      <dgm:t>
        <a:bodyPr/>
        <a:lstStyle/>
        <a:p>
          <a:endParaRPr lang="es-MX" dirty="0"/>
        </a:p>
      </dgm:t>
    </dgm:pt>
    <dgm:pt modelId="{304F57AF-AA11-4EA7-92A4-1A1E2D1EBBA6}" type="sibTrans" cxnId="{CC0FD272-9335-4E5A-B424-B72028DE9D2F}">
      <dgm:prSet/>
      <dgm:spPr>
        <a:blipFill rotWithShape="0">
          <a:blip xmlns:r="http://schemas.openxmlformats.org/officeDocument/2006/relationships" r:embed="rId10"/>
          <a:stretch>
            <a:fillRect/>
          </a:stretch>
        </a:blipFill>
      </dgm:spPr>
      <dgm:t>
        <a:bodyPr/>
        <a:lstStyle/>
        <a:p>
          <a:endParaRPr lang="es-MX"/>
        </a:p>
      </dgm:t>
    </dgm:pt>
    <dgm:pt modelId="{99104DC4-BC10-436D-AC91-04A648640AA0}" type="parTrans" cxnId="{CC0FD272-9335-4E5A-B424-B72028DE9D2F}">
      <dgm:prSet/>
      <dgm:spPr/>
      <dgm:t>
        <a:bodyPr/>
        <a:lstStyle/>
        <a:p>
          <a:endParaRPr lang="es-MX"/>
        </a:p>
      </dgm:t>
    </dgm:pt>
    <dgm:pt modelId="{F7677BC6-2B87-429E-9D69-2D392AA172FC}" type="pres">
      <dgm:prSet presAssocID="{27BD8F15-19AA-4CBE-B946-206BFF539909}" presName="Name0" presStyleCnt="0">
        <dgm:presLayoutVars>
          <dgm:chMax/>
          <dgm:chPref/>
          <dgm:dir/>
          <dgm:animLvl val="lvl"/>
        </dgm:presLayoutVars>
      </dgm:prSet>
      <dgm:spPr/>
      <dgm:t>
        <a:bodyPr/>
        <a:lstStyle/>
        <a:p>
          <a:endParaRPr lang="es-EC"/>
        </a:p>
      </dgm:t>
    </dgm:pt>
    <dgm:pt modelId="{28F38F24-276B-4D71-9D6E-B29BE21465CE}" type="pres">
      <dgm:prSet presAssocID="{00C9E6AE-CC6B-4745-80E0-319B717CFFAE}" presName="composite" presStyleCnt="0"/>
      <dgm:spPr/>
    </dgm:pt>
    <dgm:pt modelId="{BAF0C3A7-649B-4193-B6A5-D9E9F49C0C43}" type="pres">
      <dgm:prSet presAssocID="{00C9E6AE-CC6B-4745-80E0-319B717CFFAE}" presName="Parent1" presStyleLbl="node1" presStyleIdx="0" presStyleCnt="10">
        <dgm:presLayoutVars>
          <dgm:chMax val="1"/>
          <dgm:chPref val="1"/>
          <dgm:bulletEnabled val="1"/>
        </dgm:presLayoutVars>
      </dgm:prSet>
      <dgm:spPr/>
      <dgm:t>
        <a:bodyPr/>
        <a:lstStyle/>
        <a:p>
          <a:endParaRPr lang="es-EC"/>
        </a:p>
      </dgm:t>
    </dgm:pt>
    <dgm:pt modelId="{F6BAE042-9D8E-4E49-8230-0E63505416FB}" type="pres">
      <dgm:prSet presAssocID="{00C9E6AE-CC6B-4745-80E0-319B717CFFAE}" presName="Childtext1" presStyleLbl="revTx" presStyleIdx="0" presStyleCnt="5">
        <dgm:presLayoutVars>
          <dgm:chMax val="0"/>
          <dgm:chPref val="0"/>
          <dgm:bulletEnabled val="1"/>
        </dgm:presLayoutVars>
      </dgm:prSet>
      <dgm:spPr/>
      <dgm:t>
        <a:bodyPr/>
        <a:lstStyle/>
        <a:p>
          <a:endParaRPr lang="es-MX"/>
        </a:p>
      </dgm:t>
    </dgm:pt>
    <dgm:pt modelId="{3A75FBE8-8261-45F8-B082-5CB27F2F2A15}" type="pres">
      <dgm:prSet presAssocID="{00C9E6AE-CC6B-4745-80E0-319B717CFFAE}" presName="BalanceSpacing" presStyleCnt="0"/>
      <dgm:spPr/>
    </dgm:pt>
    <dgm:pt modelId="{92D4D70F-50C1-4C9A-B80D-D38182B9B32C}" type="pres">
      <dgm:prSet presAssocID="{00C9E6AE-CC6B-4745-80E0-319B717CFFAE}" presName="BalanceSpacing1" presStyleCnt="0"/>
      <dgm:spPr/>
    </dgm:pt>
    <dgm:pt modelId="{582C74C3-BD3E-4D8D-9394-68AFD894408A}" type="pres">
      <dgm:prSet presAssocID="{4649C6AC-DE55-4957-A464-77135F2FFD8D}" presName="Accent1Text" presStyleLbl="node1" presStyleIdx="1" presStyleCnt="10"/>
      <dgm:spPr/>
      <dgm:t>
        <a:bodyPr/>
        <a:lstStyle/>
        <a:p>
          <a:endParaRPr lang="es-EC"/>
        </a:p>
      </dgm:t>
    </dgm:pt>
    <dgm:pt modelId="{57095609-321E-435A-97AF-CD8DDD221AAF}" type="pres">
      <dgm:prSet presAssocID="{4649C6AC-DE55-4957-A464-77135F2FFD8D}" presName="spaceBetweenRectangles" presStyleCnt="0"/>
      <dgm:spPr/>
    </dgm:pt>
    <dgm:pt modelId="{2E2B1C16-81E4-49DB-B995-C38948DAAFC9}" type="pres">
      <dgm:prSet presAssocID="{35A2E6F9-C6F6-463A-A5A3-36C2C849A365}" presName="composite" presStyleCnt="0"/>
      <dgm:spPr/>
    </dgm:pt>
    <dgm:pt modelId="{D8687C63-9180-4CE0-8A4A-4D3C4C796173}" type="pres">
      <dgm:prSet presAssocID="{35A2E6F9-C6F6-463A-A5A3-36C2C849A365}" presName="Parent1" presStyleLbl="node1" presStyleIdx="2" presStyleCnt="10">
        <dgm:presLayoutVars>
          <dgm:chMax val="1"/>
          <dgm:chPref val="1"/>
          <dgm:bulletEnabled val="1"/>
        </dgm:presLayoutVars>
      </dgm:prSet>
      <dgm:spPr/>
      <dgm:t>
        <a:bodyPr/>
        <a:lstStyle/>
        <a:p>
          <a:endParaRPr lang="es-MX"/>
        </a:p>
      </dgm:t>
    </dgm:pt>
    <dgm:pt modelId="{E18D8CFE-9293-498E-B4E0-212E2C576CB5}" type="pres">
      <dgm:prSet presAssocID="{35A2E6F9-C6F6-463A-A5A3-36C2C849A365}" presName="Childtext1" presStyleLbl="revTx" presStyleIdx="1" presStyleCnt="5">
        <dgm:presLayoutVars>
          <dgm:chMax val="0"/>
          <dgm:chPref val="0"/>
          <dgm:bulletEnabled val="1"/>
        </dgm:presLayoutVars>
      </dgm:prSet>
      <dgm:spPr/>
      <dgm:t>
        <a:bodyPr/>
        <a:lstStyle/>
        <a:p>
          <a:endParaRPr lang="es-MX"/>
        </a:p>
      </dgm:t>
    </dgm:pt>
    <dgm:pt modelId="{19501C5A-4554-4BDD-9730-52296128F56A}" type="pres">
      <dgm:prSet presAssocID="{35A2E6F9-C6F6-463A-A5A3-36C2C849A365}" presName="BalanceSpacing" presStyleCnt="0"/>
      <dgm:spPr/>
    </dgm:pt>
    <dgm:pt modelId="{D754B816-6733-42E6-B9E7-DD352225AEAB}" type="pres">
      <dgm:prSet presAssocID="{35A2E6F9-C6F6-463A-A5A3-36C2C849A365}" presName="BalanceSpacing1" presStyleCnt="0"/>
      <dgm:spPr/>
    </dgm:pt>
    <dgm:pt modelId="{0869EEB5-B179-420A-BE65-C922BCC05A5E}" type="pres">
      <dgm:prSet presAssocID="{304F57AF-AA11-4EA7-92A4-1A1E2D1EBBA6}" presName="Accent1Text" presStyleLbl="node1" presStyleIdx="3" presStyleCnt="10"/>
      <dgm:spPr/>
      <dgm:t>
        <a:bodyPr/>
        <a:lstStyle/>
        <a:p>
          <a:endParaRPr lang="es-EC"/>
        </a:p>
      </dgm:t>
    </dgm:pt>
    <dgm:pt modelId="{2A2CFF13-DBE5-42CB-8C53-D71F84704FA6}" type="pres">
      <dgm:prSet presAssocID="{304F57AF-AA11-4EA7-92A4-1A1E2D1EBBA6}" presName="spaceBetweenRectangles" presStyleCnt="0"/>
      <dgm:spPr/>
    </dgm:pt>
    <dgm:pt modelId="{5FF7EC73-E323-40DE-892B-F81EED60E40E}" type="pres">
      <dgm:prSet presAssocID="{7C8D3E03-27EA-4270-B173-DC18297C4004}" presName="composite" presStyleCnt="0"/>
      <dgm:spPr/>
    </dgm:pt>
    <dgm:pt modelId="{F94BA67F-626F-4896-A174-467CFA695484}" type="pres">
      <dgm:prSet presAssocID="{7C8D3E03-27EA-4270-B173-DC18297C4004}" presName="Parent1" presStyleLbl="node1" presStyleIdx="4" presStyleCnt="10">
        <dgm:presLayoutVars>
          <dgm:chMax val="1"/>
          <dgm:chPref val="1"/>
          <dgm:bulletEnabled val="1"/>
        </dgm:presLayoutVars>
      </dgm:prSet>
      <dgm:spPr/>
      <dgm:t>
        <a:bodyPr/>
        <a:lstStyle/>
        <a:p>
          <a:endParaRPr lang="es-EC"/>
        </a:p>
      </dgm:t>
    </dgm:pt>
    <dgm:pt modelId="{FA9D325B-9C76-4EB5-8B80-574ED147C6A3}" type="pres">
      <dgm:prSet presAssocID="{7C8D3E03-27EA-4270-B173-DC18297C4004}" presName="Childtext1" presStyleLbl="revTx" presStyleIdx="2" presStyleCnt="5">
        <dgm:presLayoutVars>
          <dgm:chMax val="0"/>
          <dgm:chPref val="0"/>
          <dgm:bulletEnabled val="1"/>
        </dgm:presLayoutVars>
      </dgm:prSet>
      <dgm:spPr/>
    </dgm:pt>
    <dgm:pt modelId="{5601ED90-0B42-4A6D-90D0-8949358EAD6B}" type="pres">
      <dgm:prSet presAssocID="{7C8D3E03-27EA-4270-B173-DC18297C4004}" presName="BalanceSpacing" presStyleCnt="0"/>
      <dgm:spPr/>
    </dgm:pt>
    <dgm:pt modelId="{C67258F3-AA30-4136-86B6-45D5B592E2BA}" type="pres">
      <dgm:prSet presAssocID="{7C8D3E03-27EA-4270-B173-DC18297C4004}" presName="BalanceSpacing1" presStyleCnt="0"/>
      <dgm:spPr/>
    </dgm:pt>
    <dgm:pt modelId="{0E505C42-B09E-4D63-92BF-25025BD5D32D}" type="pres">
      <dgm:prSet presAssocID="{08FE77AF-2360-43CC-8F7A-EDDC6A62E960}" presName="Accent1Text" presStyleLbl="node1" presStyleIdx="5" presStyleCnt="10"/>
      <dgm:spPr/>
      <dgm:t>
        <a:bodyPr/>
        <a:lstStyle/>
        <a:p>
          <a:endParaRPr lang="es-EC"/>
        </a:p>
      </dgm:t>
    </dgm:pt>
    <dgm:pt modelId="{514E2C0A-E746-41B1-BA73-378A18C0038E}" type="pres">
      <dgm:prSet presAssocID="{08FE77AF-2360-43CC-8F7A-EDDC6A62E960}" presName="spaceBetweenRectangles" presStyleCnt="0"/>
      <dgm:spPr/>
    </dgm:pt>
    <dgm:pt modelId="{A6868DD7-2181-4FEE-93FC-F673E3EBFB81}" type="pres">
      <dgm:prSet presAssocID="{5CFD816A-84EE-44F4-B538-AE2C68A04389}" presName="composite" presStyleCnt="0"/>
      <dgm:spPr/>
    </dgm:pt>
    <dgm:pt modelId="{0670E87E-6C61-4A47-9749-D638D38E9E9F}" type="pres">
      <dgm:prSet presAssocID="{5CFD816A-84EE-44F4-B538-AE2C68A04389}" presName="Parent1" presStyleLbl="node1" presStyleIdx="6" presStyleCnt="10" custLinFactX="59205" custLinFactNeighborX="100000" custLinFactNeighborY="-81619">
        <dgm:presLayoutVars>
          <dgm:chMax val="1"/>
          <dgm:chPref val="1"/>
          <dgm:bulletEnabled val="1"/>
        </dgm:presLayoutVars>
      </dgm:prSet>
      <dgm:spPr/>
      <dgm:t>
        <a:bodyPr/>
        <a:lstStyle/>
        <a:p>
          <a:endParaRPr lang="es-EC"/>
        </a:p>
      </dgm:t>
    </dgm:pt>
    <dgm:pt modelId="{86875AAE-AC51-4444-9E36-0EE1CF0842C8}" type="pres">
      <dgm:prSet presAssocID="{5CFD816A-84EE-44F4-B538-AE2C68A04389}" presName="Childtext1" presStyleLbl="revTx" presStyleIdx="3" presStyleCnt="5">
        <dgm:presLayoutVars>
          <dgm:chMax val="0"/>
          <dgm:chPref val="0"/>
          <dgm:bulletEnabled val="1"/>
        </dgm:presLayoutVars>
      </dgm:prSet>
      <dgm:spPr/>
    </dgm:pt>
    <dgm:pt modelId="{906565CD-4F8D-4F47-9D00-9B47BEF853B8}" type="pres">
      <dgm:prSet presAssocID="{5CFD816A-84EE-44F4-B538-AE2C68A04389}" presName="BalanceSpacing" presStyleCnt="0"/>
      <dgm:spPr/>
    </dgm:pt>
    <dgm:pt modelId="{199815F8-D32D-4838-898E-F1E0A74BD228}" type="pres">
      <dgm:prSet presAssocID="{5CFD816A-84EE-44F4-B538-AE2C68A04389}" presName="BalanceSpacing1" presStyleCnt="0"/>
      <dgm:spPr/>
    </dgm:pt>
    <dgm:pt modelId="{1FF671D2-FCA9-4B3E-823F-35C96A355DF0}" type="pres">
      <dgm:prSet presAssocID="{5667D1A7-3264-4507-926B-F74ADD430E9C}" presName="Accent1Text" presStyleLbl="node1" presStyleIdx="7" presStyleCnt="10" custLinFactX="-100000" custLinFactY="-67306" custLinFactNeighborX="-117409" custLinFactNeighborY="-100000"/>
      <dgm:spPr/>
      <dgm:t>
        <a:bodyPr/>
        <a:lstStyle/>
        <a:p>
          <a:endParaRPr lang="es-EC"/>
        </a:p>
      </dgm:t>
    </dgm:pt>
    <dgm:pt modelId="{90751959-6ABD-4986-8D1C-273D36FDFCEC}" type="pres">
      <dgm:prSet presAssocID="{5667D1A7-3264-4507-926B-F74ADD430E9C}" presName="spaceBetweenRectangles" presStyleCnt="0"/>
      <dgm:spPr/>
    </dgm:pt>
    <dgm:pt modelId="{8070F3E5-5BEE-42AF-A65F-1B22CDCF42FA}" type="pres">
      <dgm:prSet presAssocID="{1DBD6509-1D91-4614-B668-FA42129FECCB}" presName="composite" presStyleCnt="0"/>
      <dgm:spPr/>
    </dgm:pt>
    <dgm:pt modelId="{02035788-3E60-459D-BB7A-C2D51C452BE5}" type="pres">
      <dgm:prSet presAssocID="{1DBD6509-1D91-4614-B668-FA42129FECCB}" presName="Parent1" presStyleLbl="node1" presStyleIdx="8" presStyleCnt="10" custLinFactX="4998" custLinFactY="-137874" custLinFactNeighborX="100000" custLinFactNeighborY="-200000">
        <dgm:presLayoutVars>
          <dgm:chMax val="1"/>
          <dgm:chPref val="1"/>
          <dgm:bulletEnabled val="1"/>
        </dgm:presLayoutVars>
      </dgm:prSet>
      <dgm:spPr/>
      <dgm:t>
        <a:bodyPr/>
        <a:lstStyle/>
        <a:p>
          <a:endParaRPr lang="es-EC"/>
        </a:p>
      </dgm:t>
    </dgm:pt>
    <dgm:pt modelId="{8FB1278E-60B7-4B39-AAF2-74BB29E00A9B}" type="pres">
      <dgm:prSet presAssocID="{1DBD6509-1D91-4614-B668-FA42129FECCB}" presName="Childtext1" presStyleLbl="revTx" presStyleIdx="4" presStyleCnt="5">
        <dgm:presLayoutVars>
          <dgm:chMax val="0"/>
          <dgm:chPref val="0"/>
          <dgm:bulletEnabled val="1"/>
        </dgm:presLayoutVars>
      </dgm:prSet>
      <dgm:spPr/>
      <dgm:t>
        <a:bodyPr/>
        <a:lstStyle/>
        <a:p>
          <a:endParaRPr lang="es-MX"/>
        </a:p>
      </dgm:t>
    </dgm:pt>
    <dgm:pt modelId="{70B9E3CC-0735-4112-8331-B5FDC84F3DCC}" type="pres">
      <dgm:prSet presAssocID="{1DBD6509-1D91-4614-B668-FA42129FECCB}" presName="BalanceSpacing" presStyleCnt="0"/>
      <dgm:spPr/>
    </dgm:pt>
    <dgm:pt modelId="{A7BCEE28-4C18-4180-85B3-EB8D5CF55923}" type="pres">
      <dgm:prSet presAssocID="{1DBD6509-1D91-4614-B668-FA42129FECCB}" presName="BalanceSpacing1" presStyleCnt="0"/>
      <dgm:spPr/>
    </dgm:pt>
    <dgm:pt modelId="{58F0E68F-8656-479D-8AF8-BBC43A873372}" type="pres">
      <dgm:prSet presAssocID="{1395C11F-29AB-45E6-8BF6-22DD5D12BEB6}" presName="Accent1Text" presStyleLbl="node1" presStyleIdx="9" presStyleCnt="10" custLinFactX="100000" custLinFactY="-100000" custLinFactNeighborX="166721" custLinFactNeighborY="-152187"/>
      <dgm:spPr/>
      <dgm:t>
        <a:bodyPr/>
        <a:lstStyle/>
        <a:p>
          <a:endParaRPr lang="es-EC"/>
        </a:p>
      </dgm:t>
    </dgm:pt>
  </dgm:ptLst>
  <dgm:cxnLst>
    <dgm:cxn modelId="{4D6840A3-41B1-4FBB-92A1-F3369AF89067}" type="presOf" srcId="{35A2E6F9-C6F6-463A-A5A3-36C2C849A365}" destId="{D8687C63-9180-4CE0-8A4A-4D3C4C796173}" srcOrd="0" destOrd="0" presId="urn:microsoft.com/office/officeart/2008/layout/AlternatingHexagons"/>
    <dgm:cxn modelId="{7D1DDD2B-9180-44E9-B050-DCEA19CB4EAA}" type="presOf" srcId="{1DBD6509-1D91-4614-B668-FA42129FECCB}" destId="{02035788-3E60-459D-BB7A-C2D51C452BE5}" srcOrd="0" destOrd="0" presId="urn:microsoft.com/office/officeart/2008/layout/AlternatingHexagons"/>
    <dgm:cxn modelId="{C131A2BD-6A53-43F5-A158-379F695DE0BA}" type="presOf" srcId="{08FE77AF-2360-43CC-8F7A-EDDC6A62E960}" destId="{0E505C42-B09E-4D63-92BF-25025BD5D32D}" srcOrd="0" destOrd="0" presId="urn:microsoft.com/office/officeart/2008/layout/AlternatingHexagons"/>
    <dgm:cxn modelId="{32A8D378-3F56-48C8-AF5E-CBD2BFA94F27}" srcId="{27BD8F15-19AA-4CBE-B946-206BFF539909}" destId="{00C9E6AE-CC6B-4745-80E0-319B717CFFAE}" srcOrd="0" destOrd="0" parTransId="{1635446D-68A6-43CC-9B01-BA0143C49B8D}" sibTransId="{4649C6AC-DE55-4957-A464-77135F2FFD8D}"/>
    <dgm:cxn modelId="{883F43AE-B7F4-4603-9D30-6DEC226F1709}" type="presOf" srcId="{5667D1A7-3264-4507-926B-F74ADD430E9C}" destId="{1FF671D2-FCA9-4B3E-823F-35C96A355DF0}" srcOrd="0" destOrd="0" presId="urn:microsoft.com/office/officeart/2008/layout/AlternatingHexagons"/>
    <dgm:cxn modelId="{E1A6ED77-CDB1-4F59-9439-5D4E7334613D}" type="presOf" srcId="{27BD8F15-19AA-4CBE-B946-206BFF539909}" destId="{F7677BC6-2B87-429E-9D69-2D392AA172FC}" srcOrd="0" destOrd="0" presId="urn:microsoft.com/office/officeart/2008/layout/AlternatingHexagons"/>
    <dgm:cxn modelId="{EEBD94F7-BC52-4747-ABD2-49C842EDAF88}" srcId="{27BD8F15-19AA-4CBE-B946-206BFF539909}" destId="{5CFD816A-84EE-44F4-B538-AE2C68A04389}" srcOrd="3" destOrd="0" parTransId="{CA234272-75E6-4535-9CB6-6C14721F034F}" sibTransId="{5667D1A7-3264-4507-926B-F74ADD430E9C}"/>
    <dgm:cxn modelId="{B69A7E7B-9756-4233-A42D-E22EE582718C}" srcId="{27BD8F15-19AA-4CBE-B946-206BFF539909}" destId="{7C8D3E03-27EA-4270-B173-DC18297C4004}" srcOrd="2" destOrd="0" parTransId="{45D22BBE-A74F-48BC-ABD0-B10BDD84BE30}" sibTransId="{08FE77AF-2360-43CC-8F7A-EDDC6A62E960}"/>
    <dgm:cxn modelId="{CC0FD272-9335-4E5A-B424-B72028DE9D2F}" srcId="{27BD8F15-19AA-4CBE-B946-206BFF539909}" destId="{35A2E6F9-C6F6-463A-A5A3-36C2C849A365}" srcOrd="1" destOrd="0" parTransId="{99104DC4-BC10-436D-AC91-04A648640AA0}" sibTransId="{304F57AF-AA11-4EA7-92A4-1A1E2D1EBBA6}"/>
    <dgm:cxn modelId="{8F593F93-88D3-41EE-8D6E-A4ED6FA49B96}" srcId="{27BD8F15-19AA-4CBE-B946-206BFF539909}" destId="{1DBD6509-1D91-4614-B668-FA42129FECCB}" srcOrd="4" destOrd="0" parTransId="{99BF551C-6710-4E29-85EA-D15BC9260908}" sibTransId="{1395C11F-29AB-45E6-8BF6-22DD5D12BEB6}"/>
    <dgm:cxn modelId="{05C0ACCE-A320-4E66-A0C0-804CEBFD5BCF}" type="presOf" srcId="{5CFD816A-84EE-44F4-B538-AE2C68A04389}" destId="{0670E87E-6C61-4A47-9749-D638D38E9E9F}" srcOrd="0" destOrd="0" presId="urn:microsoft.com/office/officeart/2008/layout/AlternatingHexagons"/>
    <dgm:cxn modelId="{171163F2-DC57-4A19-AB5E-E0E73251CEC1}" type="presOf" srcId="{00C9E6AE-CC6B-4745-80E0-319B717CFFAE}" destId="{BAF0C3A7-649B-4193-B6A5-D9E9F49C0C43}" srcOrd="0" destOrd="0" presId="urn:microsoft.com/office/officeart/2008/layout/AlternatingHexagons"/>
    <dgm:cxn modelId="{366E6425-84DE-4035-A907-9EB9D87E168B}" type="presOf" srcId="{4649C6AC-DE55-4957-A464-77135F2FFD8D}" destId="{582C74C3-BD3E-4D8D-9394-68AFD894408A}" srcOrd="0" destOrd="0" presId="urn:microsoft.com/office/officeart/2008/layout/AlternatingHexagons"/>
    <dgm:cxn modelId="{EEA71497-F308-4757-BB97-B5D2C6EDF5C3}" type="presOf" srcId="{7C8D3E03-27EA-4270-B173-DC18297C4004}" destId="{F94BA67F-626F-4896-A174-467CFA695484}" srcOrd="0" destOrd="0" presId="urn:microsoft.com/office/officeart/2008/layout/AlternatingHexagons"/>
    <dgm:cxn modelId="{20487510-52EE-4C25-BFBA-FF84BF86ECA2}" type="presOf" srcId="{1395C11F-29AB-45E6-8BF6-22DD5D12BEB6}" destId="{58F0E68F-8656-479D-8AF8-BBC43A873372}" srcOrd="0" destOrd="0" presId="urn:microsoft.com/office/officeart/2008/layout/AlternatingHexagons"/>
    <dgm:cxn modelId="{951ECE2E-AE4F-4C18-A25F-EA0F2BCE153F}" type="presOf" srcId="{304F57AF-AA11-4EA7-92A4-1A1E2D1EBBA6}" destId="{0869EEB5-B179-420A-BE65-C922BCC05A5E}" srcOrd="0" destOrd="0" presId="urn:microsoft.com/office/officeart/2008/layout/AlternatingHexagons"/>
    <dgm:cxn modelId="{1E151D3E-7D0E-4838-899F-6AD6CA6482CA}" type="presParOf" srcId="{F7677BC6-2B87-429E-9D69-2D392AA172FC}" destId="{28F38F24-276B-4D71-9D6E-B29BE21465CE}" srcOrd="0" destOrd="0" presId="urn:microsoft.com/office/officeart/2008/layout/AlternatingHexagons"/>
    <dgm:cxn modelId="{EC20C292-3FF1-460E-9707-E37C721E7B48}" type="presParOf" srcId="{28F38F24-276B-4D71-9D6E-B29BE21465CE}" destId="{BAF0C3A7-649B-4193-B6A5-D9E9F49C0C43}" srcOrd="0" destOrd="0" presId="urn:microsoft.com/office/officeart/2008/layout/AlternatingHexagons"/>
    <dgm:cxn modelId="{90759380-8FA1-477F-BC16-580B00BF935C}" type="presParOf" srcId="{28F38F24-276B-4D71-9D6E-B29BE21465CE}" destId="{F6BAE042-9D8E-4E49-8230-0E63505416FB}" srcOrd="1" destOrd="0" presId="urn:microsoft.com/office/officeart/2008/layout/AlternatingHexagons"/>
    <dgm:cxn modelId="{955417A0-67A1-406E-BFA4-F48942384795}" type="presParOf" srcId="{28F38F24-276B-4D71-9D6E-B29BE21465CE}" destId="{3A75FBE8-8261-45F8-B082-5CB27F2F2A15}" srcOrd="2" destOrd="0" presId="urn:microsoft.com/office/officeart/2008/layout/AlternatingHexagons"/>
    <dgm:cxn modelId="{4180E86A-88B0-4BA3-A03F-B54411685B27}" type="presParOf" srcId="{28F38F24-276B-4D71-9D6E-B29BE21465CE}" destId="{92D4D70F-50C1-4C9A-B80D-D38182B9B32C}" srcOrd="3" destOrd="0" presId="urn:microsoft.com/office/officeart/2008/layout/AlternatingHexagons"/>
    <dgm:cxn modelId="{C9D7A6FD-AA3B-4D19-BF92-CD57356B3516}" type="presParOf" srcId="{28F38F24-276B-4D71-9D6E-B29BE21465CE}" destId="{582C74C3-BD3E-4D8D-9394-68AFD894408A}" srcOrd="4" destOrd="0" presId="urn:microsoft.com/office/officeart/2008/layout/AlternatingHexagons"/>
    <dgm:cxn modelId="{7BC18140-0197-4F52-B4AC-F29EFAF095BF}" type="presParOf" srcId="{F7677BC6-2B87-429E-9D69-2D392AA172FC}" destId="{57095609-321E-435A-97AF-CD8DDD221AAF}" srcOrd="1" destOrd="0" presId="urn:microsoft.com/office/officeart/2008/layout/AlternatingHexagons"/>
    <dgm:cxn modelId="{E514AC57-6B57-4D33-A613-E2C1583332A4}" type="presParOf" srcId="{F7677BC6-2B87-429E-9D69-2D392AA172FC}" destId="{2E2B1C16-81E4-49DB-B995-C38948DAAFC9}" srcOrd="2" destOrd="0" presId="urn:microsoft.com/office/officeart/2008/layout/AlternatingHexagons"/>
    <dgm:cxn modelId="{CDAE39CA-87F9-47AF-94D4-A9D43822F280}" type="presParOf" srcId="{2E2B1C16-81E4-49DB-B995-C38948DAAFC9}" destId="{D8687C63-9180-4CE0-8A4A-4D3C4C796173}" srcOrd="0" destOrd="0" presId="urn:microsoft.com/office/officeart/2008/layout/AlternatingHexagons"/>
    <dgm:cxn modelId="{269BD444-0643-4FE7-BB8A-7F649DE7BAC7}" type="presParOf" srcId="{2E2B1C16-81E4-49DB-B995-C38948DAAFC9}" destId="{E18D8CFE-9293-498E-B4E0-212E2C576CB5}" srcOrd="1" destOrd="0" presId="urn:microsoft.com/office/officeart/2008/layout/AlternatingHexagons"/>
    <dgm:cxn modelId="{F36318B7-A480-45EB-80DE-FB01215AC67D}" type="presParOf" srcId="{2E2B1C16-81E4-49DB-B995-C38948DAAFC9}" destId="{19501C5A-4554-4BDD-9730-52296128F56A}" srcOrd="2" destOrd="0" presId="urn:microsoft.com/office/officeart/2008/layout/AlternatingHexagons"/>
    <dgm:cxn modelId="{F47C6350-D236-469F-945D-B82A2DA64709}" type="presParOf" srcId="{2E2B1C16-81E4-49DB-B995-C38948DAAFC9}" destId="{D754B816-6733-42E6-B9E7-DD352225AEAB}" srcOrd="3" destOrd="0" presId="urn:microsoft.com/office/officeart/2008/layout/AlternatingHexagons"/>
    <dgm:cxn modelId="{A8D39297-25CC-4079-B7D3-2DC97BE1CD0E}" type="presParOf" srcId="{2E2B1C16-81E4-49DB-B995-C38948DAAFC9}" destId="{0869EEB5-B179-420A-BE65-C922BCC05A5E}" srcOrd="4" destOrd="0" presId="urn:microsoft.com/office/officeart/2008/layout/AlternatingHexagons"/>
    <dgm:cxn modelId="{2B9C9329-0E73-451D-AE33-F0E1FCCF4527}" type="presParOf" srcId="{F7677BC6-2B87-429E-9D69-2D392AA172FC}" destId="{2A2CFF13-DBE5-42CB-8C53-D71F84704FA6}" srcOrd="3" destOrd="0" presId="urn:microsoft.com/office/officeart/2008/layout/AlternatingHexagons"/>
    <dgm:cxn modelId="{3D759DA1-123F-4C69-B288-44940E5D488D}" type="presParOf" srcId="{F7677BC6-2B87-429E-9D69-2D392AA172FC}" destId="{5FF7EC73-E323-40DE-892B-F81EED60E40E}" srcOrd="4" destOrd="0" presId="urn:microsoft.com/office/officeart/2008/layout/AlternatingHexagons"/>
    <dgm:cxn modelId="{5DD30A25-9F26-45BD-908E-626BB9418FEB}" type="presParOf" srcId="{5FF7EC73-E323-40DE-892B-F81EED60E40E}" destId="{F94BA67F-626F-4896-A174-467CFA695484}" srcOrd="0" destOrd="0" presId="urn:microsoft.com/office/officeart/2008/layout/AlternatingHexagons"/>
    <dgm:cxn modelId="{BC4976CA-CC36-4CA9-A64E-E729ECCAFA72}" type="presParOf" srcId="{5FF7EC73-E323-40DE-892B-F81EED60E40E}" destId="{FA9D325B-9C76-4EB5-8B80-574ED147C6A3}" srcOrd="1" destOrd="0" presId="urn:microsoft.com/office/officeart/2008/layout/AlternatingHexagons"/>
    <dgm:cxn modelId="{D8A2AF01-28FE-46CE-A6A3-AFB882A89B5F}" type="presParOf" srcId="{5FF7EC73-E323-40DE-892B-F81EED60E40E}" destId="{5601ED90-0B42-4A6D-90D0-8949358EAD6B}" srcOrd="2" destOrd="0" presId="urn:microsoft.com/office/officeart/2008/layout/AlternatingHexagons"/>
    <dgm:cxn modelId="{F11A7523-FD5E-4255-BF7F-0AECB42296F9}" type="presParOf" srcId="{5FF7EC73-E323-40DE-892B-F81EED60E40E}" destId="{C67258F3-AA30-4136-86B6-45D5B592E2BA}" srcOrd="3" destOrd="0" presId="urn:microsoft.com/office/officeart/2008/layout/AlternatingHexagons"/>
    <dgm:cxn modelId="{7CFD54A8-AC1C-40FF-9E62-B6EBC0E39577}" type="presParOf" srcId="{5FF7EC73-E323-40DE-892B-F81EED60E40E}" destId="{0E505C42-B09E-4D63-92BF-25025BD5D32D}" srcOrd="4" destOrd="0" presId="urn:microsoft.com/office/officeart/2008/layout/AlternatingHexagons"/>
    <dgm:cxn modelId="{E4C6AC86-74E3-48A7-8604-5B0ABDC2F284}" type="presParOf" srcId="{F7677BC6-2B87-429E-9D69-2D392AA172FC}" destId="{514E2C0A-E746-41B1-BA73-378A18C0038E}" srcOrd="5" destOrd="0" presId="urn:microsoft.com/office/officeart/2008/layout/AlternatingHexagons"/>
    <dgm:cxn modelId="{8A558093-CCAD-4E95-85C9-51C6264CD6FE}" type="presParOf" srcId="{F7677BC6-2B87-429E-9D69-2D392AA172FC}" destId="{A6868DD7-2181-4FEE-93FC-F673E3EBFB81}" srcOrd="6" destOrd="0" presId="urn:microsoft.com/office/officeart/2008/layout/AlternatingHexagons"/>
    <dgm:cxn modelId="{C1D12476-D2F8-4367-8A92-6249EE6997A6}" type="presParOf" srcId="{A6868DD7-2181-4FEE-93FC-F673E3EBFB81}" destId="{0670E87E-6C61-4A47-9749-D638D38E9E9F}" srcOrd="0" destOrd="0" presId="urn:microsoft.com/office/officeart/2008/layout/AlternatingHexagons"/>
    <dgm:cxn modelId="{A6B5F8C9-8DAE-429C-B807-458040E5A43B}" type="presParOf" srcId="{A6868DD7-2181-4FEE-93FC-F673E3EBFB81}" destId="{86875AAE-AC51-4444-9E36-0EE1CF0842C8}" srcOrd="1" destOrd="0" presId="urn:microsoft.com/office/officeart/2008/layout/AlternatingHexagons"/>
    <dgm:cxn modelId="{2D8E137C-EACD-4EDA-918F-D18C9EBF74F0}" type="presParOf" srcId="{A6868DD7-2181-4FEE-93FC-F673E3EBFB81}" destId="{906565CD-4F8D-4F47-9D00-9B47BEF853B8}" srcOrd="2" destOrd="0" presId="urn:microsoft.com/office/officeart/2008/layout/AlternatingHexagons"/>
    <dgm:cxn modelId="{03C5E53B-BA13-450B-8B50-C68ADF511A13}" type="presParOf" srcId="{A6868DD7-2181-4FEE-93FC-F673E3EBFB81}" destId="{199815F8-D32D-4838-898E-F1E0A74BD228}" srcOrd="3" destOrd="0" presId="urn:microsoft.com/office/officeart/2008/layout/AlternatingHexagons"/>
    <dgm:cxn modelId="{30900F8C-FDAC-49CE-A1B6-063EAD0F6867}" type="presParOf" srcId="{A6868DD7-2181-4FEE-93FC-F673E3EBFB81}" destId="{1FF671D2-FCA9-4B3E-823F-35C96A355DF0}" srcOrd="4" destOrd="0" presId="urn:microsoft.com/office/officeart/2008/layout/AlternatingHexagons"/>
    <dgm:cxn modelId="{7FDD3734-3BEC-4C42-A558-A510DD6C32B5}" type="presParOf" srcId="{F7677BC6-2B87-429E-9D69-2D392AA172FC}" destId="{90751959-6ABD-4986-8D1C-273D36FDFCEC}" srcOrd="7" destOrd="0" presId="urn:microsoft.com/office/officeart/2008/layout/AlternatingHexagons"/>
    <dgm:cxn modelId="{E34B7AAE-6B69-4116-8D1B-EFBE1A09EEF7}" type="presParOf" srcId="{F7677BC6-2B87-429E-9D69-2D392AA172FC}" destId="{8070F3E5-5BEE-42AF-A65F-1B22CDCF42FA}" srcOrd="8" destOrd="0" presId="urn:microsoft.com/office/officeart/2008/layout/AlternatingHexagons"/>
    <dgm:cxn modelId="{7D676C2A-3C13-49CE-B19F-9B2548B88BDF}" type="presParOf" srcId="{8070F3E5-5BEE-42AF-A65F-1B22CDCF42FA}" destId="{02035788-3E60-459D-BB7A-C2D51C452BE5}" srcOrd="0" destOrd="0" presId="urn:microsoft.com/office/officeart/2008/layout/AlternatingHexagons"/>
    <dgm:cxn modelId="{34CD24F6-35D2-4DF8-8D1A-F5EB54CBFB46}" type="presParOf" srcId="{8070F3E5-5BEE-42AF-A65F-1B22CDCF42FA}" destId="{8FB1278E-60B7-4B39-AAF2-74BB29E00A9B}" srcOrd="1" destOrd="0" presId="urn:microsoft.com/office/officeart/2008/layout/AlternatingHexagons"/>
    <dgm:cxn modelId="{D0C3E4E1-8F65-48E0-8BDE-5A2BEE0F0471}" type="presParOf" srcId="{8070F3E5-5BEE-42AF-A65F-1B22CDCF42FA}" destId="{70B9E3CC-0735-4112-8331-B5FDC84F3DCC}" srcOrd="2" destOrd="0" presId="urn:microsoft.com/office/officeart/2008/layout/AlternatingHexagons"/>
    <dgm:cxn modelId="{160A130D-9382-4EB2-AE54-2D2984F497F4}" type="presParOf" srcId="{8070F3E5-5BEE-42AF-A65F-1B22CDCF42FA}" destId="{A7BCEE28-4C18-4180-85B3-EB8D5CF55923}" srcOrd="3" destOrd="0" presId="urn:microsoft.com/office/officeart/2008/layout/AlternatingHexagons"/>
    <dgm:cxn modelId="{097F3BF8-57C7-406A-9B56-0CF88AA96EF6}" type="presParOf" srcId="{8070F3E5-5BEE-42AF-A65F-1B22CDCF42FA}" destId="{58F0E68F-8656-479D-8AF8-BBC43A873372}"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FE2FA0-AD34-4B90-B7FC-7425C7EE6EAE}" type="doc">
      <dgm:prSet loTypeId="urn:microsoft.com/office/officeart/2005/8/layout/vList3" loCatId="list" qsTypeId="urn:microsoft.com/office/officeart/2005/8/quickstyle/simple1" qsCatId="simple" csTypeId="urn:microsoft.com/office/officeart/2005/8/colors/colorful3" csCatId="colorful" phldr="1"/>
      <dgm:spPr/>
    </dgm:pt>
    <dgm:pt modelId="{FA09D874-8AE0-4430-B67E-BE15EAC650C0}">
      <dgm:prSet phldrT="[Texto]"/>
      <dgm:spPr/>
      <dgm:t>
        <a:bodyPr/>
        <a:lstStyle/>
        <a:p>
          <a:r>
            <a:rPr lang="es-MX" dirty="0" smtClean="0"/>
            <a:t> Fuentes de consulta</a:t>
          </a:r>
          <a:endParaRPr lang="es-MX" dirty="0"/>
        </a:p>
      </dgm:t>
    </dgm:pt>
    <dgm:pt modelId="{F1EE5F84-CD5C-4414-8FD2-49DC246D5106}" type="parTrans" cxnId="{83C3E723-2511-45DB-B6C3-9C5A9D60543F}">
      <dgm:prSet/>
      <dgm:spPr/>
      <dgm:t>
        <a:bodyPr/>
        <a:lstStyle/>
        <a:p>
          <a:endParaRPr lang="es-MX"/>
        </a:p>
      </dgm:t>
    </dgm:pt>
    <dgm:pt modelId="{0CF2CDA9-829D-4FF6-8DA8-974671949160}" type="sibTrans" cxnId="{83C3E723-2511-45DB-B6C3-9C5A9D60543F}">
      <dgm:prSet/>
      <dgm:spPr/>
      <dgm:t>
        <a:bodyPr/>
        <a:lstStyle/>
        <a:p>
          <a:endParaRPr lang="es-MX"/>
        </a:p>
      </dgm:t>
    </dgm:pt>
    <dgm:pt modelId="{80325853-7945-47B2-8568-31C2E7FE51B3}">
      <dgm:prSet phldrT="[Texto]"/>
      <dgm:spPr/>
      <dgm:t>
        <a:bodyPr/>
        <a:lstStyle/>
        <a:p>
          <a:r>
            <a:rPr lang="es-MX" dirty="0" smtClean="0"/>
            <a:t>Sugerir nuevos métodos </a:t>
          </a:r>
          <a:endParaRPr lang="es-MX" dirty="0"/>
        </a:p>
      </dgm:t>
    </dgm:pt>
    <dgm:pt modelId="{9B7A6803-C256-4B62-B635-2ACD1A76104E}" type="parTrans" cxnId="{36972FC0-2F25-43C3-9B77-F20E493CC666}">
      <dgm:prSet/>
      <dgm:spPr/>
      <dgm:t>
        <a:bodyPr/>
        <a:lstStyle/>
        <a:p>
          <a:endParaRPr lang="es-MX"/>
        </a:p>
      </dgm:t>
    </dgm:pt>
    <dgm:pt modelId="{E149823A-37B9-4EFD-8A7A-23AC004E764B}" type="sibTrans" cxnId="{36972FC0-2F25-43C3-9B77-F20E493CC666}">
      <dgm:prSet/>
      <dgm:spPr/>
      <dgm:t>
        <a:bodyPr/>
        <a:lstStyle/>
        <a:p>
          <a:endParaRPr lang="es-MX"/>
        </a:p>
      </dgm:t>
    </dgm:pt>
    <dgm:pt modelId="{77CC86D3-8220-4076-BC8A-FC9820FD483E}">
      <dgm:prSet phldrT="[Texto]"/>
      <dgm:spPr/>
      <dgm:t>
        <a:bodyPr/>
        <a:lstStyle/>
        <a:p>
          <a:r>
            <a:rPr lang="es-ES" dirty="0" smtClean="0"/>
            <a:t> Falta de práctica de actividades cerebrales</a:t>
          </a:r>
          <a:endParaRPr lang="es-MX" dirty="0"/>
        </a:p>
      </dgm:t>
    </dgm:pt>
    <dgm:pt modelId="{AF6700D4-B448-44AF-937B-715920B14AD0}" type="parTrans" cxnId="{4EA6A5FA-26D2-4339-B619-91848A1C36A8}">
      <dgm:prSet/>
      <dgm:spPr/>
      <dgm:t>
        <a:bodyPr/>
        <a:lstStyle/>
        <a:p>
          <a:endParaRPr lang="es-MX"/>
        </a:p>
      </dgm:t>
    </dgm:pt>
    <dgm:pt modelId="{58D04630-724F-4DB8-87D3-507BB5ABEA8D}" type="sibTrans" cxnId="{4EA6A5FA-26D2-4339-B619-91848A1C36A8}">
      <dgm:prSet/>
      <dgm:spPr/>
      <dgm:t>
        <a:bodyPr/>
        <a:lstStyle/>
        <a:p>
          <a:endParaRPr lang="es-MX"/>
        </a:p>
      </dgm:t>
    </dgm:pt>
    <dgm:pt modelId="{DDB9845F-0FBF-4404-AB81-8CEA05AF78D4}">
      <dgm:prSet phldrT="[Texto]"/>
      <dgm:spPr/>
      <dgm:t>
        <a:bodyPr/>
        <a:lstStyle/>
        <a:p>
          <a:r>
            <a:rPr lang="es-ES" dirty="0" smtClean="0"/>
            <a:t>Nuevos estándares intelectuales universales </a:t>
          </a:r>
          <a:endParaRPr lang="es-MX" dirty="0"/>
        </a:p>
      </dgm:t>
    </dgm:pt>
    <dgm:pt modelId="{632B0D18-6194-48FB-9C46-671E396F3575}" type="parTrans" cxnId="{43B4ECF1-B556-4598-957B-E6E8F268BBAE}">
      <dgm:prSet/>
      <dgm:spPr/>
      <dgm:t>
        <a:bodyPr/>
        <a:lstStyle/>
        <a:p>
          <a:endParaRPr lang="es-MX"/>
        </a:p>
      </dgm:t>
    </dgm:pt>
    <dgm:pt modelId="{87FCCB8F-E6C5-4463-8EEA-17F42F45B468}" type="sibTrans" cxnId="{43B4ECF1-B556-4598-957B-E6E8F268BBAE}">
      <dgm:prSet/>
      <dgm:spPr/>
      <dgm:t>
        <a:bodyPr/>
        <a:lstStyle/>
        <a:p>
          <a:endParaRPr lang="es-MX"/>
        </a:p>
      </dgm:t>
    </dgm:pt>
    <dgm:pt modelId="{B01C3E19-E915-46B7-9B15-5DB4B264D43B}">
      <dgm:prSet phldrT="[Texto]"/>
      <dgm:spPr/>
      <dgm:t>
        <a:bodyPr/>
        <a:lstStyle/>
        <a:p>
          <a:r>
            <a:rPr lang="es-ES" dirty="0" smtClean="0"/>
            <a:t>Aplicar técnicas en los cadetes</a:t>
          </a:r>
          <a:endParaRPr lang="es-MX" dirty="0"/>
        </a:p>
      </dgm:t>
    </dgm:pt>
    <dgm:pt modelId="{65B405F2-F2CE-48F5-B00F-DC11A1E8DB76}" type="parTrans" cxnId="{2B371ECD-28EF-495E-A300-4515E0B30A93}">
      <dgm:prSet/>
      <dgm:spPr/>
      <dgm:t>
        <a:bodyPr/>
        <a:lstStyle/>
        <a:p>
          <a:endParaRPr lang="es-MX"/>
        </a:p>
      </dgm:t>
    </dgm:pt>
    <dgm:pt modelId="{62918D26-1294-4243-BE37-8CC9206664DF}" type="sibTrans" cxnId="{2B371ECD-28EF-495E-A300-4515E0B30A93}">
      <dgm:prSet/>
      <dgm:spPr/>
      <dgm:t>
        <a:bodyPr/>
        <a:lstStyle/>
        <a:p>
          <a:endParaRPr lang="es-MX"/>
        </a:p>
      </dgm:t>
    </dgm:pt>
    <dgm:pt modelId="{85B4769C-1262-4B75-82B9-66C2E655A46D}">
      <dgm:prSet phldrT="[Texto]"/>
      <dgm:spPr/>
      <dgm:t>
        <a:bodyPr/>
        <a:lstStyle/>
        <a:p>
          <a:r>
            <a:rPr lang="es-ES" dirty="0" smtClean="0"/>
            <a:t>Trabajar más las áreas del cerebro </a:t>
          </a:r>
          <a:endParaRPr lang="es-MX" dirty="0"/>
        </a:p>
      </dgm:t>
    </dgm:pt>
    <dgm:pt modelId="{AEEAB26F-5175-4014-8347-BB644BD69D87}" type="parTrans" cxnId="{66CD25B4-0055-4FFD-930E-5DC678B06DD6}">
      <dgm:prSet/>
      <dgm:spPr/>
      <dgm:t>
        <a:bodyPr/>
        <a:lstStyle/>
        <a:p>
          <a:endParaRPr lang="es-MX"/>
        </a:p>
      </dgm:t>
    </dgm:pt>
    <dgm:pt modelId="{81B8D673-C8A6-43DB-A873-B0E87CFBC500}" type="sibTrans" cxnId="{66CD25B4-0055-4FFD-930E-5DC678B06DD6}">
      <dgm:prSet/>
      <dgm:spPr/>
      <dgm:t>
        <a:bodyPr/>
        <a:lstStyle/>
        <a:p>
          <a:endParaRPr lang="es-MX"/>
        </a:p>
      </dgm:t>
    </dgm:pt>
    <dgm:pt modelId="{B57D1DAE-93E7-47DE-89EC-8AF3734DB6B3}">
      <dgm:prSet phldrT="[Texto]"/>
      <dgm:spPr/>
      <dgm:t>
        <a:bodyPr/>
        <a:lstStyle/>
        <a:p>
          <a:r>
            <a:rPr lang="es-ES" dirty="0" smtClean="0"/>
            <a:t>aplicar métodos de enseñanza muy novedosos</a:t>
          </a:r>
          <a:endParaRPr lang="es-MX" dirty="0"/>
        </a:p>
      </dgm:t>
    </dgm:pt>
    <dgm:pt modelId="{1402D064-60BA-4AA1-A122-C06DE97C3C17}" type="parTrans" cxnId="{7233F69D-772D-4EAF-9D40-8F8EE320D508}">
      <dgm:prSet/>
      <dgm:spPr/>
      <dgm:t>
        <a:bodyPr/>
        <a:lstStyle/>
        <a:p>
          <a:endParaRPr lang="es-MX"/>
        </a:p>
      </dgm:t>
    </dgm:pt>
    <dgm:pt modelId="{ED1033C7-A4EB-4F62-9A40-DC573030A9EB}" type="sibTrans" cxnId="{7233F69D-772D-4EAF-9D40-8F8EE320D508}">
      <dgm:prSet/>
      <dgm:spPr/>
      <dgm:t>
        <a:bodyPr/>
        <a:lstStyle/>
        <a:p>
          <a:endParaRPr lang="es-MX"/>
        </a:p>
      </dgm:t>
    </dgm:pt>
    <dgm:pt modelId="{8025C303-BAA3-47A6-96C1-F3B3DA06D1B2}" type="pres">
      <dgm:prSet presAssocID="{2BFE2FA0-AD34-4B90-B7FC-7425C7EE6EAE}" presName="linearFlow" presStyleCnt="0">
        <dgm:presLayoutVars>
          <dgm:dir/>
          <dgm:resizeHandles val="exact"/>
        </dgm:presLayoutVars>
      </dgm:prSet>
      <dgm:spPr/>
    </dgm:pt>
    <dgm:pt modelId="{2F5E24ED-757D-4B95-8140-9049D0806366}" type="pres">
      <dgm:prSet presAssocID="{FA09D874-8AE0-4430-B67E-BE15EAC650C0}" presName="composite" presStyleCnt="0"/>
      <dgm:spPr/>
    </dgm:pt>
    <dgm:pt modelId="{F7A75578-BA11-494A-84B0-B48770642762}" type="pres">
      <dgm:prSet presAssocID="{FA09D874-8AE0-4430-B67E-BE15EAC650C0}" presName="imgShp" presStyleLbl="fgImgPlace1" presStyleIdx="0" presStyleCnt="7"/>
      <dgm:spPr>
        <a:blipFill rotWithShape="1">
          <a:blip xmlns:r="http://schemas.openxmlformats.org/officeDocument/2006/relationships" r:embed="rId1"/>
          <a:stretch>
            <a:fillRect/>
          </a:stretch>
        </a:blipFill>
      </dgm:spPr>
    </dgm:pt>
    <dgm:pt modelId="{F842F742-8BAA-4A4A-9167-892AAF552FD6}" type="pres">
      <dgm:prSet presAssocID="{FA09D874-8AE0-4430-B67E-BE15EAC650C0}" presName="txShp" presStyleLbl="node1" presStyleIdx="0" presStyleCnt="7">
        <dgm:presLayoutVars>
          <dgm:bulletEnabled val="1"/>
        </dgm:presLayoutVars>
      </dgm:prSet>
      <dgm:spPr/>
      <dgm:t>
        <a:bodyPr/>
        <a:lstStyle/>
        <a:p>
          <a:endParaRPr lang="es-MX"/>
        </a:p>
      </dgm:t>
    </dgm:pt>
    <dgm:pt modelId="{49EEFF7A-85E5-4F4C-A425-517F675F613F}" type="pres">
      <dgm:prSet presAssocID="{0CF2CDA9-829D-4FF6-8DA8-974671949160}" presName="spacing" presStyleCnt="0"/>
      <dgm:spPr/>
    </dgm:pt>
    <dgm:pt modelId="{D1F3062E-35C9-4A6D-BC3A-517648020BEE}" type="pres">
      <dgm:prSet presAssocID="{80325853-7945-47B2-8568-31C2E7FE51B3}" presName="composite" presStyleCnt="0"/>
      <dgm:spPr/>
    </dgm:pt>
    <dgm:pt modelId="{711803C3-A087-4963-B989-26632B74C018}" type="pres">
      <dgm:prSet presAssocID="{80325853-7945-47B2-8568-31C2E7FE51B3}" presName="imgShp" presStyleLbl="fgImgPlace1" presStyleIdx="1" presStyleCnt="7"/>
      <dgm:spPr>
        <a:blipFill rotWithShape="1">
          <a:blip xmlns:r="http://schemas.openxmlformats.org/officeDocument/2006/relationships" r:embed="rId2"/>
          <a:stretch>
            <a:fillRect/>
          </a:stretch>
        </a:blipFill>
      </dgm:spPr>
      <dgm:t>
        <a:bodyPr/>
        <a:lstStyle/>
        <a:p>
          <a:endParaRPr lang="es-MX"/>
        </a:p>
      </dgm:t>
    </dgm:pt>
    <dgm:pt modelId="{539ED592-8925-4549-8F24-FCD405413947}" type="pres">
      <dgm:prSet presAssocID="{80325853-7945-47B2-8568-31C2E7FE51B3}" presName="txShp" presStyleLbl="node1" presStyleIdx="1" presStyleCnt="7">
        <dgm:presLayoutVars>
          <dgm:bulletEnabled val="1"/>
        </dgm:presLayoutVars>
      </dgm:prSet>
      <dgm:spPr/>
      <dgm:t>
        <a:bodyPr/>
        <a:lstStyle/>
        <a:p>
          <a:endParaRPr lang="es-MX"/>
        </a:p>
      </dgm:t>
    </dgm:pt>
    <dgm:pt modelId="{3598CE80-CD63-4B8D-B3D5-3098D7B416AF}" type="pres">
      <dgm:prSet presAssocID="{E149823A-37B9-4EFD-8A7A-23AC004E764B}" presName="spacing" presStyleCnt="0"/>
      <dgm:spPr/>
    </dgm:pt>
    <dgm:pt modelId="{66B7731C-3455-449C-AB74-DF73FEF2B0CB}" type="pres">
      <dgm:prSet presAssocID="{77CC86D3-8220-4076-BC8A-FC9820FD483E}" presName="composite" presStyleCnt="0"/>
      <dgm:spPr/>
    </dgm:pt>
    <dgm:pt modelId="{7BA45994-44F2-4056-AB8D-83CED4A3B723}" type="pres">
      <dgm:prSet presAssocID="{77CC86D3-8220-4076-BC8A-FC9820FD483E}" presName="imgShp" presStyleLbl="fgImgPlace1" presStyleIdx="2" presStyleCnt="7"/>
      <dgm:spPr>
        <a:blipFill rotWithShape="1">
          <a:blip xmlns:r="http://schemas.openxmlformats.org/officeDocument/2006/relationships" r:embed="rId3"/>
          <a:stretch>
            <a:fillRect/>
          </a:stretch>
        </a:blipFill>
      </dgm:spPr>
      <dgm:t>
        <a:bodyPr/>
        <a:lstStyle/>
        <a:p>
          <a:endParaRPr lang="es-MX"/>
        </a:p>
      </dgm:t>
    </dgm:pt>
    <dgm:pt modelId="{67429B22-BABF-418E-9A8E-E733E249A900}" type="pres">
      <dgm:prSet presAssocID="{77CC86D3-8220-4076-BC8A-FC9820FD483E}" presName="txShp" presStyleLbl="node1" presStyleIdx="2" presStyleCnt="7">
        <dgm:presLayoutVars>
          <dgm:bulletEnabled val="1"/>
        </dgm:presLayoutVars>
      </dgm:prSet>
      <dgm:spPr/>
      <dgm:t>
        <a:bodyPr/>
        <a:lstStyle/>
        <a:p>
          <a:endParaRPr lang="es-MX"/>
        </a:p>
      </dgm:t>
    </dgm:pt>
    <dgm:pt modelId="{216299CC-2047-457F-B144-1650132F6271}" type="pres">
      <dgm:prSet presAssocID="{58D04630-724F-4DB8-87D3-507BB5ABEA8D}" presName="spacing" presStyleCnt="0"/>
      <dgm:spPr/>
    </dgm:pt>
    <dgm:pt modelId="{5BABE483-9B84-4031-AB8E-ADBBAD8A2791}" type="pres">
      <dgm:prSet presAssocID="{DDB9845F-0FBF-4404-AB81-8CEA05AF78D4}" presName="composite" presStyleCnt="0"/>
      <dgm:spPr/>
    </dgm:pt>
    <dgm:pt modelId="{3F9B9924-8520-43C2-9635-6A62BDD866F9}" type="pres">
      <dgm:prSet presAssocID="{DDB9845F-0FBF-4404-AB81-8CEA05AF78D4}" presName="imgShp" presStyleLbl="fgImgPlace1" presStyleIdx="3" presStyleCnt="7"/>
      <dgm:spPr>
        <a:blipFill rotWithShape="1">
          <a:blip xmlns:r="http://schemas.openxmlformats.org/officeDocument/2006/relationships" r:embed="rId4"/>
          <a:stretch>
            <a:fillRect/>
          </a:stretch>
        </a:blipFill>
      </dgm:spPr>
      <dgm:t>
        <a:bodyPr/>
        <a:lstStyle/>
        <a:p>
          <a:endParaRPr lang="es-MX"/>
        </a:p>
      </dgm:t>
    </dgm:pt>
    <dgm:pt modelId="{2719DC70-ECBE-4C5D-9855-3A53113E084F}" type="pres">
      <dgm:prSet presAssocID="{DDB9845F-0FBF-4404-AB81-8CEA05AF78D4}" presName="txShp" presStyleLbl="node1" presStyleIdx="3" presStyleCnt="7">
        <dgm:presLayoutVars>
          <dgm:bulletEnabled val="1"/>
        </dgm:presLayoutVars>
      </dgm:prSet>
      <dgm:spPr/>
      <dgm:t>
        <a:bodyPr/>
        <a:lstStyle/>
        <a:p>
          <a:endParaRPr lang="es-MX"/>
        </a:p>
      </dgm:t>
    </dgm:pt>
    <dgm:pt modelId="{AC1BCF17-310A-4A33-AA20-85A288FFAA5A}" type="pres">
      <dgm:prSet presAssocID="{87FCCB8F-E6C5-4463-8EEA-17F42F45B468}" presName="spacing" presStyleCnt="0"/>
      <dgm:spPr/>
    </dgm:pt>
    <dgm:pt modelId="{74056BE1-F046-4256-97AD-844FB8603784}" type="pres">
      <dgm:prSet presAssocID="{B01C3E19-E915-46B7-9B15-5DB4B264D43B}" presName="composite" presStyleCnt="0"/>
      <dgm:spPr/>
    </dgm:pt>
    <dgm:pt modelId="{1970670D-15D3-49F4-BA33-F38A4C91213F}" type="pres">
      <dgm:prSet presAssocID="{B01C3E19-E915-46B7-9B15-5DB4B264D43B}" presName="imgShp" presStyleLbl="fgImgPlace1" presStyleIdx="4" presStyleCnt="7"/>
      <dgm:spPr>
        <a:blipFill rotWithShape="1">
          <a:blip xmlns:r="http://schemas.openxmlformats.org/officeDocument/2006/relationships" r:embed="rId5"/>
          <a:stretch>
            <a:fillRect/>
          </a:stretch>
        </a:blipFill>
      </dgm:spPr>
    </dgm:pt>
    <dgm:pt modelId="{DC1B8CCD-15DF-4725-8589-851820A5B014}" type="pres">
      <dgm:prSet presAssocID="{B01C3E19-E915-46B7-9B15-5DB4B264D43B}" presName="txShp" presStyleLbl="node1" presStyleIdx="4" presStyleCnt="7">
        <dgm:presLayoutVars>
          <dgm:bulletEnabled val="1"/>
        </dgm:presLayoutVars>
      </dgm:prSet>
      <dgm:spPr/>
      <dgm:t>
        <a:bodyPr/>
        <a:lstStyle/>
        <a:p>
          <a:endParaRPr lang="es-MX"/>
        </a:p>
      </dgm:t>
    </dgm:pt>
    <dgm:pt modelId="{44FB118A-C470-4020-BF08-C6D0130C4D7C}" type="pres">
      <dgm:prSet presAssocID="{62918D26-1294-4243-BE37-8CC9206664DF}" presName="spacing" presStyleCnt="0"/>
      <dgm:spPr/>
    </dgm:pt>
    <dgm:pt modelId="{AD30BC87-91F6-4733-8364-A422CFE106DE}" type="pres">
      <dgm:prSet presAssocID="{85B4769C-1262-4B75-82B9-66C2E655A46D}" presName="composite" presStyleCnt="0"/>
      <dgm:spPr/>
    </dgm:pt>
    <dgm:pt modelId="{DC58B1C5-EE26-4C89-8B07-266C6C5049C6}" type="pres">
      <dgm:prSet presAssocID="{85B4769C-1262-4B75-82B9-66C2E655A46D}" presName="imgShp" presStyleLbl="fgImgPlace1" presStyleIdx="5" presStyleCnt="7"/>
      <dgm:spPr>
        <a:blipFill rotWithShape="1">
          <a:blip xmlns:r="http://schemas.openxmlformats.org/officeDocument/2006/relationships" r:embed="rId6"/>
          <a:stretch>
            <a:fillRect/>
          </a:stretch>
        </a:blipFill>
      </dgm:spPr>
    </dgm:pt>
    <dgm:pt modelId="{B6332AFA-D0EF-4EC2-8FF5-A35ECC1C4950}" type="pres">
      <dgm:prSet presAssocID="{85B4769C-1262-4B75-82B9-66C2E655A46D}" presName="txShp" presStyleLbl="node1" presStyleIdx="5" presStyleCnt="7">
        <dgm:presLayoutVars>
          <dgm:bulletEnabled val="1"/>
        </dgm:presLayoutVars>
      </dgm:prSet>
      <dgm:spPr/>
      <dgm:t>
        <a:bodyPr/>
        <a:lstStyle/>
        <a:p>
          <a:endParaRPr lang="es-MX"/>
        </a:p>
      </dgm:t>
    </dgm:pt>
    <dgm:pt modelId="{945CA472-F99C-48C7-ACED-8BFC6092A358}" type="pres">
      <dgm:prSet presAssocID="{81B8D673-C8A6-43DB-A873-B0E87CFBC500}" presName="spacing" presStyleCnt="0"/>
      <dgm:spPr/>
    </dgm:pt>
    <dgm:pt modelId="{D0FDD909-B591-497D-B18C-88AFA631D7AC}" type="pres">
      <dgm:prSet presAssocID="{B57D1DAE-93E7-47DE-89EC-8AF3734DB6B3}" presName="composite" presStyleCnt="0"/>
      <dgm:spPr/>
    </dgm:pt>
    <dgm:pt modelId="{3F213CC8-0DB5-4506-9682-69631097E2D2}" type="pres">
      <dgm:prSet presAssocID="{B57D1DAE-93E7-47DE-89EC-8AF3734DB6B3}" presName="imgShp" presStyleLbl="fgImgPlace1" presStyleIdx="6" presStyleCnt="7"/>
      <dgm:spPr>
        <a:blipFill rotWithShape="1">
          <a:blip xmlns:r="http://schemas.openxmlformats.org/officeDocument/2006/relationships" r:embed="rId7"/>
          <a:stretch>
            <a:fillRect/>
          </a:stretch>
        </a:blipFill>
      </dgm:spPr>
    </dgm:pt>
    <dgm:pt modelId="{921AF9B9-C303-4BC8-B607-64D6BE1E77F8}" type="pres">
      <dgm:prSet presAssocID="{B57D1DAE-93E7-47DE-89EC-8AF3734DB6B3}" presName="txShp" presStyleLbl="node1" presStyleIdx="6" presStyleCnt="7">
        <dgm:presLayoutVars>
          <dgm:bulletEnabled val="1"/>
        </dgm:presLayoutVars>
      </dgm:prSet>
      <dgm:spPr/>
      <dgm:t>
        <a:bodyPr/>
        <a:lstStyle/>
        <a:p>
          <a:endParaRPr lang="es-MX"/>
        </a:p>
      </dgm:t>
    </dgm:pt>
  </dgm:ptLst>
  <dgm:cxnLst>
    <dgm:cxn modelId="{7233F69D-772D-4EAF-9D40-8F8EE320D508}" srcId="{2BFE2FA0-AD34-4B90-B7FC-7425C7EE6EAE}" destId="{B57D1DAE-93E7-47DE-89EC-8AF3734DB6B3}" srcOrd="6" destOrd="0" parTransId="{1402D064-60BA-4AA1-A122-C06DE97C3C17}" sibTransId="{ED1033C7-A4EB-4F62-9A40-DC573030A9EB}"/>
    <dgm:cxn modelId="{A762149C-54E9-4BBF-A11B-E8EE7B71E779}" type="presOf" srcId="{80325853-7945-47B2-8568-31C2E7FE51B3}" destId="{539ED592-8925-4549-8F24-FCD405413947}" srcOrd="0" destOrd="0" presId="urn:microsoft.com/office/officeart/2005/8/layout/vList3"/>
    <dgm:cxn modelId="{FD24EE0E-545B-44B4-8BBD-3AF0EAC24497}" type="presOf" srcId="{FA09D874-8AE0-4430-B67E-BE15EAC650C0}" destId="{F842F742-8BAA-4A4A-9167-892AAF552FD6}" srcOrd="0" destOrd="0" presId="urn:microsoft.com/office/officeart/2005/8/layout/vList3"/>
    <dgm:cxn modelId="{36972FC0-2F25-43C3-9B77-F20E493CC666}" srcId="{2BFE2FA0-AD34-4B90-B7FC-7425C7EE6EAE}" destId="{80325853-7945-47B2-8568-31C2E7FE51B3}" srcOrd="1" destOrd="0" parTransId="{9B7A6803-C256-4B62-B635-2ACD1A76104E}" sibTransId="{E149823A-37B9-4EFD-8A7A-23AC004E764B}"/>
    <dgm:cxn modelId="{3C5BF0BD-83B1-466B-A801-64012B2EC329}" type="presOf" srcId="{DDB9845F-0FBF-4404-AB81-8CEA05AF78D4}" destId="{2719DC70-ECBE-4C5D-9855-3A53113E084F}" srcOrd="0" destOrd="0" presId="urn:microsoft.com/office/officeart/2005/8/layout/vList3"/>
    <dgm:cxn modelId="{BFC76309-3B94-441B-8296-52BEFAE06980}" type="presOf" srcId="{85B4769C-1262-4B75-82B9-66C2E655A46D}" destId="{B6332AFA-D0EF-4EC2-8FF5-A35ECC1C4950}" srcOrd="0" destOrd="0" presId="urn:microsoft.com/office/officeart/2005/8/layout/vList3"/>
    <dgm:cxn modelId="{43B4ECF1-B556-4598-957B-E6E8F268BBAE}" srcId="{2BFE2FA0-AD34-4B90-B7FC-7425C7EE6EAE}" destId="{DDB9845F-0FBF-4404-AB81-8CEA05AF78D4}" srcOrd="3" destOrd="0" parTransId="{632B0D18-6194-48FB-9C46-671E396F3575}" sibTransId="{87FCCB8F-E6C5-4463-8EEA-17F42F45B468}"/>
    <dgm:cxn modelId="{2B371ECD-28EF-495E-A300-4515E0B30A93}" srcId="{2BFE2FA0-AD34-4B90-B7FC-7425C7EE6EAE}" destId="{B01C3E19-E915-46B7-9B15-5DB4B264D43B}" srcOrd="4" destOrd="0" parTransId="{65B405F2-F2CE-48F5-B00F-DC11A1E8DB76}" sibTransId="{62918D26-1294-4243-BE37-8CC9206664DF}"/>
    <dgm:cxn modelId="{D1274403-1ABC-4DE6-B254-5EF30582288B}" type="presOf" srcId="{2BFE2FA0-AD34-4B90-B7FC-7425C7EE6EAE}" destId="{8025C303-BAA3-47A6-96C1-F3B3DA06D1B2}" srcOrd="0" destOrd="0" presId="urn:microsoft.com/office/officeart/2005/8/layout/vList3"/>
    <dgm:cxn modelId="{C1843859-07A7-45B1-8F4C-F0B1192AA710}" type="presOf" srcId="{B57D1DAE-93E7-47DE-89EC-8AF3734DB6B3}" destId="{921AF9B9-C303-4BC8-B607-64D6BE1E77F8}" srcOrd="0" destOrd="0" presId="urn:microsoft.com/office/officeart/2005/8/layout/vList3"/>
    <dgm:cxn modelId="{4EA6A5FA-26D2-4339-B619-91848A1C36A8}" srcId="{2BFE2FA0-AD34-4B90-B7FC-7425C7EE6EAE}" destId="{77CC86D3-8220-4076-BC8A-FC9820FD483E}" srcOrd="2" destOrd="0" parTransId="{AF6700D4-B448-44AF-937B-715920B14AD0}" sibTransId="{58D04630-724F-4DB8-87D3-507BB5ABEA8D}"/>
    <dgm:cxn modelId="{AAF2CEBA-0E6D-4111-B0D7-D7C1D9B1D76C}" type="presOf" srcId="{77CC86D3-8220-4076-BC8A-FC9820FD483E}" destId="{67429B22-BABF-418E-9A8E-E733E249A900}" srcOrd="0" destOrd="0" presId="urn:microsoft.com/office/officeart/2005/8/layout/vList3"/>
    <dgm:cxn modelId="{DCD38EC1-F998-4B8E-A3A9-32D830B226F0}" type="presOf" srcId="{B01C3E19-E915-46B7-9B15-5DB4B264D43B}" destId="{DC1B8CCD-15DF-4725-8589-851820A5B014}" srcOrd="0" destOrd="0" presId="urn:microsoft.com/office/officeart/2005/8/layout/vList3"/>
    <dgm:cxn modelId="{83C3E723-2511-45DB-B6C3-9C5A9D60543F}" srcId="{2BFE2FA0-AD34-4B90-B7FC-7425C7EE6EAE}" destId="{FA09D874-8AE0-4430-B67E-BE15EAC650C0}" srcOrd="0" destOrd="0" parTransId="{F1EE5F84-CD5C-4414-8FD2-49DC246D5106}" sibTransId="{0CF2CDA9-829D-4FF6-8DA8-974671949160}"/>
    <dgm:cxn modelId="{66CD25B4-0055-4FFD-930E-5DC678B06DD6}" srcId="{2BFE2FA0-AD34-4B90-B7FC-7425C7EE6EAE}" destId="{85B4769C-1262-4B75-82B9-66C2E655A46D}" srcOrd="5" destOrd="0" parTransId="{AEEAB26F-5175-4014-8347-BB644BD69D87}" sibTransId="{81B8D673-C8A6-43DB-A873-B0E87CFBC500}"/>
    <dgm:cxn modelId="{019026AF-1EC3-4A03-B429-31B69D1B44BB}" type="presParOf" srcId="{8025C303-BAA3-47A6-96C1-F3B3DA06D1B2}" destId="{2F5E24ED-757D-4B95-8140-9049D0806366}" srcOrd="0" destOrd="0" presId="urn:microsoft.com/office/officeart/2005/8/layout/vList3"/>
    <dgm:cxn modelId="{B6637CFE-2E8F-4EDD-B0CC-803CCBFA35CC}" type="presParOf" srcId="{2F5E24ED-757D-4B95-8140-9049D0806366}" destId="{F7A75578-BA11-494A-84B0-B48770642762}" srcOrd="0" destOrd="0" presId="urn:microsoft.com/office/officeart/2005/8/layout/vList3"/>
    <dgm:cxn modelId="{1240C8A9-6F5C-4E01-B6BA-8CAF3577324E}" type="presParOf" srcId="{2F5E24ED-757D-4B95-8140-9049D0806366}" destId="{F842F742-8BAA-4A4A-9167-892AAF552FD6}" srcOrd="1" destOrd="0" presId="urn:microsoft.com/office/officeart/2005/8/layout/vList3"/>
    <dgm:cxn modelId="{8CB5731B-E6FA-425C-A529-F49D9EA8C36F}" type="presParOf" srcId="{8025C303-BAA3-47A6-96C1-F3B3DA06D1B2}" destId="{49EEFF7A-85E5-4F4C-A425-517F675F613F}" srcOrd="1" destOrd="0" presId="urn:microsoft.com/office/officeart/2005/8/layout/vList3"/>
    <dgm:cxn modelId="{A3650743-953E-47E4-9836-1FEFA6900A4C}" type="presParOf" srcId="{8025C303-BAA3-47A6-96C1-F3B3DA06D1B2}" destId="{D1F3062E-35C9-4A6D-BC3A-517648020BEE}" srcOrd="2" destOrd="0" presId="urn:microsoft.com/office/officeart/2005/8/layout/vList3"/>
    <dgm:cxn modelId="{F4639046-8AE6-4A02-B1ED-9ECE6A4CD144}" type="presParOf" srcId="{D1F3062E-35C9-4A6D-BC3A-517648020BEE}" destId="{711803C3-A087-4963-B989-26632B74C018}" srcOrd="0" destOrd="0" presId="urn:microsoft.com/office/officeart/2005/8/layout/vList3"/>
    <dgm:cxn modelId="{C300003F-6A55-447E-9BA1-0DAB2429ED18}" type="presParOf" srcId="{D1F3062E-35C9-4A6D-BC3A-517648020BEE}" destId="{539ED592-8925-4549-8F24-FCD405413947}" srcOrd="1" destOrd="0" presId="urn:microsoft.com/office/officeart/2005/8/layout/vList3"/>
    <dgm:cxn modelId="{0832B9FB-8F45-4741-9DCE-2705C570CABD}" type="presParOf" srcId="{8025C303-BAA3-47A6-96C1-F3B3DA06D1B2}" destId="{3598CE80-CD63-4B8D-B3D5-3098D7B416AF}" srcOrd="3" destOrd="0" presId="urn:microsoft.com/office/officeart/2005/8/layout/vList3"/>
    <dgm:cxn modelId="{F53AD280-FCE4-42F9-904B-A7AF8FC5878E}" type="presParOf" srcId="{8025C303-BAA3-47A6-96C1-F3B3DA06D1B2}" destId="{66B7731C-3455-449C-AB74-DF73FEF2B0CB}" srcOrd="4" destOrd="0" presId="urn:microsoft.com/office/officeart/2005/8/layout/vList3"/>
    <dgm:cxn modelId="{8189AD94-C1DE-419D-B735-1A1ACDB6A5B8}" type="presParOf" srcId="{66B7731C-3455-449C-AB74-DF73FEF2B0CB}" destId="{7BA45994-44F2-4056-AB8D-83CED4A3B723}" srcOrd="0" destOrd="0" presId="urn:microsoft.com/office/officeart/2005/8/layout/vList3"/>
    <dgm:cxn modelId="{B0E1E127-90CB-42CB-8542-FA60D22687EE}" type="presParOf" srcId="{66B7731C-3455-449C-AB74-DF73FEF2B0CB}" destId="{67429B22-BABF-418E-9A8E-E733E249A900}" srcOrd="1" destOrd="0" presId="urn:microsoft.com/office/officeart/2005/8/layout/vList3"/>
    <dgm:cxn modelId="{214801E6-BDE0-47BF-870F-8446B07E0BCF}" type="presParOf" srcId="{8025C303-BAA3-47A6-96C1-F3B3DA06D1B2}" destId="{216299CC-2047-457F-B144-1650132F6271}" srcOrd="5" destOrd="0" presId="urn:microsoft.com/office/officeart/2005/8/layout/vList3"/>
    <dgm:cxn modelId="{6B3123B7-89D7-42D2-A698-2B41262C7A1F}" type="presParOf" srcId="{8025C303-BAA3-47A6-96C1-F3B3DA06D1B2}" destId="{5BABE483-9B84-4031-AB8E-ADBBAD8A2791}" srcOrd="6" destOrd="0" presId="urn:microsoft.com/office/officeart/2005/8/layout/vList3"/>
    <dgm:cxn modelId="{059B0537-AD45-436A-9514-567CB9734375}" type="presParOf" srcId="{5BABE483-9B84-4031-AB8E-ADBBAD8A2791}" destId="{3F9B9924-8520-43C2-9635-6A62BDD866F9}" srcOrd="0" destOrd="0" presId="urn:microsoft.com/office/officeart/2005/8/layout/vList3"/>
    <dgm:cxn modelId="{782C7C64-6136-4050-9778-04831344B613}" type="presParOf" srcId="{5BABE483-9B84-4031-AB8E-ADBBAD8A2791}" destId="{2719DC70-ECBE-4C5D-9855-3A53113E084F}" srcOrd="1" destOrd="0" presId="urn:microsoft.com/office/officeart/2005/8/layout/vList3"/>
    <dgm:cxn modelId="{DE340620-34A8-4BB3-9C9D-256D6FBE57C7}" type="presParOf" srcId="{8025C303-BAA3-47A6-96C1-F3B3DA06D1B2}" destId="{AC1BCF17-310A-4A33-AA20-85A288FFAA5A}" srcOrd="7" destOrd="0" presId="urn:microsoft.com/office/officeart/2005/8/layout/vList3"/>
    <dgm:cxn modelId="{8EF86D0B-2565-42C8-90AA-BB535AC80CF4}" type="presParOf" srcId="{8025C303-BAA3-47A6-96C1-F3B3DA06D1B2}" destId="{74056BE1-F046-4256-97AD-844FB8603784}" srcOrd="8" destOrd="0" presId="urn:microsoft.com/office/officeart/2005/8/layout/vList3"/>
    <dgm:cxn modelId="{E837E964-A2E8-44F1-8AAB-3B59542BAE10}" type="presParOf" srcId="{74056BE1-F046-4256-97AD-844FB8603784}" destId="{1970670D-15D3-49F4-BA33-F38A4C91213F}" srcOrd="0" destOrd="0" presId="urn:microsoft.com/office/officeart/2005/8/layout/vList3"/>
    <dgm:cxn modelId="{C7D96947-2320-49AB-8BE6-1C241DCF8866}" type="presParOf" srcId="{74056BE1-F046-4256-97AD-844FB8603784}" destId="{DC1B8CCD-15DF-4725-8589-851820A5B014}" srcOrd="1" destOrd="0" presId="urn:microsoft.com/office/officeart/2005/8/layout/vList3"/>
    <dgm:cxn modelId="{03B201A8-0841-41E0-A79C-68AF5055D569}" type="presParOf" srcId="{8025C303-BAA3-47A6-96C1-F3B3DA06D1B2}" destId="{44FB118A-C470-4020-BF08-C6D0130C4D7C}" srcOrd="9" destOrd="0" presId="urn:microsoft.com/office/officeart/2005/8/layout/vList3"/>
    <dgm:cxn modelId="{3954375E-7D1F-4536-BAF8-EEA65D06737A}" type="presParOf" srcId="{8025C303-BAA3-47A6-96C1-F3B3DA06D1B2}" destId="{AD30BC87-91F6-4733-8364-A422CFE106DE}" srcOrd="10" destOrd="0" presId="urn:microsoft.com/office/officeart/2005/8/layout/vList3"/>
    <dgm:cxn modelId="{22C328A0-9AF5-430A-9180-0FE63E58C979}" type="presParOf" srcId="{AD30BC87-91F6-4733-8364-A422CFE106DE}" destId="{DC58B1C5-EE26-4C89-8B07-266C6C5049C6}" srcOrd="0" destOrd="0" presId="urn:microsoft.com/office/officeart/2005/8/layout/vList3"/>
    <dgm:cxn modelId="{37DB3A10-8E81-42A3-B4EC-874CEE5BFFE8}" type="presParOf" srcId="{AD30BC87-91F6-4733-8364-A422CFE106DE}" destId="{B6332AFA-D0EF-4EC2-8FF5-A35ECC1C4950}" srcOrd="1" destOrd="0" presId="urn:microsoft.com/office/officeart/2005/8/layout/vList3"/>
    <dgm:cxn modelId="{AD129825-0089-479C-9242-FC0AA46F2063}" type="presParOf" srcId="{8025C303-BAA3-47A6-96C1-F3B3DA06D1B2}" destId="{945CA472-F99C-48C7-ACED-8BFC6092A358}" srcOrd="11" destOrd="0" presId="urn:microsoft.com/office/officeart/2005/8/layout/vList3"/>
    <dgm:cxn modelId="{B0537BEB-EDF1-4343-B43A-893A4BFB5CB5}" type="presParOf" srcId="{8025C303-BAA3-47A6-96C1-F3B3DA06D1B2}" destId="{D0FDD909-B591-497D-B18C-88AFA631D7AC}" srcOrd="12" destOrd="0" presId="urn:microsoft.com/office/officeart/2005/8/layout/vList3"/>
    <dgm:cxn modelId="{727C8702-7CF3-4F88-8D61-CB196E975DEA}" type="presParOf" srcId="{D0FDD909-B591-497D-B18C-88AFA631D7AC}" destId="{3F213CC8-0DB5-4506-9682-69631097E2D2}" srcOrd="0" destOrd="0" presId="urn:microsoft.com/office/officeart/2005/8/layout/vList3"/>
    <dgm:cxn modelId="{34982D63-64BD-467C-A732-6A604E9BE21A}" type="presParOf" srcId="{D0FDD909-B591-497D-B18C-88AFA631D7AC}" destId="{921AF9B9-C303-4BC8-B607-64D6BE1E77F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89E563A-C658-45D6-9103-A1A4DB189A3A}"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MX"/>
        </a:p>
      </dgm:t>
    </dgm:pt>
    <dgm:pt modelId="{CDC02CAA-193C-4FD0-B961-2C6E419F8270}">
      <dgm:prSet phldrT="[Texto]"/>
      <dgm:spPr>
        <a:blipFill rotWithShape="0">
          <a:blip xmlns:r="http://schemas.openxmlformats.org/officeDocument/2006/relationships" r:embed="rId1"/>
          <a:stretch>
            <a:fillRect/>
          </a:stretch>
        </a:blipFill>
      </dgm:spPr>
      <dgm:t>
        <a:bodyPr/>
        <a:lstStyle/>
        <a:p>
          <a:endParaRPr lang="es-MX" dirty="0"/>
        </a:p>
      </dgm:t>
    </dgm:pt>
    <dgm:pt modelId="{3E7219DB-F805-4628-821E-8083599F875A}" type="parTrans" cxnId="{F7AAC898-7EF2-4504-BC28-FFFEB7D31EF4}">
      <dgm:prSet/>
      <dgm:spPr/>
      <dgm:t>
        <a:bodyPr/>
        <a:lstStyle/>
        <a:p>
          <a:endParaRPr lang="es-MX"/>
        </a:p>
      </dgm:t>
    </dgm:pt>
    <dgm:pt modelId="{8D4AD8B6-F9D9-4101-994A-FBDAF6092B58}" type="sibTrans" cxnId="{F7AAC898-7EF2-4504-BC28-FFFEB7D31EF4}">
      <dgm:prSet/>
      <dgm:spPr/>
      <dgm:t>
        <a:bodyPr/>
        <a:lstStyle/>
        <a:p>
          <a:endParaRPr lang="es-MX"/>
        </a:p>
      </dgm:t>
    </dgm:pt>
    <dgm:pt modelId="{49E17D95-32F7-483D-A175-E4774726421A}">
      <dgm:prSet phldrT="[Texto]"/>
      <dgm:spPr>
        <a:blipFill rotWithShape="0">
          <a:blip xmlns:r="http://schemas.openxmlformats.org/officeDocument/2006/relationships" r:embed="rId2"/>
          <a:stretch>
            <a:fillRect/>
          </a:stretch>
        </a:blipFill>
      </dgm:spPr>
      <dgm:t>
        <a:bodyPr/>
        <a:lstStyle/>
        <a:p>
          <a:endParaRPr lang="es-MX" dirty="0"/>
        </a:p>
      </dgm:t>
    </dgm:pt>
    <dgm:pt modelId="{E47194CB-25C3-47E4-9068-79238FDFF41F}" type="parTrans" cxnId="{D10058FE-2F95-442F-935F-3BF8030D76D0}">
      <dgm:prSet/>
      <dgm:spPr/>
      <dgm:t>
        <a:bodyPr/>
        <a:lstStyle/>
        <a:p>
          <a:endParaRPr lang="es-MX"/>
        </a:p>
      </dgm:t>
    </dgm:pt>
    <dgm:pt modelId="{59E532C2-289A-412F-A2C7-7620D2048A24}" type="sibTrans" cxnId="{D10058FE-2F95-442F-935F-3BF8030D76D0}">
      <dgm:prSet/>
      <dgm:spPr/>
      <dgm:t>
        <a:bodyPr/>
        <a:lstStyle/>
        <a:p>
          <a:endParaRPr lang="es-MX"/>
        </a:p>
      </dgm:t>
    </dgm:pt>
    <dgm:pt modelId="{F1509470-69C0-4ED7-B570-1D2D46F5EF65}">
      <dgm:prSet phldrT="[Texto]"/>
      <dgm:spPr>
        <a:blipFill rotWithShape="0">
          <a:blip xmlns:r="http://schemas.openxmlformats.org/officeDocument/2006/relationships" r:embed="rId3"/>
          <a:stretch>
            <a:fillRect/>
          </a:stretch>
        </a:blipFill>
      </dgm:spPr>
      <dgm:t>
        <a:bodyPr/>
        <a:lstStyle/>
        <a:p>
          <a:endParaRPr lang="es-MX" dirty="0"/>
        </a:p>
      </dgm:t>
    </dgm:pt>
    <dgm:pt modelId="{CB66727A-FDEA-4F4A-B473-92446AC1D07C}" type="parTrans" cxnId="{3EE40A9C-A950-4A3C-9A34-DB86AE31643D}">
      <dgm:prSet/>
      <dgm:spPr/>
      <dgm:t>
        <a:bodyPr/>
        <a:lstStyle/>
        <a:p>
          <a:endParaRPr lang="es-MX"/>
        </a:p>
      </dgm:t>
    </dgm:pt>
    <dgm:pt modelId="{D898F862-4CB8-4FDE-9A6F-1C924EB9E48F}" type="sibTrans" cxnId="{3EE40A9C-A950-4A3C-9A34-DB86AE31643D}">
      <dgm:prSet/>
      <dgm:spPr/>
      <dgm:t>
        <a:bodyPr/>
        <a:lstStyle/>
        <a:p>
          <a:endParaRPr lang="es-MX"/>
        </a:p>
      </dgm:t>
    </dgm:pt>
    <dgm:pt modelId="{202499C0-33BA-4AA1-9D79-1E2367E28D05}">
      <dgm:prSet phldrT="[Texto]"/>
      <dgm:spPr>
        <a:blipFill rotWithShape="0">
          <a:blip xmlns:r="http://schemas.openxmlformats.org/officeDocument/2006/relationships" r:embed="rId4"/>
          <a:stretch>
            <a:fillRect/>
          </a:stretch>
        </a:blipFill>
      </dgm:spPr>
      <dgm:t>
        <a:bodyPr/>
        <a:lstStyle/>
        <a:p>
          <a:endParaRPr lang="es-MX" dirty="0"/>
        </a:p>
      </dgm:t>
    </dgm:pt>
    <dgm:pt modelId="{54C7ECE5-68AA-40D1-9B54-98EB1A55CC74}" type="parTrans" cxnId="{3A3DB376-BD1C-4928-A679-4E1AC236EB36}">
      <dgm:prSet/>
      <dgm:spPr/>
      <dgm:t>
        <a:bodyPr/>
        <a:lstStyle/>
        <a:p>
          <a:endParaRPr lang="es-MX"/>
        </a:p>
      </dgm:t>
    </dgm:pt>
    <dgm:pt modelId="{9C1A6050-2990-4FCE-9C3F-D5057095A57D}" type="sibTrans" cxnId="{3A3DB376-BD1C-4928-A679-4E1AC236EB36}">
      <dgm:prSet/>
      <dgm:spPr/>
      <dgm:t>
        <a:bodyPr/>
        <a:lstStyle/>
        <a:p>
          <a:endParaRPr lang="es-MX"/>
        </a:p>
      </dgm:t>
    </dgm:pt>
    <dgm:pt modelId="{C5846333-DD22-46DC-801E-415D741B9CF9}" type="pres">
      <dgm:prSet presAssocID="{F89E563A-C658-45D6-9103-A1A4DB189A3A}" presName="diagram" presStyleCnt="0">
        <dgm:presLayoutVars>
          <dgm:dir/>
          <dgm:resizeHandles val="exact"/>
        </dgm:presLayoutVars>
      </dgm:prSet>
      <dgm:spPr/>
      <dgm:t>
        <a:bodyPr/>
        <a:lstStyle/>
        <a:p>
          <a:endParaRPr lang="es-EC"/>
        </a:p>
      </dgm:t>
    </dgm:pt>
    <dgm:pt modelId="{4A9464D0-AFAA-4EFA-B25F-DA2E85D46141}" type="pres">
      <dgm:prSet presAssocID="{CDC02CAA-193C-4FD0-B961-2C6E419F8270}" presName="node" presStyleLbl="node1" presStyleIdx="0" presStyleCnt="4">
        <dgm:presLayoutVars>
          <dgm:bulletEnabled val="1"/>
        </dgm:presLayoutVars>
      </dgm:prSet>
      <dgm:spPr/>
      <dgm:t>
        <a:bodyPr/>
        <a:lstStyle/>
        <a:p>
          <a:endParaRPr lang="es-MX"/>
        </a:p>
      </dgm:t>
    </dgm:pt>
    <dgm:pt modelId="{230BA33E-3110-4F60-AEF3-F86D3D4AEE87}" type="pres">
      <dgm:prSet presAssocID="{8D4AD8B6-F9D9-4101-994A-FBDAF6092B58}" presName="sibTrans" presStyleCnt="0"/>
      <dgm:spPr/>
    </dgm:pt>
    <dgm:pt modelId="{1F2F5B0D-2367-43E2-A0FA-8DB360FC49AE}" type="pres">
      <dgm:prSet presAssocID="{49E17D95-32F7-483D-A175-E4774726421A}" presName="node" presStyleLbl="node1" presStyleIdx="1" presStyleCnt="4">
        <dgm:presLayoutVars>
          <dgm:bulletEnabled val="1"/>
        </dgm:presLayoutVars>
      </dgm:prSet>
      <dgm:spPr/>
      <dgm:t>
        <a:bodyPr/>
        <a:lstStyle/>
        <a:p>
          <a:endParaRPr lang="es-MX"/>
        </a:p>
      </dgm:t>
    </dgm:pt>
    <dgm:pt modelId="{EAD98A78-8B78-4187-BCE2-08DBCEC589D1}" type="pres">
      <dgm:prSet presAssocID="{59E532C2-289A-412F-A2C7-7620D2048A24}" presName="sibTrans" presStyleCnt="0"/>
      <dgm:spPr/>
    </dgm:pt>
    <dgm:pt modelId="{0439F322-4960-4F83-B695-69768C186752}" type="pres">
      <dgm:prSet presAssocID="{F1509470-69C0-4ED7-B570-1D2D46F5EF65}" presName="node" presStyleLbl="node1" presStyleIdx="2" presStyleCnt="4">
        <dgm:presLayoutVars>
          <dgm:bulletEnabled val="1"/>
        </dgm:presLayoutVars>
      </dgm:prSet>
      <dgm:spPr/>
      <dgm:t>
        <a:bodyPr/>
        <a:lstStyle/>
        <a:p>
          <a:endParaRPr lang="es-MX"/>
        </a:p>
      </dgm:t>
    </dgm:pt>
    <dgm:pt modelId="{1687D24E-6BC7-48B4-B3A9-293A270ACCDC}" type="pres">
      <dgm:prSet presAssocID="{D898F862-4CB8-4FDE-9A6F-1C924EB9E48F}" presName="sibTrans" presStyleCnt="0"/>
      <dgm:spPr/>
    </dgm:pt>
    <dgm:pt modelId="{33A0FE30-5F93-425B-BD03-EC271E023653}" type="pres">
      <dgm:prSet presAssocID="{202499C0-33BA-4AA1-9D79-1E2367E28D05}" presName="node" presStyleLbl="node1" presStyleIdx="3" presStyleCnt="4">
        <dgm:presLayoutVars>
          <dgm:bulletEnabled val="1"/>
        </dgm:presLayoutVars>
      </dgm:prSet>
      <dgm:spPr/>
      <dgm:t>
        <a:bodyPr/>
        <a:lstStyle/>
        <a:p>
          <a:endParaRPr lang="es-MX"/>
        </a:p>
      </dgm:t>
    </dgm:pt>
  </dgm:ptLst>
  <dgm:cxnLst>
    <dgm:cxn modelId="{1C188507-2247-4DD0-A6C1-A44003434B85}" type="presOf" srcId="{202499C0-33BA-4AA1-9D79-1E2367E28D05}" destId="{33A0FE30-5F93-425B-BD03-EC271E023653}" srcOrd="0" destOrd="0" presId="urn:microsoft.com/office/officeart/2005/8/layout/default"/>
    <dgm:cxn modelId="{94FBB251-FF9C-4F64-9AD0-CDE4A3B47215}" type="presOf" srcId="{F1509470-69C0-4ED7-B570-1D2D46F5EF65}" destId="{0439F322-4960-4F83-B695-69768C186752}" srcOrd="0" destOrd="0" presId="urn:microsoft.com/office/officeart/2005/8/layout/default"/>
    <dgm:cxn modelId="{F7AAC898-7EF2-4504-BC28-FFFEB7D31EF4}" srcId="{F89E563A-C658-45D6-9103-A1A4DB189A3A}" destId="{CDC02CAA-193C-4FD0-B961-2C6E419F8270}" srcOrd="0" destOrd="0" parTransId="{3E7219DB-F805-4628-821E-8083599F875A}" sibTransId="{8D4AD8B6-F9D9-4101-994A-FBDAF6092B58}"/>
    <dgm:cxn modelId="{0BE10AE4-D913-474F-8DDA-48C442609F29}" type="presOf" srcId="{F89E563A-C658-45D6-9103-A1A4DB189A3A}" destId="{C5846333-DD22-46DC-801E-415D741B9CF9}" srcOrd="0" destOrd="0" presId="urn:microsoft.com/office/officeart/2005/8/layout/default"/>
    <dgm:cxn modelId="{D10058FE-2F95-442F-935F-3BF8030D76D0}" srcId="{F89E563A-C658-45D6-9103-A1A4DB189A3A}" destId="{49E17D95-32F7-483D-A175-E4774726421A}" srcOrd="1" destOrd="0" parTransId="{E47194CB-25C3-47E4-9068-79238FDFF41F}" sibTransId="{59E532C2-289A-412F-A2C7-7620D2048A24}"/>
    <dgm:cxn modelId="{98207E20-A0DD-4E74-896F-F8A478A43E7C}" type="presOf" srcId="{49E17D95-32F7-483D-A175-E4774726421A}" destId="{1F2F5B0D-2367-43E2-A0FA-8DB360FC49AE}" srcOrd="0" destOrd="0" presId="urn:microsoft.com/office/officeart/2005/8/layout/default"/>
    <dgm:cxn modelId="{3A3DB376-BD1C-4928-A679-4E1AC236EB36}" srcId="{F89E563A-C658-45D6-9103-A1A4DB189A3A}" destId="{202499C0-33BA-4AA1-9D79-1E2367E28D05}" srcOrd="3" destOrd="0" parTransId="{54C7ECE5-68AA-40D1-9B54-98EB1A55CC74}" sibTransId="{9C1A6050-2990-4FCE-9C3F-D5057095A57D}"/>
    <dgm:cxn modelId="{6F51C59F-62BF-4F7E-9125-1AE6C4E77B0A}" type="presOf" srcId="{CDC02CAA-193C-4FD0-B961-2C6E419F8270}" destId="{4A9464D0-AFAA-4EFA-B25F-DA2E85D46141}" srcOrd="0" destOrd="0" presId="urn:microsoft.com/office/officeart/2005/8/layout/default"/>
    <dgm:cxn modelId="{3EE40A9C-A950-4A3C-9A34-DB86AE31643D}" srcId="{F89E563A-C658-45D6-9103-A1A4DB189A3A}" destId="{F1509470-69C0-4ED7-B570-1D2D46F5EF65}" srcOrd="2" destOrd="0" parTransId="{CB66727A-FDEA-4F4A-B473-92446AC1D07C}" sibTransId="{D898F862-4CB8-4FDE-9A6F-1C924EB9E48F}"/>
    <dgm:cxn modelId="{541D0550-CDDE-41AE-AF0E-55F284D33E49}" type="presParOf" srcId="{C5846333-DD22-46DC-801E-415D741B9CF9}" destId="{4A9464D0-AFAA-4EFA-B25F-DA2E85D46141}" srcOrd="0" destOrd="0" presId="urn:microsoft.com/office/officeart/2005/8/layout/default"/>
    <dgm:cxn modelId="{45FD2FAA-EC55-4B59-B6E8-A1E89E7701C1}" type="presParOf" srcId="{C5846333-DD22-46DC-801E-415D741B9CF9}" destId="{230BA33E-3110-4F60-AEF3-F86D3D4AEE87}" srcOrd="1" destOrd="0" presId="urn:microsoft.com/office/officeart/2005/8/layout/default"/>
    <dgm:cxn modelId="{3C853A55-D187-4E0E-A8C5-E0AA5EEC5179}" type="presParOf" srcId="{C5846333-DD22-46DC-801E-415D741B9CF9}" destId="{1F2F5B0D-2367-43E2-A0FA-8DB360FC49AE}" srcOrd="2" destOrd="0" presId="urn:microsoft.com/office/officeart/2005/8/layout/default"/>
    <dgm:cxn modelId="{A81B1E10-4D89-4798-9C05-237A3E86D63F}" type="presParOf" srcId="{C5846333-DD22-46DC-801E-415D741B9CF9}" destId="{EAD98A78-8B78-4187-BCE2-08DBCEC589D1}" srcOrd="3" destOrd="0" presId="urn:microsoft.com/office/officeart/2005/8/layout/default"/>
    <dgm:cxn modelId="{3AAE1EBD-FCE7-4E81-BAF5-520067E914F1}" type="presParOf" srcId="{C5846333-DD22-46DC-801E-415D741B9CF9}" destId="{0439F322-4960-4F83-B695-69768C186752}" srcOrd="4" destOrd="0" presId="urn:microsoft.com/office/officeart/2005/8/layout/default"/>
    <dgm:cxn modelId="{3A46BFC0-ACD6-4C35-B6CC-637022030947}" type="presParOf" srcId="{C5846333-DD22-46DC-801E-415D741B9CF9}" destId="{1687D24E-6BC7-48B4-B3A9-293A270ACCDC}" srcOrd="5" destOrd="0" presId="urn:microsoft.com/office/officeart/2005/8/layout/default"/>
    <dgm:cxn modelId="{D6D91E09-62E2-4511-BA4A-25DB69ED28AF}" type="presParOf" srcId="{C5846333-DD22-46DC-801E-415D741B9CF9}" destId="{33A0FE30-5F93-425B-BD03-EC271E023653}" srcOrd="6" destOrd="0" presId="urn:microsoft.com/office/officeart/2005/8/layout/defaul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5E7DF5B-F0CF-4303-AF4B-DB1FE1D1BE58}" type="doc">
      <dgm:prSet loTypeId="urn:microsoft.com/office/officeart/2005/8/layout/radial6" loCatId="cycle" qsTypeId="urn:microsoft.com/office/officeart/2005/8/quickstyle/simple5" qsCatId="simple" csTypeId="urn:microsoft.com/office/officeart/2005/8/colors/colorful3" csCatId="colorful" phldr="1"/>
      <dgm:spPr/>
      <dgm:t>
        <a:bodyPr/>
        <a:lstStyle/>
        <a:p>
          <a:endParaRPr lang="es-MX"/>
        </a:p>
      </dgm:t>
    </dgm:pt>
    <dgm:pt modelId="{E1D9C4CA-B6D0-4D34-A281-C775B741AADF}">
      <dgm:prSet phldrT="[Texto]"/>
      <dgm:spPr/>
      <dgm:t>
        <a:bodyPr/>
        <a:lstStyle/>
        <a:p>
          <a:r>
            <a:rPr lang="es-MX" dirty="0" smtClean="0"/>
            <a:t>Aplicar una propuesta alternativa</a:t>
          </a:r>
          <a:endParaRPr lang="es-MX" dirty="0"/>
        </a:p>
      </dgm:t>
    </dgm:pt>
    <dgm:pt modelId="{185CF9CE-7F66-492C-87CD-2972B89CEF90}" type="parTrans" cxnId="{5B27E8C8-E540-4854-9758-D4FBFCF8E8A0}">
      <dgm:prSet/>
      <dgm:spPr/>
      <dgm:t>
        <a:bodyPr/>
        <a:lstStyle/>
        <a:p>
          <a:endParaRPr lang="es-MX"/>
        </a:p>
      </dgm:t>
    </dgm:pt>
    <dgm:pt modelId="{94B70BC9-5018-41CE-BC6E-5792BA354936}" type="sibTrans" cxnId="{5B27E8C8-E540-4854-9758-D4FBFCF8E8A0}">
      <dgm:prSet/>
      <dgm:spPr/>
      <dgm:t>
        <a:bodyPr/>
        <a:lstStyle/>
        <a:p>
          <a:endParaRPr lang="es-MX"/>
        </a:p>
      </dgm:t>
    </dgm:pt>
    <dgm:pt modelId="{8DE46988-D9C2-48FF-B03F-1321630E0F3D}">
      <dgm:prSet phldrT="[Texto]"/>
      <dgm:spPr/>
      <dgm:t>
        <a:bodyPr/>
        <a:lstStyle/>
        <a:p>
          <a:r>
            <a:rPr lang="es-MX" dirty="0" smtClean="0"/>
            <a:t>Método lúdico </a:t>
          </a:r>
          <a:endParaRPr lang="es-MX" dirty="0"/>
        </a:p>
      </dgm:t>
    </dgm:pt>
    <dgm:pt modelId="{F1875F2D-8835-4DC3-8963-01C766E48667}" type="parTrans" cxnId="{7FA8EF20-06FE-417D-AD96-CFF207C9075D}">
      <dgm:prSet/>
      <dgm:spPr/>
      <dgm:t>
        <a:bodyPr/>
        <a:lstStyle/>
        <a:p>
          <a:endParaRPr lang="es-MX"/>
        </a:p>
      </dgm:t>
    </dgm:pt>
    <dgm:pt modelId="{8B5B42D8-42D3-45FC-829F-1E8D954C1337}" type="sibTrans" cxnId="{7FA8EF20-06FE-417D-AD96-CFF207C9075D}">
      <dgm:prSet/>
      <dgm:spPr/>
      <dgm:t>
        <a:bodyPr/>
        <a:lstStyle/>
        <a:p>
          <a:endParaRPr lang="es-MX"/>
        </a:p>
      </dgm:t>
    </dgm:pt>
    <dgm:pt modelId="{56553835-E19C-4C4F-BA8B-07907E409F61}">
      <dgm:prSet phldrT="[Texto]"/>
      <dgm:spPr/>
      <dgm:t>
        <a:bodyPr/>
        <a:lstStyle/>
        <a:p>
          <a:r>
            <a:rPr lang="es-MX" dirty="0" smtClean="0"/>
            <a:t>Nuevas destrezas</a:t>
          </a:r>
        </a:p>
        <a:p>
          <a:r>
            <a:rPr lang="es-MX" dirty="0" smtClean="0"/>
            <a:t>mentales</a:t>
          </a:r>
          <a:endParaRPr lang="es-MX" dirty="0"/>
        </a:p>
      </dgm:t>
    </dgm:pt>
    <dgm:pt modelId="{7C3A464C-3A10-42A5-B9B2-B736B40826DA}" type="parTrans" cxnId="{651137CD-6E8D-45DE-82B4-E0A46AC3A60E}">
      <dgm:prSet/>
      <dgm:spPr/>
      <dgm:t>
        <a:bodyPr/>
        <a:lstStyle/>
        <a:p>
          <a:endParaRPr lang="es-MX"/>
        </a:p>
      </dgm:t>
    </dgm:pt>
    <dgm:pt modelId="{45455FAF-EC2D-4841-A465-11D25C257423}" type="sibTrans" cxnId="{651137CD-6E8D-45DE-82B4-E0A46AC3A60E}">
      <dgm:prSet/>
      <dgm:spPr/>
      <dgm:t>
        <a:bodyPr/>
        <a:lstStyle/>
        <a:p>
          <a:endParaRPr lang="es-MX"/>
        </a:p>
      </dgm:t>
    </dgm:pt>
    <dgm:pt modelId="{D948AA19-FB61-4165-8E2F-90B118A744EB}">
      <dgm:prSet phldrT="[Texto]"/>
      <dgm:spPr/>
      <dgm:t>
        <a:bodyPr/>
        <a:lstStyle/>
        <a:p>
          <a:r>
            <a:rPr lang="es-MX" dirty="0" smtClean="0"/>
            <a:t>Complementar método socializado</a:t>
          </a:r>
          <a:endParaRPr lang="es-MX" dirty="0"/>
        </a:p>
      </dgm:t>
    </dgm:pt>
    <dgm:pt modelId="{9E061175-4435-4BFD-B1C0-893B0C6032E0}" type="parTrans" cxnId="{093533CE-92BD-48B8-A824-D1C5C2C84E53}">
      <dgm:prSet/>
      <dgm:spPr/>
      <dgm:t>
        <a:bodyPr/>
        <a:lstStyle/>
        <a:p>
          <a:endParaRPr lang="es-MX"/>
        </a:p>
      </dgm:t>
    </dgm:pt>
    <dgm:pt modelId="{B962DCE7-6AFB-4EF1-9586-226ECFE79F29}" type="sibTrans" cxnId="{093533CE-92BD-48B8-A824-D1C5C2C84E53}">
      <dgm:prSet/>
      <dgm:spPr/>
      <dgm:t>
        <a:bodyPr/>
        <a:lstStyle/>
        <a:p>
          <a:endParaRPr lang="es-MX"/>
        </a:p>
      </dgm:t>
    </dgm:pt>
    <dgm:pt modelId="{0672858B-A8A7-410C-BF98-DE93BE86FDFB}" type="pres">
      <dgm:prSet presAssocID="{F5E7DF5B-F0CF-4303-AF4B-DB1FE1D1BE58}" presName="Name0" presStyleCnt="0">
        <dgm:presLayoutVars>
          <dgm:chMax val="1"/>
          <dgm:dir/>
          <dgm:animLvl val="ctr"/>
          <dgm:resizeHandles val="exact"/>
        </dgm:presLayoutVars>
      </dgm:prSet>
      <dgm:spPr/>
      <dgm:t>
        <a:bodyPr/>
        <a:lstStyle/>
        <a:p>
          <a:endParaRPr lang="es-EC"/>
        </a:p>
      </dgm:t>
    </dgm:pt>
    <dgm:pt modelId="{D36A70FC-9874-4268-BFC7-D039AB0EC83F}" type="pres">
      <dgm:prSet presAssocID="{E1D9C4CA-B6D0-4D34-A281-C775B741AADF}" presName="centerShape" presStyleLbl="node0" presStyleIdx="0" presStyleCnt="1"/>
      <dgm:spPr/>
      <dgm:t>
        <a:bodyPr/>
        <a:lstStyle/>
        <a:p>
          <a:endParaRPr lang="es-EC"/>
        </a:p>
      </dgm:t>
    </dgm:pt>
    <dgm:pt modelId="{67A04217-10FA-4374-A2F1-CCF521DDEF37}" type="pres">
      <dgm:prSet presAssocID="{8DE46988-D9C2-48FF-B03F-1321630E0F3D}" presName="node" presStyleLbl="node1" presStyleIdx="0" presStyleCnt="3" custScaleX="130974" custScaleY="122506">
        <dgm:presLayoutVars>
          <dgm:bulletEnabled val="1"/>
        </dgm:presLayoutVars>
      </dgm:prSet>
      <dgm:spPr/>
      <dgm:t>
        <a:bodyPr/>
        <a:lstStyle/>
        <a:p>
          <a:endParaRPr lang="es-MX"/>
        </a:p>
      </dgm:t>
    </dgm:pt>
    <dgm:pt modelId="{417D40F1-1D96-481F-A48C-DED1C4AED184}" type="pres">
      <dgm:prSet presAssocID="{8DE46988-D9C2-48FF-B03F-1321630E0F3D}" presName="dummy" presStyleCnt="0"/>
      <dgm:spPr/>
      <dgm:t>
        <a:bodyPr/>
        <a:lstStyle/>
        <a:p>
          <a:endParaRPr lang="es-MX"/>
        </a:p>
      </dgm:t>
    </dgm:pt>
    <dgm:pt modelId="{6D6034EC-6762-4D11-BEA1-B7F18BD2AB95}" type="pres">
      <dgm:prSet presAssocID="{8B5B42D8-42D3-45FC-829F-1E8D954C1337}" presName="sibTrans" presStyleLbl="sibTrans2D1" presStyleIdx="0" presStyleCnt="3"/>
      <dgm:spPr/>
      <dgm:t>
        <a:bodyPr/>
        <a:lstStyle/>
        <a:p>
          <a:endParaRPr lang="es-EC"/>
        </a:p>
      </dgm:t>
    </dgm:pt>
    <dgm:pt modelId="{026192AB-FD44-47F3-B27D-8B8AEBABF214}" type="pres">
      <dgm:prSet presAssocID="{56553835-E19C-4C4F-BA8B-07907E409F61}" presName="node" presStyleLbl="node1" presStyleIdx="1" presStyleCnt="3" custScaleX="131383" custScaleY="134009">
        <dgm:presLayoutVars>
          <dgm:bulletEnabled val="1"/>
        </dgm:presLayoutVars>
      </dgm:prSet>
      <dgm:spPr/>
      <dgm:t>
        <a:bodyPr/>
        <a:lstStyle/>
        <a:p>
          <a:endParaRPr lang="es-EC"/>
        </a:p>
      </dgm:t>
    </dgm:pt>
    <dgm:pt modelId="{ADC9AB53-7C67-4F5A-B024-62026A175131}" type="pres">
      <dgm:prSet presAssocID="{56553835-E19C-4C4F-BA8B-07907E409F61}" presName="dummy" presStyleCnt="0"/>
      <dgm:spPr/>
      <dgm:t>
        <a:bodyPr/>
        <a:lstStyle/>
        <a:p>
          <a:endParaRPr lang="es-MX"/>
        </a:p>
      </dgm:t>
    </dgm:pt>
    <dgm:pt modelId="{5E3C4370-FAA9-4AE2-8CD0-6A5AA1958304}" type="pres">
      <dgm:prSet presAssocID="{45455FAF-EC2D-4841-A465-11D25C257423}" presName="sibTrans" presStyleLbl="sibTrans2D1" presStyleIdx="1" presStyleCnt="3"/>
      <dgm:spPr/>
      <dgm:t>
        <a:bodyPr/>
        <a:lstStyle/>
        <a:p>
          <a:endParaRPr lang="es-EC"/>
        </a:p>
      </dgm:t>
    </dgm:pt>
    <dgm:pt modelId="{C43FDBFE-5744-467D-8A42-5750323394D5}" type="pres">
      <dgm:prSet presAssocID="{D948AA19-FB61-4165-8E2F-90B118A744EB}" presName="node" presStyleLbl="node1" presStyleIdx="2" presStyleCnt="3" custScaleX="130517" custScaleY="135548">
        <dgm:presLayoutVars>
          <dgm:bulletEnabled val="1"/>
        </dgm:presLayoutVars>
      </dgm:prSet>
      <dgm:spPr/>
      <dgm:t>
        <a:bodyPr/>
        <a:lstStyle/>
        <a:p>
          <a:endParaRPr lang="es-EC"/>
        </a:p>
      </dgm:t>
    </dgm:pt>
    <dgm:pt modelId="{3A19C19E-4CFC-41E9-820F-9B38FBB04CD2}" type="pres">
      <dgm:prSet presAssocID="{D948AA19-FB61-4165-8E2F-90B118A744EB}" presName="dummy" presStyleCnt="0"/>
      <dgm:spPr/>
      <dgm:t>
        <a:bodyPr/>
        <a:lstStyle/>
        <a:p>
          <a:endParaRPr lang="es-MX"/>
        </a:p>
      </dgm:t>
    </dgm:pt>
    <dgm:pt modelId="{40403CD2-E219-46FA-8163-3058FC2F6650}" type="pres">
      <dgm:prSet presAssocID="{B962DCE7-6AFB-4EF1-9586-226ECFE79F29}" presName="sibTrans" presStyleLbl="sibTrans2D1" presStyleIdx="2" presStyleCnt="3"/>
      <dgm:spPr/>
      <dgm:t>
        <a:bodyPr/>
        <a:lstStyle/>
        <a:p>
          <a:endParaRPr lang="es-EC"/>
        </a:p>
      </dgm:t>
    </dgm:pt>
  </dgm:ptLst>
  <dgm:cxnLst>
    <dgm:cxn modelId="{651137CD-6E8D-45DE-82B4-E0A46AC3A60E}" srcId="{E1D9C4CA-B6D0-4D34-A281-C775B741AADF}" destId="{56553835-E19C-4C4F-BA8B-07907E409F61}" srcOrd="1" destOrd="0" parTransId="{7C3A464C-3A10-42A5-B9B2-B736B40826DA}" sibTransId="{45455FAF-EC2D-4841-A465-11D25C257423}"/>
    <dgm:cxn modelId="{3ED2F20C-85A0-4CFD-8FA3-191C64A234C5}" type="presOf" srcId="{B962DCE7-6AFB-4EF1-9586-226ECFE79F29}" destId="{40403CD2-E219-46FA-8163-3058FC2F6650}" srcOrd="0" destOrd="0" presId="urn:microsoft.com/office/officeart/2005/8/layout/radial6"/>
    <dgm:cxn modelId="{CF5C51F8-D869-424B-A66A-65715FFCC143}" type="presOf" srcId="{56553835-E19C-4C4F-BA8B-07907E409F61}" destId="{026192AB-FD44-47F3-B27D-8B8AEBABF214}" srcOrd="0" destOrd="0" presId="urn:microsoft.com/office/officeart/2005/8/layout/radial6"/>
    <dgm:cxn modelId="{1B475D78-F109-4ECD-88E5-F21AC35E1472}" type="presOf" srcId="{8DE46988-D9C2-48FF-B03F-1321630E0F3D}" destId="{67A04217-10FA-4374-A2F1-CCF521DDEF37}" srcOrd="0" destOrd="0" presId="urn:microsoft.com/office/officeart/2005/8/layout/radial6"/>
    <dgm:cxn modelId="{A7D653DD-61A0-4DDE-808F-B59AFF31FEFB}" type="presOf" srcId="{D948AA19-FB61-4165-8E2F-90B118A744EB}" destId="{C43FDBFE-5744-467D-8A42-5750323394D5}" srcOrd="0" destOrd="0" presId="urn:microsoft.com/office/officeart/2005/8/layout/radial6"/>
    <dgm:cxn modelId="{EF506A2F-5542-40FE-9152-68B869FE1A37}" type="presOf" srcId="{F5E7DF5B-F0CF-4303-AF4B-DB1FE1D1BE58}" destId="{0672858B-A8A7-410C-BF98-DE93BE86FDFB}" srcOrd="0" destOrd="0" presId="urn:microsoft.com/office/officeart/2005/8/layout/radial6"/>
    <dgm:cxn modelId="{0330B0A0-FC48-47A5-9B0E-88AE6E345507}" type="presOf" srcId="{8B5B42D8-42D3-45FC-829F-1E8D954C1337}" destId="{6D6034EC-6762-4D11-BEA1-B7F18BD2AB95}" srcOrd="0" destOrd="0" presId="urn:microsoft.com/office/officeart/2005/8/layout/radial6"/>
    <dgm:cxn modelId="{61F23BCC-CF70-4A58-8C4D-E271F6D2F456}" type="presOf" srcId="{45455FAF-EC2D-4841-A465-11D25C257423}" destId="{5E3C4370-FAA9-4AE2-8CD0-6A5AA1958304}" srcOrd="0" destOrd="0" presId="urn:microsoft.com/office/officeart/2005/8/layout/radial6"/>
    <dgm:cxn modelId="{5B27E8C8-E540-4854-9758-D4FBFCF8E8A0}" srcId="{F5E7DF5B-F0CF-4303-AF4B-DB1FE1D1BE58}" destId="{E1D9C4CA-B6D0-4D34-A281-C775B741AADF}" srcOrd="0" destOrd="0" parTransId="{185CF9CE-7F66-492C-87CD-2972B89CEF90}" sibTransId="{94B70BC9-5018-41CE-BC6E-5792BA354936}"/>
    <dgm:cxn modelId="{7FA8EF20-06FE-417D-AD96-CFF207C9075D}" srcId="{E1D9C4CA-B6D0-4D34-A281-C775B741AADF}" destId="{8DE46988-D9C2-48FF-B03F-1321630E0F3D}" srcOrd="0" destOrd="0" parTransId="{F1875F2D-8835-4DC3-8963-01C766E48667}" sibTransId="{8B5B42D8-42D3-45FC-829F-1E8D954C1337}"/>
    <dgm:cxn modelId="{093533CE-92BD-48B8-A824-D1C5C2C84E53}" srcId="{E1D9C4CA-B6D0-4D34-A281-C775B741AADF}" destId="{D948AA19-FB61-4165-8E2F-90B118A744EB}" srcOrd="2" destOrd="0" parTransId="{9E061175-4435-4BFD-B1C0-893B0C6032E0}" sibTransId="{B962DCE7-6AFB-4EF1-9586-226ECFE79F29}"/>
    <dgm:cxn modelId="{0E9BF7BD-6AC5-47DE-B2D0-478AE0865397}" type="presOf" srcId="{E1D9C4CA-B6D0-4D34-A281-C775B741AADF}" destId="{D36A70FC-9874-4268-BFC7-D039AB0EC83F}" srcOrd="0" destOrd="0" presId="urn:microsoft.com/office/officeart/2005/8/layout/radial6"/>
    <dgm:cxn modelId="{D4F7EB76-C4FD-49AC-9715-EB02B887C959}" type="presParOf" srcId="{0672858B-A8A7-410C-BF98-DE93BE86FDFB}" destId="{D36A70FC-9874-4268-BFC7-D039AB0EC83F}" srcOrd="0" destOrd="0" presId="urn:microsoft.com/office/officeart/2005/8/layout/radial6"/>
    <dgm:cxn modelId="{AEA57324-2C01-43E0-8010-47766580C6F3}" type="presParOf" srcId="{0672858B-A8A7-410C-BF98-DE93BE86FDFB}" destId="{67A04217-10FA-4374-A2F1-CCF521DDEF37}" srcOrd="1" destOrd="0" presId="urn:microsoft.com/office/officeart/2005/8/layout/radial6"/>
    <dgm:cxn modelId="{7EEB03A5-D775-40DF-BC31-D25AD796D712}" type="presParOf" srcId="{0672858B-A8A7-410C-BF98-DE93BE86FDFB}" destId="{417D40F1-1D96-481F-A48C-DED1C4AED184}" srcOrd="2" destOrd="0" presId="urn:microsoft.com/office/officeart/2005/8/layout/radial6"/>
    <dgm:cxn modelId="{9B0F5623-229E-4DBC-BCB6-FE65E7441F62}" type="presParOf" srcId="{0672858B-A8A7-410C-BF98-DE93BE86FDFB}" destId="{6D6034EC-6762-4D11-BEA1-B7F18BD2AB95}" srcOrd="3" destOrd="0" presId="urn:microsoft.com/office/officeart/2005/8/layout/radial6"/>
    <dgm:cxn modelId="{07EE4D1B-9DF8-4F81-A4DD-003DA13E3274}" type="presParOf" srcId="{0672858B-A8A7-410C-BF98-DE93BE86FDFB}" destId="{026192AB-FD44-47F3-B27D-8B8AEBABF214}" srcOrd="4" destOrd="0" presId="urn:microsoft.com/office/officeart/2005/8/layout/radial6"/>
    <dgm:cxn modelId="{DBD847DD-9BA9-49B2-B807-4AED3683BE5E}" type="presParOf" srcId="{0672858B-A8A7-410C-BF98-DE93BE86FDFB}" destId="{ADC9AB53-7C67-4F5A-B024-62026A175131}" srcOrd="5" destOrd="0" presId="urn:microsoft.com/office/officeart/2005/8/layout/radial6"/>
    <dgm:cxn modelId="{AD698A9D-DC9A-4362-BFCB-29DB584478D6}" type="presParOf" srcId="{0672858B-A8A7-410C-BF98-DE93BE86FDFB}" destId="{5E3C4370-FAA9-4AE2-8CD0-6A5AA1958304}" srcOrd="6" destOrd="0" presId="urn:microsoft.com/office/officeart/2005/8/layout/radial6"/>
    <dgm:cxn modelId="{A9B81686-F161-49B8-80B5-13391BB423D0}" type="presParOf" srcId="{0672858B-A8A7-410C-BF98-DE93BE86FDFB}" destId="{C43FDBFE-5744-467D-8A42-5750323394D5}" srcOrd="7" destOrd="0" presId="urn:microsoft.com/office/officeart/2005/8/layout/radial6"/>
    <dgm:cxn modelId="{3902725A-AAE9-478C-AF1F-49DD8ACEEE7A}" type="presParOf" srcId="{0672858B-A8A7-410C-BF98-DE93BE86FDFB}" destId="{3A19C19E-4CFC-41E9-820F-9B38FBB04CD2}" srcOrd="8" destOrd="0" presId="urn:microsoft.com/office/officeart/2005/8/layout/radial6"/>
    <dgm:cxn modelId="{F174E83E-9793-4812-B871-1D5A0EEBD311}" type="presParOf" srcId="{0672858B-A8A7-410C-BF98-DE93BE86FDFB}" destId="{40403CD2-E219-46FA-8163-3058FC2F6650}" srcOrd="9"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3D925F4A-337B-4610-8907-B3D844353781}" type="doc">
      <dgm:prSet loTypeId="urn:microsoft.com/office/officeart/2005/8/layout/process3" loCatId="process" qsTypeId="urn:microsoft.com/office/officeart/2005/8/quickstyle/simple4" qsCatId="simple" csTypeId="urn:microsoft.com/office/officeart/2005/8/colors/colorful3" csCatId="colorful" phldr="1"/>
      <dgm:spPr/>
      <dgm:t>
        <a:bodyPr/>
        <a:lstStyle/>
        <a:p>
          <a:endParaRPr lang="es-MX"/>
        </a:p>
      </dgm:t>
    </dgm:pt>
    <dgm:pt modelId="{CA84D3C0-A02B-43EE-B838-D748ABEC0403}">
      <dgm:prSet phldrT="[Texto]"/>
      <dgm:spPr/>
      <dgm:t>
        <a:bodyPr/>
        <a:lstStyle/>
        <a:p>
          <a:r>
            <a:rPr lang="es-MX" dirty="0" smtClean="0"/>
            <a:t>Habilidades de pensamiento</a:t>
          </a:r>
          <a:endParaRPr lang="es-MX" dirty="0"/>
        </a:p>
      </dgm:t>
    </dgm:pt>
    <dgm:pt modelId="{647EA8C0-F814-4E6D-806E-F54B4A06EC9B}" type="parTrans" cxnId="{F154BDD5-FBA9-44AB-A4E4-14FC2EBB3C87}">
      <dgm:prSet/>
      <dgm:spPr/>
      <dgm:t>
        <a:bodyPr/>
        <a:lstStyle/>
        <a:p>
          <a:endParaRPr lang="es-MX"/>
        </a:p>
      </dgm:t>
    </dgm:pt>
    <dgm:pt modelId="{6963019F-685F-4874-B8B8-5A0B673151B3}" type="sibTrans" cxnId="{F154BDD5-FBA9-44AB-A4E4-14FC2EBB3C87}">
      <dgm:prSet/>
      <dgm:spPr/>
      <dgm:t>
        <a:bodyPr/>
        <a:lstStyle/>
        <a:p>
          <a:endParaRPr lang="es-MX"/>
        </a:p>
      </dgm:t>
    </dgm:pt>
    <dgm:pt modelId="{A02D7D94-D334-4B89-8A32-E8A1CC56E231}">
      <dgm:prSet phldrT="[Texto]"/>
      <dgm:spPr/>
      <dgm:t>
        <a:bodyPr/>
        <a:lstStyle/>
        <a:p>
          <a:r>
            <a:rPr lang="es-MX" dirty="0" smtClean="0"/>
            <a:t>Tiene</a:t>
          </a:r>
          <a:endParaRPr lang="es-MX" dirty="0"/>
        </a:p>
      </dgm:t>
    </dgm:pt>
    <dgm:pt modelId="{54592B05-1DA7-41FB-8000-2635B4745B92}" type="parTrans" cxnId="{396137EC-2531-4FA5-99A0-FD4461605F09}">
      <dgm:prSet/>
      <dgm:spPr/>
      <dgm:t>
        <a:bodyPr/>
        <a:lstStyle/>
        <a:p>
          <a:endParaRPr lang="es-MX"/>
        </a:p>
      </dgm:t>
    </dgm:pt>
    <dgm:pt modelId="{E5480BBE-D46A-40D1-8757-72F1371D048F}" type="sibTrans" cxnId="{396137EC-2531-4FA5-99A0-FD4461605F09}">
      <dgm:prSet/>
      <dgm:spPr/>
      <dgm:t>
        <a:bodyPr/>
        <a:lstStyle/>
        <a:p>
          <a:endParaRPr lang="es-MX"/>
        </a:p>
      </dgm:t>
    </dgm:pt>
    <dgm:pt modelId="{BE361AA7-CD80-4454-ABD1-FDDF86DB1E0F}">
      <dgm:prSet phldrT="[Texto]"/>
      <dgm:spPr/>
      <dgm:t>
        <a:bodyPr/>
        <a:lstStyle/>
        <a:p>
          <a:r>
            <a:rPr lang="es-MX" dirty="0" smtClean="0"/>
            <a:t>incidencia</a:t>
          </a:r>
          <a:endParaRPr lang="es-MX" dirty="0"/>
        </a:p>
      </dgm:t>
    </dgm:pt>
    <dgm:pt modelId="{1E416502-AB24-4385-9848-45A737CFF9A5}" type="parTrans" cxnId="{C4D0A5F8-FB15-4873-A41D-4DCC32ED5739}">
      <dgm:prSet/>
      <dgm:spPr/>
      <dgm:t>
        <a:bodyPr/>
        <a:lstStyle/>
        <a:p>
          <a:endParaRPr lang="es-MX"/>
        </a:p>
      </dgm:t>
    </dgm:pt>
    <dgm:pt modelId="{B3F30FB1-7667-42EB-9394-8799E1DE5FAB}" type="sibTrans" cxnId="{C4D0A5F8-FB15-4873-A41D-4DCC32ED5739}">
      <dgm:prSet/>
      <dgm:spPr/>
      <dgm:t>
        <a:bodyPr/>
        <a:lstStyle/>
        <a:p>
          <a:endParaRPr lang="es-MX"/>
        </a:p>
      </dgm:t>
    </dgm:pt>
    <dgm:pt modelId="{18EEE011-1AC0-41D1-8A84-6377E6643F9E}">
      <dgm:prSet phldrT="[Texto]"/>
      <dgm:spPr/>
      <dgm:t>
        <a:bodyPr/>
        <a:lstStyle/>
        <a:p>
          <a:r>
            <a:rPr lang="es-MX" dirty="0" smtClean="0"/>
            <a:t>Aprendizaje </a:t>
          </a:r>
          <a:endParaRPr lang="es-MX" dirty="0"/>
        </a:p>
      </dgm:t>
    </dgm:pt>
    <dgm:pt modelId="{86554D9F-FB02-4892-9826-9ECB2E0D4DC9}" type="parTrans" cxnId="{1FD5F96F-975B-44D4-AB73-5BF6D63C8614}">
      <dgm:prSet/>
      <dgm:spPr/>
      <dgm:t>
        <a:bodyPr/>
        <a:lstStyle/>
        <a:p>
          <a:endParaRPr lang="es-MX"/>
        </a:p>
      </dgm:t>
    </dgm:pt>
    <dgm:pt modelId="{560429AD-103B-40BB-91E6-2C5EDDD3A21E}" type="sibTrans" cxnId="{1FD5F96F-975B-44D4-AB73-5BF6D63C8614}">
      <dgm:prSet/>
      <dgm:spPr/>
      <dgm:t>
        <a:bodyPr/>
        <a:lstStyle/>
        <a:p>
          <a:endParaRPr lang="es-MX"/>
        </a:p>
      </dgm:t>
    </dgm:pt>
    <dgm:pt modelId="{909194B8-9354-4758-9545-230289C236C6}">
      <dgm:prSet phldrT="[Texto]"/>
      <dgm:spPr/>
      <dgm:t>
        <a:bodyPr/>
        <a:lstStyle/>
        <a:p>
          <a:r>
            <a:rPr lang="es-MX" dirty="0" smtClean="0"/>
            <a:t>Tácticas militares</a:t>
          </a:r>
          <a:endParaRPr lang="es-MX" dirty="0"/>
        </a:p>
      </dgm:t>
    </dgm:pt>
    <dgm:pt modelId="{C2BD4373-0969-46C1-B52E-BF111842DDCE}" type="parTrans" cxnId="{EC085ED4-9B20-42A5-AE6E-42280FB53BFC}">
      <dgm:prSet/>
      <dgm:spPr/>
      <dgm:t>
        <a:bodyPr/>
        <a:lstStyle/>
        <a:p>
          <a:endParaRPr lang="es-MX"/>
        </a:p>
      </dgm:t>
    </dgm:pt>
    <dgm:pt modelId="{609A48B2-EE74-4F55-9E40-BEE19DD3971C}" type="sibTrans" cxnId="{EC085ED4-9B20-42A5-AE6E-42280FB53BFC}">
      <dgm:prSet/>
      <dgm:spPr/>
      <dgm:t>
        <a:bodyPr/>
        <a:lstStyle/>
        <a:p>
          <a:endParaRPr lang="es-MX"/>
        </a:p>
      </dgm:t>
    </dgm:pt>
    <dgm:pt modelId="{34D7141E-5A81-4E22-828C-A12B1ECE6C96}">
      <dgm:prSet phldrT="[Texto]"/>
      <dgm:spPr/>
      <dgm:t>
        <a:bodyPr/>
        <a:lstStyle/>
        <a:p>
          <a:r>
            <a:rPr lang="es-MX" dirty="0" smtClean="0"/>
            <a:t>Desarrollo</a:t>
          </a:r>
          <a:endParaRPr lang="es-MX" dirty="0"/>
        </a:p>
      </dgm:t>
    </dgm:pt>
    <dgm:pt modelId="{A45DF938-A472-4E78-900A-5403D197B095}" type="sibTrans" cxnId="{A4749B6D-01DE-4B5D-859A-146980469102}">
      <dgm:prSet/>
      <dgm:spPr/>
      <dgm:t>
        <a:bodyPr/>
        <a:lstStyle/>
        <a:p>
          <a:endParaRPr lang="es-MX"/>
        </a:p>
      </dgm:t>
    </dgm:pt>
    <dgm:pt modelId="{D63B316B-0CF3-4050-AA62-ACB7D36B8B49}" type="parTrans" cxnId="{A4749B6D-01DE-4B5D-859A-146980469102}">
      <dgm:prSet/>
      <dgm:spPr/>
      <dgm:t>
        <a:bodyPr/>
        <a:lstStyle/>
        <a:p>
          <a:endParaRPr lang="es-MX"/>
        </a:p>
      </dgm:t>
    </dgm:pt>
    <dgm:pt modelId="{66A2744B-B732-4745-AC53-2E972D79ED0E}" type="pres">
      <dgm:prSet presAssocID="{3D925F4A-337B-4610-8907-B3D844353781}" presName="linearFlow" presStyleCnt="0">
        <dgm:presLayoutVars>
          <dgm:dir/>
          <dgm:animLvl val="lvl"/>
          <dgm:resizeHandles val="exact"/>
        </dgm:presLayoutVars>
      </dgm:prSet>
      <dgm:spPr/>
      <dgm:t>
        <a:bodyPr/>
        <a:lstStyle/>
        <a:p>
          <a:endParaRPr lang="es-EC"/>
        </a:p>
      </dgm:t>
    </dgm:pt>
    <dgm:pt modelId="{943886A9-8CF8-415E-AB72-8DCE75A8252F}" type="pres">
      <dgm:prSet presAssocID="{34D7141E-5A81-4E22-828C-A12B1ECE6C96}" presName="composite" presStyleCnt="0"/>
      <dgm:spPr/>
      <dgm:t>
        <a:bodyPr/>
        <a:lstStyle/>
        <a:p>
          <a:endParaRPr lang="es-MX"/>
        </a:p>
      </dgm:t>
    </dgm:pt>
    <dgm:pt modelId="{E8805836-1DC9-4988-9C36-156C332C00B2}" type="pres">
      <dgm:prSet presAssocID="{34D7141E-5A81-4E22-828C-A12B1ECE6C96}" presName="parTx" presStyleLbl="node1" presStyleIdx="0" presStyleCnt="3">
        <dgm:presLayoutVars>
          <dgm:chMax val="0"/>
          <dgm:chPref val="0"/>
          <dgm:bulletEnabled val="1"/>
        </dgm:presLayoutVars>
      </dgm:prSet>
      <dgm:spPr/>
      <dgm:t>
        <a:bodyPr/>
        <a:lstStyle/>
        <a:p>
          <a:endParaRPr lang="es-MX"/>
        </a:p>
      </dgm:t>
    </dgm:pt>
    <dgm:pt modelId="{8F8B55BA-A83C-45C3-B622-CC5285D55069}" type="pres">
      <dgm:prSet presAssocID="{34D7141E-5A81-4E22-828C-A12B1ECE6C96}" presName="parSh" presStyleLbl="node1" presStyleIdx="0" presStyleCnt="3"/>
      <dgm:spPr/>
      <dgm:t>
        <a:bodyPr/>
        <a:lstStyle/>
        <a:p>
          <a:endParaRPr lang="es-MX"/>
        </a:p>
      </dgm:t>
    </dgm:pt>
    <dgm:pt modelId="{CB02C605-2B3C-4FBA-A593-24F3118987AF}" type="pres">
      <dgm:prSet presAssocID="{34D7141E-5A81-4E22-828C-A12B1ECE6C96}" presName="desTx" presStyleLbl="fgAcc1" presStyleIdx="0" presStyleCnt="3" custScaleX="108937" custLinFactNeighborX="1908" custLinFactNeighborY="5706">
        <dgm:presLayoutVars>
          <dgm:bulletEnabled val="1"/>
        </dgm:presLayoutVars>
      </dgm:prSet>
      <dgm:spPr/>
      <dgm:t>
        <a:bodyPr/>
        <a:lstStyle/>
        <a:p>
          <a:endParaRPr lang="es-MX"/>
        </a:p>
      </dgm:t>
    </dgm:pt>
    <dgm:pt modelId="{514531CE-13CB-4EFC-926E-C3EB30B1F6A3}" type="pres">
      <dgm:prSet presAssocID="{A45DF938-A472-4E78-900A-5403D197B095}" presName="sibTrans" presStyleLbl="sibTrans2D1" presStyleIdx="0" presStyleCnt="2"/>
      <dgm:spPr/>
      <dgm:t>
        <a:bodyPr/>
        <a:lstStyle/>
        <a:p>
          <a:endParaRPr lang="es-EC"/>
        </a:p>
      </dgm:t>
    </dgm:pt>
    <dgm:pt modelId="{BE79B31E-694E-47BC-8B81-6AB7BC3AD634}" type="pres">
      <dgm:prSet presAssocID="{A45DF938-A472-4E78-900A-5403D197B095}" presName="connTx" presStyleLbl="sibTrans2D1" presStyleIdx="0" presStyleCnt="2"/>
      <dgm:spPr/>
      <dgm:t>
        <a:bodyPr/>
        <a:lstStyle/>
        <a:p>
          <a:endParaRPr lang="es-EC"/>
        </a:p>
      </dgm:t>
    </dgm:pt>
    <dgm:pt modelId="{31EDA797-D4EE-40C3-BE46-18066B83C290}" type="pres">
      <dgm:prSet presAssocID="{A02D7D94-D334-4B89-8A32-E8A1CC56E231}" presName="composite" presStyleCnt="0"/>
      <dgm:spPr/>
      <dgm:t>
        <a:bodyPr/>
        <a:lstStyle/>
        <a:p>
          <a:endParaRPr lang="es-MX"/>
        </a:p>
      </dgm:t>
    </dgm:pt>
    <dgm:pt modelId="{3A01DEC9-644A-4175-8EBD-380250F7F3D6}" type="pres">
      <dgm:prSet presAssocID="{A02D7D94-D334-4B89-8A32-E8A1CC56E231}" presName="parTx" presStyleLbl="node1" presStyleIdx="0" presStyleCnt="3">
        <dgm:presLayoutVars>
          <dgm:chMax val="0"/>
          <dgm:chPref val="0"/>
          <dgm:bulletEnabled val="1"/>
        </dgm:presLayoutVars>
      </dgm:prSet>
      <dgm:spPr/>
      <dgm:t>
        <a:bodyPr/>
        <a:lstStyle/>
        <a:p>
          <a:endParaRPr lang="es-MX"/>
        </a:p>
      </dgm:t>
    </dgm:pt>
    <dgm:pt modelId="{17630BEC-4753-45EE-8EC2-154DF4C05D57}" type="pres">
      <dgm:prSet presAssocID="{A02D7D94-D334-4B89-8A32-E8A1CC56E231}" presName="parSh" presStyleLbl="node1" presStyleIdx="1" presStyleCnt="3"/>
      <dgm:spPr/>
      <dgm:t>
        <a:bodyPr/>
        <a:lstStyle/>
        <a:p>
          <a:endParaRPr lang="es-MX"/>
        </a:p>
      </dgm:t>
    </dgm:pt>
    <dgm:pt modelId="{7D6CE92D-5D73-4E36-8F25-DBBBEB28416D}" type="pres">
      <dgm:prSet presAssocID="{A02D7D94-D334-4B89-8A32-E8A1CC56E231}" presName="desTx" presStyleLbl="fgAcc1" presStyleIdx="1" presStyleCnt="3">
        <dgm:presLayoutVars>
          <dgm:bulletEnabled val="1"/>
        </dgm:presLayoutVars>
      </dgm:prSet>
      <dgm:spPr/>
      <dgm:t>
        <a:bodyPr/>
        <a:lstStyle/>
        <a:p>
          <a:endParaRPr lang="es-MX"/>
        </a:p>
      </dgm:t>
    </dgm:pt>
    <dgm:pt modelId="{F70B6F31-F978-4E38-8AEC-A7FAF79A0E72}" type="pres">
      <dgm:prSet presAssocID="{E5480BBE-D46A-40D1-8757-72F1371D048F}" presName="sibTrans" presStyleLbl="sibTrans2D1" presStyleIdx="1" presStyleCnt="2"/>
      <dgm:spPr/>
      <dgm:t>
        <a:bodyPr/>
        <a:lstStyle/>
        <a:p>
          <a:endParaRPr lang="es-EC"/>
        </a:p>
      </dgm:t>
    </dgm:pt>
    <dgm:pt modelId="{2B25E64E-2ACB-4684-B341-014DA7310E9F}" type="pres">
      <dgm:prSet presAssocID="{E5480BBE-D46A-40D1-8757-72F1371D048F}" presName="connTx" presStyleLbl="sibTrans2D1" presStyleIdx="1" presStyleCnt="2"/>
      <dgm:spPr/>
      <dgm:t>
        <a:bodyPr/>
        <a:lstStyle/>
        <a:p>
          <a:endParaRPr lang="es-EC"/>
        </a:p>
      </dgm:t>
    </dgm:pt>
    <dgm:pt modelId="{9887791A-F1E8-46FA-9516-A32868B66311}" type="pres">
      <dgm:prSet presAssocID="{18EEE011-1AC0-41D1-8A84-6377E6643F9E}" presName="composite" presStyleCnt="0"/>
      <dgm:spPr/>
      <dgm:t>
        <a:bodyPr/>
        <a:lstStyle/>
        <a:p>
          <a:endParaRPr lang="es-MX"/>
        </a:p>
      </dgm:t>
    </dgm:pt>
    <dgm:pt modelId="{B48FD575-C335-48BB-9221-8FF991D0D438}" type="pres">
      <dgm:prSet presAssocID="{18EEE011-1AC0-41D1-8A84-6377E6643F9E}" presName="parTx" presStyleLbl="node1" presStyleIdx="1" presStyleCnt="3">
        <dgm:presLayoutVars>
          <dgm:chMax val="0"/>
          <dgm:chPref val="0"/>
          <dgm:bulletEnabled val="1"/>
        </dgm:presLayoutVars>
      </dgm:prSet>
      <dgm:spPr/>
      <dgm:t>
        <a:bodyPr/>
        <a:lstStyle/>
        <a:p>
          <a:endParaRPr lang="es-MX"/>
        </a:p>
      </dgm:t>
    </dgm:pt>
    <dgm:pt modelId="{D5A38B7D-8C76-4CB9-930A-B9EC55FE765D}" type="pres">
      <dgm:prSet presAssocID="{18EEE011-1AC0-41D1-8A84-6377E6643F9E}" presName="parSh" presStyleLbl="node1" presStyleIdx="2" presStyleCnt="3"/>
      <dgm:spPr/>
      <dgm:t>
        <a:bodyPr/>
        <a:lstStyle/>
        <a:p>
          <a:endParaRPr lang="es-MX"/>
        </a:p>
      </dgm:t>
    </dgm:pt>
    <dgm:pt modelId="{2E14B2A7-D2CC-435E-8FB8-D5419F06A55B}" type="pres">
      <dgm:prSet presAssocID="{18EEE011-1AC0-41D1-8A84-6377E6643F9E}" presName="desTx" presStyleLbl="fgAcc1" presStyleIdx="2" presStyleCnt="3">
        <dgm:presLayoutVars>
          <dgm:bulletEnabled val="1"/>
        </dgm:presLayoutVars>
      </dgm:prSet>
      <dgm:spPr/>
      <dgm:t>
        <a:bodyPr/>
        <a:lstStyle/>
        <a:p>
          <a:endParaRPr lang="es-EC"/>
        </a:p>
      </dgm:t>
    </dgm:pt>
  </dgm:ptLst>
  <dgm:cxnLst>
    <dgm:cxn modelId="{5709398C-3FAA-46CC-8262-A70FA9342A39}" type="presOf" srcId="{A02D7D94-D334-4B89-8A32-E8A1CC56E231}" destId="{3A01DEC9-644A-4175-8EBD-380250F7F3D6}" srcOrd="0" destOrd="0" presId="urn:microsoft.com/office/officeart/2005/8/layout/process3"/>
    <dgm:cxn modelId="{4A1E0881-FC19-41F2-AE1D-F593CCF978A4}" type="presOf" srcId="{A02D7D94-D334-4B89-8A32-E8A1CC56E231}" destId="{17630BEC-4753-45EE-8EC2-154DF4C05D57}" srcOrd="1" destOrd="0" presId="urn:microsoft.com/office/officeart/2005/8/layout/process3"/>
    <dgm:cxn modelId="{91B86834-AC3F-429F-BADA-E5EBDB1427C5}" type="presOf" srcId="{E5480BBE-D46A-40D1-8757-72F1371D048F}" destId="{F70B6F31-F978-4E38-8AEC-A7FAF79A0E72}" srcOrd="0" destOrd="0" presId="urn:microsoft.com/office/officeart/2005/8/layout/process3"/>
    <dgm:cxn modelId="{B850C962-2FF3-4140-B056-764C8583C2FC}" type="presOf" srcId="{909194B8-9354-4758-9545-230289C236C6}" destId="{2E14B2A7-D2CC-435E-8FB8-D5419F06A55B}" srcOrd="0" destOrd="0" presId="urn:microsoft.com/office/officeart/2005/8/layout/process3"/>
    <dgm:cxn modelId="{EC085ED4-9B20-42A5-AE6E-42280FB53BFC}" srcId="{18EEE011-1AC0-41D1-8A84-6377E6643F9E}" destId="{909194B8-9354-4758-9545-230289C236C6}" srcOrd="0" destOrd="0" parTransId="{C2BD4373-0969-46C1-B52E-BF111842DDCE}" sibTransId="{609A48B2-EE74-4F55-9E40-BEE19DD3971C}"/>
    <dgm:cxn modelId="{5907FE96-806D-40A8-ABA7-C60ECCE1338C}" type="presOf" srcId="{CA84D3C0-A02B-43EE-B838-D748ABEC0403}" destId="{CB02C605-2B3C-4FBA-A593-24F3118987AF}" srcOrd="0" destOrd="0" presId="urn:microsoft.com/office/officeart/2005/8/layout/process3"/>
    <dgm:cxn modelId="{A4749B6D-01DE-4B5D-859A-146980469102}" srcId="{3D925F4A-337B-4610-8907-B3D844353781}" destId="{34D7141E-5A81-4E22-828C-A12B1ECE6C96}" srcOrd="0" destOrd="0" parTransId="{D63B316B-0CF3-4050-AA62-ACB7D36B8B49}" sibTransId="{A45DF938-A472-4E78-900A-5403D197B095}"/>
    <dgm:cxn modelId="{D89F4850-09BD-457B-9C81-EDB99DC70B7D}" type="presOf" srcId="{3D925F4A-337B-4610-8907-B3D844353781}" destId="{66A2744B-B732-4745-AC53-2E972D79ED0E}" srcOrd="0" destOrd="0" presId="urn:microsoft.com/office/officeart/2005/8/layout/process3"/>
    <dgm:cxn modelId="{9F91EBBD-159D-4733-BDB2-4C71564A100E}" type="presOf" srcId="{E5480BBE-D46A-40D1-8757-72F1371D048F}" destId="{2B25E64E-2ACB-4684-B341-014DA7310E9F}" srcOrd="1" destOrd="0" presId="urn:microsoft.com/office/officeart/2005/8/layout/process3"/>
    <dgm:cxn modelId="{396137EC-2531-4FA5-99A0-FD4461605F09}" srcId="{3D925F4A-337B-4610-8907-B3D844353781}" destId="{A02D7D94-D334-4B89-8A32-E8A1CC56E231}" srcOrd="1" destOrd="0" parTransId="{54592B05-1DA7-41FB-8000-2635B4745B92}" sibTransId="{E5480BBE-D46A-40D1-8757-72F1371D048F}"/>
    <dgm:cxn modelId="{F154BDD5-FBA9-44AB-A4E4-14FC2EBB3C87}" srcId="{34D7141E-5A81-4E22-828C-A12B1ECE6C96}" destId="{CA84D3C0-A02B-43EE-B838-D748ABEC0403}" srcOrd="0" destOrd="0" parTransId="{647EA8C0-F814-4E6D-806E-F54B4A06EC9B}" sibTransId="{6963019F-685F-4874-B8B8-5A0B673151B3}"/>
    <dgm:cxn modelId="{4DFCFD80-F65B-4BFA-85D5-826016BC7A65}" type="presOf" srcId="{18EEE011-1AC0-41D1-8A84-6377E6643F9E}" destId="{D5A38B7D-8C76-4CB9-930A-B9EC55FE765D}" srcOrd="1" destOrd="0" presId="urn:microsoft.com/office/officeart/2005/8/layout/process3"/>
    <dgm:cxn modelId="{C4D0A5F8-FB15-4873-A41D-4DCC32ED5739}" srcId="{A02D7D94-D334-4B89-8A32-E8A1CC56E231}" destId="{BE361AA7-CD80-4454-ABD1-FDDF86DB1E0F}" srcOrd="0" destOrd="0" parTransId="{1E416502-AB24-4385-9848-45A737CFF9A5}" sibTransId="{B3F30FB1-7667-42EB-9394-8799E1DE5FAB}"/>
    <dgm:cxn modelId="{CCCE2C43-BBA5-4D06-AE5E-E4B8730DD42E}" type="presOf" srcId="{18EEE011-1AC0-41D1-8A84-6377E6643F9E}" destId="{B48FD575-C335-48BB-9221-8FF991D0D438}" srcOrd="0" destOrd="0" presId="urn:microsoft.com/office/officeart/2005/8/layout/process3"/>
    <dgm:cxn modelId="{A4E60EE6-1F79-43BA-AE18-62D9105EA49A}" type="presOf" srcId="{34D7141E-5A81-4E22-828C-A12B1ECE6C96}" destId="{8F8B55BA-A83C-45C3-B622-CC5285D55069}" srcOrd="1" destOrd="0" presId="urn:microsoft.com/office/officeart/2005/8/layout/process3"/>
    <dgm:cxn modelId="{141692A1-F938-4B72-A1F7-F4D47CECF047}" type="presOf" srcId="{A45DF938-A472-4E78-900A-5403D197B095}" destId="{BE79B31E-694E-47BC-8B81-6AB7BC3AD634}" srcOrd="1" destOrd="0" presId="urn:microsoft.com/office/officeart/2005/8/layout/process3"/>
    <dgm:cxn modelId="{9EC11BFC-8B5E-4F65-8B79-BCFD257457C1}" type="presOf" srcId="{34D7141E-5A81-4E22-828C-A12B1ECE6C96}" destId="{E8805836-1DC9-4988-9C36-156C332C00B2}" srcOrd="0" destOrd="0" presId="urn:microsoft.com/office/officeart/2005/8/layout/process3"/>
    <dgm:cxn modelId="{A8D56B47-0977-47EA-A228-455514002272}" type="presOf" srcId="{BE361AA7-CD80-4454-ABD1-FDDF86DB1E0F}" destId="{7D6CE92D-5D73-4E36-8F25-DBBBEB28416D}" srcOrd="0" destOrd="0" presId="urn:microsoft.com/office/officeart/2005/8/layout/process3"/>
    <dgm:cxn modelId="{B40B7669-7F4A-49E6-9CD7-79AF9ACBE7D7}" type="presOf" srcId="{A45DF938-A472-4E78-900A-5403D197B095}" destId="{514531CE-13CB-4EFC-926E-C3EB30B1F6A3}" srcOrd="0" destOrd="0" presId="urn:microsoft.com/office/officeart/2005/8/layout/process3"/>
    <dgm:cxn modelId="{1FD5F96F-975B-44D4-AB73-5BF6D63C8614}" srcId="{3D925F4A-337B-4610-8907-B3D844353781}" destId="{18EEE011-1AC0-41D1-8A84-6377E6643F9E}" srcOrd="2" destOrd="0" parTransId="{86554D9F-FB02-4892-9826-9ECB2E0D4DC9}" sibTransId="{560429AD-103B-40BB-91E6-2C5EDDD3A21E}"/>
    <dgm:cxn modelId="{4440EF3E-2B6E-4C04-979F-68A3600E82C0}" type="presParOf" srcId="{66A2744B-B732-4745-AC53-2E972D79ED0E}" destId="{943886A9-8CF8-415E-AB72-8DCE75A8252F}" srcOrd="0" destOrd="0" presId="urn:microsoft.com/office/officeart/2005/8/layout/process3"/>
    <dgm:cxn modelId="{EDE1E4B0-8CEF-45FD-8A04-DD582FE02A27}" type="presParOf" srcId="{943886A9-8CF8-415E-AB72-8DCE75A8252F}" destId="{E8805836-1DC9-4988-9C36-156C332C00B2}" srcOrd="0" destOrd="0" presId="urn:microsoft.com/office/officeart/2005/8/layout/process3"/>
    <dgm:cxn modelId="{92799495-3173-4E52-AF18-EC7F9893C5FA}" type="presParOf" srcId="{943886A9-8CF8-415E-AB72-8DCE75A8252F}" destId="{8F8B55BA-A83C-45C3-B622-CC5285D55069}" srcOrd="1" destOrd="0" presId="urn:microsoft.com/office/officeart/2005/8/layout/process3"/>
    <dgm:cxn modelId="{6BF09B40-1AC8-4402-9AA5-48CA2F553E17}" type="presParOf" srcId="{943886A9-8CF8-415E-AB72-8DCE75A8252F}" destId="{CB02C605-2B3C-4FBA-A593-24F3118987AF}" srcOrd="2" destOrd="0" presId="urn:microsoft.com/office/officeart/2005/8/layout/process3"/>
    <dgm:cxn modelId="{291ECEA2-2415-426D-BA69-34579DB25972}" type="presParOf" srcId="{66A2744B-B732-4745-AC53-2E972D79ED0E}" destId="{514531CE-13CB-4EFC-926E-C3EB30B1F6A3}" srcOrd="1" destOrd="0" presId="urn:microsoft.com/office/officeart/2005/8/layout/process3"/>
    <dgm:cxn modelId="{FFF44735-4245-46FB-BE64-D21C5A619CE4}" type="presParOf" srcId="{514531CE-13CB-4EFC-926E-C3EB30B1F6A3}" destId="{BE79B31E-694E-47BC-8B81-6AB7BC3AD634}" srcOrd="0" destOrd="0" presId="urn:microsoft.com/office/officeart/2005/8/layout/process3"/>
    <dgm:cxn modelId="{E804AC40-600E-4911-A948-A89D2162C6AF}" type="presParOf" srcId="{66A2744B-B732-4745-AC53-2E972D79ED0E}" destId="{31EDA797-D4EE-40C3-BE46-18066B83C290}" srcOrd="2" destOrd="0" presId="urn:microsoft.com/office/officeart/2005/8/layout/process3"/>
    <dgm:cxn modelId="{84A7E420-8289-4AA5-83FA-E606FC88EE84}" type="presParOf" srcId="{31EDA797-D4EE-40C3-BE46-18066B83C290}" destId="{3A01DEC9-644A-4175-8EBD-380250F7F3D6}" srcOrd="0" destOrd="0" presId="urn:microsoft.com/office/officeart/2005/8/layout/process3"/>
    <dgm:cxn modelId="{D6ED70CA-4442-447E-AAD0-D0DBD4F4EDF2}" type="presParOf" srcId="{31EDA797-D4EE-40C3-BE46-18066B83C290}" destId="{17630BEC-4753-45EE-8EC2-154DF4C05D57}" srcOrd="1" destOrd="0" presId="urn:microsoft.com/office/officeart/2005/8/layout/process3"/>
    <dgm:cxn modelId="{A2DBACFE-17D9-4C73-81EA-50F1B89E722C}" type="presParOf" srcId="{31EDA797-D4EE-40C3-BE46-18066B83C290}" destId="{7D6CE92D-5D73-4E36-8F25-DBBBEB28416D}" srcOrd="2" destOrd="0" presId="urn:microsoft.com/office/officeart/2005/8/layout/process3"/>
    <dgm:cxn modelId="{8BDFEA91-5A5F-4750-972B-A99771843371}" type="presParOf" srcId="{66A2744B-B732-4745-AC53-2E972D79ED0E}" destId="{F70B6F31-F978-4E38-8AEC-A7FAF79A0E72}" srcOrd="3" destOrd="0" presId="urn:microsoft.com/office/officeart/2005/8/layout/process3"/>
    <dgm:cxn modelId="{98D80C39-25EF-4209-9803-5461DA7B18D9}" type="presParOf" srcId="{F70B6F31-F978-4E38-8AEC-A7FAF79A0E72}" destId="{2B25E64E-2ACB-4684-B341-014DA7310E9F}" srcOrd="0" destOrd="0" presId="urn:microsoft.com/office/officeart/2005/8/layout/process3"/>
    <dgm:cxn modelId="{0B8B88CF-58BE-48B3-B981-7D6BF64F02D6}" type="presParOf" srcId="{66A2744B-B732-4745-AC53-2E972D79ED0E}" destId="{9887791A-F1E8-46FA-9516-A32868B66311}" srcOrd="4" destOrd="0" presId="urn:microsoft.com/office/officeart/2005/8/layout/process3"/>
    <dgm:cxn modelId="{2D429549-649D-42CA-BCD8-906117899C4F}" type="presParOf" srcId="{9887791A-F1E8-46FA-9516-A32868B66311}" destId="{B48FD575-C335-48BB-9221-8FF991D0D438}" srcOrd="0" destOrd="0" presId="urn:microsoft.com/office/officeart/2005/8/layout/process3"/>
    <dgm:cxn modelId="{20690C64-0C22-49A0-8D00-C1DD2ACB83F2}" type="presParOf" srcId="{9887791A-F1E8-46FA-9516-A32868B66311}" destId="{D5A38B7D-8C76-4CB9-930A-B9EC55FE765D}" srcOrd="1" destOrd="0" presId="urn:microsoft.com/office/officeart/2005/8/layout/process3"/>
    <dgm:cxn modelId="{E5AB2A32-890E-44B5-9E01-EA0668778906}" type="presParOf" srcId="{9887791A-F1E8-46FA-9516-A32868B66311}" destId="{2E14B2A7-D2CC-435E-8FB8-D5419F06A55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DA1005-C684-4806-91D4-93FD5A7BE3B3}" type="doc">
      <dgm:prSet loTypeId="urn:microsoft.com/office/officeart/2005/8/layout/hList7" loCatId="list" qsTypeId="urn:microsoft.com/office/officeart/2005/8/quickstyle/simple5" qsCatId="simple" csTypeId="urn:microsoft.com/office/officeart/2005/8/colors/colorful3" csCatId="colorful" phldr="1"/>
      <dgm:spPr/>
    </dgm:pt>
    <dgm:pt modelId="{54C40205-D049-43CF-81F0-89CD050E6722}">
      <dgm:prSet phldrT="[Texto]"/>
      <dgm:spPr/>
      <dgm:t>
        <a:bodyPr/>
        <a:lstStyle/>
        <a:p>
          <a:r>
            <a:rPr lang="es-ES" dirty="0" smtClean="0"/>
            <a:t>Trabajo mancomunado </a:t>
          </a:r>
          <a:endParaRPr lang="es-MX" dirty="0"/>
        </a:p>
      </dgm:t>
    </dgm:pt>
    <dgm:pt modelId="{7903AC2A-C4B6-4DBA-9086-318BEBF5F3CD}" type="parTrans" cxnId="{B03353CA-80E4-4C96-9473-E8EAB3F586A2}">
      <dgm:prSet/>
      <dgm:spPr/>
      <dgm:t>
        <a:bodyPr/>
        <a:lstStyle/>
        <a:p>
          <a:endParaRPr lang="es-MX"/>
        </a:p>
      </dgm:t>
    </dgm:pt>
    <dgm:pt modelId="{6C6F916B-47D8-487E-8D4E-F404A3261111}" type="sibTrans" cxnId="{B03353CA-80E4-4C96-9473-E8EAB3F586A2}">
      <dgm:prSet/>
      <dgm:spPr/>
      <dgm:t>
        <a:bodyPr/>
        <a:lstStyle/>
        <a:p>
          <a:endParaRPr lang="es-MX"/>
        </a:p>
      </dgm:t>
    </dgm:pt>
    <dgm:pt modelId="{3ACC02F8-F1E6-4F3F-8F32-B1EEB6B0894E}">
      <dgm:prSet phldrT="[Texto]"/>
      <dgm:spPr/>
      <dgm:t>
        <a:bodyPr/>
        <a:lstStyle/>
        <a:p>
          <a:r>
            <a:rPr lang="es-ES" dirty="0" smtClean="0"/>
            <a:t>Participación corporativa</a:t>
          </a:r>
          <a:endParaRPr lang="es-MX" dirty="0"/>
        </a:p>
      </dgm:t>
    </dgm:pt>
    <dgm:pt modelId="{C7B0CB53-646F-489B-A5DA-3E7A232DC934}" type="parTrans" cxnId="{565D50A4-DB82-46C7-8241-28D731737DCA}">
      <dgm:prSet/>
      <dgm:spPr/>
      <dgm:t>
        <a:bodyPr/>
        <a:lstStyle/>
        <a:p>
          <a:endParaRPr lang="es-MX"/>
        </a:p>
      </dgm:t>
    </dgm:pt>
    <dgm:pt modelId="{254FA1D5-0CDD-454C-9A3F-78217E48ABA5}" type="sibTrans" cxnId="{565D50A4-DB82-46C7-8241-28D731737DCA}">
      <dgm:prSet/>
      <dgm:spPr/>
      <dgm:t>
        <a:bodyPr/>
        <a:lstStyle/>
        <a:p>
          <a:endParaRPr lang="es-MX"/>
        </a:p>
      </dgm:t>
    </dgm:pt>
    <dgm:pt modelId="{1C8237FF-4A8D-46D5-9872-007C219D8838}">
      <dgm:prSet phldrT="[Texto]"/>
      <dgm:spPr/>
      <dgm:t>
        <a:bodyPr/>
        <a:lstStyle/>
        <a:p>
          <a:r>
            <a:rPr lang="es-ES" dirty="0" smtClean="0"/>
            <a:t>Participación cooperativa </a:t>
          </a:r>
          <a:endParaRPr lang="es-MX" dirty="0"/>
        </a:p>
      </dgm:t>
    </dgm:pt>
    <dgm:pt modelId="{BE7F84D0-663D-41FB-A1B9-A8C8E9ADAF5D}" type="parTrans" cxnId="{1D9464B6-1CC4-4DE1-B43C-8B9F1D4EB1DA}">
      <dgm:prSet/>
      <dgm:spPr/>
      <dgm:t>
        <a:bodyPr/>
        <a:lstStyle/>
        <a:p>
          <a:endParaRPr lang="es-MX"/>
        </a:p>
      </dgm:t>
    </dgm:pt>
    <dgm:pt modelId="{AEE29831-A0C1-4CC4-99DE-0A117BB06F81}" type="sibTrans" cxnId="{1D9464B6-1CC4-4DE1-B43C-8B9F1D4EB1DA}">
      <dgm:prSet/>
      <dgm:spPr/>
      <dgm:t>
        <a:bodyPr/>
        <a:lstStyle/>
        <a:p>
          <a:endParaRPr lang="es-MX"/>
        </a:p>
      </dgm:t>
    </dgm:pt>
    <dgm:pt modelId="{5BA09E92-42BB-4036-8292-B15155F104E3}">
      <dgm:prSet phldrT="[Texto]"/>
      <dgm:spPr/>
      <dgm:t>
        <a:bodyPr/>
        <a:lstStyle/>
        <a:p>
          <a:r>
            <a:rPr lang="es-ES" u="none" dirty="0" smtClean="0"/>
            <a:t>Responsabilidad </a:t>
          </a:r>
          <a:r>
            <a:rPr lang="es-ES" dirty="0" smtClean="0"/>
            <a:t>colectiva </a:t>
          </a:r>
          <a:endParaRPr lang="es-MX" dirty="0"/>
        </a:p>
      </dgm:t>
    </dgm:pt>
    <dgm:pt modelId="{A468CDCF-DB65-4987-846F-9D1F22B06A71}" type="parTrans" cxnId="{290DC3D3-E75E-4FF2-9FCB-C25AF778BD20}">
      <dgm:prSet/>
      <dgm:spPr/>
      <dgm:t>
        <a:bodyPr/>
        <a:lstStyle/>
        <a:p>
          <a:endParaRPr lang="es-MX"/>
        </a:p>
      </dgm:t>
    </dgm:pt>
    <dgm:pt modelId="{F0402BB5-DD22-4505-886C-30D58E9C9C96}" type="sibTrans" cxnId="{290DC3D3-E75E-4FF2-9FCB-C25AF778BD20}">
      <dgm:prSet/>
      <dgm:spPr/>
      <dgm:t>
        <a:bodyPr/>
        <a:lstStyle/>
        <a:p>
          <a:endParaRPr lang="es-MX"/>
        </a:p>
      </dgm:t>
    </dgm:pt>
    <dgm:pt modelId="{7EFD2E5E-01C6-408C-B186-E49BF0E10829}">
      <dgm:prSet phldrT="[Texto]"/>
      <dgm:spPr/>
      <dgm:t>
        <a:bodyPr/>
        <a:lstStyle/>
        <a:p>
          <a:r>
            <a:rPr lang="es-MX" dirty="0" smtClean="0"/>
            <a:t>Ayuda mutua</a:t>
          </a:r>
          <a:endParaRPr lang="es-MX" dirty="0"/>
        </a:p>
      </dgm:t>
    </dgm:pt>
    <dgm:pt modelId="{10193B90-9212-491E-A456-9BA4478795DF}" type="parTrans" cxnId="{E52D41A7-B16D-45E9-B239-AD68F0F0A001}">
      <dgm:prSet/>
      <dgm:spPr/>
      <dgm:t>
        <a:bodyPr/>
        <a:lstStyle/>
        <a:p>
          <a:endParaRPr lang="es-MX"/>
        </a:p>
      </dgm:t>
    </dgm:pt>
    <dgm:pt modelId="{164E4575-EF8D-4568-AF0E-AB20025BC69E}" type="sibTrans" cxnId="{E52D41A7-B16D-45E9-B239-AD68F0F0A001}">
      <dgm:prSet/>
      <dgm:spPr/>
      <dgm:t>
        <a:bodyPr/>
        <a:lstStyle/>
        <a:p>
          <a:endParaRPr lang="es-MX"/>
        </a:p>
      </dgm:t>
    </dgm:pt>
    <dgm:pt modelId="{222B7BC1-C0AC-4317-BEE6-125C9672C275}">
      <dgm:prSet phldrT="[Texto]"/>
      <dgm:spPr/>
      <dgm:t>
        <a:bodyPr/>
        <a:lstStyle/>
        <a:p>
          <a:r>
            <a:rPr lang="es-MX" dirty="0" smtClean="0"/>
            <a:t>Toma de decisiones grupales</a:t>
          </a:r>
          <a:endParaRPr lang="es-MX" dirty="0"/>
        </a:p>
      </dgm:t>
    </dgm:pt>
    <dgm:pt modelId="{A61D4DB6-9AB9-4ED5-917B-C03030D7BC5B}" type="parTrans" cxnId="{4D82FE94-DE49-443F-B32B-83435AE12BD4}">
      <dgm:prSet/>
      <dgm:spPr/>
      <dgm:t>
        <a:bodyPr/>
        <a:lstStyle/>
        <a:p>
          <a:endParaRPr lang="es-MX"/>
        </a:p>
      </dgm:t>
    </dgm:pt>
    <dgm:pt modelId="{2B3BED25-81BD-4644-B247-C0B3A1B0A3B5}" type="sibTrans" cxnId="{4D82FE94-DE49-443F-B32B-83435AE12BD4}">
      <dgm:prSet/>
      <dgm:spPr/>
      <dgm:t>
        <a:bodyPr/>
        <a:lstStyle/>
        <a:p>
          <a:endParaRPr lang="es-MX"/>
        </a:p>
      </dgm:t>
    </dgm:pt>
    <dgm:pt modelId="{A5AB79A3-6AD8-42E4-9010-9F1832448C4B}" type="pres">
      <dgm:prSet presAssocID="{21DA1005-C684-4806-91D4-93FD5A7BE3B3}" presName="Name0" presStyleCnt="0">
        <dgm:presLayoutVars>
          <dgm:dir/>
          <dgm:resizeHandles val="exact"/>
        </dgm:presLayoutVars>
      </dgm:prSet>
      <dgm:spPr/>
    </dgm:pt>
    <dgm:pt modelId="{BE4BD63E-0C97-4405-9BC8-EC55106747A8}" type="pres">
      <dgm:prSet presAssocID="{21DA1005-C684-4806-91D4-93FD5A7BE3B3}" presName="fgShape" presStyleLbl="fgShp" presStyleIdx="0" presStyleCnt="1"/>
      <dgm:spPr/>
    </dgm:pt>
    <dgm:pt modelId="{D4EF9CA8-21E1-4A8C-B54B-A0E820F331A9}" type="pres">
      <dgm:prSet presAssocID="{21DA1005-C684-4806-91D4-93FD5A7BE3B3}" presName="linComp" presStyleCnt="0"/>
      <dgm:spPr/>
    </dgm:pt>
    <dgm:pt modelId="{E2A73505-97CD-4EA7-93DE-FBF2A0DF1EC1}" type="pres">
      <dgm:prSet presAssocID="{54C40205-D049-43CF-81F0-89CD050E6722}" presName="compNode" presStyleCnt="0"/>
      <dgm:spPr/>
    </dgm:pt>
    <dgm:pt modelId="{9EA1E363-F408-4C4D-AE1D-E23FA0440181}" type="pres">
      <dgm:prSet presAssocID="{54C40205-D049-43CF-81F0-89CD050E6722}" presName="bkgdShape" presStyleLbl="node1" presStyleIdx="0" presStyleCnt="6"/>
      <dgm:spPr/>
      <dgm:t>
        <a:bodyPr/>
        <a:lstStyle/>
        <a:p>
          <a:endParaRPr lang="es-MX"/>
        </a:p>
      </dgm:t>
    </dgm:pt>
    <dgm:pt modelId="{B3955318-AE17-4FAF-B4D9-D26524619CE4}" type="pres">
      <dgm:prSet presAssocID="{54C40205-D049-43CF-81F0-89CD050E6722}" presName="nodeTx" presStyleLbl="node1" presStyleIdx="0" presStyleCnt="6">
        <dgm:presLayoutVars>
          <dgm:bulletEnabled val="1"/>
        </dgm:presLayoutVars>
      </dgm:prSet>
      <dgm:spPr/>
      <dgm:t>
        <a:bodyPr/>
        <a:lstStyle/>
        <a:p>
          <a:endParaRPr lang="es-MX"/>
        </a:p>
      </dgm:t>
    </dgm:pt>
    <dgm:pt modelId="{8F61CF71-66AD-4142-A718-CF432CF83A09}" type="pres">
      <dgm:prSet presAssocID="{54C40205-D049-43CF-81F0-89CD050E6722}" presName="invisiNode" presStyleLbl="node1" presStyleIdx="0" presStyleCnt="6"/>
      <dgm:spPr/>
    </dgm:pt>
    <dgm:pt modelId="{9D2FB7A9-FD02-4972-A7C5-5533961B9A41}" type="pres">
      <dgm:prSet presAssocID="{54C40205-D049-43CF-81F0-89CD050E6722}" presName="imagNode" presStyleLbl="fgImgPlace1" presStyleIdx="0" presStyleCnt="6"/>
      <dgm:spPr>
        <a:blipFill rotWithShape="1">
          <a:blip xmlns:r="http://schemas.openxmlformats.org/officeDocument/2006/relationships" r:embed="rId1"/>
          <a:stretch>
            <a:fillRect/>
          </a:stretch>
        </a:blipFill>
      </dgm:spPr>
    </dgm:pt>
    <dgm:pt modelId="{A44B9E3E-51B8-484A-B66A-D9680088FD47}" type="pres">
      <dgm:prSet presAssocID="{6C6F916B-47D8-487E-8D4E-F404A3261111}" presName="sibTrans" presStyleLbl="sibTrans2D1" presStyleIdx="0" presStyleCnt="0"/>
      <dgm:spPr/>
      <dgm:t>
        <a:bodyPr/>
        <a:lstStyle/>
        <a:p>
          <a:endParaRPr lang="es-EC"/>
        </a:p>
      </dgm:t>
    </dgm:pt>
    <dgm:pt modelId="{4E75B667-80C3-4D65-9076-E49CCC1300E4}" type="pres">
      <dgm:prSet presAssocID="{3ACC02F8-F1E6-4F3F-8F32-B1EEB6B0894E}" presName="compNode" presStyleCnt="0"/>
      <dgm:spPr/>
    </dgm:pt>
    <dgm:pt modelId="{4C44B75F-9874-487D-A0D5-4F1BFAE3C1F0}" type="pres">
      <dgm:prSet presAssocID="{3ACC02F8-F1E6-4F3F-8F32-B1EEB6B0894E}" presName="bkgdShape" presStyleLbl="node1" presStyleIdx="1" presStyleCnt="6"/>
      <dgm:spPr/>
      <dgm:t>
        <a:bodyPr/>
        <a:lstStyle/>
        <a:p>
          <a:endParaRPr lang="es-MX"/>
        </a:p>
      </dgm:t>
    </dgm:pt>
    <dgm:pt modelId="{83E4A72F-D697-40D1-9FCA-A4AFCA02732C}" type="pres">
      <dgm:prSet presAssocID="{3ACC02F8-F1E6-4F3F-8F32-B1EEB6B0894E}" presName="nodeTx" presStyleLbl="node1" presStyleIdx="1" presStyleCnt="6">
        <dgm:presLayoutVars>
          <dgm:bulletEnabled val="1"/>
        </dgm:presLayoutVars>
      </dgm:prSet>
      <dgm:spPr/>
      <dgm:t>
        <a:bodyPr/>
        <a:lstStyle/>
        <a:p>
          <a:endParaRPr lang="es-MX"/>
        </a:p>
      </dgm:t>
    </dgm:pt>
    <dgm:pt modelId="{9EC84793-89D9-4558-AE29-CE719BAE541C}" type="pres">
      <dgm:prSet presAssocID="{3ACC02F8-F1E6-4F3F-8F32-B1EEB6B0894E}" presName="invisiNode" presStyleLbl="node1" presStyleIdx="1" presStyleCnt="6"/>
      <dgm:spPr/>
    </dgm:pt>
    <dgm:pt modelId="{CEA92D89-C773-45EB-B399-497BF5BBEF0B}" type="pres">
      <dgm:prSet presAssocID="{3ACC02F8-F1E6-4F3F-8F32-B1EEB6B0894E}" presName="imagNode" presStyleLbl="fgImgPlace1" presStyleIdx="1" presStyleCnt="6"/>
      <dgm:spPr>
        <a:blipFill rotWithShape="1">
          <a:blip xmlns:r="http://schemas.openxmlformats.org/officeDocument/2006/relationships" r:embed="rId2"/>
          <a:stretch>
            <a:fillRect/>
          </a:stretch>
        </a:blipFill>
      </dgm:spPr>
    </dgm:pt>
    <dgm:pt modelId="{4781345E-AFAC-4E96-95F8-411E461F46B8}" type="pres">
      <dgm:prSet presAssocID="{254FA1D5-0CDD-454C-9A3F-78217E48ABA5}" presName="sibTrans" presStyleLbl="sibTrans2D1" presStyleIdx="0" presStyleCnt="0"/>
      <dgm:spPr/>
      <dgm:t>
        <a:bodyPr/>
        <a:lstStyle/>
        <a:p>
          <a:endParaRPr lang="es-EC"/>
        </a:p>
      </dgm:t>
    </dgm:pt>
    <dgm:pt modelId="{ABB01B37-9FAF-4AAB-A6C1-6984098C1EAB}" type="pres">
      <dgm:prSet presAssocID="{1C8237FF-4A8D-46D5-9872-007C219D8838}" presName="compNode" presStyleCnt="0"/>
      <dgm:spPr/>
    </dgm:pt>
    <dgm:pt modelId="{60DFB738-42F0-4367-927C-4ED2AD6E4AB9}" type="pres">
      <dgm:prSet presAssocID="{1C8237FF-4A8D-46D5-9872-007C219D8838}" presName="bkgdShape" presStyleLbl="node1" presStyleIdx="2" presStyleCnt="6"/>
      <dgm:spPr/>
      <dgm:t>
        <a:bodyPr/>
        <a:lstStyle/>
        <a:p>
          <a:endParaRPr lang="es-MX"/>
        </a:p>
      </dgm:t>
    </dgm:pt>
    <dgm:pt modelId="{CC301218-79B5-42A8-8973-4D6B2E51F205}" type="pres">
      <dgm:prSet presAssocID="{1C8237FF-4A8D-46D5-9872-007C219D8838}" presName="nodeTx" presStyleLbl="node1" presStyleIdx="2" presStyleCnt="6">
        <dgm:presLayoutVars>
          <dgm:bulletEnabled val="1"/>
        </dgm:presLayoutVars>
      </dgm:prSet>
      <dgm:spPr/>
      <dgm:t>
        <a:bodyPr/>
        <a:lstStyle/>
        <a:p>
          <a:endParaRPr lang="es-MX"/>
        </a:p>
      </dgm:t>
    </dgm:pt>
    <dgm:pt modelId="{302B0D69-4A32-46DD-AB03-B45D828E419E}" type="pres">
      <dgm:prSet presAssocID="{1C8237FF-4A8D-46D5-9872-007C219D8838}" presName="invisiNode" presStyleLbl="node1" presStyleIdx="2" presStyleCnt="6"/>
      <dgm:spPr/>
    </dgm:pt>
    <dgm:pt modelId="{FB26EE0E-E235-4DD2-B932-9075AE6D38EB}" type="pres">
      <dgm:prSet presAssocID="{1C8237FF-4A8D-46D5-9872-007C219D8838}" presName="imagNode" presStyleLbl="fgImgPlace1" presStyleIdx="2" presStyleCnt="6"/>
      <dgm:spPr>
        <a:blipFill rotWithShape="1">
          <a:blip xmlns:r="http://schemas.openxmlformats.org/officeDocument/2006/relationships" r:embed="rId3"/>
          <a:stretch>
            <a:fillRect/>
          </a:stretch>
        </a:blipFill>
      </dgm:spPr>
    </dgm:pt>
    <dgm:pt modelId="{9FA0489F-6DAF-42AC-ACF0-F7E4EB6E72E5}" type="pres">
      <dgm:prSet presAssocID="{AEE29831-A0C1-4CC4-99DE-0A117BB06F81}" presName="sibTrans" presStyleLbl="sibTrans2D1" presStyleIdx="0" presStyleCnt="0"/>
      <dgm:spPr/>
      <dgm:t>
        <a:bodyPr/>
        <a:lstStyle/>
        <a:p>
          <a:endParaRPr lang="es-EC"/>
        </a:p>
      </dgm:t>
    </dgm:pt>
    <dgm:pt modelId="{04380723-9E2D-4E80-8797-D740CDA1ED00}" type="pres">
      <dgm:prSet presAssocID="{5BA09E92-42BB-4036-8292-B15155F104E3}" presName="compNode" presStyleCnt="0"/>
      <dgm:spPr/>
    </dgm:pt>
    <dgm:pt modelId="{64A4D29E-19AA-49E5-A53D-176248387F97}" type="pres">
      <dgm:prSet presAssocID="{5BA09E92-42BB-4036-8292-B15155F104E3}" presName="bkgdShape" presStyleLbl="node1" presStyleIdx="3" presStyleCnt="6" custLinFactNeighborX="-1500" custLinFactNeighborY="-41463"/>
      <dgm:spPr/>
      <dgm:t>
        <a:bodyPr/>
        <a:lstStyle/>
        <a:p>
          <a:endParaRPr lang="es-MX"/>
        </a:p>
      </dgm:t>
    </dgm:pt>
    <dgm:pt modelId="{F29FE921-8373-4E8B-B8EA-0D1BC65F8E2C}" type="pres">
      <dgm:prSet presAssocID="{5BA09E92-42BB-4036-8292-B15155F104E3}" presName="nodeTx" presStyleLbl="node1" presStyleIdx="3" presStyleCnt="6">
        <dgm:presLayoutVars>
          <dgm:bulletEnabled val="1"/>
        </dgm:presLayoutVars>
      </dgm:prSet>
      <dgm:spPr/>
      <dgm:t>
        <a:bodyPr/>
        <a:lstStyle/>
        <a:p>
          <a:endParaRPr lang="es-MX"/>
        </a:p>
      </dgm:t>
    </dgm:pt>
    <dgm:pt modelId="{63828B1B-7860-4F52-81CB-9DBACAC7F553}" type="pres">
      <dgm:prSet presAssocID="{5BA09E92-42BB-4036-8292-B15155F104E3}" presName="invisiNode" presStyleLbl="node1" presStyleIdx="3" presStyleCnt="6"/>
      <dgm:spPr/>
    </dgm:pt>
    <dgm:pt modelId="{C8361BA4-1A57-402F-8E3D-BA461EE2BE6F}" type="pres">
      <dgm:prSet presAssocID="{5BA09E92-42BB-4036-8292-B15155F104E3}" presName="imagNode" presStyleLbl="fgImgPlace1" presStyleIdx="3" presStyleCnt="6"/>
      <dgm:spPr>
        <a:blipFill rotWithShape="1">
          <a:blip xmlns:r="http://schemas.openxmlformats.org/officeDocument/2006/relationships" r:embed="rId4"/>
          <a:stretch>
            <a:fillRect/>
          </a:stretch>
        </a:blipFill>
      </dgm:spPr>
    </dgm:pt>
    <dgm:pt modelId="{79DF73C4-D2D9-43E7-982D-D66735BF133F}" type="pres">
      <dgm:prSet presAssocID="{F0402BB5-DD22-4505-886C-30D58E9C9C96}" presName="sibTrans" presStyleLbl="sibTrans2D1" presStyleIdx="0" presStyleCnt="0"/>
      <dgm:spPr/>
      <dgm:t>
        <a:bodyPr/>
        <a:lstStyle/>
        <a:p>
          <a:endParaRPr lang="es-EC"/>
        </a:p>
      </dgm:t>
    </dgm:pt>
    <dgm:pt modelId="{C0ECCDCE-8D84-41F8-A780-C9DB4F9D318C}" type="pres">
      <dgm:prSet presAssocID="{7EFD2E5E-01C6-408C-B186-E49BF0E10829}" presName="compNode" presStyleCnt="0"/>
      <dgm:spPr/>
    </dgm:pt>
    <dgm:pt modelId="{2EFD7812-1E20-4DE8-8814-167CAD32FC42}" type="pres">
      <dgm:prSet presAssocID="{7EFD2E5E-01C6-408C-B186-E49BF0E10829}" presName="bkgdShape" presStyleLbl="node1" presStyleIdx="4" presStyleCnt="6"/>
      <dgm:spPr/>
      <dgm:t>
        <a:bodyPr/>
        <a:lstStyle/>
        <a:p>
          <a:endParaRPr lang="es-EC"/>
        </a:p>
      </dgm:t>
    </dgm:pt>
    <dgm:pt modelId="{4E50516A-E036-462F-B6B3-52023843FFA0}" type="pres">
      <dgm:prSet presAssocID="{7EFD2E5E-01C6-408C-B186-E49BF0E10829}" presName="nodeTx" presStyleLbl="node1" presStyleIdx="4" presStyleCnt="6">
        <dgm:presLayoutVars>
          <dgm:bulletEnabled val="1"/>
        </dgm:presLayoutVars>
      </dgm:prSet>
      <dgm:spPr/>
      <dgm:t>
        <a:bodyPr/>
        <a:lstStyle/>
        <a:p>
          <a:endParaRPr lang="es-EC"/>
        </a:p>
      </dgm:t>
    </dgm:pt>
    <dgm:pt modelId="{0F48FD8F-5575-4584-B528-F33DFF16E538}" type="pres">
      <dgm:prSet presAssocID="{7EFD2E5E-01C6-408C-B186-E49BF0E10829}" presName="invisiNode" presStyleLbl="node1" presStyleIdx="4" presStyleCnt="6"/>
      <dgm:spPr/>
    </dgm:pt>
    <dgm:pt modelId="{0A6D1837-6C64-4644-A2E3-3BD1A68BE97F}" type="pres">
      <dgm:prSet presAssocID="{7EFD2E5E-01C6-408C-B186-E49BF0E10829}" presName="imagNode" presStyleLbl="fgImgPlace1" presStyleIdx="4" presStyleCnt="6"/>
      <dgm:spPr>
        <a:blipFill rotWithShape="1">
          <a:blip xmlns:r="http://schemas.openxmlformats.org/officeDocument/2006/relationships" r:embed="rId5"/>
          <a:stretch>
            <a:fillRect/>
          </a:stretch>
        </a:blipFill>
      </dgm:spPr>
    </dgm:pt>
    <dgm:pt modelId="{A490081B-DA35-4E8E-861C-D4934DF157E3}" type="pres">
      <dgm:prSet presAssocID="{164E4575-EF8D-4568-AF0E-AB20025BC69E}" presName="sibTrans" presStyleLbl="sibTrans2D1" presStyleIdx="0" presStyleCnt="0"/>
      <dgm:spPr/>
      <dgm:t>
        <a:bodyPr/>
        <a:lstStyle/>
        <a:p>
          <a:endParaRPr lang="es-EC"/>
        </a:p>
      </dgm:t>
    </dgm:pt>
    <dgm:pt modelId="{1C5C470F-A656-43E0-9D03-A6C83DD18D58}" type="pres">
      <dgm:prSet presAssocID="{222B7BC1-C0AC-4317-BEE6-125C9672C275}" presName="compNode" presStyleCnt="0"/>
      <dgm:spPr/>
    </dgm:pt>
    <dgm:pt modelId="{3C5AFEC1-E43A-4779-8204-23C376178ACF}" type="pres">
      <dgm:prSet presAssocID="{222B7BC1-C0AC-4317-BEE6-125C9672C275}" presName="bkgdShape" presStyleLbl="node1" presStyleIdx="5" presStyleCnt="6" custLinFactNeighborX="791"/>
      <dgm:spPr/>
      <dgm:t>
        <a:bodyPr/>
        <a:lstStyle/>
        <a:p>
          <a:endParaRPr lang="es-EC"/>
        </a:p>
      </dgm:t>
    </dgm:pt>
    <dgm:pt modelId="{FB03B000-80C7-40D7-A9FA-15F2F7375B87}" type="pres">
      <dgm:prSet presAssocID="{222B7BC1-C0AC-4317-BEE6-125C9672C275}" presName="nodeTx" presStyleLbl="node1" presStyleIdx="5" presStyleCnt="6">
        <dgm:presLayoutVars>
          <dgm:bulletEnabled val="1"/>
        </dgm:presLayoutVars>
      </dgm:prSet>
      <dgm:spPr/>
      <dgm:t>
        <a:bodyPr/>
        <a:lstStyle/>
        <a:p>
          <a:endParaRPr lang="es-EC"/>
        </a:p>
      </dgm:t>
    </dgm:pt>
    <dgm:pt modelId="{F904D8C6-EA09-419F-A514-DA3451137014}" type="pres">
      <dgm:prSet presAssocID="{222B7BC1-C0AC-4317-BEE6-125C9672C275}" presName="invisiNode" presStyleLbl="node1" presStyleIdx="5" presStyleCnt="6"/>
      <dgm:spPr/>
    </dgm:pt>
    <dgm:pt modelId="{B22EDD2F-ABEE-41A0-BBD0-91F1BDD5069A}" type="pres">
      <dgm:prSet presAssocID="{222B7BC1-C0AC-4317-BEE6-125C9672C275}" presName="imagNode" presStyleLbl="fgImgPlace1" presStyleIdx="5" presStyleCnt="6"/>
      <dgm:spPr>
        <a:blipFill rotWithShape="1">
          <a:blip xmlns:r="http://schemas.openxmlformats.org/officeDocument/2006/relationships" r:embed="rId6"/>
          <a:stretch>
            <a:fillRect/>
          </a:stretch>
        </a:blipFill>
      </dgm:spPr>
      <dgm:t>
        <a:bodyPr/>
        <a:lstStyle/>
        <a:p>
          <a:endParaRPr lang="es-MX"/>
        </a:p>
      </dgm:t>
    </dgm:pt>
  </dgm:ptLst>
  <dgm:cxnLst>
    <dgm:cxn modelId="{E911E2DB-922B-4450-AAA1-05E7C1F33B03}" type="presOf" srcId="{6C6F916B-47D8-487E-8D4E-F404A3261111}" destId="{A44B9E3E-51B8-484A-B66A-D9680088FD47}" srcOrd="0" destOrd="0" presId="urn:microsoft.com/office/officeart/2005/8/layout/hList7"/>
    <dgm:cxn modelId="{45F51C18-7AD2-4766-8384-A8960CF9882D}" type="presOf" srcId="{222B7BC1-C0AC-4317-BEE6-125C9672C275}" destId="{FB03B000-80C7-40D7-A9FA-15F2F7375B87}" srcOrd="1" destOrd="0" presId="urn:microsoft.com/office/officeart/2005/8/layout/hList7"/>
    <dgm:cxn modelId="{651506D5-7089-43CD-A0B4-EFF5CCEBF926}" type="presOf" srcId="{54C40205-D049-43CF-81F0-89CD050E6722}" destId="{9EA1E363-F408-4C4D-AE1D-E23FA0440181}" srcOrd="0" destOrd="0" presId="urn:microsoft.com/office/officeart/2005/8/layout/hList7"/>
    <dgm:cxn modelId="{B03353CA-80E4-4C96-9473-E8EAB3F586A2}" srcId="{21DA1005-C684-4806-91D4-93FD5A7BE3B3}" destId="{54C40205-D049-43CF-81F0-89CD050E6722}" srcOrd="0" destOrd="0" parTransId="{7903AC2A-C4B6-4DBA-9086-318BEBF5F3CD}" sibTransId="{6C6F916B-47D8-487E-8D4E-F404A3261111}"/>
    <dgm:cxn modelId="{16C701DB-447F-48DE-96A5-AD96CA5EC46F}" type="presOf" srcId="{21DA1005-C684-4806-91D4-93FD5A7BE3B3}" destId="{A5AB79A3-6AD8-42E4-9010-9F1832448C4B}" srcOrd="0" destOrd="0" presId="urn:microsoft.com/office/officeart/2005/8/layout/hList7"/>
    <dgm:cxn modelId="{1D9464B6-1CC4-4DE1-B43C-8B9F1D4EB1DA}" srcId="{21DA1005-C684-4806-91D4-93FD5A7BE3B3}" destId="{1C8237FF-4A8D-46D5-9872-007C219D8838}" srcOrd="2" destOrd="0" parTransId="{BE7F84D0-663D-41FB-A1B9-A8C8E9ADAF5D}" sibTransId="{AEE29831-A0C1-4CC4-99DE-0A117BB06F81}"/>
    <dgm:cxn modelId="{290DC3D3-E75E-4FF2-9FCB-C25AF778BD20}" srcId="{21DA1005-C684-4806-91D4-93FD5A7BE3B3}" destId="{5BA09E92-42BB-4036-8292-B15155F104E3}" srcOrd="3" destOrd="0" parTransId="{A468CDCF-DB65-4987-846F-9D1F22B06A71}" sibTransId="{F0402BB5-DD22-4505-886C-30D58E9C9C96}"/>
    <dgm:cxn modelId="{2C1789A6-8737-4220-AFEE-52FF47E8AA5D}" type="presOf" srcId="{1C8237FF-4A8D-46D5-9872-007C219D8838}" destId="{CC301218-79B5-42A8-8973-4D6B2E51F205}" srcOrd="1" destOrd="0" presId="urn:microsoft.com/office/officeart/2005/8/layout/hList7"/>
    <dgm:cxn modelId="{A9045CEB-8F1B-475B-9C75-57CA953B0206}" type="presOf" srcId="{254FA1D5-0CDD-454C-9A3F-78217E48ABA5}" destId="{4781345E-AFAC-4E96-95F8-411E461F46B8}" srcOrd="0" destOrd="0" presId="urn:microsoft.com/office/officeart/2005/8/layout/hList7"/>
    <dgm:cxn modelId="{24C443D6-9A23-4D3B-A7A2-1BEC4D0070DF}" type="presOf" srcId="{164E4575-EF8D-4568-AF0E-AB20025BC69E}" destId="{A490081B-DA35-4E8E-861C-D4934DF157E3}" srcOrd="0" destOrd="0" presId="urn:microsoft.com/office/officeart/2005/8/layout/hList7"/>
    <dgm:cxn modelId="{4D82FE94-DE49-443F-B32B-83435AE12BD4}" srcId="{21DA1005-C684-4806-91D4-93FD5A7BE3B3}" destId="{222B7BC1-C0AC-4317-BEE6-125C9672C275}" srcOrd="5" destOrd="0" parTransId="{A61D4DB6-9AB9-4ED5-917B-C03030D7BC5B}" sibTransId="{2B3BED25-81BD-4644-B247-C0B3A1B0A3B5}"/>
    <dgm:cxn modelId="{C765C3F8-567A-4E59-85BE-CDDDF7ED9A3C}" type="presOf" srcId="{AEE29831-A0C1-4CC4-99DE-0A117BB06F81}" destId="{9FA0489F-6DAF-42AC-ACF0-F7E4EB6E72E5}" srcOrd="0" destOrd="0" presId="urn:microsoft.com/office/officeart/2005/8/layout/hList7"/>
    <dgm:cxn modelId="{331FFCCA-39CA-4A64-A24E-EDC36E256EE9}" type="presOf" srcId="{1C8237FF-4A8D-46D5-9872-007C219D8838}" destId="{60DFB738-42F0-4367-927C-4ED2AD6E4AB9}" srcOrd="0" destOrd="0" presId="urn:microsoft.com/office/officeart/2005/8/layout/hList7"/>
    <dgm:cxn modelId="{A2F36724-B9BF-44D6-9A0C-89AC40B290C3}" type="presOf" srcId="{222B7BC1-C0AC-4317-BEE6-125C9672C275}" destId="{3C5AFEC1-E43A-4779-8204-23C376178ACF}" srcOrd="0" destOrd="0" presId="urn:microsoft.com/office/officeart/2005/8/layout/hList7"/>
    <dgm:cxn modelId="{918060F9-A2A9-4781-9E6A-27D6FCD53722}" type="presOf" srcId="{3ACC02F8-F1E6-4F3F-8F32-B1EEB6B0894E}" destId="{4C44B75F-9874-487D-A0D5-4F1BFAE3C1F0}" srcOrd="0" destOrd="0" presId="urn:microsoft.com/office/officeart/2005/8/layout/hList7"/>
    <dgm:cxn modelId="{409F2787-BD6C-4F1B-AE3A-6B867F97FE61}" type="presOf" srcId="{7EFD2E5E-01C6-408C-B186-E49BF0E10829}" destId="{2EFD7812-1E20-4DE8-8814-167CAD32FC42}" srcOrd="0" destOrd="0" presId="urn:microsoft.com/office/officeart/2005/8/layout/hList7"/>
    <dgm:cxn modelId="{50A7E82B-6B3D-4C5A-ABE4-97614D42B54A}" type="presOf" srcId="{7EFD2E5E-01C6-408C-B186-E49BF0E10829}" destId="{4E50516A-E036-462F-B6B3-52023843FFA0}" srcOrd="1" destOrd="0" presId="urn:microsoft.com/office/officeart/2005/8/layout/hList7"/>
    <dgm:cxn modelId="{4EB4701D-5687-4EA2-9EDF-A69551382A3C}" type="presOf" srcId="{5BA09E92-42BB-4036-8292-B15155F104E3}" destId="{64A4D29E-19AA-49E5-A53D-176248387F97}" srcOrd="0" destOrd="0" presId="urn:microsoft.com/office/officeart/2005/8/layout/hList7"/>
    <dgm:cxn modelId="{FE13ADB5-6CE4-4BB0-986D-8E82707EF784}" type="presOf" srcId="{3ACC02F8-F1E6-4F3F-8F32-B1EEB6B0894E}" destId="{83E4A72F-D697-40D1-9FCA-A4AFCA02732C}" srcOrd="1" destOrd="0" presId="urn:microsoft.com/office/officeart/2005/8/layout/hList7"/>
    <dgm:cxn modelId="{6BEF7703-95B7-4BF6-9716-C0F240AF09B0}" type="presOf" srcId="{5BA09E92-42BB-4036-8292-B15155F104E3}" destId="{F29FE921-8373-4E8B-B8EA-0D1BC65F8E2C}" srcOrd="1" destOrd="0" presId="urn:microsoft.com/office/officeart/2005/8/layout/hList7"/>
    <dgm:cxn modelId="{E52D41A7-B16D-45E9-B239-AD68F0F0A001}" srcId="{21DA1005-C684-4806-91D4-93FD5A7BE3B3}" destId="{7EFD2E5E-01C6-408C-B186-E49BF0E10829}" srcOrd="4" destOrd="0" parTransId="{10193B90-9212-491E-A456-9BA4478795DF}" sibTransId="{164E4575-EF8D-4568-AF0E-AB20025BC69E}"/>
    <dgm:cxn modelId="{C75C8723-7E3B-49EB-8D21-8FC29AC72251}" type="presOf" srcId="{54C40205-D049-43CF-81F0-89CD050E6722}" destId="{B3955318-AE17-4FAF-B4D9-D26524619CE4}" srcOrd="1" destOrd="0" presId="urn:microsoft.com/office/officeart/2005/8/layout/hList7"/>
    <dgm:cxn modelId="{565D50A4-DB82-46C7-8241-28D731737DCA}" srcId="{21DA1005-C684-4806-91D4-93FD5A7BE3B3}" destId="{3ACC02F8-F1E6-4F3F-8F32-B1EEB6B0894E}" srcOrd="1" destOrd="0" parTransId="{C7B0CB53-646F-489B-A5DA-3E7A232DC934}" sibTransId="{254FA1D5-0CDD-454C-9A3F-78217E48ABA5}"/>
    <dgm:cxn modelId="{30325933-8A4D-4626-8F6E-ABDE8DFD5B43}" type="presOf" srcId="{F0402BB5-DD22-4505-886C-30D58E9C9C96}" destId="{79DF73C4-D2D9-43E7-982D-D66735BF133F}" srcOrd="0" destOrd="0" presId="urn:microsoft.com/office/officeart/2005/8/layout/hList7"/>
    <dgm:cxn modelId="{A6FED961-91BC-4BBD-B0AD-65F0C13C3F92}" type="presParOf" srcId="{A5AB79A3-6AD8-42E4-9010-9F1832448C4B}" destId="{BE4BD63E-0C97-4405-9BC8-EC55106747A8}" srcOrd="0" destOrd="0" presId="urn:microsoft.com/office/officeart/2005/8/layout/hList7"/>
    <dgm:cxn modelId="{7BB4EC85-9749-47FB-A496-885B64EBB483}" type="presParOf" srcId="{A5AB79A3-6AD8-42E4-9010-9F1832448C4B}" destId="{D4EF9CA8-21E1-4A8C-B54B-A0E820F331A9}" srcOrd="1" destOrd="0" presId="urn:microsoft.com/office/officeart/2005/8/layout/hList7"/>
    <dgm:cxn modelId="{5CED708F-22D4-4064-8669-F847A18DA4E4}" type="presParOf" srcId="{D4EF9CA8-21E1-4A8C-B54B-A0E820F331A9}" destId="{E2A73505-97CD-4EA7-93DE-FBF2A0DF1EC1}" srcOrd="0" destOrd="0" presId="urn:microsoft.com/office/officeart/2005/8/layout/hList7"/>
    <dgm:cxn modelId="{38F3A0D2-7F8C-425E-883A-6821ADE81E8D}" type="presParOf" srcId="{E2A73505-97CD-4EA7-93DE-FBF2A0DF1EC1}" destId="{9EA1E363-F408-4C4D-AE1D-E23FA0440181}" srcOrd="0" destOrd="0" presId="urn:microsoft.com/office/officeart/2005/8/layout/hList7"/>
    <dgm:cxn modelId="{F30CF4EC-1269-4898-A74C-9A65E9FF498C}" type="presParOf" srcId="{E2A73505-97CD-4EA7-93DE-FBF2A0DF1EC1}" destId="{B3955318-AE17-4FAF-B4D9-D26524619CE4}" srcOrd="1" destOrd="0" presId="urn:microsoft.com/office/officeart/2005/8/layout/hList7"/>
    <dgm:cxn modelId="{F1834E6A-A547-4172-8EDC-8F83BAC3CDD1}" type="presParOf" srcId="{E2A73505-97CD-4EA7-93DE-FBF2A0DF1EC1}" destId="{8F61CF71-66AD-4142-A718-CF432CF83A09}" srcOrd="2" destOrd="0" presId="urn:microsoft.com/office/officeart/2005/8/layout/hList7"/>
    <dgm:cxn modelId="{9125F7FA-A188-48D1-B662-E30595095BDB}" type="presParOf" srcId="{E2A73505-97CD-4EA7-93DE-FBF2A0DF1EC1}" destId="{9D2FB7A9-FD02-4972-A7C5-5533961B9A41}" srcOrd="3" destOrd="0" presId="urn:microsoft.com/office/officeart/2005/8/layout/hList7"/>
    <dgm:cxn modelId="{0BA46C22-8C36-4C20-931F-0524614FC16D}" type="presParOf" srcId="{D4EF9CA8-21E1-4A8C-B54B-A0E820F331A9}" destId="{A44B9E3E-51B8-484A-B66A-D9680088FD47}" srcOrd="1" destOrd="0" presId="urn:microsoft.com/office/officeart/2005/8/layout/hList7"/>
    <dgm:cxn modelId="{5A3CDEC4-DC50-4F37-AA91-84113C4CC83D}" type="presParOf" srcId="{D4EF9CA8-21E1-4A8C-B54B-A0E820F331A9}" destId="{4E75B667-80C3-4D65-9076-E49CCC1300E4}" srcOrd="2" destOrd="0" presId="urn:microsoft.com/office/officeart/2005/8/layout/hList7"/>
    <dgm:cxn modelId="{0A15ABB8-4E03-40F3-93ED-91AA62207CA4}" type="presParOf" srcId="{4E75B667-80C3-4D65-9076-E49CCC1300E4}" destId="{4C44B75F-9874-487D-A0D5-4F1BFAE3C1F0}" srcOrd="0" destOrd="0" presId="urn:microsoft.com/office/officeart/2005/8/layout/hList7"/>
    <dgm:cxn modelId="{0B67196A-82BC-4D0F-A5E1-478B96C75AED}" type="presParOf" srcId="{4E75B667-80C3-4D65-9076-E49CCC1300E4}" destId="{83E4A72F-D697-40D1-9FCA-A4AFCA02732C}" srcOrd="1" destOrd="0" presId="urn:microsoft.com/office/officeart/2005/8/layout/hList7"/>
    <dgm:cxn modelId="{206F2CC9-2973-4E8B-B0FC-6B2CDCC33CDC}" type="presParOf" srcId="{4E75B667-80C3-4D65-9076-E49CCC1300E4}" destId="{9EC84793-89D9-4558-AE29-CE719BAE541C}" srcOrd="2" destOrd="0" presId="urn:microsoft.com/office/officeart/2005/8/layout/hList7"/>
    <dgm:cxn modelId="{A94AD0A9-CD32-43BC-9C9F-76A35D3DEE95}" type="presParOf" srcId="{4E75B667-80C3-4D65-9076-E49CCC1300E4}" destId="{CEA92D89-C773-45EB-B399-497BF5BBEF0B}" srcOrd="3" destOrd="0" presId="urn:microsoft.com/office/officeart/2005/8/layout/hList7"/>
    <dgm:cxn modelId="{AAA3B8D1-B7ED-429A-AC81-C662DA4686C6}" type="presParOf" srcId="{D4EF9CA8-21E1-4A8C-B54B-A0E820F331A9}" destId="{4781345E-AFAC-4E96-95F8-411E461F46B8}" srcOrd="3" destOrd="0" presId="urn:microsoft.com/office/officeart/2005/8/layout/hList7"/>
    <dgm:cxn modelId="{B5862323-7CA3-4BDC-8683-08079D4D3CAE}" type="presParOf" srcId="{D4EF9CA8-21E1-4A8C-B54B-A0E820F331A9}" destId="{ABB01B37-9FAF-4AAB-A6C1-6984098C1EAB}" srcOrd="4" destOrd="0" presId="urn:microsoft.com/office/officeart/2005/8/layout/hList7"/>
    <dgm:cxn modelId="{326481CB-A855-4A0D-869D-3620A52AC2F7}" type="presParOf" srcId="{ABB01B37-9FAF-4AAB-A6C1-6984098C1EAB}" destId="{60DFB738-42F0-4367-927C-4ED2AD6E4AB9}" srcOrd="0" destOrd="0" presId="urn:microsoft.com/office/officeart/2005/8/layout/hList7"/>
    <dgm:cxn modelId="{3D025914-84FB-4D46-9FBD-8FF5E9F908CF}" type="presParOf" srcId="{ABB01B37-9FAF-4AAB-A6C1-6984098C1EAB}" destId="{CC301218-79B5-42A8-8973-4D6B2E51F205}" srcOrd="1" destOrd="0" presId="urn:microsoft.com/office/officeart/2005/8/layout/hList7"/>
    <dgm:cxn modelId="{602F0D4C-FAA9-44FB-B3BF-BB8A1544FDB6}" type="presParOf" srcId="{ABB01B37-9FAF-4AAB-A6C1-6984098C1EAB}" destId="{302B0D69-4A32-46DD-AB03-B45D828E419E}" srcOrd="2" destOrd="0" presId="urn:microsoft.com/office/officeart/2005/8/layout/hList7"/>
    <dgm:cxn modelId="{5519DBB4-2029-42A3-9EBB-8FB64534DB04}" type="presParOf" srcId="{ABB01B37-9FAF-4AAB-A6C1-6984098C1EAB}" destId="{FB26EE0E-E235-4DD2-B932-9075AE6D38EB}" srcOrd="3" destOrd="0" presId="urn:microsoft.com/office/officeart/2005/8/layout/hList7"/>
    <dgm:cxn modelId="{F9F8F054-CF01-4925-9E92-2EB8653FB8A4}" type="presParOf" srcId="{D4EF9CA8-21E1-4A8C-B54B-A0E820F331A9}" destId="{9FA0489F-6DAF-42AC-ACF0-F7E4EB6E72E5}" srcOrd="5" destOrd="0" presId="urn:microsoft.com/office/officeart/2005/8/layout/hList7"/>
    <dgm:cxn modelId="{E816EABE-C72B-4EF1-9623-86FFF41C195E}" type="presParOf" srcId="{D4EF9CA8-21E1-4A8C-B54B-A0E820F331A9}" destId="{04380723-9E2D-4E80-8797-D740CDA1ED00}" srcOrd="6" destOrd="0" presId="urn:microsoft.com/office/officeart/2005/8/layout/hList7"/>
    <dgm:cxn modelId="{C542123D-8391-43E2-B032-7E4F6FB2A432}" type="presParOf" srcId="{04380723-9E2D-4E80-8797-D740CDA1ED00}" destId="{64A4D29E-19AA-49E5-A53D-176248387F97}" srcOrd="0" destOrd="0" presId="urn:microsoft.com/office/officeart/2005/8/layout/hList7"/>
    <dgm:cxn modelId="{C4FE2494-EEF6-4B5E-9C07-DADBE3C4AAE8}" type="presParOf" srcId="{04380723-9E2D-4E80-8797-D740CDA1ED00}" destId="{F29FE921-8373-4E8B-B8EA-0D1BC65F8E2C}" srcOrd="1" destOrd="0" presId="urn:microsoft.com/office/officeart/2005/8/layout/hList7"/>
    <dgm:cxn modelId="{3EE80328-999D-4898-A43A-787F0F3E557D}" type="presParOf" srcId="{04380723-9E2D-4E80-8797-D740CDA1ED00}" destId="{63828B1B-7860-4F52-81CB-9DBACAC7F553}" srcOrd="2" destOrd="0" presId="urn:microsoft.com/office/officeart/2005/8/layout/hList7"/>
    <dgm:cxn modelId="{A286BE18-9A7B-4881-A77F-792EA4F02B95}" type="presParOf" srcId="{04380723-9E2D-4E80-8797-D740CDA1ED00}" destId="{C8361BA4-1A57-402F-8E3D-BA461EE2BE6F}" srcOrd="3" destOrd="0" presId="urn:microsoft.com/office/officeart/2005/8/layout/hList7"/>
    <dgm:cxn modelId="{9E9D00D9-DC36-4077-B5EC-277A11B0F926}" type="presParOf" srcId="{D4EF9CA8-21E1-4A8C-B54B-A0E820F331A9}" destId="{79DF73C4-D2D9-43E7-982D-D66735BF133F}" srcOrd="7" destOrd="0" presId="urn:microsoft.com/office/officeart/2005/8/layout/hList7"/>
    <dgm:cxn modelId="{68916E00-5795-4DAE-A6A7-C0F5069D702A}" type="presParOf" srcId="{D4EF9CA8-21E1-4A8C-B54B-A0E820F331A9}" destId="{C0ECCDCE-8D84-41F8-A780-C9DB4F9D318C}" srcOrd="8" destOrd="0" presId="urn:microsoft.com/office/officeart/2005/8/layout/hList7"/>
    <dgm:cxn modelId="{36FC6193-F015-498B-9DE1-F858945707A9}" type="presParOf" srcId="{C0ECCDCE-8D84-41F8-A780-C9DB4F9D318C}" destId="{2EFD7812-1E20-4DE8-8814-167CAD32FC42}" srcOrd="0" destOrd="0" presId="urn:microsoft.com/office/officeart/2005/8/layout/hList7"/>
    <dgm:cxn modelId="{86000F9C-3BEE-405E-A352-4038630ADEFE}" type="presParOf" srcId="{C0ECCDCE-8D84-41F8-A780-C9DB4F9D318C}" destId="{4E50516A-E036-462F-B6B3-52023843FFA0}" srcOrd="1" destOrd="0" presId="urn:microsoft.com/office/officeart/2005/8/layout/hList7"/>
    <dgm:cxn modelId="{39C309B2-4BA5-4398-B7AB-0E87E3508DA5}" type="presParOf" srcId="{C0ECCDCE-8D84-41F8-A780-C9DB4F9D318C}" destId="{0F48FD8F-5575-4584-B528-F33DFF16E538}" srcOrd="2" destOrd="0" presId="urn:microsoft.com/office/officeart/2005/8/layout/hList7"/>
    <dgm:cxn modelId="{A564C602-2DEE-4CD6-A9A7-C266FCC5800D}" type="presParOf" srcId="{C0ECCDCE-8D84-41F8-A780-C9DB4F9D318C}" destId="{0A6D1837-6C64-4644-A2E3-3BD1A68BE97F}" srcOrd="3" destOrd="0" presId="urn:microsoft.com/office/officeart/2005/8/layout/hList7"/>
    <dgm:cxn modelId="{83271726-BBA9-410C-81F8-091103F1883F}" type="presParOf" srcId="{D4EF9CA8-21E1-4A8C-B54B-A0E820F331A9}" destId="{A490081B-DA35-4E8E-861C-D4934DF157E3}" srcOrd="9" destOrd="0" presId="urn:microsoft.com/office/officeart/2005/8/layout/hList7"/>
    <dgm:cxn modelId="{7EFAA5B1-F76A-4708-ACE4-E0C01B0A9767}" type="presParOf" srcId="{D4EF9CA8-21E1-4A8C-B54B-A0E820F331A9}" destId="{1C5C470F-A656-43E0-9D03-A6C83DD18D58}" srcOrd="10" destOrd="0" presId="urn:microsoft.com/office/officeart/2005/8/layout/hList7"/>
    <dgm:cxn modelId="{B691988F-C4B2-48DC-8F6D-AEE6A5B24236}" type="presParOf" srcId="{1C5C470F-A656-43E0-9D03-A6C83DD18D58}" destId="{3C5AFEC1-E43A-4779-8204-23C376178ACF}" srcOrd="0" destOrd="0" presId="urn:microsoft.com/office/officeart/2005/8/layout/hList7"/>
    <dgm:cxn modelId="{BD175C19-F779-48C4-AB4B-149CD64AA008}" type="presParOf" srcId="{1C5C470F-A656-43E0-9D03-A6C83DD18D58}" destId="{FB03B000-80C7-40D7-A9FA-15F2F7375B87}" srcOrd="1" destOrd="0" presId="urn:microsoft.com/office/officeart/2005/8/layout/hList7"/>
    <dgm:cxn modelId="{5CEB8ABF-89FD-42DF-819E-E261E8E23FC1}" type="presParOf" srcId="{1C5C470F-A656-43E0-9D03-A6C83DD18D58}" destId="{F904D8C6-EA09-419F-A514-DA3451137014}" srcOrd="2" destOrd="0" presId="urn:microsoft.com/office/officeart/2005/8/layout/hList7"/>
    <dgm:cxn modelId="{7214683E-6287-47F1-8223-63A4C0D69AA6}" type="presParOf" srcId="{1C5C470F-A656-43E0-9D03-A6C83DD18D58}" destId="{B22EDD2F-ABEE-41A0-BBD0-91F1BDD5069A}"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0224E-7C09-44D0-B2AB-459A717D7476}" type="doc">
      <dgm:prSet loTypeId="urn:microsoft.com/office/officeart/2005/8/layout/venn1" loCatId="relationship" qsTypeId="urn:microsoft.com/office/officeart/2005/8/quickstyle/3d1" qsCatId="3D" csTypeId="urn:microsoft.com/office/officeart/2005/8/colors/accent1_4" csCatId="accent1" phldr="1"/>
      <dgm:spPr/>
      <dgm:t>
        <a:bodyPr/>
        <a:lstStyle/>
        <a:p>
          <a:endParaRPr lang="es-MX"/>
        </a:p>
      </dgm:t>
    </dgm:pt>
    <dgm:pt modelId="{4A313755-9EF4-42E7-A4D7-66B82108A3EA}" type="pres">
      <dgm:prSet presAssocID="{BC80224E-7C09-44D0-B2AB-459A717D7476}" presName="compositeShape" presStyleCnt="0">
        <dgm:presLayoutVars>
          <dgm:chMax val="7"/>
          <dgm:dir/>
          <dgm:resizeHandles val="exact"/>
        </dgm:presLayoutVars>
      </dgm:prSet>
      <dgm:spPr/>
      <dgm:t>
        <a:bodyPr/>
        <a:lstStyle/>
        <a:p>
          <a:endParaRPr lang="es-MX"/>
        </a:p>
      </dgm:t>
    </dgm:pt>
  </dgm:ptLst>
  <dgm:cxnLst>
    <dgm:cxn modelId="{009B0B75-9415-4292-BB7E-AE999C23E237}" type="presOf" srcId="{BC80224E-7C09-44D0-B2AB-459A717D7476}" destId="{4A313755-9EF4-42E7-A4D7-66B82108A3EA}"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D39744-4B8E-496C-8FF1-F509D78759C0}" type="doc">
      <dgm:prSet loTypeId="urn:microsoft.com/office/officeart/2005/8/layout/hList7" loCatId="list" qsTypeId="urn:microsoft.com/office/officeart/2005/8/quickstyle/3d3" qsCatId="3D" csTypeId="urn:microsoft.com/office/officeart/2005/8/colors/colorful3" csCatId="colorful" phldr="1"/>
      <dgm:spPr/>
      <dgm:t>
        <a:bodyPr/>
        <a:lstStyle/>
        <a:p>
          <a:endParaRPr lang="es-MX"/>
        </a:p>
      </dgm:t>
    </dgm:pt>
    <dgm:pt modelId="{73601BE2-C5F8-45EC-B146-A8D07BA51C81}">
      <dgm:prSet phldrT="[Texto]"/>
      <dgm:spPr/>
      <dgm:t>
        <a:bodyPr/>
        <a:lstStyle/>
        <a:p>
          <a:r>
            <a:rPr lang="es-MX" b="1"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Dinámica grupal</a:t>
          </a:r>
          <a:endParaRPr lang="es-MX"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9E545CD5-D46E-4ECC-808E-FCA6477109D7}" type="parTrans" cxnId="{5FF75D41-FF2B-4C49-A045-FEDB6D20E8B8}">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52118557-C7C8-43CF-BC14-33A7A308A8BD}" type="sibTrans" cxnId="{5FF75D41-FF2B-4C49-A045-FEDB6D20E8B8}">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6114AAB4-98ED-408F-8783-D9FDB4141EA7}">
      <dgm:prSet phldrT="[Texto]"/>
      <dgm:spPr/>
      <dgm:t>
        <a:bodyPr/>
        <a:lstStyle/>
        <a:p>
          <a:r>
            <a:rPr lang="es-MX" b="1"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dramatización</a:t>
          </a:r>
          <a:endParaRPr lang="es-MX"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606E944E-5A01-4E04-BF7C-FF071656A284}" type="parTrans" cxnId="{D3BDD850-47B6-4462-944E-3665B73DB0DF}">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FC21DA71-5B58-4C20-A9AE-4DB5BCD3149A}" type="sibTrans" cxnId="{D3BDD850-47B6-4462-944E-3665B73DB0DF}">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68B83BC7-C0F2-4C69-95C9-25E0208D4887}">
      <dgm:prSet phldrT="[Texto]"/>
      <dgm:spPr/>
      <dgm:t>
        <a:bodyPr/>
        <a:lstStyle/>
        <a:p>
          <a:r>
            <a:rPr lang="es-MX" b="1"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Visitas, paseos y excursiones</a:t>
          </a:r>
          <a:endParaRPr lang="es-MX"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17E24336-90AF-403B-82F8-4F880B05C860}" type="parTrans" cxnId="{1DFEAD04-99B0-4625-945A-13BAAB767E24}">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81AC024F-1C8A-40C9-85CA-1504C6FF363C}" type="sibTrans" cxnId="{1DFEAD04-99B0-4625-945A-13BAAB767E24}">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73C64CB3-E554-4407-86E6-94B9E868970D}">
      <dgm:prSet phldrT="[Texto]"/>
      <dgm:spPr/>
      <dgm:t>
        <a:bodyPr/>
        <a:lstStyle/>
        <a:p>
          <a:r>
            <a:rPr lang="es-MX" b="1"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Entrevistas</a:t>
          </a:r>
          <a:endParaRPr lang="es-MX"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D2BAB7E3-506B-4A67-A025-8A69961FF829}" type="parTrans" cxnId="{FA716CAC-C97D-45AB-A77B-6355C42B731A}">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763D52C4-4B3E-4845-A9EF-D4FA969930FD}" type="sibTrans" cxnId="{FA716CAC-C97D-45AB-A77B-6355C42B731A}">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DD7A0F22-F9B0-4A94-9216-5E874A2EF8D3}">
      <dgm:prSet phldrT="[Texto]"/>
      <dgm:spPr/>
      <dgm:t>
        <a:bodyPr/>
        <a:lstStyle/>
        <a:p>
          <a:r>
            <a:rPr lang="es-MX" b="1"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Diálogo</a:t>
          </a:r>
          <a:endParaRPr lang="es-MX"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7167544E-1DB5-4918-9647-0E2DBD8B24D7}" type="sibTrans" cxnId="{4AF11067-E688-4E39-A664-20D894A11103}">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D203FD2B-731D-4523-A458-575FADAC5B25}" type="parTrans" cxnId="{4AF11067-E688-4E39-A664-20D894A11103}">
      <dgm:prSet/>
      <dgm:spPr/>
      <dgm:t>
        <a:bodyPr/>
        <a:lstStyle/>
        <a:p>
          <a:endParaRPr lang="es-MX"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dgm:t>
    </dgm:pt>
    <dgm:pt modelId="{26C80E0B-D7EA-4876-85F8-F7720177FA64}" type="pres">
      <dgm:prSet presAssocID="{D2D39744-4B8E-496C-8FF1-F509D78759C0}" presName="Name0" presStyleCnt="0">
        <dgm:presLayoutVars>
          <dgm:dir/>
          <dgm:resizeHandles val="exact"/>
        </dgm:presLayoutVars>
      </dgm:prSet>
      <dgm:spPr/>
      <dgm:t>
        <a:bodyPr/>
        <a:lstStyle/>
        <a:p>
          <a:endParaRPr lang="es-MX"/>
        </a:p>
      </dgm:t>
    </dgm:pt>
    <dgm:pt modelId="{766A2DCF-754C-424F-A765-43D5A872C15B}" type="pres">
      <dgm:prSet presAssocID="{D2D39744-4B8E-496C-8FF1-F509D78759C0}" presName="fgShape" presStyleLbl="fgShp" presStyleIdx="0" presStyleCnt="1"/>
      <dgm:spPr/>
      <dgm:t>
        <a:bodyPr/>
        <a:lstStyle/>
        <a:p>
          <a:endParaRPr lang="es-MX"/>
        </a:p>
      </dgm:t>
    </dgm:pt>
    <dgm:pt modelId="{2B4804D5-ABC0-416A-BE8C-1C3CA3B05BCC}" type="pres">
      <dgm:prSet presAssocID="{D2D39744-4B8E-496C-8FF1-F509D78759C0}" presName="linComp" presStyleCnt="0"/>
      <dgm:spPr/>
    </dgm:pt>
    <dgm:pt modelId="{12F2DF68-4FD9-45C1-9828-4F7422394DAF}" type="pres">
      <dgm:prSet presAssocID="{DD7A0F22-F9B0-4A94-9216-5E874A2EF8D3}" presName="compNode" presStyleCnt="0"/>
      <dgm:spPr/>
    </dgm:pt>
    <dgm:pt modelId="{6D80774C-D8C9-4D15-B8CC-4467A513F98F}" type="pres">
      <dgm:prSet presAssocID="{DD7A0F22-F9B0-4A94-9216-5E874A2EF8D3}" presName="bkgdShape" presStyleLbl="node1" presStyleIdx="0" presStyleCnt="5"/>
      <dgm:spPr/>
      <dgm:t>
        <a:bodyPr/>
        <a:lstStyle/>
        <a:p>
          <a:endParaRPr lang="es-MX"/>
        </a:p>
      </dgm:t>
    </dgm:pt>
    <dgm:pt modelId="{DA1713D3-5536-48C3-BF52-9034D063FDDD}" type="pres">
      <dgm:prSet presAssocID="{DD7A0F22-F9B0-4A94-9216-5E874A2EF8D3}" presName="nodeTx" presStyleLbl="node1" presStyleIdx="0" presStyleCnt="5">
        <dgm:presLayoutVars>
          <dgm:bulletEnabled val="1"/>
        </dgm:presLayoutVars>
      </dgm:prSet>
      <dgm:spPr/>
      <dgm:t>
        <a:bodyPr/>
        <a:lstStyle/>
        <a:p>
          <a:endParaRPr lang="es-MX"/>
        </a:p>
      </dgm:t>
    </dgm:pt>
    <dgm:pt modelId="{BC444B67-4ABA-46DE-A186-46B477A1B16F}" type="pres">
      <dgm:prSet presAssocID="{DD7A0F22-F9B0-4A94-9216-5E874A2EF8D3}" presName="invisiNode" presStyleLbl="node1" presStyleIdx="0" presStyleCnt="5"/>
      <dgm:spPr/>
    </dgm:pt>
    <dgm:pt modelId="{AA0A695C-C71F-4AE6-98E5-C80ADB3CA45E}" type="pres">
      <dgm:prSet presAssocID="{DD7A0F22-F9B0-4A94-9216-5E874A2EF8D3}" presName="imagNode" presStyleLbl="fgImgPlace1" presStyleIdx="0" presStyleCnt="5"/>
      <dgm:spPr>
        <a:blipFill rotWithShape="1">
          <a:blip xmlns:r="http://schemas.openxmlformats.org/officeDocument/2006/relationships" r:embed="rId1"/>
          <a:stretch>
            <a:fillRect/>
          </a:stretch>
        </a:blipFill>
      </dgm:spPr>
    </dgm:pt>
    <dgm:pt modelId="{3781E985-3355-46FE-A6E7-113087832869}" type="pres">
      <dgm:prSet presAssocID="{7167544E-1DB5-4918-9647-0E2DBD8B24D7}" presName="sibTrans" presStyleLbl="sibTrans2D1" presStyleIdx="0" presStyleCnt="0"/>
      <dgm:spPr/>
      <dgm:t>
        <a:bodyPr/>
        <a:lstStyle/>
        <a:p>
          <a:endParaRPr lang="es-EC"/>
        </a:p>
      </dgm:t>
    </dgm:pt>
    <dgm:pt modelId="{7A1AAACC-75ED-430A-A0D0-A8F9AB7FD97A}" type="pres">
      <dgm:prSet presAssocID="{73601BE2-C5F8-45EC-B146-A8D07BA51C81}" presName="compNode" presStyleCnt="0"/>
      <dgm:spPr/>
    </dgm:pt>
    <dgm:pt modelId="{6345AFD6-5518-4673-993E-BFDC124541A4}" type="pres">
      <dgm:prSet presAssocID="{73601BE2-C5F8-45EC-B146-A8D07BA51C81}" presName="bkgdShape" presStyleLbl="node1" presStyleIdx="1" presStyleCnt="5"/>
      <dgm:spPr/>
      <dgm:t>
        <a:bodyPr/>
        <a:lstStyle/>
        <a:p>
          <a:endParaRPr lang="es-EC"/>
        </a:p>
      </dgm:t>
    </dgm:pt>
    <dgm:pt modelId="{CF86C1DD-96A5-4DEA-9FDF-852974ACA503}" type="pres">
      <dgm:prSet presAssocID="{73601BE2-C5F8-45EC-B146-A8D07BA51C81}" presName="nodeTx" presStyleLbl="node1" presStyleIdx="1" presStyleCnt="5">
        <dgm:presLayoutVars>
          <dgm:bulletEnabled val="1"/>
        </dgm:presLayoutVars>
      </dgm:prSet>
      <dgm:spPr/>
      <dgm:t>
        <a:bodyPr/>
        <a:lstStyle/>
        <a:p>
          <a:endParaRPr lang="es-EC"/>
        </a:p>
      </dgm:t>
    </dgm:pt>
    <dgm:pt modelId="{C9F18123-D8A9-434D-B177-D68DC72A0A02}" type="pres">
      <dgm:prSet presAssocID="{73601BE2-C5F8-45EC-B146-A8D07BA51C81}" presName="invisiNode" presStyleLbl="node1" presStyleIdx="1" presStyleCnt="5"/>
      <dgm:spPr/>
    </dgm:pt>
    <dgm:pt modelId="{7F7C807C-3955-48D4-A550-1DE21118A7BF}" type="pres">
      <dgm:prSet presAssocID="{73601BE2-C5F8-45EC-B146-A8D07BA51C81}" presName="imagNode" presStyleLbl="fgImgPlace1" presStyleIdx="1" presStyleCnt="5"/>
      <dgm:spPr>
        <a:blipFill rotWithShape="1">
          <a:blip xmlns:r="http://schemas.openxmlformats.org/officeDocument/2006/relationships" r:embed="rId2"/>
          <a:stretch>
            <a:fillRect/>
          </a:stretch>
        </a:blipFill>
      </dgm:spPr>
    </dgm:pt>
    <dgm:pt modelId="{2B36E70D-994D-4A96-9A83-5CBDBEAC6226}" type="pres">
      <dgm:prSet presAssocID="{52118557-C7C8-43CF-BC14-33A7A308A8BD}" presName="sibTrans" presStyleLbl="sibTrans2D1" presStyleIdx="0" presStyleCnt="0"/>
      <dgm:spPr/>
      <dgm:t>
        <a:bodyPr/>
        <a:lstStyle/>
        <a:p>
          <a:endParaRPr lang="es-EC"/>
        </a:p>
      </dgm:t>
    </dgm:pt>
    <dgm:pt modelId="{56DBE925-7C7F-47F8-B39C-70344BA5A4F2}" type="pres">
      <dgm:prSet presAssocID="{6114AAB4-98ED-408F-8783-D9FDB4141EA7}" presName="compNode" presStyleCnt="0"/>
      <dgm:spPr/>
    </dgm:pt>
    <dgm:pt modelId="{B60E2986-3FE4-4151-91E0-F0D8975620DE}" type="pres">
      <dgm:prSet presAssocID="{6114AAB4-98ED-408F-8783-D9FDB4141EA7}" presName="bkgdShape" presStyleLbl="node1" presStyleIdx="2" presStyleCnt="5"/>
      <dgm:spPr/>
      <dgm:t>
        <a:bodyPr/>
        <a:lstStyle/>
        <a:p>
          <a:endParaRPr lang="es-MX"/>
        </a:p>
      </dgm:t>
    </dgm:pt>
    <dgm:pt modelId="{4452BE33-F907-4FA5-AD78-C2B8272C452E}" type="pres">
      <dgm:prSet presAssocID="{6114AAB4-98ED-408F-8783-D9FDB4141EA7}" presName="nodeTx" presStyleLbl="node1" presStyleIdx="2" presStyleCnt="5">
        <dgm:presLayoutVars>
          <dgm:bulletEnabled val="1"/>
        </dgm:presLayoutVars>
      </dgm:prSet>
      <dgm:spPr/>
      <dgm:t>
        <a:bodyPr/>
        <a:lstStyle/>
        <a:p>
          <a:endParaRPr lang="es-MX"/>
        </a:p>
      </dgm:t>
    </dgm:pt>
    <dgm:pt modelId="{101464BC-B04C-4374-8415-CDBBF4312DE0}" type="pres">
      <dgm:prSet presAssocID="{6114AAB4-98ED-408F-8783-D9FDB4141EA7}" presName="invisiNode" presStyleLbl="node1" presStyleIdx="2" presStyleCnt="5"/>
      <dgm:spPr/>
    </dgm:pt>
    <dgm:pt modelId="{85960E5D-1346-4109-B377-C92B12792F7C}" type="pres">
      <dgm:prSet presAssocID="{6114AAB4-98ED-408F-8783-D9FDB4141EA7}" presName="imagNode" presStyleLbl="fgImgPlace1" presStyleIdx="2" presStyleCnt="5"/>
      <dgm:spPr>
        <a:blipFill rotWithShape="1">
          <a:blip xmlns:r="http://schemas.openxmlformats.org/officeDocument/2006/relationships" r:embed="rId3"/>
          <a:stretch>
            <a:fillRect/>
          </a:stretch>
        </a:blipFill>
      </dgm:spPr>
    </dgm:pt>
    <dgm:pt modelId="{CC5C14C1-1563-4AFA-A4FB-3B6D2421E88E}" type="pres">
      <dgm:prSet presAssocID="{FC21DA71-5B58-4C20-A9AE-4DB5BCD3149A}" presName="sibTrans" presStyleLbl="sibTrans2D1" presStyleIdx="0" presStyleCnt="0"/>
      <dgm:spPr/>
      <dgm:t>
        <a:bodyPr/>
        <a:lstStyle/>
        <a:p>
          <a:endParaRPr lang="es-EC"/>
        </a:p>
      </dgm:t>
    </dgm:pt>
    <dgm:pt modelId="{44F98912-AEF6-4953-AF36-468DFC891A8E}" type="pres">
      <dgm:prSet presAssocID="{68B83BC7-C0F2-4C69-95C9-25E0208D4887}" presName="compNode" presStyleCnt="0"/>
      <dgm:spPr/>
    </dgm:pt>
    <dgm:pt modelId="{92C00913-084C-465C-80E5-CED71A7187EB}" type="pres">
      <dgm:prSet presAssocID="{68B83BC7-C0F2-4C69-95C9-25E0208D4887}" presName="bkgdShape" presStyleLbl="node1" presStyleIdx="3" presStyleCnt="5"/>
      <dgm:spPr/>
      <dgm:t>
        <a:bodyPr/>
        <a:lstStyle/>
        <a:p>
          <a:endParaRPr lang="es-EC"/>
        </a:p>
      </dgm:t>
    </dgm:pt>
    <dgm:pt modelId="{897FC509-941B-4EBE-9143-B1AB09DCC474}" type="pres">
      <dgm:prSet presAssocID="{68B83BC7-C0F2-4C69-95C9-25E0208D4887}" presName="nodeTx" presStyleLbl="node1" presStyleIdx="3" presStyleCnt="5">
        <dgm:presLayoutVars>
          <dgm:bulletEnabled val="1"/>
        </dgm:presLayoutVars>
      </dgm:prSet>
      <dgm:spPr/>
      <dgm:t>
        <a:bodyPr/>
        <a:lstStyle/>
        <a:p>
          <a:endParaRPr lang="es-EC"/>
        </a:p>
      </dgm:t>
    </dgm:pt>
    <dgm:pt modelId="{64E81957-F50C-462A-A6FA-26B1E9FCA369}" type="pres">
      <dgm:prSet presAssocID="{68B83BC7-C0F2-4C69-95C9-25E0208D4887}" presName="invisiNode" presStyleLbl="node1" presStyleIdx="3" presStyleCnt="5"/>
      <dgm:spPr/>
    </dgm:pt>
    <dgm:pt modelId="{4A7C0C5F-F1FF-4470-BC40-C1F1C4E38F78}" type="pres">
      <dgm:prSet presAssocID="{68B83BC7-C0F2-4C69-95C9-25E0208D4887}" presName="imagNode" presStyleLbl="fgImgPlace1" presStyleIdx="3" presStyleCnt="5"/>
      <dgm:spPr>
        <a:blipFill rotWithShape="1">
          <a:blip xmlns:r="http://schemas.openxmlformats.org/officeDocument/2006/relationships" r:embed="rId4"/>
          <a:stretch>
            <a:fillRect/>
          </a:stretch>
        </a:blipFill>
      </dgm:spPr>
    </dgm:pt>
    <dgm:pt modelId="{5D5D32C6-3875-4B78-AFA3-780C4FE4E5D0}" type="pres">
      <dgm:prSet presAssocID="{81AC024F-1C8A-40C9-85CA-1504C6FF363C}" presName="sibTrans" presStyleLbl="sibTrans2D1" presStyleIdx="0" presStyleCnt="0"/>
      <dgm:spPr/>
      <dgm:t>
        <a:bodyPr/>
        <a:lstStyle/>
        <a:p>
          <a:endParaRPr lang="es-EC"/>
        </a:p>
      </dgm:t>
    </dgm:pt>
    <dgm:pt modelId="{4EF6CECE-38DC-4101-A2F6-6596459134EA}" type="pres">
      <dgm:prSet presAssocID="{73C64CB3-E554-4407-86E6-94B9E868970D}" presName="compNode" presStyleCnt="0"/>
      <dgm:spPr/>
    </dgm:pt>
    <dgm:pt modelId="{61C7C23F-75CD-43FB-81E2-D11A13C94033}" type="pres">
      <dgm:prSet presAssocID="{73C64CB3-E554-4407-86E6-94B9E868970D}" presName="bkgdShape" presStyleLbl="node1" presStyleIdx="4" presStyleCnt="5"/>
      <dgm:spPr/>
      <dgm:t>
        <a:bodyPr/>
        <a:lstStyle/>
        <a:p>
          <a:endParaRPr lang="es-MX"/>
        </a:p>
      </dgm:t>
    </dgm:pt>
    <dgm:pt modelId="{12ADFA1D-B120-4028-9C3E-2F08EE63FD2C}" type="pres">
      <dgm:prSet presAssocID="{73C64CB3-E554-4407-86E6-94B9E868970D}" presName="nodeTx" presStyleLbl="node1" presStyleIdx="4" presStyleCnt="5">
        <dgm:presLayoutVars>
          <dgm:bulletEnabled val="1"/>
        </dgm:presLayoutVars>
      </dgm:prSet>
      <dgm:spPr/>
      <dgm:t>
        <a:bodyPr/>
        <a:lstStyle/>
        <a:p>
          <a:endParaRPr lang="es-MX"/>
        </a:p>
      </dgm:t>
    </dgm:pt>
    <dgm:pt modelId="{22E4B71E-C0F5-4E41-9363-4745CE587A85}" type="pres">
      <dgm:prSet presAssocID="{73C64CB3-E554-4407-86E6-94B9E868970D}" presName="invisiNode" presStyleLbl="node1" presStyleIdx="4" presStyleCnt="5"/>
      <dgm:spPr/>
    </dgm:pt>
    <dgm:pt modelId="{77DDD4F4-75CB-46AE-8AA4-4C93453A32BE}" type="pres">
      <dgm:prSet presAssocID="{73C64CB3-E554-4407-86E6-94B9E868970D}" presName="imagNode" presStyleLbl="fgImgPlace1" presStyleIdx="4" presStyleCnt="5"/>
      <dgm:spPr>
        <a:blipFill rotWithShape="1">
          <a:blip xmlns:r="http://schemas.openxmlformats.org/officeDocument/2006/relationships" r:embed="rId5"/>
          <a:stretch>
            <a:fillRect/>
          </a:stretch>
        </a:blipFill>
      </dgm:spPr>
    </dgm:pt>
  </dgm:ptLst>
  <dgm:cxnLst>
    <dgm:cxn modelId="{7DC7B96A-CCF4-4977-82FD-C1B4E0201747}" type="presOf" srcId="{DD7A0F22-F9B0-4A94-9216-5E874A2EF8D3}" destId="{DA1713D3-5536-48C3-BF52-9034D063FDDD}" srcOrd="1" destOrd="0" presId="urn:microsoft.com/office/officeart/2005/8/layout/hList7"/>
    <dgm:cxn modelId="{0E5A0E63-AA88-45AF-87ED-B516841ADB37}" type="presOf" srcId="{73601BE2-C5F8-45EC-B146-A8D07BA51C81}" destId="{6345AFD6-5518-4673-993E-BFDC124541A4}" srcOrd="0" destOrd="0" presId="urn:microsoft.com/office/officeart/2005/8/layout/hList7"/>
    <dgm:cxn modelId="{FB0E01D2-7B0E-427D-87C8-6553C7F0063E}" type="presOf" srcId="{81AC024F-1C8A-40C9-85CA-1504C6FF363C}" destId="{5D5D32C6-3875-4B78-AFA3-780C4FE4E5D0}" srcOrd="0" destOrd="0" presId="urn:microsoft.com/office/officeart/2005/8/layout/hList7"/>
    <dgm:cxn modelId="{F9838609-2349-4E06-BF85-3FD77ED9741C}" type="presOf" srcId="{52118557-C7C8-43CF-BC14-33A7A308A8BD}" destId="{2B36E70D-994D-4A96-9A83-5CBDBEAC6226}" srcOrd="0" destOrd="0" presId="urn:microsoft.com/office/officeart/2005/8/layout/hList7"/>
    <dgm:cxn modelId="{1DFEAD04-99B0-4625-945A-13BAAB767E24}" srcId="{D2D39744-4B8E-496C-8FF1-F509D78759C0}" destId="{68B83BC7-C0F2-4C69-95C9-25E0208D4887}" srcOrd="3" destOrd="0" parTransId="{17E24336-90AF-403B-82F8-4F880B05C860}" sibTransId="{81AC024F-1C8A-40C9-85CA-1504C6FF363C}"/>
    <dgm:cxn modelId="{CD9B1FAF-EAF1-4C64-BBED-AC3AEF58A965}" type="presOf" srcId="{D2D39744-4B8E-496C-8FF1-F509D78759C0}" destId="{26C80E0B-D7EA-4876-85F8-F7720177FA64}" srcOrd="0" destOrd="0" presId="urn:microsoft.com/office/officeart/2005/8/layout/hList7"/>
    <dgm:cxn modelId="{4A1C9D27-DE11-46F1-9FE7-ACA954E688B9}" type="presOf" srcId="{DD7A0F22-F9B0-4A94-9216-5E874A2EF8D3}" destId="{6D80774C-D8C9-4D15-B8CC-4467A513F98F}" srcOrd="0" destOrd="0" presId="urn:microsoft.com/office/officeart/2005/8/layout/hList7"/>
    <dgm:cxn modelId="{5FF75D41-FF2B-4C49-A045-FEDB6D20E8B8}" srcId="{D2D39744-4B8E-496C-8FF1-F509D78759C0}" destId="{73601BE2-C5F8-45EC-B146-A8D07BA51C81}" srcOrd="1" destOrd="0" parTransId="{9E545CD5-D46E-4ECC-808E-FCA6477109D7}" sibTransId="{52118557-C7C8-43CF-BC14-33A7A308A8BD}"/>
    <dgm:cxn modelId="{D3BDD850-47B6-4462-944E-3665B73DB0DF}" srcId="{D2D39744-4B8E-496C-8FF1-F509D78759C0}" destId="{6114AAB4-98ED-408F-8783-D9FDB4141EA7}" srcOrd="2" destOrd="0" parTransId="{606E944E-5A01-4E04-BF7C-FF071656A284}" sibTransId="{FC21DA71-5B58-4C20-A9AE-4DB5BCD3149A}"/>
    <dgm:cxn modelId="{FD1AAD35-763B-4727-8D39-E9B172090825}" type="presOf" srcId="{68B83BC7-C0F2-4C69-95C9-25E0208D4887}" destId="{92C00913-084C-465C-80E5-CED71A7187EB}" srcOrd="0" destOrd="0" presId="urn:microsoft.com/office/officeart/2005/8/layout/hList7"/>
    <dgm:cxn modelId="{EEFE95DE-D9E9-45C8-AC0C-F37D3E57F26A}" type="presOf" srcId="{73C64CB3-E554-4407-86E6-94B9E868970D}" destId="{12ADFA1D-B120-4028-9C3E-2F08EE63FD2C}" srcOrd="1" destOrd="0" presId="urn:microsoft.com/office/officeart/2005/8/layout/hList7"/>
    <dgm:cxn modelId="{1A6B4164-4771-4843-AFD5-E3C5B2C507A5}" type="presOf" srcId="{6114AAB4-98ED-408F-8783-D9FDB4141EA7}" destId="{B60E2986-3FE4-4151-91E0-F0D8975620DE}" srcOrd="0" destOrd="0" presId="urn:microsoft.com/office/officeart/2005/8/layout/hList7"/>
    <dgm:cxn modelId="{8B52F6B5-BF15-4ED0-B03A-26F6185382C8}" type="presOf" srcId="{73601BE2-C5F8-45EC-B146-A8D07BA51C81}" destId="{CF86C1DD-96A5-4DEA-9FDF-852974ACA503}" srcOrd="1" destOrd="0" presId="urn:microsoft.com/office/officeart/2005/8/layout/hList7"/>
    <dgm:cxn modelId="{02EC3774-8D48-4871-8B1A-AD4AD47473C3}" type="presOf" srcId="{68B83BC7-C0F2-4C69-95C9-25E0208D4887}" destId="{897FC509-941B-4EBE-9143-B1AB09DCC474}" srcOrd="1" destOrd="0" presId="urn:microsoft.com/office/officeart/2005/8/layout/hList7"/>
    <dgm:cxn modelId="{BA0C72DE-9B1D-4D85-90D3-9C8890EA9324}" type="presOf" srcId="{7167544E-1DB5-4918-9647-0E2DBD8B24D7}" destId="{3781E985-3355-46FE-A6E7-113087832869}" srcOrd="0" destOrd="0" presId="urn:microsoft.com/office/officeart/2005/8/layout/hList7"/>
    <dgm:cxn modelId="{5007D0D8-49D1-4982-A84F-281225AD8363}" type="presOf" srcId="{6114AAB4-98ED-408F-8783-D9FDB4141EA7}" destId="{4452BE33-F907-4FA5-AD78-C2B8272C452E}" srcOrd="1" destOrd="0" presId="urn:microsoft.com/office/officeart/2005/8/layout/hList7"/>
    <dgm:cxn modelId="{4AF11067-E688-4E39-A664-20D894A11103}" srcId="{D2D39744-4B8E-496C-8FF1-F509D78759C0}" destId="{DD7A0F22-F9B0-4A94-9216-5E874A2EF8D3}" srcOrd="0" destOrd="0" parTransId="{D203FD2B-731D-4523-A458-575FADAC5B25}" sibTransId="{7167544E-1DB5-4918-9647-0E2DBD8B24D7}"/>
    <dgm:cxn modelId="{6E615637-FBF7-4856-BB6C-5B28221056E2}" type="presOf" srcId="{73C64CB3-E554-4407-86E6-94B9E868970D}" destId="{61C7C23F-75CD-43FB-81E2-D11A13C94033}" srcOrd="0" destOrd="0" presId="urn:microsoft.com/office/officeart/2005/8/layout/hList7"/>
    <dgm:cxn modelId="{FA716CAC-C97D-45AB-A77B-6355C42B731A}" srcId="{D2D39744-4B8E-496C-8FF1-F509D78759C0}" destId="{73C64CB3-E554-4407-86E6-94B9E868970D}" srcOrd="4" destOrd="0" parTransId="{D2BAB7E3-506B-4A67-A025-8A69961FF829}" sibTransId="{763D52C4-4B3E-4845-A9EF-D4FA969930FD}"/>
    <dgm:cxn modelId="{09EADBDD-8FD7-4EEF-AB41-30A2D86CCB47}" type="presOf" srcId="{FC21DA71-5B58-4C20-A9AE-4DB5BCD3149A}" destId="{CC5C14C1-1563-4AFA-A4FB-3B6D2421E88E}" srcOrd="0" destOrd="0" presId="urn:microsoft.com/office/officeart/2005/8/layout/hList7"/>
    <dgm:cxn modelId="{3DFD0C50-494C-4E71-9C8E-F717FFFFC2BD}" type="presParOf" srcId="{26C80E0B-D7EA-4876-85F8-F7720177FA64}" destId="{766A2DCF-754C-424F-A765-43D5A872C15B}" srcOrd="0" destOrd="0" presId="urn:microsoft.com/office/officeart/2005/8/layout/hList7"/>
    <dgm:cxn modelId="{566532B7-964D-433D-A64B-7F22FB0B90F5}" type="presParOf" srcId="{26C80E0B-D7EA-4876-85F8-F7720177FA64}" destId="{2B4804D5-ABC0-416A-BE8C-1C3CA3B05BCC}" srcOrd="1" destOrd="0" presId="urn:microsoft.com/office/officeart/2005/8/layout/hList7"/>
    <dgm:cxn modelId="{9F5DA515-A4D8-4BD6-90BB-70BBBAF289BF}" type="presParOf" srcId="{2B4804D5-ABC0-416A-BE8C-1C3CA3B05BCC}" destId="{12F2DF68-4FD9-45C1-9828-4F7422394DAF}" srcOrd="0" destOrd="0" presId="urn:microsoft.com/office/officeart/2005/8/layout/hList7"/>
    <dgm:cxn modelId="{2BCB53DF-13B0-4912-8086-4AAA5412FD27}" type="presParOf" srcId="{12F2DF68-4FD9-45C1-9828-4F7422394DAF}" destId="{6D80774C-D8C9-4D15-B8CC-4467A513F98F}" srcOrd="0" destOrd="0" presId="urn:microsoft.com/office/officeart/2005/8/layout/hList7"/>
    <dgm:cxn modelId="{F7AEAD6B-49EE-4B81-9EE9-3B8A6C986FC0}" type="presParOf" srcId="{12F2DF68-4FD9-45C1-9828-4F7422394DAF}" destId="{DA1713D3-5536-48C3-BF52-9034D063FDDD}" srcOrd="1" destOrd="0" presId="urn:microsoft.com/office/officeart/2005/8/layout/hList7"/>
    <dgm:cxn modelId="{22CBDC38-D368-4075-A190-4512DBFE74B0}" type="presParOf" srcId="{12F2DF68-4FD9-45C1-9828-4F7422394DAF}" destId="{BC444B67-4ABA-46DE-A186-46B477A1B16F}" srcOrd="2" destOrd="0" presId="urn:microsoft.com/office/officeart/2005/8/layout/hList7"/>
    <dgm:cxn modelId="{F8848A1E-2AD7-4FB1-85F5-F0C8CF63F39C}" type="presParOf" srcId="{12F2DF68-4FD9-45C1-9828-4F7422394DAF}" destId="{AA0A695C-C71F-4AE6-98E5-C80ADB3CA45E}" srcOrd="3" destOrd="0" presId="urn:microsoft.com/office/officeart/2005/8/layout/hList7"/>
    <dgm:cxn modelId="{A216AB96-C0ED-49E0-AFC2-D93D9699B7D2}" type="presParOf" srcId="{2B4804D5-ABC0-416A-BE8C-1C3CA3B05BCC}" destId="{3781E985-3355-46FE-A6E7-113087832869}" srcOrd="1" destOrd="0" presId="urn:microsoft.com/office/officeart/2005/8/layout/hList7"/>
    <dgm:cxn modelId="{CC5FCB06-FC18-46E0-BD61-A9C7FE97A652}" type="presParOf" srcId="{2B4804D5-ABC0-416A-BE8C-1C3CA3B05BCC}" destId="{7A1AAACC-75ED-430A-A0D0-A8F9AB7FD97A}" srcOrd="2" destOrd="0" presId="urn:microsoft.com/office/officeart/2005/8/layout/hList7"/>
    <dgm:cxn modelId="{8FB5FE89-2167-4627-8CEE-A7471F952BC0}" type="presParOf" srcId="{7A1AAACC-75ED-430A-A0D0-A8F9AB7FD97A}" destId="{6345AFD6-5518-4673-993E-BFDC124541A4}" srcOrd="0" destOrd="0" presId="urn:microsoft.com/office/officeart/2005/8/layout/hList7"/>
    <dgm:cxn modelId="{9C9711B8-928B-45B1-B521-22D54787F84E}" type="presParOf" srcId="{7A1AAACC-75ED-430A-A0D0-A8F9AB7FD97A}" destId="{CF86C1DD-96A5-4DEA-9FDF-852974ACA503}" srcOrd="1" destOrd="0" presId="urn:microsoft.com/office/officeart/2005/8/layout/hList7"/>
    <dgm:cxn modelId="{A3CB0AB0-2E96-44AB-B772-AE794604128D}" type="presParOf" srcId="{7A1AAACC-75ED-430A-A0D0-A8F9AB7FD97A}" destId="{C9F18123-D8A9-434D-B177-D68DC72A0A02}" srcOrd="2" destOrd="0" presId="urn:microsoft.com/office/officeart/2005/8/layout/hList7"/>
    <dgm:cxn modelId="{1007836F-B571-4090-BAEE-1E9F9BCB4519}" type="presParOf" srcId="{7A1AAACC-75ED-430A-A0D0-A8F9AB7FD97A}" destId="{7F7C807C-3955-48D4-A550-1DE21118A7BF}" srcOrd="3" destOrd="0" presId="urn:microsoft.com/office/officeart/2005/8/layout/hList7"/>
    <dgm:cxn modelId="{5DEC7896-0E18-4051-ABDE-C8D8BFEE94EC}" type="presParOf" srcId="{2B4804D5-ABC0-416A-BE8C-1C3CA3B05BCC}" destId="{2B36E70D-994D-4A96-9A83-5CBDBEAC6226}" srcOrd="3" destOrd="0" presId="urn:microsoft.com/office/officeart/2005/8/layout/hList7"/>
    <dgm:cxn modelId="{7A07E153-A5DC-40EF-B06F-1511E69DBA3E}" type="presParOf" srcId="{2B4804D5-ABC0-416A-BE8C-1C3CA3B05BCC}" destId="{56DBE925-7C7F-47F8-B39C-70344BA5A4F2}" srcOrd="4" destOrd="0" presId="urn:microsoft.com/office/officeart/2005/8/layout/hList7"/>
    <dgm:cxn modelId="{0DAF9E53-AE29-4F90-AB15-C6B480DACB9D}" type="presParOf" srcId="{56DBE925-7C7F-47F8-B39C-70344BA5A4F2}" destId="{B60E2986-3FE4-4151-91E0-F0D8975620DE}" srcOrd="0" destOrd="0" presId="urn:microsoft.com/office/officeart/2005/8/layout/hList7"/>
    <dgm:cxn modelId="{4B8F15AB-BF09-4077-9240-57767F09408F}" type="presParOf" srcId="{56DBE925-7C7F-47F8-B39C-70344BA5A4F2}" destId="{4452BE33-F907-4FA5-AD78-C2B8272C452E}" srcOrd="1" destOrd="0" presId="urn:microsoft.com/office/officeart/2005/8/layout/hList7"/>
    <dgm:cxn modelId="{5D3A9051-AE01-45A6-8354-B00BABCDEF35}" type="presParOf" srcId="{56DBE925-7C7F-47F8-B39C-70344BA5A4F2}" destId="{101464BC-B04C-4374-8415-CDBBF4312DE0}" srcOrd="2" destOrd="0" presId="urn:microsoft.com/office/officeart/2005/8/layout/hList7"/>
    <dgm:cxn modelId="{6FCE2BFB-9644-4FDB-B0E4-B6D4B7FE6FC4}" type="presParOf" srcId="{56DBE925-7C7F-47F8-B39C-70344BA5A4F2}" destId="{85960E5D-1346-4109-B377-C92B12792F7C}" srcOrd="3" destOrd="0" presId="urn:microsoft.com/office/officeart/2005/8/layout/hList7"/>
    <dgm:cxn modelId="{09E53EC9-6D5B-43A2-9A12-2ADC63702CE5}" type="presParOf" srcId="{2B4804D5-ABC0-416A-BE8C-1C3CA3B05BCC}" destId="{CC5C14C1-1563-4AFA-A4FB-3B6D2421E88E}" srcOrd="5" destOrd="0" presId="urn:microsoft.com/office/officeart/2005/8/layout/hList7"/>
    <dgm:cxn modelId="{BC1117EB-0EFC-4873-BD10-B449D815DF48}" type="presParOf" srcId="{2B4804D5-ABC0-416A-BE8C-1C3CA3B05BCC}" destId="{44F98912-AEF6-4953-AF36-468DFC891A8E}" srcOrd="6" destOrd="0" presId="urn:microsoft.com/office/officeart/2005/8/layout/hList7"/>
    <dgm:cxn modelId="{074C317D-2919-4929-A6CA-2E95003A407B}" type="presParOf" srcId="{44F98912-AEF6-4953-AF36-468DFC891A8E}" destId="{92C00913-084C-465C-80E5-CED71A7187EB}" srcOrd="0" destOrd="0" presId="urn:microsoft.com/office/officeart/2005/8/layout/hList7"/>
    <dgm:cxn modelId="{DF356C64-26FF-4023-BD47-267E84CDA4C2}" type="presParOf" srcId="{44F98912-AEF6-4953-AF36-468DFC891A8E}" destId="{897FC509-941B-4EBE-9143-B1AB09DCC474}" srcOrd="1" destOrd="0" presId="urn:microsoft.com/office/officeart/2005/8/layout/hList7"/>
    <dgm:cxn modelId="{51339CED-5425-460C-B2F4-563859F1DC80}" type="presParOf" srcId="{44F98912-AEF6-4953-AF36-468DFC891A8E}" destId="{64E81957-F50C-462A-A6FA-26B1E9FCA369}" srcOrd="2" destOrd="0" presId="urn:microsoft.com/office/officeart/2005/8/layout/hList7"/>
    <dgm:cxn modelId="{5EA41C88-FBF8-4D80-9D0F-B8AC7DDDA980}" type="presParOf" srcId="{44F98912-AEF6-4953-AF36-468DFC891A8E}" destId="{4A7C0C5F-F1FF-4470-BC40-C1F1C4E38F78}" srcOrd="3" destOrd="0" presId="urn:microsoft.com/office/officeart/2005/8/layout/hList7"/>
    <dgm:cxn modelId="{9486A526-F69B-49F5-877B-258D426AE45E}" type="presParOf" srcId="{2B4804D5-ABC0-416A-BE8C-1C3CA3B05BCC}" destId="{5D5D32C6-3875-4B78-AFA3-780C4FE4E5D0}" srcOrd="7" destOrd="0" presId="urn:microsoft.com/office/officeart/2005/8/layout/hList7"/>
    <dgm:cxn modelId="{12C53B2E-838C-42E9-A575-3B76F2FA74BF}" type="presParOf" srcId="{2B4804D5-ABC0-416A-BE8C-1C3CA3B05BCC}" destId="{4EF6CECE-38DC-4101-A2F6-6596459134EA}" srcOrd="8" destOrd="0" presId="urn:microsoft.com/office/officeart/2005/8/layout/hList7"/>
    <dgm:cxn modelId="{2EF1A1CE-1316-46A0-90F4-5A42006FEF74}" type="presParOf" srcId="{4EF6CECE-38DC-4101-A2F6-6596459134EA}" destId="{61C7C23F-75CD-43FB-81E2-D11A13C94033}" srcOrd="0" destOrd="0" presId="urn:microsoft.com/office/officeart/2005/8/layout/hList7"/>
    <dgm:cxn modelId="{20BB0D22-AE4F-44EF-B94D-354B7E749C1A}" type="presParOf" srcId="{4EF6CECE-38DC-4101-A2F6-6596459134EA}" destId="{12ADFA1D-B120-4028-9C3E-2F08EE63FD2C}" srcOrd="1" destOrd="0" presId="urn:microsoft.com/office/officeart/2005/8/layout/hList7"/>
    <dgm:cxn modelId="{AF47BA4E-9AAA-4D29-8528-D2B1AD818A68}" type="presParOf" srcId="{4EF6CECE-38DC-4101-A2F6-6596459134EA}" destId="{22E4B71E-C0F5-4E41-9363-4745CE587A85}" srcOrd="2" destOrd="0" presId="urn:microsoft.com/office/officeart/2005/8/layout/hList7"/>
    <dgm:cxn modelId="{8083F53B-CA73-4FE2-A925-C6A67DBEBBAE}" type="presParOf" srcId="{4EF6CECE-38DC-4101-A2F6-6596459134EA}" destId="{77DDD4F4-75CB-46AE-8AA4-4C93453A32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DD100D1-66E1-43D2-9EF9-BF7C2A43AF08}"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s-MX"/>
        </a:p>
      </dgm:t>
    </dgm:pt>
    <dgm:pt modelId="{A64AA06B-7B1F-40F1-A253-27CF0E7A14A7}">
      <dgm:prSet/>
      <dgm:spPr/>
      <dgm:t>
        <a:bodyPr/>
        <a:lstStyle/>
        <a:p>
          <a:pPr algn="ctr" rtl="0"/>
          <a:r>
            <a:rPr lang="es-MX" dirty="0" smtClean="0"/>
            <a:t>RECURSOS</a:t>
          </a:r>
          <a:endParaRPr lang="es-MX" dirty="0"/>
        </a:p>
      </dgm:t>
    </dgm:pt>
    <dgm:pt modelId="{6AE9CBFF-8DA2-478D-B9F7-B470043D3F3B}" type="parTrans" cxnId="{EE272D6E-B455-4926-8FA5-DB49012C7681}">
      <dgm:prSet/>
      <dgm:spPr/>
      <dgm:t>
        <a:bodyPr/>
        <a:lstStyle/>
        <a:p>
          <a:endParaRPr lang="es-MX"/>
        </a:p>
      </dgm:t>
    </dgm:pt>
    <dgm:pt modelId="{7D755835-BDAF-4CF9-BA13-FC16B5721857}" type="sibTrans" cxnId="{EE272D6E-B455-4926-8FA5-DB49012C7681}">
      <dgm:prSet/>
      <dgm:spPr/>
      <dgm:t>
        <a:bodyPr/>
        <a:lstStyle/>
        <a:p>
          <a:endParaRPr lang="es-MX"/>
        </a:p>
      </dgm:t>
    </dgm:pt>
    <dgm:pt modelId="{52F89184-FD10-4371-A9D4-E133E7A8C0F6}">
      <dgm:prSet/>
      <dgm:spPr/>
      <dgm:t>
        <a:bodyPr/>
        <a:lstStyle/>
        <a:p>
          <a:pPr rtl="0"/>
          <a:r>
            <a:rPr lang="es-ES" b="1" smtClean="0"/>
            <a:t>RECURSOS HUMANOS:</a:t>
          </a:r>
          <a:endParaRPr lang="es-MX"/>
        </a:p>
      </dgm:t>
    </dgm:pt>
    <dgm:pt modelId="{5C2F23A6-3CA4-4C96-B539-CF7D4DB7027C}" type="parTrans" cxnId="{C0D9B0AE-E2B7-4483-BDAA-1F7EFAEFA083}">
      <dgm:prSet/>
      <dgm:spPr/>
      <dgm:t>
        <a:bodyPr/>
        <a:lstStyle/>
        <a:p>
          <a:endParaRPr lang="es-MX"/>
        </a:p>
      </dgm:t>
    </dgm:pt>
    <dgm:pt modelId="{2F75202B-AB45-4D9A-BF74-248DF3B1B4C0}" type="sibTrans" cxnId="{C0D9B0AE-E2B7-4483-BDAA-1F7EFAEFA083}">
      <dgm:prSet/>
      <dgm:spPr/>
      <dgm:t>
        <a:bodyPr/>
        <a:lstStyle/>
        <a:p>
          <a:endParaRPr lang="es-MX"/>
        </a:p>
      </dgm:t>
    </dgm:pt>
    <dgm:pt modelId="{49D1B08C-9110-4918-98EC-1E5FD21DDFA5}">
      <dgm:prSet/>
      <dgm:spPr/>
      <dgm:t>
        <a:bodyPr/>
        <a:lstStyle/>
        <a:p>
          <a:pPr rtl="0"/>
          <a:r>
            <a:rPr lang="es-ES" dirty="0" smtClean="0">
              <a:solidFill>
                <a:schemeClr val="bg1"/>
              </a:solidFill>
            </a:rPr>
            <a:t>Instructores</a:t>
          </a:r>
          <a:endParaRPr lang="es-MX" dirty="0">
            <a:solidFill>
              <a:schemeClr val="bg1"/>
            </a:solidFill>
          </a:endParaRPr>
        </a:p>
      </dgm:t>
    </dgm:pt>
    <dgm:pt modelId="{C2B7CDBB-B740-4DD7-90D5-88B450CDFA6F}" type="parTrans" cxnId="{75BA0FA7-DB8D-4372-BA77-C23F2792DF46}">
      <dgm:prSet/>
      <dgm:spPr/>
      <dgm:t>
        <a:bodyPr/>
        <a:lstStyle/>
        <a:p>
          <a:endParaRPr lang="es-MX"/>
        </a:p>
      </dgm:t>
    </dgm:pt>
    <dgm:pt modelId="{810ECE92-6AE4-4179-B202-9071BC02D5E2}" type="sibTrans" cxnId="{75BA0FA7-DB8D-4372-BA77-C23F2792DF46}">
      <dgm:prSet/>
      <dgm:spPr/>
      <dgm:t>
        <a:bodyPr/>
        <a:lstStyle/>
        <a:p>
          <a:endParaRPr lang="es-MX"/>
        </a:p>
      </dgm:t>
    </dgm:pt>
    <dgm:pt modelId="{23C31215-EA3A-411B-88B0-FEE5F4841870}">
      <dgm:prSet/>
      <dgm:spPr/>
      <dgm:t>
        <a:bodyPr/>
        <a:lstStyle/>
        <a:p>
          <a:pPr rtl="0"/>
          <a:r>
            <a:rPr lang="es-ES" dirty="0" smtClean="0">
              <a:solidFill>
                <a:schemeClr val="bg1"/>
              </a:solidFill>
            </a:rPr>
            <a:t>cadetes.</a:t>
          </a:r>
          <a:endParaRPr lang="es-MX" dirty="0">
            <a:solidFill>
              <a:schemeClr val="bg1"/>
            </a:solidFill>
          </a:endParaRPr>
        </a:p>
      </dgm:t>
    </dgm:pt>
    <dgm:pt modelId="{0E0CD309-1663-432E-8D0F-6CDEA5FD04F8}" type="parTrans" cxnId="{46351D64-EA7C-498B-A188-C5DC408C85B4}">
      <dgm:prSet/>
      <dgm:spPr/>
      <dgm:t>
        <a:bodyPr/>
        <a:lstStyle/>
        <a:p>
          <a:endParaRPr lang="es-MX"/>
        </a:p>
      </dgm:t>
    </dgm:pt>
    <dgm:pt modelId="{EDAE5F0E-4324-4511-AC6F-961533C578F5}" type="sibTrans" cxnId="{46351D64-EA7C-498B-A188-C5DC408C85B4}">
      <dgm:prSet/>
      <dgm:spPr/>
      <dgm:t>
        <a:bodyPr/>
        <a:lstStyle/>
        <a:p>
          <a:endParaRPr lang="es-MX"/>
        </a:p>
      </dgm:t>
    </dgm:pt>
    <dgm:pt modelId="{B20020C3-E224-4909-B79C-D518850FE77B}">
      <dgm:prSet/>
      <dgm:spPr/>
      <dgm:t>
        <a:bodyPr/>
        <a:lstStyle/>
        <a:p>
          <a:pPr rtl="0"/>
          <a:r>
            <a:rPr lang="es-ES" b="1" smtClean="0"/>
            <a:t>MATERIALES:</a:t>
          </a:r>
          <a:endParaRPr lang="es-MX"/>
        </a:p>
      </dgm:t>
    </dgm:pt>
    <dgm:pt modelId="{0F4305D4-FB09-4D89-8A81-F40339906F85}" type="parTrans" cxnId="{72AE34FB-C8A6-4F60-B884-003F7AE92553}">
      <dgm:prSet/>
      <dgm:spPr/>
      <dgm:t>
        <a:bodyPr/>
        <a:lstStyle/>
        <a:p>
          <a:endParaRPr lang="es-MX"/>
        </a:p>
      </dgm:t>
    </dgm:pt>
    <dgm:pt modelId="{E303D72A-C504-431E-9B19-C2EBE08AA6D0}" type="sibTrans" cxnId="{72AE34FB-C8A6-4F60-B884-003F7AE92553}">
      <dgm:prSet/>
      <dgm:spPr/>
      <dgm:t>
        <a:bodyPr/>
        <a:lstStyle/>
        <a:p>
          <a:endParaRPr lang="es-MX"/>
        </a:p>
      </dgm:t>
    </dgm:pt>
    <dgm:pt modelId="{96CEB09A-CB41-4E52-ABC4-83E275A50A82}">
      <dgm:prSet/>
      <dgm:spPr/>
      <dgm:t>
        <a:bodyPr/>
        <a:lstStyle/>
        <a:p>
          <a:pPr rtl="0"/>
          <a:r>
            <a:rPr lang="es-EC" dirty="0" smtClean="0">
              <a:solidFill>
                <a:schemeClr val="bg1"/>
              </a:solidFill>
            </a:rPr>
            <a:t>Material de intendencia </a:t>
          </a:r>
          <a:endParaRPr lang="es-MX" dirty="0">
            <a:solidFill>
              <a:schemeClr val="bg1"/>
            </a:solidFill>
          </a:endParaRPr>
        </a:p>
      </dgm:t>
    </dgm:pt>
    <dgm:pt modelId="{3AE7B80C-3121-48FD-A958-DFF5E53D7B8E}" type="parTrans" cxnId="{AF4A4BFD-0DAB-41B1-89B3-EBD83FDBD44C}">
      <dgm:prSet/>
      <dgm:spPr/>
      <dgm:t>
        <a:bodyPr/>
        <a:lstStyle/>
        <a:p>
          <a:endParaRPr lang="es-MX"/>
        </a:p>
      </dgm:t>
    </dgm:pt>
    <dgm:pt modelId="{E57439A7-87E6-4563-AEC6-2190F938B46D}" type="sibTrans" cxnId="{AF4A4BFD-0DAB-41B1-89B3-EBD83FDBD44C}">
      <dgm:prSet/>
      <dgm:spPr/>
      <dgm:t>
        <a:bodyPr/>
        <a:lstStyle/>
        <a:p>
          <a:endParaRPr lang="es-MX"/>
        </a:p>
      </dgm:t>
    </dgm:pt>
    <dgm:pt modelId="{26756DC2-380C-4E57-BB94-3879A5494F34}">
      <dgm:prSet/>
      <dgm:spPr/>
      <dgm:t>
        <a:bodyPr/>
        <a:lstStyle/>
        <a:p>
          <a:pPr rtl="0"/>
          <a:r>
            <a:rPr lang="es-EC" smtClean="0">
              <a:solidFill>
                <a:schemeClr val="bg1"/>
              </a:solidFill>
            </a:rPr>
            <a:t>Transporte</a:t>
          </a:r>
          <a:endParaRPr lang="es-MX">
            <a:solidFill>
              <a:schemeClr val="bg1"/>
            </a:solidFill>
          </a:endParaRPr>
        </a:p>
      </dgm:t>
    </dgm:pt>
    <dgm:pt modelId="{F4E0B591-7E97-471F-93ED-471274068F13}" type="parTrans" cxnId="{C5B1548F-144A-4772-8E21-3F420C091D58}">
      <dgm:prSet/>
      <dgm:spPr/>
      <dgm:t>
        <a:bodyPr/>
        <a:lstStyle/>
        <a:p>
          <a:endParaRPr lang="es-MX"/>
        </a:p>
      </dgm:t>
    </dgm:pt>
    <dgm:pt modelId="{FE1D1F44-CB68-4A85-B8F1-3009FDEE785D}" type="sibTrans" cxnId="{C5B1548F-144A-4772-8E21-3F420C091D58}">
      <dgm:prSet/>
      <dgm:spPr/>
      <dgm:t>
        <a:bodyPr/>
        <a:lstStyle/>
        <a:p>
          <a:endParaRPr lang="es-MX"/>
        </a:p>
      </dgm:t>
    </dgm:pt>
    <dgm:pt modelId="{02722F8C-E92D-4283-B495-52FE867055D4}">
      <dgm:prSet/>
      <dgm:spPr/>
      <dgm:t>
        <a:bodyPr/>
        <a:lstStyle/>
        <a:p>
          <a:pPr rtl="0"/>
          <a:r>
            <a:rPr lang="es-EC" dirty="0" smtClean="0">
              <a:solidFill>
                <a:schemeClr val="bg1"/>
              </a:solidFill>
            </a:rPr>
            <a:t>Armamento</a:t>
          </a:r>
          <a:endParaRPr lang="es-MX" dirty="0">
            <a:solidFill>
              <a:schemeClr val="bg1"/>
            </a:solidFill>
          </a:endParaRPr>
        </a:p>
      </dgm:t>
    </dgm:pt>
    <dgm:pt modelId="{C17E47F6-8C60-474C-8BD2-F15953A7864F}" type="parTrans" cxnId="{BFB339A2-FCDA-408E-9D95-B663E947ECB6}">
      <dgm:prSet/>
      <dgm:spPr/>
      <dgm:t>
        <a:bodyPr/>
        <a:lstStyle/>
        <a:p>
          <a:endParaRPr lang="es-MX"/>
        </a:p>
      </dgm:t>
    </dgm:pt>
    <dgm:pt modelId="{D87A5889-301F-4DF8-8278-1FC91DF42BD1}" type="sibTrans" cxnId="{BFB339A2-FCDA-408E-9D95-B663E947ECB6}">
      <dgm:prSet/>
      <dgm:spPr/>
      <dgm:t>
        <a:bodyPr/>
        <a:lstStyle/>
        <a:p>
          <a:endParaRPr lang="es-MX"/>
        </a:p>
      </dgm:t>
    </dgm:pt>
    <dgm:pt modelId="{745C849E-4828-48D0-AE25-CE7E3E7448E2}">
      <dgm:prSet/>
      <dgm:spPr/>
      <dgm:t>
        <a:bodyPr/>
        <a:lstStyle/>
        <a:p>
          <a:pPr rtl="0"/>
          <a:r>
            <a:rPr lang="es-EC" dirty="0" smtClean="0">
              <a:solidFill>
                <a:schemeClr val="bg1"/>
              </a:solidFill>
            </a:rPr>
            <a:t>Munición</a:t>
          </a:r>
          <a:endParaRPr lang="es-MX" dirty="0">
            <a:solidFill>
              <a:schemeClr val="bg1"/>
            </a:solidFill>
          </a:endParaRPr>
        </a:p>
      </dgm:t>
    </dgm:pt>
    <dgm:pt modelId="{8F878306-E127-42AE-B18A-C1DAB1209E05}" type="parTrans" cxnId="{BFD1C4BC-AE72-460A-AEF8-34C03E3BD2BB}">
      <dgm:prSet/>
      <dgm:spPr/>
      <dgm:t>
        <a:bodyPr/>
        <a:lstStyle/>
        <a:p>
          <a:endParaRPr lang="es-MX"/>
        </a:p>
      </dgm:t>
    </dgm:pt>
    <dgm:pt modelId="{4550516A-486D-44AE-8688-5B376991B1F2}" type="sibTrans" cxnId="{BFD1C4BC-AE72-460A-AEF8-34C03E3BD2BB}">
      <dgm:prSet/>
      <dgm:spPr/>
      <dgm:t>
        <a:bodyPr/>
        <a:lstStyle/>
        <a:p>
          <a:endParaRPr lang="es-MX"/>
        </a:p>
      </dgm:t>
    </dgm:pt>
    <dgm:pt modelId="{1EF821D2-8B6C-496C-B740-84DD1A227576}">
      <dgm:prSet/>
      <dgm:spPr/>
      <dgm:t>
        <a:bodyPr/>
        <a:lstStyle/>
        <a:p>
          <a:pPr rtl="0"/>
          <a:r>
            <a:rPr lang="es-EC" dirty="0" smtClean="0">
              <a:solidFill>
                <a:schemeClr val="bg1"/>
              </a:solidFill>
            </a:rPr>
            <a:t>Equipo individual de combate</a:t>
          </a:r>
          <a:endParaRPr lang="es-MX" dirty="0">
            <a:solidFill>
              <a:schemeClr val="bg1"/>
            </a:solidFill>
          </a:endParaRPr>
        </a:p>
      </dgm:t>
    </dgm:pt>
    <dgm:pt modelId="{1B5674FC-DBDE-444B-AC4B-D5BEC951C170}" type="parTrans" cxnId="{5D415DB2-BDA5-49D6-9BD5-768957033751}">
      <dgm:prSet/>
      <dgm:spPr/>
      <dgm:t>
        <a:bodyPr/>
        <a:lstStyle/>
        <a:p>
          <a:endParaRPr lang="es-MX"/>
        </a:p>
      </dgm:t>
    </dgm:pt>
    <dgm:pt modelId="{1A0DD6DA-246A-488E-93AA-C3D991B11981}" type="sibTrans" cxnId="{5D415DB2-BDA5-49D6-9BD5-768957033751}">
      <dgm:prSet/>
      <dgm:spPr/>
      <dgm:t>
        <a:bodyPr/>
        <a:lstStyle/>
        <a:p>
          <a:endParaRPr lang="es-MX"/>
        </a:p>
      </dgm:t>
    </dgm:pt>
    <dgm:pt modelId="{087FCDAA-79F7-457A-A34B-23447E691CF2}">
      <dgm:prSet/>
      <dgm:spPr/>
      <dgm:t>
        <a:bodyPr/>
        <a:lstStyle/>
        <a:p>
          <a:pPr rtl="0"/>
          <a:r>
            <a:rPr lang="es-EC" dirty="0" smtClean="0">
              <a:solidFill>
                <a:schemeClr val="bg1"/>
              </a:solidFill>
            </a:rPr>
            <a:t>Útiles para maquetas</a:t>
          </a:r>
          <a:endParaRPr lang="es-MX" dirty="0">
            <a:solidFill>
              <a:schemeClr val="bg1"/>
            </a:solidFill>
          </a:endParaRPr>
        </a:p>
      </dgm:t>
    </dgm:pt>
    <dgm:pt modelId="{89AF56A6-8B90-4A37-A140-281FD89678ED}" type="parTrans" cxnId="{8F99B8F3-CADC-4D8C-8E31-CBBAB4191253}">
      <dgm:prSet/>
      <dgm:spPr/>
      <dgm:t>
        <a:bodyPr/>
        <a:lstStyle/>
        <a:p>
          <a:endParaRPr lang="es-MX"/>
        </a:p>
      </dgm:t>
    </dgm:pt>
    <dgm:pt modelId="{ED8DFF5C-AFEF-490E-8852-1F65F7CE0F1C}" type="sibTrans" cxnId="{8F99B8F3-CADC-4D8C-8E31-CBBAB4191253}">
      <dgm:prSet/>
      <dgm:spPr/>
      <dgm:t>
        <a:bodyPr/>
        <a:lstStyle/>
        <a:p>
          <a:endParaRPr lang="es-MX"/>
        </a:p>
      </dgm:t>
    </dgm:pt>
    <dgm:pt modelId="{FABC1CD3-2E5D-4689-B74F-5252577F448A}">
      <dgm:prSet/>
      <dgm:spPr/>
      <dgm:t>
        <a:bodyPr/>
        <a:lstStyle/>
        <a:p>
          <a:pPr rtl="0"/>
          <a:r>
            <a:rPr lang="es-EC" dirty="0" smtClean="0">
              <a:solidFill>
                <a:schemeClr val="bg1"/>
              </a:solidFill>
            </a:rPr>
            <a:t>Útiles de escritorio</a:t>
          </a:r>
          <a:endParaRPr lang="es-MX" dirty="0">
            <a:solidFill>
              <a:schemeClr val="bg1"/>
            </a:solidFill>
          </a:endParaRPr>
        </a:p>
      </dgm:t>
    </dgm:pt>
    <dgm:pt modelId="{21980720-43FB-417E-897D-C75A2F78EC1D}" type="parTrans" cxnId="{66D5BCAF-2758-4742-B5FB-DC1CA998AA91}">
      <dgm:prSet/>
      <dgm:spPr/>
      <dgm:t>
        <a:bodyPr/>
        <a:lstStyle/>
        <a:p>
          <a:endParaRPr lang="es-MX"/>
        </a:p>
      </dgm:t>
    </dgm:pt>
    <dgm:pt modelId="{0D61F94E-6882-442F-AB56-8C7DEB32E012}" type="sibTrans" cxnId="{66D5BCAF-2758-4742-B5FB-DC1CA998AA91}">
      <dgm:prSet/>
      <dgm:spPr/>
      <dgm:t>
        <a:bodyPr/>
        <a:lstStyle/>
        <a:p>
          <a:endParaRPr lang="es-MX"/>
        </a:p>
      </dgm:t>
    </dgm:pt>
    <dgm:pt modelId="{6497F0CE-8EFA-4102-8D74-D3278F46AD12}">
      <dgm:prSet/>
      <dgm:spPr/>
      <dgm:t>
        <a:bodyPr/>
        <a:lstStyle/>
        <a:p>
          <a:pPr rtl="0"/>
          <a:r>
            <a:rPr lang="es-ES" b="1" smtClean="0"/>
            <a:t>TIEMPO DE EJECUCION:</a:t>
          </a:r>
          <a:endParaRPr lang="es-MX"/>
        </a:p>
      </dgm:t>
    </dgm:pt>
    <dgm:pt modelId="{8E0FF7A0-8DCB-4E56-8D2F-97F76089F0A2}" type="parTrans" cxnId="{151157A2-4DB6-48FB-876D-7D324A6936B3}">
      <dgm:prSet/>
      <dgm:spPr/>
      <dgm:t>
        <a:bodyPr/>
        <a:lstStyle/>
        <a:p>
          <a:endParaRPr lang="es-MX"/>
        </a:p>
      </dgm:t>
    </dgm:pt>
    <dgm:pt modelId="{40C2221D-6FC6-4FA2-BC53-B5C4E01C5CB7}" type="sibTrans" cxnId="{151157A2-4DB6-48FB-876D-7D324A6936B3}">
      <dgm:prSet/>
      <dgm:spPr/>
      <dgm:t>
        <a:bodyPr/>
        <a:lstStyle/>
        <a:p>
          <a:endParaRPr lang="es-MX"/>
        </a:p>
      </dgm:t>
    </dgm:pt>
    <dgm:pt modelId="{6511BA3B-433F-4730-A80F-81A39F71CFB4}">
      <dgm:prSet/>
      <dgm:spPr/>
      <dgm:t>
        <a:bodyPr/>
        <a:lstStyle/>
        <a:p>
          <a:pPr rtl="0"/>
          <a:r>
            <a:rPr lang="es-ES" dirty="0" smtClean="0">
              <a:solidFill>
                <a:schemeClr val="tx1"/>
              </a:solidFill>
            </a:rPr>
            <a:t>El tiempo destinado para la materia</a:t>
          </a:r>
          <a:endParaRPr lang="es-MX" dirty="0">
            <a:solidFill>
              <a:schemeClr val="tx1"/>
            </a:solidFill>
          </a:endParaRPr>
        </a:p>
      </dgm:t>
    </dgm:pt>
    <dgm:pt modelId="{471C9A3C-F4DE-466E-A841-8845EE585638}" type="parTrans" cxnId="{4673649B-1F33-453D-AE0E-58F041085976}">
      <dgm:prSet/>
      <dgm:spPr/>
      <dgm:t>
        <a:bodyPr/>
        <a:lstStyle/>
        <a:p>
          <a:endParaRPr lang="es-MX"/>
        </a:p>
      </dgm:t>
    </dgm:pt>
    <dgm:pt modelId="{D6AFC9D2-6D90-496B-8CDC-DB239481CC76}" type="sibTrans" cxnId="{4673649B-1F33-453D-AE0E-58F041085976}">
      <dgm:prSet/>
      <dgm:spPr/>
      <dgm:t>
        <a:bodyPr/>
        <a:lstStyle/>
        <a:p>
          <a:endParaRPr lang="es-MX"/>
        </a:p>
      </dgm:t>
    </dgm:pt>
    <dgm:pt modelId="{87A1AA80-16CC-4E58-98B1-CADEA7218A91}">
      <dgm:prSet/>
      <dgm:spPr/>
      <dgm:t>
        <a:bodyPr/>
        <a:lstStyle/>
        <a:p>
          <a:pPr rtl="0"/>
          <a:r>
            <a:rPr lang="es-ES" b="1" smtClean="0"/>
            <a:t>ESPACIO:</a:t>
          </a:r>
          <a:endParaRPr lang="es-MX"/>
        </a:p>
      </dgm:t>
    </dgm:pt>
    <dgm:pt modelId="{343EAF19-37AA-49D8-A64C-B2635F6C9A0B}" type="parTrans" cxnId="{4E083136-F517-486D-8A7D-7194DCB5A0F3}">
      <dgm:prSet/>
      <dgm:spPr/>
      <dgm:t>
        <a:bodyPr/>
        <a:lstStyle/>
        <a:p>
          <a:endParaRPr lang="es-MX"/>
        </a:p>
      </dgm:t>
    </dgm:pt>
    <dgm:pt modelId="{ED64BCA5-1980-411C-965C-14745605E1DD}" type="sibTrans" cxnId="{4E083136-F517-486D-8A7D-7194DCB5A0F3}">
      <dgm:prSet/>
      <dgm:spPr/>
      <dgm:t>
        <a:bodyPr/>
        <a:lstStyle/>
        <a:p>
          <a:endParaRPr lang="es-MX"/>
        </a:p>
      </dgm:t>
    </dgm:pt>
    <dgm:pt modelId="{A9B9A4AB-A16F-4E72-AFE5-2D43F61D4070}">
      <dgm:prSet/>
      <dgm:spPr/>
      <dgm:t>
        <a:bodyPr/>
        <a:lstStyle/>
        <a:p>
          <a:pPr rtl="0"/>
          <a:r>
            <a:rPr lang="es-MX" dirty="0" smtClean="0">
              <a:solidFill>
                <a:sysClr val="windowText" lastClr="000000"/>
              </a:solidFill>
            </a:rPr>
            <a:t>Terreno</a:t>
          </a:r>
          <a:endParaRPr lang="es-MX" dirty="0">
            <a:solidFill>
              <a:sysClr val="windowText" lastClr="000000"/>
            </a:solidFill>
          </a:endParaRPr>
        </a:p>
      </dgm:t>
    </dgm:pt>
    <dgm:pt modelId="{1729DC4C-B900-47B4-8119-076EAD71FA06}" type="parTrans" cxnId="{396FF26A-09E1-4CD5-AA0F-51CA05A40D69}">
      <dgm:prSet/>
      <dgm:spPr/>
      <dgm:t>
        <a:bodyPr/>
        <a:lstStyle/>
        <a:p>
          <a:endParaRPr lang="es-MX"/>
        </a:p>
      </dgm:t>
    </dgm:pt>
    <dgm:pt modelId="{2C8A8A8A-253D-47A0-B6B2-C83AC3B57EC5}" type="sibTrans" cxnId="{396FF26A-09E1-4CD5-AA0F-51CA05A40D69}">
      <dgm:prSet/>
      <dgm:spPr/>
      <dgm:t>
        <a:bodyPr/>
        <a:lstStyle/>
        <a:p>
          <a:endParaRPr lang="es-MX"/>
        </a:p>
      </dgm:t>
    </dgm:pt>
    <dgm:pt modelId="{045E264B-BB4D-48C8-9FE3-9A51734CFC0D}">
      <dgm:prSet/>
      <dgm:spPr/>
      <dgm:t>
        <a:bodyPr/>
        <a:lstStyle/>
        <a:p>
          <a:pPr rtl="0"/>
          <a:r>
            <a:rPr lang="es-ES" b="1" smtClean="0"/>
            <a:t>METODOLOGIA DE TRABAJO:</a:t>
          </a:r>
          <a:endParaRPr lang="es-MX"/>
        </a:p>
      </dgm:t>
    </dgm:pt>
    <dgm:pt modelId="{51E34093-E69B-4BFD-9903-79E2884C6DBB}" type="parTrans" cxnId="{907FA13E-567E-4071-AD2E-6BE5E3C256E0}">
      <dgm:prSet/>
      <dgm:spPr/>
      <dgm:t>
        <a:bodyPr/>
        <a:lstStyle/>
        <a:p>
          <a:endParaRPr lang="es-MX"/>
        </a:p>
      </dgm:t>
    </dgm:pt>
    <dgm:pt modelId="{8B0E3252-628A-4E7E-91A3-3B1DB182E1D9}" type="sibTrans" cxnId="{907FA13E-567E-4071-AD2E-6BE5E3C256E0}">
      <dgm:prSet/>
      <dgm:spPr/>
      <dgm:t>
        <a:bodyPr/>
        <a:lstStyle/>
        <a:p>
          <a:endParaRPr lang="es-MX"/>
        </a:p>
      </dgm:t>
    </dgm:pt>
    <dgm:pt modelId="{9FFF3ABB-19A4-4DE3-ADBD-4B4499AB76F3}">
      <dgm:prSet/>
      <dgm:spPr/>
      <dgm:t>
        <a:bodyPr/>
        <a:lstStyle/>
        <a:p>
          <a:pPr rtl="0"/>
          <a:r>
            <a:rPr lang="es-ES" dirty="0" smtClean="0">
              <a:solidFill>
                <a:sysClr val="windowText" lastClr="000000"/>
              </a:solidFill>
            </a:rPr>
            <a:t>el método lúdico y socializado</a:t>
          </a:r>
          <a:r>
            <a:rPr lang="es-ES" b="1" dirty="0" smtClean="0"/>
            <a:t/>
          </a:r>
          <a:br>
            <a:rPr lang="es-ES" b="1" dirty="0" smtClean="0"/>
          </a:br>
          <a:endParaRPr lang="es-MX" dirty="0"/>
        </a:p>
      </dgm:t>
    </dgm:pt>
    <dgm:pt modelId="{DBDFB315-A604-4D2A-94DC-9E14E73A134E}" type="parTrans" cxnId="{49E1E5FA-D1BC-4F29-A1FE-D5AB9B9D962F}">
      <dgm:prSet/>
      <dgm:spPr/>
      <dgm:t>
        <a:bodyPr/>
        <a:lstStyle/>
        <a:p>
          <a:endParaRPr lang="es-MX"/>
        </a:p>
      </dgm:t>
    </dgm:pt>
    <dgm:pt modelId="{D35B2653-6548-4843-80C4-B7005652601B}" type="sibTrans" cxnId="{49E1E5FA-D1BC-4F29-A1FE-D5AB9B9D962F}">
      <dgm:prSet/>
      <dgm:spPr/>
      <dgm:t>
        <a:bodyPr/>
        <a:lstStyle/>
        <a:p>
          <a:endParaRPr lang="es-MX"/>
        </a:p>
      </dgm:t>
    </dgm:pt>
    <dgm:pt modelId="{E97F2D8C-2688-4153-9CDE-0A2B89A92C0E}" type="pres">
      <dgm:prSet presAssocID="{4DD100D1-66E1-43D2-9EF9-BF7C2A43AF08}" presName="linear" presStyleCnt="0">
        <dgm:presLayoutVars>
          <dgm:animLvl val="lvl"/>
          <dgm:resizeHandles val="exact"/>
        </dgm:presLayoutVars>
      </dgm:prSet>
      <dgm:spPr/>
      <dgm:t>
        <a:bodyPr/>
        <a:lstStyle/>
        <a:p>
          <a:endParaRPr lang="es-EC"/>
        </a:p>
      </dgm:t>
    </dgm:pt>
    <dgm:pt modelId="{5040FFB2-53FB-417F-8DE4-E75B136065D1}" type="pres">
      <dgm:prSet presAssocID="{A64AA06B-7B1F-40F1-A253-27CF0E7A14A7}" presName="parentText" presStyleLbl="node1" presStyleIdx="0" presStyleCnt="6" custLinFactY="-177288" custLinFactNeighborX="-1974" custLinFactNeighborY="-200000">
        <dgm:presLayoutVars>
          <dgm:chMax val="0"/>
          <dgm:bulletEnabled val="1"/>
        </dgm:presLayoutVars>
      </dgm:prSet>
      <dgm:spPr/>
      <dgm:t>
        <a:bodyPr/>
        <a:lstStyle/>
        <a:p>
          <a:endParaRPr lang="es-EC"/>
        </a:p>
      </dgm:t>
    </dgm:pt>
    <dgm:pt modelId="{B9654D33-2C41-482C-846B-58ADBF16020C}" type="pres">
      <dgm:prSet presAssocID="{7D755835-BDAF-4CF9-BA13-FC16B5721857}" presName="spacer" presStyleCnt="0"/>
      <dgm:spPr/>
      <dgm:t>
        <a:bodyPr/>
        <a:lstStyle/>
        <a:p>
          <a:endParaRPr lang="es-MX"/>
        </a:p>
      </dgm:t>
    </dgm:pt>
    <dgm:pt modelId="{CE3B5D65-3284-4570-BF6B-6878E2D69F53}" type="pres">
      <dgm:prSet presAssocID="{52F89184-FD10-4371-A9D4-E133E7A8C0F6}" presName="parentText" presStyleLbl="node1" presStyleIdx="1" presStyleCnt="6">
        <dgm:presLayoutVars>
          <dgm:chMax val="0"/>
          <dgm:bulletEnabled val="1"/>
        </dgm:presLayoutVars>
      </dgm:prSet>
      <dgm:spPr/>
      <dgm:t>
        <a:bodyPr/>
        <a:lstStyle/>
        <a:p>
          <a:endParaRPr lang="es-EC"/>
        </a:p>
      </dgm:t>
    </dgm:pt>
    <dgm:pt modelId="{25E250ED-3B59-4AED-9FB4-AACEE068992B}" type="pres">
      <dgm:prSet presAssocID="{52F89184-FD10-4371-A9D4-E133E7A8C0F6}" presName="childText" presStyleLbl="revTx" presStyleIdx="0" presStyleCnt="5">
        <dgm:presLayoutVars>
          <dgm:bulletEnabled val="1"/>
        </dgm:presLayoutVars>
      </dgm:prSet>
      <dgm:spPr/>
      <dgm:t>
        <a:bodyPr/>
        <a:lstStyle/>
        <a:p>
          <a:endParaRPr lang="es-EC"/>
        </a:p>
      </dgm:t>
    </dgm:pt>
    <dgm:pt modelId="{56FE77EE-B716-44D7-A81B-EED4CC5F3FCD}" type="pres">
      <dgm:prSet presAssocID="{B20020C3-E224-4909-B79C-D518850FE77B}" presName="parentText" presStyleLbl="node1" presStyleIdx="2" presStyleCnt="6">
        <dgm:presLayoutVars>
          <dgm:chMax val="0"/>
          <dgm:bulletEnabled val="1"/>
        </dgm:presLayoutVars>
      </dgm:prSet>
      <dgm:spPr/>
      <dgm:t>
        <a:bodyPr/>
        <a:lstStyle/>
        <a:p>
          <a:endParaRPr lang="es-EC"/>
        </a:p>
      </dgm:t>
    </dgm:pt>
    <dgm:pt modelId="{C68312C1-256C-40AF-AF0F-0E1BB62B4D96}" type="pres">
      <dgm:prSet presAssocID="{B20020C3-E224-4909-B79C-D518850FE77B}" presName="childText" presStyleLbl="revTx" presStyleIdx="1" presStyleCnt="5">
        <dgm:presLayoutVars>
          <dgm:bulletEnabled val="1"/>
        </dgm:presLayoutVars>
      </dgm:prSet>
      <dgm:spPr/>
      <dgm:t>
        <a:bodyPr/>
        <a:lstStyle/>
        <a:p>
          <a:endParaRPr lang="es-EC"/>
        </a:p>
      </dgm:t>
    </dgm:pt>
    <dgm:pt modelId="{28854266-3090-4F86-92C6-0F400452F9F9}" type="pres">
      <dgm:prSet presAssocID="{6497F0CE-8EFA-4102-8D74-D3278F46AD12}" presName="parentText" presStyleLbl="node1" presStyleIdx="3" presStyleCnt="6">
        <dgm:presLayoutVars>
          <dgm:chMax val="0"/>
          <dgm:bulletEnabled val="1"/>
        </dgm:presLayoutVars>
      </dgm:prSet>
      <dgm:spPr/>
      <dgm:t>
        <a:bodyPr/>
        <a:lstStyle/>
        <a:p>
          <a:endParaRPr lang="es-EC"/>
        </a:p>
      </dgm:t>
    </dgm:pt>
    <dgm:pt modelId="{0473E333-2570-4FA3-A0FC-CF4AB3F1EF0A}" type="pres">
      <dgm:prSet presAssocID="{6497F0CE-8EFA-4102-8D74-D3278F46AD12}" presName="childText" presStyleLbl="revTx" presStyleIdx="2" presStyleCnt="5">
        <dgm:presLayoutVars>
          <dgm:bulletEnabled val="1"/>
        </dgm:presLayoutVars>
      </dgm:prSet>
      <dgm:spPr/>
      <dgm:t>
        <a:bodyPr/>
        <a:lstStyle/>
        <a:p>
          <a:endParaRPr lang="es-EC"/>
        </a:p>
      </dgm:t>
    </dgm:pt>
    <dgm:pt modelId="{670D776B-E233-4B16-99D8-2358EDBE968F}" type="pres">
      <dgm:prSet presAssocID="{87A1AA80-16CC-4E58-98B1-CADEA7218A91}" presName="parentText" presStyleLbl="node1" presStyleIdx="4" presStyleCnt="6">
        <dgm:presLayoutVars>
          <dgm:chMax val="0"/>
          <dgm:bulletEnabled val="1"/>
        </dgm:presLayoutVars>
      </dgm:prSet>
      <dgm:spPr/>
      <dgm:t>
        <a:bodyPr/>
        <a:lstStyle/>
        <a:p>
          <a:endParaRPr lang="es-EC"/>
        </a:p>
      </dgm:t>
    </dgm:pt>
    <dgm:pt modelId="{5AA6AD20-9E05-4FA7-A206-E5BA4DCE40B4}" type="pres">
      <dgm:prSet presAssocID="{87A1AA80-16CC-4E58-98B1-CADEA7218A91}" presName="childText" presStyleLbl="revTx" presStyleIdx="3" presStyleCnt="5">
        <dgm:presLayoutVars>
          <dgm:bulletEnabled val="1"/>
        </dgm:presLayoutVars>
      </dgm:prSet>
      <dgm:spPr/>
      <dgm:t>
        <a:bodyPr/>
        <a:lstStyle/>
        <a:p>
          <a:endParaRPr lang="es-EC"/>
        </a:p>
      </dgm:t>
    </dgm:pt>
    <dgm:pt modelId="{FD30E3F3-C6C5-4508-B403-7A659E4FE611}" type="pres">
      <dgm:prSet presAssocID="{045E264B-BB4D-48C8-9FE3-9A51734CFC0D}" presName="parentText" presStyleLbl="node1" presStyleIdx="5" presStyleCnt="6">
        <dgm:presLayoutVars>
          <dgm:chMax val="0"/>
          <dgm:bulletEnabled val="1"/>
        </dgm:presLayoutVars>
      </dgm:prSet>
      <dgm:spPr/>
      <dgm:t>
        <a:bodyPr/>
        <a:lstStyle/>
        <a:p>
          <a:endParaRPr lang="es-EC"/>
        </a:p>
      </dgm:t>
    </dgm:pt>
    <dgm:pt modelId="{624CAF3C-1992-4963-BDD3-53A70CE0712C}" type="pres">
      <dgm:prSet presAssocID="{045E264B-BB4D-48C8-9FE3-9A51734CFC0D}" presName="childText" presStyleLbl="revTx" presStyleIdx="4" presStyleCnt="5">
        <dgm:presLayoutVars>
          <dgm:bulletEnabled val="1"/>
        </dgm:presLayoutVars>
      </dgm:prSet>
      <dgm:spPr/>
      <dgm:t>
        <a:bodyPr/>
        <a:lstStyle/>
        <a:p>
          <a:endParaRPr lang="es-EC"/>
        </a:p>
      </dgm:t>
    </dgm:pt>
  </dgm:ptLst>
  <dgm:cxnLst>
    <dgm:cxn modelId="{2D70BA3D-75F6-42F8-A846-6974378A299F}" type="presOf" srcId="{9FFF3ABB-19A4-4DE3-ADBD-4B4499AB76F3}" destId="{624CAF3C-1992-4963-BDD3-53A70CE0712C}" srcOrd="0" destOrd="0" presId="urn:microsoft.com/office/officeart/2005/8/layout/vList2"/>
    <dgm:cxn modelId="{5C56316E-4FF0-4891-A8A2-BC6FC9CF4CB1}" type="presOf" srcId="{A64AA06B-7B1F-40F1-A253-27CF0E7A14A7}" destId="{5040FFB2-53FB-417F-8DE4-E75B136065D1}" srcOrd="0" destOrd="0" presId="urn:microsoft.com/office/officeart/2005/8/layout/vList2"/>
    <dgm:cxn modelId="{DE09487A-40CC-441F-92AF-567965F2BAC1}" type="presOf" srcId="{6497F0CE-8EFA-4102-8D74-D3278F46AD12}" destId="{28854266-3090-4F86-92C6-0F400452F9F9}" srcOrd="0" destOrd="0" presId="urn:microsoft.com/office/officeart/2005/8/layout/vList2"/>
    <dgm:cxn modelId="{C0D9B0AE-E2B7-4483-BDAA-1F7EFAEFA083}" srcId="{4DD100D1-66E1-43D2-9EF9-BF7C2A43AF08}" destId="{52F89184-FD10-4371-A9D4-E133E7A8C0F6}" srcOrd="1" destOrd="0" parTransId="{5C2F23A6-3CA4-4C96-B539-CF7D4DB7027C}" sibTransId="{2F75202B-AB45-4D9A-BF74-248DF3B1B4C0}"/>
    <dgm:cxn modelId="{AF4A4BFD-0DAB-41B1-89B3-EBD83FDBD44C}" srcId="{B20020C3-E224-4909-B79C-D518850FE77B}" destId="{96CEB09A-CB41-4E52-ABC4-83E275A50A82}" srcOrd="0" destOrd="0" parTransId="{3AE7B80C-3121-48FD-A958-DFF5E53D7B8E}" sibTransId="{E57439A7-87E6-4563-AEC6-2190F938B46D}"/>
    <dgm:cxn modelId="{8F99B8F3-CADC-4D8C-8E31-CBBAB4191253}" srcId="{B20020C3-E224-4909-B79C-D518850FE77B}" destId="{087FCDAA-79F7-457A-A34B-23447E691CF2}" srcOrd="5" destOrd="0" parTransId="{89AF56A6-8B90-4A37-A140-281FD89678ED}" sibTransId="{ED8DFF5C-AFEF-490E-8852-1F65F7CE0F1C}"/>
    <dgm:cxn modelId="{389BC71A-0C71-449A-B675-A32E3A989C8F}" type="presOf" srcId="{87A1AA80-16CC-4E58-98B1-CADEA7218A91}" destId="{670D776B-E233-4B16-99D8-2358EDBE968F}" srcOrd="0" destOrd="0" presId="urn:microsoft.com/office/officeart/2005/8/layout/vList2"/>
    <dgm:cxn modelId="{BFD1C4BC-AE72-460A-AEF8-34C03E3BD2BB}" srcId="{B20020C3-E224-4909-B79C-D518850FE77B}" destId="{745C849E-4828-48D0-AE25-CE7E3E7448E2}" srcOrd="3" destOrd="0" parTransId="{8F878306-E127-42AE-B18A-C1DAB1209E05}" sibTransId="{4550516A-486D-44AE-8688-5B376991B1F2}"/>
    <dgm:cxn modelId="{358C9F32-2D38-44CA-BC46-88E0D2CD3221}" type="presOf" srcId="{745C849E-4828-48D0-AE25-CE7E3E7448E2}" destId="{C68312C1-256C-40AF-AF0F-0E1BB62B4D96}" srcOrd="0" destOrd="3" presId="urn:microsoft.com/office/officeart/2005/8/layout/vList2"/>
    <dgm:cxn modelId="{8B23A0A7-458D-462E-BCFD-03F814C6BA6A}" type="presOf" srcId="{26756DC2-380C-4E57-BB94-3879A5494F34}" destId="{C68312C1-256C-40AF-AF0F-0E1BB62B4D96}" srcOrd="0" destOrd="1" presId="urn:microsoft.com/office/officeart/2005/8/layout/vList2"/>
    <dgm:cxn modelId="{C5B1548F-144A-4772-8E21-3F420C091D58}" srcId="{B20020C3-E224-4909-B79C-D518850FE77B}" destId="{26756DC2-380C-4E57-BB94-3879A5494F34}" srcOrd="1" destOrd="0" parTransId="{F4E0B591-7E97-471F-93ED-471274068F13}" sibTransId="{FE1D1F44-CB68-4A85-B8F1-3009FDEE785D}"/>
    <dgm:cxn modelId="{396FF26A-09E1-4CD5-AA0F-51CA05A40D69}" srcId="{87A1AA80-16CC-4E58-98B1-CADEA7218A91}" destId="{A9B9A4AB-A16F-4E72-AFE5-2D43F61D4070}" srcOrd="0" destOrd="0" parTransId="{1729DC4C-B900-47B4-8119-076EAD71FA06}" sibTransId="{2C8A8A8A-253D-47A0-B6B2-C83AC3B57EC5}"/>
    <dgm:cxn modelId="{18F4E38A-5D6D-45EF-8C08-D8BD07561B75}" type="presOf" srcId="{49D1B08C-9110-4918-98EC-1E5FD21DDFA5}" destId="{25E250ED-3B59-4AED-9FB4-AACEE068992B}" srcOrd="0" destOrd="0" presId="urn:microsoft.com/office/officeart/2005/8/layout/vList2"/>
    <dgm:cxn modelId="{49E1E5FA-D1BC-4F29-A1FE-D5AB9B9D962F}" srcId="{045E264B-BB4D-48C8-9FE3-9A51734CFC0D}" destId="{9FFF3ABB-19A4-4DE3-ADBD-4B4499AB76F3}" srcOrd="0" destOrd="0" parTransId="{DBDFB315-A604-4D2A-94DC-9E14E73A134E}" sibTransId="{D35B2653-6548-4843-80C4-B7005652601B}"/>
    <dgm:cxn modelId="{78E2B9C2-038F-4C0F-A400-1AF4FE913668}" type="presOf" srcId="{087FCDAA-79F7-457A-A34B-23447E691CF2}" destId="{C68312C1-256C-40AF-AF0F-0E1BB62B4D96}" srcOrd="0" destOrd="5" presId="urn:microsoft.com/office/officeart/2005/8/layout/vList2"/>
    <dgm:cxn modelId="{907FA13E-567E-4071-AD2E-6BE5E3C256E0}" srcId="{4DD100D1-66E1-43D2-9EF9-BF7C2A43AF08}" destId="{045E264B-BB4D-48C8-9FE3-9A51734CFC0D}" srcOrd="5" destOrd="0" parTransId="{51E34093-E69B-4BFD-9903-79E2884C6DBB}" sibTransId="{8B0E3252-628A-4E7E-91A3-3B1DB182E1D9}"/>
    <dgm:cxn modelId="{BFB339A2-FCDA-408E-9D95-B663E947ECB6}" srcId="{B20020C3-E224-4909-B79C-D518850FE77B}" destId="{02722F8C-E92D-4283-B495-52FE867055D4}" srcOrd="2" destOrd="0" parTransId="{C17E47F6-8C60-474C-8BD2-F15953A7864F}" sibTransId="{D87A5889-301F-4DF8-8278-1FC91DF42BD1}"/>
    <dgm:cxn modelId="{46351D64-EA7C-498B-A188-C5DC408C85B4}" srcId="{52F89184-FD10-4371-A9D4-E133E7A8C0F6}" destId="{23C31215-EA3A-411B-88B0-FEE5F4841870}" srcOrd="1" destOrd="0" parTransId="{0E0CD309-1663-432E-8D0F-6CDEA5FD04F8}" sibTransId="{EDAE5F0E-4324-4511-AC6F-961533C578F5}"/>
    <dgm:cxn modelId="{14833684-2595-41F0-9EFB-D249ADBDC795}" type="presOf" srcId="{FABC1CD3-2E5D-4689-B74F-5252577F448A}" destId="{C68312C1-256C-40AF-AF0F-0E1BB62B4D96}" srcOrd="0" destOrd="6" presId="urn:microsoft.com/office/officeart/2005/8/layout/vList2"/>
    <dgm:cxn modelId="{D8AE6E01-7B46-4707-A56F-A41A90338959}" type="presOf" srcId="{A9B9A4AB-A16F-4E72-AFE5-2D43F61D4070}" destId="{5AA6AD20-9E05-4FA7-A206-E5BA4DCE40B4}" srcOrd="0" destOrd="0" presId="urn:microsoft.com/office/officeart/2005/8/layout/vList2"/>
    <dgm:cxn modelId="{4E083136-F517-486D-8A7D-7194DCB5A0F3}" srcId="{4DD100D1-66E1-43D2-9EF9-BF7C2A43AF08}" destId="{87A1AA80-16CC-4E58-98B1-CADEA7218A91}" srcOrd="4" destOrd="0" parTransId="{343EAF19-37AA-49D8-A64C-B2635F6C9A0B}" sibTransId="{ED64BCA5-1980-411C-965C-14745605E1DD}"/>
    <dgm:cxn modelId="{72AE34FB-C8A6-4F60-B884-003F7AE92553}" srcId="{4DD100D1-66E1-43D2-9EF9-BF7C2A43AF08}" destId="{B20020C3-E224-4909-B79C-D518850FE77B}" srcOrd="2" destOrd="0" parTransId="{0F4305D4-FB09-4D89-8A81-F40339906F85}" sibTransId="{E303D72A-C504-431E-9B19-C2EBE08AA6D0}"/>
    <dgm:cxn modelId="{DBBD5935-E0A4-4C9D-95E1-22EC1CEBA8E6}" type="presOf" srcId="{B20020C3-E224-4909-B79C-D518850FE77B}" destId="{56FE77EE-B716-44D7-A81B-EED4CC5F3FCD}" srcOrd="0" destOrd="0" presId="urn:microsoft.com/office/officeart/2005/8/layout/vList2"/>
    <dgm:cxn modelId="{5D415DB2-BDA5-49D6-9BD5-768957033751}" srcId="{B20020C3-E224-4909-B79C-D518850FE77B}" destId="{1EF821D2-8B6C-496C-B740-84DD1A227576}" srcOrd="4" destOrd="0" parTransId="{1B5674FC-DBDE-444B-AC4B-D5BEC951C170}" sibTransId="{1A0DD6DA-246A-488E-93AA-C3D991B11981}"/>
    <dgm:cxn modelId="{DC342DAA-69C0-4E0B-9CFB-589CAE0AC2C0}" type="presOf" srcId="{52F89184-FD10-4371-A9D4-E133E7A8C0F6}" destId="{CE3B5D65-3284-4570-BF6B-6878E2D69F53}" srcOrd="0" destOrd="0" presId="urn:microsoft.com/office/officeart/2005/8/layout/vList2"/>
    <dgm:cxn modelId="{66D5BCAF-2758-4742-B5FB-DC1CA998AA91}" srcId="{B20020C3-E224-4909-B79C-D518850FE77B}" destId="{FABC1CD3-2E5D-4689-B74F-5252577F448A}" srcOrd="6" destOrd="0" parTransId="{21980720-43FB-417E-897D-C75A2F78EC1D}" sibTransId="{0D61F94E-6882-442F-AB56-8C7DEB32E012}"/>
    <dgm:cxn modelId="{7F43CD45-E33F-4357-8255-A8DC4346645F}" type="presOf" srcId="{23C31215-EA3A-411B-88B0-FEE5F4841870}" destId="{25E250ED-3B59-4AED-9FB4-AACEE068992B}" srcOrd="0" destOrd="1" presId="urn:microsoft.com/office/officeart/2005/8/layout/vList2"/>
    <dgm:cxn modelId="{EB49D3CB-144C-418E-8774-A202DAB89114}" type="presOf" srcId="{045E264B-BB4D-48C8-9FE3-9A51734CFC0D}" destId="{FD30E3F3-C6C5-4508-B403-7A659E4FE611}" srcOrd="0" destOrd="0" presId="urn:microsoft.com/office/officeart/2005/8/layout/vList2"/>
    <dgm:cxn modelId="{E2776925-A948-4B05-AFC1-BC21507BAC42}" type="presOf" srcId="{96CEB09A-CB41-4E52-ABC4-83E275A50A82}" destId="{C68312C1-256C-40AF-AF0F-0E1BB62B4D96}" srcOrd="0" destOrd="0" presId="urn:microsoft.com/office/officeart/2005/8/layout/vList2"/>
    <dgm:cxn modelId="{F4874EFA-8517-4DA2-AD2F-4BC1DB41E3F8}" type="presOf" srcId="{1EF821D2-8B6C-496C-B740-84DD1A227576}" destId="{C68312C1-256C-40AF-AF0F-0E1BB62B4D96}" srcOrd="0" destOrd="4" presId="urn:microsoft.com/office/officeart/2005/8/layout/vList2"/>
    <dgm:cxn modelId="{4673649B-1F33-453D-AE0E-58F041085976}" srcId="{6497F0CE-8EFA-4102-8D74-D3278F46AD12}" destId="{6511BA3B-433F-4730-A80F-81A39F71CFB4}" srcOrd="0" destOrd="0" parTransId="{471C9A3C-F4DE-466E-A841-8845EE585638}" sibTransId="{D6AFC9D2-6D90-496B-8CDC-DB239481CC76}"/>
    <dgm:cxn modelId="{E84902D3-E2DE-4830-8472-1ECF811C02A2}" type="presOf" srcId="{4DD100D1-66E1-43D2-9EF9-BF7C2A43AF08}" destId="{E97F2D8C-2688-4153-9CDE-0A2B89A92C0E}" srcOrd="0" destOrd="0" presId="urn:microsoft.com/office/officeart/2005/8/layout/vList2"/>
    <dgm:cxn modelId="{151157A2-4DB6-48FB-876D-7D324A6936B3}" srcId="{4DD100D1-66E1-43D2-9EF9-BF7C2A43AF08}" destId="{6497F0CE-8EFA-4102-8D74-D3278F46AD12}" srcOrd="3" destOrd="0" parTransId="{8E0FF7A0-8DCB-4E56-8D2F-97F76089F0A2}" sibTransId="{40C2221D-6FC6-4FA2-BC53-B5C4E01C5CB7}"/>
    <dgm:cxn modelId="{CCF10662-48BE-4199-9A61-9B13A4DCCBB7}" type="presOf" srcId="{02722F8C-E92D-4283-B495-52FE867055D4}" destId="{C68312C1-256C-40AF-AF0F-0E1BB62B4D96}" srcOrd="0" destOrd="2" presId="urn:microsoft.com/office/officeart/2005/8/layout/vList2"/>
    <dgm:cxn modelId="{922C602B-1DE9-46C4-8180-E2004FCAFD09}" type="presOf" srcId="{6511BA3B-433F-4730-A80F-81A39F71CFB4}" destId="{0473E333-2570-4FA3-A0FC-CF4AB3F1EF0A}" srcOrd="0" destOrd="0" presId="urn:microsoft.com/office/officeart/2005/8/layout/vList2"/>
    <dgm:cxn modelId="{EE272D6E-B455-4926-8FA5-DB49012C7681}" srcId="{4DD100D1-66E1-43D2-9EF9-BF7C2A43AF08}" destId="{A64AA06B-7B1F-40F1-A253-27CF0E7A14A7}" srcOrd="0" destOrd="0" parTransId="{6AE9CBFF-8DA2-478D-B9F7-B470043D3F3B}" sibTransId="{7D755835-BDAF-4CF9-BA13-FC16B5721857}"/>
    <dgm:cxn modelId="{75BA0FA7-DB8D-4372-BA77-C23F2792DF46}" srcId="{52F89184-FD10-4371-A9D4-E133E7A8C0F6}" destId="{49D1B08C-9110-4918-98EC-1E5FD21DDFA5}" srcOrd="0" destOrd="0" parTransId="{C2B7CDBB-B740-4DD7-90D5-88B450CDFA6F}" sibTransId="{810ECE92-6AE4-4179-B202-9071BC02D5E2}"/>
    <dgm:cxn modelId="{9E6C8F0C-DE2F-4269-ABE0-9E442B413599}" type="presParOf" srcId="{E97F2D8C-2688-4153-9CDE-0A2B89A92C0E}" destId="{5040FFB2-53FB-417F-8DE4-E75B136065D1}" srcOrd="0" destOrd="0" presId="urn:microsoft.com/office/officeart/2005/8/layout/vList2"/>
    <dgm:cxn modelId="{2E688F5A-EECF-4282-8964-FB637641AD01}" type="presParOf" srcId="{E97F2D8C-2688-4153-9CDE-0A2B89A92C0E}" destId="{B9654D33-2C41-482C-846B-58ADBF16020C}" srcOrd="1" destOrd="0" presId="urn:microsoft.com/office/officeart/2005/8/layout/vList2"/>
    <dgm:cxn modelId="{28496B38-7456-45D0-913D-3D22EA1FADFB}" type="presParOf" srcId="{E97F2D8C-2688-4153-9CDE-0A2B89A92C0E}" destId="{CE3B5D65-3284-4570-BF6B-6878E2D69F53}" srcOrd="2" destOrd="0" presId="urn:microsoft.com/office/officeart/2005/8/layout/vList2"/>
    <dgm:cxn modelId="{C7171DD8-9CE6-4796-BBA7-0CE2CB8BE8B1}" type="presParOf" srcId="{E97F2D8C-2688-4153-9CDE-0A2B89A92C0E}" destId="{25E250ED-3B59-4AED-9FB4-AACEE068992B}" srcOrd="3" destOrd="0" presId="urn:microsoft.com/office/officeart/2005/8/layout/vList2"/>
    <dgm:cxn modelId="{4D7C19A2-E0E4-4DA0-9BB8-95C6269972AE}" type="presParOf" srcId="{E97F2D8C-2688-4153-9CDE-0A2B89A92C0E}" destId="{56FE77EE-B716-44D7-A81B-EED4CC5F3FCD}" srcOrd="4" destOrd="0" presId="urn:microsoft.com/office/officeart/2005/8/layout/vList2"/>
    <dgm:cxn modelId="{D3C7342B-0B69-4FF3-B8AF-7A8396E158D7}" type="presParOf" srcId="{E97F2D8C-2688-4153-9CDE-0A2B89A92C0E}" destId="{C68312C1-256C-40AF-AF0F-0E1BB62B4D96}" srcOrd="5" destOrd="0" presId="urn:microsoft.com/office/officeart/2005/8/layout/vList2"/>
    <dgm:cxn modelId="{75BD3C6A-E1DA-4E48-BA06-F6870A0C5DB8}" type="presParOf" srcId="{E97F2D8C-2688-4153-9CDE-0A2B89A92C0E}" destId="{28854266-3090-4F86-92C6-0F400452F9F9}" srcOrd="6" destOrd="0" presId="urn:microsoft.com/office/officeart/2005/8/layout/vList2"/>
    <dgm:cxn modelId="{0917D29D-634A-4099-A994-06B8BE6D22B8}" type="presParOf" srcId="{E97F2D8C-2688-4153-9CDE-0A2B89A92C0E}" destId="{0473E333-2570-4FA3-A0FC-CF4AB3F1EF0A}" srcOrd="7" destOrd="0" presId="urn:microsoft.com/office/officeart/2005/8/layout/vList2"/>
    <dgm:cxn modelId="{F2BD317E-7AF3-4339-AEEF-A48EBC29256F}" type="presParOf" srcId="{E97F2D8C-2688-4153-9CDE-0A2B89A92C0E}" destId="{670D776B-E233-4B16-99D8-2358EDBE968F}" srcOrd="8" destOrd="0" presId="urn:microsoft.com/office/officeart/2005/8/layout/vList2"/>
    <dgm:cxn modelId="{C2EA69CB-38CE-4771-B262-7F1EB17DCF8C}" type="presParOf" srcId="{E97F2D8C-2688-4153-9CDE-0A2B89A92C0E}" destId="{5AA6AD20-9E05-4FA7-A206-E5BA4DCE40B4}" srcOrd="9" destOrd="0" presId="urn:microsoft.com/office/officeart/2005/8/layout/vList2"/>
    <dgm:cxn modelId="{F1AE9C6A-9B72-4F53-B579-B1E895E894E7}" type="presParOf" srcId="{E97F2D8C-2688-4153-9CDE-0A2B89A92C0E}" destId="{FD30E3F3-C6C5-4508-B403-7A659E4FE611}" srcOrd="10" destOrd="0" presId="urn:microsoft.com/office/officeart/2005/8/layout/vList2"/>
    <dgm:cxn modelId="{F0B4470C-4943-44CC-871D-378C7A85547E}" type="presParOf" srcId="{E97F2D8C-2688-4153-9CDE-0A2B89A92C0E}" destId="{624CAF3C-1992-4963-BDD3-53A70CE0712C}"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7DED08-0401-4413-B36C-8667073E9096}" type="doc">
      <dgm:prSet loTypeId="urn:microsoft.com/office/officeart/2005/8/layout/hProcess9" loCatId="process" qsTypeId="urn:microsoft.com/office/officeart/2005/8/quickstyle/3d3" qsCatId="3D" csTypeId="urn:microsoft.com/office/officeart/2005/8/colors/colorful4" csCatId="colorful" phldr="1"/>
      <dgm:spPr/>
    </dgm:pt>
    <dgm:pt modelId="{3500D352-F06B-49A1-9D93-F99704279F15}">
      <dgm:prSet phldrT="[Texto]"/>
      <dgm:spPr/>
      <dgm:t>
        <a:bodyPr/>
        <a:lstStyle/>
        <a:p>
          <a:r>
            <a:rPr lang="es-ES" dirty="0" smtClean="0"/>
            <a:t>Almacenamiento de información mecánica</a:t>
          </a:r>
          <a:endParaRPr lang="es-ES" dirty="0"/>
        </a:p>
      </dgm:t>
    </dgm:pt>
    <dgm:pt modelId="{14B8476D-5A11-46BD-87E2-1F2FDEE14752}" type="parTrans" cxnId="{94516790-77BE-4FDA-A1B6-6C25EEEEA39E}">
      <dgm:prSet/>
      <dgm:spPr/>
      <dgm:t>
        <a:bodyPr/>
        <a:lstStyle/>
        <a:p>
          <a:endParaRPr lang="es-ES"/>
        </a:p>
      </dgm:t>
    </dgm:pt>
    <dgm:pt modelId="{C6C75322-FF93-43AA-A564-48E4FE5E7A1D}" type="sibTrans" cxnId="{94516790-77BE-4FDA-A1B6-6C25EEEEA39E}">
      <dgm:prSet/>
      <dgm:spPr/>
      <dgm:t>
        <a:bodyPr/>
        <a:lstStyle/>
        <a:p>
          <a:endParaRPr lang="es-ES"/>
        </a:p>
      </dgm:t>
    </dgm:pt>
    <dgm:pt modelId="{2B3A7C42-8B32-48FA-BFB2-A07F20AF57F3}">
      <dgm:prSet phldrT="[Texto]"/>
      <dgm:spPr/>
      <dgm:t>
        <a:bodyPr/>
        <a:lstStyle/>
        <a:p>
          <a:r>
            <a:rPr lang="es-ES" dirty="0" smtClean="0"/>
            <a:t>Aprendizaje activo y significativo</a:t>
          </a:r>
          <a:endParaRPr lang="es-ES" dirty="0"/>
        </a:p>
      </dgm:t>
    </dgm:pt>
    <dgm:pt modelId="{2ADCB547-D852-4F43-8B8E-8A6A59CB073E}" type="parTrans" cxnId="{56C38CE8-9863-489E-B0DB-3AD89FA5DA10}">
      <dgm:prSet/>
      <dgm:spPr/>
      <dgm:t>
        <a:bodyPr/>
        <a:lstStyle/>
        <a:p>
          <a:endParaRPr lang="es-ES"/>
        </a:p>
      </dgm:t>
    </dgm:pt>
    <dgm:pt modelId="{B54972A5-CB7C-407A-B331-F62ECB6320D7}" type="sibTrans" cxnId="{56C38CE8-9863-489E-B0DB-3AD89FA5DA10}">
      <dgm:prSet/>
      <dgm:spPr/>
      <dgm:t>
        <a:bodyPr/>
        <a:lstStyle/>
        <a:p>
          <a:endParaRPr lang="es-ES"/>
        </a:p>
      </dgm:t>
    </dgm:pt>
    <dgm:pt modelId="{238D447F-4B5E-44D3-9C52-0D8A21715F66}">
      <dgm:prSet phldrT="[Texto]"/>
      <dgm:spPr/>
      <dgm:t>
        <a:bodyPr/>
        <a:lstStyle/>
        <a:p>
          <a:r>
            <a:rPr lang="es-ES" dirty="0" smtClean="0"/>
            <a:t>Mejorar la metodología de enseñanza</a:t>
          </a:r>
          <a:endParaRPr lang="es-ES" dirty="0"/>
        </a:p>
      </dgm:t>
    </dgm:pt>
    <dgm:pt modelId="{5FF77F3A-6496-4939-A79C-E42F33682CBC}" type="parTrans" cxnId="{5189BE93-33AD-4DC8-BD6F-A3BFAD0329E5}">
      <dgm:prSet/>
      <dgm:spPr/>
      <dgm:t>
        <a:bodyPr/>
        <a:lstStyle/>
        <a:p>
          <a:endParaRPr lang="es-ES"/>
        </a:p>
      </dgm:t>
    </dgm:pt>
    <dgm:pt modelId="{1C75022F-0E76-4259-8EE7-75720485EA8C}" type="sibTrans" cxnId="{5189BE93-33AD-4DC8-BD6F-A3BFAD0329E5}">
      <dgm:prSet/>
      <dgm:spPr/>
      <dgm:t>
        <a:bodyPr/>
        <a:lstStyle/>
        <a:p>
          <a:endParaRPr lang="es-ES"/>
        </a:p>
      </dgm:t>
    </dgm:pt>
    <dgm:pt modelId="{E2337F98-93BB-484F-93CB-01FF52D7BFD0}" type="pres">
      <dgm:prSet presAssocID="{247DED08-0401-4413-B36C-8667073E9096}" presName="CompostProcess" presStyleCnt="0">
        <dgm:presLayoutVars>
          <dgm:dir/>
          <dgm:resizeHandles val="exact"/>
        </dgm:presLayoutVars>
      </dgm:prSet>
      <dgm:spPr/>
    </dgm:pt>
    <dgm:pt modelId="{C02DB1CB-2524-4CAF-8341-CF4CDBD55F23}" type="pres">
      <dgm:prSet presAssocID="{247DED08-0401-4413-B36C-8667073E9096}" presName="arrow" presStyleLbl="bgShp" presStyleIdx="0" presStyleCnt="1"/>
      <dgm:spPr/>
    </dgm:pt>
    <dgm:pt modelId="{91A0C7D3-93CD-41C2-9590-D88A69913A6A}" type="pres">
      <dgm:prSet presAssocID="{247DED08-0401-4413-B36C-8667073E9096}" presName="linearProcess" presStyleCnt="0"/>
      <dgm:spPr/>
    </dgm:pt>
    <dgm:pt modelId="{6D3E9521-2CA1-48F0-9D6B-C01E450B5DBA}" type="pres">
      <dgm:prSet presAssocID="{3500D352-F06B-49A1-9D93-F99704279F15}" presName="textNode" presStyleLbl="node1" presStyleIdx="0" presStyleCnt="3">
        <dgm:presLayoutVars>
          <dgm:bulletEnabled val="1"/>
        </dgm:presLayoutVars>
      </dgm:prSet>
      <dgm:spPr/>
      <dgm:t>
        <a:bodyPr/>
        <a:lstStyle/>
        <a:p>
          <a:endParaRPr lang="es-ES"/>
        </a:p>
      </dgm:t>
    </dgm:pt>
    <dgm:pt modelId="{EA82D990-3D03-4B13-9084-E999914019E9}" type="pres">
      <dgm:prSet presAssocID="{C6C75322-FF93-43AA-A564-48E4FE5E7A1D}" presName="sibTrans" presStyleCnt="0"/>
      <dgm:spPr/>
    </dgm:pt>
    <dgm:pt modelId="{4A3609C3-B602-46B2-9949-EC20A039FF61}" type="pres">
      <dgm:prSet presAssocID="{2B3A7C42-8B32-48FA-BFB2-A07F20AF57F3}" presName="textNode" presStyleLbl="node1" presStyleIdx="1" presStyleCnt="3">
        <dgm:presLayoutVars>
          <dgm:bulletEnabled val="1"/>
        </dgm:presLayoutVars>
      </dgm:prSet>
      <dgm:spPr/>
      <dgm:t>
        <a:bodyPr/>
        <a:lstStyle/>
        <a:p>
          <a:endParaRPr lang="es-ES"/>
        </a:p>
      </dgm:t>
    </dgm:pt>
    <dgm:pt modelId="{F6E01CEC-7EA6-4B73-806F-CC7B7FEA3718}" type="pres">
      <dgm:prSet presAssocID="{B54972A5-CB7C-407A-B331-F62ECB6320D7}" presName="sibTrans" presStyleCnt="0"/>
      <dgm:spPr/>
    </dgm:pt>
    <dgm:pt modelId="{0BE12148-56A4-446C-A0B6-528F20B00878}" type="pres">
      <dgm:prSet presAssocID="{238D447F-4B5E-44D3-9C52-0D8A21715F66}" presName="textNode" presStyleLbl="node1" presStyleIdx="2" presStyleCnt="3">
        <dgm:presLayoutVars>
          <dgm:bulletEnabled val="1"/>
        </dgm:presLayoutVars>
      </dgm:prSet>
      <dgm:spPr/>
      <dgm:t>
        <a:bodyPr/>
        <a:lstStyle/>
        <a:p>
          <a:endParaRPr lang="es-ES"/>
        </a:p>
      </dgm:t>
    </dgm:pt>
  </dgm:ptLst>
  <dgm:cxnLst>
    <dgm:cxn modelId="{05EF7589-A24D-49E0-B16B-EC44E2876E76}" type="presOf" srcId="{3500D352-F06B-49A1-9D93-F99704279F15}" destId="{6D3E9521-2CA1-48F0-9D6B-C01E450B5DBA}" srcOrd="0" destOrd="0" presId="urn:microsoft.com/office/officeart/2005/8/layout/hProcess9"/>
    <dgm:cxn modelId="{94516790-77BE-4FDA-A1B6-6C25EEEEA39E}" srcId="{247DED08-0401-4413-B36C-8667073E9096}" destId="{3500D352-F06B-49A1-9D93-F99704279F15}" srcOrd="0" destOrd="0" parTransId="{14B8476D-5A11-46BD-87E2-1F2FDEE14752}" sibTransId="{C6C75322-FF93-43AA-A564-48E4FE5E7A1D}"/>
    <dgm:cxn modelId="{3BA62361-5CAD-4179-8FD1-3376FB5E97D4}" type="presOf" srcId="{2B3A7C42-8B32-48FA-BFB2-A07F20AF57F3}" destId="{4A3609C3-B602-46B2-9949-EC20A039FF61}" srcOrd="0" destOrd="0" presId="urn:microsoft.com/office/officeart/2005/8/layout/hProcess9"/>
    <dgm:cxn modelId="{56C38CE8-9863-489E-B0DB-3AD89FA5DA10}" srcId="{247DED08-0401-4413-B36C-8667073E9096}" destId="{2B3A7C42-8B32-48FA-BFB2-A07F20AF57F3}" srcOrd="1" destOrd="0" parTransId="{2ADCB547-D852-4F43-8B8E-8A6A59CB073E}" sibTransId="{B54972A5-CB7C-407A-B331-F62ECB6320D7}"/>
    <dgm:cxn modelId="{5189BE93-33AD-4DC8-BD6F-A3BFAD0329E5}" srcId="{247DED08-0401-4413-B36C-8667073E9096}" destId="{238D447F-4B5E-44D3-9C52-0D8A21715F66}" srcOrd="2" destOrd="0" parTransId="{5FF77F3A-6496-4939-A79C-E42F33682CBC}" sibTransId="{1C75022F-0E76-4259-8EE7-75720485EA8C}"/>
    <dgm:cxn modelId="{C89F7553-7D63-4C72-BE7E-B2E3AEC5CB7A}" type="presOf" srcId="{247DED08-0401-4413-B36C-8667073E9096}" destId="{E2337F98-93BB-484F-93CB-01FF52D7BFD0}" srcOrd="0" destOrd="0" presId="urn:microsoft.com/office/officeart/2005/8/layout/hProcess9"/>
    <dgm:cxn modelId="{DF2B61F9-9D1C-4DA0-AB86-44B51F1361CC}" type="presOf" srcId="{238D447F-4B5E-44D3-9C52-0D8A21715F66}" destId="{0BE12148-56A4-446C-A0B6-528F20B00878}" srcOrd="0" destOrd="0" presId="urn:microsoft.com/office/officeart/2005/8/layout/hProcess9"/>
    <dgm:cxn modelId="{95FA2DB1-EA67-4617-B821-74383C973540}" type="presParOf" srcId="{E2337F98-93BB-484F-93CB-01FF52D7BFD0}" destId="{C02DB1CB-2524-4CAF-8341-CF4CDBD55F23}" srcOrd="0" destOrd="0" presId="urn:microsoft.com/office/officeart/2005/8/layout/hProcess9"/>
    <dgm:cxn modelId="{ECE15A10-BF41-4CDC-9B69-B40F206F6980}" type="presParOf" srcId="{E2337F98-93BB-484F-93CB-01FF52D7BFD0}" destId="{91A0C7D3-93CD-41C2-9590-D88A69913A6A}" srcOrd="1" destOrd="0" presId="urn:microsoft.com/office/officeart/2005/8/layout/hProcess9"/>
    <dgm:cxn modelId="{79A8141C-FE9D-4191-9D3C-10856787CF66}" type="presParOf" srcId="{91A0C7D3-93CD-41C2-9590-D88A69913A6A}" destId="{6D3E9521-2CA1-48F0-9D6B-C01E450B5DBA}" srcOrd="0" destOrd="0" presId="urn:microsoft.com/office/officeart/2005/8/layout/hProcess9"/>
    <dgm:cxn modelId="{FFCCE852-C8A0-4B4B-B719-BCB012073FD0}" type="presParOf" srcId="{91A0C7D3-93CD-41C2-9590-D88A69913A6A}" destId="{EA82D990-3D03-4B13-9084-E999914019E9}" srcOrd="1" destOrd="0" presId="urn:microsoft.com/office/officeart/2005/8/layout/hProcess9"/>
    <dgm:cxn modelId="{34BF33BE-EFF4-415C-9BC7-C8AF1BDBBBE4}" type="presParOf" srcId="{91A0C7D3-93CD-41C2-9590-D88A69913A6A}" destId="{4A3609C3-B602-46B2-9949-EC20A039FF61}" srcOrd="2" destOrd="0" presId="urn:microsoft.com/office/officeart/2005/8/layout/hProcess9"/>
    <dgm:cxn modelId="{B5A6D4F8-E4A8-4BD1-87F2-09094261FAC8}" type="presParOf" srcId="{91A0C7D3-93CD-41C2-9590-D88A69913A6A}" destId="{F6E01CEC-7EA6-4B73-806F-CC7B7FEA3718}" srcOrd="3" destOrd="0" presId="urn:microsoft.com/office/officeart/2005/8/layout/hProcess9"/>
    <dgm:cxn modelId="{1E76EA9C-B785-408E-B3A4-ECB25B06BC76}" type="presParOf" srcId="{91A0C7D3-93CD-41C2-9590-D88A69913A6A}" destId="{0BE12148-56A4-446C-A0B6-528F20B0087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93288-3D96-4450-89E2-204690DE1C5A}" type="doc">
      <dgm:prSet loTypeId="urn:microsoft.com/office/officeart/2005/8/layout/funnel1" loCatId="process" qsTypeId="urn:microsoft.com/office/officeart/2005/8/quickstyle/simple5" qsCatId="simple" csTypeId="urn:microsoft.com/office/officeart/2005/8/colors/colorful3" csCatId="colorful" phldr="1"/>
      <dgm:spPr/>
      <dgm:t>
        <a:bodyPr/>
        <a:lstStyle/>
        <a:p>
          <a:endParaRPr lang="es-ES"/>
        </a:p>
      </dgm:t>
    </dgm:pt>
    <dgm:pt modelId="{6787E337-5865-450A-AB73-03625009D82F}">
      <dgm:prSet/>
      <dgm:spPr/>
      <dgm:t>
        <a:bodyPr/>
        <a:lstStyle/>
        <a:p>
          <a:pPr rtl="0"/>
          <a:r>
            <a:rPr lang="es-ES" b="1" dirty="0" smtClean="0"/>
            <a:t>ANTECEDENTES</a:t>
          </a:r>
          <a:endParaRPr lang="es-ES" dirty="0"/>
        </a:p>
      </dgm:t>
    </dgm:pt>
    <dgm:pt modelId="{F0543D76-B398-454D-B7CA-58BE1D211B66}" type="parTrans" cxnId="{B63616C2-7333-4A9A-8CD4-C130EA5942AA}">
      <dgm:prSet/>
      <dgm:spPr/>
      <dgm:t>
        <a:bodyPr/>
        <a:lstStyle/>
        <a:p>
          <a:endParaRPr lang="es-ES"/>
        </a:p>
      </dgm:t>
    </dgm:pt>
    <dgm:pt modelId="{2725B1B6-3C11-48E8-B641-D80EC4A8E885}" type="sibTrans" cxnId="{B63616C2-7333-4A9A-8CD4-C130EA5942AA}">
      <dgm:prSet/>
      <dgm:spPr/>
      <dgm:t>
        <a:bodyPr/>
        <a:lstStyle/>
        <a:p>
          <a:endParaRPr lang="es-ES"/>
        </a:p>
      </dgm:t>
    </dgm:pt>
    <dgm:pt modelId="{855A029F-6751-4D58-BFD5-10D9B5706B40}">
      <dgm:prSet/>
      <dgm:spPr/>
      <dgm:t>
        <a:bodyPr/>
        <a:lstStyle/>
        <a:p>
          <a:pPr rtl="0"/>
          <a:r>
            <a:rPr lang="es-ES" dirty="0" smtClean="0"/>
            <a:t>Mejora las habilidades de pensamiento en los cadetes</a:t>
          </a:r>
          <a:endParaRPr lang="es-ES" dirty="0"/>
        </a:p>
      </dgm:t>
    </dgm:pt>
    <dgm:pt modelId="{E4A56CDA-2BDB-4B4E-96B4-7CF6B8882EBC}" type="parTrans" cxnId="{642FAC96-1252-4E5A-AE2E-E2B4DED579B1}">
      <dgm:prSet/>
      <dgm:spPr/>
      <dgm:t>
        <a:bodyPr/>
        <a:lstStyle/>
        <a:p>
          <a:endParaRPr lang="es-ES"/>
        </a:p>
      </dgm:t>
    </dgm:pt>
    <dgm:pt modelId="{9F06BAC8-355B-49A3-98B8-70823667AC9E}" type="sibTrans" cxnId="{642FAC96-1252-4E5A-AE2E-E2B4DED579B1}">
      <dgm:prSet/>
      <dgm:spPr/>
      <dgm:t>
        <a:bodyPr/>
        <a:lstStyle/>
        <a:p>
          <a:endParaRPr lang="es-ES"/>
        </a:p>
      </dgm:t>
    </dgm:pt>
    <dgm:pt modelId="{3E2C1B11-C743-4120-ADEF-1293F758D2C0}">
      <dgm:prSet/>
      <dgm:spPr/>
      <dgm:t>
        <a:bodyPr/>
        <a:lstStyle/>
        <a:p>
          <a:pPr rtl="0"/>
          <a:r>
            <a:rPr lang="es-ES" smtClean="0"/>
            <a:t>Instructores han evidenciado que no hay una fuente apropiada para el aprendizaje </a:t>
          </a:r>
          <a:endParaRPr lang="es-ES" dirty="0"/>
        </a:p>
      </dgm:t>
    </dgm:pt>
    <dgm:pt modelId="{66AC4B4D-039E-4509-AAA6-AF62824ED46E}" type="parTrans" cxnId="{E668EB3F-4927-4096-8E70-6176BBEE8272}">
      <dgm:prSet/>
      <dgm:spPr/>
      <dgm:t>
        <a:bodyPr/>
        <a:lstStyle/>
        <a:p>
          <a:endParaRPr lang="es-ES"/>
        </a:p>
      </dgm:t>
    </dgm:pt>
    <dgm:pt modelId="{2751E346-99E2-4AD1-9CC2-61256F9CEAC6}" type="sibTrans" cxnId="{E668EB3F-4927-4096-8E70-6176BBEE8272}">
      <dgm:prSet/>
      <dgm:spPr/>
      <dgm:t>
        <a:bodyPr/>
        <a:lstStyle/>
        <a:p>
          <a:endParaRPr lang="es-ES"/>
        </a:p>
      </dgm:t>
    </dgm:pt>
    <dgm:pt modelId="{7C208CA5-2194-4503-9838-5E17EF811E71}">
      <dgm:prSet/>
      <dgm:spPr/>
      <dgm:t>
        <a:bodyPr/>
        <a:lstStyle/>
        <a:p>
          <a:pPr rtl="0"/>
          <a:endParaRPr lang="es-ES" dirty="0"/>
        </a:p>
      </dgm:t>
    </dgm:pt>
    <dgm:pt modelId="{A1A46884-B787-4C5C-835B-6E8172702FEF}" type="parTrans" cxnId="{A35A5F77-72FC-463C-BEDB-E9303D86684C}">
      <dgm:prSet/>
      <dgm:spPr/>
      <dgm:t>
        <a:bodyPr/>
        <a:lstStyle/>
        <a:p>
          <a:endParaRPr lang="es-ES"/>
        </a:p>
      </dgm:t>
    </dgm:pt>
    <dgm:pt modelId="{86B5D8FA-494D-4B09-934B-CCF6EEE02DF2}" type="sibTrans" cxnId="{A35A5F77-72FC-463C-BEDB-E9303D86684C}">
      <dgm:prSet/>
      <dgm:spPr/>
      <dgm:t>
        <a:bodyPr/>
        <a:lstStyle/>
        <a:p>
          <a:endParaRPr lang="es-ES"/>
        </a:p>
      </dgm:t>
    </dgm:pt>
    <dgm:pt modelId="{33F48F13-1C15-4B08-A309-D2D58A36C2E4}">
      <dgm:prSet/>
      <dgm:spPr/>
      <dgm:t>
        <a:bodyPr/>
        <a:lstStyle/>
        <a:p>
          <a:pPr rtl="0"/>
          <a:endParaRPr lang="es-ES" dirty="0"/>
        </a:p>
      </dgm:t>
    </dgm:pt>
    <dgm:pt modelId="{05B10EC2-C86D-4C64-BE1B-EC81D82F0D6E}" type="parTrans" cxnId="{F1E25B47-5442-4116-BD11-D72E6783CE48}">
      <dgm:prSet/>
      <dgm:spPr/>
      <dgm:t>
        <a:bodyPr/>
        <a:lstStyle/>
        <a:p>
          <a:endParaRPr lang="es-ES"/>
        </a:p>
      </dgm:t>
    </dgm:pt>
    <dgm:pt modelId="{0E1C6361-393D-4BBD-B365-30892C521B83}" type="sibTrans" cxnId="{F1E25B47-5442-4116-BD11-D72E6783CE48}">
      <dgm:prSet/>
      <dgm:spPr/>
      <dgm:t>
        <a:bodyPr/>
        <a:lstStyle/>
        <a:p>
          <a:endParaRPr lang="es-ES"/>
        </a:p>
      </dgm:t>
    </dgm:pt>
    <dgm:pt modelId="{B8372B67-F078-42F5-BB66-6F4FF0716907}">
      <dgm:prSet/>
      <dgm:spPr/>
      <dgm:t>
        <a:bodyPr/>
        <a:lstStyle/>
        <a:p>
          <a:endParaRPr lang="es-ES" dirty="0"/>
        </a:p>
      </dgm:t>
    </dgm:pt>
    <dgm:pt modelId="{6CA9FD95-1980-463D-98EF-027E1F002D7A}" type="parTrans" cxnId="{9DF01404-EDC0-4676-AD6F-1888C1BE596E}">
      <dgm:prSet/>
      <dgm:spPr/>
      <dgm:t>
        <a:bodyPr/>
        <a:lstStyle/>
        <a:p>
          <a:endParaRPr lang="es-ES"/>
        </a:p>
      </dgm:t>
    </dgm:pt>
    <dgm:pt modelId="{41DDA724-810A-4141-B216-B0E6BEB0ECC7}" type="sibTrans" cxnId="{9DF01404-EDC0-4676-AD6F-1888C1BE596E}">
      <dgm:prSet/>
      <dgm:spPr/>
      <dgm:t>
        <a:bodyPr/>
        <a:lstStyle/>
        <a:p>
          <a:endParaRPr lang="es-ES"/>
        </a:p>
      </dgm:t>
    </dgm:pt>
    <dgm:pt modelId="{C1698C02-436D-46F7-B08B-0BFB6A095841}" type="pres">
      <dgm:prSet presAssocID="{7A193288-3D96-4450-89E2-204690DE1C5A}" presName="Name0" presStyleCnt="0">
        <dgm:presLayoutVars>
          <dgm:chMax val="4"/>
          <dgm:resizeHandles val="exact"/>
        </dgm:presLayoutVars>
      </dgm:prSet>
      <dgm:spPr/>
      <dgm:t>
        <a:bodyPr/>
        <a:lstStyle/>
        <a:p>
          <a:endParaRPr lang="es-ES"/>
        </a:p>
      </dgm:t>
    </dgm:pt>
    <dgm:pt modelId="{0FD03169-C1D1-4E0C-BD81-CF40A767DC52}" type="pres">
      <dgm:prSet presAssocID="{7A193288-3D96-4450-89E2-204690DE1C5A}" presName="ellipse" presStyleLbl="trBgShp" presStyleIdx="0" presStyleCnt="1"/>
      <dgm:spPr/>
      <dgm:t>
        <a:bodyPr/>
        <a:lstStyle/>
        <a:p>
          <a:endParaRPr lang="es-ES"/>
        </a:p>
      </dgm:t>
    </dgm:pt>
    <dgm:pt modelId="{0AA3EF10-BF21-46DB-B38A-FAD58412D02D}" type="pres">
      <dgm:prSet presAssocID="{7A193288-3D96-4450-89E2-204690DE1C5A}" presName="arrow1" presStyleLbl="fgShp" presStyleIdx="0" presStyleCnt="1"/>
      <dgm:spPr/>
      <dgm:t>
        <a:bodyPr/>
        <a:lstStyle/>
        <a:p>
          <a:endParaRPr lang="es-ES"/>
        </a:p>
      </dgm:t>
    </dgm:pt>
    <dgm:pt modelId="{6FB4554E-FB8B-47D8-AF2F-88A555F14D77}" type="pres">
      <dgm:prSet presAssocID="{7A193288-3D96-4450-89E2-204690DE1C5A}" presName="rectangle" presStyleLbl="revTx" presStyleIdx="0" presStyleCnt="1">
        <dgm:presLayoutVars>
          <dgm:bulletEnabled val="1"/>
        </dgm:presLayoutVars>
      </dgm:prSet>
      <dgm:spPr/>
      <dgm:t>
        <a:bodyPr/>
        <a:lstStyle/>
        <a:p>
          <a:endParaRPr lang="es-ES"/>
        </a:p>
      </dgm:t>
    </dgm:pt>
    <dgm:pt modelId="{DB1263AF-BF44-4343-890C-8D0F5D7F349A}" type="pres">
      <dgm:prSet presAssocID="{855A029F-6751-4D58-BFD5-10D9B5706B40}" presName="item1" presStyleLbl="node1" presStyleIdx="0" presStyleCnt="3" custScaleX="169854" custScaleY="135856" custLinFactNeighborX="66721" custLinFactNeighborY="-85833">
        <dgm:presLayoutVars>
          <dgm:bulletEnabled val="1"/>
        </dgm:presLayoutVars>
      </dgm:prSet>
      <dgm:spPr/>
      <dgm:t>
        <a:bodyPr/>
        <a:lstStyle/>
        <a:p>
          <a:endParaRPr lang="es-ES"/>
        </a:p>
      </dgm:t>
    </dgm:pt>
    <dgm:pt modelId="{1E744D42-D536-4A04-B727-CF3812C2FE1A}" type="pres">
      <dgm:prSet presAssocID="{3E2C1B11-C743-4120-ADEF-1293F758D2C0}" presName="item2" presStyleLbl="node1" presStyleIdx="1" presStyleCnt="3" custScaleX="153268" custScaleY="149715" custLinFactY="900" custLinFactNeighborX="56249" custLinFactNeighborY="100000">
        <dgm:presLayoutVars>
          <dgm:bulletEnabled val="1"/>
        </dgm:presLayoutVars>
      </dgm:prSet>
      <dgm:spPr/>
      <dgm:t>
        <a:bodyPr/>
        <a:lstStyle/>
        <a:p>
          <a:endParaRPr lang="es-ES"/>
        </a:p>
      </dgm:t>
    </dgm:pt>
    <dgm:pt modelId="{1540077F-AA23-45E5-9A3C-5A137746601C}" type="pres">
      <dgm:prSet presAssocID="{7C208CA5-2194-4503-9838-5E17EF811E71}" presName="item3" presStyleLbl="node1" presStyleIdx="2" presStyleCnt="3" custScaleX="148369" custScaleY="61193" custLinFactY="100000" custLinFactNeighborX="-37680" custLinFactNeighborY="132167">
        <dgm:presLayoutVars>
          <dgm:bulletEnabled val="1"/>
        </dgm:presLayoutVars>
      </dgm:prSet>
      <dgm:spPr/>
      <dgm:t>
        <a:bodyPr/>
        <a:lstStyle/>
        <a:p>
          <a:endParaRPr lang="es-ES"/>
        </a:p>
      </dgm:t>
    </dgm:pt>
    <dgm:pt modelId="{7FEA0910-F7E6-45E0-BEBF-B4BF86D34D41}" type="pres">
      <dgm:prSet presAssocID="{7A193288-3D96-4450-89E2-204690DE1C5A}" presName="funnel" presStyleLbl="trAlignAcc1" presStyleIdx="0" presStyleCnt="1" custLinFactNeighborX="1352" custLinFactNeighborY="9429"/>
      <dgm:spPr/>
      <dgm:t>
        <a:bodyPr/>
        <a:lstStyle/>
        <a:p>
          <a:endParaRPr lang="es-ES"/>
        </a:p>
      </dgm:t>
    </dgm:pt>
  </dgm:ptLst>
  <dgm:cxnLst>
    <dgm:cxn modelId="{642FAC96-1252-4E5A-AE2E-E2B4DED579B1}" srcId="{7A193288-3D96-4450-89E2-204690DE1C5A}" destId="{855A029F-6751-4D58-BFD5-10D9B5706B40}" srcOrd="1" destOrd="0" parTransId="{E4A56CDA-2BDB-4B4E-96B4-7CF6B8882EBC}" sibTransId="{9F06BAC8-355B-49A3-98B8-70823667AC9E}"/>
    <dgm:cxn modelId="{773F2237-63E3-4DEF-9B12-246E85E42B79}" type="presOf" srcId="{7A193288-3D96-4450-89E2-204690DE1C5A}" destId="{C1698C02-436D-46F7-B08B-0BFB6A095841}" srcOrd="0" destOrd="0" presId="urn:microsoft.com/office/officeart/2005/8/layout/funnel1"/>
    <dgm:cxn modelId="{31343A1A-7782-4755-84C5-232D4B16C65B}" type="presOf" srcId="{3E2C1B11-C743-4120-ADEF-1293F758D2C0}" destId="{DB1263AF-BF44-4343-890C-8D0F5D7F349A}" srcOrd="0" destOrd="0" presId="urn:microsoft.com/office/officeart/2005/8/layout/funnel1"/>
    <dgm:cxn modelId="{208ABDEC-A457-4503-9983-24422F71243E}" type="presOf" srcId="{6787E337-5865-450A-AB73-03625009D82F}" destId="{1540077F-AA23-45E5-9A3C-5A137746601C}" srcOrd="0" destOrd="0" presId="urn:microsoft.com/office/officeart/2005/8/layout/funnel1"/>
    <dgm:cxn modelId="{4020EC85-9125-466D-9EBA-B58A71A280BE}" type="presOf" srcId="{7C208CA5-2194-4503-9838-5E17EF811E71}" destId="{6FB4554E-FB8B-47D8-AF2F-88A555F14D77}" srcOrd="0" destOrd="0" presId="urn:microsoft.com/office/officeart/2005/8/layout/funnel1"/>
    <dgm:cxn modelId="{3E7014C5-4996-4F4B-AC37-56B7A848A4F4}" type="presOf" srcId="{855A029F-6751-4D58-BFD5-10D9B5706B40}" destId="{1E744D42-D536-4A04-B727-CF3812C2FE1A}" srcOrd="0" destOrd="0" presId="urn:microsoft.com/office/officeart/2005/8/layout/funnel1"/>
    <dgm:cxn modelId="{A35A5F77-72FC-463C-BEDB-E9303D86684C}" srcId="{7A193288-3D96-4450-89E2-204690DE1C5A}" destId="{7C208CA5-2194-4503-9838-5E17EF811E71}" srcOrd="3" destOrd="0" parTransId="{A1A46884-B787-4C5C-835B-6E8172702FEF}" sibTransId="{86B5D8FA-494D-4B09-934B-CCF6EEE02DF2}"/>
    <dgm:cxn modelId="{F1E25B47-5442-4116-BD11-D72E6783CE48}" srcId="{7A193288-3D96-4450-89E2-204690DE1C5A}" destId="{33F48F13-1C15-4B08-A309-D2D58A36C2E4}" srcOrd="4" destOrd="0" parTransId="{05B10EC2-C86D-4C64-BE1B-EC81D82F0D6E}" sibTransId="{0E1C6361-393D-4BBD-B365-30892C521B83}"/>
    <dgm:cxn modelId="{9DF01404-EDC0-4676-AD6F-1888C1BE596E}" srcId="{7A193288-3D96-4450-89E2-204690DE1C5A}" destId="{B8372B67-F078-42F5-BB66-6F4FF0716907}" srcOrd="5" destOrd="0" parTransId="{6CA9FD95-1980-463D-98EF-027E1F002D7A}" sibTransId="{41DDA724-810A-4141-B216-B0E6BEB0ECC7}"/>
    <dgm:cxn modelId="{E668EB3F-4927-4096-8E70-6176BBEE8272}" srcId="{7A193288-3D96-4450-89E2-204690DE1C5A}" destId="{3E2C1B11-C743-4120-ADEF-1293F758D2C0}" srcOrd="2" destOrd="0" parTransId="{66AC4B4D-039E-4509-AAA6-AF62824ED46E}" sibTransId="{2751E346-99E2-4AD1-9CC2-61256F9CEAC6}"/>
    <dgm:cxn modelId="{B63616C2-7333-4A9A-8CD4-C130EA5942AA}" srcId="{7A193288-3D96-4450-89E2-204690DE1C5A}" destId="{6787E337-5865-450A-AB73-03625009D82F}" srcOrd="0" destOrd="0" parTransId="{F0543D76-B398-454D-B7CA-58BE1D211B66}" sibTransId="{2725B1B6-3C11-48E8-B641-D80EC4A8E885}"/>
    <dgm:cxn modelId="{AC1A6F85-A9B8-4CD1-8294-93BD647394D9}" type="presParOf" srcId="{C1698C02-436D-46F7-B08B-0BFB6A095841}" destId="{0FD03169-C1D1-4E0C-BD81-CF40A767DC52}" srcOrd="0" destOrd="0" presId="urn:microsoft.com/office/officeart/2005/8/layout/funnel1"/>
    <dgm:cxn modelId="{4A8A6085-7BCA-4844-BFFF-08C6CBA267F3}" type="presParOf" srcId="{C1698C02-436D-46F7-B08B-0BFB6A095841}" destId="{0AA3EF10-BF21-46DB-B38A-FAD58412D02D}" srcOrd="1" destOrd="0" presId="urn:microsoft.com/office/officeart/2005/8/layout/funnel1"/>
    <dgm:cxn modelId="{BF1D3151-7012-487C-9EBF-08313C60BA36}" type="presParOf" srcId="{C1698C02-436D-46F7-B08B-0BFB6A095841}" destId="{6FB4554E-FB8B-47D8-AF2F-88A555F14D77}" srcOrd="2" destOrd="0" presId="urn:microsoft.com/office/officeart/2005/8/layout/funnel1"/>
    <dgm:cxn modelId="{B354B4D2-D940-46B6-BD57-B123E97FDF75}" type="presParOf" srcId="{C1698C02-436D-46F7-B08B-0BFB6A095841}" destId="{DB1263AF-BF44-4343-890C-8D0F5D7F349A}" srcOrd="3" destOrd="0" presId="urn:microsoft.com/office/officeart/2005/8/layout/funnel1"/>
    <dgm:cxn modelId="{6ECCE1AA-D3A5-445D-86A2-1E6813AA18AD}" type="presParOf" srcId="{C1698C02-436D-46F7-B08B-0BFB6A095841}" destId="{1E744D42-D536-4A04-B727-CF3812C2FE1A}" srcOrd="4" destOrd="0" presId="urn:microsoft.com/office/officeart/2005/8/layout/funnel1"/>
    <dgm:cxn modelId="{E44CE791-1967-441C-A2F3-07321AF93716}" type="presParOf" srcId="{C1698C02-436D-46F7-B08B-0BFB6A095841}" destId="{1540077F-AA23-45E5-9A3C-5A137746601C}" srcOrd="5" destOrd="0" presId="urn:microsoft.com/office/officeart/2005/8/layout/funnel1"/>
    <dgm:cxn modelId="{A13E4D5A-BDAC-49E3-8E21-B7FC8242E747}" type="presParOf" srcId="{C1698C02-436D-46F7-B08B-0BFB6A095841}" destId="{7FEA0910-F7E6-45E0-BEBF-B4BF86D34D4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44F81-8F06-4DEF-B1D2-0A009BC30238}" type="doc">
      <dgm:prSet loTypeId="urn:microsoft.com/office/officeart/2005/8/layout/radial3" loCatId="relationship" qsTypeId="urn:microsoft.com/office/officeart/2005/8/quickstyle/simple5" qsCatId="simple" csTypeId="urn:microsoft.com/office/officeart/2005/8/colors/accent2_4" csCatId="accent2" phldr="1"/>
      <dgm:spPr/>
      <dgm:t>
        <a:bodyPr/>
        <a:lstStyle/>
        <a:p>
          <a:endParaRPr lang="es-ES"/>
        </a:p>
      </dgm:t>
    </dgm:pt>
    <dgm:pt modelId="{1654420B-01E0-4F06-8B87-3838EA4A5E53}">
      <dgm:prSet phldrT="[Texto]"/>
      <dgm:spPr/>
      <dgm:t>
        <a:bodyPr/>
        <a:lstStyle/>
        <a:p>
          <a:r>
            <a:rPr lang="es-ES" b="1" dirty="0" smtClean="0"/>
            <a:t>Clasificación de métodos</a:t>
          </a:r>
          <a:endParaRPr lang="es-ES" dirty="0"/>
        </a:p>
      </dgm:t>
    </dgm:pt>
    <dgm:pt modelId="{41836D27-79F8-4250-9E88-948DD70BE700}" type="parTrans" cxnId="{2C5DCC39-9A00-4627-A9EF-142D3F6FA539}">
      <dgm:prSet/>
      <dgm:spPr/>
      <dgm:t>
        <a:bodyPr/>
        <a:lstStyle/>
        <a:p>
          <a:endParaRPr lang="es-ES"/>
        </a:p>
      </dgm:t>
    </dgm:pt>
    <dgm:pt modelId="{9C173510-44CE-460B-818E-5BBCB07CF4EC}" type="sibTrans" cxnId="{2C5DCC39-9A00-4627-A9EF-142D3F6FA539}">
      <dgm:prSet/>
      <dgm:spPr/>
      <dgm:t>
        <a:bodyPr/>
        <a:lstStyle/>
        <a:p>
          <a:endParaRPr lang="es-ES"/>
        </a:p>
      </dgm:t>
    </dgm:pt>
    <dgm:pt modelId="{3DC2D3F2-45A5-4944-84FC-4B9AB437EAEA}">
      <dgm:prSet phldrT="[Texto]"/>
      <dgm:spPr/>
      <dgm:t>
        <a:bodyPr/>
        <a:lstStyle/>
        <a:p>
          <a:r>
            <a:rPr lang="es-ES" b="1" smtClean="0">
              <a:latin typeface="+mn-lt"/>
              <a:ea typeface="+mn-ea"/>
              <a:cs typeface="+mn-cs"/>
            </a:rPr>
            <a:t>Tutorías</a:t>
          </a:r>
          <a:endParaRPr lang="es-ES" dirty="0"/>
        </a:p>
      </dgm:t>
    </dgm:pt>
    <dgm:pt modelId="{5223175D-CD87-42A6-AFC5-16876B779976}" type="parTrans" cxnId="{35025A8D-2589-473E-88F3-4B0AD8F2B189}">
      <dgm:prSet/>
      <dgm:spPr/>
      <dgm:t>
        <a:bodyPr/>
        <a:lstStyle/>
        <a:p>
          <a:endParaRPr lang="es-ES"/>
        </a:p>
      </dgm:t>
    </dgm:pt>
    <dgm:pt modelId="{86AC21B8-A4A0-46A7-8C4B-248BCDBBF61D}" type="sibTrans" cxnId="{35025A8D-2589-473E-88F3-4B0AD8F2B189}">
      <dgm:prSet/>
      <dgm:spPr/>
      <dgm:t>
        <a:bodyPr/>
        <a:lstStyle/>
        <a:p>
          <a:endParaRPr lang="es-ES"/>
        </a:p>
      </dgm:t>
    </dgm:pt>
    <dgm:pt modelId="{882E0107-DA20-4379-9C93-8DD5130EB803}">
      <dgm:prSet phldrT="[Texto]"/>
      <dgm:spPr/>
      <dgm:t>
        <a:bodyPr/>
        <a:lstStyle/>
        <a:p>
          <a:r>
            <a:rPr lang="es-ES" b="1" smtClean="0">
              <a:latin typeface="+mn-lt"/>
              <a:ea typeface="+mn-ea"/>
              <a:cs typeface="+mn-cs"/>
            </a:rPr>
            <a:t>Evaluación</a:t>
          </a:r>
          <a:endParaRPr lang="es-ES" dirty="0"/>
        </a:p>
      </dgm:t>
    </dgm:pt>
    <dgm:pt modelId="{B35A400A-B296-4B4D-B0EC-70481736EEE8}" type="parTrans" cxnId="{C7DC5F00-C4E2-4AA0-B322-EC8B5B2218E2}">
      <dgm:prSet/>
      <dgm:spPr/>
      <dgm:t>
        <a:bodyPr/>
        <a:lstStyle/>
        <a:p>
          <a:endParaRPr lang="es-ES"/>
        </a:p>
      </dgm:t>
    </dgm:pt>
    <dgm:pt modelId="{40306ECD-ECE0-4252-B582-9F82B647BAA5}" type="sibTrans" cxnId="{C7DC5F00-C4E2-4AA0-B322-EC8B5B2218E2}">
      <dgm:prSet/>
      <dgm:spPr/>
      <dgm:t>
        <a:bodyPr/>
        <a:lstStyle/>
        <a:p>
          <a:endParaRPr lang="es-ES"/>
        </a:p>
      </dgm:t>
    </dgm:pt>
    <dgm:pt modelId="{B8DB0D83-CFC5-4DE5-BB14-8EE4396B0400}">
      <dgm:prSet phldrT="[Texto]"/>
      <dgm:spPr/>
      <dgm:t>
        <a:bodyPr/>
        <a:lstStyle/>
        <a:p>
          <a:r>
            <a:rPr lang="es-ES" b="1" smtClean="0">
              <a:latin typeface="+mn-lt"/>
              <a:ea typeface="+mn-ea"/>
              <a:cs typeface="+mn-cs"/>
            </a:rPr>
            <a:t>Evaluación: diagnóstica</a:t>
          </a:r>
        </a:p>
        <a:p>
          <a:r>
            <a:rPr lang="es-ES" b="1" smtClean="0">
              <a:latin typeface="+mn-lt"/>
              <a:ea typeface="+mn-ea"/>
              <a:cs typeface="+mn-cs"/>
            </a:rPr>
            <a:t>formativa</a:t>
          </a:r>
          <a:endParaRPr lang="es-ES" dirty="0"/>
        </a:p>
      </dgm:t>
    </dgm:pt>
    <dgm:pt modelId="{8B4DA780-2C19-4B64-9E7F-9A105B188AE7}" type="parTrans" cxnId="{24D7B2D3-B7D8-4C3E-9BFD-6061F5F29BD7}">
      <dgm:prSet/>
      <dgm:spPr/>
      <dgm:t>
        <a:bodyPr/>
        <a:lstStyle/>
        <a:p>
          <a:endParaRPr lang="es-ES"/>
        </a:p>
      </dgm:t>
    </dgm:pt>
    <dgm:pt modelId="{DDB21505-A62D-47C4-B98A-B72718E70B46}" type="sibTrans" cxnId="{24D7B2D3-B7D8-4C3E-9BFD-6061F5F29BD7}">
      <dgm:prSet/>
      <dgm:spPr/>
      <dgm:t>
        <a:bodyPr/>
        <a:lstStyle/>
        <a:p>
          <a:endParaRPr lang="es-ES"/>
        </a:p>
      </dgm:t>
    </dgm:pt>
    <dgm:pt modelId="{D74EEAF4-8848-434E-A5F5-B7234C3D19D1}">
      <dgm:prSet phldrT="[Texto]"/>
      <dgm:spPr/>
      <dgm:t>
        <a:bodyPr/>
        <a:lstStyle/>
        <a:p>
          <a:r>
            <a:rPr lang="es-ES" b="1" smtClean="0">
              <a:latin typeface="+mn-lt"/>
              <a:ea typeface="+mn-ea"/>
              <a:cs typeface="+mn-cs"/>
            </a:rPr>
            <a:t>Clases : magistrales</a:t>
          </a:r>
        </a:p>
        <a:p>
          <a:r>
            <a:rPr lang="es-ES" b="1" smtClean="0">
              <a:latin typeface="+mn-lt"/>
              <a:ea typeface="+mn-ea"/>
              <a:cs typeface="+mn-cs"/>
            </a:rPr>
            <a:t>Practicas</a:t>
          </a:r>
        </a:p>
        <a:p>
          <a:r>
            <a:rPr lang="es-ES" b="1" smtClean="0">
              <a:latin typeface="+mn-lt"/>
              <a:ea typeface="+mn-ea"/>
              <a:cs typeface="+mn-cs"/>
            </a:rPr>
            <a:t>laboratorio</a:t>
          </a:r>
          <a:endParaRPr lang="es-ES" dirty="0"/>
        </a:p>
      </dgm:t>
    </dgm:pt>
    <dgm:pt modelId="{0D2C5151-81BA-47D6-A19C-1679CBEE13BC}" type="parTrans" cxnId="{B8368AF9-CC58-46A2-B930-D10EF706CDA0}">
      <dgm:prSet/>
      <dgm:spPr/>
      <dgm:t>
        <a:bodyPr/>
        <a:lstStyle/>
        <a:p>
          <a:endParaRPr lang="es-ES"/>
        </a:p>
      </dgm:t>
    </dgm:pt>
    <dgm:pt modelId="{9A957EC2-D0EC-4C32-A98B-6E96D232DA99}" type="sibTrans" cxnId="{B8368AF9-CC58-46A2-B930-D10EF706CDA0}">
      <dgm:prSet/>
      <dgm:spPr/>
      <dgm:t>
        <a:bodyPr/>
        <a:lstStyle/>
        <a:p>
          <a:endParaRPr lang="es-ES"/>
        </a:p>
      </dgm:t>
    </dgm:pt>
    <dgm:pt modelId="{743A1E1A-6DD8-4435-90F3-5AC585C3DB55}">
      <dgm:prSet phldrT="[Texto]"/>
      <dgm:spPr/>
      <dgm:t>
        <a:bodyPr/>
        <a:lstStyle/>
        <a:p>
          <a:r>
            <a:rPr lang="es-ES" b="1" smtClean="0">
              <a:latin typeface="+mn-lt"/>
              <a:ea typeface="+mn-ea"/>
              <a:cs typeface="+mn-cs"/>
            </a:rPr>
            <a:t>Planificación personalizada</a:t>
          </a:r>
          <a:endParaRPr lang="es-ES" dirty="0"/>
        </a:p>
      </dgm:t>
    </dgm:pt>
    <dgm:pt modelId="{5473DBE9-B3F4-49D1-867E-FC01B6B9337A}" type="parTrans" cxnId="{C53B6403-C57A-4C7F-9250-BA77A0C4B4D0}">
      <dgm:prSet/>
      <dgm:spPr/>
      <dgm:t>
        <a:bodyPr/>
        <a:lstStyle/>
        <a:p>
          <a:endParaRPr lang="es-ES"/>
        </a:p>
      </dgm:t>
    </dgm:pt>
    <dgm:pt modelId="{77C76F5A-70AE-4DC6-8D48-3D8BCFE9D90B}" type="sibTrans" cxnId="{C53B6403-C57A-4C7F-9250-BA77A0C4B4D0}">
      <dgm:prSet/>
      <dgm:spPr/>
      <dgm:t>
        <a:bodyPr/>
        <a:lstStyle/>
        <a:p>
          <a:endParaRPr lang="es-ES"/>
        </a:p>
      </dgm:t>
    </dgm:pt>
    <dgm:pt modelId="{9305725F-704F-4D61-8901-7B5E8351C92C}">
      <dgm:prSet phldrT="[Texto]"/>
      <dgm:spPr/>
      <dgm:t>
        <a:bodyPr/>
        <a:lstStyle/>
        <a:p>
          <a:r>
            <a:rPr lang="es-ES" b="1" smtClean="0">
              <a:latin typeface="+mn-lt"/>
              <a:ea typeface="+mn-ea"/>
              <a:cs typeface="+mn-cs"/>
            </a:rPr>
            <a:t>Tutoría proactiva</a:t>
          </a:r>
          <a:endParaRPr lang="es-ES" dirty="0"/>
        </a:p>
      </dgm:t>
    </dgm:pt>
    <dgm:pt modelId="{D34F1C3A-DB8F-4A58-A440-E1DC573BF530}" type="parTrans" cxnId="{3BCA0716-5B65-4659-B5BA-8883BC05067B}">
      <dgm:prSet/>
      <dgm:spPr/>
      <dgm:t>
        <a:bodyPr/>
        <a:lstStyle/>
        <a:p>
          <a:endParaRPr lang="es-ES"/>
        </a:p>
      </dgm:t>
    </dgm:pt>
    <dgm:pt modelId="{C35D8DEC-7FCC-4930-A349-A27D8154CFBC}" type="sibTrans" cxnId="{3BCA0716-5B65-4659-B5BA-8883BC05067B}">
      <dgm:prSet/>
      <dgm:spPr/>
      <dgm:t>
        <a:bodyPr/>
        <a:lstStyle/>
        <a:p>
          <a:endParaRPr lang="es-ES"/>
        </a:p>
      </dgm:t>
    </dgm:pt>
    <dgm:pt modelId="{A754519F-000A-478A-9983-D04E413C985A}">
      <dgm:prSet phldrT="[Texto]"/>
      <dgm:spPr/>
      <dgm:t>
        <a:bodyPr/>
        <a:lstStyle/>
        <a:p>
          <a:r>
            <a:rPr lang="es-ES" b="1" smtClean="0">
              <a:latin typeface="+mn-lt"/>
              <a:ea typeface="+mn-ea"/>
              <a:cs typeface="+mn-cs"/>
            </a:rPr>
            <a:t>Trabajo cooperativo</a:t>
          </a:r>
          <a:endParaRPr lang="es-ES" dirty="0"/>
        </a:p>
      </dgm:t>
    </dgm:pt>
    <dgm:pt modelId="{7C7EC95D-23BB-4648-B06E-EC1BD8C0D63F}" type="parTrans" cxnId="{71B6511C-B805-49AA-BF62-51E876520A8F}">
      <dgm:prSet/>
      <dgm:spPr/>
      <dgm:t>
        <a:bodyPr/>
        <a:lstStyle/>
        <a:p>
          <a:endParaRPr lang="es-ES"/>
        </a:p>
      </dgm:t>
    </dgm:pt>
    <dgm:pt modelId="{92D94EC8-44C0-484E-8A97-481F76465A5B}" type="sibTrans" cxnId="{71B6511C-B805-49AA-BF62-51E876520A8F}">
      <dgm:prSet/>
      <dgm:spPr/>
      <dgm:t>
        <a:bodyPr/>
        <a:lstStyle/>
        <a:p>
          <a:endParaRPr lang="es-ES"/>
        </a:p>
      </dgm:t>
    </dgm:pt>
    <dgm:pt modelId="{5139CDED-1C5B-495D-8010-1C63E29D1F14}">
      <dgm:prSet phldrT="[Texto]"/>
      <dgm:spPr/>
      <dgm:t>
        <a:bodyPr/>
        <a:lstStyle/>
        <a:p>
          <a:r>
            <a:rPr lang="es-ES" b="1" smtClean="0">
              <a:latin typeface="+mn-lt"/>
              <a:ea typeface="+mn-ea"/>
              <a:cs typeface="+mn-cs"/>
            </a:rPr>
            <a:t>Planificación</a:t>
          </a:r>
          <a:endParaRPr lang="es-ES" dirty="0"/>
        </a:p>
      </dgm:t>
    </dgm:pt>
    <dgm:pt modelId="{04EBE8C2-641C-44B6-B63D-EF87DDE2345C}" type="parTrans" cxnId="{A0609814-238C-42D3-B1C4-3A99C941FC53}">
      <dgm:prSet/>
      <dgm:spPr/>
      <dgm:t>
        <a:bodyPr/>
        <a:lstStyle/>
        <a:p>
          <a:endParaRPr lang="es-ES"/>
        </a:p>
      </dgm:t>
    </dgm:pt>
    <dgm:pt modelId="{8E47F4A0-1EDA-419C-93BA-4DA7114BA19B}" type="sibTrans" cxnId="{A0609814-238C-42D3-B1C4-3A99C941FC53}">
      <dgm:prSet/>
      <dgm:spPr/>
      <dgm:t>
        <a:bodyPr/>
        <a:lstStyle/>
        <a:p>
          <a:endParaRPr lang="es-ES"/>
        </a:p>
      </dgm:t>
    </dgm:pt>
    <dgm:pt modelId="{353431ED-4FB2-4CFE-B3A5-7394DF1AC048}">
      <dgm:prSet phldrT="[Texto]"/>
      <dgm:spPr/>
      <dgm:t>
        <a:bodyPr/>
        <a:lstStyle/>
        <a:p>
          <a:r>
            <a:rPr lang="es-ES" b="1" smtClean="0">
              <a:latin typeface="+mn-lt"/>
              <a:ea typeface="+mn-ea"/>
              <a:cs typeface="+mn-cs"/>
            </a:rPr>
            <a:t>Trabajos</a:t>
          </a:r>
          <a:r>
            <a:rPr lang="es-ES" smtClean="0">
              <a:latin typeface="+mn-lt"/>
              <a:ea typeface="+mn-ea"/>
              <a:cs typeface="+mn-cs"/>
            </a:rPr>
            <a:t> </a:t>
          </a:r>
          <a:r>
            <a:rPr lang="es-ES" b="1" smtClean="0">
              <a:latin typeface="+mn-lt"/>
              <a:ea typeface="+mn-ea"/>
              <a:cs typeface="+mn-cs"/>
            </a:rPr>
            <a:t>individuales y en grupo</a:t>
          </a:r>
          <a:r>
            <a:rPr lang="es-ES" smtClean="0">
              <a:latin typeface="+mn-lt"/>
              <a:ea typeface="+mn-ea"/>
              <a:cs typeface="+mn-cs"/>
            </a:rPr>
            <a:t> </a:t>
          </a:r>
          <a:endParaRPr lang="es-ES" dirty="0"/>
        </a:p>
      </dgm:t>
    </dgm:pt>
    <dgm:pt modelId="{B140790B-CF86-4D8B-A652-574F6D19D897}" type="parTrans" cxnId="{DA5F7038-B0C3-41C8-B83A-1C5FE93BB3D6}">
      <dgm:prSet/>
      <dgm:spPr/>
      <dgm:t>
        <a:bodyPr/>
        <a:lstStyle/>
        <a:p>
          <a:endParaRPr lang="es-ES"/>
        </a:p>
      </dgm:t>
    </dgm:pt>
    <dgm:pt modelId="{B4F2F10B-8978-4200-9B17-C27649B888AE}" type="sibTrans" cxnId="{DA5F7038-B0C3-41C8-B83A-1C5FE93BB3D6}">
      <dgm:prSet/>
      <dgm:spPr/>
      <dgm:t>
        <a:bodyPr/>
        <a:lstStyle/>
        <a:p>
          <a:endParaRPr lang="es-ES"/>
        </a:p>
      </dgm:t>
    </dgm:pt>
    <dgm:pt modelId="{F05E16D1-62B4-4759-AC0F-9A3109F743E8}">
      <dgm:prSet phldrT="[Texto]"/>
      <dgm:spPr/>
      <dgm:t>
        <a:bodyPr/>
        <a:lstStyle/>
        <a:p>
          <a:r>
            <a:rPr lang="es-ES" b="1" smtClean="0">
              <a:latin typeface="+mn-lt"/>
              <a:ea typeface="+mn-ea"/>
              <a:cs typeface="+mn-cs"/>
            </a:rPr>
            <a:t>Ciclo de Kolb</a:t>
          </a:r>
          <a:endParaRPr lang="es-ES" dirty="0"/>
        </a:p>
      </dgm:t>
    </dgm:pt>
    <dgm:pt modelId="{45CDC3F3-F2F2-46F3-838D-D38468BC8819}" type="parTrans" cxnId="{40233C9F-E01A-417C-AB4F-15762E89F226}">
      <dgm:prSet/>
      <dgm:spPr/>
      <dgm:t>
        <a:bodyPr/>
        <a:lstStyle/>
        <a:p>
          <a:endParaRPr lang="es-ES"/>
        </a:p>
      </dgm:t>
    </dgm:pt>
    <dgm:pt modelId="{1A956145-565B-4BB6-AFC7-CBDA6619B174}" type="sibTrans" cxnId="{40233C9F-E01A-417C-AB4F-15762E89F226}">
      <dgm:prSet/>
      <dgm:spPr/>
      <dgm:t>
        <a:bodyPr/>
        <a:lstStyle/>
        <a:p>
          <a:endParaRPr lang="es-ES"/>
        </a:p>
      </dgm:t>
    </dgm:pt>
    <dgm:pt modelId="{E8DCC85F-C710-4BA0-88D9-0C64D055F1BC}" type="pres">
      <dgm:prSet presAssocID="{46144F81-8F06-4DEF-B1D2-0A009BC30238}" presName="composite" presStyleCnt="0">
        <dgm:presLayoutVars>
          <dgm:chMax val="1"/>
          <dgm:dir/>
          <dgm:resizeHandles val="exact"/>
        </dgm:presLayoutVars>
      </dgm:prSet>
      <dgm:spPr/>
      <dgm:t>
        <a:bodyPr/>
        <a:lstStyle/>
        <a:p>
          <a:endParaRPr lang="es-ES"/>
        </a:p>
      </dgm:t>
    </dgm:pt>
    <dgm:pt modelId="{443A6C90-F04E-45E4-8F97-71D478F97FD7}" type="pres">
      <dgm:prSet presAssocID="{46144F81-8F06-4DEF-B1D2-0A009BC30238}" presName="radial" presStyleCnt="0">
        <dgm:presLayoutVars>
          <dgm:animLvl val="ctr"/>
        </dgm:presLayoutVars>
      </dgm:prSet>
      <dgm:spPr/>
      <dgm:t>
        <a:bodyPr/>
        <a:lstStyle/>
        <a:p>
          <a:endParaRPr lang="es-MX"/>
        </a:p>
      </dgm:t>
    </dgm:pt>
    <dgm:pt modelId="{A3CBDC51-33F2-4501-A41B-AC6589FE4E3C}" type="pres">
      <dgm:prSet presAssocID="{1654420B-01E0-4F06-8B87-3838EA4A5E53}" presName="centerShape" presStyleLbl="vennNode1" presStyleIdx="0" presStyleCnt="11" custScaleX="67606" custScaleY="61508"/>
      <dgm:spPr/>
      <dgm:t>
        <a:bodyPr/>
        <a:lstStyle/>
        <a:p>
          <a:endParaRPr lang="es-ES"/>
        </a:p>
      </dgm:t>
    </dgm:pt>
    <dgm:pt modelId="{D8F07E21-AF3D-457C-8C2D-BBBDCB1D9875}" type="pres">
      <dgm:prSet presAssocID="{3DC2D3F2-45A5-4944-84FC-4B9AB437EAEA}" presName="node" presStyleLbl="vennNode1" presStyleIdx="1" presStyleCnt="11" custScaleX="123016" custScaleY="112025" custRadScaleRad="106810" custRadScaleInc="2399">
        <dgm:presLayoutVars>
          <dgm:bulletEnabled val="1"/>
        </dgm:presLayoutVars>
      </dgm:prSet>
      <dgm:spPr/>
      <dgm:t>
        <a:bodyPr/>
        <a:lstStyle/>
        <a:p>
          <a:endParaRPr lang="es-ES"/>
        </a:p>
      </dgm:t>
    </dgm:pt>
    <dgm:pt modelId="{546B2CAB-B4A0-40FA-9AB5-007226C4CF2D}" type="pres">
      <dgm:prSet presAssocID="{882E0107-DA20-4379-9C93-8DD5130EB803}" presName="node" presStyleLbl="vennNode1" presStyleIdx="2" presStyleCnt="11" custScaleX="123016" custScaleY="112025">
        <dgm:presLayoutVars>
          <dgm:bulletEnabled val="1"/>
        </dgm:presLayoutVars>
      </dgm:prSet>
      <dgm:spPr/>
      <dgm:t>
        <a:bodyPr/>
        <a:lstStyle/>
        <a:p>
          <a:endParaRPr lang="es-ES"/>
        </a:p>
      </dgm:t>
    </dgm:pt>
    <dgm:pt modelId="{36FA4631-4E77-4B20-B5F0-5DF2826ED5FD}" type="pres">
      <dgm:prSet presAssocID="{5139CDED-1C5B-495D-8010-1C63E29D1F14}" presName="node" presStyleLbl="vennNode1" presStyleIdx="3" presStyleCnt="11" custScaleX="123016" custScaleY="112025">
        <dgm:presLayoutVars>
          <dgm:bulletEnabled val="1"/>
        </dgm:presLayoutVars>
      </dgm:prSet>
      <dgm:spPr/>
      <dgm:t>
        <a:bodyPr/>
        <a:lstStyle/>
        <a:p>
          <a:endParaRPr lang="es-ES"/>
        </a:p>
      </dgm:t>
    </dgm:pt>
    <dgm:pt modelId="{BB44908B-691B-4608-80A4-88A6EF90619D}" type="pres">
      <dgm:prSet presAssocID="{353431ED-4FB2-4CFE-B3A5-7394DF1AC048}" presName="node" presStyleLbl="vennNode1" presStyleIdx="4" presStyleCnt="11" custScaleX="123016" custScaleY="112025">
        <dgm:presLayoutVars>
          <dgm:bulletEnabled val="1"/>
        </dgm:presLayoutVars>
      </dgm:prSet>
      <dgm:spPr/>
      <dgm:t>
        <a:bodyPr/>
        <a:lstStyle/>
        <a:p>
          <a:endParaRPr lang="es-ES"/>
        </a:p>
      </dgm:t>
    </dgm:pt>
    <dgm:pt modelId="{CDB16CD8-5284-4CB7-9333-C7393DF16F94}" type="pres">
      <dgm:prSet presAssocID="{F05E16D1-62B4-4759-AC0F-9A3109F743E8}" presName="node" presStyleLbl="vennNode1" presStyleIdx="5" presStyleCnt="11" custScaleX="123016" custScaleY="112025">
        <dgm:presLayoutVars>
          <dgm:bulletEnabled val="1"/>
        </dgm:presLayoutVars>
      </dgm:prSet>
      <dgm:spPr/>
      <dgm:t>
        <a:bodyPr/>
        <a:lstStyle/>
        <a:p>
          <a:endParaRPr lang="es-ES"/>
        </a:p>
      </dgm:t>
    </dgm:pt>
    <dgm:pt modelId="{514136D7-F147-4DAD-940E-498858B1D1CF}" type="pres">
      <dgm:prSet presAssocID="{B8DB0D83-CFC5-4DE5-BB14-8EE4396B0400}" presName="node" presStyleLbl="vennNode1" presStyleIdx="6" presStyleCnt="11" custScaleX="123016" custScaleY="112025">
        <dgm:presLayoutVars>
          <dgm:bulletEnabled val="1"/>
        </dgm:presLayoutVars>
      </dgm:prSet>
      <dgm:spPr/>
      <dgm:t>
        <a:bodyPr/>
        <a:lstStyle/>
        <a:p>
          <a:endParaRPr lang="es-ES"/>
        </a:p>
      </dgm:t>
    </dgm:pt>
    <dgm:pt modelId="{4ABF3196-A238-4312-884F-3D9F5D7AA508}" type="pres">
      <dgm:prSet presAssocID="{743A1E1A-6DD8-4435-90F3-5AC585C3DB55}" presName="node" presStyleLbl="vennNode1" presStyleIdx="7" presStyleCnt="11" custScaleX="123016" custScaleY="112025">
        <dgm:presLayoutVars>
          <dgm:bulletEnabled val="1"/>
        </dgm:presLayoutVars>
      </dgm:prSet>
      <dgm:spPr/>
      <dgm:t>
        <a:bodyPr/>
        <a:lstStyle/>
        <a:p>
          <a:endParaRPr lang="es-ES"/>
        </a:p>
      </dgm:t>
    </dgm:pt>
    <dgm:pt modelId="{0F988A87-F99E-4CD7-839C-D4C0A9A4B924}" type="pres">
      <dgm:prSet presAssocID="{9305725F-704F-4D61-8901-7B5E8351C92C}" presName="node" presStyleLbl="vennNode1" presStyleIdx="8" presStyleCnt="11" custScaleX="123016" custScaleY="112025">
        <dgm:presLayoutVars>
          <dgm:bulletEnabled val="1"/>
        </dgm:presLayoutVars>
      </dgm:prSet>
      <dgm:spPr/>
      <dgm:t>
        <a:bodyPr/>
        <a:lstStyle/>
        <a:p>
          <a:endParaRPr lang="es-ES"/>
        </a:p>
      </dgm:t>
    </dgm:pt>
    <dgm:pt modelId="{E9DD2FD1-58B6-41A3-974E-764767386E57}" type="pres">
      <dgm:prSet presAssocID="{A754519F-000A-478A-9983-D04E413C985A}" presName="node" presStyleLbl="vennNode1" presStyleIdx="9" presStyleCnt="11" custScaleX="123016" custScaleY="112025">
        <dgm:presLayoutVars>
          <dgm:bulletEnabled val="1"/>
        </dgm:presLayoutVars>
      </dgm:prSet>
      <dgm:spPr/>
      <dgm:t>
        <a:bodyPr/>
        <a:lstStyle/>
        <a:p>
          <a:endParaRPr lang="es-ES"/>
        </a:p>
      </dgm:t>
    </dgm:pt>
    <dgm:pt modelId="{21756F97-255D-486B-B0B0-76A12FDAE888}" type="pres">
      <dgm:prSet presAssocID="{D74EEAF4-8848-434E-A5F5-B7234C3D19D1}" presName="node" presStyleLbl="vennNode1" presStyleIdx="10" presStyleCnt="11" custScaleX="123016" custScaleY="112025">
        <dgm:presLayoutVars>
          <dgm:bulletEnabled val="1"/>
        </dgm:presLayoutVars>
      </dgm:prSet>
      <dgm:spPr/>
      <dgm:t>
        <a:bodyPr/>
        <a:lstStyle/>
        <a:p>
          <a:endParaRPr lang="es-ES"/>
        </a:p>
      </dgm:t>
    </dgm:pt>
  </dgm:ptLst>
  <dgm:cxnLst>
    <dgm:cxn modelId="{3BCA0716-5B65-4659-B5BA-8883BC05067B}" srcId="{1654420B-01E0-4F06-8B87-3838EA4A5E53}" destId="{9305725F-704F-4D61-8901-7B5E8351C92C}" srcOrd="7" destOrd="0" parTransId="{D34F1C3A-DB8F-4A58-A440-E1DC573BF530}" sibTransId="{C35D8DEC-7FCC-4930-A349-A27D8154CFBC}"/>
    <dgm:cxn modelId="{C7DC5F00-C4E2-4AA0-B322-EC8B5B2218E2}" srcId="{1654420B-01E0-4F06-8B87-3838EA4A5E53}" destId="{882E0107-DA20-4379-9C93-8DD5130EB803}" srcOrd="1" destOrd="0" parTransId="{B35A400A-B296-4B4D-B0EC-70481736EEE8}" sibTransId="{40306ECD-ECE0-4252-B582-9F82B647BAA5}"/>
    <dgm:cxn modelId="{D764F1A9-0AB8-47CF-80EB-641CE7411644}" type="presOf" srcId="{9305725F-704F-4D61-8901-7B5E8351C92C}" destId="{0F988A87-F99E-4CD7-839C-D4C0A9A4B924}" srcOrd="0" destOrd="0" presId="urn:microsoft.com/office/officeart/2005/8/layout/radial3"/>
    <dgm:cxn modelId="{0406CBCC-EE0D-466D-A745-01DF0348A692}" type="presOf" srcId="{353431ED-4FB2-4CFE-B3A5-7394DF1AC048}" destId="{BB44908B-691B-4608-80A4-88A6EF90619D}" srcOrd="0" destOrd="0" presId="urn:microsoft.com/office/officeart/2005/8/layout/radial3"/>
    <dgm:cxn modelId="{B8368AF9-CC58-46A2-B930-D10EF706CDA0}" srcId="{1654420B-01E0-4F06-8B87-3838EA4A5E53}" destId="{D74EEAF4-8848-434E-A5F5-B7234C3D19D1}" srcOrd="9" destOrd="0" parTransId="{0D2C5151-81BA-47D6-A19C-1679CBEE13BC}" sibTransId="{9A957EC2-D0EC-4C32-A98B-6E96D232DA99}"/>
    <dgm:cxn modelId="{A110DE29-7E0C-489C-8E87-AEA1A7460E61}" type="presOf" srcId="{46144F81-8F06-4DEF-B1D2-0A009BC30238}" destId="{E8DCC85F-C710-4BA0-88D9-0C64D055F1BC}" srcOrd="0" destOrd="0" presId="urn:microsoft.com/office/officeart/2005/8/layout/radial3"/>
    <dgm:cxn modelId="{34EB88E4-130D-4D0B-92BC-9EA4715ABB47}" type="presOf" srcId="{5139CDED-1C5B-495D-8010-1C63E29D1F14}" destId="{36FA4631-4E77-4B20-B5F0-5DF2826ED5FD}" srcOrd="0" destOrd="0" presId="urn:microsoft.com/office/officeart/2005/8/layout/radial3"/>
    <dgm:cxn modelId="{40233C9F-E01A-417C-AB4F-15762E89F226}" srcId="{1654420B-01E0-4F06-8B87-3838EA4A5E53}" destId="{F05E16D1-62B4-4759-AC0F-9A3109F743E8}" srcOrd="4" destOrd="0" parTransId="{45CDC3F3-F2F2-46F3-838D-D38468BC8819}" sibTransId="{1A956145-565B-4BB6-AFC7-CBDA6619B174}"/>
    <dgm:cxn modelId="{C53B6403-C57A-4C7F-9250-BA77A0C4B4D0}" srcId="{1654420B-01E0-4F06-8B87-3838EA4A5E53}" destId="{743A1E1A-6DD8-4435-90F3-5AC585C3DB55}" srcOrd="6" destOrd="0" parTransId="{5473DBE9-B3F4-49D1-867E-FC01B6B9337A}" sibTransId="{77C76F5A-70AE-4DC6-8D48-3D8BCFE9D90B}"/>
    <dgm:cxn modelId="{2C5DCC39-9A00-4627-A9EF-142D3F6FA539}" srcId="{46144F81-8F06-4DEF-B1D2-0A009BC30238}" destId="{1654420B-01E0-4F06-8B87-3838EA4A5E53}" srcOrd="0" destOrd="0" parTransId="{41836D27-79F8-4250-9E88-948DD70BE700}" sibTransId="{9C173510-44CE-460B-818E-5BBCB07CF4EC}"/>
    <dgm:cxn modelId="{C311114E-7486-44D2-8D52-3DEB22857107}" type="presOf" srcId="{3DC2D3F2-45A5-4944-84FC-4B9AB437EAEA}" destId="{D8F07E21-AF3D-457C-8C2D-BBBDCB1D9875}" srcOrd="0" destOrd="0" presId="urn:microsoft.com/office/officeart/2005/8/layout/radial3"/>
    <dgm:cxn modelId="{DA5F7038-B0C3-41C8-B83A-1C5FE93BB3D6}" srcId="{1654420B-01E0-4F06-8B87-3838EA4A5E53}" destId="{353431ED-4FB2-4CFE-B3A5-7394DF1AC048}" srcOrd="3" destOrd="0" parTransId="{B140790B-CF86-4D8B-A652-574F6D19D897}" sibTransId="{B4F2F10B-8978-4200-9B17-C27649B888AE}"/>
    <dgm:cxn modelId="{35025A8D-2589-473E-88F3-4B0AD8F2B189}" srcId="{1654420B-01E0-4F06-8B87-3838EA4A5E53}" destId="{3DC2D3F2-45A5-4944-84FC-4B9AB437EAEA}" srcOrd="0" destOrd="0" parTransId="{5223175D-CD87-42A6-AFC5-16876B779976}" sibTransId="{86AC21B8-A4A0-46A7-8C4B-248BCDBBF61D}"/>
    <dgm:cxn modelId="{EB675618-A350-4706-B48D-31E0E7CF11AB}" type="presOf" srcId="{A754519F-000A-478A-9983-D04E413C985A}" destId="{E9DD2FD1-58B6-41A3-974E-764767386E57}" srcOrd="0" destOrd="0" presId="urn:microsoft.com/office/officeart/2005/8/layout/radial3"/>
    <dgm:cxn modelId="{EB7E4C59-BC0C-4EB8-9383-836F1E458816}" type="presOf" srcId="{743A1E1A-6DD8-4435-90F3-5AC585C3DB55}" destId="{4ABF3196-A238-4312-884F-3D9F5D7AA508}" srcOrd="0" destOrd="0" presId="urn:microsoft.com/office/officeart/2005/8/layout/radial3"/>
    <dgm:cxn modelId="{32CCED52-1EDB-41CA-ACA5-60D9C72BBC12}" type="presOf" srcId="{1654420B-01E0-4F06-8B87-3838EA4A5E53}" destId="{A3CBDC51-33F2-4501-A41B-AC6589FE4E3C}" srcOrd="0" destOrd="0" presId="urn:microsoft.com/office/officeart/2005/8/layout/radial3"/>
    <dgm:cxn modelId="{A0609814-238C-42D3-B1C4-3A99C941FC53}" srcId="{1654420B-01E0-4F06-8B87-3838EA4A5E53}" destId="{5139CDED-1C5B-495D-8010-1C63E29D1F14}" srcOrd="2" destOrd="0" parTransId="{04EBE8C2-641C-44B6-B63D-EF87DDE2345C}" sibTransId="{8E47F4A0-1EDA-419C-93BA-4DA7114BA19B}"/>
    <dgm:cxn modelId="{C10CDA6B-1A7A-420D-A540-1C45D336963D}" type="presOf" srcId="{B8DB0D83-CFC5-4DE5-BB14-8EE4396B0400}" destId="{514136D7-F147-4DAD-940E-498858B1D1CF}" srcOrd="0" destOrd="0" presId="urn:microsoft.com/office/officeart/2005/8/layout/radial3"/>
    <dgm:cxn modelId="{71B6511C-B805-49AA-BF62-51E876520A8F}" srcId="{1654420B-01E0-4F06-8B87-3838EA4A5E53}" destId="{A754519F-000A-478A-9983-D04E413C985A}" srcOrd="8" destOrd="0" parTransId="{7C7EC95D-23BB-4648-B06E-EC1BD8C0D63F}" sibTransId="{92D94EC8-44C0-484E-8A97-481F76465A5B}"/>
    <dgm:cxn modelId="{24D7B2D3-B7D8-4C3E-9BFD-6061F5F29BD7}" srcId="{1654420B-01E0-4F06-8B87-3838EA4A5E53}" destId="{B8DB0D83-CFC5-4DE5-BB14-8EE4396B0400}" srcOrd="5" destOrd="0" parTransId="{8B4DA780-2C19-4B64-9E7F-9A105B188AE7}" sibTransId="{DDB21505-A62D-47C4-B98A-B72718E70B46}"/>
    <dgm:cxn modelId="{8B0034B5-7DFD-4C51-B09D-315A5D58EAA5}" type="presOf" srcId="{D74EEAF4-8848-434E-A5F5-B7234C3D19D1}" destId="{21756F97-255D-486B-B0B0-76A12FDAE888}" srcOrd="0" destOrd="0" presId="urn:microsoft.com/office/officeart/2005/8/layout/radial3"/>
    <dgm:cxn modelId="{B6206EAB-A6B8-4787-92A8-56D78C505E3D}" type="presOf" srcId="{882E0107-DA20-4379-9C93-8DD5130EB803}" destId="{546B2CAB-B4A0-40FA-9AB5-007226C4CF2D}" srcOrd="0" destOrd="0" presId="urn:microsoft.com/office/officeart/2005/8/layout/radial3"/>
    <dgm:cxn modelId="{16D31695-238F-489C-B1BF-86DE7B09065C}" type="presOf" srcId="{F05E16D1-62B4-4759-AC0F-9A3109F743E8}" destId="{CDB16CD8-5284-4CB7-9333-C7393DF16F94}" srcOrd="0" destOrd="0" presId="urn:microsoft.com/office/officeart/2005/8/layout/radial3"/>
    <dgm:cxn modelId="{A330998D-7E71-46AB-ABA3-B2F45EAEE425}" type="presParOf" srcId="{E8DCC85F-C710-4BA0-88D9-0C64D055F1BC}" destId="{443A6C90-F04E-45E4-8F97-71D478F97FD7}" srcOrd="0" destOrd="0" presId="urn:microsoft.com/office/officeart/2005/8/layout/radial3"/>
    <dgm:cxn modelId="{1CC85743-4A6D-4628-B02C-23FE6E2AE539}" type="presParOf" srcId="{443A6C90-F04E-45E4-8F97-71D478F97FD7}" destId="{A3CBDC51-33F2-4501-A41B-AC6589FE4E3C}" srcOrd="0" destOrd="0" presId="urn:microsoft.com/office/officeart/2005/8/layout/radial3"/>
    <dgm:cxn modelId="{379A0A79-DEA9-4B63-A34B-574B184737C2}" type="presParOf" srcId="{443A6C90-F04E-45E4-8F97-71D478F97FD7}" destId="{D8F07E21-AF3D-457C-8C2D-BBBDCB1D9875}" srcOrd="1" destOrd="0" presId="urn:microsoft.com/office/officeart/2005/8/layout/radial3"/>
    <dgm:cxn modelId="{5D4B3A84-CE69-42F4-A9D5-6EFDDC529D13}" type="presParOf" srcId="{443A6C90-F04E-45E4-8F97-71D478F97FD7}" destId="{546B2CAB-B4A0-40FA-9AB5-007226C4CF2D}" srcOrd="2" destOrd="0" presId="urn:microsoft.com/office/officeart/2005/8/layout/radial3"/>
    <dgm:cxn modelId="{21C53FB5-0A1B-4B1A-9075-21D834531E89}" type="presParOf" srcId="{443A6C90-F04E-45E4-8F97-71D478F97FD7}" destId="{36FA4631-4E77-4B20-B5F0-5DF2826ED5FD}" srcOrd="3" destOrd="0" presId="urn:microsoft.com/office/officeart/2005/8/layout/radial3"/>
    <dgm:cxn modelId="{FD87E89A-2383-4BE8-A93B-1C2DCCC94A2D}" type="presParOf" srcId="{443A6C90-F04E-45E4-8F97-71D478F97FD7}" destId="{BB44908B-691B-4608-80A4-88A6EF90619D}" srcOrd="4" destOrd="0" presId="urn:microsoft.com/office/officeart/2005/8/layout/radial3"/>
    <dgm:cxn modelId="{7AC70D18-D174-4710-81E2-41F1511BC48C}" type="presParOf" srcId="{443A6C90-F04E-45E4-8F97-71D478F97FD7}" destId="{CDB16CD8-5284-4CB7-9333-C7393DF16F94}" srcOrd="5" destOrd="0" presId="urn:microsoft.com/office/officeart/2005/8/layout/radial3"/>
    <dgm:cxn modelId="{F952987C-C1D7-4927-B039-58F2B1A64101}" type="presParOf" srcId="{443A6C90-F04E-45E4-8F97-71D478F97FD7}" destId="{514136D7-F147-4DAD-940E-498858B1D1CF}" srcOrd="6" destOrd="0" presId="urn:microsoft.com/office/officeart/2005/8/layout/radial3"/>
    <dgm:cxn modelId="{85A2FEA7-7E0D-4AB9-ADD1-43B99263ABAB}" type="presParOf" srcId="{443A6C90-F04E-45E4-8F97-71D478F97FD7}" destId="{4ABF3196-A238-4312-884F-3D9F5D7AA508}" srcOrd="7" destOrd="0" presId="urn:microsoft.com/office/officeart/2005/8/layout/radial3"/>
    <dgm:cxn modelId="{43A95C57-91FC-46C3-9910-2AFEFA36F81F}" type="presParOf" srcId="{443A6C90-F04E-45E4-8F97-71D478F97FD7}" destId="{0F988A87-F99E-4CD7-839C-D4C0A9A4B924}" srcOrd="8" destOrd="0" presId="urn:microsoft.com/office/officeart/2005/8/layout/radial3"/>
    <dgm:cxn modelId="{9ABD9DDD-9608-4826-9D24-CABCF3708E74}" type="presParOf" srcId="{443A6C90-F04E-45E4-8F97-71D478F97FD7}" destId="{E9DD2FD1-58B6-41A3-974E-764767386E57}" srcOrd="9" destOrd="0" presId="urn:microsoft.com/office/officeart/2005/8/layout/radial3"/>
    <dgm:cxn modelId="{FB6EEF74-8DB1-40DB-A060-43AE74809512}" type="presParOf" srcId="{443A6C90-F04E-45E4-8F97-71D478F97FD7}" destId="{21756F97-255D-486B-B0B0-76A12FDAE888}" srcOrd="1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DD72D-2310-400F-85A7-B3651528F925}" type="doc">
      <dgm:prSet loTypeId="urn:microsoft.com/office/officeart/2005/8/layout/balance1" loCatId="relationship" qsTypeId="urn:microsoft.com/office/officeart/2005/8/quickstyle/simple1" qsCatId="simple" csTypeId="urn:microsoft.com/office/officeart/2005/8/colors/accent2_4" csCatId="accent2" phldr="1"/>
      <dgm:spPr/>
      <dgm:t>
        <a:bodyPr/>
        <a:lstStyle/>
        <a:p>
          <a:endParaRPr lang="es-ES"/>
        </a:p>
      </dgm:t>
    </dgm:pt>
    <dgm:pt modelId="{A1C4ED82-1F92-49C5-923F-3BE71161446C}">
      <dgm:prSet phldrT="[Texto]"/>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r>
            <a:rPr lang="es-ES" b="1" smtClean="0">
              <a:latin typeface="+mn-lt"/>
              <a:ea typeface="+mn-ea"/>
              <a:cs typeface="+mn-cs"/>
            </a:rPr>
            <a:t>La memoria y el desarrollo del pensamiento lógico</a:t>
          </a:r>
          <a:endParaRPr lang="es-ES" dirty="0"/>
        </a:p>
      </dgm:t>
    </dgm:pt>
    <dgm:pt modelId="{CCA357F9-A4A5-46C3-8F57-BEE239C88015}" type="parTrans" cxnId="{039A3EC9-C190-474D-9E74-3D8C58E0B4BA}">
      <dgm:prSet/>
      <dgm:spPr/>
      <dgm:t>
        <a:bodyPr/>
        <a:lstStyle/>
        <a:p>
          <a:endParaRPr lang="es-ES"/>
        </a:p>
      </dgm:t>
    </dgm:pt>
    <dgm:pt modelId="{606F43A5-1128-44B6-8368-9F16F274CA79}" type="sibTrans" cxnId="{039A3EC9-C190-474D-9E74-3D8C58E0B4BA}">
      <dgm:prSet/>
      <dgm:spPr/>
      <dgm:t>
        <a:bodyPr/>
        <a:lstStyle/>
        <a:p>
          <a:endParaRPr lang="es-ES"/>
        </a:p>
      </dgm:t>
    </dgm:pt>
    <dgm:pt modelId="{29FF2466-62A8-4CF1-AAD4-ED44D8A31DBB}">
      <dgm:prSet phldrT="[Texto]"/>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r>
            <a:rPr lang="es-ES" b="1" dirty="0" smtClean="0">
              <a:latin typeface="+mn-lt"/>
              <a:ea typeface="+mn-ea"/>
              <a:cs typeface="+mn-cs"/>
            </a:rPr>
            <a:t>Los psicólogos distinguen cuatro tipos de recuerdo</a:t>
          </a:r>
          <a:endParaRPr lang="es-ES" dirty="0"/>
        </a:p>
      </dgm:t>
    </dgm:pt>
    <dgm:pt modelId="{CA11B9A1-77AB-4A31-A4B8-C9560ADCD3C9}" type="parTrans" cxnId="{CDDD7C33-D1CF-490F-B89C-930E95AD5F29}">
      <dgm:prSet/>
      <dgm:spPr/>
      <dgm:t>
        <a:bodyPr/>
        <a:lstStyle/>
        <a:p>
          <a:endParaRPr lang="es-ES"/>
        </a:p>
      </dgm:t>
    </dgm:pt>
    <dgm:pt modelId="{E67A025F-8A58-43C3-9463-531909C35612}" type="sibTrans" cxnId="{CDDD7C33-D1CF-490F-B89C-930E95AD5F29}">
      <dgm:prSet/>
      <dgm:spPr/>
      <dgm:t>
        <a:bodyPr/>
        <a:lstStyle/>
        <a:p>
          <a:endParaRPr lang="es-ES"/>
        </a:p>
      </dgm:t>
    </dgm:pt>
    <dgm:pt modelId="{2AC8F1D8-9711-4566-89EC-D26AA82C5B9F}">
      <dgm:prSet phldrT="[Texto]"/>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algn="l"/>
          <a:r>
            <a:rPr lang="es-ES" dirty="0" smtClean="0">
              <a:latin typeface="+mn-lt"/>
              <a:ea typeface="+mn-ea"/>
              <a:cs typeface="+mn-cs"/>
            </a:rPr>
            <a:t>REINTEGRACIÓN, REPRODUCCIÓN, RECONOCIMIENTO Y REAPRENDIZAJE</a:t>
          </a:r>
          <a:endParaRPr lang="es-ES" dirty="0"/>
        </a:p>
      </dgm:t>
    </dgm:pt>
    <dgm:pt modelId="{6EBF9AFF-A832-4114-A060-876BAF62162F}" type="parTrans" cxnId="{60C8A160-48A3-492E-98D3-BC09D979ADCF}">
      <dgm:prSet/>
      <dgm:spPr/>
      <dgm:t>
        <a:bodyPr/>
        <a:lstStyle/>
        <a:p>
          <a:endParaRPr lang="es-ES"/>
        </a:p>
      </dgm:t>
    </dgm:pt>
    <dgm:pt modelId="{067C7475-580B-4BA1-8792-10D692EF81DC}" type="sibTrans" cxnId="{60C8A160-48A3-492E-98D3-BC09D979ADCF}">
      <dgm:prSet/>
      <dgm:spPr/>
      <dgm:t>
        <a:bodyPr/>
        <a:lstStyle/>
        <a:p>
          <a:endParaRPr lang="es-ES"/>
        </a:p>
      </dgm:t>
    </dgm:pt>
    <dgm:pt modelId="{9F3DAEC9-667E-4E23-ACFD-2EF4BE28B3CB}">
      <dgm:prSet/>
      <dgm:spPr/>
      <dgm:t>
        <a:bodyPr/>
        <a:lstStyle/>
        <a:p>
          <a:endParaRPr lang="es-ES"/>
        </a:p>
      </dgm:t>
    </dgm:pt>
    <dgm:pt modelId="{7A69276E-03A6-4148-9E08-81D758AB7C16}" type="parTrans" cxnId="{751E756A-C88D-48D4-A6B4-73698A36B2CE}">
      <dgm:prSet/>
      <dgm:spPr/>
      <dgm:t>
        <a:bodyPr/>
        <a:lstStyle/>
        <a:p>
          <a:endParaRPr lang="es-ES"/>
        </a:p>
      </dgm:t>
    </dgm:pt>
    <dgm:pt modelId="{756EF58E-B6FE-48FD-B1CF-625A191C91B5}" type="sibTrans" cxnId="{751E756A-C88D-48D4-A6B4-73698A36B2CE}">
      <dgm:prSet/>
      <dgm:spPr/>
      <dgm:t>
        <a:bodyPr/>
        <a:lstStyle/>
        <a:p>
          <a:endParaRPr lang="es-ES"/>
        </a:p>
      </dgm:t>
    </dgm:pt>
    <dgm:pt modelId="{FDFDF327-91D8-4FC6-829E-0E6A55B8AA87}" type="pres">
      <dgm:prSet presAssocID="{D9FDD72D-2310-400F-85A7-B3651528F925}" presName="outerComposite" presStyleCnt="0">
        <dgm:presLayoutVars>
          <dgm:chMax val="2"/>
          <dgm:animLvl val="lvl"/>
          <dgm:resizeHandles val="exact"/>
        </dgm:presLayoutVars>
      </dgm:prSet>
      <dgm:spPr/>
      <dgm:t>
        <a:bodyPr/>
        <a:lstStyle/>
        <a:p>
          <a:endParaRPr lang="es-ES"/>
        </a:p>
      </dgm:t>
    </dgm:pt>
    <dgm:pt modelId="{D438B44B-9452-43DB-BF81-6E5DF7899BA0}" type="pres">
      <dgm:prSet presAssocID="{D9FDD72D-2310-400F-85A7-B3651528F925}" presName="dummyMaxCanvas" presStyleCnt="0"/>
      <dgm:spPr/>
      <dgm:t>
        <a:bodyPr/>
        <a:lstStyle/>
        <a:p>
          <a:endParaRPr lang="es-MX"/>
        </a:p>
      </dgm:t>
    </dgm:pt>
    <dgm:pt modelId="{CA26ECA5-9F1E-447C-8780-5CAD58309C5B}" type="pres">
      <dgm:prSet presAssocID="{D9FDD72D-2310-400F-85A7-B3651528F925}" presName="parentComposite" presStyleCnt="0"/>
      <dgm:spPr/>
      <dgm:t>
        <a:bodyPr/>
        <a:lstStyle/>
        <a:p>
          <a:endParaRPr lang="es-MX"/>
        </a:p>
      </dgm:t>
    </dgm:pt>
    <dgm:pt modelId="{28395867-3B76-4233-AB2E-64700A05182F}" type="pres">
      <dgm:prSet presAssocID="{D9FDD72D-2310-400F-85A7-B3651528F925}" presName="parent1" presStyleLbl="alignAccFollowNode1" presStyleIdx="0" presStyleCnt="4" custAng="163847" custScaleX="178894" custScaleY="187161" custLinFactY="67926" custLinFactNeighborX="4016" custLinFactNeighborY="100000">
        <dgm:presLayoutVars>
          <dgm:chMax val="4"/>
        </dgm:presLayoutVars>
      </dgm:prSet>
      <dgm:spPr/>
      <dgm:t>
        <a:bodyPr/>
        <a:lstStyle/>
        <a:p>
          <a:endParaRPr lang="es-ES"/>
        </a:p>
      </dgm:t>
    </dgm:pt>
    <dgm:pt modelId="{CC15A1BA-D89F-4EB0-B3FB-C478518ACCA7}" type="pres">
      <dgm:prSet presAssocID="{D9FDD72D-2310-400F-85A7-B3651528F925}" presName="parent2" presStyleLbl="alignAccFollowNode1" presStyleIdx="1" presStyleCnt="4" custAng="205051" custScaleX="180207" custScaleY="206058" custLinFactNeighborX="8551" custLinFactNeighborY="35999">
        <dgm:presLayoutVars>
          <dgm:chMax val="4"/>
        </dgm:presLayoutVars>
      </dgm:prSet>
      <dgm:spPr/>
      <dgm:t>
        <a:bodyPr/>
        <a:lstStyle/>
        <a:p>
          <a:endParaRPr lang="es-ES"/>
        </a:p>
      </dgm:t>
    </dgm:pt>
    <dgm:pt modelId="{6B17B2AA-21E5-4C60-AEB1-7B66F2B17AE4}" type="pres">
      <dgm:prSet presAssocID="{D9FDD72D-2310-400F-85A7-B3651528F925}" presName="childrenComposite" presStyleCnt="0"/>
      <dgm:spPr/>
      <dgm:t>
        <a:bodyPr/>
        <a:lstStyle/>
        <a:p>
          <a:endParaRPr lang="es-MX"/>
        </a:p>
      </dgm:t>
    </dgm:pt>
    <dgm:pt modelId="{CA61442D-2044-4166-B1FA-9BF14D718E56}" type="pres">
      <dgm:prSet presAssocID="{D9FDD72D-2310-400F-85A7-B3651528F925}" presName="dummyMaxCanvas_ChildArea" presStyleCnt="0"/>
      <dgm:spPr/>
      <dgm:t>
        <a:bodyPr/>
        <a:lstStyle/>
        <a:p>
          <a:endParaRPr lang="es-MX"/>
        </a:p>
      </dgm:t>
    </dgm:pt>
    <dgm:pt modelId="{9B95EA0F-1E16-4417-A5EE-7CE7A7B00CEB}" type="pres">
      <dgm:prSet presAssocID="{D9FDD72D-2310-400F-85A7-B3651528F925}" presName="fulcrum" presStyleLbl="alignAccFollowNode1" presStyleIdx="2" presStyleCnt="4" custAng="3295094"/>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s-ES"/>
        </a:p>
      </dgm:t>
    </dgm:pt>
    <dgm:pt modelId="{3D4D7894-B7B0-4A19-9F66-9C72A5A6D152}" type="pres">
      <dgm:prSet presAssocID="{D9FDD72D-2310-400F-85A7-B3651528F925}" presName="balance_01" presStyleLbl="alignAccFollowNode1" presStyleIdx="3" presStyleCnt="4" custAng="736054" custScaleX="134221" custScaleY="149648">
        <dgm:presLayoutVars>
          <dgm:bulletEnabled val="1"/>
        </dgm:presLayoutVars>
      </dgm:prSet>
      <dgm:spPr>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s-ES"/>
        </a:p>
      </dgm:t>
    </dgm:pt>
    <dgm:pt modelId="{D20A5BC4-6E4E-4CA7-80B1-9D524CE77C14}" type="pres">
      <dgm:prSet presAssocID="{D9FDD72D-2310-400F-85A7-B3651528F925}" presName="right_01_1" presStyleLbl="node1" presStyleIdx="0" presStyleCnt="1" custScaleX="143945" custScaleY="79354" custLinFactNeighborX="14596" custLinFactNeighborY="7960">
        <dgm:presLayoutVars>
          <dgm:bulletEnabled val="1"/>
        </dgm:presLayoutVars>
      </dgm:prSet>
      <dgm:spPr/>
      <dgm:t>
        <a:bodyPr/>
        <a:lstStyle/>
        <a:p>
          <a:endParaRPr lang="es-ES"/>
        </a:p>
      </dgm:t>
    </dgm:pt>
  </dgm:ptLst>
  <dgm:cxnLst>
    <dgm:cxn modelId="{751E756A-C88D-48D4-A6B4-73698A36B2CE}" srcId="{D9FDD72D-2310-400F-85A7-B3651528F925}" destId="{9F3DAEC9-667E-4E23-ACFD-2EF4BE28B3CB}" srcOrd="2" destOrd="0" parTransId="{7A69276E-03A6-4148-9E08-81D758AB7C16}" sibTransId="{756EF58E-B6FE-48FD-B1CF-625A191C91B5}"/>
    <dgm:cxn modelId="{7E683CCB-1D92-4CFA-B0D5-08A24B3C8937}" type="presOf" srcId="{29FF2466-62A8-4CF1-AAD4-ED44D8A31DBB}" destId="{CC15A1BA-D89F-4EB0-B3FB-C478518ACCA7}" srcOrd="0" destOrd="0" presId="urn:microsoft.com/office/officeart/2005/8/layout/balance1"/>
    <dgm:cxn modelId="{BA277AA7-6D76-4912-BEE2-6B4FED316762}" type="presOf" srcId="{2AC8F1D8-9711-4566-89EC-D26AA82C5B9F}" destId="{D20A5BC4-6E4E-4CA7-80B1-9D524CE77C14}" srcOrd="0" destOrd="0" presId="urn:microsoft.com/office/officeart/2005/8/layout/balance1"/>
    <dgm:cxn modelId="{60C8A160-48A3-492E-98D3-BC09D979ADCF}" srcId="{29FF2466-62A8-4CF1-AAD4-ED44D8A31DBB}" destId="{2AC8F1D8-9711-4566-89EC-D26AA82C5B9F}" srcOrd="0" destOrd="0" parTransId="{6EBF9AFF-A832-4114-A060-876BAF62162F}" sibTransId="{067C7475-580B-4BA1-8792-10D692EF81DC}"/>
    <dgm:cxn modelId="{EC652576-0899-45A7-A972-500FB06101CB}" type="presOf" srcId="{D9FDD72D-2310-400F-85A7-B3651528F925}" destId="{FDFDF327-91D8-4FC6-829E-0E6A55B8AA87}" srcOrd="0" destOrd="0" presId="urn:microsoft.com/office/officeart/2005/8/layout/balance1"/>
    <dgm:cxn modelId="{039A3EC9-C190-474D-9E74-3D8C58E0B4BA}" srcId="{D9FDD72D-2310-400F-85A7-B3651528F925}" destId="{A1C4ED82-1F92-49C5-923F-3BE71161446C}" srcOrd="0" destOrd="0" parTransId="{CCA357F9-A4A5-46C3-8F57-BEE239C88015}" sibTransId="{606F43A5-1128-44B6-8368-9F16F274CA79}"/>
    <dgm:cxn modelId="{EEC40BE4-D6E1-4FF2-A449-B517A7D8441B}" type="presOf" srcId="{A1C4ED82-1F92-49C5-923F-3BE71161446C}" destId="{28395867-3B76-4233-AB2E-64700A05182F}" srcOrd="0" destOrd="0" presId="urn:microsoft.com/office/officeart/2005/8/layout/balance1"/>
    <dgm:cxn modelId="{CDDD7C33-D1CF-490F-B89C-930E95AD5F29}" srcId="{D9FDD72D-2310-400F-85A7-B3651528F925}" destId="{29FF2466-62A8-4CF1-AAD4-ED44D8A31DBB}" srcOrd="1" destOrd="0" parTransId="{CA11B9A1-77AB-4A31-A4B8-C9560ADCD3C9}" sibTransId="{E67A025F-8A58-43C3-9463-531909C35612}"/>
    <dgm:cxn modelId="{DE3321CB-D9B0-4D7C-B097-86D5E240AB61}" type="presParOf" srcId="{FDFDF327-91D8-4FC6-829E-0E6A55B8AA87}" destId="{D438B44B-9452-43DB-BF81-6E5DF7899BA0}" srcOrd="0" destOrd="0" presId="urn:microsoft.com/office/officeart/2005/8/layout/balance1"/>
    <dgm:cxn modelId="{487A9FAA-5DEB-45CD-AA17-CB9D64094D99}" type="presParOf" srcId="{FDFDF327-91D8-4FC6-829E-0E6A55B8AA87}" destId="{CA26ECA5-9F1E-447C-8780-5CAD58309C5B}" srcOrd="1" destOrd="0" presId="urn:microsoft.com/office/officeart/2005/8/layout/balance1"/>
    <dgm:cxn modelId="{1C7C9CDD-73AA-4A8C-B3AE-9F6B718E467D}" type="presParOf" srcId="{CA26ECA5-9F1E-447C-8780-5CAD58309C5B}" destId="{28395867-3B76-4233-AB2E-64700A05182F}" srcOrd="0" destOrd="0" presId="urn:microsoft.com/office/officeart/2005/8/layout/balance1"/>
    <dgm:cxn modelId="{0311E99C-B1BD-44D6-9143-0958C155E33E}" type="presParOf" srcId="{CA26ECA5-9F1E-447C-8780-5CAD58309C5B}" destId="{CC15A1BA-D89F-4EB0-B3FB-C478518ACCA7}" srcOrd="1" destOrd="0" presId="urn:microsoft.com/office/officeart/2005/8/layout/balance1"/>
    <dgm:cxn modelId="{2A0BDE13-42CF-4756-AF75-E6A953F5A98D}" type="presParOf" srcId="{FDFDF327-91D8-4FC6-829E-0E6A55B8AA87}" destId="{6B17B2AA-21E5-4C60-AEB1-7B66F2B17AE4}" srcOrd="2" destOrd="0" presId="urn:microsoft.com/office/officeart/2005/8/layout/balance1"/>
    <dgm:cxn modelId="{C73B2802-15F0-497F-ABED-8B00AC1FFEBD}" type="presParOf" srcId="{6B17B2AA-21E5-4C60-AEB1-7B66F2B17AE4}" destId="{CA61442D-2044-4166-B1FA-9BF14D718E56}" srcOrd="0" destOrd="0" presId="urn:microsoft.com/office/officeart/2005/8/layout/balance1"/>
    <dgm:cxn modelId="{DB986626-32FE-48AE-883F-737488E7C3D6}" type="presParOf" srcId="{6B17B2AA-21E5-4C60-AEB1-7B66F2B17AE4}" destId="{9B95EA0F-1E16-4417-A5EE-7CE7A7B00CEB}" srcOrd="1" destOrd="0" presId="urn:microsoft.com/office/officeart/2005/8/layout/balance1"/>
    <dgm:cxn modelId="{76D877FC-2286-4853-AA8F-C9FB60D95CF6}" type="presParOf" srcId="{6B17B2AA-21E5-4C60-AEB1-7B66F2B17AE4}" destId="{3D4D7894-B7B0-4A19-9F66-9C72A5A6D152}" srcOrd="2" destOrd="0" presId="urn:microsoft.com/office/officeart/2005/8/layout/balance1"/>
    <dgm:cxn modelId="{5B02B814-1C70-43D5-9B50-7C07FF38ADF2}" type="presParOf" srcId="{6B17B2AA-21E5-4C60-AEB1-7B66F2B17AE4}" destId="{D20A5BC4-6E4E-4CA7-80B1-9D524CE77C14}" srcOrd="3"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A06E4A-83EA-47F5-981B-907627655F16}" type="doc">
      <dgm:prSet loTypeId="urn:microsoft.com/office/officeart/2005/8/layout/radial1" loCatId="cycle" qsTypeId="urn:microsoft.com/office/officeart/2009/2/quickstyle/3d8" qsCatId="3D" csTypeId="urn:microsoft.com/office/officeart/2005/8/colors/accent2_3" csCatId="accent2" phldr="1"/>
      <dgm:spPr/>
      <dgm:t>
        <a:bodyPr/>
        <a:lstStyle/>
        <a:p>
          <a:endParaRPr lang="es-ES"/>
        </a:p>
      </dgm:t>
    </dgm:pt>
    <dgm:pt modelId="{72F53868-E70D-49C2-8916-63849A9B93F4}">
      <dgm:prSet phldrT="[Texto]"/>
      <dgm:spPr/>
      <dgm:t>
        <a:bodyPr/>
        <a:lstStyle/>
        <a:p>
          <a:r>
            <a:rPr lang="es-ES" dirty="0" smtClean="0"/>
            <a:t>MÉTODOS</a:t>
          </a:r>
          <a:endParaRPr lang="es-ES" dirty="0"/>
        </a:p>
      </dgm:t>
    </dgm:pt>
    <dgm:pt modelId="{EBB8E6CC-003A-4633-B834-B7C8E0158978}" type="parTrans" cxnId="{F87CECAD-6AA9-427A-90FA-667E00BD6DFA}">
      <dgm:prSet/>
      <dgm:spPr/>
      <dgm:t>
        <a:bodyPr/>
        <a:lstStyle/>
        <a:p>
          <a:endParaRPr lang="es-ES"/>
        </a:p>
      </dgm:t>
    </dgm:pt>
    <dgm:pt modelId="{4E8D6096-6A6F-4484-82BB-B38C1DFDE56F}" type="sibTrans" cxnId="{F87CECAD-6AA9-427A-90FA-667E00BD6DFA}">
      <dgm:prSet/>
      <dgm:spPr/>
      <dgm:t>
        <a:bodyPr/>
        <a:lstStyle/>
        <a:p>
          <a:endParaRPr lang="es-ES"/>
        </a:p>
      </dgm:t>
    </dgm:pt>
    <dgm:pt modelId="{3A68E599-3FE6-4AF4-AC1C-451E9C4E96D8}">
      <dgm:prSet phldrT="[Texto]"/>
      <dgm:spPr/>
      <dgm:t>
        <a:bodyPr/>
        <a:lstStyle/>
        <a:p>
          <a:r>
            <a:rPr lang="es-ES" dirty="0" smtClean="0"/>
            <a:t>MÉTODO DE DESCUBRIMIENTO</a:t>
          </a:r>
          <a:endParaRPr lang="es-ES" dirty="0"/>
        </a:p>
      </dgm:t>
    </dgm:pt>
    <dgm:pt modelId="{96BCA414-8F27-4DBD-9B4A-93EC90A50BD0}" type="parTrans" cxnId="{E6EB81B5-AC7C-49B0-8CB9-F1E988DE287C}">
      <dgm:prSet/>
      <dgm:spPr/>
      <dgm:t>
        <a:bodyPr/>
        <a:lstStyle/>
        <a:p>
          <a:endParaRPr lang="es-ES"/>
        </a:p>
      </dgm:t>
    </dgm:pt>
    <dgm:pt modelId="{61AD4CCB-7E83-43F9-A3A5-1F426F5DEB2B}" type="sibTrans" cxnId="{E6EB81B5-AC7C-49B0-8CB9-F1E988DE287C}">
      <dgm:prSet/>
      <dgm:spPr/>
      <dgm:t>
        <a:bodyPr/>
        <a:lstStyle/>
        <a:p>
          <a:endParaRPr lang="es-ES"/>
        </a:p>
      </dgm:t>
    </dgm:pt>
    <dgm:pt modelId="{34EF2C77-E6D0-4FCF-B4B0-C803E2876859}">
      <dgm:prSet phldrT="[Texto]"/>
      <dgm:spPr/>
      <dgm:t>
        <a:bodyPr/>
        <a:lstStyle/>
        <a:p>
          <a:r>
            <a:rPr lang="es-ES" dirty="0" smtClean="0"/>
            <a:t>MÉTODO DEL DESCUBRIMIENTO GUIADO </a:t>
          </a:r>
          <a:endParaRPr lang="es-ES" dirty="0"/>
        </a:p>
      </dgm:t>
    </dgm:pt>
    <dgm:pt modelId="{DC010626-CAD3-42B9-B304-4088F6B0770B}" type="parTrans" cxnId="{FB14EDC5-E3DF-4D87-8CF5-B483739FDF8B}">
      <dgm:prSet/>
      <dgm:spPr/>
      <dgm:t>
        <a:bodyPr/>
        <a:lstStyle/>
        <a:p>
          <a:endParaRPr lang="es-ES"/>
        </a:p>
      </dgm:t>
    </dgm:pt>
    <dgm:pt modelId="{7CE26DAC-D0EC-4A43-987F-979268059619}" type="sibTrans" cxnId="{FB14EDC5-E3DF-4D87-8CF5-B483739FDF8B}">
      <dgm:prSet/>
      <dgm:spPr/>
      <dgm:t>
        <a:bodyPr/>
        <a:lstStyle/>
        <a:p>
          <a:endParaRPr lang="es-ES"/>
        </a:p>
      </dgm:t>
    </dgm:pt>
    <dgm:pt modelId="{50FBFB39-292D-48C9-90B4-8178760291DE}">
      <dgm:prSet phldrT="[Texto]"/>
      <dgm:spPr/>
      <dgm:t>
        <a:bodyPr/>
        <a:lstStyle/>
        <a:p>
          <a:r>
            <a:rPr lang="es-EC" b="1" dirty="0" smtClean="0"/>
            <a:t>MÉTODO DIALÉCTICO </a:t>
          </a:r>
          <a:endParaRPr lang="es-ES" dirty="0"/>
        </a:p>
      </dgm:t>
    </dgm:pt>
    <dgm:pt modelId="{01DED32F-F70A-42CF-BBEF-53A1A9D23C41}" type="parTrans" cxnId="{2BB702E8-8F5D-467E-B691-EE331579D869}">
      <dgm:prSet/>
      <dgm:spPr/>
      <dgm:t>
        <a:bodyPr/>
        <a:lstStyle/>
        <a:p>
          <a:endParaRPr lang="es-ES"/>
        </a:p>
      </dgm:t>
    </dgm:pt>
    <dgm:pt modelId="{8870ACE5-ADE0-4B3B-AF4E-CDCD700B6957}" type="sibTrans" cxnId="{2BB702E8-8F5D-467E-B691-EE331579D869}">
      <dgm:prSet/>
      <dgm:spPr/>
      <dgm:t>
        <a:bodyPr/>
        <a:lstStyle/>
        <a:p>
          <a:endParaRPr lang="es-ES"/>
        </a:p>
      </dgm:t>
    </dgm:pt>
    <dgm:pt modelId="{084C3192-7E89-4A47-A589-B08B6CD530EF}">
      <dgm:prSet phldrT="[Texto]"/>
      <dgm:spPr/>
      <dgm:t>
        <a:bodyPr/>
        <a:lstStyle/>
        <a:p>
          <a:r>
            <a:rPr lang="es-EC" b="1" dirty="0" smtClean="0"/>
            <a:t>MÉTODO LÚDICO O DE JUEGOS DE ENSEÑANZA </a:t>
          </a:r>
          <a:endParaRPr lang="es-ES" dirty="0"/>
        </a:p>
      </dgm:t>
    </dgm:pt>
    <dgm:pt modelId="{6059B573-7F0F-4554-A737-437365529DDB}" type="parTrans" cxnId="{37989EA4-ED52-485E-8753-DC19EAAB1A70}">
      <dgm:prSet/>
      <dgm:spPr/>
      <dgm:t>
        <a:bodyPr/>
        <a:lstStyle/>
        <a:p>
          <a:endParaRPr lang="es-ES"/>
        </a:p>
      </dgm:t>
    </dgm:pt>
    <dgm:pt modelId="{9E8D6E0B-AE57-4D75-BE48-AA3CA3052A27}" type="sibTrans" cxnId="{37989EA4-ED52-485E-8753-DC19EAAB1A70}">
      <dgm:prSet/>
      <dgm:spPr/>
      <dgm:t>
        <a:bodyPr/>
        <a:lstStyle/>
        <a:p>
          <a:endParaRPr lang="es-ES"/>
        </a:p>
      </dgm:t>
    </dgm:pt>
    <dgm:pt modelId="{F167000C-1841-4D61-A394-2488582E1ABF}">
      <dgm:prSet phldrT="[Texto]"/>
      <dgm:spPr/>
      <dgm:t>
        <a:bodyPr/>
        <a:lstStyle/>
        <a:p>
          <a:r>
            <a:rPr lang="es-EC" b="1" dirty="0" smtClean="0"/>
            <a:t>MÉTODO SOCIALIZADO </a:t>
          </a:r>
          <a:endParaRPr lang="es-ES" dirty="0"/>
        </a:p>
      </dgm:t>
    </dgm:pt>
    <dgm:pt modelId="{18F44329-09DE-4DAE-8B52-F454349AD81B}" type="parTrans" cxnId="{33E1AA37-28E2-4E08-B382-629FEA520E7D}">
      <dgm:prSet/>
      <dgm:spPr/>
      <dgm:t>
        <a:bodyPr/>
        <a:lstStyle/>
        <a:p>
          <a:endParaRPr lang="es-ES"/>
        </a:p>
      </dgm:t>
    </dgm:pt>
    <dgm:pt modelId="{8AEB6720-2363-416F-BB43-882BB338DE94}" type="sibTrans" cxnId="{33E1AA37-28E2-4E08-B382-629FEA520E7D}">
      <dgm:prSet/>
      <dgm:spPr/>
      <dgm:t>
        <a:bodyPr/>
        <a:lstStyle/>
        <a:p>
          <a:endParaRPr lang="es-ES"/>
        </a:p>
      </dgm:t>
    </dgm:pt>
    <dgm:pt modelId="{2F40AC30-D15A-4EAB-B9AF-473B806BFBB8}" type="pres">
      <dgm:prSet presAssocID="{B3A06E4A-83EA-47F5-981B-907627655F16}" presName="cycle" presStyleCnt="0">
        <dgm:presLayoutVars>
          <dgm:chMax val="1"/>
          <dgm:dir/>
          <dgm:animLvl val="ctr"/>
          <dgm:resizeHandles val="exact"/>
        </dgm:presLayoutVars>
      </dgm:prSet>
      <dgm:spPr/>
      <dgm:t>
        <a:bodyPr/>
        <a:lstStyle/>
        <a:p>
          <a:endParaRPr lang="es-ES"/>
        </a:p>
      </dgm:t>
    </dgm:pt>
    <dgm:pt modelId="{A972ABFB-0969-4C65-9FB6-1E6C0D7DCC2A}" type="pres">
      <dgm:prSet presAssocID="{72F53868-E70D-49C2-8916-63849A9B93F4}" presName="centerShape" presStyleLbl="node0" presStyleIdx="0" presStyleCnt="1" custScaleX="140025" custScaleY="129117"/>
      <dgm:spPr/>
      <dgm:t>
        <a:bodyPr/>
        <a:lstStyle/>
        <a:p>
          <a:endParaRPr lang="es-ES"/>
        </a:p>
      </dgm:t>
    </dgm:pt>
    <dgm:pt modelId="{07EF2AEF-1ED2-485B-9FAA-A600582A5BF4}" type="pres">
      <dgm:prSet presAssocID="{96BCA414-8F27-4DBD-9B4A-93EC90A50BD0}" presName="Name9" presStyleLbl="parChTrans1D2" presStyleIdx="0" presStyleCnt="5"/>
      <dgm:spPr/>
      <dgm:t>
        <a:bodyPr/>
        <a:lstStyle/>
        <a:p>
          <a:endParaRPr lang="es-ES"/>
        </a:p>
      </dgm:t>
    </dgm:pt>
    <dgm:pt modelId="{275C0966-2E2F-4DB2-9601-6D3FF16A60C7}" type="pres">
      <dgm:prSet presAssocID="{96BCA414-8F27-4DBD-9B4A-93EC90A50BD0}" presName="connTx" presStyleLbl="parChTrans1D2" presStyleIdx="0" presStyleCnt="5"/>
      <dgm:spPr/>
      <dgm:t>
        <a:bodyPr/>
        <a:lstStyle/>
        <a:p>
          <a:endParaRPr lang="es-ES"/>
        </a:p>
      </dgm:t>
    </dgm:pt>
    <dgm:pt modelId="{C8899354-FA05-4964-95FC-69F6BB5CE353}" type="pres">
      <dgm:prSet presAssocID="{3A68E599-3FE6-4AF4-AC1C-451E9C4E96D8}" presName="node" presStyleLbl="node1" presStyleIdx="0" presStyleCnt="5" custScaleX="129348" custScaleY="123287">
        <dgm:presLayoutVars>
          <dgm:bulletEnabled val="1"/>
        </dgm:presLayoutVars>
      </dgm:prSet>
      <dgm:spPr/>
      <dgm:t>
        <a:bodyPr/>
        <a:lstStyle/>
        <a:p>
          <a:endParaRPr lang="es-ES"/>
        </a:p>
      </dgm:t>
    </dgm:pt>
    <dgm:pt modelId="{73D10FF8-0341-4CB2-B581-6885C00E03A8}" type="pres">
      <dgm:prSet presAssocID="{DC010626-CAD3-42B9-B304-4088F6B0770B}" presName="Name9" presStyleLbl="parChTrans1D2" presStyleIdx="1" presStyleCnt="5"/>
      <dgm:spPr/>
      <dgm:t>
        <a:bodyPr/>
        <a:lstStyle/>
        <a:p>
          <a:endParaRPr lang="es-ES"/>
        </a:p>
      </dgm:t>
    </dgm:pt>
    <dgm:pt modelId="{BF13B7BD-2CB6-49E0-9EAF-943B18EABACE}" type="pres">
      <dgm:prSet presAssocID="{DC010626-CAD3-42B9-B304-4088F6B0770B}" presName="connTx" presStyleLbl="parChTrans1D2" presStyleIdx="1" presStyleCnt="5"/>
      <dgm:spPr/>
      <dgm:t>
        <a:bodyPr/>
        <a:lstStyle/>
        <a:p>
          <a:endParaRPr lang="es-ES"/>
        </a:p>
      </dgm:t>
    </dgm:pt>
    <dgm:pt modelId="{4CE1B03E-B6B6-42A6-B6EB-BF365182C674}" type="pres">
      <dgm:prSet presAssocID="{34EF2C77-E6D0-4FCF-B4B0-C803E2876859}" presName="node" presStyleLbl="node1" presStyleIdx="1" presStyleCnt="5" custScaleX="129348" custScaleY="123287">
        <dgm:presLayoutVars>
          <dgm:bulletEnabled val="1"/>
        </dgm:presLayoutVars>
      </dgm:prSet>
      <dgm:spPr/>
      <dgm:t>
        <a:bodyPr/>
        <a:lstStyle/>
        <a:p>
          <a:endParaRPr lang="es-ES"/>
        </a:p>
      </dgm:t>
    </dgm:pt>
    <dgm:pt modelId="{ADFE746F-F9A3-4253-9180-252F41DE647D}" type="pres">
      <dgm:prSet presAssocID="{01DED32F-F70A-42CF-BBEF-53A1A9D23C41}" presName="Name9" presStyleLbl="parChTrans1D2" presStyleIdx="2" presStyleCnt="5"/>
      <dgm:spPr/>
      <dgm:t>
        <a:bodyPr/>
        <a:lstStyle/>
        <a:p>
          <a:endParaRPr lang="es-ES"/>
        </a:p>
      </dgm:t>
    </dgm:pt>
    <dgm:pt modelId="{307F9D25-F928-44FA-877D-780CFF2D8B13}" type="pres">
      <dgm:prSet presAssocID="{01DED32F-F70A-42CF-BBEF-53A1A9D23C41}" presName="connTx" presStyleLbl="parChTrans1D2" presStyleIdx="2" presStyleCnt="5"/>
      <dgm:spPr/>
      <dgm:t>
        <a:bodyPr/>
        <a:lstStyle/>
        <a:p>
          <a:endParaRPr lang="es-ES"/>
        </a:p>
      </dgm:t>
    </dgm:pt>
    <dgm:pt modelId="{2D7F435D-4ACF-4632-A778-6347FE42B105}" type="pres">
      <dgm:prSet presAssocID="{50FBFB39-292D-48C9-90B4-8178760291DE}" presName="node" presStyleLbl="node1" presStyleIdx="2" presStyleCnt="5" custScaleX="129348" custScaleY="123287">
        <dgm:presLayoutVars>
          <dgm:bulletEnabled val="1"/>
        </dgm:presLayoutVars>
      </dgm:prSet>
      <dgm:spPr/>
      <dgm:t>
        <a:bodyPr/>
        <a:lstStyle/>
        <a:p>
          <a:endParaRPr lang="es-ES"/>
        </a:p>
      </dgm:t>
    </dgm:pt>
    <dgm:pt modelId="{A4E16011-B1C8-4A07-841E-0E976053E500}" type="pres">
      <dgm:prSet presAssocID="{6059B573-7F0F-4554-A737-437365529DDB}" presName="Name9" presStyleLbl="parChTrans1D2" presStyleIdx="3" presStyleCnt="5"/>
      <dgm:spPr/>
      <dgm:t>
        <a:bodyPr/>
        <a:lstStyle/>
        <a:p>
          <a:endParaRPr lang="es-ES"/>
        </a:p>
      </dgm:t>
    </dgm:pt>
    <dgm:pt modelId="{3EA374A7-1FA1-4919-96EA-4B8AEC177560}" type="pres">
      <dgm:prSet presAssocID="{6059B573-7F0F-4554-A737-437365529DDB}" presName="connTx" presStyleLbl="parChTrans1D2" presStyleIdx="3" presStyleCnt="5"/>
      <dgm:spPr/>
      <dgm:t>
        <a:bodyPr/>
        <a:lstStyle/>
        <a:p>
          <a:endParaRPr lang="es-ES"/>
        </a:p>
      </dgm:t>
    </dgm:pt>
    <dgm:pt modelId="{DB107771-CFEB-4A08-B9E6-AEFD862B618A}" type="pres">
      <dgm:prSet presAssocID="{084C3192-7E89-4A47-A589-B08B6CD530EF}" presName="node" presStyleLbl="node1" presStyleIdx="3" presStyleCnt="5" custScaleX="129348" custScaleY="123287">
        <dgm:presLayoutVars>
          <dgm:bulletEnabled val="1"/>
        </dgm:presLayoutVars>
      </dgm:prSet>
      <dgm:spPr/>
      <dgm:t>
        <a:bodyPr/>
        <a:lstStyle/>
        <a:p>
          <a:endParaRPr lang="es-ES"/>
        </a:p>
      </dgm:t>
    </dgm:pt>
    <dgm:pt modelId="{EE3C8A22-F24B-447A-B680-588501877B2D}" type="pres">
      <dgm:prSet presAssocID="{18F44329-09DE-4DAE-8B52-F454349AD81B}" presName="Name9" presStyleLbl="parChTrans1D2" presStyleIdx="4" presStyleCnt="5"/>
      <dgm:spPr/>
      <dgm:t>
        <a:bodyPr/>
        <a:lstStyle/>
        <a:p>
          <a:endParaRPr lang="es-ES"/>
        </a:p>
      </dgm:t>
    </dgm:pt>
    <dgm:pt modelId="{32438066-399C-4001-9BF4-AD26B0423D8E}" type="pres">
      <dgm:prSet presAssocID="{18F44329-09DE-4DAE-8B52-F454349AD81B}" presName="connTx" presStyleLbl="parChTrans1D2" presStyleIdx="4" presStyleCnt="5"/>
      <dgm:spPr/>
      <dgm:t>
        <a:bodyPr/>
        <a:lstStyle/>
        <a:p>
          <a:endParaRPr lang="es-ES"/>
        </a:p>
      </dgm:t>
    </dgm:pt>
    <dgm:pt modelId="{C00C8F52-EB14-40F7-8C6C-3A8321AC61B6}" type="pres">
      <dgm:prSet presAssocID="{F167000C-1841-4D61-A394-2488582E1ABF}" presName="node" presStyleLbl="node1" presStyleIdx="4" presStyleCnt="5" custScaleX="129348" custScaleY="123287">
        <dgm:presLayoutVars>
          <dgm:bulletEnabled val="1"/>
        </dgm:presLayoutVars>
      </dgm:prSet>
      <dgm:spPr/>
      <dgm:t>
        <a:bodyPr/>
        <a:lstStyle/>
        <a:p>
          <a:endParaRPr lang="es-ES"/>
        </a:p>
      </dgm:t>
    </dgm:pt>
  </dgm:ptLst>
  <dgm:cxnLst>
    <dgm:cxn modelId="{B9EAAFF9-2423-4796-A086-632AA05B6B49}" type="presOf" srcId="{01DED32F-F70A-42CF-BBEF-53A1A9D23C41}" destId="{307F9D25-F928-44FA-877D-780CFF2D8B13}" srcOrd="1" destOrd="0" presId="urn:microsoft.com/office/officeart/2005/8/layout/radial1"/>
    <dgm:cxn modelId="{F4B3E20E-A6EB-4813-B9DA-33E1731563C6}" type="presOf" srcId="{72F53868-E70D-49C2-8916-63849A9B93F4}" destId="{A972ABFB-0969-4C65-9FB6-1E6C0D7DCC2A}" srcOrd="0" destOrd="0" presId="urn:microsoft.com/office/officeart/2005/8/layout/radial1"/>
    <dgm:cxn modelId="{17BA2271-A58E-4D2E-9562-E5FF02198C83}" type="presOf" srcId="{3A68E599-3FE6-4AF4-AC1C-451E9C4E96D8}" destId="{C8899354-FA05-4964-95FC-69F6BB5CE353}" srcOrd="0" destOrd="0" presId="urn:microsoft.com/office/officeart/2005/8/layout/radial1"/>
    <dgm:cxn modelId="{B09813C8-71A0-49A3-B7B3-C784DF110C3A}" type="presOf" srcId="{F167000C-1841-4D61-A394-2488582E1ABF}" destId="{C00C8F52-EB14-40F7-8C6C-3A8321AC61B6}" srcOrd="0" destOrd="0" presId="urn:microsoft.com/office/officeart/2005/8/layout/radial1"/>
    <dgm:cxn modelId="{E6EB81B5-AC7C-49B0-8CB9-F1E988DE287C}" srcId="{72F53868-E70D-49C2-8916-63849A9B93F4}" destId="{3A68E599-3FE6-4AF4-AC1C-451E9C4E96D8}" srcOrd="0" destOrd="0" parTransId="{96BCA414-8F27-4DBD-9B4A-93EC90A50BD0}" sibTransId="{61AD4CCB-7E83-43F9-A3A5-1F426F5DEB2B}"/>
    <dgm:cxn modelId="{7D68A644-B71E-4A27-A0B1-9A3C4FC9ADB7}" type="presOf" srcId="{96BCA414-8F27-4DBD-9B4A-93EC90A50BD0}" destId="{275C0966-2E2F-4DB2-9601-6D3FF16A60C7}" srcOrd="1" destOrd="0" presId="urn:microsoft.com/office/officeart/2005/8/layout/radial1"/>
    <dgm:cxn modelId="{E2C1C71B-D0A4-40E4-B92F-1F324D6FD615}" type="presOf" srcId="{50FBFB39-292D-48C9-90B4-8178760291DE}" destId="{2D7F435D-4ACF-4632-A778-6347FE42B105}" srcOrd="0" destOrd="0" presId="urn:microsoft.com/office/officeart/2005/8/layout/radial1"/>
    <dgm:cxn modelId="{2BB702E8-8F5D-467E-B691-EE331579D869}" srcId="{72F53868-E70D-49C2-8916-63849A9B93F4}" destId="{50FBFB39-292D-48C9-90B4-8178760291DE}" srcOrd="2" destOrd="0" parTransId="{01DED32F-F70A-42CF-BBEF-53A1A9D23C41}" sibTransId="{8870ACE5-ADE0-4B3B-AF4E-CDCD700B6957}"/>
    <dgm:cxn modelId="{37989EA4-ED52-485E-8753-DC19EAAB1A70}" srcId="{72F53868-E70D-49C2-8916-63849A9B93F4}" destId="{084C3192-7E89-4A47-A589-B08B6CD530EF}" srcOrd="3" destOrd="0" parTransId="{6059B573-7F0F-4554-A737-437365529DDB}" sibTransId="{9E8D6E0B-AE57-4D75-BE48-AA3CA3052A27}"/>
    <dgm:cxn modelId="{F87CECAD-6AA9-427A-90FA-667E00BD6DFA}" srcId="{B3A06E4A-83EA-47F5-981B-907627655F16}" destId="{72F53868-E70D-49C2-8916-63849A9B93F4}" srcOrd="0" destOrd="0" parTransId="{EBB8E6CC-003A-4633-B834-B7C8E0158978}" sibTransId="{4E8D6096-6A6F-4484-82BB-B38C1DFDE56F}"/>
    <dgm:cxn modelId="{9EC4A35F-9586-4F86-9E12-EB7F9787AB0C}" type="presOf" srcId="{18F44329-09DE-4DAE-8B52-F454349AD81B}" destId="{EE3C8A22-F24B-447A-B680-588501877B2D}" srcOrd="0" destOrd="0" presId="urn:microsoft.com/office/officeart/2005/8/layout/radial1"/>
    <dgm:cxn modelId="{2031875D-50FD-4EDB-85D7-544ADC4FF032}" type="presOf" srcId="{B3A06E4A-83EA-47F5-981B-907627655F16}" destId="{2F40AC30-D15A-4EAB-B9AF-473B806BFBB8}" srcOrd="0" destOrd="0" presId="urn:microsoft.com/office/officeart/2005/8/layout/radial1"/>
    <dgm:cxn modelId="{D2CC5F2C-0116-4B59-B2D9-6AE4F636A044}" type="presOf" srcId="{6059B573-7F0F-4554-A737-437365529DDB}" destId="{A4E16011-B1C8-4A07-841E-0E976053E500}" srcOrd="0" destOrd="0" presId="urn:microsoft.com/office/officeart/2005/8/layout/radial1"/>
    <dgm:cxn modelId="{F16D6655-A95F-42E6-8598-BE7E6302C20F}" type="presOf" srcId="{34EF2C77-E6D0-4FCF-B4B0-C803E2876859}" destId="{4CE1B03E-B6B6-42A6-B6EB-BF365182C674}" srcOrd="0" destOrd="0" presId="urn:microsoft.com/office/officeart/2005/8/layout/radial1"/>
    <dgm:cxn modelId="{00A84862-9DA7-4097-8C79-6C21B6579B02}" type="presOf" srcId="{DC010626-CAD3-42B9-B304-4088F6B0770B}" destId="{BF13B7BD-2CB6-49E0-9EAF-943B18EABACE}" srcOrd="1" destOrd="0" presId="urn:microsoft.com/office/officeart/2005/8/layout/radial1"/>
    <dgm:cxn modelId="{8EC751E3-B20C-4417-AEB0-6568238507E4}" type="presOf" srcId="{6059B573-7F0F-4554-A737-437365529DDB}" destId="{3EA374A7-1FA1-4919-96EA-4B8AEC177560}" srcOrd="1" destOrd="0" presId="urn:microsoft.com/office/officeart/2005/8/layout/radial1"/>
    <dgm:cxn modelId="{FB14EDC5-E3DF-4D87-8CF5-B483739FDF8B}" srcId="{72F53868-E70D-49C2-8916-63849A9B93F4}" destId="{34EF2C77-E6D0-4FCF-B4B0-C803E2876859}" srcOrd="1" destOrd="0" parTransId="{DC010626-CAD3-42B9-B304-4088F6B0770B}" sibTransId="{7CE26DAC-D0EC-4A43-987F-979268059619}"/>
    <dgm:cxn modelId="{179B2109-CE26-4BCD-BED9-96EA1DFBCCAD}" type="presOf" srcId="{96BCA414-8F27-4DBD-9B4A-93EC90A50BD0}" destId="{07EF2AEF-1ED2-485B-9FAA-A600582A5BF4}" srcOrd="0" destOrd="0" presId="urn:microsoft.com/office/officeart/2005/8/layout/radial1"/>
    <dgm:cxn modelId="{33E1AA37-28E2-4E08-B382-629FEA520E7D}" srcId="{72F53868-E70D-49C2-8916-63849A9B93F4}" destId="{F167000C-1841-4D61-A394-2488582E1ABF}" srcOrd="4" destOrd="0" parTransId="{18F44329-09DE-4DAE-8B52-F454349AD81B}" sibTransId="{8AEB6720-2363-416F-BB43-882BB338DE94}"/>
    <dgm:cxn modelId="{C3ACC58D-7FA7-45ED-841D-C884DC0B4994}" type="presOf" srcId="{084C3192-7E89-4A47-A589-B08B6CD530EF}" destId="{DB107771-CFEB-4A08-B9E6-AEFD862B618A}" srcOrd="0" destOrd="0" presId="urn:microsoft.com/office/officeart/2005/8/layout/radial1"/>
    <dgm:cxn modelId="{CBD9C316-2486-4FAD-B73C-AB572330FA10}" type="presOf" srcId="{DC010626-CAD3-42B9-B304-4088F6B0770B}" destId="{73D10FF8-0341-4CB2-B581-6885C00E03A8}" srcOrd="0" destOrd="0" presId="urn:microsoft.com/office/officeart/2005/8/layout/radial1"/>
    <dgm:cxn modelId="{30778D0F-9D13-4257-8692-F7AFBF86F82B}" type="presOf" srcId="{01DED32F-F70A-42CF-BBEF-53A1A9D23C41}" destId="{ADFE746F-F9A3-4253-9180-252F41DE647D}" srcOrd="0" destOrd="0" presId="urn:microsoft.com/office/officeart/2005/8/layout/radial1"/>
    <dgm:cxn modelId="{2D738956-8B36-4459-95BA-72C540BEA11A}" type="presOf" srcId="{18F44329-09DE-4DAE-8B52-F454349AD81B}" destId="{32438066-399C-4001-9BF4-AD26B0423D8E}" srcOrd="1" destOrd="0" presId="urn:microsoft.com/office/officeart/2005/8/layout/radial1"/>
    <dgm:cxn modelId="{DB28CD4B-0FB7-4E1C-B7DF-CB5EDE66F18C}" type="presParOf" srcId="{2F40AC30-D15A-4EAB-B9AF-473B806BFBB8}" destId="{A972ABFB-0969-4C65-9FB6-1E6C0D7DCC2A}" srcOrd="0" destOrd="0" presId="urn:microsoft.com/office/officeart/2005/8/layout/radial1"/>
    <dgm:cxn modelId="{2B598A78-8765-4216-8BF6-BC5710B3C336}" type="presParOf" srcId="{2F40AC30-D15A-4EAB-B9AF-473B806BFBB8}" destId="{07EF2AEF-1ED2-485B-9FAA-A600582A5BF4}" srcOrd="1" destOrd="0" presId="urn:microsoft.com/office/officeart/2005/8/layout/radial1"/>
    <dgm:cxn modelId="{B11530C9-AFA4-4947-BEA5-E49FFCC45E66}" type="presParOf" srcId="{07EF2AEF-1ED2-485B-9FAA-A600582A5BF4}" destId="{275C0966-2E2F-4DB2-9601-6D3FF16A60C7}" srcOrd="0" destOrd="0" presId="urn:microsoft.com/office/officeart/2005/8/layout/radial1"/>
    <dgm:cxn modelId="{F8D6275B-80B0-471D-8AB3-31B2B0A82438}" type="presParOf" srcId="{2F40AC30-D15A-4EAB-B9AF-473B806BFBB8}" destId="{C8899354-FA05-4964-95FC-69F6BB5CE353}" srcOrd="2" destOrd="0" presId="urn:microsoft.com/office/officeart/2005/8/layout/radial1"/>
    <dgm:cxn modelId="{214188D7-36D9-4B6D-9E35-B89B148A6925}" type="presParOf" srcId="{2F40AC30-D15A-4EAB-B9AF-473B806BFBB8}" destId="{73D10FF8-0341-4CB2-B581-6885C00E03A8}" srcOrd="3" destOrd="0" presId="urn:microsoft.com/office/officeart/2005/8/layout/radial1"/>
    <dgm:cxn modelId="{952BE348-41F4-499B-9753-0C5CD9430953}" type="presParOf" srcId="{73D10FF8-0341-4CB2-B581-6885C00E03A8}" destId="{BF13B7BD-2CB6-49E0-9EAF-943B18EABACE}" srcOrd="0" destOrd="0" presId="urn:microsoft.com/office/officeart/2005/8/layout/radial1"/>
    <dgm:cxn modelId="{2D3A67D5-E303-4B85-8E58-6932CC740834}" type="presParOf" srcId="{2F40AC30-D15A-4EAB-B9AF-473B806BFBB8}" destId="{4CE1B03E-B6B6-42A6-B6EB-BF365182C674}" srcOrd="4" destOrd="0" presId="urn:microsoft.com/office/officeart/2005/8/layout/radial1"/>
    <dgm:cxn modelId="{9E18A420-B3CE-4214-829F-3AECA3D6D2ED}" type="presParOf" srcId="{2F40AC30-D15A-4EAB-B9AF-473B806BFBB8}" destId="{ADFE746F-F9A3-4253-9180-252F41DE647D}" srcOrd="5" destOrd="0" presId="urn:microsoft.com/office/officeart/2005/8/layout/radial1"/>
    <dgm:cxn modelId="{83CF75C9-72C4-4575-BAD8-11BBA667F450}" type="presParOf" srcId="{ADFE746F-F9A3-4253-9180-252F41DE647D}" destId="{307F9D25-F928-44FA-877D-780CFF2D8B13}" srcOrd="0" destOrd="0" presId="urn:microsoft.com/office/officeart/2005/8/layout/radial1"/>
    <dgm:cxn modelId="{7174B0FD-4510-475B-99D8-365BF7070E36}" type="presParOf" srcId="{2F40AC30-D15A-4EAB-B9AF-473B806BFBB8}" destId="{2D7F435D-4ACF-4632-A778-6347FE42B105}" srcOrd="6" destOrd="0" presId="urn:microsoft.com/office/officeart/2005/8/layout/radial1"/>
    <dgm:cxn modelId="{20982D36-8D62-4E22-B878-853A59B9627F}" type="presParOf" srcId="{2F40AC30-D15A-4EAB-B9AF-473B806BFBB8}" destId="{A4E16011-B1C8-4A07-841E-0E976053E500}" srcOrd="7" destOrd="0" presId="urn:microsoft.com/office/officeart/2005/8/layout/radial1"/>
    <dgm:cxn modelId="{93D1DBD1-C9D0-444F-AC9D-DBA00AFA6C3E}" type="presParOf" srcId="{A4E16011-B1C8-4A07-841E-0E976053E500}" destId="{3EA374A7-1FA1-4919-96EA-4B8AEC177560}" srcOrd="0" destOrd="0" presId="urn:microsoft.com/office/officeart/2005/8/layout/radial1"/>
    <dgm:cxn modelId="{15E06621-65C4-4F8C-ACAB-71DC9A06D9D3}" type="presParOf" srcId="{2F40AC30-D15A-4EAB-B9AF-473B806BFBB8}" destId="{DB107771-CFEB-4A08-B9E6-AEFD862B618A}" srcOrd="8" destOrd="0" presId="urn:microsoft.com/office/officeart/2005/8/layout/radial1"/>
    <dgm:cxn modelId="{DA1D6557-1565-45DE-A728-8C1E320A4587}" type="presParOf" srcId="{2F40AC30-D15A-4EAB-B9AF-473B806BFBB8}" destId="{EE3C8A22-F24B-447A-B680-588501877B2D}" srcOrd="9" destOrd="0" presId="urn:microsoft.com/office/officeart/2005/8/layout/radial1"/>
    <dgm:cxn modelId="{2EE89B4C-5DD3-4431-9BB3-6DD3CDFB123E}" type="presParOf" srcId="{EE3C8A22-F24B-447A-B680-588501877B2D}" destId="{32438066-399C-4001-9BF4-AD26B0423D8E}" srcOrd="0" destOrd="0" presId="urn:microsoft.com/office/officeart/2005/8/layout/radial1"/>
    <dgm:cxn modelId="{BDDBCB12-91DF-4E1D-9925-34975CD6F55A}" type="presParOf" srcId="{2F40AC30-D15A-4EAB-B9AF-473B806BFBB8}" destId="{C00C8F52-EB14-40F7-8C6C-3A8321AC61B6}" srcOrd="10" destOrd="0" presId="urn:microsoft.com/office/officeart/2005/8/layout/radia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FE7C54-D7E5-41A9-A4FF-7320DE947EFC}" type="doc">
      <dgm:prSet loTypeId="urn:microsoft.com/office/officeart/2005/8/layout/list1" loCatId="list" qsTypeId="urn:microsoft.com/office/officeart/2005/8/quickstyle/3d4" qsCatId="3D" csTypeId="urn:microsoft.com/office/officeart/2005/8/colors/colorful3" csCatId="colorful" phldr="1"/>
      <dgm:spPr/>
      <dgm:t>
        <a:bodyPr/>
        <a:lstStyle/>
        <a:p>
          <a:endParaRPr lang="es-ES"/>
        </a:p>
      </dgm:t>
    </dgm:pt>
    <dgm:pt modelId="{392F2486-02B1-4C31-8727-B01E231858DC}">
      <dgm:prSet phldrT="[Texto]"/>
      <dgm:spPr/>
      <dgm:t>
        <a:bodyPr/>
        <a:lstStyle/>
        <a:p>
          <a:r>
            <a:rPr lang="es-ES" dirty="0" smtClean="0"/>
            <a:t>CLASIFICACIÓN</a:t>
          </a:r>
          <a:endParaRPr lang="es-ES" dirty="0"/>
        </a:p>
      </dgm:t>
    </dgm:pt>
    <dgm:pt modelId="{EC060912-B75E-4A59-9A32-9B26DC5F5635}" type="parTrans" cxnId="{05D2BE3B-F8E3-4BB6-8495-0E472845917A}">
      <dgm:prSet/>
      <dgm:spPr/>
      <dgm:t>
        <a:bodyPr/>
        <a:lstStyle/>
        <a:p>
          <a:endParaRPr lang="es-ES"/>
        </a:p>
      </dgm:t>
    </dgm:pt>
    <dgm:pt modelId="{D7646C9F-EBF9-4920-A947-946CA2F14DF4}" type="sibTrans" cxnId="{05D2BE3B-F8E3-4BB6-8495-0E472845917A}">
      <dgm:prSet/>
      <dgm:spPr/>
      <dgm:t>
        <a:bodyPr/>
        <a:lstStyle/>
        <a:p>
          <a:endParaRPr lang="es-ES"/>
        </a:p>
      </dgm:t>
    </dgm:pt>
    <dgm:pt modelId="{9CD8D439-5063-493A-817E-7855A3F4274B}">
      <dgm:prSet phldrT="[Texto]"/>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inductivo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AD5D0F79-ADB5-4A8B-9ABA-29579537F69C}" type="parTrans" cxnId="{4C3E2D7C-AFE3-4CE0-B167-BF5D7B51561A}">
      <dgm:prSet/>
      <dgm:spPr/>
      <dgm:t>
        <a:bodyPr/>
        <a:lstStyle/>
        <a:p>
          <a:endParaRPr lang="es-ES"/>
        </a:p>
      </dgm:t>
    </dgm:pt>
    <dgm:pt modelId="{F6728C28-3855-4773-81CD-2280C4D0570D}" type="sibTrans" cxnId="{4C3E2D7C-AFE3-4CE0-B167-BF5D7B51561A}">
      <dgm:prSet/>
      <dgm:spPr/>
      <dgm:t>
        <a:bodyPr/>
        <a:lstStyle/>
        <a:p>
          <a:endParaRPr lang="es-ES"/>
        </a:p>
      </dgm:t>
    </dgm:pt>
    <dgm:pt modelId="{3117CF46-0300-4EEB-A240-D59FE181D797}">
      <dgm:prSet phldrT="[Texto]"/>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sistémico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D1B538BB-D1DD-45A5-B15E-C21FD57C05AA}" type="parTrans" cxnId="{5B0ECEB7-CCFA-4A16-8B19-A61C1070C2A7}">
      <dgm:prSet/>
      <dgm:spPr/>
      <dgm:t>
        <a:bodyPr/>
        <a:lstStyle/>
        <a:p>
          <a:endParaRPr lang="es-ES"/>
        </a:p>
      </dgm:t>
    </dgm:pt>
    <dgm:pt modelId="{DA994970-A537-4E38-A934-9E781738E7E5}" type="sibTrans" cxnId="{5B0ECEB7-CCFA-4A16-8B19-A61C1070C2A7}">
      <dgm:prSet/>
      <dgm:spPr/>
      <dgm:t>
        <a:bodyPr/>
        <a:lstStyle/>
        <a:p>
          <a:endParaRPr lang="es-ES"/>
        </a:p>
      </dgm:t>
    </dgm:pt>
    <dgm:pt modelId="{E10AD527-222C-49D3-B3F1-B086B05D975B}">
      <dgm:prSet phldrT="[Texto]"/>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crítico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AC65A8B8-8D7E-462E-B219-2B78C0484ADE}" type="parTrans" cxnId="{881FA1CC-3D6C-4D4C-BF14-8451F4EBCDFC}">
      <dgm:prSet/>
      <dgm:spPr/>
      <dgm:t>
        <a:bodyPr/>
        <a:lstStyle/>
        <a:p>
          <a:endParaRPr lang="es-ES"/>
        </a:p>
      </dgm:t>
    </dgm:pt>
    <dgm:pt modelId="{6DB05E4A-16E2-4FB7-9F63-61142807B68D}" type="sibTrans" cxnId="{881FA1CC-3D6C-4D4C-BF14-8451F4EBCDFC}">
      <dgm:prSet/>
      <dgm:spPr/>
      <dgm:t>
        <a:bodyPr/>
        <a:lstStyle/>
        <a:p>
          <a:endParaRPr lang="es-ES"/>
        </a:p>
      </dgm:t>
    </dgm:pt>
    <dgm:pt modelId="{9CC0435B-D188-44CD-9941-2EDA8F674964}">
      <dgm:prSet phldrT="[Texto]"/>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analítico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545C3EB8-0F37-44D8-8CE8-14111F6603D6}" type="parTrans" cxnId="{0C732EB9-5493-46D4-9BCB-7C74162906A0}">
      <dgm:prSet/>
      <dgm:spPr/>
      <dgm:t>
        <a:bodyPr/>
        <a:lstStyle/>
        <a:p>
          <a:endParaRPr lang="es-ES"/>
        </a:p>
      </dgm:t>
    </dgm:pt>
    <dgm:pt modelId="{B4DDAA38-5023-4C0B-B7CE-FB208E4EA746}" type="sibTrans" cxnId="{0C732EB9-5493-46D4-9BCB-7C74162906A0}">
      <dgm:prSet/>
      <dgm:spPr/>
      <dgm:t>
        <a:bodyPr/>
        <a:lstStyle/>
        <a:p>
          <a:endParaRPr lang="es-ES"/>
        </a:p>
      </dgm:t>
    </dgm:pt>
    <dgm:pt modelId="{82A6ABDC-5117-4297-BFDC-1D5B556D17CE}">
      <dgm:prSet phldrT="[Texto]"/>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creativo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B6ED91C1-401C-4093-A94B-F3BFBDBFD40F}" type="parTrans" cxnId="{3CCF20CC-72CD-4000-AD78-402D601015DE}">
      <dgm:prSet/>
      <dgm:spPr/>
      <dgm:t>
        <a:bodyPr/>
        <a:lstStyle/>
        <a:p>
          <a:endParaRPr lang="es-ES"/>
        </a:p>
      </dgm:t>
    </dgm:pt>
    <dgm:pt modelId="{FED6A7C3-6B37-4852-A8F4-BDAE7780BD3D}" type="sibTrans" cxnId="{3CCF20CC-72CD-4000-AD78-402D601015DE}">
      <dgm:prSet/>
      <dgm:spPr/>
      <dgm:t>
        <a:bodyPr/>
        <a:lstStyle/>
        <a:p>
          <a:endParaRPr lang="es-ES"/>
        </a:p>
      </dgm:t>
    </dgm:pt>
    <dgm:pt modelId="{C0A38BB3-6C27-4F03-9354-3FBD6345D74A}">
      <dgm:prSet/>
      <dgm:spPr>
        <a:no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deductivo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2F912B8E-C5AB-4746-8A19-FBA22A471C75}" type="parTrans" cxnId="{C6532890-9B32-4219-84EE-38E90D074532}">
      <dgm:prSet/>
      <dgm:spPr/>
      <dgm:t>
        <a:bodyPr/>
        <a:lstStyle/>
        <a:p>
          <a:endParaRPr lang="es-ES"/>
        </a:p>
      </dgm:t>
    </dgm:pt>
    <dgm:pt modelId="{C7AD796F-62B0-4D24-950F-8FEC5EFCECD1}" type="sibTrans" cxnId="{C6532890-9B32-4219-84EE-38E90D074532}">
      <dgm:prSet/>
      <dgm:spPr/>
      <dgm:t>
        <a:bodyPr/>
        <a:lstStyle/>
        <a:p>
          <a:endParaRPr lang="es-ES"/>
        </a:p>
      </dgm:t>
    </dgm:pt>
    <dgm:pt modelId="{87D7A5C4-F748-41D6-B13A-4E786331ECB7}">
      <dgm:prSet/>
      <dgm:spPr>
        <a:noFill/>
      </dgm:spPr>
      <dgm:t>
        <a:bodyPr/>
        <a:lstStyle/>
        <a:p>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social</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E3E47E7F-51DB-44B5-AFED-890FED358E46}" type="parTrans" cxnId="{CABEF71A-E379-4BA7-9E4D-FFC0585BA1DD}">
      <dgm:prSet/>
      <dgm:spPr/>
      <dgm:t>
        <a:bodyPr/>
        <a:lstStyle/>
        <a:p>
          <a:endParaRPr lang="es-ES"/>
        </a:p>
      </dgm:t>
    </dgm:pt>
    <dgm:pt modelId="{44FC10EE-3BB7-4671-A33E-3F4157C54CEA}" type="sibTrans" cxnId="{CABEF71A-E379-4BA7-9E4D-FFC0585BA1DD}">
      <dgm:prSet/>
      <dgm:spPr/>
      <dgm:t>
        <a:bodyPr/>
        <a:lstStyle/>
        <a:p>
          <a:endParaRPr lang="es-ES"/>
        </a:p>
      </dgm:t>
    </dgm:pt>
    <dgm:pt modelId="{29B6C079-6EB2-41AF-878A-7743B29C09DB}">
      <dgm:prSet/>
      <dgm:spPr>
        <a:no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b="1" cap="none"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rPr>
            <a:t>Pensamiento interrogativo</a:t>
          </a:r>
          <a:endParaRPr lang="es-ES" b="1" cap="none"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alpha val="60000"/>
                </a:srgbClr>
              </a:innerShdw>
            </a:effectLst>
          </a:endParaRPr>
        </a:p>
      </dgm:t>
    </dgm:pt>
    <dgm:pt modelId="{583FD2AC-3A87-4B29-9A0C-0FFD75623278}" type="parTrans" cxnId="{FD558BAA-65E4-4E46-A244-5A44217AAEB5}">
      <dgm:prSet/>
      <dgm:spPr/>
      <dgm:t>
        <a:bodyPr/>
        <a:lstStyle/>
        <a:p>
          <a:endParaRPr lang="es-ES"/>
        </a:p>
      </dgm:t>
    </dgm:pt>
    <dgm:pt modelId="{F08DA8F6-706A-44B8-B04F-0A344179966E}" type="sibTrans" cxnId="{FD558BAA-65E4-4E46-A244-5A44217AAEB5}">
      <dgm:prSet/>
      <dgm:spPr/>
      <dgm:t>
        <a:bodyPr/>
        <a:lstStyle/>
        <a:p>
          <a:endParaRPr lang="es-ES"/>
        </a:p>
      </dgm:t>
    </dgm:pt>
    <dgm:pt modelId="{17232C7B-2580-4F33-B485-847813CDFAA4}" type="pres">
      <dgm:prSet presAssocID="{6BFE7C54-D7E5-41A9-A4FF-7320DE947EFC}" presName="linear" presStyleCnt="0">
        <dgm:presLayoutVars>
          <dgm:dir/>
          <dgm:animLvl val="lvl"/>
          <dgm:resizeHandles val="exact"/>
        </dgm:presLayoutVars>
      </dgm:prSet>
      <dgm:spPr/>
      <dgm:t>
        <a:bodyPr/>
        <a:lstStyle/>
        <a:p>
          <a:endParaRPr lang="es-ES"/>
        </a:p>
      </dgm:t>
    </dgm:pt>
    <dgm:pt modelId="{66A9961E-BDDE-45A7-A7E7-7532A0E7EA60}" type="pres">
      <dgm:prSet presAssocID="{392F2486-02B1-4C31-8727-B01E231858DC}" presName="parentLin" presStyleCnt="0"/>
      <dgm:spPr/>
      <dgm:t>
        <a:bodyPr/>
        <a:lstStyle/>
        <a:p>
          <a:endParaRPr lang="es-MX"/>
        </a:p>
      </dgm:t>
    </dgm:pt>
    <dgm:pt modelId="{C801AFD9-076D-4A43-96E6-D2DA789A7803}" type="pres">
      <dgm:prSet presAssocID="{392F2486-02B1-4C31-8727-B01E231858DC}" presName="parentLeftMargin" presStyleLbl="node1" presStyleIdx="0" presStyleCnt="1"/>
      <dgm:spPr/>
      <dgm:t>
        <a:bodyPr/>
        <a:lstStyle/>
        <a:p>
          <a:endParaRPr lang="es-ES"/>
        </a:p>
      </dgm:t>
    </dgm:pt>
    <dgm:pt modelId="{C6EDD231-2BFD-4585-B8D3-17A1016DD2C0}" type="pres">
      <dgm:prSet presAssocID="{392F2486-02B1-4C31-8727-B01E231858DC}" presName="parentText" presStyleLbl="node1" presStyleIdx="0" presStyleCnt="1">
        <dgm:presLayoutVars>
          <dgm:chMax val="0"/>
          <dgm:bulletEnabled val="1"/>
        </dgm:presLayoutVars>
      </dgm:prSet>
      <dgm:spPr/>
      <dgm:t>
        <a:bodyPr/>
        <a:lstStyle/>
        <a:p>
          <a:endParaRPr lang="es-ES"/>
        </a:p>
      </dgm:t>
    </dgm:pt>
    <dgm:pt modelId="{B4A2A8D1-780A-408A-ABA2-D1B82A287155}" type="pres">
      <dgm:prSet presAssocID="{392F2486-02B1-4C31-8727-B01E231858DC}" presName="negativeSpace" presStyleCnt="0"/>
      <dgm:spPr/>
      <dgm:t>
        <a:bodyPr/>
        <a:lstStyle/>
        <a:p>
          <a:endParaRPr lang="es-MX"/>
        </a:p>
      </dgm:t>
    </dgm:pt>
    <dgm:pt modelId="{45E08740-8934-4831-83CA-537F11759BA8}" type="pres">
      <dgm:prSet presAssocID="{392F2486-02B1-4C31-8727-B01E231858DC}" presName="childText" presStyleLbl="conFgAcc1" presStyleIdx="0" presStyleCnt="1">
        <dgm:presLayoutVars>
          <dgm:bulletEnabled val="1"/>
        </dgm:presLayoutVars>
      </dgm:prSet>
      <dgm:spPr/>
      <dgm:t>
        <a:bodyPr/>
        <a:lstStyle/>
        <a:p>
          <a:endParaRPr lang="es-ES"/>
        </a:p>
      </dgm:t>
    </dgm:pt>
  </dgm:ptLst>
  <dgm:cxnLst>
    <dgm:cxn modelId="{5B0ECEB7-CCFA-4A16-8B19-A61C1070C2A7}" srcId="{392F2486-02B1-4C31-8727-B01E231858DC}" destId="{3117CF46-0300-4EEB-A240-D59FE181D797}" srcOrd="3" destOrd="0" parTransId="{D1B538BB-D1DD-45A5-B15E-C21FD57C05AA}" sibTransId="{DA994970-A537-4E38-A934-9E781738E7E5}"/>
    <dgm:cxn modelId="{26CA5E4A-8A94-4E1E-8541-F89F832D2E30}" type="presOf" srcId="{9CD8D439-5063-493A-817E-7855A3F4274B}" destId="{45E08740-8934-4831-83CA-537F11759BA8}" srcOrd="0" destOrd="0" presId="urn:microsoft.com/office/officeart/2005/8/layout/list1"/>
    <dgm:cxn modelId="{C84FCC94-70D8-4599-A72E-2F6815E795E7}" type="presOf" srcId="{C0A38BB3-6C27-4F03-9354-3FBD6345D74A}" destId="{45E08740-8934-4831-83CA-537F11759BA8}" srcOrd="0" destOrd="5" presId="urn:microsoft.com/office/officeart/2005/8/layout/list1"/>
    <dgm:cxn modelId="{5CAA6383-2034-433C-A434-5D94AF434C63}" type="presOf" srcId="{3117CF46-0300-4EEB-A240-D59FE181D797}" destId="{45E08740-8934-4831-83CA-537F11759BA8}" srcOrd="0" destOrd="3" presId="urn:microsoft.com/office/officeart/2005/8/layout/list1"/>
    <dgm:cxn modelId="{05D2BE3B-F8E3-4BB6-8495-0E472845917A}" srcId="{6BFE7C54-D7E5-41A9-A4FF-7320DE947EFC}" destId="{392F2486-02B1-4C31-8727-B01E231858DC}" srcOrd="0" destOrd="0" parTransId="{EC060912-B75E-4A59-9A32-9B26DC5F5635}" sibTransId="{D7646C9F-EBF9-4920-A947-946CA2F14DF4}"/>
    <dgm:cxn modelId="{5B9A210F-301F-46EF-A986-A0335D3606EF}" type="presOf" srcId="{E10AD527-222C-49D3-B3F1-B086B05D975B}" destId="{45E08740-8934-4831-83CA-537F11759BA8}" srcOrd="0" destOrd="4" presId="urn:microsoft.com/office/officeart/2005/8/layout/list1"/>
    <dgm:cxn modelId="{CABEF71A-E379-4BA7-9E4D-FFC0585BA1DD}" srcId="{392F2486-02B1-4C31-8727-B01E231858DC}" destId="{87D7A5C4-F748-41D6-B13A-4E786331ECB7}" srcOrd="7" destOrd="0" parTransId="{E3E47E7F-51DB-44B5-AFED-890FED358E46}" sibTransId="{44FC10EE-3BB7-4671-A33E-3F4157C54CEA}"/>
    <dgm:cxn modelId="{5206E51C-62FD-4ADB-89E1-339ED7F33C4E}" type="presOf" srcId="{9CC0435B-D188-44CD-9941-2EDA8F674964}" destId="{45E08740-8934-4831-83CA-537F11759BA8}" srcOrd="0" destOrd="1" presId="urn:microsoft.com/office/officeart/2005/8/layout/list1"/>
    <dgm:cxn modelId="{FD558BAA-65E4-4E46-A244-5A44217AAEB5}" srcId="{392F2486-02B1-4C31-8727-B01E231858DC}" destId="{29B6C079-6EB2-41AF-878A-7743B29C09DB}" srcOrd="6" destOrd="0" parTransId="{583FD2AC-3A87-4B29-9A0C-0FFD75623278}" sibTransId="{F08DA8F6-706A-44B8-B04F-0A344179966E}"/>
    <dgm:cxn modelId="{3CCF20CC-72CD-4000-AD78-402D601015DE}" srcId="{392F2486-02B1-4C31-8727-B01E231858DC}" destId="{82A6ABDC-5117-4297-BFDC-1D5B556D17CE}" srcOrd="2" destOrd="0" parTransId="{B6ED91C1-401C-4093-A94B-F3BFBDBFD40F}" sibTransId="{FED6A7C3-6B37-4852-A8F4-BDAE7780BD3D}"/>
    <dgm:cxn modelId="{C6532890-9B32-4219-84EE-38E90D074532}" srcId="{392F2486-02B1-4C31-8727-B01E231858DC}" destId="{C0A38BB3-6C27-4F03-9354-3FBD6345D74A}" srcOrd="5" destOrd="0" parTransId="{2F912B8E-C5AB-4746-8A19-FBA22A471C75}" sibTransId="{C7AD796F-62B0-4D24-950F-8FEC5EFCECD1}"/>
    <dgm:cxn modelId="{4C3E2D7C-AFE3-4CE0-B167-BF5D7B51561A}" srcId="{392F2486-02B1-4C31-8727-B01E231858DC}" destId="{9CD8D439-5063-493A-817E-7855A3F4274B}" srcOrd="0" destOrd="0" parTransId="{AD5D0F79-ADB5-4A8B-9ABA-29579537F69C}" sibTransId="{F6728C28-3855-4773-81CD-2280C4D0570D}"/>
    <dgm:cxn modelId="{784BB35E-86AD-423C-83A4-D1C15A84E4AF}" type="presOf" srcId="{87D7A5C4-F748-41D6-B13A-4E786331ECB7}" destId="{45E08740-8934-4831-83CA-537F11759BA8}" srcOrd="0" destOrd="7" presId="urn:microsoft.com/office/officeart/2005/8/layout/list1"/>
    <dgm:cxn modelId="{B4F82B2B-25AE-445F-94D0-8775C683BD90}" type="presOf" srcId="{392F2486-02B1-4C31-8727-B01E231858DC}" destId="{C6EDD231-2BFD-4585-B8D3-17A1016DD2C0}" srcOrd="1" destOrd="0" presId="urn:microsoft.com/office/officeart/2005/8/layout/list1"/>
    <dgm:cxn modelId="{0C732EB9-5493-46D4-9BCB-7C74162906A0}" srcId="{392F2486-02B1-4C31-8727-B01E231858DC}" destId="{9CC0435B-D188-44CD-9941-2EDA8F674964}" srcOrd="1" destOrd="0" parTransId="{545C3EB8-0F37-44D8-8CE8-14111F6603D6}" sibTransId="{B4DDAA38-5023-4C0B-B7CE-FB208E4EA746}"/>
    <dgm:cxn modelId="{9F066C79-8E2F-46B7-BBD6-50F584FD9A23}" type="presOf" srcId="{392F2486-02B1-4C31-8727-B01E231858DC}" destId="{C801AFD9-076D-4A43-96E6-D2DA789A7803}" srcOrd="0" destOrd="0" presId="urn:microsoft.com/office/officeart/2005/8/layout/list1"/>
    <dgm:cxn modelId="{881FA1CC-3D6C-4D4C-BF14-8451F4EBCDFC}" srcId="{392F2486-02B1-4C31-8727-B01E231858DC}" destId="{E10AD527-222C-49D3-B3F1-B086B05D975B}" srcOrd="4" destOrd="0" parTransId="{AC65A8B8-8D7E-462E-B219-2B78C0484ADE}" sibTransId="{6DB05E4A-16E2-4FB7-9F63-61142807B68D}"/>
    <dgm:cxn modelId="{4ACB39E7-791A-48CF-81DB-44F5134395FE}" type="presOf" srcId="{82A6ABDC-5117-4297-BFDC-1D5B556D17CE}" destId="{45E08740-8934-4831-83CA-537F11759BA8}" srcOrd="0" destOrd="2" presId="urn:microsoft.com/office/officeart/2005/8/layout/list1"/>
    <dgm:cxn modelId="{204754B3-B15E-47A9-943C-A59B3234CF75}" type="presOf" srcId="{6BFE7C54-D7E5-41A9-A4FF-7320DE947EFC}" destId="{17232C7B-2580-4F33-B485-847813CDFAA4}" srcOrd="0" destOrd="0" presId="urn:microsoft.com/office/officeart/2005/8/layout/list1"/>
    <dgm:cxn modelId="{6D5FD0DB-D486-424F-88D2-41CBDED29B98}" type="presOf" srcId="{29B6C079-6EB2-41AF-878A-7743B29C09DB}" destId="{45E08740-8934-4831-83CA-537F11759BA8}" srcOrd="0" destOrd="6" presId="urn:microsoft.com/office/officeart/2005/8/layout/list1"/>
    <dgm:cxn modelId="{C45327E4-002D-4CEB-AB47-D58D7D40515F}" type="presParOf" srcId="{17232C7B-2580-4F33-B485-847813CDFAA4}" destId="{66A9961E-BDDE-45A7-A7E7-7532A0E7EA60}" srcOrd="0" destOrd="0" presId="urn:microsoft.com/office/officeart/2005/8/layout/list1"/>
    <dgm:cxn modelId="{BB633169-FA1D-4515-8C3C-3B6FD3EA5963}" type="presParOf" srcId="{66A9961E-BDDE-45A7-A7E7-7532A0E7EA60}" destId="{C801AFD9-076D-4A43-96E6-D2DA789A7803}" srcOrd="0" destOrd="0" presId="urn:microsoft.com/office/officeart/2005/8/layout/list1"/>
    <dgm:cxn modelId="{7ECF6D9B-1F43-4060-9EF4-319115EEE042}" type="presParOf" srcId="{66A9961E-BDDE-45A7-A7E7-7532A0E7EA60}" destId="{C6EDD231-2BFD-4585-B8D3-17A1016DD2C0}" srcOrd="1" destOrd="0" presId="urn:microsoft.com/office/officeart/2005/8/layout/list1"/>
    <dgm:cxn modelId="{09497B52-5C4B-44CE-8D62-7A127C52A5CE}" type="presParOf" srcId="{17232C7B-2580-4F33-B485-847813CDFAA4}" destId="{B4A2A8D1-780A-408A-ABA2-D1B82A287155}" srcOrd="1" destOrd="0" presId="urn:microsoft.com/office/officeart/2005/8/layout/list1"/>
    <dgm:cxn modelId="{F5A274C1-94B9-4A07-B91F-99FF6766D844}" type="presParOf" srcId="{17232C7B-2580-4F33-B485-847813CDFAA4}" destId="{45E08740-8934-4831-83CA-537F11759BA8}" srcOrd="2" destOrd="0" presId="urn:microsoft.com/office/officeart/2005/8/layout/list1"/>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DE06AB-2918-4415-8F3E-4CE0F5446512}" type="doc">
      <dgm:prSet loTypeId="urn:microsoft.com/office/officeart/2005/8/layout/cycle2" loCatId="cycle" qsTypeId="urn:microsoft.com/office/officeart/2005/8/quickstyle/3d4" qsCatId="3D" csTypeId="urn:microsoft.com/office/officeart/2005/8/colors/colorful5" csCatId="colorful" phldr="1"/>
      <dgm:spPr/>
      <dgm:t>
        <a:bodyPr/>
        <a:lstStyle/>
        <a:p>
          <a:endParaRPr lang="es-ES"/>
        </a:p>
      </dgm:t>
    </dgm:pt>
    <dgm:pt modelId="{4EF7A537-DE17-4559-B7FA-0E9B9AB044C5}">
      <dgm:prSet phldrT="[Texto]"/>
      <dgm:spPr/>
      <dgm:t>
        <a:bodyPr/>
        <a:lstStyle/>
        <a:p>
          <a:r>
            <a:rPr lang="es-ES" dirty="0" smtClean="0"/>
            <a:t>Motivación</a:t>
          </a:r>
          <a:endParaRPr lang="es-ES" dirty="0"/>
        </a:p>
      </dgm:t>
    </dgm:pt>
    <dgm:pt modelId="{A0301156-C8E7-4EED-AEB5-43C3665CC901}" type="parTrans" cxnId="{21EC35F4-9B9F-490C-BBC0-7CB1E664633C}">
      <dgm:prSet/>
      <dgm:spPr/>
      <dgm:t>
        <a:bodyPr/>
        <a:lstStyle/>
        <a:p>
          <a:endParaRPr lang="es-ES"/>
        </a:p>
      </dgm:t>
    </dgm:pt>
    <dgm:pt modelId="{CFD8BA53-FAC4-4FDC-886E-877043EA99AD}" type="sibTrans" cxnId="{21EC35F4-9B9F-490C-BBC0-7CB1E664633C}">
      <dgm:prSet/>
      <dgm:spPr/>
      <dgm:t>
        <a:bodyPr/>
        <a:lstStyle/>
        <a:p>
          <a:endParaRPr lang="es-ES"/>
        </a:p>
      </dgm:t>
    </dgm:pt>
    <dgm:pt modelId="{038AAF19-D2B1-44A7-B801-F129BFC83517}">
      <dgm:prSet phldrT="[Texto]"/>
      <dgm:spPr/>
      <dgm:t>
        <a:bodyPr/>
        <a:lstStyle/>
        <a:p>
          <a:r>
            <a:rPr lang="es-ES" smtClean="0"/>
            <a:t>Exploración</a:t>
          </a:r>
          <a:endParaRPr lang="es-ES" dirty="0"/>
        </a:p>
      </dgm:t>
    </dgm:pt>
    <dgm:pt modelId="{A3E411F3-B4A5-4399-8DDA-A954F06AB4D4}" type="parTrans" cxnId="{CD28308F-7253-4852-B0AE-54E38C1B3EF3}">
      <dgm:prSet/>
      <dgm:spPr/>
      <dgm:t>
        <a:bodyPr/>
        <a:lstStyle/>
        <a:p>
          <a:endParaRPr lang="es-ES"/>
        </a:p>
      </dgm:t>
    </dgm:pt>
    <dgm:pt modelId="{F2226BF5-633A-49D0-8D3C-8845592C9C53}" type="sibTrans" cxnId="{CD28308F-7253-4852-B0AE-54E38C1B3EF3}">
      <dgm:prSet/>
      <dgm:spPr/>
      <dgm:t>
        <a:bodyPr/>
        <a:lstStyle/>
        <a:p>
          <a:endParaRPr lang="es-ES"/>
        </a:p>
      </dgm:t>
    </dgm:pt>
    <dgm:pt modelId="{A9BB1155-90F7-4552-80E0-8E6A67E03F86}">
      <dgm:prSet phldrT="[Texto]"/>
      <dgm:spPr/>
      <dgm:t>
        <a:bodyPr/>
        <a:lstStyle/>
        <a:p>
          <a:r>
            <a:rPr lang="es-ES" b="1" dirty="0" smtClean="0">
              <a:latin typeface="+mn-lt"/>
              <a:ea typeface="+mn-ea"/>
              <a:cs typeface="+mn-cs"/>
            </a:rPr>
            <a:t>Aplicación y</a:t>
          </a:r>
        </a:p>
        <a:p>
          <a:r>
            <a:rPr lang="es-ES" b="1" dirty="0" smtClean="0">
              <a:latin typeface="+mn-lt"/>
              <a:ea typeface="+mn-ea"/>
              <a:cs typeface="+mn-cs"/>
            </a:rPr>
            <a:t>Evaluación </a:t>
          </a:r>
          <a:endParaRPr lang="es-ES" dirty="0"/>
        </a:p>
      </dgm:t>
    </dgm:pt>
    <dgm:pt modelId="{5F8404A3-10AD-43C2-A819-E2DAA56CE9A6}" type="parTrans" cxnId="{CCF19344-79B5-40C3-9E29-568CE313E19E}">
      <dgm:prSet/>
      <dgm:spPr/>
      <dgm:t>
        <a:bodyPr/>
        <a:lstStyle/>
        <a:p>
          <a:endParaRPr lang="es-ES"/>
        </a:p>
      </dgm:t>
    </dgm:pt>
    <dgm:pt modelId="{FF68FBB2-05DF-4586-8D10-C1720C23677A}" type="sibTrans" cxnId="{CCF19344-79B5-40C3-9E29-568CE313E19E}">
      <dgm:prSet/>
      <dgm:spPr/>
      <dgm:t>
        <a:bodyPr/>
        <a:lstStyle/>
        <a:p>
          <a:endParaRPr lang="es-ES"/>
        </a:p>
      </dgm:t>
    </dgm:pt>
    <dgm:pt modelId="{3EDC3991-47E8-43B2-9318-0F6E98F4B32D}">
      <dgm:prSet/>
      <dgm:spPr/>
      <dgm:t>
        <a:bodyPr/>
        <a:lstStyle/>
        <a:p>
          <a:r>
            <a:rPr lang="es-ES" dirty="0" smtClean="0"/>
            <a:t>Desarrollo</a:t>
          </a:r>
        </a:p>
        <a:p>
          <a:r>
            <a:rPr lang="es-ES" dirty="0" smtClean="0"/>
            <a:t>conceptual</a:t>
          </a:r>
          <a:endParaRPr lang="es-ES" dirty="0"/>
        </a:p>
      </dgm:t>
    </dgm:pt>
    <dgm:pt modelId="{DEDDF04F-69FD-4D6A-AE3D-570DACACD8C4}" type="parTrans" cxnId="{E4223840-497B-4168-995B-1BF66CD951F5}">
      <dgm:prSet/>
      <dgm:spPr/>
      <dgm:t>
        <a:bodyPr/>
        <a:lstStyle/>
        <a:p>
          <a:endParaRPr lang="es-ES"/>
        </a:p>
      </dgm:t>
    </dgm:pt>
    <dgm:pt modelId="{E7C020CF-ACAE-405A-9C89-BB88E58CE3FE}" type="sibTrans" cxnId="{E4223840-497B-4168-995B-1BF66CD951F5}">
      <dgm:prSet/>
      <dgm:spPr/>
      <dgm:t>
        <a:bodyPr/>
        <a:lstStyle/>
        <a:p>
          <a:endParaRPr lang="es-ES"/>
        </a:p>
      </dgm:t>
    </dgm:pt>
    <dgm:pt modelId="{4DB5C6B9-CC7F-4D6C-A4F8-E910C55E3B1D}" type="pres">
      <dgm:prSet presAssocID="{D2DE06AB-2918-4415-8F3E-4CE0F5446512}" presName="cycle" presStyleCnt="0">
        <dgm:presLayoutVars>
          <dgm:dir/>
          <dgm:resizeHandles val="exact"/>
        </dgm:presLayoutVars>
      </dgm:prSet>
      <dgm:spPr/>
      <dgm:t>
        <a:bodyPr/>
        <a:lstStyle/>
        <a:p>
          <a:endParaRPr lang="es-ES"/>
        </a:p>
      </dgm:t>
    </dgm:pt>
    <dgm:pt modelId="{F1B64DC5-4CF4-4905-86AF-AE49639D1B26}" type="pres">
      <dgm:prSet presAssocID="{4EF7A537-DE17-4559-B7FA-0E9B9AB044C5}" presName="node" presStyleLbl="node1" presStyleIdx="0" presStyleCnt="4" custScaleX="153099" custScaleY="132860">
        <dgm:presLayoutVars>
          <dgm:bulletEnabled val="1"/>
        </dgm:presLayoutVars>
      </dgm:prSet>
      <dgm:spPr/>
      <dgm:t>
        <a:bodyPr/>
        <a:lstStyle/>
        <a:p>
          <a:endParaRPr lang="es-ES"/>
        </a:p>
      </dgm:t>
    </dgm:pt>
    <dgm:pt modelId="{D5E0A402-7600-429A-B4D5-579CEBE23EBD}" type="pres">
      <dgm:prSet presAssocID="{CFD8BA53-FAC4-4FDC-886E-877043EA99AD}" presName="sibTrans" presStyleLbl="sibTrans2D1" presStyleIdx="0" presStyleCnt="4"/>
      <dgm:spPr/>
      <dgm:t>
        <a:bodyPr/>
        <a:lstStyle/>
        <a:p>
          <a:endParaRPr lang="es-ES"/>
        </a:p>
      </dgm:t>
    </dgm:pt>
    <dgm:pt modelId="{8748D64B-061C-41B8-940C-BF27A0A630A9}" type="pres">
      <dgm:prSet presAssocID="{CFD8BA53-FAC4-4FDC-886E-877043EA99AD}" presName="connectorText" presStyleLbl="sibTrans2D1" presStyleIdx="0" presStyleCnt="4"/>
      <dgm:spPr/>
      <dgm:t>
        <a:bodyPr/>
        <a:lstStyle/>
        <a:p>
          <a:endParaRPr lang="es-ES"/>
        </a:p>
      </dgm:t>
    </dgm:pt>
    <dgm:pt modelId="{A31E46B6-4119-438D-B739-9B35644D7BF8}" type="pres">
      <dgm:prSet presAssocID="{038AAF19-D2B1-44A7-B801-F129BFC83517}" presName="node" presStyleLbl="node1" presStyleIdx="1" presStyleCnt="4" custScaleX="153099" custScaleY="132860">
        <dgm:presLayoutVars>
          <dgm:bulletEnabled val="1"/>
        </dgm:presLayoutVars>
      </dgm:prSet>
      <dgm:spPr/>
      <dgm:t>
        <a:bodyPr/>
        <a:lstStyle/>
        <a:p>
          <a:endParaRPr lang="es-ES"/>
        </a:p>
      </dgm:t>
    </dgm:pt>
    <dgm:pt modelId="{0D8E9833-184B-4751-9E24-F216A054B4FF}" type="pres">
      <dgm:prSet presAssocID="{F2226BF5-633A-49D0-8D3C-8845592C9C53}" presName="sibTrans" presStyleLbl="sibTrans2D1" presStyleIdx="1" presStyleCnt="4"/>
      <dgm:spPr/>
      <dgm:t>
        <a:bodyPr/>
        <a:lstStyle/>
        <a:p>
          <a:endParaRPr lang="es-ES"/>
        </a:p>
      </dgm:t>
    </dgm:pt>
    <dgm:pt modelId="{DB8C80FF-B1C4-4107-9B72-AF8FE856B4BE}" type="pres">
      <dgm:prSet presAssocID="{F2226BF5-633A-49D0-8D3C-8845592C9C53}" presName="connectorText" presStyleLbl="sibTrans2D1" presStyleIdx="1" presStyleCnt="4"/>
      <dgm:spPr/>
      <dgm:t>
        <a:bodyPr/>
        <a:lstStyle/>
        <a:p>
          <a:endParaRPr lang="es-ES"/>
        </a:p>
      </dgm:t>
    </dgm:pt>
    <dgm:pt modelId="{6664AB5C-EDEE-4D3A-B856-CF65BA896D74}" type="pres">
      <dgm:prSet presAssocID="{3EDC3991-47E8-43B2-9318-0F6E98F4B32D}" presName="node" presStyleLbl="node1" presStyleIdx="2" presStyleCnt="4" custScaleX="153099" custScaleY="132860">
        <dgm:presLayoutVars>
          <dgm:bulletEnabled val="1"/>
        </dgm:presLayoutVars>
      </dgm:prSet>
      <dgm:spPr/>
      <dgm:t>
        <a:bodyPr/>
        <a:lstStyle/>
        <a:p>
          <a:endParaRPr lang="es-ES"/>
        </a:p>
      </dgm:t>
    </dgm:pt>
    <dgm:pt modelId="{592F4F89-C099-451F-984C-ACF1992AAF0D}" type="pres">
      <dgm:prSet presAssocID="{E7C020CF-ACAE-405A-9C89-BB88E58CE3FE}" presName="sibTrans" presStyleLbl="sibTrans2D1" presStyleIdx="2" presStyleCnt="4"/>
      <dgm:spPr/>
      <dgm:t>
        <a:bodyPr/>
        <a:lstStyle/>
        <a:p>
          <a:endParaRPr lang="es-ES"/>
        </a:p>
      </dgm:t>
    </dgm:pt>
    <dgm:pt modelId="{0EF332DE-2C0E-4F52-88DF-B1537B1F5DFF}" type="pres">
      <dgm:prSet presAssocID="{E7C020CF-ACAE-405A-9C89-BB88E58CE3FE}" presName="connectorText" presStyleLbl="sibTrans2D1" presStyleIdx="2" presStyleCnt="4"/>
      <dgm:spPr/>
      <dgm:t>
        <a:bodyPr/>
        <a:lstStyle/>
        <a:p>
          <a:endParaRPr lang="es-ES"/>
        </a:p>
      </dgm:t>
    </dgm:pt>
    <dgm:pt modelId="{5E1E5554-5C24-4899-8168-CB4792B333ED}" type="pres">
      <dgm:prSet presAssocID="{A9BB1155-90F7-4552-80E0-8E6A67E03F86}" presName="node" presStyleLbl="node1" presStyleIdx="3" presStyleCnt="4" custScaleX="153099" custScaleY="132860">
        <dgm:presLayoutVars>
          <dgm:bulletEnabled val="1"/>
        </dgm:presLayoutVars>
      </dgm:prSet>
      <dgm:spPr/>
      <dgm:t>
        <a:bodyPr/>
        <a:lstStyle/>
        <a:p>
          <a:endParaRPr lang="es-ES"/>
        </a:p>
      </dgm:t>
    </dgm:pt>
    <dgm:pt modelId="{AA2EFF25-9092-4626-A4EA-9344A4D61E02}" type="pres">
      <dgm:prSet presAssocID="{FF68FBB2-05DF-4586-8D10-C1720C23677A}" presName="sibTrans" presStyleLbl="sibTrans2D1" presStyleIdx="3" presStyleCnt="4"/>
      <dgm:spPr/>
      <dgm:t>
        <a:bodyPr/>
        <a:lstStyle/>
        <a:p>
          <a:endParaRPr lang="es-ES"/>
        </a:p>
      </dgm:t>
    </dgm:pt>
    <dgm:pt modelId="{3460D4DD-281F-4B36-BA82-C6C031921074}" type="pres">
      <dgm:prSet presAssocID="{FF68FBB2-05DF-4586-8D10-C1720C23677A}" presName="connectorText" presStyleLbl="sibTrans2D1" presStyleIdx="3" presStyleCnt="4"/>
      <dgm:spPr/>
      <dgm:t>
        <a:bodyPr/>
        <a:lstStyle/>
        <a:p>
          <a:endParaRPr lang="es-ES"/>
        </a:p>
      </dgm:t>
    </dgm:pt>
  </dgm:ptLst>
  <dgm:cxnLst>
    <dgm:cxn modelId="{21EC35F4-9B9F-490C-BBC0-7CB1E664633C}" srcId="{D2DE06AB-2918-4415-8F3E-4CE0F5446512}" destId="{4EF7A537-DE17-4559-B7FA-0E9B9AB044C5}" srcOrd="0" destOrd="0" parTransId="{A0301156-C8E7-4EED-AEB5-43C3665CC901}" sibTransId="{CFD8BA53-FAC4-4FDC-886E-877043EA99AD}"/>
    <dgm:cxn modelId="{5C6F25C3-34AD-48D9-A052-5791D933D166}" type="presOf" srcId="{F2226BF5-633A-49D0-8D3C-8845592C9C53}" destId="{0D8E9833-184B-4751-9E24-F216A054B4FF}" srcOrd="0" destOrd="0" presId="urn:microsoft.com/office/officeart/2005/8/layout/cycle2"/>
    <dgm:cxn modelId="{F3D59745-B407-49FD-AE91-79766CE840B9}" type="presOf" srcId="{FF68FBB2-05DF-4586-8D10-C1720C23677A}" destId="{AA2EFF25-9092-4626-A4EA-9344A4D61E02}" srcOrd="0" destOrd="0" presId="urn:microsoft.com/office/officeart/2005/8/layout/cycle2"/>
    <dgm:cxn modelId="{CCF19344-79B5-40C3-9E29-568CE313E19E}" srcId="{D2DE06AB-2918-4415-8F3E-4CE0F5446512}" destId="{A9BB1155-90F7-4552-80E0-8E6A67E03F86}" srcOrd="3" destOrd="0" parTransId="{5F8404A3-10AD-43C2-A819-E2DAA56CE9A6}" sibTransId="{FF68FBB2-05DF-4586-8D10-C1720C23677A}"/>
    <dgm:cxn modelId="{313F5593-F8DA-4335-B8A5-34CC38B68AFA}" type="presOf" srcId="{A9BB1155-90F7-4552-80E0-8E6A67E03F86}" destId="{5E1E5554-5C24-4899-8168-CB4792B333ED}" srcOrd="0" destOrd="0" presId="urn:microsoft.com/office/officeart/2005/8/layout/cycle2"/>
    <dgm:cxn modelId="{C9F2453B-EF31-440A-9E98-748785DEA772}" type="presOf" srcId="{CFD8BA53-FAC4-4FDC-886E-877043EA99AD}" destId="{D5E0A402-7600-429A-B4D5-579CEBE23EBD}" srcOrd="0" destOrd="0" presId="urn:microsoft.com/office/officeart/2005/8/layout/cycle2"/>
    <dgm:cxn modelId="{FD82E5AB-B9C0-4626-8F23-7192826E37E9}" type="presOf" srcId="{D2DE06AB-2918-4415-8F3E-4CE0F5446512}" destId="{4DB5C6B9-CC7F-4D6C-A4F8-E910C55E3B1D}" srcOrd="0" destOrd="0" presId="urn:microsoft.com/office/officeart/2005/8/layout/cycle2"/>
    <dgm:cxn modelId="{3375231C-D14C-4DFB-8C3B-C8E1361E0094}" type="presOf" srcId="{038AAF19-D2B1-44A7-B801-F129BFC83517}" destId="{A31E46B6-4119-438D-B739-9B35644D7BF8}" srcOrd="0" destOrd="0" presId="urn:microsoft.com/office/officeart/2005/8/layout/cycle2"/>
    <dgm:cxn modelId="{B016C694-2DC1-4D6A-8FB6-BB178C61F1CA}" type="presOf" srcId="{F2226BF5-633A-49D0-8D3C-8845592C9C53}" destId="{DB8C80FF-B1C4-4107-9B72-AF8FE856B4BE}" srcOrd="1" destOrd="0" presId="urn:microsoft.com/office/officeart/2005/8/layout/cycle2"/>
    <dgm:cxn modelId="{A0567C5B-0370-418E-AE01-DC04E1F1E393}" type="presOf" srcId="{FF68FBB2-05DF-4586-8D10-C1720C23677A}" destId="{3460D4DD-281F-4B36-BA82-C6C031921074}" srcOrd="1" destOrd="0" presId="urn:microsoft.com/office/officeart/2005/8/layout/cycle2"/>
    <dgm:cxn modelId="{E4223840-497B-4168-995B-1BF66CD951F5}" srcId="{D2DE06AB-2918-4415-8F3E-4CE0F5446512}" destId="{3EDC3991-47E8-43B2-9318-0F6E98F4B32D}" srcOrd="2" destOrd="0" parTransId="{DEDDF04F-69FD-4D6A-AE3D-570DACACD8C4}" sibTransId="{E7C020CF-ACAE-405A-9C89-BB88E58CE3FE}"/>
    <dgm:cxn modelId="{4B03B9A9-7EC5-4AB8-912E-0C6CE1F78849}" type="presOf" srcId="{4EF7A537-DE17-4559-B7FA-0E9B9AB044C5}" destId="{F1B64DC5-4CF4-4905-86AF-AE49639D1B26}" srcOrd="0" destOrd="0" presId="urn:microsoft.com/office/officeart/2005/8/layout/cycle2"/>
    <dgm:cxn modelId="{CD28308F-7253-4852-B0AE-54E38C1B3EF3}" srcId="{D2DE06AB-2918-4415-8F3E-4CE0F5446512}" destId="{038AAF19-D2B1-44A7-B801-F129BFC83517}" srcOrd="1" destOrd="0" parTransId="{A3E411F3-B4A5-4399-8DDA-A954F06AB4D4}" sibTransId="{F2226BF5-633A-49D0-8D3C-8845592C9C53}"/>
    <dgm:cxn modelId="{67328D76-9D27-4D9F-A680-A6083286B33A}" type="presOf" srcId="{E7C020CF-ACAE-405A-9C89-BB88E58CE3FE}" destId="{592F4F89-C099-451F-984C-ACF1992AAF0D}" srcOrd="0" destOrd="0" presId="urn:microsoft.com/office/officeart/2005/8/layout/cycle2"/>
    <dgm:cxn modelId="{CCFE63F6-7B53-47DC-8153-11835E8463E5}" type="presOf" srcId="{CFD8BA53-FAC4-4FDC-886E-877043EA99AD}" destId="{8748D64B-061C-41B8-940C-BF27A0A630A9}" srcOrd="1" destOrd="0" presId="urn:microsoft.com/office/officeart/2005/8/layout/cycle2"/>
    <dgm:cxn modelId="{B4BF5D26-EA21-4CBA-B2CE-53B7F51E2DC6}" type="presOf" srcId="{3EDC3991-47E8-43B2-9318-0F6E98F4B32D}" destId="{6664AB5C-EDEE-4D3A-B856-CF65BA896D74}" srcOrd="0" destOrd="0" presId="urn:microsoft.com/office/officeart/2005/8/layout/cycle2"/>
    <dgm:cxn modelId="{C40176CC-5ACD-4FD1-9670-32E98AA88AE5}" type="presOf" srcId="{E7C020CF-ACAE-405A-9C89-BB88E58CE3FE}" destId="{0EF332DE-2C0E-4F52-88DF-B1537B1F5DFF}" srcOrd="1" destOrd="0" presId="urn:microsoft.com/office/officeart/2005/8/layout/cycle2"/>
    <dgm:cxn modelId="{5F8F7A71-C938-49CA-A104-CF2BF4E866EC}" type="presParOf" srcId="{4DB5C6B9-CC7F-4D6C-A4F8-E910C55E3B1D}" destId="{F1B64DC5-4CF4-4905-86AF-AE49639D1B26}" srcOrd="0" destOrd="0" presId="urn:microsoft.com/office/officeart/2005/8/layout/cycle2"/>
    <dgm:cxn modelId="{2DB9DA00-D3AF-4584-8B03-3E4DF81DBEA6}" type="presParOf" srcId="{4DB5C6B9-CC7F-4D6C-A4F8-E910C55E3B1D}" destId="{D5E0A402-7600-429A-B4D5-579CEBE23EBD}" srcOrd="1" destOrd="0" presId="urn:microsoft.com/office/officeart/2005/8/layout/cycle2"/>
    <dgm:cxn modelId="{7DD8DEAD-2FEE-4E32-A980-1D876B4ADCF6}" type="presParOf" srcId="{D5E0A402-7600-429A-B4D5-579CEBE23EBD}" destId="{8748D64B-061C-41B8-940C-BF27A0A630A9}" srcOrd="0" destOrd="0" presId="urn:microsoft.com/office/officeart/2005/8/layout/cycle2"/>
    <dgm:cxn modelId="{03A389F8-2E24-46D0-B2B9-8ED2CAA5ABD8}" type="presParOf" srcId="{4DB5C6B9-CC7F-4D6C-A4F8-E910C55E3B1D}" destId="{A31E46B6-4119-438D-B739-9B35644D7BF8}" srcOrd="2" destOrd="0" presId="urn:microsoft.com/office/officeart/2005/8/layout/cycle2"/>
    <dgm:cxn modelId="{F5429DBB-F739-431E-9A53-3FE35645142E}" type="presParOf" srcId="{4DB5C6B9-CC7F-4D6C-A4F8-E910C55E3B1D}" destId="{0D8E9833-184B-4751-9E24-F216A054B4FF}" srcOrd="3" destOrd="0" presId="urn:microsoft.com/office/officeart/2005/8/layout/cycle2"/>
    <dgm:cxn modelId="{9418432E-C213-488A-9D55-EB18BC4A49E6}" type="presParOf" srcId="{0D8E9833-184B-4751-9E24-F216A054B4FF}" destId="{DB8C80FF-B1C4-4107-9B72-AF8FE856B4BE}" srcOrd="0" destOrd="0" presId="urn:microsoft.com/office/officeart/2005/8/layout/cycle2"/>
    <dgm:cxn modelId="{A991FDA2-2249-4B03-B2B2-41593D78EF1C}" type="presParOf" srcId="{4DB5C6B9-CC7F-4D6C-A4F8-E910C55E3B1D}" destId="{6664AB5C-EDEE-4D3A-B856-CF65BA896D74}" srcOrd="4" destOrd="0" presId="urn:microsoft.com/office/officeart/2005/8/layout/cycle2"/>
    <dgm:cxn modelId="{5F49FA29-8A86-403D-9EAF-2CECF3D6EC4E}" type="presParOf" srcId="{4DB5C6B9-CC7F-4D6C-A4F8-E910C55E3B1D}" destId="{592F4F89-C099-451F-984C-ACF1992AAF0D}" srcOrd="5" destOrd="0" presId="urn:microsoft.com/office/officeart/2005/8/layout/cycle2"/>
    <dgm:cxn modelId="{A28B616D-0EBA-45C9-BD9F-08353893904E}" type="presParOf" srcId="{592F4F89-C099-451F-984C-ACF1992AAF0D}" destId="{0EF332DE-2C0E-4F52-88DF-B1537B1F5DFF}" srcOrd="0" destOrd="0" presId="urn:microsoft.com/office/officeart/2005/8/layout/cycle2"/>
    <dgm:cxn modelId="{8C738E05-F652-4FA5-9708-82A559101CE9}" type="presParOf" srcId="{4DB5C6B9-CC7F-4D6C-A4F8-E910C55E3B1D}" destId="{5E1E5554-5C24-4899-8168-CB4792B333ED}" srcOrd="6" destOrd="0" presId="urn:microsoft.com/office/officeart/2005/8/layout/cycle2"/>
    <dgm:cxn modelId="{4312AA71-EFD9-487F-AB58-9717C0463EDF}" type="presParOf" srcId="{4DB5C6B9-CC7F-4D6C-A4F8-E910C55E3B1D}" destId="{AA2EFF25-9092-4626-A4EA-9344A4D61E02}" srcOrd="7" destOrd="0" presId="urn:microsoft.com/office/officeart/2005/8/layout/cycle2"/>
    <dgm:cxn modelId="{4F79F5CD-2A9F-4A29-AEFE-E21A1F3AB765}" type="presParOf" srcId="{AA2EFF25-9092-4626-A4EA-9344A4D61E02}" destId="{3460D4DD-281F-4B36-BA82-C6C03192107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DDA073-7C94-4B05-B80C-FDF3A1275CC4}" type="datetimeFigureOut">
              <a:rPr lang="es-MX" smtClean="0"/>
              <a:t>22/06/2017</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529F0-E842-4607-9890-02716A3E501B}" type="slidenum">
              <a:rPr lang="es-MX" smtClean="0"/>
              <a:t>‹Nº›</a:t>
            </a:fld>
            <a:endParaRPr lang="es-MX"/>
          </a:p>
        </p:txBody>
      </p:sp>
    </p:spTree>
    <p:extLst>
      <p:ext uri="{BB962C8B-B14F-4D97-AF65-F5344CB8AC3E}">
        <p14:creationId xmlns:p14="http://schemas.microsoft.com/office/powerpoint/2010/main" val="329981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nnovacioneducativa.wordpress.com/2007/04/25/trabajo-en-equipo-caja-negra-versus-caja-blanc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ES" sz="1200" kern="1200" dirty="0" smtClean="0">
                <a:solidFill>
                  <a:schemeClr val="tx1"/>
                </a:solidFill>
                <a:latin typeface="+mn-lt"/>
                <a:ea typeface="+mn-ea"/>
                <a:cs typeface="+mn-cs"/>
              </a:rPr>
              <a:t>Trata del estudio del comportamiento humano, realizado en forma independiente, - pero llegando a la misma conclusión - por Carl Jung, </a:t>
            </a:r>
            <a:r>
              <a:rPr lang="es-ES" sz="1200" kern="1200" dirty="0" err="1" smtClean="0">
                <a:solidFill>
                  <a:schemeClr val="tx1"/>
                </a:solidFill>
                <a:latin typeface="+mn-lt"/>
                <a:ea typeface="+mn-ea"/>
                <a:cs typeface="+mn-cs"/>
              </a:rPr>
              <a:t>Ned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Herrmann</a:t>
            </a:r>
            <a:r>
              <a:rPr lang="es-ES" sz="1200" kern="1200" dirty="0" smtClean="0">
                <a:solidFill>
                  <a:schemeClr val="tx1"/>
                </a:solidFill>
                <a:latin typeface="+mn-lt"/>
                <a:ea typeface="+mn-ea"/>
                <a:cs typeface="+mn-cs"/>
              </a:rPr>
              <a:t> y </a:t>
            </a:r>
            <a:r>
              <a:rPr lang="es-ES" sz="1200" kern="1200" dirty="0" err="1" smtClean="0">
                <a:solidFill>
                  <a:schemeClr val="tx1"/>
                </a:solidFill>
                <a:latin typeface="+mn-lt"/>
                <a:ea typeface="+mn-ea"/>
                <a:cs typeface="+mn-cs"/>
              </a:rPr>
              <a:t>Georgi</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Lozanov</a:t>
            </a:r>
            <a:r>
              <a:rPr lang="es-ES" sz="1200" kern="1200" dirty="0" smtClean="0">
                <a:solidFill>
                  <a:schemeClr val="tx1"/>
                </a:solidFill>
                <a:latin typeface="+mn-lt"/>
                <a:ea typeface="+mn-ea"/>
                <a:cs typeface="+mn-cs"/>
              </a:rPr>
              <a:t>.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Sus estudios establecieron la existencia de cuatro áreas de la corteza cerebral, responsables de una determinada forma de pensar, comunicarse con los demás, actuar, ver la vida y solucionar problemas. Estas divisiones cerebrales actúan de manera inconsciente, por lo que la persona no se percata de ello, y lo único que deduce de su comportamiento y preferencias es que así es su personalidad, y que existen personas en el mundo con las que genera antipatía o simpatía. Dicho en un lenguaje práctico, se dice que hay personas con las que tenemos “química”; sin embargo, lo que hay detrás de todo esto son las preferencias cerebrales que generan atracción o rechazo entre las personas, debido a sus preferencias cerebrales.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Según </a:t>
            </a:r>
            <a:r>
              <a:rPr lang="es-ES" sz="1200" kern="1200" dirty="0" err="1" smtClean="0">
                <a:solidFill>
                  <a:schemeClr val="tx1"/>
                </a:solidFill>
                <a:latin typeface="+mn-lt"/>
                <a:ea typeface="+mn-ea"/>
                <a:cs typeface="+mn-cs"/>
              </a:rPr>
              <a:t>Ned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Herrmann</a:t>
            </a:r>
            <a:r>
              <a:rPr lang="es-ES" sz="1200" kern="1200" dirty="0" smtClean="0">
                <a:solidFill>
                  <a:schemeClr val="tx1"/>
                </a:solidFill>
                <a:latin typeface="+mn-lt"/>
                <a:ea typeface="+mn-ea"/>
                <a:cs typeface="+mn-cs"/>
              </a:rPr>
              <a:t>, las personas nacen con una de las cuatro áreas como cuadrante dominante, dos auxiliares competentes y un área débil. Para una mejor representación de los cuadrantes se los ha identificado con por una letra (A-B-C-</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 y un color y algunas de sus características se detalla en el siguiente esquema: </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Conocer la dominancia cerebral de una persona permite explicar y aprender a aceptar diferencias individuales, siendo una muy buena herramienta para mejorar la efectividad personal y 	organizacional.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Actualmente, muchas consultoras de recursos humanos están utilizando el test de dominancia cerebral para incrementar niveles de certeza en los procesos de selección de personal.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En las investigaciones de </a:t>
            </a:r>
            <a:r>
              <a:rPr lang="es-ES" sz="1200" kern="1200" dirty="0" err="1" smtClean="0">
                <a:solidFill>
                  <a:schemeClr val="tx1"/>
                </a:solidFill>
                <a:latin typeface="+mn-lt"/>
                <a:ea typeface="+mn-ea"/>
                <a:cs typeface="+mn-cs"/>
              </a:rPr>
              <a:t>Herrmann</a:t>
            </a:r>
            <a:r>
              <a:rPr lang="es-ES" sz="1200" kern="1200" dirty="0" smtClean="0">
                <a:solidFill>
                  <a:schemeClr val="tx1"/>
                </a:solidFill>
                <a:latin typeface="+mn-lt"/>
                <a:ea typeface="+mn-ea"/>
                <a:cs typeface="+mn-cs"/>
              </a:rPr>
              <a:t> sobre la dominancia cerebral en relación con las ocupaciones o preferencias de trabajo encontró que éstas variaban de acuerdo con el perfil de dominancia cerebral de los individuos. Así, </a:t>
            </a:r>
            <a:r>
              <a:rPr lang="es-ES" sz="1200" kern="1200" dirty="0" err="1" smtClean="0">
                <a:solidFill>
                  <a:schemeClr val="tx1"/>
                </a:solidFill>
                <a:latin typeface="+mn-lt"/>
                <a:ea typeface="+mn-ea"/>
                <a:cs typeface="+mn-cs"/>
              </a:rPr>
              <a:t>Herrmann</a:t>
            </a:r>
            <a:r>
              <a:rPr lang="es-ES" sz="1200" kern="1200" dirty="0" smtClean="0">
                <a:solidFill>
                  <a:schemeClr val="tx1"/>
                </a:solidFill>
                <a:latin typeface="+mn-lt"/>
                <a:ea typeface="+mn-ea"/>
                <a:cs typeface="+mn-cs"/>
              </a:rPr>
              <a:t> ha reportado que los ingenieros, gerentes de finanzas, analistas de sistemas y abogados tienden a ubicarse en el cuadrante A; mientras que en el B se ubican los administradores, contadores y planificadores operacionales. En el cuadrante C, se encuentran los trabajadores sociales, profesores (maestros), enfermeras, y finalmente en el cuadrante D, se ubican los artistas, empresarios, publicistas y planificadores 	estratégicos.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Asimismo, </a:t>
            </a:r>
            <a:r>
              <a:rPr lang="es-ES" sz="1200" kern="1200" dirty="0" err="1" smtClean="0">
                <a:solidFill>
                  <a:schemeClr val="tx1"/>
                </a:solidFill>
                <a:latin typeface="+mn-lt"/>
                <a:ea typeface="+mn-ea"/>
                <a:cs typeface="+mn-cs"/>
              </a:rPr>
              <a:t>Herrmann</a:t>
            </a:r>
            <a:r>
              <a:rPr lang="es-ES" sz="1200" kern="1200" dirty="0" smtClean="0">
                <a:solidFill>
                  <a:schemeClr val="tx1"/>
                </a:solidFill>
                <a:latin typeface="+mn-lt"/>
                <a:ea typeface="+mn-ea"/>
                <a:cs typeface="+mn-cs"/>
              </a:rPr>
              <a:t> encontró que la dominancia múltiple esta presente en aquellas ocupaciones en que se requieren varios tipos de habilidades; por ejemplo, el caso de la dominancia doble, se ubican ocupaciones tales como la finanzas y manufactura, mientras que la Cuádruple dominancia incluye las ocupaciones de: altos ejecutivos, políticos y secretarias 	ejecutivas.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En una organización, un equipo formado por personas con diferentes modos de pensamiento será sumamente efectivo, pues logrará resultados en forma rápida, sin que sus miembros se desgasten teniendo que realizar tareas que por su fisiología les resulten complicadas o poco satisfactorias. Es así que dentro de los procesos de </a:t>
            </a:r>
            <a:r>
              <a:rPr lang="es-ES" sz="1200" kern="1200" dirty="0" err="1" smtClean="0">
                <a:solidFill>
                  <a:schemeClr val="tx1"/>
                </a:solidFill>
                <a:latin typeface="+mn-lt"/>
                <a:ea typeface="+mn-ea"/>
                <a:cs typeface="+mn-cs"/>
              </a:rPr>
              <a:t>coaching</a:t>
            </a:r>
            <a:r>
              <a:rPr lang="es-ES" sz="1200" kern="1200" dirty="0" smtClean="0">
                <a:solidFill>
                  <a:schemeClr val="tx1"/>
                </a:solidFill>
                <a:latin typeface="+mn-lt"/>
                <a:ea typeface="+mn-ea"/>
                <a:cs typeface="+mn-cs"/>
              </a:rPr>
              <a:t> ejecutivo se está utilizando el diagnostico de dominancia cerebral como ejercicio de autoconocimiento para identificar y afirmar preferencias y talentos, evaluar la complementariedad al interior de los equipos de trabajo, facilitar la colaboración colectiva valorando las diferencias, definir planes de carrera acordes con la Dominancia Cerebral, establecer balance entre creatividad y operatividad, poniendo a la organización a trabajar según el Modelo de Cerebro Integral y definir planes de acción de desarrollo profesional y organizacional. </a:t>
            </a:r>
            <a:endParaRPr lang="es-ES" sz="11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B9CE511-5F7B-4C59-8E2F-045B49BCFAF4}" type="slidenum">
              <a:rPr lang="es-ES" smtClean="0"/>
              <a:pPr/>
              <a:t>8</a:t>
            </a:fld>
            <a:endParaRPr lang="es-ES"/>
          </a:p>
        </p:txBody>
      </p:sp>
    </p:spTree>
    <p:extLst>
      <p:ext uri="{BB962C8B-B14F-4D97-AF65-F5344CB8AC3E}">
        <p14:creationId xmlns:p14="http://schemas.microsoft.com/office/powerpoint/2010/main" val="129727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r>
              <a:rPr lang="es-ES" sz="1200" b="1" kern="1200" dirty="0" smtClean="0">
                <a:solidFill>
                  <a:schemeClr val="tx1"/>
                </a:solidFill>
                <a:latin typeface="+mn-lt"/>
                <a:ea typeface="+mn-ea"/>
                <a:cs typeface="+mn-cs"/>
              </a:rPr>
              <a:t>La dominancia cerebral y la tecnología de talentos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tema de los nuevos descubrimientos en neurociencia en específico de la dominancia cerebral es muy interesante "per se" pero lo que lo hace más apasionante son la multitud de aplicaciones para la vida y el trabajo diario, sobre todo en el tema de reconocer los talentos o fortalezas naturales en cada persona.</a:t>
            </a:r>
          </a:p>
          <a:p>
            <a:r>
              <a:rPr lang="es-ES" sz="1200" kern="1200" dirty="0" smtClean="0">
                <a:solidFill>
                  <a:schemeClr val="tx1"/>
                </a:solidFill>
                <a:latin typeface="+mn-lt"/>
                <a:ea typeface="+mn-ea"/>
                <a:cs typeface="+mn-cs"/>
              </a:rPr>
              <a:t>La tendencia de talentos es ya una tendencia a nivel mundial que está revolucionando (literalmente) la forma en la que la persona enfrenta la vida.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Las recientes aplicaciones en orientación vocacional para alumnos de bachillerato (de 15 a 17 años) son muy alentadoras, de hecho se está empezado a hacer la diferencia para una buena cantidad de jóvenes que deciden su carrera y aún más importante su plan profesional de una manera más científica y más apegada a un verdadero autoconocimiento, lo cual los lleva a tener una mayor probabilidad de éxito.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Es gustoso empezar a ver aplicaciones para jóvenes ya que el constante comentario que hemos recibido en las empresas o trabajando con adultos es: " si yo hubiera conocido esto hace 20 años...."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avance a nivel universitario ha sido lento hasta ahora, por lo menos en Iberoamérica, sólo en Estados Unidos existen más de 200 universidades trabajando con algún tipo de programa de identificación de talentos o fortalezas. En Hispanoamérica las universidades que están aplicando esta tecnología se pueden contar con los dedos.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mayor ámbito de aplicación lo observamos en las empresas, aunque podemos decir que esta tecnología está aún en fase de lo que llaman; "</a:t>
            </a:r>
            <a:r>
              <a:rPr lang="es-ES" sz="1200" kern="1200" dirty="0" err="1" smtClean="0">
                <a:solidFill>
                  <a:schemeClr val="tx1"/>
                </a:solidFill>
                <a:latin typeface="+mn-lt"/>
                <a:ea typeface="+mn-ea"/>
                <a:cs typeface="+mn-cs"/>
              </a:rPr>
              <a:t>early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adapters</a:t>
            </a:r>
            <a:r>
              <a:rPr lang="es-ES" sz="1200" kern="1200" dirty="0" smtClean="0">
                <a:solidFill>
                  <a:schemeClr val="tx1"/>
                </a:solidFill>
                <a:latin typeface="+mn-lt"/>
                <a:ea typeface="+mn-ea"/>
                <a:cs typeface="+mn-cs"/>
              </a:rPr>
              <a:t>" en español "adaptadores tempranos" típicamente visionarios que han podido captar el impacto en productividad, sinergia y desarrollo del personal y lo han estado aplicando en las últimas 2 décadas.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Por último deseamos mencionar los impresionantes beneficios que hemos visto a nivel familiar especialmente a nivel pareja.</a:t>
            </a:r>
            <a:r>
              <a:rPr lang="es-ES" sz="1200" kern="1200" baseline="30000" dirty="0" smtClean="0">
                <a:solidFill>
                  <a:schemeClr val="tx1"/>
                </a:solidFill>
                <a:latin typeface="+mn-lt"/>
                <a:ea typeface="+mn-ea"/>
                <a:cs typeface="+mn-cs"/>
              </a:rPr>
              <a:t>2</a:t>
            </a:r>
            <a:endParaRPr lang="es-ES" sz="1200" kern="1200" dirty="0" smtClean="0">
              <a:solidFill>
                <a:schemeClr val="tx1"/>
              </a:solidFill>
              <a:latin typeface="+mn-lt"/>
              <a:ea typeface="+mn-ea"/>
              <a:cs typeface="+mn-cs"/>
            </a:endParaRPr>
          </a:p>
          <a:p>
            <a:r>
              <a:rPr lang="es-ES" sz="1200" kern="1200" baseline="300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B9CE511-5F7B-4C59-8E2F-045B49BCFAF4}" type="slidenum">
              <a:rPr lang="es-ES" smtClean="0"/>
              <a:pPr/>
              <a:t>9</a:t>
            </a:fld>
            <a:endParaRPr lang="es-ES"/>
          </a:p>
        </p:txBody>
      </p:sp>
    </p:spTree>
    <p:extLst>
      <p:ext uri="{BB962C8B-B14F-4D97-AF65-F5344CB8AC3E}">
        <p14:creationId xmlns:p14="http://schemas.microsoft.com/office/powerpoint/2010/main" val="92636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pPr lvl="1"/>
            <a:r>
              <a:rPr lang="es-ES" sz="1200" b="1" kern="1200" dirty="0" smtClean="0">
                <a:solidFill>
                  <a:schemeClr val="tx1"/>
                </a:solidFill>
                <a:latin typeface="+mn-lt"/>
                <a:ea typeface="+mn-ea"/>
                <a:cs typeface="+mn-cs"/>
              </a:rPr>
              <a:t>Clasificación de métodos</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Metodologías educativas utilizadas habitualmente. Son las que utilizamos de forma mayoritaria en la formación (primaria, eso, bachiller, universidad,….); estas son las más conocidas y habituales:</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Clases magistrales.</a:t>
            </a:r>
            <a:r>
              <a:rPr lang="es-ES" sz="1200" kern="1200" dirty="0" smtClean="0">
                <a:solidFill>
                  <a:schemeClr val="tx1"/>
                </a:solidFill>
                <a:latin typeface="+mn-lt"/>
                <a:ea typeface="+mn-ea"/>
                <a:cs typeface="+mn-cs"/>
              </a:rPr>
              <a:t> La teoría de toda la vida; basta con una tiza y una pizarra, aunque también se utilizan presentaciones por ordenador, videos y la pizarra electrónica (última tecnología disponible, muy eficaz por cierto).</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Clases prácticas.</a:t>
            </a:r>
            <a:r>
              <a:rPr lang="es-ES" sz="1200" kern="1200" dirty="0" smtClean="0">
                <a:solidFill>
                  <a:schemeClr val="tx1"/>
                </a:solidFill>
                <a:latin typeface="+mn-lt"/>
                <a:ea typeface="+mn-ea"/>
                <a:cs typeface="+mn-cs"/>
              </a:rPr>
              <a:t> La mayoría de las veces es una clase teórica; pero en lugar de transmitir conceptos abstractos se resuelve un problema; es decir, desde el punto de vista metodológico es idéntica a las clases magistrales.</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Clases de Laboratorio.</a:t>
            </a:r>
            <a:r>
              <a:rPr lang="es-ES" sz="1200" kern="1200" dirty="0" smtClean="0">
                <a:solidFill>
                  <a:schemeClr val="tx1"/>
                </a:solidFill>
                <a:latin typeface="+mn-lt"/>
                <a:ea typeface="+mn-ea"/>
                <a:cs typeface="+mn-cs"/>
              </a:rPr>
              <a:t> Se suelen utilizar en materias más técnicas y los alumnos manejan dispositivos donde se comprueba la validez de las teorías. Desde el punto de vista metodológico requiere la adquisición de determinadas habilidades prácticas.</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Tutorías.</a:t>
            </a:r>
            <a:r>
              <a:rPr lang="es-ES" sz="1200" kern="1200" dirty="0" smtClean="0">
                <a:solidFill>
                  <a:schemeClr val="tx1"/>
                </a:solidFill>
                <a:latin typeface="+mn-lt"/>
                <a:ea typeface="+mn-ea"/>
                <a:cs typeface="+mn-cs"/>
              </a:rPr>
              <a:t> Se suelen utilizar las tutorías denominadas reactivas (el profesor responde a una demanda de información del alumno); es un instrumento muy potente, pero desgraciadamente poco y mal utilizado.</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Evaluación.</a:t>
            </a:r>
            <a:r>
              <a:rPr lang="es-ES" sz="1200" kern="1200" dirty="0" smtClean="0">
                <a:solidFill>
                  <a:schemeClr val="tx1"/>
                </a:solidFill>
                <a:latin typeface="+mn-lt"/>
                <a:ea typeface="+mn-ea"/>
                <a:cs typeface="+mn-cs"/>
              </a:rPr>
              <a:t> Se suele utilizar la modalidad de </a:t>
            </a:r>
            <a:r>
              <a:rPr lang="es-ES" sz="1200" b="1" kern="1200" dirty="0" smtClean="0">
                <a:solidFill>
                  <a:schemeClr val="tx1"/>
                </a:solidFill>
                <a:latin typeface="+mn-lt"/>
                <a:ea typeface="+mn-ea"/>
                <a:cs typeface="+mn-cs"/>
              </a:rPr>
              <a:t>evaluación </a:t>
            </a:r>
            <a:r>
              <a:rPr lang="es-ES" sz="1200" b="1" kern="1200" dirty="0" err="1" smtClean="0">
                <a:solidFill>
                  <a:schemeClr val="tx1"/>
                </a:solidFill>
                <a:latin typeface="+mn-lt"/>
                <a:ea typeface="+mn-ea"/>
                <a:cs typeface="+mn-cs"/>
              </a:rPr>
              <a:t>sumativa</a:t>
            </a:r>
            <a:r>
              <a:rPr lang="es-ES" sz="1200" kern="1200" dirty="0" smtClean="0">
                <a:solidFill>
                  <a:schemeClr val="tx1"/>
                </a:solidFill>
                <a:latin typeface="+mn-lt"/>
                <a:ea typeface="+mn-ea"/>
                <a:cs typeface="+mn-cs"/>
              </a:rPr>
              <a:t> (la utilizada para evaluar los conocimientos adquiridos) y obtener una calificación.</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Planificación.</a:t>
            </a:r>
            <a:r>
              <a:rPr lang="es-ES" sz="1200" kern="1200" dirty="0" smtClean="0">
                <a:solidFill>
                  <a:schemeClr val="tx1"/>
                </a:solidFill>
                <a:latin typeface="+mn-lt"/>
                <a:ea typeface="+mn-ea"/>
                <a:cs typeface="+mn-cs"/>
              </a:rPr>
              <a:t> Se suele hacer al inicio del curso, básicamente son guías donde el alumno puede conocer con antelación los objetivos de la asignatura, el programa, el método de evaluación, la carga docente, actividades, condiciones, ….</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Trabajos</a:t>
            </a:r>
            <a:r>
              <a:rPr lang="es-ES" sz="1200" kern="1200" dirty="0" smtClean="0">
                <a:solidFill>
                  <a:schemeClr val="tx1"/>
                </a:solidFill>
                <a:latin typeface="+mn-lt"/>
                <a:ea typeface="+mn-ea"/>
                <a:cs typeface="+mn-cs"/>
              </a:rPr>
              <a:t> </a:t>
            </a:r>
            <a:r>
              <a:rPr lang="es-ES" sz="1200" b="1" kern="1200" dirty="0" smtClean="0">
                <a:solidFill>
                  <a:schemeClr val="tx1"/>
                </a:solidFill>
                <a:latin typeface="+mn-lt"/>
                <a:ea typeface="+mn-ea"/>
                <a:cs typeface="+mn-cs"/>
              </a:rPr>
              <a:t>individuales y en grupo</a:t>
            </a:r>
            <a:r>
              <a:rPr lang="es-ES" sz="1200" kern="1200" dirty="0" smtClean="0">
                <a:solidFill>
                  <a:schemeClr val="tx1"/>
                </a:solidFill>
                <a:latin typeface="+mn-lt"/>
                <a:ea typeface="+mn-ea"/>
                <a:cs typeface="+mn-cs"/>
              </a:rPr>
              <a:t> de tipo caja negra Son trabajos que el profesor define el tema y alcance; los alumnos lo hacen por su cuenta y una vez finalizado se le presenta al profesor.</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Evaluación diagnóstica.</a:t>
            </a:r>
            <a:r>
              <a:rPr lang="es-ES" sz="1200" kern="1200" dirty="0" smtClean="0">
                <a:solidFill>
                  <a:schemeClr val="tx1"/>
                </a:solidFill>
                <a:latin typeface="+mn-lt"/>
                <a:ea typeface="+mn-ea"/>
                <a:cs typeface="+mn-cs"/>
              </a:rPr>
              <a:t> Es la evaluación que se realiza para conocer las condiciones de las que parte cada alumno; es muy eficaz, ya que permite conocer lo que el alumno sabe, lo que no sabe y lo que cree saber.</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Evaluación formativa.</a:t>
            </a:r>
            <a:r>
              <a:rPr lang="es-ES" sz="1200" kern="1200" dirty="0" smtClean="0">
                <a:solidFill>
                  <a:schemeClr val="tx1"/>
                </a:solidFill>
                <a:latin typeface="+mn-lt"/>
                <a:ea typeface="+mn-ea"/>
                <a:cs typeface="+mn-cs"/>
              </a:rPr>
              <a:t> Se emplea para ayudar al alumno con su proceso de formación; se trata de comprobar el aprendizaje para, en caso de que no vaya como debiera, tomar acciones correctoras.</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Planificación personalizada.</a:t>
            </a:r>
            <a:r>
              <a:rPr lang="es-ES" sz="1200" kern="1200" dirty="0" smtClean="0">
                <a:solidFill>
                  <a:schemeClr val="tx1"/>
                </a:solidFill>
                <a:latin typeface="+mn-lt"/>
                <a:ea typeface="+mn-ea"/>
                <a:cs typeface="+mn-cs"/>
              </a:rPr>
              <a:t> Es una asignación de recursos en el tiempo para que el alumno alcance los objetivos formativos; se suele planificar en función del estilo de aprendizaje de cada alumno.</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Trabajos individuales y grupales</a:t>
            </a:r>
            <a:r>
              <a:rPr lang="es-ES" sz="1200" kern="1200" dirty="0" smtClean="0">
                <a:solidFill>
                  <a:schemeClr val="tx1"/>
                </a:solidFill>
                <a:latin typeface="+mn-lt"/>
                <a:ea typeface="+mn-ea"/>
                <a:cs typeface="+mn-cs"/>
              </a:rPr>
              <a:t> tipo </a:t>
            </a:r>
            <a:r>
              <a:rPr lang="es-ES" sz="1200" u="none" strike="noStrike" kern="1200" dirty="0" smtClean="0">
                <a:solidFill>
                  <a:schemeClr val="tx1"/>
                </a:solidFill>
                <a:latin typeface="+mn-lt"/>
                <a:ea typeface="+mn-ea"/>
                <a:cs typeface="+mn-cs"/>
                <a:hlinkClick r:id="rId3"/>
              </a:rPr>
              <a:t>caja blanca</a:t>
            </a:r>
            <a:r>
              <a:rPr lang="es-ES" sz="1200" kern="1200" dirty="0" smtClean="0">
                <a:solidFill>
                  <a:schemeClr val="tx1"/>
                </a:solidFill>
                <a:latin typeface="+mn-lt"/>
                <a:ea typeface="+mn-ea"/>
                <a:cs typeface="+mn-cs"/>
              </a:rPr>
              <a:t>. Son trabajos en los que el profesor participa como miembro del equipo de trabajo; básicamente hace unas veces de director (las menos) y otras de asesor del grupo.</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Tutoría proactiva.</a:t>
            </a:r>
            <a:r>
              <a:rPr lang="es-ES" sz="1200" kern="1200" dirty="0" smtClean="0">
                <a:solidFill>
                  <a:schemeClr val="tx1"/>
                </a:solidFill>
                <a:latin typeface="+mn-lt"/>
                <a:ea typeface="+mn-ea"/>
                <a:cs typeface="+mn-cs"/>
              </a:rPr>
              <a:t> Se basa en anticiparse a la demanda de información por parte del alumno; es una metodología altamente eficaz, ya que el objetivo es resolver la duda en el momento en que se produce (realmente antes de que se produzca).</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Trabajo cooperativo.</a:t>
            </a:r>
            <a:r>
              <a:rPr lang="es-ES" sz="1200" kern="1200" dirty="0" smtClean="0">
                <a:solidFill>
                  <a:schemeClr val="tx1"/>
                </a:solidFill>
                <a:latin typeface="+mn-lt"/>
                <a:ea typeface="+mn-ea"/>
                <a:cs typeface="+mn-cs"/>
              </a:rPr>
              <a:t> Se basa en aprovechar los recursos creados por los propios alumnos y profesores. Se confunde bastante con el trabajo en grupo pero no tiene nada que ver; básicamente actúa como una cooperativa donde todos sus miembros son constructores y beneficiarios de la cooperación.</a:t>
            </a:r>
            <a:endParaRPr lang="es-ES" sz="1100" kern="1200" dirty="0" smtClean="0">
              <a:solidFill>
                <a:schemeClr val="tx1"/>
              </a:solidFill>
              <a:latin typeface="+mn-lt"/>
              <a:ea typeface="+mn-ea"/>
              <a:cs typeface="+mn-cs"/>
            </a:endParaRPr>
          </a:p>
          <a:p>
            <a:pPr lvl="0"/>
            <a:r>
              <a:rPr lang="es-ES" sz="1200" b="1" kern="1200" dirty="0" smtClean="0">
                <a:solidFill>
                  <a:schemeClr val="tx1"/>
                </a:solidFill>
                <a:latin typeface="+mn-lt"/>
                <a:ea typeface="+mn-ea"/>
                <a:cs typeface="+mn-cs"/>
              </a:rPr>
              <a:t>Ciclo de </a:t>
            </a:r>
            <a:r>
              <a:rPr lang="es-ES" sz="1200" b="1" kern="1200" dirty="0" err="1" smtClean="0">
                <a:solidFill>
                  <a:schemeClr val="tx1"/>
                </a:solidFill>
                <a:latin typeface="+mn-lt"/>
                <a:ea typeface="+mn-ea"/>
                <a:cs typeface="+mn-cs"/>
              </a:rPr>
              <a:t>Kolb</a:t>
            </a:r>
            <a:r>
              <a:rPr lang="es-ES" sz="1200" b="1" kern="1200" dirty="0" smtClean="0">
                <a:solidFill>
                  <a:schemeClr val="tx1"/>
                </a:solidFill>
                <a:latin typeface="+mn-lt"/>
                <a:ea typeface="+mn-ea"/>
                <a:cs typeface="+mn-cs"/>
              </a:rPr>
              <a:t>.</a:t>
            </a:r>
            <a:r>
              <a:rPr lang="es-ES" sz="1200" kern="1200" dirty="0" smtClean="0">
                <a:solidFill>
                  <a:schemeClr val="tx1"/>
                </a:solidFill>
                <a:latin typeface="+mn-lt"/>
                <a:ea typeface="+mn-ea"/>
                <a:cs typeface="+mn-cs"/>
              </a:rPr>
              <a:t> Esta metodología se basa en la acción como efecto transformador del conocimiento; entre acción y acción se relaciona el resultado con los conocimientos abstractos. Es una metodología muy eficaz para asignaturas en las que se quiera enfocar hacia la adquisición de habilidades y capacidades.</a:t>
            </a:r>
            <a:endParaRPr lang="es-ES" sz="11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B9CE511-5F7B-4C59-8E2F-045B49BCFAF4}" type="slidenum">
              <a:rPr lang="es-ES" smtClean="0"/>
              <a:pPr/>
              <a:t>10</a:t>
            </a:fld>
            <a:endParaRPr lang="es-ES"/>
          </a:p>
        </p:txBody>
      </p:sp>
    </p:spTree>
    <p:extLst>
      <p:ext uri="{BB962C8B-B14F-4D97-AF65-F5344CB8AC3E}">
        <p14:creationId xmlns:p14="http://schemas.microsoft.com/office/powerpoint/2010/main" val="184533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r>
              <a:rPr lang="es-ES" sz="1200" b="1" kern="1200" dirty="0" smtClean="0">
                <a:solidFill>
                  <a:schemeClr val="tx1"/>
                </a:solidFill>
                <a:latin typeface="+mn-lt"/>
                <a:ea typeface="+mn-ea"/>
                <a:cs typeface="+mn-cs"/>
              </a:rPr>
              <a:t>Métodos lógicos</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 </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La memoria y el desarrollo del pensamiento lógico	</a:t>
            </a:r>
            <a:r>
              <a:rPr lang="es-ES" sz="1200" kern="1200" dirty="0" smtClean="0">
                <a:solidFill>
                  <a:schemeClr val="tx1"/>
                </a:solidFill>
                <a:latin typeface="+mn-lt"/>
                <a:ea typeface="+mn-ea"/>
                <a:cs typeface="+mn-cs"/>
              </a:rPr>
              <a:t>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Por memoria se entienden el proceso de almacenamiento y recuperación de la información en el cerebro, básico en el aprendizaje y en el pensamiento.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Los psicólogos distinguen cuatro tipos de recuerdo:</a:t>
            </a:r>
            <a:r>
              <a:rPr lang="es-ES" sz="1200" kern="1200" dirty="0" smtClean="0">
                <a:solidFill>
                  <a:schemeClr val="tx1"/>
                </a:solidFill>
                <a:latin typeface="+mn-lt"/>
                <a:ea typeface="+mn-ea"/>
                <a:cs typeface="+mn-cs"/>
              </a:rPr>
              <a:t> reintegración, reproducción, reconocimiento y reaprendizaje.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La </a:t>
            </a:r>
            <a:r>
              <a:rPr lang="es-ES" sz="1200" b="1" kern="1200" dirty="0" smtClean="0">
                <a:solidFill>
                  <a:schemeClr val="tx1"/>
                </a:solidFill>
                <a:latin typeface="+mn-lt"/>
                <a:ea typeface="+mn-ea"/>
                <a:cs typeface="+mn-cs"/>
              </a:rPr>
              <a:t>reintegración</a:t>
            </a:r>
            <a:r>
              <a:rPr lang="es-ES" sz="1200" kern="1200" dirty="0" smtClean="0">
                <a:solidFill>
                  <a:schemeClr val="tx1"/>
                </a:solidFill>
                <a:latin typeface="+mn-lt"/>
                <a:ea typeface="+mn-ea"/>
                <a:cs typeface="+mn-cs"/>
              </a:rPr>
              <a:t> supone la reconstrucción de sucesos o hechos sobre la base de estímulos parciales, que sirven como recordatorios.	</a:t>
            </a:r>
            <a:br>
              <a:rPr lang="es-ES" sz="1200"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La reproducción</a:t>
            </a:r>
            <a:r>
              <a:rPr lang="es-ES" sz="1200" kern="1200" dirty="0" smtClean="0">
                <a:solidFill>
                  <a:schemeClr val="tx1"/>
                </a:solidFill>
                <a:latin typeface="+mn-lt"/>
                <a:ea typeface="+mn-ea"/>
                <a:cs typeface="+mn-cs"/>
              </a:rPr>
              <a:t> es la recuperación activa y sin ayuda de algún elemento de la experiencia pasada (por ejemplo, de un poema memorizado).	</a:t>
            </a:r>
            <a:br>
              <a:rPr lang="es-ES" sz="1200"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El reconocimiento</a:t>
            </a:r>
            <a:r>
              <a:rPr lang="es-ES" sz="1200" kern="1200" dirty="0" smtClean="0">
                <a:solidFill>
                  <a:schemeClr val="tx1"/>
                </a:solidFill>
                <a:latin typeface="+mn-lt"/>
                <a:ea typeface="+mn-ea"/>
                <a:cs typeface="+mn-cs"/>
              </a:rPr>
              <a:t> se refiere a la capacidad de identificar estímulos previamente conocidos.</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Por último, </a:t>
            </a:r>
            <a:r>
              <a:rPr lang="es-ES" sz="1200" b="1" kern="1200" dirty="0" smtClean="0">
                <a:solidFill>
                  <a:schemeClr val="tx1"/>
                </a:solidFill>
                <a:latin typeface="+mn-lt"/>
                <a:ea typeface="+mn-ea"/>
                <a:cs typeface="+mn-cs"/>
              </a:rPr>
              <a:t>el reaprendizaje</a:t>
            </a:r>
            <a:r>
              <a:rPr lang="es-ES" sz="1200" kern="1200" dirty="0" smtClean="0">
                <a:solidFill>
                  <a:schemeClr val="tx1"/>
                </a:solidFill>
                <a:latin typeface="+mn-lt"/>
                <a:ea typeface="+mn-ea"/>
                <a:cs typeface="+mn-cs"/>
              </a:rPr>
              <a:t> muestra los efectos de la memoria: la materia conocida es más fácil de memorizar una segunda vez.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fenómeno del olvido ha sido objeto de estudio por parte de los psicólogos. Normalmente, se da primero el olvido rápido, al que sigue una pérdida de memoria más lenta. Sin embargo, aumentar la cantidad de información retenida puede lograrse practicando activamente la reproducción durante el aprendizaje, mediante revisiones periódicas del material aprendido, y sobre aprendiendo el material más allá del punto de mero dominio. Una técnica instrumental desarrollada para mejorar la memoria es la mnemotecnia, que supone usar asociaciones y otros trucos para recordar estímulos concretos. Es justamente el uso de asociaciones lo que nos permitirá recordar a voluntad todo lo que deseemos recordar y, también voluntariamente, olvidar lo que no sea de nuestro agrado.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Cuando queremos poner a "secar la ropa", esta tarea nos resulta supremamente fácil si disponemos de un dispositivo para colgarla. Esta sencilla verdad la utilizaremos para "colgar" en nuestra memoria todos aquellos "trajes" de conocimiento e información académica y social que precisamos tener a mano en cualquier momento: La información para una evaluación o el teléfono de aquella persona que nos tiene "tramados". Sea cual sea la necesidad de recordar, usted podrá disponer de la información requerida de una forma fácil y amena. Para ello basta que aprenda el siguiente alfabeto fonético, llamado así porque asocia los dígitos con letras consonantes de nuestro alfabeto.</a:t>
            </a:r>
          </a:p>
          <a:p>
            <a:endParaRPr lang="es-ES" dirty="0"/>
          </a:p>
        </p:txBody>
      </p:sp>
      <p:sp>
        <p:nvSpPr>
          <p:cNvPr id="4" name="3 Marcador de número de diapositiva"/>
          <p:cNvSpPr>
            <a:spLocks noGrp="1"/>
          </p:cNvSpPr>
          <p:nvPr>
            <p:ph type="sldNum" sz="quarter" idx="10"/>
          </p:nvPr>
        </p:nvSpPr>
        <p:spPr/>
        <p:txBody>
          <a:bodyPr/>
          <a:lstStyle/>
          <a:p>
            <a:fld id="{3B9CE511-5F7B-4C59-8E2F-045B49BCFAF4}" type="slidenum">
              <a:rPr lang="es-ES" smtClean="0"/>
              <a:pPr/>
              <a:t>11</a:t>
            </a:fld>
            <a:endParaRPr lang="es-ES"/>
          </a:p>
        </p:txBody>
      </p:sp>
    </p:spTree>
    <p:extLst>
      <p:ext uri="{BB962C8B-B14F-4D97-AF65-F5344CB8AC3E}">
        <p14:creationId xmlns:p14="http://schemas.microsoft.com/office/powerpoint/2010/main" val="351000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47500" lnSpcReduction="20000"/>
          </a:bodyPr>
          <a:lstStyle/>
          <a:p>
            <a:pPr lvl="1"/>
            <a:r>
              <a:rPr lang="es-ES" sz="1200" b="1" kern="1200" dirty="0" smtClean="0">
                <a:solidFill>
                  <a:schemeClr val="tx1"/>
                </a:solidFill>
                <a:latin typeface="+mn-lt"/>
                <a:ea typeface="+mn-ea"/>
                <a:cs typeface="+mn-cs"/>
              </a:rPr>
              <a:t>El ciclo del aprendizaje</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Ciclo de Aprendizaje es una metodología para planificar las clases de ciencias que esta basada en la teoría de </a:t>
            </a:r>
            <a:r>
              <a:rPr lang="es-ES" sz="1200" kern="1200" dirty="0" err="1" smtClean="0">
                <a:solidFill>
                  <a:schemeClr val="tx1"/>
                </a:solidFill>
                <a:latin typeface="+mn-lt"/>
                <a:ea typeface="+mn-ea"/>
                <a:cs typeface="+mn-cs"/>
              </a:rPr>
              <a:t>Piaget</a:t>
            </a:r>
            <a:r>
              <a:rPr lang="es-ES" sz="1200" kern="1200" dirty="0" smtClean="0">
                <a:solidFill>
                  <a:schemeClr val="tx1"/>
                </a:solidFill>
                <a:latin typeface="+mn-lt"/>
                <a:ea typeface="+mn-ea"/>
                <a:cs typeface="+mn-cs"/>
              </a:rPr>
              <a:t> y el modelo de aprendizaje propuesto por David </a:t>
            </a:r>
            <a:r>
              <a:rPr lang="es-ES" sz="1200" kern="1200" dirty="0" err="1" smtClean="0">
                <a:solidFill>
                  <a:schemeClr val="tx1"/>
                </a:solidFill>
                <a:latin typeface="+mn-lt"/>
                <a:ea typeface="+mn-ea"/>
                <a:cs typeface="+mn-cs"/>
              </a:rPr>
              <a:t>Kolb</a:t>
            </a:r>
            <a:r>
              <a:rPr lang="es-ES" sz="1200" kern="1200" dirty="0" smtClean="0">
                <a:solidFill>
                  <a:schemeClr val="tx1"/>
                </a:solidFill>
                <a:latin typeface="+mn-lt"/>
                <a:ea typeface="+mn-ea"/>
                <a:cs typeface="+mn-cs"/>
              </a:rPr>
              <a:t> (1984). </a:t>
            </a:r>
            <a:r>
              <a:rPr lang="es-ES" sz="1200" kern="1200" dirty="0" err="1" smtClean="0">
                <a:solidFill>
                  <a:schemeClr val="tx1"/>
                </a:solidFill>
                <a:latin typeface="+mn-lt"/>
                <a:ea typeface="+mn-ea"/>
                <a:cs typeface="+mn-cs"/>
              </a:rPr>
              <a:t>Piaget</a:t>
            </a:r>
            <a:r>
              <a:rPr lang="es-ES" sz="1200" kern="1200" dirty="0" smtClean="0">
                <a:solidFill>
                  <a:schemeClr val="tx1"/>
                </a:solidFill>
                <a:latin typeface="+mn-lt"/>
                <a:ea typeface="+mn-ea"/>
                <a:cs typeface="+mn-cs"/>
              </a:rPr>
              <a:t> postuló que los niños y niñas necesitan aprender a través de experiencias concretas, en concordancia a su estadio de desarrollo cognitivo. La transición hacia estadios formales del pensamiento resulta de la modificación de estructuras mentales que se generan en las interacciones con el mundo físico y social. </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Ciclo de Aprendizaje planifica una secuencia de actividades que se inician con una etapa exploratoria, la que conlleva la manipulación de material concreto, y a continuación prosigue con actividades que facilitan el desarrollo conceptual a partir de las experiencias recogidas por los alumnos durante la exploración. Luego, se desarrollan actividades para aplicar y evaluar la comprensión de esos conceptos.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Estas ideas están fundamentadas en el modelo “Aprendiendo de la Experiencia”, que se aplica tanto para niños, jóvenes y adultos (</a:t>
            </a:r>
            <a:r>
              <a:rPr lang="es-ES" sz="1200" kern="1200" dirty="0" err="1" smtClean="0">
                <a:solidFill>
                  <a:schemeClr val="tx1"/>
                </a:solidFill>
                <a:latin typeface="+mn-lt"/>
                <a:ea typeface="+mn-ea"/>
                <a:cs typeface="+mn-cs"/>
              </a:rPr>
              <a:t>Kolb</a:t>
            </a:r>
            <a:r>
              <a:rPr lang="es-ES" sz="1200" kern="1200" dirty="0" smtClean="0">
                <a:solidFill>
                  <a:schemeClr val="tx1"/>
                </a:solidFill>
                <a:latin typeface="+mn-lt"/>
                <a:ea typeface="+mn-ea"/>
                <a:cs typeface="+mn-cs"/>
              </a:rPr>
              <a:t> 1984), el cual describe cuatro fases básicas:	</a:t>
            </a:r>
            <a:br>
              <a:rPr lang="es-ES" sz="1200"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
            </a:r>
            <a:br>
              <a:rPr lang="es-ES" sz="1200" b="1"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1. Experiencia Concreta	</a:t>
            </a:r>
            <a:br>
              <a:rPr lang="es-ES" sz="1200" b="1"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2. Observación y Procesamiento	</a:t>
            </a:r>
            <a:br>
              <a:rPr lang="es-ES" sz="1200" b="1"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3. Conceptualización y Generalización	</a:t>
            </a:r>
            <a:br>
              <a:rPr lang="es-ES" sz="1200" b="1" kern="1200" dirty="0" smtClean="0">
                <a:solidFill>
                  <a:schemeClr val="tx1"/>
                </a:solidFill>
                <a:latin typeface="+mn-lt"/>
                <a:ea typeface="+mn-ea"/>
                <a:cs typeface="+mn-cs"/>
              </a:rPr>
            </a:br>
            <a:r>
              <a:rPr lang="es-ES" sz="1200" b="1" kern="1200" dirty="0" smtClean="0">
                <a:solidFill>
                  <a:schemeClr val="tx1"/>
                </a:solidFill>
                <a:latin typeface="+mn-lt"/>
                <a:ea typeface="+mn-ea"/>
                <a:cs typeface="+mn-cs"/>
              </a:rPr>
              <a:t>4. Aplicación</a:t>
            </a:r>
            <a:endParaRPr lang="es-ES" sz="11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 partir de la experiencia concreta, que comienza con la observación y el análisis (¿Qué sucede actualmente? ¿Cuál es la relación entre el proceso y el resultado final?), se continúa con la conceptualización y luego la generalización (¿Por qué es relevante? ¿Qué se puede aprender de eso?), y concluye con el pensamiento acerca de como aplicar lo aprendido (¿Cómo y cuándo lo puedo utilizar?).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Ciclo de Aprendizaje representa una familia de modelos que varían en las fases propuestas por distintos autores (Escalada, 1999; </a:t>
            </a:r>
            <a:r>
              <a:rPr lang="es-ES" sz="1200" kern="1200" dirty="0" err="1" smtClean="0">
                <a:solidFill>
                  <a:schemeClr val="tx1"/>
                </a:solidFill>
                <a:latin typeface="+mn-lt"/>
                <a:ea typeface="+mn-ea"/>
                <a:cs typeface="+mn-cs"/>
              </a:rPr>
              <a:t>Karplus</a:t>
            </a:r>
            <a:r>
              <a:rPr lang="es-ES" sz="1200" kern="1200" dirty="0" smtClean="0">
                <a:solidFill>
                  <a:schemeClr val="tx1"/>
                </a:solidFill>
                <a:latin typeface="+mn-lt"/>
                <a:ea typeface="+mn-ea"/>
                <a:cs typeface="+mn-cs"/>
              </a:rPr>
              <a:t>, 1981). Los autores del OPPS usan el modelo de cuatro fases: </a:t>
            </a:r>
            <a:endParaRPr lang="es-ES" sz="11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1. Motivación	</a:t>
            </a: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propósito es que los alumnos identifiquen un problema o pregunta que genere una discusión en la cual pueden explicitar sus conocimientos y preconcepciones sobre el fenómeno. </a:t>
            </a:r>
            <a:endParaRPr lang="es-ES" sz="11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2. Exploración	</a:t>
            </a: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propósito de esta fase es incentivar al alumno para que formule preguntas sobre el fenómeno, incentivar su curiosidad y promover una actitud indagatoria. La exploración también ayuda a identificar las preconcepciones que el alumno tiene. Se busca utilizar actividades que presenten resultados discrepantes, hechos que "contradicen" o desafían concepciones comunes ( ej., un cubo de hielo flota en un vaso con un líquido transparente, pero se hunde en otro vaso que contiene un líquido también transparente).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Los alumnos trabajan en grupo, manipulan objetos, exploran ideas y van adquiriendo una experiencia común y concreta. A los alumnos se les pide que establezcan relaciones, observen patrones, identifiquen variables y clarifiquen su comprensión de conceptos y destrezas importantes. Los alumnos explican, en sus propias palabras, para demostrar sus propias interpretaciones de un fenómeno.</a:t>
            </a:r>
            <a:endParaRPr lang="es-ES" sz="11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3. Desarrollo Conceptual	 </a:t>
            </a: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El propósito de las actividades que se desarrollan en esta fase es entregarle al alumno definiciones de conceptos, procesos o destrezas, dentro del contexto de las ideas y experiencias que tuvieron durante la fase exploratoria. Estas definiciones pueden ser introducidas a través de clases expositivas, un libro, software y otros medios. Los alumnos refinan sus concepciones iniciales y construyen nuevos conceptos.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Estas actividades, guiadas por preguntas claves que les hace el docente, deberían ayudar a que los alumnos se cuestionen sus creencias y clarifiquen concepciones equivocadas o difíciles. El uso de metáforas (ej., el reloj biológico y la degradación radioactiva) y analogías (ej., un alambre de metal es como una cañería y la corriente eléctrica es como el agua que corre por la cañería) es especialmente efectivo. Para promover el desarrollo conceptual, a medida que se van introduciendo los conceptos, el profesor desarrolla una secuencia de preguntas que pueden guiar la reflexión de los alumnos.</a:t>
            </a:r>
            <a:endParaRPr lang="es-ES" sz="11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4. Aplicación/Evaluación	</a:t>
            </a:r>
            <a:r>
              <a:rPr lang="es-ES" sz="1200" kern="1200" dirty="0" smtClean="0">
                <a:solidFill>
                  <a:schemeClr val="tx1"/>
                </a:solidFill>
                <a:latin typeface="+mn-lt"/>
                <a:ea typeface="+mn-ea"/>
                <a:cs typeface="+mn-cs"/>
              </a:rPr>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Esta fase incluye actividades que permiten a los alumnos aplicar conceptos específicos. Estas actividades ayudan a demostrar la comprensión que los alumnos y alumnas han logrado de las definiciones formales, conceptos, procesos y destrezas, ayudándolos a clarificar sus dificultades.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Se pide a los alumnos que apliquen lo que han aprendido al predecir los resultados en una nueva situación.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Las actividades de aplicación también permiten al profesor y al alumno, (incluye elementos de auto-evaluación), establecer el grado de dominio de los conceptos, procesos y destrezas definidos en los objetivos. Las actividades de evaluación se focalizan en medir comprensión y razonamiento científico en la resolución de problemas de la "vida real" para los cuales estos conceptos y principios son relevantes. En comparación a otras estrategias didácticas, el ciclo de aprendizaje es fácil de utilizar. Hay bastante material curricular para involucrar a los alumnos en actividades de exploración y manipulación. Sin embargo, los profesores necesitan tiempo para preparar el material y un conocimiento sólido de los conceptos y principios que se quieren enseñar para guiar a sus alumnas y alumnos en el desarrollo conceptual y posterior aplicación de los conceptos aprendidos.	 </a:t>
            </a:r>
            <a:br>
              <a:rPr lang="es-ES" sz="1200" kern="1200" dirty="0" smtClean="0">
                <a:solidFill>
                  <a:schemeClr val="tx1"/>
                </a:solidFill>
                <a:latin typeface="+mn-lt"/>
                <a:ea typeface="+mn-ea"/>
                <a:cs typeface="+mn-cs"/>
              </a:rPr>
            </a:br>
            <a:r>
              <a:rPr lang="es-ES" sz="1200" kern="1200" dirty="0" smtClean="0">
                <a:solidFill>
                  <a:schemeClr val="tx1"/>
                </a:solidFill>
                <a:latin typeface="+mn-lt"/>
                <a:ea typeface="+mn-ea"/>
                <a:cs typeface="+mn-cs"/>
              </a:rPr>
              <a:t>En el cuadro siguiente se presenta una caracterización que permite distinguir claramente las conductas de un profesor que enseña de acuerdo a la metodología indagatoria que propicia el ciclo de aprendizaje de un profesor que no usa este enfoque. Seguidamente se presenta otro cuadro con una caracterización que permite distinguir claramente las conductas de un alumno que aprende ciencias haciendo ciencias, desde un enfoque indagatorio, de un alumno pasivo.</a:t>
            </a:r>
            <a:endParaRPr lang="es-ES" sz="11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3B9CE511-5F7B-4C59-8E2F-045B49BCFAF4}" type="slidenum">
              <a:rPr lang="es-ES" smtClean="0"/>
              <a:pPr/>
              <a:t>14</a:t>
            </a:fld>
            <a:endParaRPr lang="es-ES"/>
          </a:p>
        </p:txBody>
      </p:sp>
    </p:spTree>
    <p:extLst>
      <p:ext uri="{BB962C8B-B14F-4D97-AF65-F5344CB8AC3E}">
        <p14:creationId xmlns:p14="http://schemas.microsoft.com/office/powerpoint/2010/main" val="2184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73529F0-E842-4607-9890-02716A3E501B}" type="slidenum">
              <a:rPr lang="es-MX" smtClean="0"/>
              <a:t>17</a:t>
            </a:fld>
            <a:endParaRPr lang="es-MX"/>
          </a:p>
        </p:txBody>
      </p:sp>
    </p:spTree>
    <p:extLst>
      <p:ext uri="{BB962C8B-B14F-4D97-AF65-F5344CB8AC3E}">
        <p14:creationId xmlns:p14="http://schemas.microsoft.com/office/powerpoint/2010/main" val="1062843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2CFCB637-A9D2-4B2A-B882-C8D5921853A8}" type="datetimeFigureOut">
              <a:rPr lang="es-MX" smtClean="0"/>
              <a:t>22/06/2017</a:t>
            </a:fld>
            <a:endParaRPr lang="es-MX"/>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MX"/>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BB935136-137F-430A-936D-48E307CFF2F9}"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2CFCB637-A9D2-4B2A-B882-C8D5921853A8}" type="datetimeFigureOut">
              <a:rPr lang="es-MX" smtClean="0"/>
              <a:t>22/06/2017</a:t>
            </a:fld>
            <a:endParaRPr lang="es-MX"/>
          </a:p>
        </p:txBody>
      </p:sp>
      <p:sp>
        <p:nvSpPr>
          <p:cNvPr id="3" name="2 Marcador de pie de página"/>
          <p:cNvSpPr>
            <a:spLocks noGrp="1"/>
          </p:cNvSpPr>
          <p:nvPr>
            <p:ph type="ftr" sz="quarter" idx="11"/>
          </p:nvPr>
        </p:nvSpPr>
        <p:spPr/>
        <p:txBody>
          <a:bodyPr/>
          <a:lstStyle>
            <a:extLst/>
          </a:lstStyle>
          <a:p>
            <a:endParaRPr lang="es-MX"/>
          </a:p>
        </p:txBody>
      </p:sp>
      <p:sp>
        <p:nvSpPr>
          <p:cNvPr id="4" name="3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2CFCB637-A9D2-4B2A-B882-C8D5921853A8}" type="datetimeFigureOut">
              <a:rPr lang="es-MX" smtClean="0"/>
              <a:t>22/06/2017</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BB935136-137F-430A-936D-48E307CFF2F9}"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2CFCB637-A9D2-4B2A-B882-C8D5921853A8}" type="datetimeFigureOut">
              <a:rPr lang="es-MX" smtClean="0"/>
              <a:t>22/06/2017</a:t>
            </a:fld>
            <a:endParaRPr lang="es-MX"/>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MX"/>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BB935136-137F-430A-936D-48E307CFF2F9}" type="slidenum">
              <a:rPr lang="es-MX" smtClean="0"/>
              <a:t>‹Nº›</a:t>
            </a:fld>
            <a:endParaRPr lang="es-MX"/>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CFCB637-A9D2-4B2A-B882-C8D5921853A8}" type="datetimeFigureOut">
              <a:rPr lang="es-MX" smtClean="0"/>
              <a:t>22/06/2017</a:t>
            </a:fld>
            <a:endParaRPr lang="es-MX"/>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MX"/>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B935136-137F-430A-936D-48E307CFF2F9}"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png"/><Relationship Id="rId7" Type="http://schemas.openxmlformats.org/officeDocument/2006/relationships/diagramColors" Target="../diagrams/colors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9.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23.gif"/><Relationship Id="rId4" Type="http://schemas.openxmlformats.org/officeDocument/2006/relationships/diagramLayout" Target="../diagrams/layout8.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gif"/><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42.gif"/><Relationship Id="rId3" Type="http://schemas.openxmlformats.org/officeDocument/2006/relationships/image" Target="../media/image37.jpg"/><Relationship Id="rId7" Type="http://schemas.openxmlformats.org/officeDocument/2006/relationships/diagramColors" Target="../diagrams/colors9.xml"/><Relationship Id="rId12"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image" Target="../media/image40.gif"/><Relationship Id="rId5" Type="http://schemas.openxmlformats.org/officeDocument/2006/relationships/diagramLayout" Target="../diagrams/layout9.xml"/><Relationship Id="rId15" Type="http://schemas.openxmlformats.org/officeDocument/2006/relationships/image" Target="../media/image44.gif"/><Relationship Id="rId10" Type="http://schemas.openxmlformats.org/officeDocument/2006/relationships/image" Target="../media/image39.gif"/><Relationship Id="rId4" Type="http://schemas.openxmlformats.org/officeDocument/2006/relationships/diagramData" Target="../diagrams/data9.xml"/><Relationship Id="rId9" Type="http://schemas.openxmlformats.org/officeDocument/2006/relationships/image" Target="../media/image38.gif"/><Relationship Id="rId14"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45.jpg"/><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0.jpg"/><Relationship Id="rId7" Type="http://schemas.openxmlformats.org/officeDocument/2006/relationships/diagramColors" Target="../diagrams/colors1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64.png"/><Relationship Id="rId7" Type="http://schemas.openxmlformats.org/officeDocument/2006/relationships/diagramLayout" Target="../diagrams/layout17.xml"/><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diagramData" Target="../diagrams/data17.xml"/><Relationship Id="rId5" Type="http://schemas.openxmlformats.org/officeDocument/2006/relationships/image" Target="../media/image74.jpeg"/><Relationship Id="rId10" Type="http://schemas.microsoft.com/office/2007/relationships/diagramDrawing" Target="../diagrams/drawing17.xml"/><Relationship Id="rId4" Type="http://schemas.openxmlformats.org/officeDocument/2006/relationships/image" Target="../media/image65.png"/><Relationship Id="rId9" Type="http://schemas.openxmlformats.org/officeDocument/2006/relationships/diagramColors" Target="../diagrams/colors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17" Type="http://schemas.openxmlformats.org/officeDocument/2006/relationships/image" Target="../media/image80.png"/><Relationship Id="rId2" Type="http://schemas.openxmlformats.org/officeDocument/2006/relationships/image" Target="../media/image75.jp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image" Target="../media/image78.png"/><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86.png"/><Relationship Id="rId2"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diagramColors" Target="../diagrams/colors20.xml"/><Relationship Id="rId11" Type="http://schemas.openxmlformats.org/officeDocument/2006/relationships/image" Target="../media/image85.png"/><Relationship Id="rId5" Type="http://schemas.openxmlformats.org/officeDocument/2006/relationships/diagramQuickStyle" Target="../diagrams/quickStyle20.xml"/><Relationship Id="rId10" Type="http://schemas.openxmlformats.org/officeDocument/2006/relationships/image" Target="../media/image84.png"/><Relationship Id="rId4" Type="http://schemas.openxmlformats.org/officeDocument/2006/relationships/diagramLayout" Target="../diagrams/layout20.xml"/><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2 Subtítulo"/>
          <p:cNvSpPr>
            <a:spLocks noGrp="1"/>
          </p:cNvSpPr>
          <p:nvPr>
            <p:ph type="body" sz="half" idx="2"/>
          </p:nvPr>
        </p:nvSpPr>
        <p:spPr>
          <a:xfrm>
            <a:off x="2699792" y="5733256"/>
            <a:ext cx="6120680" cy="864096"/>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l"/>
            <a:r>
              <a:rPr lang="es-MX" sz="1600" b="1" cap="all" dirty="0" smtClean="0">
                <a:ln/>
                <a:solidFill>
                  <a:schemeClr val="accent1"/>
                </a:solidFill>
                <a:effectLst>
                  <a:glow rad="2286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KDTE. DE I. FUERTES GAON AMILCAR RENAN</a:t>
            </a:r>
          </a:p>
          <a:p>
            <a:pPr algn="l"/>
            <a:r>
              <a:rPr lang="es-MX" sz="1600" b="1" cap="all" dirty="0" smtClean="0">
                <a:ln/>
                <a:solidFill>
                  <a:schemeClr val="accent1"/>
                </a:solidFill>
                <a:effectLst>
                  <a:glow rad="2286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KDTE. DE TRP. CASTILLO TORRES VICTOR EDUARDO</a:t>
            </a:r>
            <a:endParaRPr lang="es-MX" sz="1600" b="1" cap="all" dirty="0">
              <a:ln/>
              <a:solidFill>
                <a:schemeClr val="accent1"/>
              </a:solidFill>
              <a:effectLst>
                <a:glow rad="228600">
                  <a:schemeClr val="accent5">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6 Marcador de posición de imagen"/>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6305" b="16305"/>
          <a:stretch>
            <a:fillRect/>
          </a:stretch>
        </p:blipFill>
        <p:spPr>
          <a:xfrm>
            <a:off x="323528" y="1196752"/>
            <a:ext cx="8686800" cy="4389120"/>
          </a:xfrm>
        </p:spPr>
      </p:pic>
      <p:sp>
        <p:nvSpPr>
          <p:cNvPr id="4" name="3 Título"/>
          <p:cNvSpPr>
            <a:spLocks noGrp="1"/>
          </p:cNvSpPr>
          <p:nvPr>
            <p:ph type="title"/>
          </p:nvPr>
        </p:nvSpPr>
        <p:spPr>
          <a:xfrm>
            <a:off x="395536" y="188640"/>
            <a:ext cx="8064896"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blipFill>
                  <a:blip r:embed="rId4"/>
                  <a:stretch>
                    <a:fillRect/>
                  </a:stretch>
                </a:blipFill>
                <a:effectLst>
                  <a:outerShdw blurRad="50800" dist="39000" dir="5460000" algn="tl">
                    <a:srgbClr val="000000">
                      <a:alpha val="38000"/>
                    </a:srgbClr>
                  </a:outerShdw>
                </a:effectLst>
              </a:rPr>
              <a:t>ESCUELA SUPERIOR MILITAR</a:t>
            </a:r>
            <a:br>
              <a:rPr lang="en-US" b="1" dirty="0" smtClean="0">
                <a:ln w="11430"/>
                <a:blipFill>
                  <a:blip r:embed="rId4"/>
                  <a:stretch>
                    <a:fillRect/>
                  </a:stretch>
                </a:blipFill>
                <a:effectLst>
                  <a:outerShdw blurRad="50800" dist="39000" dir="5460000" algn="tl">
                    <a:srgbClr val="000000">
                      <a:alpha val="38000"/>
                    </a:srgbClr>
                  </a:outerShdw>
                </a:effectLst>
              </a:rPr>
            </a:br>
            <a:r>
              <a:rPr lang="en-US" b="1" dirty="0" smtClean="0">
                <a:ln w="11430"/>
                <a:blipFill>
                  <a:blip r:embed="rId4"/>
                  <a:stretch>
                    <a:fillRect/>
                  </a:stretch>
                </a:blipFill>
                <a:effectLst>
                  <a:outerShdw blurRad="50800" dist="39000" dir="5460000" algn="tl">
                    <a:srgbClr val="000000">
                      <a:alpha val="38000"/>
                    </a:srgbClr>
                  </a:outerShdw>
                </a:effectLst>
              </a:rPr>
              <a:t>“ELOY ALFARO”</a:t>
            </a:r>
            <a:endParaRPr lang="es-EC" b="1" dirty="0">
              <a:ln w="11430"/>
              <a:blipFill>
                <a:blip r:embed="rId4"/>
                <a:stretch>
                  <a:fillRect/>
                </a:stretch>
              </a:blip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43293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42859888"/>
              </p:ext>
            </p:extLst>
          </p:nvPr>
        </p:nvGraphicFramePr>
        <p:xfrm>
          <a:off x="683568" y="260648"/>
          <a:ext cx="7848872" cy="6597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Rectángulo redondeado"/>
          <p:cNvSpPr/>
          <p:nvPr/>
        </p:nvSpPr>
        <p:spPr>
          <a:xfrm>
            <a:off x="1619672" y="476994"/>
            <a:ext cx="6156176" cy="864096"/>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001">
            <a:schemeClr val="lt2"/>
          </a:fillRef>
          <a:effectRef idx="0">
            <a:schemeClr val="accent4"/>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0" algn="ctr"/>
            <a:r>
              <a:rPr lang="es-ES"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Metodología</a:t>
            </a:r>
          </a:p>
          <a:p>
            <a:pPr algn="ct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45821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404664"/>
            <a:ext cx="3970784" cy="778098"/>
          </a:xfrm>
        </p:spPr>
        <p:txBody>
          <a:bodyPr>
            <a:normAutofit fontScale="90000"/>
          </a:bodyPr>
          <a:lstStyle/>
          <a:p>
            <a:r>
              <a:rPr lang="es-ES" dirty="0" smtClean="0">
                <a:latin typeface="+mn-lt"/>
                <a:ea typeface="+mn-ea"/>
                <a:cs typeface="+mn-cs"/>
              </a:rPr>
              <a:t/>
            </a:r>
            <a:br>
              <a:rPr lang="es-ES" dirty="0" smtClean="0">
                <a:latin typeface="+mn-lt"/>
                <a:ea typeface="+mn-ea"/>
                <a:cs typeface="+mn-cs"/>
              </a:rPr>
            </a:br>
            <a:endParaRPr lang="es-ES" dirty="0"/>
          </a:p>
        </p:txBody>
      </p:sp>
      <p:graphicFrame>
        <p:nvGraphicFramePr>
          <p:cNvPr id="4" name="3 Diagrama"/>
          <p:cNvGraphicFramePr/>
          <p:nvPr>
            <p:extLst>
              <p:ext uri="{D42A27DB-BD31-4B8C-83A1-F6EECF244321}">
                <p14:modId xmlns:p14="http://schemas.microsoft.com/office/powerpoint/2010/main" val="2234167757"/>
              </p:ext>
            </p:extLst>
          </p:nvPr>
        </p:nvGraphicFramePr>
        <p:xfrm>
          <a:off x="899592" y="1484784"/>
          <a:ext cx="7596336"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Rectángulo redondeado"/>
          <p:cNvSpPr/>
          <p:nvPr/>
        </p:nvSpPr>
        <p:spPr>
          <a:xfrm>
            <a:off x="2699792" y="404664"/>
            <a:ext cx="3888432" cy="864096"/>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3200" b="1" dirty="0" smtClean="0"/>
              <a:t>Métodos lógicos</a:t>
            </a:r>
            <a:endParaRPr lang="es-ES" dirty="0"/>
          </a:p>
        </p:txBody>
      </p:sp>
      <p:graphicFrame>
        <p:nvGraphicFramePr>
          <p:cNvPr id="5" name="4 Diagrama"/>
          <p:cNvGraphicFramePr/>
          <p:nvPr>
            <p:extLst>
              <p:ext uri="{D42A27DB-BD31-4B8C-83A1-F6EECF244321}">
                <p14:modId xmlns:p14="http://schemas.microsoft.com/office/powerpoint/2010/main" val="547043136"/>
              </p:ext>
            </p:extLst>
          </p:nvPr>
        </p:nvGraphicFramePr>
        <p:xfrm>
          <a:off x="431540" y="7101408"/>
          <a:ext cx="8424936" cy="6453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92322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0.00781 -0.11945 L -0.01562 -0.99537 " pathEditMode="relative" rAng="0" ptsTypes="AA">
                                      <p:cBhvr>
                                        <p:cTn id="17" dur="2000" fill="hold"/>
                                        <p:tgtEl>
                                          <p:spTgt spid="5"/>
                                        </p:tgtEl>
                                        <p:attrNameLst>
                                          <p:attrName>ppt_x</p:attrName>
                                          <p:attrName>ppt_y</p:attrName>
                                        </p:attrNameLst>
                                      </p:cBhvr>
                                      <p:rCtr x="-399" y="-4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8" grpId="0" animBg="1"/>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77018299"/>
              </p:ext>
            </p:extLst>
          </p:nvPr>
        </p:nvGraphicFramePr>
        <p:xfrm>
          <a:off x="611560" y="1844824"/>
          <a:ext cx="6912768" cy="47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3" descr="http://www.imagenesanimadas.net/Profesiones/Profesores/profesor-11.gif"/>
          <p:cNvPicPr>
            <a:picLocks noChangeAspect="1" noChangeArrowheads="1" noCrop="1"/>
          </p:cNvPicPr>
          <p:nvPr/>
        </p:nvPicPr>
        <p:blipFill>
          <a:blip r:embed="rId8" cstate="print"/>
          <a:srcRect/>
          <a:stretch>
            <a:fillRect/>
          </a:stretch>
        </p:blipFill>
        <p:spPr bwMode="auto">
          <a:xfrm>
            <a:off x="7092280" y="4724364"/>
            <a:ext cx="1824794" cy="2133636"/>
          </a:xfrm>
          <a:prstGeom prst="rect">
            <a:avLst/>
          </a:prstGeom>
          <a:noFill/>
        </p:spPr>
      </p:pic>
      <p:sp>
        <p:nvSpPr>
          <p:cNvPr id="5" name="4 Rectángulo redondeado"/>
          <p:cNvSpPr/>
          <p:nvPr/>
        </p:nvSpPr>
        <p:spPr>
          <a:xfrm>
            <a:off x="971600" y="134634"/>
            <a:ext cx="6408115" cy="13501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4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HABILIDADES DEL PENSAMIENTO</a:t>
            </a:r>
            <a:endParaRPr lang="es-ES"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 name="Picture 2" descr="http://t3.gstatic.com/images?q=tbn:ANd9GcSqtKTPGyut5hGJuVF7RJyUBCqUeMFc9lEeMvy46yHK-bJXrkAq&amp;t=1"/>
          <p:cNvPicPr>
            <a:picLocks noChangeAspect="1" noChangeArrowheads="1"/>
          </p:cNvPicPr>
          <p:nvPr/>
        </p:nvPicPr>
        <p:blipFill>
          <a:blip r:embed="rId9" cstate="print"/>
          <a:srcRect/>
          <a:stretch>
            <a:fillRect/>
          </a:stretch>
        </p:blipFill>
        <p:spPr bwMode="auto">
          <a:xfrm>
            <a:off x="7381389" y="332656"/>
            <a:ext cx="1476672" cy="1476672"/>
          </a:xfrm>
          <a:prstGeom prst="rect">
            <a:avLst/>
          </a:prstGeom>
          <a:noFill/>
        </p:spPr>
      </p:pic>
      <p:pic>
        <p:nvPicPr>
          <p:cNvPr id="7" name="Picture 4" descr="brainbea.gif (7903 bytes)"/>
          <p:cNvPicPr>
            <a:picLocks noChangeAspect="1" noChangeArrowheads="1" noCrop="1"/>
          </p:cNvPicPr>
          <p:nvPr/>
        </p:nvPicPr>
        <p:blipFill>
          <a:blip r:embed="rId10" cstate="print"/>
          <a:srcRect/>
          <a:stretch>
            <a:fillRect/>
          </a:stretch>
        </p:blipFill>
        <p:spPr bwMode="auto">
          <a:xfrm>
            <a:off x="0" y="5584594"/>
            <a:ext cx="1008112" cy="1273406"/>
          </a:xfrm>
          <a:prstGeom prst="rect">
            <a:avLst/>
          </a:prstGeom>
          <a:noFill/>
        </p:spPr>
      </p:pic>
    </p:spTree>
    <p:extLst>
      <p:ext uri="{BB962C8B-B14F-4D97-AF65-F5344CB8AC3E}">
        <p14:creationId xmlns:p14="http://schemas.microsoft.com/office/powerpoint/2010/main" val="1702105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style.rotation</p:attrName>
                                        </p:attrNameLst>
                                      </p:cBhvr>
                                      <p:tavLst>
                                        <p:tav tm="0">
                                          <p:val>
                                            <p:fltVal val="720"/>
                                          </p:val>
                                        </p:tav>
                                        <p:tav tm="100000">
                                          <p:val>
                                            <p:fltVal val="0"/>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 calcmode="lin" valueType="num">
                                      <p:cBhvr>
                                        <p:cTn id="28"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Rectángulo redondeado"/>
          <p:cNvSpPr/>
          <p:nvPr/>
        </p:nvSpPr>
        <p:spPr>
          <a:xfrm>
            <a:off x="2555776" y="2852936"/>
            <a:ext cx="4032448" cy="1152128"/>
          </a:xfrm>
          <a:prstGeom prst="roundRect">
            <a:avLst/>
          </a:prstGeom>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t>Estilos  del pensamiento</a:t>
            </a:r>
            <a:endParaRPr lang="es-ES" sz="3200" dirty="0"/>
          </a:p>
        </p:txBody>
      </p:sp>
      <p:pic>
        <p:nvPicPr>
          <p:cNvPr id="37890" name="Picture 2" descr="http://2.bp.blogspot.com/_IJI6d3ULRfE/TCvmMH5oGZI/AAAAAAAAA2U/ZxGErgzxfNs/s400/El+Extremista.jpg"/>
          <p:cNvPicPr>
            <a:picLocks noChangeAspect="1" noChangeArrowheads="1"/>
          </p:cNvPicPr>
          <p:nvPr/>
        </p:nvPicPr>
        <p:blipFill>
          <a:blip r:embed="rId3" cstate="print"/>
          <a:srcRect/>
          <a:stretch>
            <a:fillRect/>
          </a:stretch>
        </p:blipFill>
        <p:spPr bwMode="auto">
          <a:xfrm>
            <a:off x="5004048" y="260648"/>
            <a:ext cx="1773184" cy="248984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7892" name="Picture 4" descr="http://img.nutridieta.com/wp-content/uploads/2010/03/estres.jpg"/>
          <p:cNvPicPr>
            <a:picLocks noChangeAspect="1" noChangeArrowheads="1"/>
          </p:cNvPicPr>
          <p:nvPr/>
        </p:nvPicPr>
        <p:blipFill>
          <a:blip r:embed="rId4" cstate="print"/>
          <a:srcRect/>
          <a:stretch>
            <a:fillRect/>
          </a:stretch>
        </p:blipFill>
        <p:spPr bwMode="auto">
          <a:xfrm>
            <a:off x="6948264" y="332656"/>
            <a:ext cx="1879409" cy="208823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7894" name="Picture 6" descr="http://www.fbpedia.com/wp-content/uploads/2010/03/adivina.jpg"/>
          <p:cNvPicPr>
            <a:picLocks noChangeAspect="1" noChangeArrowheads="1"/>
          </p:cNvPicPr>
          <p:nvPr/>
        </p:nvPicPr>
        <p:blipFill>
          <a:blip r:embed="rId5" cstate="print"/>
          <a:srcRect/>
          <a:stretch>
            <a:fillRect/>
          </a:stretch>
        </p:blipFill>
        <p:spPr bwMode="auto">
          <a:xfrm>
            <a:off x="6732240" y="2636912"/>
            <a:ext cx="2421237" cy="213397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50" name="Picture 2" descr="http://t2.gstatic.com/images?q=tbn:ANd9GcQN1SkRxYThM1GvOv7U_nQkpi1vdmwi-4YnMDdOxMLxpQyQpk0B&amp;t=1"/>
          <p:cNvPicPr>
            <a:picLocks noChangeAspect="1" noChangeArrowheads="1"/>
          </p:cNvPicPr>
          <p:nvPr/>
        </p:nvPicPr>
        <p:blipFill>
          <a:blip r:embed="rId6" cstate="print"/>
          <a:srcRect/>
          <a:stretch>
            <a:fillRect/>
          </a:stretch>
        </p:blipFill>
        <p:spPr bwMode="auto">
          <a:xfrm>
            <a:off x="7020272" y="4725144"/>
            <a:ext cx="1368152" cy="186695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52" name="Picture 4" descr="http://t1.gstatic.com/images?q=tbn:ANd9GcSlwHPoNBgfVVZIGEsJIddHL7XdMmnn0N8yBhP9QU9ZlU7EQ-aiUnikHeU"/>
          <p:cNvPicPr>
            <a:picLocks noChangeAspect="1" noChangeArrowheads="1"/>
          </p:cNvPicPr>
          <p:nvPr/>
        </p:nvPicPr>
        <p:blipFill>
          <a:blip r:embed="rId7" cstate="print"/>
          <a:srcRect/>
          <a:stretch>
            <a:fillRect/>
          </a:stretch>
        </p:blipFill>
        <p:spPr bwMode="auto">
          <a:xfrm>
            <a:off x="4499992" y="5013176"/>
            <a:ext cx="2304256" cy="154817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54" name="Picture 6" descr="http://t0.gstatic.com/images?q=tbn:ANd9GcRfKJ8iHzqur2Dgp0ZqFvvUAVy9H4feijdewRZYqAvyjhYlytVwcMC515k"/>
          <p:cNvPicPr>
            <a:picLocks noChangeAspect="1" noChangeArrowheads="1"/>
          </p:cNvPicPr>
          <p:nvPr/>
        </p:nvPicPr>
        <p:blipFill>
          <a:blip r:embed="rId8" cstate="print"/>
          <a:srcRect/>
          <a:stretch>
            <a:fillRect/>
          </a:stretch>
        </p:blipFill>
        <p:spPr bwMode="auto">
          <a:xfrm>
            <a:off x="2195736" y="4365104"/>
            <a:ext cx="1944216" cy="222735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56" name="Picture 8" descr="http://www.definicionabc.com/wp-content/uploads/humildad.jpg"/>
          <p:cNvPicPr>
            <a:picLocks noChangeAspect="1" noChangeArrowheads="1"/>
          </p:cNvPicPr>
          <p:nvPr/>
        </p:nvPicPr>
        <p:blipFill>
          <a:blip r:embed="rId9" cstate="print"/>
          <a:srcRect/>
          <a:stretch>
            <a:fillRect/>
          </a:stretch>
        </p:blipFill>
        <p:spPr bwMode="auto">
          <a:xfrm>
            <a:off x="395536" y="4725144"/>
            <a:ext cx="1691680" cy="191644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58" name="Picture 10" descr="http://www.terra.es/personal/jcgalan/pincivil.jpg"/>
          <p:cNvPicPr>
            <a:picLocks noChangeAspect="1" noChangeArrowheads="1"/>
          </p:cNvPicPr>
          <p:nvPr/>
        </p:nvPicPr>
        <p:blipFill>
          <a:blip r:embed="rId10" cstate="print"/>
          <a:srcRect/>
          <a:stretch>
            <a:fillRect/>
          </a:stretch>
        </p:blipFill>
        <p:spPr bwMode="auto">
          <a:xfrm>
            <a:off x="467544" y="3140968"/>
            <a:ext cx="1769163" cy="133580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60" name="Picture 12" descr="http://t2.gstatic.com/images?q=tbn:ANd9GcQPoYWoM2iAk463qFHeKIRzsTSEuJNtGEx45rpmziKzKlPY3vjUPoLHzqs"/>
          <p:cNvPicPr>
            <a:picLocks noChangeAspect="1" noChangeArrowheads="1"/>
          </p:cNvPicPr>
          <p:nvPr/>
        </p:nvPicPr>
        <p:blipFill>
          <a:blip r:embed="rId11" cstate="print"/>
          <a:srcRect/>
          <a:stretch>
            <a:fillRect/>
          </a:stretch>
        </p:blipFill>
        <p:spPr bwMode="auto">
          <a:xfrm>
            <a:off x="179512" y="1340768"/>
            <a:ext cx="2232248" cy="162345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62" name="Picture 14" descr="http://t1.gstatic.com/images?q=tbn:ANd9GcQGCvFLbJ-qTtI1d8OJDQR2xpY86EvT6gZvSw6cZQXtbNN6rWOGmhWdJA"/>
          <p:cNvPicPr>
            <a:picLocks noChangeAspect="1" noChangeArrowheads="1"/>
          </p:cNvPicPr>
          <p:nvPr/>
        </p:nvPicPr>
        <p:blipFill>
          <a:blip r:embed="rId12" cstate="print"/>
          <a:srcRect/>
          <a:stretch>
            <a:fillRect/>
          </a:stretch>
        </p:blipFill>
        <p:spPr bwMode="auto">
          <a:xfrm>
            <a:off x="2843808" y="404664"/>
            <a:ext cx="1872208" cy="199045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3" name="12 Rectángulo redondeado"/>
          <p:cNvSpPr/>
          <p:nvPr/>
        </p:nvSpPr>
        <p:spPr>
          <a:xfrm>
            <a:off x="-6085184" y="260648"/>
            <a:ext cx="3816424" cy="86409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s-ES" sz="3200" b="1" dirty="0" smtClean="0"/>
              <a:t>APRENDIZAJE</a:t>
            </a:r>
            <a:endParaRPr lang="es-ES" sz="3200" dirty="0" smtClean="0"/>
          </a:p>
        </p:txBody>
      </p:sp>
      <p:pic>
        <p:nvPicPr>
          <p:cNvPr id="14" name="Picture 4" descr="C:\Users\hp2011\Desktop\profesor-06.gif"/>
          <p:cNvPicPr>
            <a:picLocks noChangeAspect="1" noChangeArrowheads="1" noCrop="1"/>
          </p:cNvPicPr>
          <p:nvPr/>
        </p:nvPicPr>
        <p:blipFill>
          <a:blip r:embed="rId13" cstate="print"/>
          <a:srcRect/>
          <a:stretch>
            <a:fillRect/>
          </a:stretch>
        </p:blipFill>
        <p:spPr bwMode="auto">
          <a:xfrm>
            <a:off x="-8101408" y="1412776"/>
            <a:ext cx="2580117" cy="1935088"/>
          </a:xfrm>
          <a:prstGeom prst="rect">
            <a:avLst/>
          </a:prstGeom>
          <a:noFill/>
        </p:spPr>
      </p:pic>
      <p:sp>
        <p:nvSpPr>
          <p:cNvPr id="15" name="14 Redondear rectángulo de esquina diagonal"/>
          <p:cNvSpPr/>
          <p:nvPr/>
        </p:nvSpPr>
        <p:spPr>
          <a:xfrm>
            <a:off x="-3132856" y="1556792"/>
            <a:ext cx="2736304" cy="1728192"/>
          </a:xfrm>
          <a:prstGeom prst="round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buFont typeface="Arial" pitchFamily="34" charset="0"/>
              <a:buChar char="•"/>
            </a:pPr>
            <a:r>
              <a:rPr lang="es-ES" sz="2800" dirty="0" smtClean="0"/>
              <a:t>Estilo visual</a:t>
            </a:r>
          </a:p>
          <a:p>
            <a:pPr>
              <a:buFont typeface="Arial" pitchFamily="34" charset="0"/>
              <a:buChar char="•"/>
            </a:pPr>
            <a:r>
              <a:rPr lang="es-ES" sz="2800" dirty="0" smtClean="0"/>
              <a:t>Estilo auditivo</a:t>
            </a:r>
          </a:p>
          <a:p>
            <a:pPr>
              <a:buFont typeface="Arial" pitchFamily="34" charset="0"/>
              <a:buChar char="•"/>
            </a:pPr>
            <a:r>
              <a:rPr lang="es-ES" sz="2800" dirty="0" smtClean="0"/>
              <a:t>Estilo táctil </a:t>
            </a:r>
            <a:endParaRPr lang="es-ES" sz="2800" dirty="0"/>
          </a:p>
        </p:txBody>
      </p:sp>
      <p:pic>
        <p:nvPicPr>
          <p:cNvPr id="17" name="Picture 11" descr="http://www.imagenesanimadas.net/Profesiones/Profesores/profesor-09.gif"/>
          <p:cNvPicPr>
            <a:picLocks noChangeAspect="1" noChangeArrowheads="1" noCrop="1"/>
          </p:cNvPicPr>
          <p:nvPr/>
        </p:nvPicPr>
        <p:blipFill>
          <a:blip r:embed="rId14" cstate="print"/>
          <a:srcRect/>
          <a:stretch>
            <a:fillRect/>
          </a:stretch>
        </p:blipFill>
        <p:spPr bwMode="auto">
          <a:xfrm>
            <a:off x="3635896" y="11133856"/>
            <a:ext cx="936104" cy="1675928"/>
          </a:xfrm>
          <a:prstGeom prst="rect">
            <a:avLst/>
          </a:prstGeom>
          <a:noFill/>
        </p:spPr>
      </p:pic>
    </p:spTree>
    <p:extLst>
      <p:ext uri="{BB962C8B-B14F-4D97-AF65-F5344CB8AC3E}">
        <p14:creationId xmlns:p14="http://schemas.microsoft.com/office/powerpoint/2010/main" val="3195216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7890"/>
                                        </p:tgtEl>
                                      </p:cBhvr>
                                    </p:animEffect>
                                    <p:set>
                                      <p:cBhvr>
                                        <p:cTn id="10" dur="1" fill="hold">
                                          <p:stCondLst>
                                            <p:cond delay="499"/>
                                          </p:stCondLst>
                                        </p:cTn>
                                        <p:tgtEl>
                                          <p:spTgt spid="37890"/>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7892"/>
                                        </p:tgtEl>
                                      </p:cBhvr>
                                    </p:animEffect>
                                    <p:set>
                                      <p:cBhvr>
                                        <p:cTn id="13" dur="1" fill="hold">
                                          <p:stCondLst>
                                            <p:cond delay="499"/>
                                          </p:stCondLst>
                                        </p:cTn>
                                        <p:tgtEl>
                                          <p:spTgt spid="37892"/>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37894"/>
                                        </p:tgtEl>
                                      </p:cBhvr>
                                    </p:animEffect>
                                    <p:set>
                                      <p:cBhvr>
                                        <p:cTn id="16" dur="1" fill="hold">
                                          <p:stCondLst>
                                            <p:cond delay="499"/>
                                          </p:stCondLst>
                                        </p:cTn>
                                        <p:tgtEl>
                                          <p:spTgt spid="37894"/>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2054"/>
                                        </p:tgtEl>
                                      </p:cBhvr>
                                    </p:animEffect>
                                    <p:set>
                                      <p:cBhvr>
                                        <p:cTn id="25" dur="1" fill="hold">
                                          <p:stCondLst>
                                            <p:cond delay="499"/>
                                          </p:stCondLst>
                                        </p:cTn>
                                        <p:tgtEl>
                                          <p:spTgt spid="2054"/>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2056"/>
                                        </p:tgtEl>
                                      </p:cBhvr>
                                    </p:animEffect>
                                    <p:set>
                                      <p:cBhvr>
                                        <p:cTn id="28" dur="1" fill="hold">
                                          <p:stCondLst>
                                            <p:cond delay="499"/>
                                          </p:stCondLst>
                                        </p:cTn>
                                        <p:tgtEl>
                                          <p:spTgt spid="2056"/>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2058"/>
                                        </p:tgtEl>
                                      </p:cBhvr>
                                    </p:animEffect>
                                    <p:set>
                                      <p:cBhvr>
                                        <p:cTn id="31" dur="1" fill="hold">
                                          <p:stCondLst>
                                            <p:cond delay="499"/>
                                          </p:stCondLst>
                                        </p:cTn>
                                        <p:tgtEl>
                                          <p:spTgt spid="2058"/>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2060"/>
                                        </p:tgtEl>
                                      </p:cBhvr>
                                    </p:animEffect>
                                    <p:set>
                                      <p:cBhvr>
                                        <p:cTn id="34" dur="1" fill="hold">
                                          <p:stCondLst>
                                            <p:cond delay="499"/>
                                          </p:stCondLst>
                                        </p:cTn>
                                        <p:tgtEl>
                                          <p:spTgt spid="2060"/>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2062"/>
                                        </p:tgtEl>
                                      </p:cBhvr>
                                    </p:animEffect>
                                    <p:set>
                                      <p:cBhvr>
                                        <p:cTn id="37" dur="1" fill="hold">
                                          <p:stCondLst>
                                            <p:cond delay="499"/>
                                          </p:stCondLst>
                                        </p:cTn>
                                        <p:tgtEl>
                                          <p:spTgt spid="206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grpId="0" nodeType="clickEffect">
                                  <p:stCondLst>
                                    <p:cond delay="0"/>
                                  </p:stCondLst>
                                  <p:childTnLst>
                                    <p:animMotion origin="layout" path="M 8.33333E-7 4.07407E-6 L 0.79132 -0.01042 " pathEditMode="relative" rAng="0" ptsTypes="AA">
                                      <p:cBhvr>
                                        <p:cTn id="41" dur="2000" fill="hold"/>
                                        <p:tgtEl>
                                          <p:spTgt spid="13"/>
                                        </p:tgtEl>
                                        <p:attrNameLst>
                                          <p:attrName>ppt_x</p:attrName>
                                          <p:attrName>ppt_y</p:attrName>
                                        </p:attrNameLst>
                                      </p:cBhvr>
                                      <p:rCtr x="39566" y="-532"/>
                                    </p:animMotion>
                                  </p:childTnLst>
                                </p:cTn>
                              </p:par>
                              <p:par>
                                <p:cTn id="42" presetID="63" presetClass="path" presetSubtype="0" accel="50000" decel="50000" fill="hold" nodeType="withEffect">
                                  <p:stCondLst>
                                    <p:cond delay="0"/>
                                  </p:stCondLst>
                                  <p:childTnLst>
                                    <p:animMotion origin="layout" path="M 1.66667E-6 -7.40741E-7 L 1.04792 0.01644 " pathEditMode="relative" rAng="0" ptsTypes="AA">
                                      <p:cBhvr>
                                        <p:cTn id="43" dur="2000" fill="hold"/>
                                        <p:tgtEl>
                                          <p:spTgt spid="14"/>
                                        </p:tgtEl>
                                        <p:attrNameLst>
                                          <p:attrName>ppt_x</p:attrName>
                                          <p:attrName>ppt_y</p:attrName>
                                        </p:attrNameLst>
                                      </p:cBhvr>
                                      <p:rCtr x="52396" y="810"/>
                                    </p:animMotion>
                                  </p:childTnLst>
                                </p:cTn>
                              </p:par>
                              <p:par>
                                <p:cTn id="44" presetID="63" presetClass="path" presetSubtype="0" accel="50000" decel="50000" fill="hold" grpId="0" nodeType="withEffect">
                                  <p:stCondLst>
                                    <p:cond delay="0"/>
                                  </p:stCondLst>
                                  <p:childTnLst>
                                    <p:animMotion origin="layout" path="M 1.94444E-6 7.40741E-7 L 0.94496 7.40741E-7 " pathEditMode="relative" rAng="0" ptsTypes="AA">
                                      <p:cBhvr>
                                        <p:cTn id="45" dur="2000" fill="hold"/>
                                        <p:tgtEl>
                                          <p:spTgt spid="15"/>
                                        </p:tgtEl>
                                        <p:attrNameLst>
                                          <p:attrName>ppt_x</p:attrName>
                                          <p:attrName>ppt_y</p:attrName>
                                        </p:attrNameLst>
                                      </p:cBhvr>
                                      <p:rCtr x="47240" y="0"/>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64" presetClass="path" presetSubtype="0" accel="50000" decel="50000" fill="hold" nodeType="withEffect">
                                  <p:stCondLst>
                                    <p:cond delay="0"/>
                                  </p:stCondLst>
                                  <p:childTnLst>
                                    <p:animMotion origin="layout" path="M 0.47257 -0.48287 L 0.46858 -1.40301 " pathEditMode="relative" rAng="0" ptsTypes="AA">
                                      <p:cBhvr>
                                        <p:cTn id="58" dur="2000" fill="hold"/>
                                        <p:tgtEl>
                                          <p:spTgt spid="17"/>
                                        </p:tgtEl>
                                        <p:attrNameLst>
                                          <p:attrName>ppt_x</p:attrName>
                                          <p:attrName>ppt_y</p:attrName>
                                        </p:attrNameLst>
                                      </p:cBhvr>
                                      <p:rCtr x="-208" y="-4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3 Rectángulo redondeado"/>
          <p:cNvSpPr/>
          <p:nvPr/>
        </p:nvSpPr>
        <p:spPr>
          <a:xfrm>
            <a:off x="2483768" y="260648"/>
            <a:ext cx="4536504" cy="90872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800" b="1" dirty="0" smtClean="0">
                <a:solidFill>
                  <a:schemeClr val="bg1"/>
                </a:solidFill>
              </a:rPr>
              <a:t>El ciclo del aprendizaje</a:t>
            </a:r>
            <a:endParaRPr lang="es-ES" sz="2400" dirty="0" smtClean="0">
              <a:solidFill>
                <a:schemeClr val="bg1"/>
              </a:solidFill>
            </a:endParaRPr>
          </a:p>
        </p:txBody>
      </p:sp>
      <p:graphicFrame>
        <p:nvGraphicFramePr>
          <p:cNvPr id="5" name="4 Diagrama"/>
          <p:cNvGraphicFramePr/>
          <p:nvPr/>
        </p:nvGraphicFramePr>
        <p:xfrm>
          <a:off x="2195736" y="1700808"/>
          <a:ext cx="4824536" cy="4640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18" descr="http://www.imagenesanimadas.net/Profesiones/Profesores/profesor-15.gif"/>
          <p:cNvPicPr>
            <a:picLocks noChangeAspect="1" noChangeArrowheads="1" noCrop="1"/>
          </p:cNvPicPr>
          <p:nvPr/>
        </p:nvPicPr>
        <p:blipFill>
          <a:blip r:embed="rId9" cstate="print"/>
          <a:srcRect/>
          <a:stretch>
            <a:fillRect/>
          </a:stretch>
        </p:blipFill>
        <p:spPr bwMode="auto">
          <a:xfrm>
            <a:off x="755576" y="4944888"/>
            <a:ext cx="1656184" cy="1559894"/>
          </a:xfrm>
          <a:prstGeom prst="rect">
            <a:avLst/>
          </a:prstGeom>
          <a:noFill/>
        </p:spPr>
      </p:pic>
      <p:pic>
        <p:nvPicPr>
          <p:cNvPr id="7" name="Picture 12" descr="http://www.imagenesanimadas.net/Profesiones/Profesores/profesor-10.gif"/>
          <p:cNvPicPr>
            <a:picLocks noChangeAspect="1" noChangeArrowheads="1" noCrop="1"/>
          </p:cNvPicPr>
          <p:nvPr/>
        </p:nvPicPr>
        <p:blipFill>
          <a:blip r:embed="rId10" cstate="print"/>
          <a:srcRect/>
          <a:stretch>
            <a:fillRect/>
          </a:stretch>
        </p:blipFill>
        <p:spPr bwMode="auto">
          <a:xfrm>
            <a:off x="7092280" y="1484784"/>
            <a:ext cx="1584176" cy="1473284"/>
          </a:xfrm>
          <a:prstGeom prst="rect">
            <a:avLst/>
          </a:prstGeom>
          <a:noFill/>
        </p:spPr>
      </p:pic>
      <p:pic>
        <p:nvPicPr>
          <p:cNvPr id="8" name="Picture 15" descr="http://www.imagenesanimadas.net/Profesiones/Profesores/profesor-13.gif"/>
          <p:cNvPicPr>
            <a:picLocks noChangeAspect="1" noChangeArrowheads="1" noCrop="1"/>
          </p:cNvPicPr>
          <p:nvPr/>
        </p:nvPicPr>
        <p:blipFill>
          <a:blip r:embed="rId11" cstate="print"/>
          <a:srcRect/>
          <a:stretch>
            <a:fillRect/>
          </a:stretch>
        </p:blipFill>
        <p:spPr bwMode="auto">
          <a:xfrm>
            <a:off x="7308304" y="5085184"/>
            <a:ext cx="1743633" cy="1549896"/>
          </a:xfrm>
          <a:prstGeom prst="rect">
            <a:avLst/>
          </a:prstGeom>
          <a:noFill/>
        </p:spPr>
      </p:pic>
      <p:sp>
        <p:nvSpPr>
          <p:cNvPr id="9" name="8 Rectángulo redondeado"/>
          <p:cNvSpPr/>
          <p:nvPr/>
        </p:nvSpPr>
        <p:spPr>
          <a:xfrm>
            <a:off x="1979712" y="7106344"/>
            <a:ext cx="5112568" cy="72008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lvl="1" algn="ctr"/>
            <a:r>
              <a:rPr lang="es-E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TÉCNICAS Y TÁCTICAS MILITARES</a:t>
            </a:r>
            <a:endParaRPr lang="es-E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9 Rectángulo redondeado"/>
          <p:cNvSpPr/>
          <p:nvPr/>
        </p:nvSpPr>
        <p:spPr>
          <a:xfrm>
            <a:off x="0" y="8042448"/>
            <a:ext cx="4283968" cy="72008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1"/>
            <a:r>
              <a:rPr lang="es-ES" sz="2800" b="1" dirty="0" smtClean="0">
                <a:ln/>
                <a:solidFill>
                  <a:schemeClr val="accent3"/>
                </a:solidFill>
              </a:rPr>
              <a:t>Técnicas didácticas</a:t>
            </a:r>
            <a:endParaRPr lang="es-ES" sz="2400" b="1" dirty="0" smtClean="0">
              <a:ln/>
              <a:solidFill>
                <a:schemeClr val="accent3"/>
              </a:solidFill>
            </a:endParaRPr>
          </a:p>
        </p:txBody>
      </p:sp>
      <p:pic>
        <p:nvPicPr>
          <p:cNvPr id="11" name="Picture 3" descr="http://www.imagenesanimadas.net/Profesiones/Militares/militar-09.gif"/>
          <p:cNvPicPr>
            <a:picLocks noChangeAspect="1" noChangeArrowheads="1" noCrop="1"/>
          </p:cNvPicPr>
          <p:nvPr/>
        </p:nvPicPr>
        <p:blipFill>
          <a:blip r:embed="rId12" cstate="print"/>
          <a:srcRect/>
          <a:stretch>
            <a:fillRect/>
          </a:stretch>
        </p:blipFill>
        <p:spPr bwMode="auto">
          <a:xfrm>
            <a:off x="395536" y="9122568"/>
            <a:ext cx="1440160" cy="2088232"/>
          </a:xfrm>
          <a:prstGeom prst="rect">
            <a:avLst/>
          </a:prstGeom>
          <a:noFill/>
        </p:spPr>
      </p:pic>
      <p:sp>
        <p:nvSpPr>
          <p:cNvPr id="12" name="11 Rectángulo redondeado"/>
          <p:cNvSpPr/>
          <p:nvPr/>
        </p:nvSpPr>
        <p:spPr>
          <a:xfrm>
            <a:off x="4572000" y="8042448"/>
            <a:ext cx="4320480" cy="72008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lvl="1"/>
            <a:r>
              <a:rPr lang="es-ES" sz="3200" b="1" dirty="0" smtClean="0">
                <a:ln/>
                <a:solidFill>
                  <a:schemeClr val="accent3"/>
                </a:solidFill>
              </a:rPr>
              <a:t>Técnicas militares</a:t>
            </a:r>
            <a:endParaRPr lang="es-ES" sz="2800" b="1" dirty="0" smtClean="0">
              <a:ln/>
              <a:solidFill>
                <a:schemeClr val="accent3"/>
              </a:solidFill>
            </a:endParaRPr>
          </a:p>
        </p:txBody>
      </p:sp>
      <p:pic>
        <p:nvPicPr>
          <p:cNvPr id="13" name="Picture 6" descr="http://www.imagenesanimadas.net/Profesiones/Militares/militar-12.gif"/>
          <p:cNvPicPr>
            <a:picLocks noChangeAspect="1" noChangeArrowheads="1" noCrop="1"/>
          </p:cNvPicPr>
          <p:nvPr/>
        </p:nvPicPr>
        <p:blipFill>
          <a:blip r:embed="rId13" cstate="print"/>
          <a:srcRect/>
          <a:stretch>
            <a:fillRect/>
          </a:stretch>
        </p:blipFill>
        <p:spPr bwMode="auto">
          <a:xfrm>
            <a:off x="5436096" y="9338592"/>
            <a:ext cx="1296144" cy="2592288"/>
          </a:xfrm>
          <a:prstGeom prst="rect">
            <a:avLst/>
          </a:prstGeom>
          <a:noFill/>
        </p:spPr>
      </p:pic>
      <p:pic>
        <p:nvPicPr>
          <p:cNvPr id="14" name="Picture 4" descr="http://www.imagenesanimadas.net/Profesiones/Militares/militar-10.gif"/>
          <p:cNvPicPr>
            <a:picLocks noChangeAspect="1" noChangeArrowheads="1" noCrop="1"/>
          </p:cNvPicPr>
          <p:nvPr/>
        </p:nvPicPr>
        <p:blipFill>
          <a:blip r:embed="rId14" cstate="print"/>
          <a:srcRect/>
          <a:stretch>
            <a:fillRect/>
          </a:stretch>
        </p:blipFill>
        <p:spPr bwMode="auto">
          <a:xfrm>
            <a:off x="6444208" y="10490720"/>
            <a:ext cx="2587352" cy="2587352"/>
          </a:xfrm>
          <a:prstGeom prst="rect">
            <a:avLst/>
          </a:prstGeom>
          <a:noFill/>
        </p:spPr>
      </p:pic>
      <p:pic>
        <p:nvPicPr>
          <p:cNvPr id="15" name="Picture 2" descr="http://www.imagenesanimadas.net/Profesiones/Profesores/profesor-01.gif"/>
          <p:cNvPicPr>
            <a:picLocks noChangeAspect="1" noChangeArrowheads="1" noCrop="1"/>
          </p:cNvPicPr>
          <p:nvPr/>
        </p:nvPicPr>
        <p:blipFill>
          <a:blip r:embed="rId15" cstate="print"/>
          <a:srcRect/>
          <a:stretch>
            <a:fillRect/>
          </a:stretch>
        </p:blipFill>
        <p:spPr bwMode="auto">
          <a:xfrm>
            <a:off x="1691680" y="11210800"/>
            <a:ext cx="1706674" cy="1761728"/>
          </a:xfrm>
          <a:prstGeom prst="rect">
            <a:avLst/>
          </a:prstGeom>
          <a:noFill/>
        </p:spPr>
      </p:pic>
    </p:spTree>
    <p:extLst>
      <p:ext uri="{BB962C8B-B14F-4D97-AF65-F5344CB8AC3E}">
        <p14:creationId xmlns:p14="http://schemas.microsoft.com/office/powerpoint/2010/main" val="815592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8" presetClass="exit" presetSubtype="12" fill="hold" grpId="0" nodeType="withEffect">
                                  <p:stCondLst>
                                    <p:cond delay="0"/>
                                  </p:stCondLst>
                                  <p:childTnLst>
                                    <p:animEffect transition="out" filter="strips(downLeft)">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8" presetClass="exit" presetSubtype="12" fill="hold" nodeType="withEffect">
                                  <p:stCondLst>
                                    <p:cond delay="0"/>
                                  </p:stCondLst>
                                  <p:childTnLst>
                                    <p:animEffect transition="out" filter="strips(downLeft)">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8" presetClass="exit" presetSubtype="12" fill="hold" nodeType="withEffect">
                                  <p:stCondLst>
                                    <p:cond delay="0"/>
                                  </p:stCondLst>
                                  <p:childTnLst>
                                    <p:animEffect transition="out" filter="strips(downLeft)">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8" presetClass="exit" presetSubtype="12" fill="hold" nodeType="withEffect">
                                  <p:stCondLst>
                                    <p:cond delay="0"/>
                                  </p:stCondLst>
                                  <p:childTnLst>
                                    <p:animEffect transition="out" filter="strips(downLeft)">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grpId="0" nodeType="clickEffect">
                                  <p:stCondLst>
                                    <p:cond delay="0"/>
                                  </p:stCondLst>
                                  <p:childTnLst>
                                    <p:animMotion origin="layout" path="M 0.0118 -0.68519 L 0.0118 -0.93519 " pathEditMode="relative" rAng="0" ptsTypes="AA">
                                      <p:cBhvr>
                                        <p:cTn id="23" dur="2000" fill="hold"/>
                                        <p:tgtEl>
                                          <p:spTgt spid="9"/>
                                        </p:tgtEl>
                                        <p:attrNameLst>
                                          <p:attrName>ppt_x</p:attrName>
                                          <p:attrName>ppt_y</p:attrName>
                                        </p:attrNameLst>
                                      </p:cBhvr>
                                      <p:rCtr x="0" y="-12500"/>
                                    </p:animMotion>
                                  </p:childTnLst>
                                </p:cTn>
                              </p:par>
                              <p:par>
                                <p:cTn id="24" presetID="64" presetClass="path" presetSubtype="0" accel="50000" decel="50000" fill="hold" grpId="0" nodeType="withEffect">
                                  <p:stCondLst>
                                    <p:cond delay="0"/>
                                  </p:stCondLst>
                                  <p:childTnLst>
                                    <p:animMotion origin="layout" path="M 0.01181 -0.68518 L 0.01181 -0.93518 " pathEditMode="relative" rAng="0" ptsTypes="AA">
                                      <p:cBhvr>
                                        <p:cTn id="25" dur="2000" fill="hold"/>
                                        <p:tgtEl>
                                          <p:spTgt spid="10"/>
                                        </p:tgtEl>
                                        <p:attrNameLst>
                                          <p:attrName>ppt_x</p:attrName>
                                          <p:attrName>ppt_y</p:attrName>
                                        </p:attrNameLst>
                                      </p:cBhvr>
                                      <p:rCtr x="0" y="-12500"/>
                                    </p:animMotion>
                                  </p:childTnLst>
                                </p:cTn>
                              </p:par>
                              <p:par>
                                <p:cTn id="26" presetID="64" presetClass="path" presetSubtype="0" accel="50000" decel="50000" fill="hold" nodeType="withEffect">
                                  <p:stCondLst>
                                    <p:cond delay="0"/>
                                  </p:stCondLst>
                                  <p:childTnLst>
                                    <p:animMotion origin="layout" path="M 0.01181 -0.68519 L 0.01181 -0.93519 " pathEditMode="relative" rAng="0" ptsTypes="AA">
                                      <p:cBhvr>
                                        <p:cTn id="27" dur="2000" fill="hold"/>
                                        <p:tgtEl>
                                          <p:spTgt spid="11"/>
                                        </p:tgtEl>
                                        <p:attrNameLst>
                                          <p:attrName>ppt_x</p:attrName>
                                          <p:attrName>ppt_y</p:attrName>
                                        </p:attrNameLst>
                                      </p:cBhvr>
                                      <p:rCtr x="0" y="-12500"/>
                                    </p:animMotion>
                                  </p:childTnLst>
                                </p:cTn>
                              </p:par>
                              <p:par>
                                <p:cTn id="28" presetID="64" presetClass="path" presetSubtype="0" accel="50000" decel="50000" fill="hold" grpId="0" nodeType="withEffect">
                                  <p:stCondLst>
                                    <p:cond delay="0"/>
                                  </p:stCondLst>
                                  <p:childTnLst>
                                    <p:animMotion origin="layout" path="M 0.01181 -0.68518 L 0.01181 -0.93518 " pathEditMode="relative" rAng="0" ptsTypes="AA">
                                      <p:cBhvr>
                                        <p:cTn id="29" dur="2000" fill="hold"/>
                                        <p:tgtEl>
                                          <p:spTgt spid="12"/>
                                        </p:tgtEl>
                                        <p:attrNameLst>
                                          <p:attrName>ppt_x</p:attrName>
                                          <p:attrName>ppt_y</p:attrName>
                                        </p:attrNameLst>
                                      </p:cBhvr>
                                      <p:rCtr x="0" y="-12500"/>
                                    </p:animMotion>
                                  </p:childTnLst>
                                </p:cTn>
                              </p:par>
                              <p:par>
                                <p:cTn id="30" presetID="64" presetClass="path" presetSubtype="0" accel="50000" decel="50000" fill="hold" nodeType="withEffect">
                                  <p:stCondLst>
                                    <p:cond delay="0"/>
                                  </p:stCondLst>
                                  <p:childTnLst>
                                    <p:animMotion origin="layout" path="M 0.0118 -0.68518 L 0.0118 -0.93518 " pathEditMode="relative" rAng="0" ptsTypes="AA">
                                      <p:cBhvr>
                                        <p:cTn id="31" dur="2000" fill="hold"/>
                                        <p:tgtEl>
                                          <p:spTgt spid="13"/>
                                        </p:tgtEl>
                                        <p:attrNameLst>
                                          <p:attrName>ppt_x</p:attrName>
                                          <p:attrName>ppt_y</p:attrName>
                                        </p:attrNameLst>
                                      </p:cBhvr>
                                      <p:rCtr x="0" y="-12500"/>
                                    </p:animMotion>
                                  </p:childTnLst>
                                </p:cTn>
                              </p:par>
                              <p:par>
                                <p:cTn id="32" presetID="64" presetClass="path" presetSubtype="0" accel="50000" decel="50000" fill="hold" nodeType="withEffect">
                                  <p:stCondLst>
                                    <p:cond delay="0"/>
                                  </p:stCondLst>
                                  <p:childTnLst>
                                    <p:animMotion origin="layout" path="M 0.01181 -0.68519 L 0.01181 -0.93519 " pathEditMode="relative" rAng="0" ptsTypes="AA">
                                      <p:cBhvr>
                                        <p:cTn id="33" dur="2000" fill="hold"/>
                                        <p:tgtEl>
                                          <p:spTgt spid="14"/>
                                        </p:tgtEl>
                                        <p:attrNameLst>
                                          <p:attrName>ppt_x</p:attrName>
                                          <p:attrName>ppt_y</p:attrName>
                                        </p:attrNameLst>
                                      </p:cBhvr>
                                      <p:rCtr x="0" y="-12500"/>
                                    </p:animMotion>
                                  </p:childTnLst>
                                </p:cTn>
                              </p:par>
                              <p:par>
                                <p:cTn id="34" presetID="64" presetClass="path" presetSubtype="0" accel="50000" decel="50000" fill="hold" nodeType="withEffect">
                                  <p:stCondLst>
                                    <p:cond delay="0"/>
                                  </p:stCondLst>
                                  <p:childTnLst>
                                    <p:animMotion origin="layout" path="M 0.0118 -0.68518 L 0.0118 -0.93518 " pathEditMode="relative" rAng="0" ptsTypes="AA">
                                      <p:cBhvr>
                                        <p:cTn id="35" dur="2000" fill="hold"/>
                                        <p:tgtEl>
                                          <p:spTgt spid="15"/>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58387822"/>
              </p:ext>
            </p:extLst>
          </p:nvPr>
        </p:nvGraphicFramePr>
        <p:xfrm>
          <a:off x="179512" y="260648"/>
          <a:ext cx="4848200" cy="332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5 Diagrama"/>
          <p:cNvGraphicFramePr/>
          <p:nvPr>
            <p:extLst>
              <p:ext uri="{D42A27DB-BD31-4B8C-83A1-F6EECF244321}">
                <p14:modId xmlns:p14="http://schemas.microsoft.com/office/powerpoint/2010/main" val="2375798256"/>
              </p:ext>
            </p:extLst>
          </p:nvPr>
        </p:nvGraphicFramePr>
        <p:xfrm>
          <a:off x="4644008" y="4221088"/>
          <a:ext cx="4079776" cy="24078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83442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14994404"/>
              </p:ext>
            </p:extLst>
          </p:nvPr>
        </p:nvGraphicFramePr>
        <p:xfrm>
          <a:off x="251520" y="260648"/>
          <a:ext cx="6096000"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Diagrama"/>
          <p:cNvGraphicFramePr/>
          <p:nvPr>
            <p:extLst>
              <p:ext uri="{D42A27DB-BD31-4B8C-83A1-F6EECF244321}">
                <p14:modId xmlns:p14="http://schemas.microsoft.com/office/powerpoint/2010/main" val="1528256643"/>
              </p:ext>
            </p:extLst>
          </p:nvPr>
        </p:nvGraphicFramePr>
        <p:xfrm>
          <a:off x="5292080" y="3212976"/>
          <a:ext cx="3600400" cy="3277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80494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428505638"/>
              </p:ext>
            </p:extLst>
          </p:nvPr>
        </p:nvGraphicFramePr>
        <p:xfrm>
          <a:off x="-2772816" y="63062"/>
          <a:ext cx="13681520" cy="10729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0589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664628232"/>
              </p:ext>
            </p:extLst>
          </p:nvPr>
        </p:nvGraphicFramePr>
        <p:xfrm>
          <a:off x="107504" y="188640"/>
          <a:ext cx="9036496"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1568459645"/>
              </p:ext>
            </p:extLst>
          </p:nvPr>
        </p:nvGraphicFramePr>
        <p:xfrm>
          <a:off x="5076056" y="666936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04921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grpId="0" nodeType="clickEffect">
                                  <p:stCondLst>
                                    <p:cond delay="0"/>
                                  </p:stCondLst>
                                  <p:childTnLst>
                                    <p:animMotion origin="layout" path="M -1.66667E-6 -3.23699E-6 L -0.41996 -0.66289 " pathEditMode="relative" rAng="0" ptsTypes="AA">
                                      <p:cBhvr>
                                        <p:cTn id="18" dur="2000" fill="hold"/>
                                        <p:tgtEl>
                                          <p:spTgt spid="5"/>
                                        </p:tgtEl>
                                        <p:attrNameLst>
                                          <p:attrName>ppt_x</p:attrName>
                                          <p:attrName>ppt_y</p:attrName>
                                        </p:attrNameLst>
                                      </p:cBhvr>
                                      <p:rCtr x="-21007" y="-331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3486809" y="575102"/>
            <a:ext cx="2202847" cy="523220"/>
          </a:xfrm>
          <a:prstGeom prst="rect">
            <a:avLst/>
          </a:prstGeom>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sz="2800" b="1" cap="all" dirty="0">
                <a:ln/>
                <a:effectLst>
                  <a:glow rad="101600">
                    <a:srgbClr val="00FF00">
                      <a:alpha val="60000"/>
                    </a:srgbClr>
                  </a:glow>
                  <a:outerShdw blurRad="19685" dist="12700" dir="5400000" algn="tl" rotWithShape="0">
                    <a:schemeClr val="accent1">
                      <a:satMod val="130000"/>
                      <a:alpha val="60000"/>
                    </a:schemeClr>
                  </a:outerShdw>
                  <a:reflection blurRad="10000" stA="55000" endPos="48000" dist="500" dir="5400000" sy="-100000" algn="bl" rotWithShape="0"/>
                </a:effectLst>
              </a:rPr>
              <a:t>PROPUESTA</a:t>
            </a:r>
            <a:endParaRPr lang="es-MX" sz="2800" b="1" cap="all" dirty="0">
              <a:ln/>
              <a:effectLst>
                <a:glow rad="101600">
                  <a:srgbClr val="00FF00">
                    <a:alpha val="60000"/>
                  </a:srgb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3 Elipse"/>
          <p:cNvSpPr/>
          <p:nvPr/>
        </p:nvSpPr>
        <p:spPr>
          <a:xfrm>
            <a:off x="0" y="1628800"/>
            <a:ext cx="2952328" cy="3168352"/>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4 Elipse"/>
          <p:cNvSpPr/>
          <p:nvPr/>
        </p:nvSpPr>
        <p:spPr>
          <a:xfrm>
            <a:off x="3042804" y="1628800"/>
            <a:ext cx="3020527" cy="3168352"/>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8" name="Picture 2" descr="http://1.bp.blogspot.com/_MgoZxULn5w0/TUWmXJ9XOjI/AAAAAAAAABw/HVUgZgpRvR8/s1600/cerebro-huma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106" y="1628800"/>
            <a:ext cx="3024336" cy="3168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190163720"/>
              </p:ext>
            </p:extLst>
          </p:nvPr>
        </p:nvGraphicFramePr>
        <p:xfrm>
          <a:off x="128780" y="1268760"/>
          <a:ext cx="8984930" cy="58052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33551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12262427"/>
              </p:ext>
            </p:extLst>
          </p:nvPr>
        </p:nvGraphicFramePr>
        <p:xfrm>
          <a:off x="827584" y="1124744"/>
          <a:ext cx="7992888"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2123728" y="548680"/>
            <a:ext cx="5472608" cy="58477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SUMARIO:</a:t>
            </a:r>
            <a:endParaRPr lang="es-EC"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118369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336851397"/>
              </p:ext>
            </p:extLst>
          </p:nvPr>
        </p:nvGraphicFramePr>
        <p:xfrm>
          <a:off x="1763688" y="332656"/>
          <a:ext cx="6096000" cy="1872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Diagrama"/>
          <p:cNvGraphicFramePr/>
          <p:nvPr>
            <p:extLst>
              <p:ext uri="{D42A27DB-BD31-4B8C-83A1-F6EECF244321}">
                <p14:modId xmlns:p14="http://schemas.microsoft.com/office/powerpoint/2010/main" val="2522723161"/>
              </p:ext>
            </p:extLst>
          </p:nvPr>
        </p:nvGraphicFramePr>
        <p:xfrm>
          <a:off x="179512" y="7101408"/>
          <a:ext cx="8640960" cy="2952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9 Grupo"/>
          <p:cNvGrpSpPr/>
          <p:nvPr/>
        </p:nvGrpSpPr>
        <p:grpSpPr>
          <a:xfrm>
            <a:off x="35496" y="1844824"/>
            <a:ext cx="1404999" cy="2952328"/>
            <a:chOff x="105" y="0"/>
            <a:chExt cx="1404999" cy="2952328"/>
          </a:xfrm>
        </p:grpSpPr>
        <p:sp>
          <p:nvSpPr>
            <p:cNvPr id="12" name="11 Rectángulo redondeado"/>
            <p:cNvSpPr/>
            <p:nvPr/>
          </p:nvSpPr>
          <p:spPr>
            <a:xfrm>
              <a:off x="105" y="0"/>
              <a:ext cx="1404999" cy="2952328"/>
            </a:xfrm>
            <a:prstGeom prst="roundRect">
              <a:avLst>
                <a:gd name="adj" fmla="val 10000"/>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3" name="12 Rectángulo"/>
            <p:cNvSpPr/>
            <p:nvPr/>
          </p:nvSpPr>
          <p:spPr>
            <a:xfrm>
              <a:off x="105"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t>Trabajo mancomunado </a:t>
              </a:r>
              <a:endParaRPr lang="es-MX" sz="1200" kern="1200" dirty="0"/>
            </a:p>
          </p:txBody>
        </p:sp>
      </p:grpSp>
      <p:sp>
        <p:nvSpPr>
          <p:cNvPr id="11" name="10 Elipse"/>
          <p:cNvSpPr/>
          <p:nvPr/>
        </p:nvSpPr>
        <p:spPr>
          <a:xfrm>
            <a:off x="246433" y="2021963"/>
            <a:ext cx="983125" cy="983125"/>
          </a:xfrm>
          <a:prstGeom prst="ellipse">
            <a:avLst/>
          </a:prstGeom>
          <a:blipFill rotWithShape="1">
            <a:blip r:embed="rId13"/>
            <a:stretch>
              <a:fillRect/>
            </a:stretch>
          </a:blipFill>
        </p:spPr>
        <p:style>
          <a:lnRef idx="0">
            <a:schemeClr val="lt1">
              <a:hueOff val="0"/>
              <a:satOff val="0"/>
              <a:lumOff val="0"/>
              <a:alphaOff val="0"/>
            </a:schemeClr>
          </a:lnRef>
          <a:fillRef idx="1">
            <a:scrgbClr r="0" g="0" b="0"/>
          </a:fillRef>
          <a:effectRef idx="3">
            <a:schemeClr val="accent3">
              <a:tint val="50000"/>
              <a:hueOff val="0"/>
              <a:satOff val="0"/>
              <a:lumOff val="0"/>
              <a:alphaOff val="0"/>
            </a:schemeClr>
          </a:effectRef>
          <a:fontRef idx="minor">
            <a:schemeClr val="lt1">
              <a:hueOff val="0"/>
              <a:satOff val="0"/>
              <a:lumOff val="0"/>
              <a:alphaOff val="0"/>
            </a:schemeClr>
          </a:fontRef>
        </p:style>
      </p:sp>
      <p:grpSp>
        <p:nvGrpSpPr>
          <p:cNvPr id="14" name="13 Grupo"/>
          <p:cNvGrpSpPr/>
          <p:nvPr/>
        </p:nvGrpSpPr>
        <p:grpSpPr>
          <a:xfrm>
            <a:off x="1547664" y="2276872"/>
            <a:ext cx="1404999" cy="2952328"/>
            <a:chOff x="1447255" y="0"/>
            <a:chExt cx="1404999" cy="2952328"/>
          </a:xfrm>
        </p:grpSpPr>
        <p:sp>
          <p:nvSpPr>
            <p:cNvPr id="16" name="15 Rectángulo redondeado"/>
            <p:cNvSpPr/>
            <p:nvPr/>
          </p:nvSpPr>
          <p:spPr>
            <a:xfrm>
              <a:off x="1447255" y="0"/>
              <a:ext cx="1404999" cy="2952328"/>
            </a:xfrm>
            <a:prstGeom prst="roundRect">
              <a:avLst>
                <a:gd name="adj" fmla="val 10000"/>
              </a:avLst>
            </a:prstGeom>
          </p:spPr>
          <p:style>
            <a:lnRef idx="0">
              <a:schemeClr val="lt1">
                <a:hueOff val="0"/>
                <a:satOff val="0"/>
                <a:lumOff val="0"/>
                <a:alphaOff val="0"/>
              </a:schemeClr>
            </a:lnRef>
            <a:fillRef idx="3">
              <a:schemeClr val="accent3">
                <a:hueOff val="2324921"/>
                <a:satOff val="-7429"/>
                <a:lumOff val="-1882"/>
                <a:alphaOff val="0"/>
              </a:schemeClr>
            </a:fillRef>
            <a:effectRef idx="3">
              <a:schemeClr val="accent3">
                <a:hueOff val="2324921"/>
                <a:satOff val="-7429"/>
                <a:lumOff val="-1882"/>
                <a:alphaOff val="0"/>
              </a:schemeClr>
            </a:effectRef>
            <a:fontRef idx="minor">
              <a:schemeClr val="lt1"/>
            </a:fontRef>
          </p:style>
        </p:sp>
        <p:sp>
          <p:nvSpPr>
            <p:cNvPr id="17" name="16 Rectángulo"/>
            <p:cNvSpPr/>
            <p:nvPr/>
          </p:nvSpPr>
          <p:spPr>
            <a:xfrm>
              <a:off x="1447255"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t>Participación corporativa</a:t>
              </a:r>
              <a:endParaRPr lang="es-MX" sz="1200" kern="1200" dirty="0"/>
            </a:p>
          </p:txBody>
        </p:sp>
      </p:grpSp>
      <p:sp>
        <p:nvSpPr>
          <p:cNvPr id="15" name="14 Elipse"/>
          <p:cNvSpPr/>
          <p:nvPr/>
        </p:nvSpPr>
        <p:spPr>
          <a:xfrm>
            <a:off x="1758601" y="2454011"/>
            <a:ext cx="983125" cy="983125"/>
          </a:xfrm>
          <a:prstGeom prst="ellipse">
            <a:avLst/>
          </a:prstGeom>
          <a:blipFill rotWithShape="1">
            <a:blip r:embed="rId14"/>
            <a:stretch>
              <a:fillRect/>
            </a:stretch>
          </a:blipFill>
        </p:spPr>
        <p:style>
          <a:lnRef idx="0">
            <a:schemeClr val="lt1">
              <a:hueOff val="0"/>
              <a:satOff val="0"/>
              <a:lumOff val="0"/>
              <a:alphaOff val="0"/>
            </a:schemeClr>
          </a:lnRef>
          <a:fillRef idx="1">
            <a:scrgbClr r="0" g="0" b="0"/>
          </a:fillRef>
          <a:effectRef idx="3">
            <a:schemeClr val="accent3">
              <a:tint val="50000"/>
              <a:hueOff val="2545996"/>
              <a:satOff val="-10631"/>
              <a:lumOff val="-1151"/>
              <a:alphaOff val="0"/>
            </a:schemeClr>
          </a:effectRef>
          <a:fontRef idx="minor">
            <a:schemeClr val="lt1">
              <a:hueOff val="0"/>
              <a:satOff val="0"/>
              <a:lumOff val="0"/>
              <a:alphaOff val="0"/>
            </a:schemeClr>
          </a:fontRef>
        </p:style>
      </p:sp>
      <p:grpSp>
        <p:nvGrpSpPr>
          <p:cNvPr id="18" name="17 Grupo"/>
          <p:cNvGrpSpPr/>
          <p:nvPr/>
        </p:nvGrpSpPr>
        <p:grpSpPr>
          <a:xfrm>
            <a:off x="3059832" y="2564904"/>
            <a:ext cx="1404999" cy="2952328"/>
            <a:chOff x="2894405" y="0"/>
            <a:chExt cx="1404999" cy="2952328"/>
          </a:xfrm>
        </p:grpSpPr>
        <p:sp>
          <p:nvSpPr>
            <p:cNvPr id="20" name="19 Rectángulo redondeado"/>
            <p:cNvSpPr/>
            <p:nvPr/>
          </p:nvSpPr>
          <p:spPr>
            <a:xfrm>
              <a:off x="2894405" y="0"/>
              <a:ext cx="1404999" cy="2952328"/>
            </a:xfrm>
            <a:prstGeom prst="roundRect">
              <a:avLst>
                <a:gd name="adj" fmla="val 10000"/>
              </a:avLst>
            </a:prstGeom>
          </p:spPr>
          <p:style>
            <a:lnRef idx="0">
              <a:schemeClr val="lt1">
                <a:hueOff val="0"/>
                <a:satOff val="0"/>
                <a:lumOff val="0"/>
                <a:alphaOff val="0"/>
              </a:schemeClr>
            </a:lnRef>
            <a:fillRef idx="3">
              <a:schemeClr val="accent3">
                <a:hueOff val="4649843"/>
                <a:satOff val="-14858"/>
                <a:lumOff val="-3765"/>
                <a:alphaOff val="0"/>
              </a:schemeClr>
            </a:fillRef>
            <a:effectRef idx="3">
              <a:schemeClr val="accent3">
                <a:hueOff val="4649843"/>
                <a:satOff val="-14858"/>
                <a:lumOff val="-3765"/>
                <a:alphaOff val="0"/>
              </a:schemeClr>
            </a:effectRef>
            <a:fontRef idx="minor">
              <a:schemeClr val="lt1"/>
            </a:fontRef>
          </p:style>
        </p:sp>
        <p:sp>
          <p:nvSpPr>
            <p:cNvPr id="21" name="20 Rectángulo"/>
            <p:cNvSpPr/>
            <p:nvPr/>
          </p:nvSpPr>
          <p:spPr>
            <a:xfrm>
              <a:off x="2894405"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kern="1200" dirty="0" smtClean="0"/>
                <a:t>Participación cooperativa </a:t>
              </a:r>
              <a:endParaRPr lang="es-MX" sz="1200" kern="1200" dirty="0"/>
            </a:p>
          </p:txBody>
        </p:sp>
      </p:grpSp>
      <p:sp>
        <p:nvSpPr>
          <p:cNvPr id="19" name="18 Elipse"/>
          <p:cNvSpPr/>
          <p:nvPr/>
        </p:nvSpPr>
        <p:spPr>
          <a:xfrm>
            <a:off x="3270769" y="2742043"/>
            <a:ext cx="983125" cy="983125"/>
          </a:xfrm>
          <a:prstGeom prst="ellipse">
            <a:avLst/>
          </a:prstGeom>
          <a:blipFill rotWithShape="1">
            <a:blip r:embed="rId15"/>
            <a:stretch>
              <a:fillRect/>
            </a:stretch>
          </a:blipFill>
        </p:spPr>
        <p:style>
          <a:lnRef idx="0">
            <a:schemeClr val="lt1">
              <a:hueOff val="0"/>
              <a:satOff val="0"/>
              <a:lumOff val="0"/>
              <a:alphaOff val="0"/>
            </a:schemeClr>
          </a:lnRef>
          <a:fillRef idx="1">
            <a:scrgbClr r="0" g="0" b="0"/>
          </a:fillRef>
          <a:effectRef idx="3">
            <a:schemeClr val="accent3">
              <a:tint val="50000"/>
              <a:hueOff val="5091992"/>
              <a:satOff val="-21263"/>
              <a:lumOff val="-2301"/>
              <a:alphaOff val="0"/>
            </a:schemeClr>
          </a:effectRef>
          <a:fontRef idx="minor">
            <a:schemeClr val="lt1">
              <a:hueOff val="0"/>
              <a:satOff val="0"/>
              <a:lumOff val="0"/>
              <a:alphaOff val="0"/>
            </a:schemeClr>
          </a:fontRef>
        </p:style>
      </p:sp>
      <p:grpSp>
        <p:nvGrpSpPr>
          <p:cNvPr id="22" name="21 Grupo"/>
          <p:cNvGrpSpPr/>
          <p:nvPr/>
        </p:nvGrpSpPr>
        <p:grpSpPr>
          <a:xfrm>
            <a:off x="4572000" y="2924944"/>
            <a:ext cx="1404999" cy="2952328"/>
            <a:chOff x="4320480" y="0"/>
            <a:chExt cx="1404999" cy="2952328"/>
          </a:xfrm>
        </p:grpSpPr>
        <p:sp>
          <p:nvSpPr>
            <p:cNvPr id="24" name="23 Rectángulo redondeado"/>
            <p:cNvSpPr/>
            <p:nvPr/>
          </p:nvSpPr>
          <p:spPr>
            <a:xfrm>
              <a:off x="4320480" y="0"/>
              <a:ext cx="1404999" cy="2952328"/>
            </a:xfrm>
            <a:prstGeom prst="roundRect">
              <a:avLst>
                <a:gd name="adj" fmla="val 10000"/>
              </a:avLst>
            </a:prstGeom>
          </p:spPr>
          <p:style>
            <a:lnRef idx="0">
              <a:schemeClr val="lt1">
                <a:hueOff val="0"/>
                <a:satOff val="0"/>
                <a:lumOff val="0"/>
                <a:alphaOff val="0"/>
              </a:schemeClr>
            </a:lnRef>
            <a:fillRef idx="3">
              <a:schemeClr val="accent3">
                <a:hueOff val="6974765"/>
                <a:satOff val="-22287"/>
                <a:lumOff val="-5647"/>
                <a:alphaOff val="0"/>
              </a:schemeClr>
            </a:fillRef>
            <a:effectRef idx="3">
              <a:schemeClr val="accent3">
                <a:hueOff val="6974765"/>
                <a:satOff val="-22287"/>
                <a:lumOff val="-5647"/>
                <a:alphaOff val="0"/>
              </a:schemeClr>
            </a:effectRef>
            <a:fontRef idx="minor">
              <a:schemeClr val="lt1"/>
            </a:fontRef>
          </p:style>
        </p:sp>
        <p:sp>
          <p:nvSpPr>
            <p:cNvPr id="25" name="24 Rectángulo"/>
            <p:cNvSpPr/>
            <p:nvPr/>
          </p:nvSpPr>
          <p:spPr>
            <a:xfrm>
              <a:off x="4320480"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S" sz="1200" u="none" kern="1200" dirty="0" smtClean="0"/>
                <a:t>Responsabilidad </a:t>
              </a:r>
              <a:r>
                <a:rPr lang="es-ES" sz="1200" kern="1200" dirty="0" smtClean="0"/>
                <a:t>colectiva </a:t>
              </a:r>
              <a:endParaRPr lang="es-MX" sz="1200" kern="1200" dirty="0"/>
            </a:p>
          </p:txBody>
        </p:sp>
      </p:grpSp>
      <p:sp>
        <p:nvSpPr>
          <p:cNvPr id="23" name="22 Elipse"/>
          <p:cNvSpPr/>
          <p:nvPr/>
        </p:nvSpPr>
        <p:spPr>
          <a:xfrm>
            <a:off x="4804012" y="3102083"/>
            <a:ext cx="983125" cy="983125"/>
          </a:xfrm>
          <a:prstGeom prst="ellipse">
            <a:avLst/>
          </a:prstGeom>
          <a:blipFill rotWithShape="1">
            <a:blip r:embed="rId16"/>
            <a:stretch>
              <a:fillRect/>
            </a:stretch>
          </a:blipFill>
        </p:spPr>
        <p:style>
          <a:lnRef idx="0">
            <a:schemeClr val="lt1">
              <a:hueOff val="0"/>
              <a:satOff val="0"/>
              <a:lumOff val="0"/>
              <a:alphaOff val="0"/>
            </a:schemeClr>
          </a:lnRef>
          <a:fillRef idx="1">
            <a:scrgbClr r="0" g="0" b="0"/>
          </a:fillRef>
          <a:effectRef idx="3">
            <a:schemeClr val="accent3">
              <a:tint val="50000"/>
              <a:hueOff val="7637989"/>
              <a:satOff val="-31894"/>
              <a:lumOff val="-3452"/>
              <a:alphaOff val="0"/>
            </a:schemeClr>
          </a:effectRef>
          <a:fontRef idx="minor">
            <a:schemeClr val="lt1">
              <a:hueOff val="0"/>
              <a:satOff val="0"/>
              <a:lumOff val="0"/>
              <a:alphaOff val="0"/>
            </a:schemeClr>
          </a:fontRef>
        </p:style>
      </p:sp>
      <p:grpSp>
        <p:nvGrpSpPr>
          <p:cNvPr id="26" name="25 Grupo"/>
          <p:cNvGrpSpPr/>
          <p:nvPr/>
        </p:nvGrpSpPr>
        <p:grpSpPr>
          <a:xfrm>
            <a:off x="6119329" y="2636912"/>
            <a:ext cx="1404999" cy="2952328"/>
            <a:chOff x="5788704" y="0"/>
            <a:chExt cx="1404999" cy="2952328"/>
          </a:xfrm>
        </p:grpSpPr>
        <p:sp>
          <p:nvSpPr>
            <p:cNvPr id="28" name="27 Rectángulo redondeado"/>
            <p:cNvSpPr/>
            <p:nvPr/>
          </p:nvSpPr>
          <p:spPr>
            <a:xfrm>
              <a:off x="5788704" y="0"/>
              <a:ext cx="1404999" cy="2952328"/>
            </a:xfrm>
            <a:prstGeom prst="roundRect">
              <a:avLst>
                <a:gd name="adj" fmla="val 10000"/>
              </a:avLst>
            </a:prstGeom>
          </p:spPr>
          <p:style>
            <a:lnRef idx="0">
              <a:schemeClr val="lt1">
                <a:hueOff val="0"/>
                <a:satOff val="0"/>
                <a:lumOff val="0"/>
                <a:alphaOff val="0"/>
              </a:schemeClr>
            </a:lnRef>
            <a:fillRef idx="3">
              <a:schemeClr val="accent3">
                <a:hueOff val="9299686"/>
                <a:satOff val="-29716"/>
                <a:lumOff val="-7530"/>
                <a:alphaOff val="0"/>
              </a:schemeClr>
            </a:fillRef>
            <a:effectRef idx="3">
              <a:schemeClr val="accent3">
                <a:hueOff val="9299686"/>
                <a:satOff val="-29716"/>
                <a:lumOff val="-7530"/>
                <a:alphaOff val="0"/>
              </a:schemeClr>
            </a:effectRef>
            <a:fontRef idx="minor">
              <a:schemeClr val="lt1"/>
            </a:fontRef>
          </p:style>
        </p:sp>
        <p:sp>
          <p:nvSpPr>
            <p:cNvPr id="29" name="28 Rectángulo"/>
            <p:cNvSpPr/>
            <p:nvPr/>
          </p:nvSpPr>
          <p:spPr>
            <a:xfrm>
              <a:off x="5788704"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MX" sz="1200" kern="1200" dirty="0" smtClean="0"/>
                <a:t>Ayuda mutua</a:t>
              </a:r>
              <a:endParaRPr lang="es-MX" sz="1200" kern="1200" dirty="0"/>
            </a:p>
          </p:txBody>
        </p:sp>
      </p:grpSp>
      <p:sp>
        <p:nvSpPr>
          <p:cNvPr id="27" name="26 Elipse"/>
          <p:cNvSpPr/>
          <p:nvPr/>
        </p:nvSpPr>
        <p:spPr>
          <a:xfrm>
            <a:off x="6330267" y="2814051"/>
            <a:ext cx="983125" cy="983125"/>
          </a:xfrm>
          <a:prstGeom prst="ellipse">
            <a:avLst/>
          </a:prstGeom>
          <a:blipFill rotWithShape="1">
            <a:blip r:embed="rId17"/>
            <a:stretch>
              <a:fillRect/>
            </a:stretch>
          </a:blipFill>
        </p:spPr>
        <p:style>
          <a:lnRef idx="0">
            <a:schemeClr val="lt1">
              <a:hueOff val="0"/>
              <a:satOff val="0"/>
              <a:lumOff val="0"/>
              <a:alphaOff val="0"/>
            </a:schemeClr>
          </a:lnRef>
          <a:fillRef idx="1">
            <a:scrgbClr r="0" g="0" b="0"/>
          </a:fillRef>
          <a:effectRef idx="3">
            <a:schemeClr val="accent3">
              <a:tint val="50000"/>
              <a:hueOff val="10183985"/>
              <a:satOff val="-42526"/>
              <a:lumOff val="-4602"/>
              <a:alphaOff val="0"/>
            </a:schemeClr>
          </a:effectRef>
          <a:fontRef idx="minor">
            <a:schemeClr val="lt1">
              <a:hueOff val="0"/>
              <a:satOff val="0"/>
              <a:lumOff val="0"/>
              <a:alphaOff val="0"/>
            </a:schemeClr>
          </a:fontRef>
        </p:style>
      </p:sp>
      <p:grpSp>
        <p:nvGrpSpPr>
          <p:cNvPr id="30" name="29 Grupo"/>
          <p:cNvGrpSpPr/>
          <p:nvPr/>
        </p:nvGrpSpPr>
        <p:grpSpPr>
          <a:xfrm>
            <a:off x="7668344" y="2204864"/>
            <a:ext cx="1404999" cy="2952328"/>
            <a:chOff x="7235960" y="0"/>
            <a:chExt cx="1404999" cy="2952328"/>
          </a:xfrm>
        </p:grpSpPr>
        <p:sp>
          <p:nvSpPr>
            <p:cNvPr id="32" name="31 Rectángulo redondeado"/>
            <p:cNvSpPr/>
            <p:nvPr/>
          </p:nvSpPr>
          <p:spPr>
            <a:xfrm>
              <a:off x="7235960" y="0"/>
              <a:ext cx="1404999" cy="2952328"/>
            </a:xfrm>
            <a:prstGeom prst="roundRect">
              <a:avLst>
                <a:gd name="adj" fmla="val 10000"/>
              </a:avLst>
            </a:prstGeom>
          </p:spPr>
          <p:style>
            <a:lnRef idx="0">
              <a:schemeClr val="lt1">
                <a:hueOff val="0"/>
                <a:satOff val="0"/>
                <a:lumOff val="0"/>
                <a:alphaOff val="0"/>
              </a:schemeClr>
            </a:lnRef>
            <a:fillRef idx="3">
              <a:schemeClr val="accent3">
                <a:hueOff val="11624607"/>
                <a:satOff val="-37145"/>
                <a:lumOff val="-9412"/>
                <a:alphaOff val="0"/>
              </a:schemeClr>
            </a:fillRef>
            <a:effectRef idx="3">
              <a:schemeClr val="accent3">
                <a:hueOff val="11624607"/>
                <a:satOff val="-37145"/>
                <a:lumOff val="-9412"/>
                <a:alphaOff val="0"/>
              </a:schemeClr>
            </a:effectRef>
            <a:fontRef idx="minor">
              <a:schemeClr val="lt1"/>
            </a:fontRef>
          </p:style>
        </p:sp>
        <p:sp>
          <p:nvSpPr>
            <p:cNvPr id="33" name="32 Rectángulo"/>
            <p:cNvSpPr/>
            <p:nvPr/>
          </p:nvSpPr>
          <p:spPr>
            <a:xfrm>
              <a:off x="7235960" y="1180931"/>
              <a:ext cx="1404999" cy="1180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MX" sz="1200" kern="1200" dirty="0" smtClean="0"/>
                <a:t>Toma de decisiones grupales</a:t>
              </a:r>
              <a:endParaRPr lang="es-MX" sz="1200" kern="1200" dirty="0"/>
            </a:p>
          </p:txBody>
        </p:sp>
      </p:grpSp>
      <p:sp>
        <p:nvSpPr>
          <p:cNvPr id="31" name="30 Elipse"/>
          <p:cNvSpPr/>
          <p:nvPr/>
        </p:nvSpPr>
        <p:spPr>
          <a:xfrm>
            <a:off x="7879175" y="2382003"/>
            <a:ext cx="983125" cy="983125"/>
          </a:xfrm>
          <a:prstGeom prst="ellipse">
            <a:avLst/>
          </a:prstGeom>
          <a:blipFill rotWithShape="1">
            <a:blip r:embed="rId18"/>
            <a:stretch>
              <a:fillRect/>
            </a:stretch>
          </a:blipFill>
        </p:spPr>
        <p:style>
          <a:lnRef idx="0">
            <a:schemeClr val="lt1">
              <a:hueOff val="0"/>
              <a:satOff val="0"/>
              <a:lumOff val="0"/>
              <a:alphaOff val="0"/>
            </a:schemeClr>
          </a:lnRef>
          <a:fillRef idx="1">
            <a:scrgbClr r="0" g="0" b="0"/>
          </a:fillRef>
          <a:effectRef idx="3">
            <a:schemeClr val="accent3">
              <a:tint val="50000"/>
              <a:hueOff val="12729981"/>
              <a:satOff val="-53157"/>
              <a:lumOff val="-5753"/>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299398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4" grpI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186989362"/>
              </p:ext>
            </p:extLst>
          </p:nvPr>
        </p:nvGraphicFramePr>
        <p:xfrm>
          <a:off x="28550" y="70294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1547664" y="476672"/>
            <a:ext cx="6215163" cy="58477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es-ES" sz="3200" b="1" dirty="0" smtClean="0">
                <a:ln w="50800"/>
                <a:solidFill>
                  <a:schemeClr val="bg1">
                    <a:shade val="50000"/>
                  </a:schemeClr>
                </a:solidFill>
                <a:effectLst>
                  <a:glow rad="228600">
                    <a:schemeClr val="accent2">
                      <a:satMod val="175000"/>
                      <a:alpha val="40000"/>
                    </a:schemeClr>
                  </a:glow>
                </a:effectLst>
              </a:rPr>
              <a:t>TÉCNICAS Y PROCEDIMIENTOS</a:t>
            </a:r>
            <a:endParaRPr lang="es-MX" sz="3200" b="1" dirty="0">
              <a:ln w="50800"/>
              <a:solidFill>
                <a:schemeClr val="bg1">
                  <a:shade val="50000"/>
                </a:schemeClr>
              </a:solidFill>
              <a:effectLst>
                <a:glow rad="228600">
                  <a:schemeClr val="accent2">
                    <a:satMod val="175000"/>
                    <a:alpha val="40000"/>
                  </a:schemeClr>
                </a:glow>
              </a:effectLst>
            </a:endParaRPr>
          </a:p>
        </p:txBody>
      </p:sp>
      <p:grpSp>
        <p:nvGrpSpPr>
          <p:cNvPr id="28" name="27 Grupo"/>
          <p:cNvGrpSpPr/>
          <p:nvPr/>
        </p:nvGrpSpPr>
        <p:grpSpPr>
          <a:xfrm>
            <a:off x="0" y="1614150"/>
            <a:ext cx="1785937" cy="3454266"/>
            <a:chOff x="0" y="0"/>
            <a:chExt cx="1785937" cy="4064000"/>
          </a:xfrm>
          <a:scene3d>
            <a:camera prst="orthographicFront">
              <a:rot lat="0" lon="0" rev="0"/>
            </a:camera>
            <a:lightRig rig="contrasting" dir="t">
              <a:rot lat="0" lon="0" rev="1200000"/>
            </a:lightRig>
          </a:scene3d>
        </p:grpSpPr>
        <p:sp>
          <p:nvSpPr>
            <p:cNvPr id="30" name="29 Rectángulo redondeado"/>
            <p:cNvSpPr/>
            <p:nvPr/>
          </p:nvSpPr>
          <p:spPr>
            <a:xfrm>
              <a:off x="0" y="0"/>
              <a:ext cx="1785937" cy="406400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1" name="30 Rectángulo"/>
            <p:cNvSpPr/>
            <p:nvPr/>
          </p:nvSpPr>
          <p:spPr>
            <a:xfrm>
              <a:off x="0" y="1625600"/>
              <a:ext cx="1785937" cy="1625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MX" sz="1400" b="1" kern="1200"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Diálogo</a:t>
              </a:r>
              <a:endParaRPr lang="es-MX" sz="1400" b="1" kern="1200"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9" name="28 Elipse"/>
          <p:cNvSpPr/>
          <p:nvPr/>
        </p:nvSpPr>
        <p:spPr>
          <a:xfrm>
            <a:off x="216312" y="1857990"/>
            <a:ext cx="1353312" cy="1353312"/>
          </a:xfrm>
          <a:prstGeom prst="ellipse">
            <a:avLst/>
          </a:prstGeom>
          <a:blipFill rotWithShape="1">
            <a:blip r:embed="rId8"/>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grpSp>
        <p:nvGrpSpPr>
          <p:cNvPr id="32" name="31 Grupo"/>
          <p:cNvGrpSpPr/>
          <p:nvPr/>
        </p:nvGrpSpPr>
        <p:grpSpPr>
          <a:xfrm>
            <a:off x="1785937" y="1614150"/>
            <a:ext cx="1849959" cy="3454266"/>
            <a:chOff x="1839515" y="0"/>
            <a:chExt cx="1849959" cy="4064000"/>
          </a:xfrm>
          <a:scene3d>
            <a:camera prst="orthographicFront">
              <a:rot lat="0" lon="0" rev="0"/>
            </a:camera>
            <a:lightRig rig="contrasting" dir="t">
              <a:rot lat="0" lon="0" rev="1200000"/>
            </a:lightRig>
          </a:scene3d>
        </p:grpSpPr>
        <p:sp>
          <p:nvSpPr>
            <p:cNvPr id="34" name="33 Rectángulo redondeado"/>
            <p:cNvSpPr/>
            <p:nvPr/>
          </p:nvSpPr>
          <p:spPr>
            <a:xfrm>
              <a:off x="1903537" y="0"/>
              <a:ext cx="1785937" cy="406400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3">
                <a:hueOff val="2906152"/>
                <a:satOff val="-9286"/>
                <a:lumOff val="-2353"/>
                <a:alphaOff val="0"/>
              </a:schemeClr>
            </a:fillRef>
            <a:effectRef idx="2">
              <a:schemeClr val="accent3">
                <a:hueOff val="2906152"/>
                <a:satOff val="-9286"/>
                <a:lumOff val="-2353"/>
                <a:alphaOff val="0"/>
              </a:schemeClr>
            </a:effectRef>
            <a:fontRef idx="minor">
              <a:schemeClr val="lt1"/>
            </a:fontRef>
          </p:style>
        </p:sp>
        <p:sp>
          <p:nvSpPr>
            <p:cNvPr id="35" name="34 Rectángulo"/>
            <p:cNvSpPr/>
            <p:nvPr/>
          </p:nvSpPr>
          <p:spPr>
            <a:xfrm>
              <a:off x="1839515" y="1625600"/>
              <a:ext cx="1785937" cy="1625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MX" sz="1400" b="1" kern="1200"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Dinámica grupal</a:t>
              </a:r>
              <a:endParaRPr lang="es-MX" sz="1400" b="1" kern="1200"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33" name="32 Elipse"/>
          <p:cNvSpPr/>
          <p:nvPr/>
        </p:nvSpPr>
        <p:spPr>
          <a:xfrm>
            <a:off x="2002250" y="1857990"/>
            <a:ext cx="1353312" cy="1353312"/>
          </a:xfrm>
          <a:prstGeom prst="ellipse">
            <a:avLst/>
          </a:prstGeom>
          <a:blipFill rotWithShape="1">
            <a:blip r:embed="rId9"/>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3182495"/>
              <a:satOff val="-13289"/>
              <a:lumOff val="-1438"/>
              <a:alphaOff val="0"/>
            </a:schemeClr>
          </a:effectRef>
          <a:fontRef idx="minor">
            <a:schemeClr val="lt1">
              <a:hueOff val="0"/>
              <a:satOff val="0"/>
              <a:lumOff val="0"/>
              <a:alphaOff val="0"/>
            </a:schemeClr>
          </a:fontRef>
        </p:style>
      </p:sp>
      <p:grpSp>
        <p:nvGrpSpPr>
          <p:cNvPr id="36" name="35 Grupo"/>
          <p:cNvGrpSpPr/>
          <p:nvPr/>
        </p:nvGrpSpPr>
        <p:grpSpPr>
          <a:xfrm>
            <a:off x="3635896" y="1628800"/>
            <a:ext cx="1785937" cy="3439616"/>
            <a:chOff x="3679031" y="0"/>
            <a:chExt cx="1785937" cy="4064000"/>
          </a:xfrm>
          <a:scene3d>
            <a:camera prst="orthographicFront">
              <a:rot lat="0" lon="0" rev="0"/>
            </a:camera>
            <a:lightRig rig="contrasting" dir="t">
              <a:rot lat="0" lon="0" rev="1200000"/>
            </a:lightRig>
          </a:scene3d>
        </p:grpSpPr>
        <p:sp>
          <p:nvSpPr>
            <p:cNvPr id="38" name="37 Rectángulo redondeado"/>
            <p:cNvSpPr/>
            <p:nvPr/>
          </p:nvSpPr>
          <p:spPr>
            <a:xfrm>
              <a:off x="3679031" y="0"/>
              <a:ext cx="1785937" cy="406400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3">
                <a:hueOff val="5812304"/>
                <a:satOff val="-18573"/>
                <a:lumOff val="-4706"/>
                <a:alphaOff val="0"/>
              </a:schemeClr>
            </a:fillRef>
            <a:effectRef idx="2">
              <a:schemeClr val="accent3">
                <a:hueOff val="5812304"/>
                <a:satOff val="-18573"/>
                <a:lumOff val="-4706"/>
                <a:alphaOff val="0"/>
              </a:schemeClr>
            </a:effectRef>
            <a:fontRef idx="minor">
              <a:schemeClr val="lt1"/>
            </a:fontRef>
          </p:style>
        </p:sp>
        <p:sp>
          <p:nvSpPr>
            <p:cNvPr id="39" name="38 Rectángulo"/>
            <p:cNvSpPr/>
            <p:nvPr/>
          </p:nvSpPr>
          <p:spPr>
            <a:xfrm>
              <a:off x="3679031" y="1625600"/>
              <a:ext cx="1785937" cy="1625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MX" sz="1400" b="1" kern="1200"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dramatización</a:t>
              </a:r>
              <a:endParaRPr lang="es-MX" sz="1400" b="1" kern="1200"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37" name="36 Elipse"/>
          <p:cNvSpPr/>
          <p:nvPr/>
        </p:nvSpPr>
        <p:spPr>
          <a:xfrm>
            <a:off x="3852208" y="1872640"/>
            <a:ext cx="1353312" cy="1353312"/>
          </a:xfrm>
          <a:prstGeom prst="ellipse">
            <a:avLst/>
          </a:prstGeom>
          <a:blipFill rotWithShape="1">
            <a:blip r:embed="rId10"/>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6364991"/>
              <a:satOff val="-26579"/>
              <a:lumOff val="-2876"/>
              <a:alphaOff val="0"/>
            </a:schemeClr>
          </a:effectRef>
          <a:fontRef idx="minor">
            <a:schemeClr val="lt1">
              <a:hueOff val="0"/>
              <a:satOff val="0"/>
              <a:lumOff val="0"/>
              <a:alphaOff val="0"/>
            </a:schemeClr>
          </a:fontRef>
        </p:style>
      </p:sp>
      <p:grpSp>
        <p:nvGrpSpPr>
          <p:cNvPr id="40" name="39 Grupo"/>
          <p:cNvGrpSpPr/>
          <p:nvPr/>
        </p:nvGrpSpPr>
        <p:grpSpPr>
          <a:xfrm>
            <a:off x="5436096" y="1628800"/>
            <a:ext cx="1785937" cy="3439616"/>
            <a:chOff x="5518546" y="0"/>
            <a:chExt cx="1785937" cy="4064000"/>
          </a:xfrm>
          <a:scene3d>
            <a:camera prst="orthographicFront">
              <a:rot lat="0" lon="0" rev="0"/>
            </a:camera>
            <a:lightRig rig="contrasting" dir="t">
              <a:rot lat="0" lon="0" rev="1200000"/>
            </a:lightRig>
          </a:scene3d>
        </p:grpSpPr>
        <p:sp>
          <p:nvSpPr>
            <p:cNvPr id="42" name="41 Rectángulo redondeado"/>
            <p:cNvSpPr/>
            <p:nvPr/>
          </p:nvSpPr>
          <p:spPr>
            <a:xfrm>
              <a:off x="5518546" y="0"/>
              <a:ext cx="1785937" cy="406400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3">
                <a:hueOff val="8718455"/>
                <a:satOff val="-27859"/>
                <a:lumOff val="-7059"/>
                <a:alphaOff val="0"/>
              </a:schemeClr>
            </a:fillRef>
            <a:effectRef idx="2">
              <a:schemeClr val="accent3">
                <a:hueOff val="8718455"/>
                <a:satOff val="-27859"/>
                <a:lumOff val="-7059"/>
                <a:alphaOff val="0"/>
              </a:schemeClr>
            </a:effectRef>
            <a:fontRef idx="minor">
              <a:schemeClr val="lt1"/>
            </a:fontRef>
          </p:style>
        </p:sp>
        <p:sp>
          <p:nvSpPr>
            <p:cNvPr id="43" name="42 Rectángulo"/>
            <p:cNvSpPr/>
            <p:nvPr/>
          </p:nvSpPr>
          <p:spPr>
            <a:xfrm>
              <a:off x="5518546" y="1625600"/>
              <a:ext cx="1785937" cy="1625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MX" sz="1400" b="1" kern="1200"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Visitas, paseos y excursiones</a:t>
              </a:r>
              <a:endParaRPr lang="es-MX" sz="1400" b="1" kern="1200"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41" name="40 Elipse"/>
          <p:cNvSpPr/>
          <p:nvPr/>
        </p:nvSpPr>
        <p:spPr>
          <a:xfrm>
            <a:off x="5652409" y="1872640"/>
            <a:ext cx="1353312" cy="1353312"/>
          </a:xfrm>
          <a:prstGeom prst="ellipse">
            <a:avLst/>
          </a:prstGeom>
          <a:blipFill rotWithShape="1">
            <a:blip r:embed="rId11"/>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9547485"/>
              <a:satOff val="-39868"/>
              <a:lumOff val="-4315"/>
              <a:alphaOff val="0"/>
            </a:schemeClr>
          </a:effectRef>
          <a:fontRef idx="minor">
            <a:schemeClr val="lt1">
              <a:hueOff val="0"/>
              <a:satOff val="0"/>
              <a:lumOff val="0"/>
              <a:alphaOff val="0"/>
            </a:schemeClr>
          </a:fontRef>
        </p:style>
      </p:sp>
      <p:grpSp>
        <p:nvGrpSpPr>
          <p:cNvPr id="47" name="46 Grupo"/>
          <p:cNvGrpSpPr/>
          <p:nvPr/>
        </p:nvGrpSpPr>
        <p:grpSpPr>
          <a:xfrm>
            <a:off x="7322567" y="1628800"/>
            <a:ext cx="1785937" cy="3439616"/>
            <a:chOff x="7358062" y="0"/>
            <a:chExt cx="1785937" cy="4064000"/>
          </a:xfrm>
          <a:scene3d>
            <a:camera prst="orthographicFront">
              <a:rot lat="0" lon="0" rev="0"/>
            </a:camera>
            <a:lightRig rig="contrasting" dir="t">
              <a:rot lat="0" lon="0" rev="1200000"/>
            </a:lightRig>
          </a:scene3d>
        </p:grpSpPr>
        <p:sp>
          <p:nvSpPr>
            <p:cNvPr id="49" name="48 Rectángulo redondeado"/>
            <p:cNvSpPr/>
            <p:nvPr/>
          </p:nvSpPr>
          <p:spPr>
            <a:xfrm>
              <a:off x="7358062" y="0"/>
              <a:ext cx="1785937" cy="406400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3">
                <a:hueOff val="11624607"/>
                <a:satOff val="-37145"/>
                <a:lumOff val="-9412"/>
                <a:alphaOff val="0"/>
              </a:schemeClr>
            </a:fillRef>
            <a:effectRef idx="2">
              <a:schemeClr val="accent3">
                <a:hueOff val="11624607"/>
                <a:satOff val="-37145"/>
                <a:lumOff val="-9412"/>
                <a:alphaOff val="0"/>
              </a:schemeClr>
            </a:effectRef>
            <a:fontRef idx="minor">
              <a:schemeClr val="lt1"/>
            </a:fontRef>
          </p:style>
        </p:sp>
        <p:sp>
          <p:nvSpPr>
            <p:cNvPr id="50" name="49 Rectángulo"/>
            <p:cNvSpPr/>
            <p:nvPr/>
          </p:nvSpPr>
          <p:spPr>
            <a:xfrm>
              <a:off x="7358062" y="1625600"/>
              <a:ext cx="1785937" cy="1625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MX" sz="1400" b="1" kern="1200" cap="all" spc="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Entrevistas</a:t>
              </a:r>
              <a:endParaRPr lang="es-MX" sz="1400" b="1" kern="1200"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48" name="47 Elipse"/>
          <p:cNvSpPr/>
          <p:nvPr/>
        </p:nvSpPr>
        <p:spPr>
          <a:xfrm>
            <a:off x="7538880" y="1872640"/>
            <a:ext cx="1353312" cy="1353312"/>
          </a:xfrm>
          <a:prstGeom prst="ellipse">
            <a:avLst/>
          </a:prstGeom>
          <a:blipFill rotWithShape="1">
            <a:blip r:embed="rId12"/>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12729981"/>
              <a:satOff val="-53157"/>
              <a:lumOff val="-5753"/>
              <a:alphaOff val="0"/>
            </a:schemeClr>
          </a:effectRef>
          <a:fontRef idx="minor">
            <a:schemeClr val="lt1">
              <a:hueOff val="0"/>
              <a:satOff val="0"/>
              <a:lumOff val="0"/>
              <a:alphaOff val="0"/>
            </a:schemeClr>
          </a:fontRef>
        </p:style>
      </p:sp>
      <p:sp>
        <p:nvSpPr>
          <p:cNvPr id="2" name="1 Flecha izquierda y derecha"/>
          <p:cNvSpPr/>
          <p:nvPr/>
        </p:nvSpPr>
        <p:spPr>
          <a:xfrm>
            <a:off x="683568" y="4027588"/>
            <a:ext cx="7704855" cy="1082740"/>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effectLst>
                  <a:glow rad="228600">
                    <a:schemeClr val="accent1">
                      <a:satMod val="175000"/>
                      <a:alpha val="40000"/>
                    </a:schemeClr>
                  </a:glow>
                </a:effectLst>
              </a:rPr>
              <a:t>JUEGOS TÁCTICOS</a:t>
            </a:r>
            <a:endParaRPr lang="es-MX" b="1" dirty="0">
              <a:effectLst>
                <a:glow rad="228600">
                  <a:schemeClr val="accent1">
                    <a:satMod val="175000"/>
                    <a:alpha val="40000"/>
                  </a:schemeClr>
                </a:glow>
              </a:effectLst>
            </a:endParaRPr>
          </a:p>
        </p:txBody>
      </p:sp>
    </p:spTree>
    <p:extLst>
      <p:ext uri="{BB962C8B-B14F-4D97-AF65-F5344CB8AC3E}">
        <p14:creationId xmlns:p14="http://schemas.microsoft.com/office/powerpoint/2010/main" val="2954349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anim calcmode="lin" valueType="num">
                                      <p:cBhvr>
                                        <p:cTn id="56" dur="1000" fill="hold"/>
                                        <p:tgtEl>
                                          <p:spTgt spid="47"/>
                                        </p:tgtEl>
                                        <p:attrNameLst>
                                          <p:attrName>ppt_x</p:attrName>
                                        </p:attrNameLst>
                                      </p:cBhvr>
                                      <p:tavLst>
                                        <p:tav tm="0">
                                          <p:val>
                                            <p:strVal val="#ppt_x"/>
                                          </p:val>
                                        </p:tav>
                                        <p:tav tm="100000">
                                          <p:val>
                                            <p:strVal val="#ppt_x"/>
                                          </p:val>
                                        </p:tav>
                                      </p:tavLst>
                                    </p:anim>
                                    <p:anim calcmode="lin" valueType="num">
                                      <p:cBhvr>
                                        <p:cTn id="57" dur="1000" fill="hold"/>
                                        <p:tgtEl>
                                          <p:spTgt spid="4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1000"/>
                                        <p:tgtEl>
                                          <p:spTgt spid="48"/>
                                        </p:tgtEl>
                                      </p:cBhvr>
                                    </p:animEffect>
                                    <p:anim calcmode="lin" valueType="num">
                                      <p:cBhvr>
                                        <p:cTn id="61" dur="1000" fill="hold"/>
                                        <p:tgtEl>
                                          <p:spTgt spid="48"/>
                                        </p:tgtEl>
                                        <p:attrNameLst>
                                          <p:attrName>ppt_x</p:attrName>
                                        </p:attrNameLst>
                                      </p:cBhvr>
                                      <p:tavLst>
                                        <p:tav tm="0">
                                          <p:val>
                                            <p:strVal val="#ppt_x"/>
                                          </p:val>
                                        </p:tav>
                                        <p:tav tm="100000">
                                          <p:val>
                                            <p:strVal val="#ppt_x"/>
                                          </p:val>
                                        </p:tav>
                                      </p:tavLst>
                                    </p:anim>
                                    <p:anim calcmode="lin" valueType="num">
                                      <p:cBhvr>
                                        <p:cTn id="6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circle(in)">
                                      <p:cBhvr>
                                        <p:cTn id="6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ES"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FACTIBILIDAD DE LA PROPUESTA</a:t>
            </a:r>
            <a:endParaRPr lang="es-MX"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 name="2 Imagen"/>
          <p:cNvPicPr/>
          <p:nvPr/>
        </p:nvPicPr>
        <p:blipFill>
          <a:blip r:embed="rId3"/>
          <a:stretch>
            <a:fillRect/>
          </a:stretch>
        </p:blipFill>
        <p:spPr>
          <a:xfrm>
            <a:off x="251520" y="1663891"/>
            <a:ext cx="2921000" cy="2190750"/>
          </a:xfrm>
          <a:prstGeom prst="rect">
            <a:avLst/>
          </a:prstGeom>
          <a:ln>
            <a:noFill/>
          </a:ln>
          <a:effectLst>
            <a:softEdge rad="112500"/>
          </a:effectLst>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1680287"/>
            <a:ext cx="1656184" cy="2174354"/>
          </a:xfrm>
          <a:prstGeom prst="rect">
            <a:avLst/>
          </a:prstGeom>
          <a:ln>
            <a:noFill/>
          </a:ln>
          <a:effectLst>
            <a:softEdge rad="112500"/>
          </a:effectLst>
        </p:spPr>
      </p:pic>
      <p:pic>
        <p:nvPicPr>
          <p:cNvPr id="5" name="4 Imagen"/>
          <p:cNvPicPr/>
          <p:nvPr/>
        </p:nvPicPr>
        <p:blipFill>
          <a:blip r:embed="rId5">
            <a:extLst>
              <a:ext uri="{28A0092B-C50C-407E-A947-70E740481C1C}">
                <a14:useLocalDpi xmlns:a14="http://schemas.microsoft.com/office/drawing/2010/main" val="0"/>
              </a:ext>
            </a:extLst>
          </a:blip>
          <a:stretch>
            <a:fillRect/>
          </a:stretch>
        </p:blipFill>
        <p:spPr>
          <a:xfrm>
            <a:off x="5940152" y="1680288"/>
            <a:ext cx="2520280" cy="2174354"/>
          </a:xfrm>
          <a:prstGeom prst="rect">
            <a:avLst/>
          </a:prstGeom>
          <a:ln>
            <a:noFill/>
          </a:ln>
          <a:effectLst>
            <a:softEdge rad="112500"/>
          </a:effectLst>
        </p:spPr>
      </p:pic>
      <p:pic>
        <p:nvPicPr>
          <p:cNvPr id="6" name="5 Imagen"/>
          <p:cNvPicPr/>
          <p:nvPr/>
        </p:nvPicPr>
        <p:blipFill>
          <a:blip r:embed="rId6">
            <a:extLst>
              <a:ext uri="{28A0092B-C50C-407E-A947-70E740481C1C}">
                <a14:useLocalDpi xmlns:a14="http://schemas.microsoft.com/office/drawing/2010/main" val="0"/>
              </a:ext>
            </a:extLst>
          </a:blip>
          <a:stretch>
            <a:fillRect/>
          </a:stretch>
        </p:blipFill>
        <p:spPr>
          <a:xfrm>
            <a:off x="5940152" y="4229420"/>
            <a:ext cx="2727719" cy="1719860"/>
          </a:xfrm>
          <a:prstGeom prst="rect">
            <a:avLst/>
          </a:prstGeom>
          <a:ln>
            <a:noFill/>
          </a:ln>
          <a:effectLst>
            <a:softEdge rad="112500"/>
          </a:effectLst>
        </p:spPr>
      </p:pic>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896" y="4229421"/>
            <a:ext cx="1656184" cy="1656184"/>
          </a:xfrm>
          <a:prstGeom prst="rect">
            <a:avLst/>
          </a:prstGeom>
          <a:ln>
            <a:noFill/>
          </a:ln>
          <a:effectLst>
            <a:softEdge rad="112500"/>
          </a:effectLst>
        </p:spPr>
      </p:pic>
      <p:pic>
        <p:nvPicPr>
          <p:cNvPr id="8" name="7 Imagen"/>
          <p:cNvPicPr/>
          <p:nvPr/>
        </p:nvPicPr>
        <p:blipFill>
          <a:blip r:embed="rId8" cstate="print">
            <a:extLst>
              <a:ext uri="{28A0092B-C50C-407E-A947-70E740481C1C}">
                <a14:useLocalDpi xmlns:a14="http://schemas.microsoft.com/office/drawing/2010/main" val="0"/>
              </a:ext>
            </a:extLst>
          </a:blip>
          <a:stretch>
            <a:fillRect/>
          </a:stretch>
        </p:blipFill>
        <p:spPr>
          <a:xfrm>
            <a:off x="477999" y="4229420"/>
            <a:ext cx="2468042" cy="1656185"/>
          </a:xfrm>
          <a:prstGeom prst="rect">
            <a:avLst/>
          </a:prstGeom>
          <a:ln>
            <a:noFill/>
          </a:ln>
          <a:effectLst>
            <a:softEdge rad="112500"/>
          </a:effectLst>
        </p:spPr>
      </p:pic>
    </p:spTree>
    <p:extLst>
      <p:ext uri="{BB962C8B-B14F-4D97-AF65-F5344CB8AC3E}">
        <p14:creationId xmlns:p14="http://schemas.microsoft.com/office/powerpoint/2010/main" val="3029748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par>
                                <p:cTn id="17" presetID="18" presetClass="entr" presetSubtype="1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par>
                                <p:cTn id="20" presetID="18" presetClass="entr" presetSubtype="1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6"/>
                                        </p:tgtEl>
                                        <p:attrNameLst>
                                          <p:attrName>r</p:attrName>
                                        </p:attrNameLst>
                                      </p:cBhvr>
                                    </p:animRot>
                                    <p:animRot by="-240000">
                                      <p:cBhvr>
                                        <p:cTn id="51" dur="200" fill="hold">
                                          <p:stCondLst>
                                            <p:cond delay="200"/>
                                          </p:stCondLst>
                                        </p:cTn>
                                        <p:tgtEl>
                                          <p:spTgt spid="6"/>
                                        </p:tgtEl>
                                        <p:attrNameLst>
                                          <p:attrName>r</p:attrName>
                                        </p:attrNameLst>
                                      </p:cBhvr>
                                    </p:animRot>
                                    <p:animRot by="240000">
                                      <p:cBhvr>
                                        <p:cTn id="52" dur="200" fill="hold">
                                          <p:stCondLst>
                                            <p:cond delay="400"/>
                                          </p:stCondLst>
                                        </p:cTn>
                                        <p:tgtEl>
                                          <p:spTgt spid="6"/>
                                        </p:tgtEl>
                                        <p:attrNameLst>
                                          <p:attrName>r</p:attrName>
                                        </p:attrNameLst>
                                      </p:cBhvr>
                                    </p:animRot>
                                    <p:animRot by="-240000">
                                      <p:cBhvr>
                                        <p:cTn id="53" dur="200" fill="hold">
                                          <p:stCondLst>
                                            <p:cond delay="600"/>
                                          </p:stCondLst>
                                        </p:cTn>
                                        <p:tgtEl>
                                          <p:spTgt spid="6"/>
                                        </p:tgtEl>
                                        <p:attrNameLst>
                                          <p:attrName>r</p:attrName>
                                        </p:attrNameLst>
                                      </p:cBhvr>
                                    </p:animRot>
                                    <p:animRot by="120000">
                                      <p:cBhvr>
                                        <p:cTn id="54" dur="200" fill="hold">
                                          <p:stCondLst>
                                            <p:cond delay="800"/>
                                          </p:stCondLst>
                                        </p:cTn>
                                        <p:tgtEl>
                                          <p:spTgt spid="6"/>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8"/>
                                        </p:tgtEl>
                                        <p:attrNameLst>
                                          <p:attrName>r</p:attrName>
                                        </p:attrNameLst>
                                      </p:cBhvr>
                                    </p:animRot>
                                    <p:animRot by="-240000">
                                      <p:cBhvr>
                                        <p:cTn id="67" dur="200" fill="hold">
                                          <p:stCondLst>
                                            <p:cond delay="200"/>
                                          </p:stCondLst>
                                        </p:cTn>
                                        <p:tgtEl>
                                          <p:spTgt spid="8"/>
                                        </p:tgtEl>
                                        <p:attrNameLst>
                                          <p:attrName>r</p:attrName>
                                        </p:attrNameLst>
                                      </p:cBhvr>
                                    </p:animRot>
                                    <p:animRot by="240000">
                                      <p:cBhvr>
                                        <p:cTn id="68" dur="200" fill="hold">
                                          <p:stCondLst>
                                            <p:cond delay="400"/>
                                          </p:stCondLst>
                                        </p:cTn>
                                        <p:tgtEl>
                                          <p:spTgt spid="8"/>
                                        </p:tgtEl>
                                        <p:attrNameLst>
                                          <p:attrName>r</p:attrName>
                                        </p:attrNameLst>
                                      </p:cBhvr>
                                    </p:animRot>
                                    <p:animRot by="-240000">
                                      <p:cBhvr>
                                        <p:cTn id="69" dur="200" fill="hold">
                                          <p:stCondLst>
                                            <p:cond delay="600"/>
                                          </p:stCondLst>
                                        </p:cTn>
                                        <p:tgtEl>
                                          <p:spTgt spid="8"/>
                                        </p:tgtEl>
                                        <p:attrNameLst>
                                          <p:attrName>r</p:attrName>
                                        </p:attrNameLst>
                                      </p:cBhvr>
                                    </p:animRot>
                                    <p:animRot by="120000">
                                      <p:cBhvr>
                                        <p:cTn id="7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4086115306"/>
              </p:ext>
            </p:extLst>
          </p:nvPr>
        </p:nvGraphicFramePr>
        <p:xfrm>
          <a:off x="683568" y="548680"/>
          <a:ext cx="4536504"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Tabla"/>
          <p:cNvGraphicFramePr>
            <a:graphicFrameLocks noGrp="1"/>
          </p:cNvGraphicFramePr>
          <p:nvPr>
            <p:extLst>
              <p:ext uri="{D42A27DB-BD31-4B8C-83A1-F6EECF244321}">
                <p14:modId xmlns:p14="http://schemas.microsoft.com/office/powerpoint/2010/main" val="719112934"/>
              </p:ext>
            </p:extLst>
          </p:nvPr>
        </p:nvGraphicFramePr>
        <p:xfrm>
          <a:off x="5580112" y="2924944"/>
          <a:ext cx="3272790" cy="2468880"/>
        </p:xfrm>
        <a:graphic>
          <a:graphicData uri="http://schemas.openxmlformats.org/drawingml/2006/table">
            <a:tbl>
              <a:tblPr firstRow="1" firstCol="1" bandRow="1">
                <a:tableStyleId>{E269D01E-BC32-4049-B463-5C60D7B0CCD2}</a:tableStyleId>
              </a:tblPr>
              <a:tblGrid>
                <a:gridCol w="2327910"/>
                <a:gridCol w="944880"/>
              </a:tblGrid>
              <a:tr h="241935">
                <a:tc>
                  <a:txBody>
                    <a:bodyPr/>
                    <a:lstStyle/>
                    <a:p>
                      <a:pPr>
                        <a:lnSpc>
                          <a:spcPct val="150000"/>
                        </a:lnSpc>
                        <a:spcAft>
                          <a:spcPts val="0"/>
                        </a:spcAft>
                      </a:pPr>
                      <a:r>
                        <a:rPr lang="es-ES" sz="1200" dirty="0">
                          <a:effectLst/>
                        </a:rPr>
                        <a:t>INGRESOS</a:t>
                      </a:r>
                      <a:endParaRPr lang="es-MX" sz="1100" dirty="0">
                        <a:effectLst/>
                        <a:latin typeface="Calibri"/>
                        <a:ea typeface="Times New Roman"/>
                        <a:cs typeface="Times New Roman"/>
                      </a:endParaRPr>
                    </a:p>
                  </a:txBody>
                  <a:tcPr marL="44450" marR="44450" marT="0" marB="0" anchor="b"/>
                </a:tc>
                <a:tc>
                  <a:txBody>
                    <a:bodyPr/>
                    <a:lstStyle/>
                    <a:p>
                      <a:pPr>
                        <a:lnSpc>
                          <a:spcPct val="150000"/>
                        </a:lnSpc>
                        <a:spcAft>
                          <a:spcPts val="0"/>
                        </a:spcAft>
                      </a:pPr>
                      <a:r>
                        <a:rPr lang="es-ES" sz="1200">
                          <a:effectLst/>
                        </a:rPr>
                        <a:t>USD</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Planificación de las actividades</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5</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Compra de implementos</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30</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Material de escritorio</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5</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Material de impresión</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5</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Pasajes</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10</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a:effectLst/>
                        </a:rPr>
                        <a:t>Imprevistos</a:t>
                      </a:r>
                      <a:endParaRPr lang="es-MX" sz="110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a:effectLst/>
                        </a:rPr>
                        <a:t>5</a:t>
                      </a:r>
                      <a:endParaRPr lang="es-MX" sz="1100">
                        <a:effectLst/>
                        <a:latin typeface="Calibri"/>
                        <a:ea typeface="Times New Roman"/>
                        <a:cs typeface="Times New Roman"/>
                      </a:endParaRPr>
                    </a:p>
                  </a:txBody>
                  <a:tcPr marL="44450" marR="44450" marT="0" marB="0" anchor="b"/>
                </a:tc>
              </a:tr>
              <a:tr h="241935">
                <a:tc>
                  <a:txBody>
                    <a:bodyPr/>
                    <a:lstStyle/>
                    <a:p>
                      <a:pPr>
                        <a:lnSpc>
                          <a:spcPct val="150000"/>
                        </a:lnSpc>
                        <a:spcAft>
                          <a:spcPts val="0"/>
                        </a:spcAft>
                      </a:pPr>
                      <a:r>
                        <a:rPr lang="es-ES" sz="1200" dirty="0">
                          <a:effectLst/>
                        </a:rPr>
                        <a:t>Total</a:t>
                      </a:r>
                      <a:endParaRPr lang="es-MX" sz="1100" dirty="0">
                        <a:effectLst/>
                        <a:latin typeface="Calibri"/>
                        <a:ea typeface="Times New Roman"/>
                        <a:cs typeface="Times New Roman"/>
                      </a:endParaRPr>
                    </a:p>
                  </a:txBody>
                  <a:tcPr marL="44450" marR="44450" marT="0" marB="0" anchor="b"/>
                </a:tc>
                <a:tc>
                  <a:txBody>
                    <a:bodyPr/>
                    <a:lstStyle/>
                    <a:p>
                      <a:pPr algn="r">
                        <a:lnSpc>
                          <a:spcPct val="150000"/>
                        </a:lnSpc>
                        <a:spcAft>
                          <a:spcPts val="0"/>
                        </a:spcAft>
                      </a:pPr>
                      <a:r>
                        <a:rPr lang="es-ES" sz="1200" dirty="0">
                          <a:effectLst/>
                        </a:rPr>
                        <a:t>60</a:t>
                      </a:r>
                      <a:endParaRPr lang="es-MX" sz="1100" dirty="0">
                        <a:effectLst/>
                        <a:latin typeface="Calibri"/>
                        <a:ea typeface="Times New Roman"/>
                        <a:cs typeface="Times New Roman"/>
                      </a:endParaRPr>
                    </a:p>
                  </a:txBody>
                  <a:tcPr marL="44450" marR="44450" marT="0" marB="0" anchor="b"/>
                </a:tc>
              </a:tr>
            </a:tbl>
          </a:graphicData>
        </a:graphic>
      </p:graphicFrame>
      <p:grpSp>
        <p:nvGrpSpPr>
          <p:cNvPr id="5" name="4 Grupo"/>
          <p:cNvGrpSpPr/>
          <p:nvPr/>
        </p:nvGrpSpPr>
        <p:grpSpPr>
          <a:xfrm>
            <a:off x="5833385" y="2291958"/>
            <a:ext cx="2699792" cy="378381"/>
            <a:chOff x="0" y="0"/>
            <a:chExt cx="4572000" cy="397800"/>
          </a:xfrm>
        </p:grpSpPr>
        <p:sp>
          <p:nvSpPr>
            <p:cNvPr id="6" name="5 Rectángulo redondeado"/>
            <p:cNvSpPr/>
            <p:nvPr/>
          </p:nvSpPr>
          <p:spPr>
            <a:xfrm>
              <a:off x="0" y="0"/>
              <a:ext cx="4572000" cy="39780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6 Rectángulo"/>
            <p:cNvSpPr/>
            <p:nvPr/>
          </p:nvSpPr>
          <p:spPr>
            <a:xfrm>
              <a:off x="19419" y="19419"/>
              <a:ext cx="4533162" cy="358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s-MX" sz="1700" kern="1200" dirty="0" smtClean="0"/>
                <a:t>PRESUPUESTO</a:t>
              </a:r>
              <a:endParaRPr lang="es-MX" sz="1700" kern="1200" dirty="0"/>
            </a:p>
          </p:txBody>
        </p:sp>
      </p:grpSp>
    </p:spTree>
    <p:extLst>
      <p:ext uri="{BB962C8B-B14F-4D97-AF65-F5344CB8AC3E}">
        <p14:creationId xmlns:p14="http://schemas.microsoft.com/office/powerpoint/2010/main" val="1919311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411760" y="764704"/>
            <a:ext cx="5472608"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s-MX" sz="6000" cap="all" dirty="0" smtClean="0">
                <a:ln/>
                <a:solidFill>
                  <a:schemeClr val="bg1">
                    <a:lumMod val="95000"/>
                    <a:lumOff val="5000"/>
                  </a:schemeClr>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PREGUNTAS</a:t>
            </a:r>
            <a:r>
              <a:rPr lang="es-MX" cap="all" dirty="0" smtClean="0">
                <a:ln/>
                <a:solidFill>
                  <a:schemeClr val="bg1">
                    <a:lumMod val="95000"/>
                    <a:lumOff val="5000"/>
                  </a:schemeClr>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s-MX" cap="all" dirty="0">
              <a:ln/>
              <a:solidFill>
                <a:schemeClr val="bg1">
                  <a:lumMod val="95000"/>
                  <a:lumOff val="5000"/>
                </a:schemeClr>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1 Título"/>
          <p:cNvSpPr txBox="1">
            <a:spLocks/>
          </p:cNvSpPr>
          <p:nvPr/>
        </p:nvSpPr>
        <p:spPr>
          <a:xfrm>
            <a:off x="3780334" y="3284984"/>
            <a:ext cx="1802160" cy="4455368"/>
          </a:xfrm>
          <a:prstGeom prst="rect">
            <a:avLst/>
          </a:prstGeom>
        </p:spPr>
        <p:txBody>
          <a:bodyPr vert="horz" rtlCol="0" anchor="ct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s-MX" sz="42200" cap="all" dirty="0">
                <a:ln/>
                <a:solidFill>
                  <a:schemeClr val="bg1"/>
                </a:solidFill>
                <a:effectLst>
                  <a:glow rad="2286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a:t>
            </a:r>
            <a:r>
              <a:rPr lang="es-MX" sz="7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s-MX" sz="72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711017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1988840"/>
            <a:ext cx="8873330" cy="2304256"/>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5400" i="1" dirty="0">
                <a:ln w="50800"/>
                <a:solidFill>
                  <a:schemeClr val="bg1">
                    <a:shade val="50000"/>
                  </a:schemeClr>
                </a:solidFill>
                <a:effectLst/>
                <a:latin typeface="Edwardian Script ITC" pitchFamily="66" charset="0"/>
              </a:rPr>
              <a:t>“</a:t>
            </a:r>
            <a:r>
              <a:rPr lang="es-ES" sz="5400" i="1" dirty="0">
                <a:ln w="50800"/>
                <a:solidFill>
                  <a:schemeClr val="bg1">
                    <a:shade val="50000"/>
                  </a:schemeClr>
                </a:solidFill>
                <a:effectLst>
                  <a:glow rad="228600">
                    <a:schemeClr val="accent1">
                      <a:satMod val="175000"/>
                      <a:alpha val="40000"/>
                    </a:schemeClr>
                  </a:glow>
                </a:effectLst>
                <a:latin typeface="Bradley Hand ITC" pitchFamily="66" charset="0"/>
              </a:rPr>
              <a:t>Incidencia de la aplicación </a:t>
            </a:r>
            <a:r>
              <a:rPr lang="es-ES" sz="5400" i="1" dirty="0" smtClean="0">
                <a:ln w="50800"/>
                <a:solidFill>
                  <a:schemeClr val="bg1">
                    <a:shade val="50000"/>
                  </a:schemeClr>
                </a:solidFill>
                <a:effectLst>
                  <a:glow rad="228600">
                    <a:schemeClr val="accent1">
                      <a:satMod val="175000"/>
                      <a:alpha val="40000"/>
                    </a:schemeClr>
                  </a:glow>
                </a:effectLst>
                <a:latin typeface="Bradley Hand ITC" pitchFamily="66" charset="0"/>
              </a:rPr>
              <a:t>de </a:t>
            </a:r>
            <a:r>
              <a:rPr lang="es-ES" sz="5400" i="1" dirty="0">
                <a:ln w="50800"/>
                <a:solidFill>
                  <a:schemeClr val="bg1">
                    <a:shade val="50000"/>
                  </a:schemeClr>
                </a:solidFill>
                <a:effectLst>
                  <a:glow rad="228600">
                    <a:schemeClr val="accent1">
                      <a:satMod val="175000"/>
                      <a:alpha val="40000"/>
                    </a:schemeClr>
                  </a:glow>
                </a:effectLst>
                <a:latin typeface="Bradley Hand ITC" pitchFamily="66" charset="0"/>
              </a:rPr>
              <a:t>la metodología para el desarrollo de habilidades de pensamiento en el aprendizaje de técnicas en tácticas militares en la ESMIL en el periodo 2010 - 2011</a:t>
            </a:r>
            <a:r>
              <a:rPr lang="es-ES" sz="5400" i="1" dirty="0" smtClean="0">
                <a:ln w="50800"/>
                <a:solidFill>
                  <a:schemeClr val="bg1">
                    <a:shade val="50000"/>
                  </a:schemeClr>
                </a:solidFill>
                <a:effectLst>
                  <a:glow rad="228600">
                    <a:schemeClr val="accent1">
                      <a:satMod val="175000"/>
                      <a:alpha val="40000"/>
                    </a:schemeClr>
                  </a:glow>
                </a:effectLst>
                <a:latin typeface="Bradley Hand ITC" pitchFamily="66" charset="0"/>
              </a:rPr>
              <a:t>”</a:t>
            </a:r>
            <a:endParaRPr lang="es-MX" sz="5400" dirty="0">
              <a:ln w="50800"/>
              <a:solidFill>
                <a:schemeClr val="bg1">
                  <a:shade val="50000"/>
                </a:schemeClr>
              </a:solidFill>
              <a:effectLst>
                <a:glow rad="228600">
                  <a:schemeClr val="accent1">
                    <a:satMod val="175000"/>
                    <a:alpha val="40000"/>
                  </a:schemeClr>
                </a:glow>
              </a:effectLst>
              <a:latin typeface="Bradley Hand ITC" pitchFamily="66" charset="0"/>
            </a:endParaRPr>
          </a:p>
        </p:txBody>
      </p:sp>
    </p:spTree>
    <p:extLst>
      <p:ext uri="{BB962C8B-B14F-4D97-AF65-F5344CB8AC3E}">
        <p14:creationId xmlns:p14="http://schemas.microsoft.com/office/powerpoint/2010/main" val="20720608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99592" y="404664"/>
            <a:ext cx="7315200" cy="1293592"/>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MX"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PLANTEAMIENTO DEL PROBLEMA</a:t>
            </a:r>
            <a:endParaRPr lang="es-MX"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26" name="Picture 2" descr="http://bp0.blogger.com/_gCz7rKagTsI/SJYEQB8AF9I/AAAAAAAAAAc/gYZTKPLVfRU/S226/sold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620" y="1700808"/>
            <a:ext cx="1800200" cy="2361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4.bp.blogspot.com/-bDMVEth_7aw/TeT2J0DksDI/AAAAAAAABvY/GtN0bFxza74/s1600/juego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1828" y="2907658"/>
            <a:ext cx="4608512" cy="30723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i403.photobucket.com/albums/pp112/ANDERSSON_13/esmil1024DSC02014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5186" y="4869160"/>
            <a:ext cx="2448272" cy="18362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greencamp.in/wp-content/uploads/2011/04/2010-201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4815155"/>
            <a:ext cx="2520280" cy="1890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0120" y="6899442"/>
            <a:ext cx="8154804" cy="923330"/>
          </a:xfrm>
          <a:prstGeom prst="rect">
            <a:avLst/>
          </a:prstGeom>
        </p:spPr>
        <p:txBody>
          <a:bodyPr wrap="square">
            <a:spAutoFit/>
          </a:bodyPr>
          <a:lstStyle/>
          <a:p>
            <a:r>
              <a:rPr lang="es-EC"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2">
                      <a:satMod val="175000"/>
                      <a:alpha val="40000"/>
                    </a:schemeClr>
                  </a:glow>
                  <a:reflection blurRad="12700" stA="28000" endPos="45000" dist="1000" dir="5400000" sy="-100000" algn="bl" rotWithShape="0"/>
                </a:effectLst>
              </a:rPr>
              <a:t>¿Una inadecuada metodología para el desarrollo de habilidades del pensamiento afecta en el aprendizaje de tácticas militares?</a:t>
            </a:r>
          </a:p>
        </p:txBody>
      </p:sp>
      <p:sp>
        <p:nvSpPr>
          <p:cNvPr id="9" name="8 Rectángulo redondeado"/>
          <p:cNvSpPr/>
          <p:nvPr/>
        </p:nvSpPr>
        <p:spPr>
          <a:xfrm>
            <a:off x="0" y="4077072"/>
            <a:ext cx="3779912" cy="2232248"/>
          </a:xfrm>
          <a:prstGeom prst="roundRect">
            <a:avLst/>
          </a:prstGeom>
          <a:noFill/>
        </p:spPr>
        <p:style>
          <a:lnRef idx="3">
            <a:schemeClr val="lt1"/>
          </a:lnRef>
          <a:fillRef idx="1">
            <a:schemeClr val="accent5"/>
          </a:fillRef>
          <a:effectRef idx="1">
            <a:schemeClr val="accent5"/>
          </a:effectRef>
          <a:fontRef idx="minor">
            <a:schemeClr val="lt1"/>
          </a:fontRef>
        </p:style>
        <p:txBody>
          <a:bodyPr rtlCol="0" anchor="ctr"/>
          <a:lstStyle/>
          <a:p>
            <a:pPr>
              <a:buFont typeface="Arial" pitchFamily="34" charset="0"/>
              <a:buChar char="•"/>
            </a:pPr>
            <a:r>
              <a:rPr lang="es-ES" sz="2000" dirty="0" smtClean="0">
                <a:effectLst>
                  <a:glow rad="228600">
                    <a:schemeClr val="accent1">
                      <a:satMod val="175000"/>
                      <a:alpha val="40000"/>
                    </a:schemeClr>
                  </a:glow>
                </a:effectLst>
              </a:rPr>
              <a:t>Con el fin de afrontar los cambios.</a:t>
            </a:r>
          </a:p>
          <a:p>
            <a:pPr>
              <a:buFont typeface="Arial" pitchFamily="34" charset="0"/>
              <a:buChar char="•"/>
            </a:pPr>
            <a:r>
              <a:rPr lang="es-ES" sz="2000" dirty="0" smtClean="0">
                <a:effectLst>
                  <a:glow rad="228600">
                    <a:schemeClr val="accent1">
                      <a:satMod val="175000"/>
                      <a:alpha val="40000"/>
                    </a:schemeClr>
                  </a:glow>
                </a:effectLst>
              </a:rPr>
              <a:t>Educación herramienta que genera cambios.</a:t>
            </a:r>
          </a:p>
          <a:p>
            <a:pPr>
              <a:buFont typeface="Arial" pitchFamily="34" charset="0"/>
              <a:buChar char="•"/>
            </a:pPr>
            <a:r>
              <a:rPr lang="es-ES" sz="2000" dirty="0" smtClean="0">
                <a:effectLst>
                  <a:glow rad="228600">
                    <a:schemeClr val="accent1">
                      <a:satMod val="175000"/>
                      <a:alpha val="40000"/>
                    </a:schemeClr>
                  </a:glow>
                </a:effectLst>
              </a:rPr>
              <a:t>Modernización en el sector militar.</a:t>
            </a:r>
          </a:p>
        </p:txBody>
      </p:sp>
    </p:spTree>
    <p:extLst>
      <p:ext uri="{BB962C8B-B14F-4D97-AF65-F5344CB8AC3E}">
        <p14:creationId xmlns:p14="http://schemas.microsoft.com/office/powerpoint/2010/main" val="137885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61111E-6 0.05347 L 3.61111E-6 -0.19653 " pathEditMode="relative" rAng="0" ptsTypes="AA">
                                      <p:cBhvr>
                                        <p:cTn id="26" dur="2000" fill="hold"/>
                                        <p:tgtEl>
                                          <p:spTgt spid="1028"/>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barn(inVertical)">
                                      <p:cBhvr>
                                        <p:cTn id="35" dur="500"/>
                                        <p:tgtEl>
                                          <p:spTgt spid="103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1026"/>
                                        </p:tgtEl>
                                        <p:attrNameLst>
                                          <p:attrName>ppt_x</p:attrName>
                                        </p:attrNameLst>
                                      </p:cBhvr>
                                      <p:tavLst>
                                        <p:tav tm="0">
                                          <p:val>
                                            <p:strVal val="ppt_x"/>
                                          </p:val>
                                        </p:tav>
                                        <p:tav tm="100000">
                                          <p:val>
                                            <p:strVal val="ppt_x"/>
                                          </p:val>
                                        </p:tav>
                                      </p:tavLst>
                                    </p:anim>
                                    <p:anim calcmode="lin" valueType="num">
                                      <p:cBhvr additive="base">
                                        <p:cTn id="40" dur="500"/>
                                        <p:tgtEl>
                                          <p:spTgt spid="1026"/>
                                        </p:tgtEl>
                                        <p:attrNameLst>
                                          <p:attrName>ppt_y</p:attrName>
                                        </p:attrNameLst>
                                      </p:cBhvr>
                                      <p:tavLst>
                                        <p:tav tm="0">
                                          <p:val>
                                            <p:strVal val="ppt_y"/>
                                          </p:val>
                                        </p:tav>
                                        <p:tav tm="100000">
                                          <p:val>
                                            <p:strVal val="1+ppt_h/2"/>
                                          </p:val>
                                        </p:tav>
                                      </p:tavLst>
                                    </p:anim>
                                    <p:set>
                                      <p:cBhvr>
                                        <p:cTn id="41" dur="1" fill="hold">
                                          <p:stCondLst>
                                            <p:cond delay="499"/>
                                          </p:stCondLst>
                                        </p:cTn>
                                        <p:tgtEl>
                                          <p:spTgt spid="1026"/>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1028"/>
                                        </p:tgtEl>
                                        <p:attrNameLst>
                                          <p:attrName>ppt_x</p:attrName>
                                        </p:attrNameLst>
                                      </p:cBhvr>
                                      <p:tavLst>
                                        <p:tav tm="0">
                                          <p:val>
                                            <p:strVal val="ppt_x"/>
                                          </p:val>
                                        </p:tav>
                                        <p:tav tm="100000">
                                          <p:val>
                                            <p:strVal val="ppt_x"/>
                                          </p:val>
                                        </p:tav>
                                      </p:tavLst>
                                    </p:anim>
                                    <p:anim calcmode="lin" valueType="num">
                                      <p:cBhvr additive="base">
                                        <p:cTn id="48" dur="500"/>
                                        <p:tgtEl>
                                          <p:spTgt spid="1028"/>
                                        </p:tgtEl>
                                        <p:attrNameLst>
                                          <p:attrName>ppt_y</p:attrName>
                                        </p:attrNameLst>
                                      </p:cBhvr>
                                      <p:tavLst>
                                        <p:tav tm="0">
                                          <p:val>
                                            <p:strVal val="ppt_y"/>
                                          </p:val>
                                        </p:tav>
                                        <p:tav tm="100000">
                                          <p:val>
                                            <p:strVal val="1+ppt_h/2"/>
                                          </p:val>
                                        </p:tav>
                                      </p:tavLst>
                                    </p:anim>
                                    <p:set>
                                      <p:cBhvr>
                                        <p:cTn id="49" dur="1" fill="hold">
                                          <p:stCondLst>
                                            <p:cond delay="499"/>
                                          </p:stCondLst>
                                        </p:cTn>
                                        <p:tgtEl>
                                          <p:spTgt spid="1028"/>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032"/>
                                        </p:tgtEl>
                                        <p:attrNameLst>
                                          <p:attrName>ppt_x</p:attrName>
                                        </p:attrNameLst>
                                      </p:cBhvr>
                                      <p:tavLst>
                                        <p:tav tm="0">
                                          <p:val>
                                            <p:strVal val="ppt_x"/>
                                          </p:val>
                                        </p:tav>
                                        <p:tav tm="100000">
                                          <p:val>
                                            <p:strVal val="ppt_x"/>
                                          </p:val>
                                        </p:tav>
                                      </p:tavLst>
                                    </p:anim>
                                    <p:anim calcmode="lin" valueType="num">
                                      <p:cBhvr additive="base">
                                        <p:cTn id="52" dur="500"/>
                                        <p:tgtEl>
                                          <p:spTgt spid="1032"/>
                                        </p:tgtEl>
                                        <p:attrNameLst>
                                          <p:attrName>ppt_y</p:attrName>
                                        </p:attrNameLst>
                                      </p:cBhvr>
                                      <p:tavLst>
                                        <p:tav tm="0">
                                          <p:val>
                                            <p:strVal val="ppt_y"/>
                                          </p:val>
                                        </p:tav>
                                        <p:tav tm="100000">
                                          <p:val>
                                            <p:strVal val="1+ppt_h/2"/>
                                          </p:val>
                                        </p:tav>
                                      </p:tavLst>
                                    </p:anim>
                                    <p:set>
                                      <p:cBhvr>
                                        <p:cTn id="53" dur="1" fill="hold">
                                          <p:stCondLst>
                                            <p:cond delay="499"/>
                                          </p:stCondLst>
                                        </p:cTn>
                                        <p:tgtEl>
                                          <p:spTgt spid="1032"/>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1034"/>
                                        </p:tgtEl>
                                        <p:attrNameLst>
                                          <p:attrName>ppt_x</p:attrName>
                                        </p:attrNameLst>
                                      </p:cBhvr>
                                      <p:tavLst>
                                        <p:tav tm="0">
                                          <p:val>
                                            <p:strVal val="ppt_x"/>
                                          </p:val>
                                        </p:tav>
                                        <p:tav tm="100000">
                                          <p:val>
                                            <p:strVal val="ppt_x"/>
                                          </p:val>
                                        </p:tav>
                                      </p:tavLst>
                                    </p:anim>
                                    <p:anim calcmode="lin" valueType="num">
                                      <p:cBhvr additive="base">
                                        <p:cTn id="56" dur="500"/>
                                        <p:tgtEl>
                                          <p:spTgt spid="1034"/>
                                        </p:tgtEl>
                                        <p:attrNameLst>
                                          <p:attrName>ppt_y</p:attrName>
                                        </p:attrNameLst>
                                      </p:cBhvr>
                                      <p:tavLst>
                                        <p:tav tm="0">
                                          <p:val>
                                            <p:strVal val="ppt_y"/>
                                          </p:val>
                                        </p:tav>
                                        <p:tav tm="100000">
                                          <p:val>
                                            <p:strVal val="1+ppt_h/2"/>
                                          </p:val>
                                        </p:tav>
                                      </p:tavLst>
                                    </p:anim>
                                    <p:set>
                                      <p:cBhvr>
                                        <p:cTn id="57" dur="1" fill="hold">
                                          <p:stCondLst>
                                            <p:cond delay="499"/>
                                          </p:stCondLst>
                                        </p:cTn>
                                        <p:tgtEl>
                                          <p:spTgt spid="103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0" nodeType="clickEffect">
                                  <p:stCondLst>
                                    <p:cond delay="0"/>
                                  </p:stCondLst>
                                  <p:childTnLst>
                                    <p:animMotion origin="layout" path="M 1.11111E-6 7.40741E-7 L -0.00434 -0.50046 " pathEditMode="relative" rAng="0" ptsTypes="AA">
                                      <p:cBhvr>
                                        <p:cTn id="61" dur="2000" fill="hold"/>
                                        <p:tgtEl>
                                          <p:spTgt spid="3"/>
                                        </p:tgtEl>
                                        <p:attrNameLst>
                                          <p:attrName>ppt_x</p:attrName>
                                          <p:attrName>ppt_y</p:attrName>
                                        </p:attrNameLst>
                                      </p:cBhvr>
                                      <p:rCtr x="-226" y="-2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Título"/>
          <p:cNvSpPr>
            <a:spLocks noGrp="1"/>
          </p:cNvSpPr>
          <p:nvPr>
            <p:ph type="title"/>
          </p:nvPr>
        </p:nvSpPr>
        <p:spPr>
          <a:xfrm>
            <a:off x="971600" y="5083"/>
            <a:ext cx="7315200" cy="1154097"/>
          </a:xfrm>
        </p:spPr>
        <p:txBody>
          <a:bodyPr>
            <a:scene3d>
              <a:camera prst="orthographicFront"/>
              <a:lightRig rig="balanced" dir="t">
                <a:rot lat="0" lon="0" rev="2100000"/>
              </a:lightRig>
            </a:scene3d>
            <a:sp3d extrusionH="57150" prstMaterial="metal">
              <a:bevelT w="38100" h="25400"/>
              <a:contourClr>
                <a:schemeClr val="bg2"/>
              </a:contourClr>
            </a:sp3d>
          </a:bodyPr>
          <a:lstStyle/>
          <a:p>
            <a:pPr lvl="1" algn="ctr" rtl="0">
              <a:spcBef>
                <a:spcPct val="0"/>
              </a:spcBef>
            </a:pPr>
            <a:r>
              <a:rPr lang="es-ES" sz="2000" b="1" dirty="0">
                <a:ln w="50800"/>
                <a:solidFill>
                  <a:schemeClr val="bg1">
                    <a:shade val="50000"/>
                  </a:schemeClr>
                </a:solidFill>
                <a:effectLst>
                  <a:glow rad="228600">
                    <a:schemeClr val="accent1">
                      <a:satMod val="175000"/>
                      <a:alpha val="40000"/>
                    </a:schemeClr>
                  </a:glow>
                </a:effectLst>
              </a:rPr>
              <a:t>OBJETIVOS DE LA INVESTIGACIÓN</a:t>
            </a:r>
            <a:r>
              <a:rPr lang="es-MX" b="1" dirty="0">
                <a:ln w="50800"/>
                <a:solidFill>
                  <a:schemeClr val="bg1">
                    <a:shade val="50000"/>
                  </a:schemeClr>
                </a:solidFill>
                <a:effectLst>
                  <a:glow rad="228600">
                    <a:schemeClr val="accent1">
                      <a:satMod val="175000"/>
                      <a:alpha val="40000"/>
                    </a:schemeClr>
                  </a:glow>
                </a:effectLst>
              </a:rPr>
              <a:t/>
            </a:r>
            <a:br>
              <a:rPr lang="es-MX" b="1" dirty="0">
                <a:ln w="50800"/>
                <a:solidFill>
                  <a:schemeClr val="bg1">
                    <a:shade val="50000"/>
                  </a:schemeClr>
                </a:solidFill>
                <a:effectLst>
                  <a:glow rad="228600">
                    <a:schemeClr val="accent1">
                      <a:satMod val="175000"/>
                      <a:alpha val="40000"/>
                    </a:schemeClr>
                  </a:glow>
                </a:effectLst>
              </a:rPr>
            </a:br>
            <a:endParaRPr lang="es-MX" b="1" dirty="0">
              <a:ln w="50800"/>
              <a:solidFill>
                <a:schemeClr val="bg1">
                  <a:shade val="50000"/>
                </a:schemeClr>
              </a:solidFill>
              <a:effectLst>
                <a:glow rad="228600">
                  <a:schemeClr val="accent1">
                    <a:satMod val="175000"/>
                    <a:alpha val="40000"/>
                  </a:schemeClr>
                </a:glow>
              </a:effectLst>
            </a:endParaRPr>
          </a:p>
        </p:txBody>
      </p:sp>
      <p:graphicFrame>
        <p:nvGraphicFramePr>
          <p:cNvPr id="4" name="3 Diagrama"/>
          <p:cNvGraphicFramePr/>
          <p:nvPr>
            <p:extLst>
              <p:ext uri="{D42A27DB-BD31-4B8C-83A1-F6EECF244321}">
                <p14:modId xmlns:p14="http://schemas.microsoft.com/office/powerpoint/2010/main" val="607971891"/>
              </p:ext>
            </p:extLst>
          </p:nvPr>
        </p:nvGraphicFramePr>
        <p:xfrm>
          <a:off x="1907704" y="1628800"/>
          <a:ext cx="5688632"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4 Grupo"/>
          <p:cNvGrpSpPr/>
          <p:nvPr/>
        </p:nvGrpSpPr>
        <p:grpSpPr>
          <a:xfrm>
            <a:off x="0" y="652086"/>
            <a:ext cx="3070421" cy="3070421"/>
            <a:chOff x="8162826" y="0"/>
            <a:chExt cx="3070421" cy="3070421"/>
          </a:xfrm>
          <a:scene3d>
            <a:camera prst="orthographicFront"/>
            <a:lightRig rig="flat" dir="t"/>
          </a:scene3d>
        </p:grpSpPr>
        <p:sp>
          <p:nvSpPr>
            <p:cNvPr id="6" name="5 Elipse"/>
            <p:cNvSpPr/>
            <p:nvPr/>
          </p:nvSpPr>
          <p:spPr>
            <a:xfrm>
              <a:off x="8162826" y="0"/>
              <a:ext cx="3070421" cy="3070421"/>
            </a:xfrm>
            <a:prstGeom prst="ellipse">
              <a:avLst/>
            </a:prstGeom>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0"/>
                <a:satOff val="0"/>
                <a:lumOff val="0"/>
                <a:alphaOff val="0"/>
              </a:schemeClr>
            </a:fillRef>
            <a:effectRef idx="1">
              <a:schemeClr val="accent1">
                <a:shade val="80000"/>
                <a:alpha val="50000"/>
                <a:hueOff val="0"/>
                <a:satOff val="0"/>
                <a:lumOff val="0"/>
                <a:alphaOff val="0"/>
              </a:schemeClr>
            </a:effectRef>
            <a:fontRef idx="minor">
              <a:schemeClr val="tx1"/>
            </a:fontRef>
          </p:style>
        </p:sp>
        <p:sp>
          <p:nvSpPr>
            <p:cNvPr id="7" name="Elipse 4"/>
            <p:cNvSpPr/>
            <p:nvPr/>
          </p:nvSpPr>
          <p:spPr>
            <a:xfrm>
              <a:off x="8517106" y="873661"/>
              <a:ext cx="2361862" cy="974268"/>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s-EC" sz="2400" kern="1200" dirty="0" smtClean="0"/>
                <a:t>Evidenciar los conocimientos de los docentes </a:t>
              </a:r>
              <a:endParaRPr lang="es-MX" sz="2400" kern="1200" dirty="0"/>
            </a:p>
          </p:txBody>
        </p:sp>
      </p:grpSp>
      <p:grpSp>
        <p:nvGrpSpPr>
          <p:cNvPr id="8" name="7 Grupo"/>
          <p:cNvGrpSpPr/>
          <p:nvPr/>
        </p:nvGrpSpPr>
        <p:grpSpPr>
          <a:xfrm>
            <a:off x="5901335" y="698171"/>
            <a:ext cx="3242665" cy="3024336"/>
            <a:chOff x="3845227" y="73808"/>
            <a:chExt cx="3542793" cy="3542793"/>
          </a:xfrm>
          <a:scene3d>
            <a:camera prst="orthographicFront"/>
            <a:lightRig rig="flat" dir="t"/>
          </a:scene3d>
        </p:grpSpPr>
        <p:sp>
          <p:nvSpPr>
            <p:cNvPr id="9" name="8 Elipse"/>
            <p:cNvSpPr/>
            <p:nvPr/>
          </p:nvSpPr>
          <p:spPr>
            <a:xfrm>
              <a:off x="3845227" y="73808"/>
              <a:ext cx="3542793" cy="3542793"/>
            </a:xfrm>
            <a:prstGeom prst="ellipse">
              <a:avLst/>
            </a:prstGeom>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0"/>
                <a:satOff val="0"/>
                <a:lumOff val="0"/>
                <a:alphaOff val="0"/>
              </a:schemeClr>
            </a:fillRef>
            <a:effectRef idx="1">
              <a:schemeClr val="accent1">
                <a:shade val="80000"/>
                <a:alpha val="50000"/>
                <a:hueOff val="0"/>
                <a:satOff val="0"/>
                <a:lumOff val="0"/>
                <a:alphaOff val="0"/>
              </a:schemeClr>
            </a:effectRef>
            <a:fontRef idx="minor">
              <a:schemeClr val="tx1"/>
            </a:fontRef>
          </p:style>
        </p:sp>
        <p:sp>
          <p:nvSpPr>
            <p:cNvPr id="10" name="Elipse 4"/>
            <p:cNvSpPr/>
            <p:nvPr/>
          </p:nvSpPr>
          <p:spPr>
            <a:xfrm>
              <a:off x="4317599" y="1039006"/>
              <a:ext cx="2598048" cy="159425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EC" sz="2400" kern="1200" dirty="0" smtClean="0"/>
                <a:t>Conocer las estrategias para desarrollar las habilidades del pensamiento</a:t>
              </a:r>
              <a:endParaRPr lang="es-MX" sz="2400" kern="1200" dirty="0"/>
            </a:p>
          </p:txBody>
        </p:sp>
      </p:grpSp>
      <p:grpSp>
        <p:nvGrpSpPr>
          <p:cNvPr id="11" name="10 Grupo"/>
          <p:cNvGrpSpPr/>
          <p:nvPr/>
        </p:nvGrpSpPr>
        <p:grpSpPr>
          <a:xfrm>
            <a:off x="2987824" y="3612875"/>
            <a:ext cx="3165249" cy="3133968"/>
            <a:chOff x="564125" y="-263885"/>
            <a:chExt cx="5872534" cy="5872534"/>
          </a:xfrm>
          <a:scene3d>
            <a:camera prst="orthographicFront"/>
            <a:lightRig rig="flat" dir="t"/>
          </a:scene3d>
        </p:grpSpPr>
        <p:sp>
          <p:nvSpPr>
            <p:cNvPr id="12" name="11 Elipse"/>
            <p:cNvSpPr/>
            <p:nvPr/>
          </p:nvSpPr>
          <p:spPr>
            <a:xfrm>
              <a:off x="564125" y="-263885"/>
              <a:ext cx="5872534" cy="5872534"/>
            </a:xfrm>
            <a:prstGeom prst="ellipse">
              <a:avLst/>
            </a:prstGeom>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0"/>
                <a:satOff val="0"/>
                <a:lumOff val="0"/>
                <a:alphaOff val="0"/>
              </a:schemeClr>
            </a:fillRef>
            <a:effectRef idx="1">
              <a:schemeClr val="accent1">
                <a:shade val="80000"/>
                <a:alpha val="50000"/>
                <a:hueOff val="0"/>
                <a:satOff val="0"/>
                <a:lumOff val="0"/>
                <a:alphaOff val="0"/>
              </a:schemeClr>
            </a:effectRef>
            <a:fontRef idx="minor">
              <a:schemeClr val="tx1"/>
            </a:fontRef>
          </p:style>
        </p:sp>
        <p:sp>
          <p:nvSpPr>
            <p:cNvPr id="13" name="Elipse 4"/>
            <p:cNvSpPr/>
            <p:nvPr/>
          </p:nvSpPr>
          <p:spPr>
            <a:xfrm>
              <a:off x="1807409" y="514335"/>
              <a:ext cx="3385965" cy="4487539"/>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600" kern="1200" dirty="0" smtClean="0"/>
            </a:p>
            <a:p>
              <a:pPr lvl="0" algn="ctr" defTabSz="622300">
                <a:lnSpc>
                  <a:spcPct val="90000"/>
                </a:lnSpc>
                <a:spcBef>
                  <a:spcPct val="0"/>
                </a:spcBef>
                <a:spcAft>
                  <a:spcPct val="35000"/>
                </a:spcAft>
              </a:pPr>
              <a:r>
                <a:rPr lang="es-EC" kern="1200" dirty="0" smtClean="0"/>
                <a:t>Determinar  óptimas metodologías para desarrollar habilidades de pensamiento en el aprendizaje.</a:t>
              </a:r>
              <a:endParaRPr lang="es-MX" kern="1200" dirty="0"/>
            </a:p>
          </p:txBody>
        </p:sp>
      </p:grpSp>
      <p:grpSp>
        <p:nvGrpSpPr>
          <p:cNvPr id="14" name="13 Grupo"/>
          <p:cNvGrpSpPr/>
          <p:nvPr/>
        </p:nvGrpSpPr>
        <p:grpSpPr>
          <a:xfrm>
            <a:off x="3058280" y="720224"/>
            <a:ext cx="3024336" cy="3024336"/>
            <a:chOff x="1332148" y="0"/>
            <a:chExt cx="3024336" cy="3024336"/>
          </a:xfrm>
          <a:scene3d>
            <a:camera prst="orthographicFront"/>
            <a:lightRig rig="flat" dir="t"/>
          </a:scene3d>
        </p:grpSpPr>
        <p:sp>
          <p:nvSpPr>
            <p:cNvPr id="15" name="14 Elipse"/>
            <p:cNvSpPr/>
            <p:nvPr/>
          </p:nvSpPr>
          <p:spPr>
            <a:xfrm>
              <a:off x="1332148" y="0"/>
              <a:ext cx="3024336" cy="3024336"/>
            </a:xfrm>
            <a:prstGeom prst="ellipse">
              <a:avLst/>
            </a:prstGeom>
            <a:sp3d prstMaterial="plastic">
              <a:bevelT w="120900" h="88900"/>
              <a:bevelB w="88900" h="31750" prst="angle"/>
            </a:sp3d>
          </p:spPr>
          <p:style>
            <a:lnRef idx="0">
              <a:schemeClr val="lt1">
                <a:hueOff val="0"/>
                <a:satOff val="0"/>
                <a:lumOff val="0"/>
                <a:alphaOff val="0"/>
              </a:schemeClr>
            </a:lnRef>
            <a:fillRef idx="1">
              <a:schemeClr val="accent1">
                <a:shade val="80000"/>
                <a:alpha val="50000"/>
                <a:hueOff val="0"/>
                <a:satOff val="0"/>
                <a:lumOff val="0"/>
                <a:alphaOff val="0"/>
              </a:schemeClr>
            </a:fillRef>
            <a:effectRef idx="1">
              <a:schemeClr val="accent1">
                <a:shade val="80000"/>
                <a:alpha val="50000"/>
                <a:hueOff val="0"/>
                <a:satOff val="0"/>
                <a:lumOff val="0"/>
                <a:alphaOff val="0"/>
              </a:schemeClr>
            </a:effectRef>
            <a:fontRef idx="minor">
              <a:schemeClr val="tx1"/>
            </a:fontRef>
          </p:style>
        </p:sp>
        <p:sp>
          <p:nvSpPr>
            <p:cNvPr id="16" name="Elipse 4"/>
            <p:cNvSpPr/>
            <p:nvPr/>
          </p:nvSpPr>
          <p:spPr>
            <a:xfrm>
              <a:off x="1775052" y="442904"/>
              <a:ext cx="2138528" cy="2138528"/>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C" sz="2400" kern="1200" dirty="0" smtClean="0"/>
                <a:t>Desarrollar las principales técnicas en tácticas militares</a:t>
              </a:r>
              <a:endParaRPr lang="es-MX" sz="2400" kern="1200" dirty="0"/>
            </a:p>
          </p:txBody>
        </p:sp>
      </p:grpSp>
    </p:spTree>
    <p:extLst>
      <p:ext uri="{BB962C8B-B14F-4D97-AF65-F5344CB8AC3E}">
        <p14:creationId xmlns:p14="http://schemas.microsoft.com/office/powerpoint/2010/main" val="1718805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76672"/>
            <a:ext cx="8229600" cy="850106"/>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1" algn="l" rtl="0">
              <a:spcBef>
                <a:spcPct val="0"/>
              </a:spcBef>
            </a:pPr>
            <a:r>
              <a:rPr lang="es-ES" sz="2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JUSTIFICACIÓN DE LA </a:t>
            </a:r>
            <a:r>
              <a:rPr lang="es-E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INVESTIGACIÓN</a:t>
            </a:r>
            <a:endParaRPr lang="es-ES"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3" name="2 Diagrama"/>
          <p:cNvGraphicFramePr/>
          <p:nvPr/>
        </p:nvGraphicFramePr>
        <p:xfrm>
          <a:off x="683568" y="1124744"/>
          <a:ext cx="7776864"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947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55576" y="0"/>
            <a:ext cx="5256584" cy="1154097"/>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l"/>
            <a:r>
              <a:rPr lang="es-MX"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HIPOTESIS</a:t>
            </a:r>
            <a:endParaRPr lang="es-MX"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2 Rectángulo"/>
          <p:cNvSpPr/>
          <p:nvPr/>
        </p:nvSpPr>
        <p:spPr>
          <a:xfrm>
            <a:off x="467544" y="908720"/>
            <a:ext cx="6534472" cy="923330"/>
          </a:xfrm>
          <a:prstGeom prst="rect">
            <a:avLst/>
          </a:prstGeom>
        </p:spPr>
        <p:txBody>
          <a:bodyPr wrap="square">
            <a:spAutoFit/>
          </a:bodyPr>
          <a:lstStyle/>
          <a:p>
            <a:pPr algn="just"/>
            <a:r>
              <a:rPr lang="es-E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Incide la aplicación de la metodología para el desarrollo de habilidades del pensamiento en el aprendizaje de técnicas de tácticas militares en la ESMIL</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 name="3 Botón de acción: Ayuda">
            <a:hlinkClick r:id="" action="ppaction://noaction" highlightClick="1"/>
          </p:cNvPr>
          <p:cNvSpPr/>
          <p:nvPr/>
        </p:nvSpPr>
        <p:spPr>
          <a:xfrm>
            <a:off x="7236296" y="260648"/>
            <a:ext cx="1584176" cy="18002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endParaRPr>
          </a:p>
        </p:txBody>
      </p:sp>
      <p:graphicFrame>
        <p:nvGraphicFramePr>
          <p:cNvPr id="5" name="4 Diagrama"/>
          <p:cNvGraphicFramePr/>
          <p:nvPr>
            <p:extLst>
              <p:ext uri="{D42A27DB-BD31-4B8C-83A1-F6EECF244321}">
                <p14:modId xmlns:p14="http://schemas.microsoft.com/office/powerpoint/2010/main" val="1699770230"/>
              </p:ext>
            </p:extLst>
          </p:nvPr>
        </p:nvGraphicFramePr>
        <p:xfrm>
          <a:off x="179512" y="1916832"/>
          <a:ext cx="878497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18354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4" name="3 Imagen" descr="http://www.pnlnet.com/img3/cerebro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492896"/>
            <a:ext cx="7776864" cy="4082275"/>
          </a:xfrm>
          <a:prstGeom prst="rect">
            <a:avLst/>
          </a:prstGeom>
          <a:noFill/>
          <a:ln>
            <a:noFill/>
          </a:ln>
          <a:effectLst>
            <a:outerShdw blurRad="190500" dist="228600" dir="2700000" algn="ctr">
              <a:srgbClr val="000000">
                <a:alpha val="30000"/>
              </a:srgbClr>
            </a:outerShdw>
            <a:softEdge rad="635000"/>
          </a:effectLst>
          <a:scene3d>
            <a:camera prst="orthographicFront">
              <a:rot lat="0" lon="0" rev="0"/>
            </a:camera>
            <a:lightRig rig="glow" dir="t">
              <a:rot lat="0" lon="0" rev="4800000"/>
            </a:lightRig>
          </a:scene3d>
          <a:sp3d prstMaterial="matte">
            <a:bevelT w="127000" h="63500"/>
          </a:sp3d>
        </p:spPr>
      </p:pic>
      <p:sp>
        <p:nvSpPr>
          <p:cNvPr id="5" name="4 Rectángulo redondeado"/>
          <p:cNvSpPr/>
          <p:nvPr/>
        </p:nvSpPr>
        <p:spPr>
          <a:xfrm>
            <a:off x="1979712" y="1412776"/>
            <a:ext cx="5256584" cy="936104"/>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lvl="1" algn="ctr"/>
            <a:r>
              <a:rPr lang="es-ES" sz="3600" b="1" dirty="0" smtClean="0">
                <a:solidFill>
                  <a:schemeClr val="tx1"/>
                </a:solidFill>
              </a:rPr>
              <a:t>Dominancia cerebral</a:t>
            </a:r>
            <a:endParaRPr lang="es-ES" sz="3200" dirty="0" smtClean="0">
              <a:solidFill>
                <a:schemeClr val="tx1"/>
              </a:solidFill>
            </a:endParaRPr>
          </a:p>
          <a:p>
            <a:pPr algn="ctr"/>
            <a:endParaRPr lang="es-ES" dirty="0"/>
          </a:p>
        </p:txBody>
      </p:sp>
      <p:sp>
        <p:nvSpPr>
          <p:cNvPr id="6" name="5 Rectángulo redondeado"/>
          <p:cNvSpPr/>
          <p:nvPr/>
        </p:nvSpPr>
        <p:spPr>
          <a:xfrm>
            <a:off x="1547664" y="188640"/>
            <a:ext cx="5904656" cy="936104"/>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rtlCol="0" anchor="ctr"/>
          <a:lstStyle/>
          <a:p>
            <a:pPr algn="ctr"/>
            <a:r>
              <a:rPr lang="es-ES" sz="4800" b="1" dirty="0" smtClean="0"/>
              <a:t>MARCO TEORICO</a:t>
            </a:r>
            <a:endParaRPr lang="es-ES" sz="1600" dirty="0"/>
          </a:p>
        </p:txBody>
      </p:sp>
    </p:spTree>
    <p:extLst>
      <p:ext uri="{BB962C8B-B14F-4D97-AF65-F5344CB8AC3E}">
        <p14:creationId xmlns:p14="http://schemas.microsoft.com/office/powerpoint/2010/main" val="2299364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602" name="Picture 2" descr="http://1.bp.blogspot.com/_SP-hTeTU2Tg/TDvQvgUpXRI/AAAAAAAAAnE/oZE0vnyEWGI/S240/inner+colores+mapa.jpg"/>
          <p:cNvPicPr>
            <a:picLocks noChangeAspect="1" noChangeArrowheads="1"/>
          </p:cNvPicPr>
          <p:nvPr/>
        </p:nvPicPr>
        <p:blipFill>
          <a:blip r:embed="rId4" cstate="print"/>
          <a:srcRect/>
          <a:stretch>
            <a:fillRect/>
          </a:stretch>
        </p:blipFill>
        <p:spPr bwMode="auto">
          <a:xfrm>
            <a:off x="5004048" y="2492896"/>
            <a:ext cx="3835300" cy="3883850"/>
          </a:xfrm>
          <a:prstGeom prst="rect">
            <a:avLst/>
          </a:prstGeom>
          <a:ln>
            <a:noFill/>
          </a:ln>
          <a:effectLst>
            <a:softEdge rad="112500"/>
          </a:effectLst>
        </p:spPr>
      </p:pic>
      <p:sp>
        <p:nvSpPr>
          <p:cNvPr id="5" name="4 Rectángulo redondeado"/>
          <p:cNvSpPr/>
          <p:nvPr/>
        </p:nvSpPr>
        <p:spPr>
          <a:xfrm>
            <a:off x="1475656" y="476672"/>
            <a:ext cx="5904656" cy="136815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lvl="0" algn="ctr"/>
            <a:r>
              <a:rPr lang="es-ES" sz="3200" b="1" dirty="0" smtClean="0">
                <a:solidFill>
                  <a:srgbClr val="000000"/>
                </a:solidFill>
                <a:latin typeface="Arial" pitchFamily="34" charset="0"/>
                <a:ea typeface="Times New Roman" pitchFamily="18" charset="0"/>
                <a:cs typeface="Arial" pitchFamily="34" charset="0"/>
              </a:rPr>
              <a:t>La dominancia cerebral y la tecnología de talentos</a:t>
            </a:r>
            <a:endParaRPr lang="es-ES" sz="4400" dirty="0" smtClean="0">
              <a:solidFill>
                <a:schemeClr val="tx1"/>
              </a:solidFill>
              <a:latin typeface="Arial" pitchFamily="34" charset="0"/>
              <a:cs typeface="Arial" pitchFamily="34" charset="0"/>
            </a:endParaRPr>
          </a:p>
          <a:p>
            <a:pPr algn="ctr"/>
            <a:endParaRPr lang="es-ES" dirty="0"/>
          </a:p>
        </p:txBody>
      </p:sp>
      <p:sp>
        <p:nvSpPr>
          <p:cNvPr id="9" name="8 Flecha derecha"/>
          <p:cNvSpPr/>
          <p:nvPr/>
        </p:nvSpPr>
        <p:spPr>
          <a:xfrm>
            <a:off x="755576" y="2780928"/>
            <a:ext cx="4536504" cy="3672408"/>
          </a:xfrm>
          <a:prstGeom prst="rightArrow">
            <a:avLst/>
          </a:prstGeom>
          <a:ln/>
          <a:scene3d>
            <a:camera prst="isometricOffAxis2Left"/>
            <a:lightRig rig="glow" dir="t">
              <a:rot lat="0" lon="0" rev="4800000"/>
            </a:lightRig>
          </a:scene3d>
          <a:sp3d prstMaterial="powder">
            <a:bevelT w="50800"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endParaRPr lang="es-ES" sz="2000" dirty="0" smtClean="0">
              <a:solidFill>
                <a:schemeClr val="tx1"/>
              </a:solidFill>
            </a:endParaRPr>
          </a:p>
          <a:p>
            <a:pPr>
              <a:buFont typeface="Arial" pitchFamily="34" charset="0"/>
              <a:buChar char="•"/>
            </a:pPr>
            <a:r>
              <a:rPr lang="es-ES" sz="2000" dirty="0" smtClean="0">
                <a:solidFill>
                  <a:schemeClr val="tx1"/>
                </a:solidFill>
              </a:rPr>
              <a:t>Reconocer talentos</a:t>
            </a:r>
          </a:p>
          <a:p>
            <a:pPr>
              <a:buFont typeface="Arial" pitchFamily="34" charset="0"/>
              <a:buChar char="•"/>
            </a:pPr>
            <a:r>
              <a:rPr lang="es-ES" sz="2000" dirty="0" smtClean="0">
                <a:solidFill>
                  <a:schemeClr val="tx1"/>
                </a:solidFill>
              </a:rPr>
              <a:t>"ADAPTADORES TEMPRANOS</a:t>
            </a:r>
            <a:r>
              <a:rPr lang="es-ES" dirty="0" smtClean="0">
                <a:solidFill>
                  <a:schemeClr val="tx1"/>
                </a:solidFill>
              </a:rPr>
              <a:t>“</a:t>
            </a:r>
          </a:p>
          <a:p>
            <a:pPr>
              <a:buFont typeface="Arial" pitchFamily="34" charset="0"/>
              <a:buChar char="•"/>
            </a:pPr>
            <a:r>
              <a:rPr lang="es-ES" dirty="0" smtClean="0">
                <a:solidFill>
                  <a:schemeClr val="tx1"/>
                </a:solidFill>
              </a:rPr>
              <a:t>Impacto productividad y desarrollo personal</a:t>
            </a:r>
          </a:p>
          <a:p>
            <a:pPr algn="ctr"/>
            <a:endParaRPr lang="es-ES" dirty="0"/>
          </a:p>
        </p:txBody>
      </p:sp>
    </p:spTree>
    <p:extLst>
      <p:ext uri="{BB962C8B-B14F-4D97-AF65-F5344CB8AC3E}">
        <p14:creationId xmlns:p14="http://schemas.microsoft.com/office/powerpoint/2010/main" val="31226155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2652</TotalTime>
  <Words>1486</Words>
  <Application>Microsoft Office PowerPoint</Application>
  <PresentationFormat>Presentación en pantalla (4:3)</PresentationFormat>
  <Paragraphs>231</Paragraphs>
  <Slides>24</Slides>
  <Notes>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24</vt:i4>
      </vt:variant>
    </vt:vector>
  </HeadingPairs>
  <TitlesOfParts>
    <vt:vector size="34" baseType="lpstr">
      <vt:lpstr>Arial</vt:lpstr>
      <vt:lpstr>Bradley Hand ITC</vt:lpstr>
      <vt:lpstr>Calibri</vt:lpstr>
      <vt:lpstr>Edwardian Script ITC</vt:lpstr>
      <vt:lpstr>Lucida Sans Unicode</vt:lpstr>
      <vt:lpstr>Times New Roman</vt:lpstr>
      <vt:lpstr>Verdana</vt:lpstr>
      <vt:lpstr>Wingdings 2</vt:lpstr>
      <vt:lpstr>Wingdings 3</vt:lpstr>
      <vt:lpstr>Concurrencia</vt:lpstr>
      <vt:lpstr>ESCUELA SUPERIOR MILITAR “ELOY ALFARO”</vt:lpstr>
      <vt:lpstr>Presentación de PowerPoint</vt:lpstr>
      <vt:lpstr>“Incidencia de la aplicación de la metodología para el desarrollo de habilidades de pensamiento en el aprendizaje de técnicas en tácticas militares en la ESMIL en el periodo 2010 - 2011”</vt:lpstr>
      <vt:lpstr>PLANTEAMIENTO DEL PROBLEMA</vt:lpstr>
      <vt:lpstr>OBJETIVOS DE LA INVESTIGACIÓN </vt:lpstr>
      <vt:lpstr>JUSTIFICACIÓN DE LA INVESTIGACIÓN</vt:lpstr>
      <vt:lpstr>HIPOTESIS</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FACTIBILIDAD DE LA PROPUESTA</vt:lpstr>
      <vt:lpstr>Presentación de PowerPoint</vt:lpstr>
      <vt:lpstr>PREGUNTAS </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Josimar Bravo</cp:lastModifiedBy>
  <cp:revision>72</cp:revision>
  <dcterms:created xsi:type="dcterms:W3CDTF">2011-06-26T15:32:56Z</dcterms:created>
  <dcterms:modified xsi:type="dcterms:W3CDTF">2017-06-22T16:40:55Z</dcterms:modified>
</cp:coreProperties>
</file>