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8" r:id="rId32"/>
    <p:sldId id="289" r:id="rId33"/>
    <p:sldId id="290" r:id="rId34"/>
    <p:sldId id="291" r:id="rId35"/>
    <p:sldId id="292" r:id="rId36"/>
    <p:sldId id="293" r:id="rId37"/>
    <p:sldId id="294" r:id="rId38"/>
    <p:sldId id="295" r:id="rId3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5" d="100"/>
          <a:sy n="75" d="100"/>
        </p:scale>
        <p:origin x="1014" y="54"/>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8.3333333333333329E-2"/>
          <c:y val="0.24982421477758085"/>
          <c:w val="0.89684410927507296"/>
          <c:h val="0.58413275443373314"/>
        </c:manualLayout>
      </c:layout>
      <c:pie3DChart>
        <c:varyColors val="1"/>
        <c:ser>
          <c:idx val="0"/>
          <c:order val="0"/>
          <c:tx>
            <c:strRef>
              <c:f>Hoja1!$B$1</c:f>
              <c:strCache>
                <c:ptCount val="1"/>
              </c:strCache>
            </c:strRef>
          </c:tx>
          <c:explosion val="25"/>
          <c:dLbls>
            <c:spPr>
              <a:noFill/>
              <a:ln>
                <a:noFill/>
              </a:ln>
              <a:effectLst/>
            </c:spPr>
            <c:txPr>
              <a:bodyPr/>
              <a:lstStyle/>
              <a:p>
                <a:pPr>
                  <a:defRPr sz="2000"/>
                </a:pPr>
                <a:endParaRPr lang="es-EC"/>
              </a:p>
            </c:txPr>
            <c:showLegendKey val="0"/>
            <c:showVal val="0"/>
            <c:showCatName val="0"/>
            <c:showSerName val="0"/>
            <c:showPercent val="1"/>
            <c:showBubbleSize val="0"/>
            <c:showLeaderLines val="1"/>
            <c:extLst>
              <c:ext xmlns:c15="http://schemas.microsoft.com/office/drawing/2012/chart" uri="{CE6537A1-D6FC-4f65-9D91-7224C49458BB}"/>
            </c:extLst>
          </c:dLbls>
          <c:cat>
            <c:strRef>
              <c:f>Hoja1!$A$2:$A$5</c:f>
              <c:strCache>
                <c:ptCount val="3"/>
                <c:pt idx="0">
                  <c:v>Si</c:v>
                </c:pt>
                <c:pt idx="1">
                  <c:v>Medianamente</c:v>
                </c:pt>
                <c:pt idx="2">
                  <c:v>No</c:v>
                </c:pt>
              </c:strCache>
            </c:strRef>
          </c:cat>
          <c:val>
            <c:numRef>
              <c:f>Hoja1!$B$2:$B$5</c:f>
              <c:numCache>
                <c:formatCode>General</c:formatCode>
                <c:ptCount val="4"/>
                <c:pt idx="0">
                  <c:v>178</c:v>
                </c:pt>
                <c:pt idx="1">
                  <c:v>38</c:v>
                </c:pt>
                <c:pt idx="2">
                  <c:v>22</c:v>
                </c:pt>
              </c:numCache>
            </c:numRef>
          </c:val>
        </c:ser>
        <c:dLbls>
          <c:showLegendKey val="0"/>
          <c:showVal val="0"/>
          <c:showCatName val="0"/>
          <c:showSerName val="0"/>
          <c:showPercent val="1"/>
          <c:showBubbleSize val="0"/>
          <c:showLeaderLines val="1"/>
        </c:dLbls>
      </c:pie3DChart>
    </c:plotArea>
    <c:legend>
      <c:legendPos val="t"/>
      <c:legendEntry>
        <c:idx val="3"/>
        <c:delete val="1"/>
      </c:legendEntry>
      <c:layout>
        <c:manualLayout>
          <c:xMode val="edge"/>
          <c:yMode val="edge"/>
          <c:x val="1.3897143564986605E-2"/>
          <c:y val="5.6439162816825018E-2"/>
          <c:w val="0.98346966227236821"/>
          <c:h val="7.7696762325553573E-2"/>
        </c:manualLayout>
      </c:layout>
      <c:overlay val="0"/>
      <c:txPr>
        <a:bodyPr/>
        <a:lstStyle/>
        <a:p>
          <a:pPr>
            <a:defRPr sz="2400"/>
          </a:pPr>
          <a:endParaRPr lang="es-EC"/>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Hoja1!$B$1</c:f>
              <c:strCache>
                <c:ptCount val="1"/>
              </c:strCache>
            </c:strRef>
          </c:tx>
          <c:explosion val="25"/>
          <c:dLbls>
            <c:spPr>
              <a:noFill/>
              <a:ln>
                <a:noFill/>
              </a:ln>
              <a:effectLst/>
            </c:spPr>
            <c:txPr>
              <a:bodyPr/>
              <a:lstStyle/>
              <a:p>
                <a:pPr>
                  <a:defRPr sz="2000"/>
                </a:pPr>
                <a:endParaRPr lang="es-EC"/>
              </a:p>
            </c:txPr>
            <c:showLegendKey val="0"/>
            <c:showVal val="0"/>
            <c:showCatName val="0"/>
            <c:showSerName val="0"/>
            <c:showPercent val="1"/>
            <c:showBubbleSize val="0"/>
            <c:showLeaderLines val="1"/>
            <c:extLst>
              <c:ext xmlns:c15="http://schemas.microsoft.com/office/drawing/2012/chart" uri="{CE6537A1-D6FC-4f65-9D91-7224C49458BB}"/>
            </c:extLst>
          </c:dLbls>
          <c:cat>
            <c:strRef>
              <c:f>Hoja1!$A$2:$A$5</c:f>
              <c:strCache>
                <c:ptCount val="3"/>
                <c:pt idx="0">
                  <c:v>Si</c:v>
                </c:pt>
                <c:pt idx="1">
                  <c:v>Medianamente</c:v>
                </c:pt>
                <c:pt idx="2">
                  <c:v>No</c:v>
                </c:pt>
              </c:strCache>
            </c:strRef>
          </c:cat>
          <c:val>
            <c:numRef>
              <c:f>Hoja1!$B$2:$B$5</c:f>
              <c:numCache>
                <c:formatCode>General</c:formatCode>
                <c:ptCount val="4"/>
                <c:pt idx="0">
                  <c:v>175</c:v>
                </c:pt>
                <c:pt idx="1">
                  <c:v>35</c:v>
                </c:pt>
                <c:pt idx="2">
                  <c:v>28</c:v>
                </c:pt>
              </c:numCache>
            </c:numRef>
          </c:val>
        </c:ser>
        <c:dLbls>
          <c:showLegendKey val="0"/>
          <c:showVal val="0"/>
          <c:showCatName val="0"/>
          <c:showSerName val="0"/>
          <c:showPercent val="1"/>
          <c:showBubbleSize val="0"/>
          <c:showLeaderLines val="1"/>
        </c:dLbls>
      </c:pie3DChart>
    </c:plotArea>
    <c:legend>
      <c:legendPos val="t"/>
      <c:legendEntry>
        <c:idx val="3"/>
        <c:delete val="1"/>
      </c:legendEntry>
      <c:layout>
        <c:manualLayout>
          <c:xMode val="edge"/>
          <c:yMode val="edge"/>
          <c:x val="4.6758623257199247E-2"/>
          <c:y val="8.820324107114276E-2"/>
          <c:w val="0.93746207256007896"/>
          <c:h val="7.091338582677166E-2"/>
        </c:manualLayout>
      </c:layout>
      <c:overlay val="0"/>
      <c:txPr>
        <a:bodyPr/>
        <a:lstStyle/>
        <a:p>
          <a:pPr>
            <a:defRPr sz="2800"/>
          </a:pPr>
          <a:endParaRPr lang="es-EC"/>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Hoja1!$B$1</c:f>
              <c:strCache>
                <c:ptCount val="1"/>
              </c:strCache>
            </c:strRef>
          </c:tx>
          <c:explosion val="25"/>
          <c:dLbls>
            <c:spPr>
              <a:noFill/>
              <a:ln>
                <a:noFill/>
              </a:ln>
              <a:effectLst/>
            </c:spPr>
            <c:txPr>
              <a:bodyPr/>
              <a:lstStyle/>
              <a:p>
                <a:pPr>
                  <a:defRPr sz="2000"/>
                </a:pPr>
                <a:endParaRPr lang="es-EC"/>
              </a:p>
            </c:txPr>
            <c:showLegendKey val="0"/>
            <c:showVal val="0"/>
            <c:showCatName val="0"/>
            <c:showSerName val="0"/>
            <c:showPercent val="1"/>
            <c:showBubbleSize val="0"/>
            <c:showLeaderLines val="1"/>
            <c:extLst>
              <c:ext xmlns:c15="http://schemas.microsoft.com/office/drawing/2012/chart" uri="{CE6537A1-D6FC-4f65-9D91-7224C49458BB}"/>
            </c:extLst>
          </c:dLbls>
          <c:cat>
            <c:strRef>
              <c:f>Hoja1!$A$2:$A$5</c:f>
              <c:strCache>
                <c:ptCount val="3"/>
                <c:pt idx="0">
                  <c:v>Si</c:v>
                </c:pt>
                <c:pt idx="1">
                  <c:v>Medianamente</c:v>
                </c:pt>
                <c:pt idx="2">
                  <c:v>No</c:v>
                </c:pt>
              </c:strCache>
            </c:strRef>
          </c:cat>
          <c:val>
            <c:numRef>
              <c:f>Hoja1!$B$2:$B$5</c:f>
              <c:numCache>
                <c:formatCode>General</c:formatCode>
                <c:ptCount val="4"/>
                <c:pt idx="0">
                  <c:v>210</c:v>
                </c:pt>
                <c:pt idx="1">
                  <c:v>18</c:v>
                </c:pt>
                <c:pt idx="2">
                  <c:v>10</c:v>
                </c:pt>
              </c:numCache>
            </c:numRef>
          </c:val>
        </c:ser>
        <c:dLbls>
          <c:showLegendKey val="0"/>
          <c:showVal val="0"/>
          <c:showCatName val="0"/>
          <c:showSerName val="0"/>
          <c:showPercent val="1"/>
          <c:showBubbleSize val="0"/>
          <c:showLeaderLines val="1"/>
        </c:dLbls>
      </c:pie3DChart>
    </c:plotArea>
    <c:legend>
      <c:legendPos val="t"/>
      <c:legendEntry>
        <c:idx val="3"/>
        <c:delete val="1"/>
      </c:legendEntry>
      <c:layout>
        <c:manualLayout>
          <c:xMode val="edge"/>
          <c:yMode val="edge"/>
          <c:x val="2.3677924675036106E-2"/>
          <c:y val="3.9178475118926186E-2"/>
          <c:w val="0.97569198151772307"/>
          <c:h val="7.091338582677166E-2"/>
        </c:manualLayout>
      </c:layout>
      <c:overlay val="0"/>
      <c:txPr>
        <a:bodyPr/>
        <a:lstStyle/>
        <a:p>
          <a:pPr>
            <a:defRPr sz="2800"/>
          </a:pPr>
          <a:endParaRPr lang="es-EC"/>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Hoja1!$B$1</c:f>
              <c:strCache>
                <c:ptCount val="1"/>
              </c:strCache>
            </c:strRef>
          </c:tx>
          <c:explosion val="25"/>
          <c:dLbls>
            <c:spPr>
              <a:noFill/>
              <a:ln>
                <a:noFill/>
              </a:ln>
              <a:effectLst/>
            </c:spPr>
            <c:txPr>
              <a:bodyPr/>
              <a:lstStyle/>
              <a:p>
                <a:pPr>
                  <a:defRPr sz="2000"/>
                </a:pPr>
                <a:endParaRPr lang="es-EC"/>
              </a:p>
            </c:txPr>
            <c:showLegendKey val="0"/>
            <c:showVal val="0"/>
            <c:showCatName val="0"/>
            <c:showSerName val="0"/>
            <c:showPercent val="1"/>
            <c:showBubbleSize val="0"/>
            <c:showLeaderLines val="1"/>
            <c:extLst>
              <c:ext xmlns:c15="http://schemas.microsoft.com/office/drawing/2012/chart" uri="{CE6537A1-D6FC-4f65-9D91-7224C49458BB}"/>
            </c:extLst>
          </c:dLbls>
          <c:cat>
            <c:strRef>
              <c:f>Hoja1!$A$2:$A$5</c:f>
              <c:strCache>
                <c:ptCount val="3"/>
                <c:pt idx="0">
                  <c:v>Si</c:v>
                </c:pt>
                <c:pt idx="1">
                  <c:v>Medianamente</c:v>
                </c:pt>
                <c:pt idx="2">
                  <c:v>No</c:v>
                </c:pt>
              </c:strCache>
            </c:strRef>
          </c:cat>
          <c:val>
            <c:numRef>
              <c:f>Hoja1!$B$2:$B$5</c:f>
              <c:numCache>
                <c:formatCode>General</c:formatCode>
                <c:ptCount val="4"/>
                <c:pt idx="0">
                  <c:v>201</c:v>
                </c:pt>
                <c:pt idx="1">
                  <c:v>17</c:v>
                </c:pt>
                <c:pt idx="2">
                  <c:v>20</c:v>
                </c:pt>
              </c:numCache>
            </c:numRef>
          </c:val>
        </c:ser>
        <c:dLbls>
          <c:showLegendKey val="0"/>
          <c:showVal val="0"/>
          <c:showCatName val="0"/>
          <c:showSerName val="0"/>
          <c:showPercent val="1"/>
          <c:showBubbleSize val="0"/>
          <c:showLeaderLines val="1"/>
        </c:dLbls>
      </c:pie3DChart>
    </c:plotArea>
    <c:legend>
      <c:legendPos val="t"/>
      <c:legendEntry>
        <c:idx val="3"/>
        <c:delete val="1"/>
      </c:legendEntry>
      <c:layout>
        <c:manualLayout>
          <c:xMode val="edge"/>
          <c:yMode val="edge"/>
          <c:x val="3.7457689886308911E-2"/>
          <c:y val="3.4395668465196066E-2"/>
          <c:w val="0.96079972595637519"/>
          <c:h val="7.091338582677166E-2"/>
        </c:manualLayout>
      </c:layout>
      <c:overlay val="0"/>
      <c:txPr>
        <a:bodyPr/>
        <a:lstStyle/>
        <a:p>
          <a:pPr>
            <a:defRPr sz="2800"/>
          </a:pPr>
          <a:endParaRPr lang="es-EC"/>
        </a:p>
      </c:txPr>
    </c:legend>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2.jpeg"/></Relationships>
</file>

<file path=ppt/diagrams/_rels/data10.xml.rels><?xml version="1.0" encoding="UTF-8" standalone="yes"?>
<Relationships xmlns="http://schemas.openxmlformats.org/package/2006/relationships"><Relationship Id="rId1" Type="http://schemas.openxmlformats.org/officeDocument/2006/relationships/image" Target="../media/image16.png"/></Relationships>
</file>

<file path=ppt/diagrams/_rels/data2.xml.rels><?xml version="1.0" encoding="UTF-8" standalone="yes"?>
<Relationships xmlns="http://schemas.openxmlformats.org/package/2006/relationships"><Relationship Id="rId1" Type="http://schemas.openxmlformats.org/officeDocument/2006/relationships/image" Target="../media/image3.jpeg"/></Relationships>
</file>

<file path=ppt/diagrams/_rels/data3.xml.rels><?xml version="1.0" encoding="UTF-8" standalone="yes"?>
<Relationships xmlns="http://schemas.openxmlformats.org/package/2006/relationships"><Relationship Id="rId1" Type="http://schemas.openxmlformats.org/officeDocument/2006/relationships/image" Target="../media/image4.jpeg"/></Relationships>
</file>

<file path=ppt/diagrams/_rels/data6.xml.rels><?xml version="1.0" encoding="UTF-8" standalone="yes"?>
<Relationships xmlns="http://schemas.openxmlformats.org/package/2006/relationships"><Relationship Id="rId1" Type="http://schemas.openxmlformats.org/officeDocument/2006/relationships/image" Target="../media/image7.jpeg"/></Relationships>
</file>

<file path=ppt/diagrams/_rels/data7.xml.rels><?xml version="1.0" encoding="UTF-8" standalone="yes"?>
<Relationships xmlns="http://schemas.openxmlformats.org/package/2006/relationships"><Relationship Id="rId1" Type="http://schemas.openxmlformats.org/officeDocument/2006/relationships/image" Target="../media/image1.jpeg"/></Relationships>
</file>

<file path=ppt/diagrams/_rels/data8.xml.rels><?xml version="1.0" encoding="UTF-8" standalone="yes"?>
<Relationships xmlns="http://schemas.openxmlformats.org/package/2006/relationships"><Relationship Id="rId1" Type="http://schemas.openxmlformats.org/officeDocument/2006/relationships/image" Target="../media/image10.jpeg"/></Relationships>
</file>

<file path=ppt/diagrams/_rels/data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F29CC2-D98B-4AAB-9EC2-C4E8B2EC53AA}"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ES"/>
        </a:p>
      </dgm:t>
    </dgm:pt>
    <dgm:pt modelId="{72EB0040-8FA7-412B-955C-91A4061AC82B}">
      <dgm:prSet phldrT="[Texto]" custT="1"/>
      <dgm:spPr>
        <a:solidFill>
          <a:srgbClr val="0070C0"/>
        </a:solidFill>
        <a:scene3d>
          <a:camera prst="orthographicFront"/>
          <a:lightRig rig="threePt" dir="t"/>
        </a:scene3d>
        <a:sp3d>
          <a:bevelT w="139700" h="139700" prst="divot"/>
        </a:sp3d>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uhaus 93" pitchFamily="82" charset="0"/>
            </a:rPr>
            <a:t>EL PROBLEMA</a:t>
          </a:r>
          <a:endParaRPr lang="es-E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uhaus 93" pitchFamily="82" charset="0"/>
          </a:endParaRPr>
        </a:p>
      </dgm:t>
    </dgm:pt>
    <dgm:pt modelId="{D73124CA-6BD8-46D9-A5F9-346D53E597F6}" type="parTrans" cxnId="{16126389-85B3-43D8-B20F-E48B513FD258}">
      <dgm:prSet/>
      <dgm:spPr/>
      <dgm:t>
        <a:bodyPr/>
        <a:lstStyle/>
        <a:p>
          <a:endParaRPr lang="es-ES"/>
        </a:p>
      </dgm:t>
    </dgm:pt>
    <dgm:pt modelId="{AC8657BA-8126-4AD2-9780-D7E74D9E5E5F}" type="sibTrans" cxnId="{16126389-85B3-43D8-B20F-E48B513FD258}">
      <dgm:prSet/>
      <dgm:spPr>
        <a:solidFill>
          <a:schemeClr val="accent5"/>
        </a:solidFill>
      </dgm:spPr>
      <dgm:t>
        <a:bodyPr/>
        <a:lstStyle/>
        <a:p>
          <a:endParaRPr lang="es-ES"/>
        </a:p>
      </dgm:t>
    </dgm:pt>
    <dgm:pt modelId="{70359373-5CE1-4671-86DB-BF0EBAFFEAE6}">
      <dgm:prSet phldrT="[Texto]" custT="1"/>
      <dgm:spPr>
        <a:solidFill>
          <a:srgbClr val="0070C0"/>
        </a:solidFill>
        <a:scene3d>
          <a:camera prst="orthographicFront"/>
          <a:lightRig rig="threePt" dir="t"/>
        </a:scene3d>
        <a:sp3d>
          <a:bevelT w="139700" h="139700" prst="divot"/>
        </a:sp3d>
      </dgm:spPr>
      <dgm:t>
        <a:bodyPr/>
        <a:lstStyle/>
        <a:p>
          <a:r>
            <a:rPr lang="es-ES" sz="3200" dirty="0" smtClean="0">
              <a:latin typeface="Bauhaus 93" pitchFamily="82" charset="0"/>
            </a:rPr>
            <a:t>DELIMITACIÓN Y FORMULACIÓN DEL PROBLEMA</a:t>
          </a:r>
          <a:endParaRPr lang="es-ES" sz="3200" dirty="0">
            <a:latin typeface="Bauhaus 93" pitchFamily="82" charset="0"/>
          </a:endParaRPr>
        </a:p>
      </dgm:t>
    </dgm:pt>
    <dgm:pt modelId="{5DC45697-8D6E-4C7F-8D37-C1C39170E055}" type="parTrans" cxnId="{59F227A2-9CE3-4F28-91F7-4D5ED5F42DC9}">
      <dgm:prSet/>
      <dgm:spPr/>
      <dgm:t>
        <a:bodyPr/>
        <a:lstStyle/>
        <a:p>
          <a:endParaRPr lang="es-ES"/>
        </a:p>
      </dgm:t>
    </dgm:pt>
    <dgm:pt modelId="{25279CAF-A06D-40F2-A37D-EF534BE0BC83}" type="sibTrans" cxnId="{59F227A2-9CE3-4F28-91F7-4D5ED5F42DC9}">
      <dgm:prSet/>
      <dgm:spPr>
        <a:solidFill>
          <a:schemeClr val="accent5"/>
        </a:solidFill>
      </dgm:spPr>
      <dgm:t>
        <a:bodyPr/>
        <a:lstStyle/>
        <a:p>
          <a:endParaRPr lang="es-ES"/>
        </a:p>
      </dgm:t>
    </dgm:pt>
    <dgm:pt modelId="{6A22E2BF-AE53-4A09-B25E-0DA0C70585DA}">
      <dgm:prSet phldrT="[Texto]" custT="1"/>
      <dgm:spPr>
        <a:solidFill>
          <a:srgbClr val="0070C0"/>
        </a:solidFill>
        <a:scene3d>
          <a:camera prst="orthographicFront"/>
          <a:lightRig rig="threePt" dir="t"/>
        </a:scene3d>
        <a:sp3d>
          <a:bevelT w="139700" h="139700" prst="divot"/>
        </a:sp3d>
      </dgm:spPr>
      <dgm:t>
        <a:bodyPr/>
        <a:lstStyle/>
        <a:p>
          <a:r>
            <a:rPr lang="es-ES" sz="3600" dirty="0" smtClean="0">
              <a:latin typeface="Bauhaus 93" pitchFamily="82" charset="0"/>
            </a:rPr>
            <a:t>PLANTEAMIENTO DEL PROBLEMA</a:t>
          </a:r>
          <a:endParaRPr lang="es-ES" sz="3600" dirty="0">
            <a:latin typeface="Bauhaus 93" pitchFamily="82" charset="0"/>
          </a:endParaRPr>
        </a:p>
      </dgm:t>
    </dgm:pt>
    <dgm:pt modelId="{CA20710E-9FC3-42E8-A59F-F2166B413C16}" type="parTrans" cxnId="{89C8E5DC-1631-44C8-A93F-49EC291817B2}">
      <dgm:prSet/>
      <dgm:spPr/>
      <dgm:t>
        <a:bodyPr/>
        <a:lstStyle/>
        <a:p>
          <a:endParaRPr lang="es-ES"/>
        </a:p>
      </dgm:t>
    </dgm:pt>
    <dgm:pt modelId="{A6B73CD8-5832-4A7F-987A-B651BB808C95}" type="sibTrans" cxnId="{89C8E5DC-1631-44C8-A93F-49EC291817B2}">
      <dgm:prSet/>
      <dgm:spPr>
        <a:solidFill>
          <a:schemeClr val="accent5"/>
        </a:solidFill>
      </dgm:spPr>
      <dgm:t>
        <a:bodyPr/>
        <a:lstStyle/>
        <a:p>
          <a:endParaRPr lang="es-ES"/>
        </a:p>
      </dgm:t>
    </dgm:pt>
    <dgm:pt modelId="{0433246F-0B07-43FA-902F-E3D3396358E2}" type="pres">
      <dgm:prSet presAssocID="{18F29CC2-D98B-4AAB-9EC2-C4E8B2EC53AA}" presName="Name0" presStyleCnt="0">
        <dgm:presLayoutVars>
          <dgm:dir/>
          <dgm:resizeHandles val="exact"/>
        </dgm:presLayoutVars>
      </dgm:prSet>
      <dgm:spPr/>
      <dgm:t>
        <a:bodyPr/>
        <a:lstStyle/>
        <a:p>
          <a:endParaRPr lang="es-ES"/>
        </a:p>
      </dgm:t>
    </dgm:pt>
    <dgm:pt modelId="{75A32217-499F-457C-8C5E-76230003F9FD}" type="pres">
      <dgm:prSet presAssocID="{72EB0040-8FA7-412B-955C-91A4061AC82B}" presName="node" presStyleLbl="node1" presStyleIdx="0" presStyleCnt="3" custScaleX="136869" custRadScaleRad="99443" custRadScaleInc="1034">
        <dgm:presLayoutVars>
          <dgm:bulletEnabled val="1"/>
        </dgm:presLayoutVars>
      </dgm:prSet>
      <dgm:spPr/>
      <dgm:t>
        <a:bodyPr/>
        <a:lstStyle/>
        <a:p>
          <a:endParaRPr lang="es-ES"/>
        </a:p>
      </dgm:t>
    </dgm:pt>
    <dgm:pt modelId="{5A600B67-8617-4170-A94B-D15D81F091BF}" type="pres">
      <dgm:prSet presAssocID="{AC8657BA-8126-4AD2-9780-D7E74D9E5E5F}" presName="sibTrans" presStyleLbl="sibTrans2D1" presStyleIdx="0" presStyleCnt="3"/>
      <dgm:spPr/>
      <dgm:t>
        <a:bodyPr/>
        <a:lstStyle/>
        <a:p>
          <a:endParaRPr lang="es-ES"/>
        </a:p>
      </dgm:t>
    </dgm:pt>
    <dgm:pt modelId="{ADCF5912-A6D4-4C3F-93B7-183F898D918B}" type="pres">
      <dgm:prSet presAssocID="{AC8657BA-8126-4AD2-9780-D7E74D9E5E5F}" presName="connectorText" presStyleLbl="sibTrans2D1" presStyleIdx="0" presStyleCnt="3"/>
      <dgm:spPr/>
      <dgm:t>
        <a:bodyPr/>
        <a:lstStyle/>
        <a:p>
          <a:endParaRPr lang="es-ES"/>
        </a:p>
      </dgm:t>
    </dgm:pt>
    <dgm:pt modelId="{B8D376BD-DD05-4FEE-800A-C6F34A4E54BB}" type="pres">
      <dgm:prSet presAssocID="{70359373-5CE1-4671-86DB-BF0EBAFFEAE6}" presName="node" presStyleLbl="node1" presStyleIdx="1" presStyleCnt="3" custScaleX="104279" custRadScaleRad="92113" custRadScaleInc="-3941">
        <dgm:presLayoutVars>
          <dgm:bulletEnabled val="1"/>
        </dgm:presLayoutVars>
      </dgm:prSet>
      <dgm:spPr/>
      <dgm:t>
        <a:bodyPr/>
        <a:lstStyle/>
        <a:p>
          <a:endParaRPr lang="es-ES"/>
        </a:p>
      </dgm:t>
    </dgm:pt>
    <dgm:pt modelId="{65879E53-78DE-4BA1-9BBB-E9BF26D13095}" type="pres">
      <dgm:prSet presAssocID="{25279CAF-A06D-40F2-A37D-EF534BE0BC83}" presName="sibTrans" presStyleLbl="sibTrans2D1" presStyleIdx="1" presStyleCnt="3"/>
      <dgm:spPr/>
      <dgm:t>
        <a:bodyPr/>
        <a:lstStyle/>
        <a:p>
          <a:endParaRPr lang="es-ES"/>
        </a:p>
      </dgm:t>
    </dgm:pt>
    <dgm:pt modelId="{C7A1CE4C-9BBC-4864-8CF0-9D44C90F28BF}" type="pres">
      <dgm:prSet presAssocID="{25279CAF-A06D-40F2-A37D-EF534BE0BC83}" presName="connectorText" presStyleLbl="sibTrans2D1" presStyleIdx="1" presStyleCnt="3"/>
      <dgm:spPr/>
      <dgm:t>
        <a:bodyPr/>
        <a:lstStyle/>
        <a:p>
          <a:endParaRPr lang="es-ES"/>
        </a:p>
      </dgm:t>
    </dgm:pt>
    <dgm:pt modelId="{8920661C-969B-4A1B-9CAD-DC2AB3F664A9}" type="pres">
      <dgm:prSet presAssocID="{6A22E2BF-AE53-4A09-B25E-0DA0C70585DA}" presName="node" presStyleLbl="node1" presStyleIdx="2" presStyleCnt="3" custScaleX="108558" custRadScaleRad="89771" custRadScaleInc="-103">
        <dgm:presLayoutVars>
          <dgm:bulletEnabled val="1"/>
        </dgm:presLayoutVars>
      </dgm:prSet>
      <dgm:spPr/>
      <dgm:t>
        <a:bodyPr/>
        <a:lstStyle/>
        <a:p>
          <a:endParaRPr lang="es-ES"/>
        </a:p>
      </dgm:t>
    </dgm:pt>
    <dgm:pt modelId="{520909F9-17BF-4ED2-9120-E7257E6A4096}" type="pres">
      <dgm:prSet presAssocID="{A6B73CD8-5832-4A7F-987A-B651BB808C95}" presName="sibTrans" presStyleLbl="sibTrans2D1" presStyleIdx="2" presStyleCnt="3"/>
      <dgm:spPr/>
      <dgm:t>
        <a:bodyPr/>
        <a:lstStyle/>
        <a:p>
          <a:endParaRPr lang="es-ES"/>
        </a:p>
      </dgm:t>
    </dgm:pt>
    <dgm:pt modelId="{4C62DC38-2335-443D-8DA4-0834FCFBCF4A}" type="pres">
      <dgm:prSet presAssocID="{A6B73CD8-5832-4A7F-987A-B651BB808C95}" presName="connectorText" presStyleLbl="sibTrans2D1" presStyleIdx="2" presStyleCnt="3"/>
      <dgm:spPr/>
      <dgm:t>
        <a:bodyPr/>
        <a:lstStyle/>
        <a:p>
          <a:endParaRPr lang="es-ES"/>
        </a:p>
      </dgm:t>
    </dgm:pt>
  </dgm:ptLst>
  <dgm:cxnLst>
    <dgm:cxn modelId="{7E5AB5F2-01D9-4FA8-8972-0C011AB8A658}" type="presOf" srcId="{6A22E2BF-AE53-4A09-B25E-0DA0C70585DA}" destId="{8920661C-969B-4A1B-9CAD-DC2AB3F664A9}" srcOrd="0" destOrd="0" presId="urn:microsoft.com/office/officeart/2005/8/layout/cycle7"/>
    <dgm:cxn modelId="{16126389-85B3-43D8-B20F-E48B513FD258}" srcId="{18F29CC2-D98B-4AAB-9EC2-C4E8B2EC53AA}" destId="{72EB0040-8FA7-412B-955C-91A4061AC82B}" srcOrd="0" destOrd="0" parTransId="{D73124CA-6BD8-46D9-A5F9-346D53E597F6}" sibTransId="{AC8657BA-8126-4AD2-9780-D7E74D9E5E5F}"/>
    <dgm:cxn modelId="{F4435C45-B0CC-4E94-AB66-F3B706F616C5}" type="presOf" srcId="{18F29CC2-D98B-4AAB-9EC2-C4E8B2EC53AA}" destId="{0433246F-0B07-43FA-902F-E3D3396358E2}" srcOrd="0" destOrd="0" presId="urn:microsoft.com/office/officeart/2005/8/layout/cycle7"/>
    <dgm:cxn modelId="{B6B12897-E69C-4E01-B46C-88A2ED8A66DF}" type="presOf" srcId="{A6B73CD8-5832-4A7F-987A-B651BB808C95}" destId="{4C62DC38-2335-443D-8DA4-0834FCFBCF4A}" srcOrd="1" destOrd="0" presId="urn:microsoft.com/office/officeart/2005/8/layout/cycle7"/>
    <dgm:cxn modelId="{1B460A65-6368-42B2-B4CF-301806F70B1A}" type="presOf" srcId="{72EB0040-8FA7-412B-955C-91A4061AC82B}" destId="{75A32217-499F-457C-8C5E-76230003F9FD}" srcOrd="0" destOrd="0" presId="urn:microsoft.com/office/officeart/2005/8/layout/cycle7"/>
    <dgm:cxn modelId="{89C8E5DC-1631-44C8-A93F-49EC291817B2}" srcId="{18F29CC2-D98B-4AAB-9EC2-C4E8B2EC53AA}" destId="{6A22E2BF-AE53-4A09-B25E-0DA0C70585DA}" srcOrd="2" destOrd="0" parTransId="{CA20710E-9FC3-42E8-A59F-F2166B413C16}" sibTransId="{A6B73CD8-5832-4A7F-987A-B651BB808C95}"/>
    <dgm:cxn modelId="{8C64A7DB-6300-46D0-A158-C957AE4FA203}" type="presOf" srcId="{70359373-5CE1-4671-86DB-BF0EBAFFEAE6}" destId="{B8D376BD-DD05-4FEE-800A-C6F34A4E54BB}" srcOrd="0" destOrd="0" presId="urn:microsoft.com/office/officeart/2005/8/layout/cycle7"/>
    <dgm:cxn modelId="{E2266CDF-B2E4-4CAA-98B9-77945A8336D9}" type="presOf" srcId="{A6B73CD8-5832-4A7F-987A-B651BB808C95}" destId="{520909F9-17BF-4ED2-9120-E7257E6A4096}" srcOrd="0" destOrd="0" presId="urn:microsoft.com/office/officeart/2005/8/layout/cycle7"/>
    <dgm:cxn modelId="{724DC702-9B9F-4D9A-A624-8E8B16BE7DF6}" type="presOf" srcId="{AC8657BA-8126-4AD2-9780-D7E74D9E5E5F}" destId="{ADCF5912-A6D4-4C3F-93B7-183F898D918B}" srcOrd="1" destOrd="0" presId="urn:microsoft.com/office/officeart/2005/8/layout/cycle7"/>
    <dgm:cxn modelId="{32F0623B-A1E4-4BBF-99C9-732303B6398E}" type="presOf" srcId="{25279CAF-A06D-40F2-A37D-EF534BE0BC83}" destId="{C7A1CE4C-9BBC-4864-8CF0-9D44C90F28BF}" srcOrd="1" destOrd="0" presId="urn:microsoft.com/office/officeart/2005/8/layout/cycle7"/>
    <dgm:cxn modelId="{8FA7B086-C9BC-4785-A294-521C76316FA0}" type="presOf" srcId="{25279CAF-A06D-40F2-A37D-EF534BE0BC83}" destId="{65879E53-78DE-4BA1-9BBB-E9BF26D13095}" srcOrd="0" destOrd="0" presId="urn:microsoft.com/office/officeart/2005/8/layout/cycle7"/>
    <dgm:cxn modelId="{59F227A2-9CE3-4F28-91F7-4D5ED5F42DC9}" srcId="{18F29CC2-D98B-4AAB-9EC2-C4E8B2EC53AA}" destId="{70359373-5CE1-4671-86DB-BF0EBAFFEAE6}" srcOrd="1" destOrd="0" parTransId="{5DC45697-8D6E-4C7F-8D37-C1C39170E055}" sibTransId="{25279CAF-A06D-40F2-A37D-EF534BE0BC83}"/>
    <dgm:cxn modelId="{7438D386-2F1E-4427-80CF-0F6C37B1937C}" type="presOf" srcId="{AC8657BA-8126-4AD2-9780-D7E74D9E5E5F}" destId="{5A600B67-8617-4170-A94B-D15D81F091BF}" srcOrd="0" destOrd="0" presId="urn:microsoft.com/office/officeart/2005/8/layout/cycle7"/>
    <dgm:cxn modelId="{57CA62F6-CF83-4D5D-A376-9F896A12CBC9}" type="presParOf" srcId="{0433246F-0B07-43FA-902F-E3D3396358E2}" destId="{75A32217-499F-457C-8C5E-76230003F9FD}" srcOrd="0" destOrd="0" presId="urn:microsoft.com/office/officeart/2005/8/layout/cycle7"/>
    <dgm:cxn modelId="{A1BBDAEF-3679-4534-895D-C62E4081BA6A}" type="presParOf" srcId="{0433246F-0B07-43FA-902F-E3D3396358E2}" destId="{5A600B67-8617-4170-A94B-D15D81F091BF}" srcOrd="1" destOrd="0" presId="urn:microsoft.com/office/officeart/2005/8/layout/cycle7"/>
    <dgm:cxn modelId="{12D090B9-6E36-4F00-B178-50DBB38AF4C3}" type="presParOf" srcId="{5A600B67-8617-4170-A94B-D15D81F091BF}" destId="{ADCF5912-A6D4-4C3F-93B7-183F898D918B}" srcOrd="0" destOrd="0" presId="urn:microsoft.com/office/officeart/2005/8/layout/cycle7"/>
    <dgm:cxn modelId="{C62B6711-66CC-4960-B697-03FEF65121DD}" type="presParOf" srcId="{0433246F-0B07-43FA-902F-E3D3396358E2}" destId="{B8D376BD-DD05-4FEE-800A-C6F34A4E54BB}" srcOrd="2" destOrd="0" presId="urn:microsoft.com/office/officeart/2005/8/layout/cycle7"/>
    <dgm:cxn modelId="{976501E6-4E11-4A2B-A372-20FEB98DEC4D}" type="presParOf" srcId="{0433246F-0B07-43FA-902F-E3D3396358E2}" destId="{65879E53-78DE-4BA1-9BBB-E9BF26D13095}" srcOrd="3" destOrd="0" presId="urn:microsoft.com/office/officeart/2005/8/layout/cycle7"/>
    <dgm:cxn modelId="{3A4031C7-EE18-429A-8231-A7DF8D154D35}" type="presParOf" srcId="{65879E53-78DE-4BA1-9BBB-E9BF26D13095}" destId="{C7A1CE4C-9BBC-4864-8CF0-9D44C90F28BF}" srcOrd="0" destOrd="0" presId="urn:microsoft.com/office/officeart/2005/8/layout/cycle7"/>
    <dgm:cxn modelId="{03FC6E0B-3E8F-44F4-9560-A8186F02748A}" type="presParOf" srcId="{0433246F-0B07-43FA-902F-E3D3396358E2}" destId="{8920661C-969B-4A1B-9CAD-DC2AB3F664A9}" srcOrd="4" destOrd="0" presId="urn:microsoft.com/office/officeart/2005/8/layout/cycle7"/>
    <dgm:cxn modelId="{D0A3083D-1FC0-445D-B13C-0E28915664FC}" type="presParOf" srcId="{0433246F-0B07-43FA-902F-E3D3396358E2}" destId="{520909F9-17BF-4ED2-9120-E7257E6A4096}" srcOrd="5" destOrd="0" presId="urn:microsoft.com/office/officeart/2005/8/layout/cycle7"/>
    <dgm:cxn modelId="{9159E5E1-E0AD-4430-B192-DA49D0195E36}" type="presParOf" srcId="{520909F9-17BF-4ED2-9120-E7257E6A4096}" destId="{4C62DC38-2335-443D-8DA4-0834FCFBCF4A}" srcOrd="0" destOrd="0" presId="urn:microsoft.com/office/officeart/2005/8/layout/cycle7"/>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3A7C85A-369D-4ECE-A642-AE030050B27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S"/>
        </a:p>
      </dgm:t>
    </dgm:pt>
    <dgm:pt modelId="{FAA52C27-5701-4890-826B-389E2E6A8894}">
      <dgm:prSet phldrT="[Texto]" custT="1"/>
      <dgm:spPr/>
      <dgm:t>
        <a:bodyPr/>
        <a:lstStyle/>
        <a:p>
          <a:pPr algn="ctr"/>
          <a:r>
            <a:rPr lang="es-ES" sz="3200" b="1" dirty="0" smtClean="0"/>
            <a:t>* IMPLEMENTACIÓN DE ASIGANATURAS DEL EJE DE FORMACIÓN HUMANO</a:t>
          </a:r>
          <a:endParaRPr lang="es-ES" sz="3200" dirty="0"/>
        </a:p>
      </dgm:t>
    </dgm:pt>
    <dgm:pt modelId="{458C40A8-7A89-49BD-8317-9F0678FDF41A}" type="parTrans" cxnId="{66D3B95C-755B-49B0-A0DA-E3E5DD903F64}">
      <dgm:prSet/>
      <dgm:spPr/>
      <dgm:t>
        <a:bodyPr/>
        <a:lstStyle/>
        <a:p>
          <a:endParaRPr lang="es-ES"/>
        </a:p>
      </dgm:t>
    </dgm:pt>
    <dgm:pt modelId="{B4173541-33AA-4090-835D-4E7CE59ADDA8}" type="sibTrans" cxnId="{66D3B95C-755B-49B0-A0DA-E3E5DD903F64}">
      <dgm:prSet/>
      <dgm:spPr/>
      <dgm:t>
        <a:bodyPr/>
        <a:lstStyle/>
        <a:p>
          <a:endParaRPr lang="es-ES"/>
        </a:p>
      </dgm:t>
    </dgm:pt>
    <dgm:pt modelId="{14D41CF0-4664-44EB-A7E7-1CBB652F06D9}" type="pres">
      <dgm:prSet presAssocID="{03A7C85A-369D-4ECE-A642-AE030050B270}" presName="linear" presStyleCnt="0">
        <dgm:presLayoutVars>
          <dgm:dir/>
          <dgm:resizeHandles val="exact"/>
        </dgm:presLayoutVars>
      </dgm:prSet>
      <dgm:spPr/>
      <dgm:t>
        <a:bodyPr/>
        <a:lstStyle/>
        <a:p>
          <a:endParaRPr lang="es-ES"/>
        </a:p>
      </dgm:t>
    </dgm:pt>
    <dgm:pt modelId="{5A7C68B3-7C8F-440A-AA0F-E9A4D01F1497}" type="pres">
      <dgm:prSet presAssocID="{FAA52C27-5701-4890-826B-389E2E6A8894}" presName="comp" presStyleCnt="0"/>
      <dgm:spPr/>
    </dgm:pt>
    <dgm:pt modelId="{5944CD97-A8F3-4394-A585-ADCEF110D888}" type="pres">
      <dgm:prSet presAssocID="{FAA52C27-5701-4890-826B-389E2E6A8894}" presName="box" presStyleLbl="node1" presStyleIdx="0" presStyleCnt="1" custLinFactNeighborX="-826" custLinFactNeighborY="-29733"/>
      <dgm:spPr/>
      <dgm:t>
        <a:bodyPr/>
        <a:lstStyle/>
        <a:p>
          <a:endParaRPr lang="es-ES"/>
        </a:p>
      </dgm:t>
    </dgm:pt>
    <dgm:pt modelId="{1AF77A74-040D-4DE8-989B-30278A4527CE}" type="pres">
      <dgm:prSet presAssocID="{FAA52C27-5701-4890-826B-389E2E6A8894}" presName="img" presStyleLbl="fgImgPlace1" presStyleIdx="0" presStyleCnt="1" custScaleY="96323" custLinFactNeighborX="-504" custLinFactNeighborY="1677"/>
      <dgm:spPr>
        <a:blipFill rotWithShape="1">
          <a:blip xmlns:r="http://schemas.openxmlformats.org/officeDocument/2006/relationships" r:embed="rId1"/>
          <a:stretch>
            <a:fillRect/>
          </a:stretch>
        </a:blipFill>
      </dgm:spPr>
    </dgm:pt>
    <dgm:pt modelId="{4401DE27-949F-4AAD-98BC-86D8BC5C2E66}" type="pres">
      <dgm:prSet presAssocID="{FAA52C27-5701-4890-826B-389E2E6A8894}" presName="text" presStyleLbl="node1" presStyleIdx="0" presStyleCnt="1">
        <dgm:presLayoutVars>
          <dgm:bulletEnabled val="1"/>
        </dgm:presLayoutVars>
      </dgm:prSet>
      <dgm:spPr/>
      <dgm:t>
        <a:bodyPr/>
        <a:lstStyle/>
        <a:p>
          <a:endParaRPr lang="es-ES"/>
        </a:p>
      </dgm:t>
    </dgm:pt>
  </dgm:ptLst>
  <dgm:cxnLst>
    <dgm:cxn modelId="{841A582D-505A-4D5C-BD4C-FD7E88062698}" type="presOf" srcId="{03A7C85A-369D-4ECE-A642-AE030050B270}" destId="{14D41CF0-4664-44EB-A7E7-1CBB652F06D9}" srcOrd="0" destOrd="0" presId="urn:microsoft.com/office/officeart/2005/8/layout/vList4"/>
    <dgm:cxn modelId="{5FD1807C-3264-4E5C-9CF1-D7531252F79A}" type="presOf" srcId="{FAA52C27-5701-4890-826B-389E2E6A8894}" destId="{4401DE27-949F-4AAD-98BC-86D8BC5C2E66}" srcOrd="1" destOrd="0" presId="urn:microsoft.com/office/officeart/2005/8/layout/vList4"/>
    <dgm:cxn modelId="{66D3B95C-755B-49B0-A0DA-E3E5DD903F64}" srcId="{03A7C85A-369D-4ECE-A642-AE030050B270}" destId="{FAA52C27-5701-4890-826B-389E2E6A8894}" srcOrd="0" destOrd="0" parTransId="{458C40A8-7A89-49BD-8317-9F0678FDF41A}" sibTransId="{B4173541-33AA-4090-835D-4E7CE59ADDA8}"/>
    <dgm:cxn modelId="{9611E575-98E4-4F41-9021-634FF2529505}" type="presOf" srcId="{FAA52C27-5701-4890-826B-389E2E6A8894}" destId="{5944CD97-A8F3-4394-A585-ADCEF110D888}" srcOrd="0" destOrd="0" presId="urn:microsoft.com/office/officeart/2005/8/layout/vList4"/>
    <dgm:cxn modelId="{60E6CE88-8813-4FDE-A790-6E89579C4519}" type="presParOf" srcId="{14D41CF0-4664-44EB-A7E7-1CBB652F06D9}" destId="{5A7C68B3-7C8F-440A-AA0F-E9A4D01F1497}" srcOrd="0" destOrd="0" presId="urn:microsoft.com/office/officeart/2005/8/layout/vList4"/>
    <dgm:cxn modelId="{2C7852B4-B4CC-4CC3-B9A1-E7DA52A215B5}" type="presParOf" srcId="{5A7C68B3-7C8F-440A-AA0F-E9A4D01F1497}" destId="{5944CD97-A8F3-4394-A585-ADCEF110D888}" srcOrd="0" destOrd="0" presId="urn:microsoft.com/office/officeart/2005/8/layout/vList4"/>
    <dgm:cxn modelId="{21A95298-1071-4569-ADEE-934FB4543289}" type="presParOf" srcId="{5A7C68B3-7C8F-440A-AA0F-E9A4D01F1497}" destId="{1AF77A74-040D-4DE8-989B-30278A4527CE}" srcOrd="1" destOrd="0" presId="urn:microsoft.com/office/officeart/2005/8/layout/vList4"/>
    <dgm:cxn modelId="{0317A3D6-AE66-4DA2-8F2B-62CA302AC8B8}" type="presParOf" srcId="{5A7C68B3-7C8F-440A-AA0F-E9A4D01F1497}" destId="{4401DE27-949F-4AAD-98BC-86D8BC5C2E6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37EA3B-D119-45BE-B464-96FAF206C36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D7DD598C-EA22-4D88-8670-D5BC71AD9E27}">
      <dgm:prSet phldrT="[Texto]"/>
      <dgm:spPr/>
      <dgm:t>
        <a:bodyPr/>
        <a:lstStyle/>
        <a:p>
          <a:r>
            <a:rPr lang="es-ES" b="1" dirty="0" smtClean="0">
              <a:solidFill>
                <a:srgbClr val="0070C0"/>
              </a:solidFill>
              <a:latin typeface="Bauhaus 93" pitchFamily="82" charset="0"/>
            </a:rPr>
            <a:t>OBJETIVOS</a:t>
          </a:r>
          <a:endParaRPr lang="es-ES" dirty="0">
            <a:solidFill>
              <a:srgbClr val="0070C0"/>
            </a:solidFill>
          </a:endParaRPr>
        </a:p>
      </dgm:t>
    </dgm:pt>
    <dgm:pt modelId="{33C681E7-654D-43B5-B194-C0861806434C}" type="parTrans" cxnId="{58BAF9DD-5089-423D-B4B4-ECF67ED72CB2}">
      <dgm:prSet/>
      <dgm:spPr/>
      <dgm:t>
        <a:bodyPr/>
        <a:lstStyle/>
        <a:p>
          <a:endParaRPr lang="es-ES"/>
        </a:p>
      </dgm:t>
    </dgm:pt>
    <dgm:pt modelId="{58D0A61D-03CB-4BEE-B6AC-4D6A38D46ACE}" type="sibTrans" cxnId="{58BAF9DD-5089-423D-B4B4-ECF67ED72CB2}">
      <dgm:prSet/>
      <dgm:spPr/>
      <dgm:t>
        <a:bodyPr/>
        <a:lstStyle/>
        <a:p>
          <a:endParaRPr lang="es-ES"/>
        </a:p>
      </dgm:t>
    </dgm:pt>
    <dgm:pt modelId="{B38C7FF4-F860-4AB1-8806-4751938A86C2}">
      <dgm:prSet phldrT="[Texto]" custT="1"/>
      <dgm:spPr>
        <a:solidFill>
          <a:srgbClr val="0070C0"/>
        </a:solidFill>
        <a:scene3d>
          <a:camera prst="orthographicFront"/>
          <a:lightRig rig="threePt" dir="t"/>
        </a:scene3d>
        <a:sp3d>
          <a:bevelT w="139700" h="139700" prst="divot"/>
        </a:sp3d>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Determinar cuál es la asignatura que ha causado más bajas académicas en los últimos años y hacer un análisis.</a:t>
          </a:r>
          <a:endParaRPr lang="es-E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6EDFD669-8C09-40F7-9EE9-ECACE481C131}" type="parTrans" cxnId="{FB0916F2-BCEE-42A4-8404-8976A02DECA1}">
      <dgm:prSet/>
      <dgm:spPr/>
      <dgm:t>
        <a:bodyPr/>
        <a:lstStyle/>
        <a:p>
          <a:endParaRPr lang="es-ES">
            <a:solidFill>
              <a:schemeClr val="accent5">
                <a:lumMod val="40000"/>
                <a:lumOff val="60000"/>
              </a:schemeClr>
            </a:solidFill>
          </a:endParaRPr>
        </a:p>
      </dgm:t>
    </dgm:pt>
    <dgm:pt modelId="{5269108E-4BD3-41C6-9B9E-67DE1EDC3890}" type="sibTrans" cxnId="{FB0916F2-BCEE-42A4-8404-8976A02DECA1}">
      <dgm:prSet/>
      <dgm:spPr/>
      <dgm:t>
        <a:bodyPr/>
        <a:lstStyle/>
        <a:p>
          <a:endParaRPr lang="es-ES"/>
        </a:p>
      </dgm:t>
    </dgm:pt>
    <dgm:pt modelId="{77118086-7822-4873-803D-B8A08314F7FF}">
      <dgm:prSet phldrT="[Texto]" custT="1"/>
      <dgm:spPr>
        <a:solidFill>
          <a:srgbClr val="0070C0"/>
        </a:solidFill>
        <a:scene3d>
          <a:camera prst="orthographicFront"/>
          <a:lightRig rig="threePt" dir="t"/>
        </a:scene3d>
        <a:sp3d>
          <a:bevelT w="139700" h="139700" prst="divot"/>
        </a:sp3d>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31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Determinar las asignaturas que son dictadas en otras escuelas militares de Sudamérica y no constan dentro de la malla académica de la  ESMIL “Eloy Alfaro”.</a:t>
          </a:r>
          <a:endParaRPr lang="es-ES" sz="31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55E8F85C-70CB-4B14-99BC-512DA1B3D875}" type="parTrans" cxnId="{24860EDE-9FAC-4717-9935-5862E0B6BDC0}">
      <dgm:prSet/>
      <dgm:spPr/>
      <dgm:t>
        <a:bodyPr/>
        <a:lstStyle/>
        <a:p>
          <a:endParaRPr lang="es-ES"/>
        </a:p>
      </dgm:t>
    </dgm:pt>
    <dgm:pt modelId="{219B96F0-6A68-4253-B708-0D384A6C891E}" type="sibTrans" cxnId="{24860EDE-9FAC-4717-9935-5862E0B6BDC0}">
      <dgm:prSet/>
      <dgm:spPr/>
      <dgm:t>
        <a:bodyPr/>
        <a:lstStyle/>
        <a:p>
          <a:endParaRPr lang="es-ES"/>
        </a:p>
      </dgm:t>
    </dgm:pt>
    <dgm:pt modelId="{55F13F7C-2C94-4E1A-ADF8-955A3DB8628F}">
      <dgm:prSet/>
      <dgm:spPr>
        <a:solidFill>
          <a:srgbClr val="0070C0"/>
        </a:solidFill>
        <a:scene3d>
          <a:camera prst="orthographicFront"/>
          <a:lightRig rig="threePt" dir="t"/>
        </a:scene3d>
        <a:sp3d>
          <a:bevelT w="139700" h="139700" prst="divot"/>
        </a:sp3d>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Identificar las asignaturas que representen mayor importancia para un excelente cumplimiento de las funciones del  futuro oficial del ejército Ecuatoriano</a:t>
          </a:r>
          <a:endParaRPr lang="es-E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3A081B5C-48A3-4AF8-8C2B-617C747D0E68}" type="parTrans" cxnId="{B4F55340-3A42-4894-B98E-0ACAD3FA106B}">
      <dgm:prSet/>
      <dgm:spPr/>
      <dgm:t>
        <a:bodyPr/>
        <a:lstStyle/>
        <a:p>
          <a:endParaRPr lang="es-ES"/>
        </a:p>
      </dgm:t>
    </dgm:pt>
    <dgm:pt modelId="{A92BF0FB-0C96-4F9E-B18C-95ED6A3E1F7A}" type="sibTrans" cxnId="{B4F55340-3A42-4894-B98E-0ACAD3FA106B}">
      <dgm:prSet/>
      <dgm:spPr/>
      <dgm:t>
        <a:bodyPr/>
        <a:lstStyle/>
        <a:p>
          <a:endParaRPr lang="es-ES"/>
        </a:p>
      </dgm:t>
    </dgm:pt>
    <dgm:pt modelId="{339544CF-2FC2-4D9F-BBDF-9071F6BDF2A6}" type="pres">
      <dgm:prSet presAssocID="{E737EA3B-D119-45BE-B464-96FAF206C361}" presName="Name0" presStyleCnt="0">
        <dgm:presLayoutVars>
          <dgm:chPref val="1"/>
          <dgm:dir/>
          <dgm:animOne val="branch"/>
          <dgm:animLvl val="lvl"/>
          <dgm:resizeHandles val="exact"/>
        </dgm:presLayoutVars>
      </dgm:prSet>
      <dgm:spPr/>
      <dgm:t>
        <a:bodyPr/>
        <a:lstStyle/>
        <a:p>
          <a:endParaRPr lang="es-ES"/>
        </a:p>
      </dgm:t>
    </dgm:pt>
    <dgm:pt modelId="{5DAC3E28-ED5E-4C08-9E25-9C5AB6B238AE}" type="pres">
      <dgm:prSet presAssocID="{D7DD598C-EA22-4D88-8670-D5BC71AD9E27}" presName="root1" presStyleCnt="0"/>
      <dgm:spPr/>
    </dgm:pt>
    <dgm:pt modelId="{838F04E5-FC6E-4EBE-923C-2048799D5D08}" type="pres">
      <dgm:prSet presAssocID="{D7DD598C-EA22-4D88-8670-D5BC71AD9E27}" presName="LevelOneTextNode" presStyleLbl="node0" presStyleIdx="0" presStyleCnt="1" custScaleX="67939" custLinFactNeighborX="-555" custLinFactNeighborY="1190">
        <dgm:presLayoutVars>
          <dgm:chPref val="3"/>
        </dgm:presLayoutVars>
      </dgm:prSet>
      <dgm:spPr/>
      <dgm:t>
        <a:bodyPr/>
        <a:lstStyle/>
        <a:p>
          <a:endParaRPr lang="es-ES"/>
        </a:p>
      </dgm:t>
    </dgm:pt>
    <dgm:pt modelId="{04C7E2EA-5B9A-4AFA-BF49-F690B51CC12B}" type="pres">
      <dgm:prSet presAssocID="{D7DD598C-EA22-4D88-8670-D5BC71AD9E27}" presName="level2hierChild" presStyleCnt="0"/>
      <dgm:spPr/>
    </dgm:pt>
    <dgm:pt modelId="{8198CCBE-7C92-4BF2-A506-4C1CCA471FB5}" type="pres">
      <dgm:prSet presAssocID="{6EDFD669-8C09-40F7-9EE9-ECACE481C131}" presName="conn2-1" presStyleLbl="parChTrans1D2" presStyleIdx="0" presStyleCnt="3"/>
      <dgm:spPr/>
      <dgm:t>
        <a:bodyPr/>
        <a:lstStyle/>
        <a:p>
          <a:endParaRPr lang="es-ES"/>
        </a:p>
      </dgm:t>
    </dgm:pt>
    <dgm:pt modelId="{282E2749-E5E4-4F17-95C9-B2195D79E496}" type="pres">
      <dgm:prSet presAssocID="{6EDFD669-8C09-40F7-9EE9-ECACE481C131}" presName="connTx" presStyleLbl="parChTrans1D2" presStyleIdx="0" presStyleCnt="3"/>
      <dgm:spPr/>
      <dgm:t>
        <a:bodyPr/>
        <a:lstStyle/>
        <a:p>
          <a:endParaRPr lang="es-ES"/>
        </a:p>
      </dgm:t>
    </dgm:pt>
    <dgm:pt modelId="{F68C1AF3-97C7-4EBE-92DE-8ED1B0DBA67F}" type="pres">
      <dgm:prSet presAssocID="{B38C7FF4-F860-4AB1-8806-4751938A86C2}" presName="root2" presStyleCnt="0"/>
      <dgm:spPr/>
    </dgm:pt>
    <dgm:pt modelId="{991BBC2B-48A6-4AD1-887C-27157016588D}" type="pres">
      <dgm:prSet presAssocID="{B38C7FF4-F860-4AB1-8806-4751938A86C2}" presName="LevelTwoTextNode" presStyleLbl="node2" presStyleIdx="0" presStyleCnt="3" custScaleX="222341" custScaleY="160765" custLinFactNeighborX="4508" custLinFactNeighborY="2321">
        <dgm:presLayoutVars>
          <dgm:chPref val="3"/>
        </dgm:presLayoutVars>
      </dgm:prSet>
      <dgm:spPr/>
      <dgm:t>
        <a:bodyPr/>
        <a:lstStyle/>
        <a:p>
          <a:endParaRPr lang="es-ES"/>
        </a:p>
      </dgm:t>
    </dgm:pt>
    <dgm:pt modelId="{5148378D-4B31-4EEB-B2BF-DAF545E0F653}" type="pres">
      <dgm:prSet presAssocID="{B38C7FF4-F860-4AB1-8806-4751938A86C2}" presName="level3hierChild" presStyleCnt="0"/>
      <dgm:spPr/>
    </dgm:pt>
    <dgm:pt modelId="{9C20B2BA-14EA-458E-80D6-ECB75F542A51}" type="pres">
      <dgm:prSet presAssocID="{55E8F85C-70CB-4B14-99BC-512DA1B3D875}" presName="conn2-1" presStyleLbl="parChTrans1D2" presStyleIdx="1" presStyleCnt="3"/>
      <dgm:spPr/>
      <dgm:t>
        <a:bodyPr/>
        <a:lstStyle/>
        <a:p>
          <a:endParaRPr lang="es-ES"/>
        </a:p>
      </dgm:t>
    </dgm:pt>
    <dgm:pt modelId="{51A00987-36AA-4CC6-98D9-9A823B3DB304}" type="pres">
      <dgm:prSet presAssocID="{55E8F85C-70CB-4B14-99BC-512DA1B3D875}" presName="connTx" presStyleLbl="parChTrans1D2" presStyleIdx="1" presStyleCnt="3"/>
      <dgm:spPr/>
      <dgm:t>
        <a:bodyPr/>
        <a:lstStyle/>
        <a:p>
          <a:endParaRPr lang="es-ES"/>
        </a:p>
      </dgm:t>
    </dgm:pt>
    <dgm:pt modelId="{E4E469F8-B788-4EED-B2B1-C803CEF8BB36}" type="pres">
      <dgm:prSet presAssocID="{77118086-7822-4873-803D-B8A08314F7FF}" presName="root2" presStyleCnt="0"/>
      <dgm:spPr/>
    </dgm:pt>
    <dgm:pt modelId="{9B97A3EA-E182-417D-A70A-84D1FBD097B9}" type="pres">
      <dgm:prSet presAssocID="{77118086-7822-4873-803D-B8A08314F7FF}" presName="LevelTwoTextNode" presStyleLbl="node2" presStyleIdx="1" presStyleCnt="3" custScaleX="221024" custScaleY="173770" custLinFactNeighborX="3490" custLinFactNeighborY="12931">
        <dgm:presLayoutVars>
          <dgm:chPref val="3"/>
        </dgm:presLayoutVars>
      </dgm:prSet>
      <dgm:spPr/>
      <dgm:t>
        <a:bodyPr/>
        <a:lstStyle/>
        <a:p>
          <a:endParaRPr lang="es-ES"/>
        </a:p>
      </dgm:t>
    </dgm:pt>
    <dgm:pt modelId="{CEAACB41-500C-4299-A3B8-CDA7F405CA95}" type="pres">
      <dgm:prSet presAssocID="{77118086-7822-4873-803D-B8A08314F7FF}" presName="level3hierChild" presStyleCnt="0"/>
      <dgm:spPr/>
    </dgm:pt>
    <dgm:pt modelId="{11106EC0-91B3-4320-AE0E-811DC6FC1E0C}" type="pres">
      <dgm:prSet presAssocID="{3A081B5C-48A3-4AF8-8C2B-617C747D0E68}" presName="conn2-1" presStyleLbl="parChTrans1D2" presStyleIdx="2" presStyleCnt="3"/>
      <dgm:spPr/>
      <dgm:t>
        <a:bodyPr/>
        <a:lstStyle/>
        <a:p>
          <a:endParaRPr lang="es-ES"/>
        </a:p>
      </dgm:t>
    </dgm:pt>
    <dgm:pt modelId="{BCB9C06E-E469-4D48-B0ED-A88D6C26FFCD}" type="pres">
      <dgm:prSet presAssocID="{3A081B5C-48A3-4AF8-8C2B-617C747D0E68}" presName="connTx" presStyleLbl="parChTrans1D2" presStyleIdx="2" presStyleCnt="3"/>
      <dgm:spPr/>
      <dgm:t>
        <a:bodyPr/>
        <a:lstStyle/>
        <a:p>
          <a:endParaRPr lang="es-ES"/>
        </a:p>
      </dgm:t>
    </dgm:pt>
    <dgm:pt modelId="{DF034358-5060-49D9-A0DF-8E67A746BD83}" type="pres">
      <dgm:prSet presAssocID="{55F13F7C-2C94-4E1A-ADF8-955A3DB8628F}" presName="root2" presStyleCnt="0"/>
      <dgm:spPr/>
    </dgm:pt>
    <dgm:pt modelId="{2513F138-DEB4-43D5-8C17-83920D6507CF}" type="pres">
      <dgm:prSet presAssocID="{55F13F7C-2C94-4E1A-ADF8-955A3DB8628F}" presName="LevelTwoTextNode" presStyleLbl="node2" presStyleIdx="2" presStyleCnt="3" custScaleX="224369" custScaleY="175743" custLinFactNeighborX="532" custLinFactNeighborY="70770">
        <dgm:presLayoutVars>
          <dgm:chPref val="3"/>
        </dgm:presLayoutVars>
      </dgm:prSet>
      <dgm:spPr/>
      <dgm:t>
        <a:bodyPr/>
        <a:lstStyle/>
        <a:p>
          <a:endParaRPr lang="es-ES"/>
        </a:p>
      </dgm:t>
    </dgm:pt>
    <dgm:pt modelId="{EF227CB9-5BC2-4364-9827-21B63CEBAE95}" type="pres">
      <dgm:prSet presAssocID="{55F13F7C-2C94-4E1A-ADF8-955A3DB8628F}" presName="level3hierChild" presStyleCnt="0"/>
      <dgm:spPr/>
    </dgm:pt>
  </dgm:ptLst>
  <dgm:cxnLst>
    <dgm:cxn modelId="{1C00719F-521B-47AA-B060-7F285477857E}" type="presOf" srcId="{55E8F85C-70CB-4B14-99BC-512DA1B3D875}" destId="{51A00987-36AA-4CC6-98D9-9A823B3DB304}" srcOrd="1" destOrd="0" presId="urn:microsoft.com/office/officeart/2008/layout/HorizontalMultiLevelHierarchy"/>
    <dgm:cxn modelId="{24860EDE-9FAC-4717-9935-5862E0B6BDC0}" srcId="{D7DD598C-EA22-4D88-8670-D5BC71AD9E27}" destId="{77118086-7822-4873-803D-B8A08314F7FF}" srcOrd="1" destOrd="0" parTransId="{55E8F85C-70CB-4B14-99BC-512DA1B3D875}" sibTransId="{219B96F0-6A68-4253-B708-0D384A6C891E}"/>
    <dgm:cxn modelId="{FA1FD424-407D-46F5-9916-1A09008B7AE0}" type="presOf" srcId="{B38C7FF4-F860-4AB1-8806-4751938A86C2}" destId="{991BBC2B-48A6-4AD1-887C-27157016588D}" srcOrd="0" destOrd="0" presId="urn:microsoft.com/office/officeart/2008/layout/HorizontalMultiLevelHierarchy"/>
    <dgm:cxn modelId="{928CF076-EF01-4917-8162-971677B8F1F5}" type="presOf" srcId="{77118086-7822-4873-803D-B8A08314F7FF}" destId="{9B97A3EA-E182-417D-A70A-84D1FBD097B9}" srcOrd="0" destOrd="0" presId="urn:microsoft.com/office/officeart/2008/layout/HorizontalMultiLevelHierarchy"/>
    <dgm:cxn modelId="{58BAF9DD-5089-423D-B4B4-ECF67ED72CB2}" srcId="{E737EA3B-D119-45BE-B464-96FAF206C361}" destId="{D7DD598C-EA22-4D88-8670-D5BC71AD9E27}" srcOrd="0" destOrd="0" parTransId="{33C681E7-654D-43B5-B194-C0861806434C}" sibTransId="{58D0A61D-03CB-4BEE-B6AC-4D6A38D46ACE}"/>
    <dgm:cxn modelId="{1EC3EF34-9522-4F28-BC0D-47FA1518F7FB}" type="presOf" srcId="{6EDFD669-8C09-40F7-9EE9-ECACE481C131}" destId="{8198CCBE-7C92-4BF2-A506-4C1CCA471FB5}" srcOrd="0" destOrd="0" presId="urn:microsoft.com/office/officeart/2008/layout/HorizontalMultiLevelHierarchy"/>
    <dgm:cxn modelId="{9F33029C-FA66-42CE-AC73-2FDD39350097}" type="presOf" srcId="{55E8F85C-70CB-4B14-99BC-512DA1B3D875}" destId="{9C20B2BA-14EA-458E-80D6-ECB75F542A51}" srcOrd="0" destOrd="0" presId="urn:microsoft.com/office/officeart/2008/layout/HorizontalMultiLevelHierarchy"/>
    <dgm:cxn modelId="{050CAB6A-3426-432F-9082-08EC4BF12335}" type="presOf" srcId="{6EDFD669-8C09-40F7-9EE9-ECACE481C131}" destId="{282E2749-E5E4-4F17-95C9-B2195D79E496}" srcOrd="1" destOrd="0" presId="urn:microsoft.com/office/officeart/2008/layout/HorizontalMultiLevelHierarchy"/>
    <dgm:cxn modelId="{FB0916F2-BCEE-42A4-8404-8976A02DECA1}" srcId="{D7DD598C-EA22-4D88-8670-D5BC71AD9E27}" destId="{B38C7FF4-F860-4AB1-8806-4751938A86C2}" srcOrd="0" destOrd="0" parTransId="{6EDFD669-8C09-40F7-9EE9-ECACE481C131}" sibTransId="{5269108E-4BD3-41C6-9B9E-67DE1EDC3890}"/>
    <dgm:cxn modelId="{6E99B99E-4178-40CD-A078-295F4C1ADBEB}" type="presOf" srcId="{55F13F7C-2C94-4E1A-ADF8-955A3DB8628F}" destId="{2513F138-DEB4-43D5-8C17-83920D6507CF}" srcOrd="0" destOrd="0" presId="urn:microsoft.com/office/officeart/2008/layout/HorizontalMultiLevelHierarchy"/>
    <dgm:cxn modelId="{2CC8973E-23B7-4111-AF32-3C980BCB524F}" type="presOf" srcId="{E737EA3B-D119-45BE-B464-96FAF206C361}" destId="{339544CF-2FC2-4D9F-BBDF-9071F6BDF2A6}" srcOrd="0" destOrd="0" presId="urn:microsoft.com/office/officeart/2008/layout/HorizontalMultiLevelHierarchy"/>
    <dgm:cxn modelId="{9F93B68C-BADB-4BB3-A629-976AB407F743}" type="presOf" srcId="{3A081B5C-48A3-4AF8-8C2B-617C747D0E68}" destId="{11106EC0-91B3-4320-AE0E-811DC6FC1E0C}" srcOrd="0" destOrd="0" presId="urn:microsoft.com/office/officeart/2008/layout/HorizontalMultiLevelHierarchy"/>
    <dgm:cxn modelId="{B4F55340-3A42-4894-B98E-0ACAD3FA106B}" srcId="{D7DD598C-EA22-4D88-8670-D5BC71AD9E27}" destId="{55F13F7C-2C94-4E1A-ADF8-955A3DB8628F}" srcOrd="2" destOrd="0" parTransId="{3A081B5C-48A3-4AF8-8C2B-617C747D0E68}" sibTransId="{A92BF0FB-0C96-4F9E-B18C-95ED6A3E1F7A}"/>
    <dgm:cxn modelId="{77129131-2900-446B-A40F-D56917473624}" type="presOf" srcId="{D7DD598C-EA22-4D88-8670-D5BC71AD9E27}" destId="{838F04E5-FC6E-4EBE-923C-2048799D5D08}" srcOrd="0" destOrd="0" presId="urn:microsoft.com/office/officeart/2008/layout/HorizontalMultiLevelHierarchy"/>
    <dgm:cxn modelId="{9949DC7B-2D2F-4F48-AD24-32B4D8241477}" type="presOf" srcId="{3A081B5C-48A3-4AF8-8C2B-617C747D0E68}" destId="{BCB9C06E-E469-4D48-B0ED-A88D6C26FFCD}" srcOrd="1" destOrd="0" presId="urn:microsoft.com/office/officeart/2008/layout/HorizontalMultiLevelHierarchy"/>
    <dgm:cxn modelId="{1914258D-255E-417C-9A7E-9EE7447898E1}" type="presParOf" srcId="{339544CF-2FC2-4D9F-BBDF-9071F6BDF2A6}" destId="{5DAC3E28-ED5E-4C08-9E25-9C5AB6B238AE}" srcOrd="0" destOrd="0" presId="urn:microsoft.com/office/officeart/2008/layout/HorizontalMultiLevelHierarchy"/>
    <dgm:cxn modelId="{04BA145B-3424-4576-8E0A-0C8DD38773CA}" type="presParOf" srcId="{5DAC3E28-ED5E-4C08-9E25-9C5AB6B238AE}" destId="{838F04E5-FC6E-4EBE-923C-2048799D5D08}" srcOrd="0" destOrd="0" presId="urn:microsoft.com/office/officeart/2008/layout/HorizontalMultiLevelHierarchy"/>
    <dgm:cxn modelId="{DA7ACE94-8D0B-47B0-A7A9-F00C27AEEEF9}" type="presParOf" srcId="{5DAC3E28-ED5E-4C08-9E25-9C5AB6B238AE}" destId="{04C7E2EA-5B9A-4AFA-BF49-F690B51CC12B}" srcOrd="1" destOrd="0" presId="urn:microsoft.com/office/officeart/2008/layout/HorizontalMultiLevelHierarchy"/>
    <dgm:cxn modelId="{EBA051B0-3373-4A7E-8975-8C0E43E32D73}" type="presParOf" srcId="{04C7E2EA-5B9A-4AFA-BF49-F690B51CC12B}" destId="{8198CCBE-7C92-4BF2-A506-4C1CCA471FB5}" srcOrd="0" destOrd="0" presId="urn:microsoft.com/office/officeart/2008/layout/HorizontalMultiLevelHierarchy"/>
    <dgm:cxn modelId="{8C05E85D-D3C3-463B-980D-AEB0B3285C9D}" type="presParOf" srcId="{8198CCBE-7C92-4BF2-A506-4C1CCA471FB5}" destId="{282E2749-E5E4-4F17-95C9-B2195D79E496}" srcOrd="0" destOrd="0" presId="urn:microsoft.com/office/officeart/2008/layout/HorizontalMultiLevelHierarchy"/>
    <dgm:cxn modelId="{EAB545D7-F6AC-4064-9C67-26AA1A2F0443}" type="presParOf" srcId="{04C7E2EA-5B9A-4AFA-BF49-F690B51CC12B}" destId="{F68C1AF3-97C7-4EBE-92DE-8ED1B0DBA67F}" srcOrd="1" destOrd="0" presId="urn:microsoft.com/office/officeart/2008/layout/HorizontalMultiLevelHierarchy"/>
    <dgm:cxn modelId="{41A26027-5EFD-47D6-ADD5-49A67EB20BEF}" type="presParOf" srcId="{F68C1AF3-97C7-4EBE-92DE-8ED1B0DBA67F}" destId="{991BBC2B-48A6-4AD1-887C-27157016588D}" srcOrd="0" destOrd="0" presId="urn:microsoft.com/office/officeart/2008/layout/HorizontalMultiLevelHierarchy"/>
    <dgm:cxn modelId="{41C3D765-B64D-428A-80CB-993560500A20}" type="presParOf" srcId="{F68C1AF3-97C7-4EBE-92DE-8ED1B0DBA67F}" destId="{5148378D-4B31-4EEB-B2BF-DAF545E0F653}" srcOrd="1" destOrd="0" presId="urn:microsoft.com/office/officeart/2008/layout/HorizontalMultiLevelHierarchy"/>
    <dgm:cxn modelId="{3D400BC6-0EFF-417D-9F24-97186AFB7978}" type="presParOf" srcId="{04C7E2EA-5B9A-4AFA-BF49-F690B51CC12B}" destId="{9C20B2BA-14EA-458E-80D6-ECB75F542A51}" srcOrd="2" destOrd="0" presId="urn:microsoft.com/office/officeart/2008/layout/HorizontalMultiLevelHierarchy"/>
    <dgm:cxn modelId="{E7CC7E9E-61CD-493B-9D4D-33101EA2E026}" type="presParOf" srcId="{9C20B2BA-14EA-458E-80D6-ECB75F542A51}" destId="{51A00987-36AA-4CC6-98D9-9A823B3DB304}" srcOrd="0" destOrd="0" presId="urn:microsoft.com/office/officeart/2008/layout/HorizontalMultiLevelHierarchy"/>
    <dgm:cxn modelId="{2871E92E-B92B-40DF-A58F-17674D7FBACC}" type="presParOf" srcId="{04C7E2EA-5B9A-4AFA-BF49-F690B51CC12B}" destId="{E4E469F8-B788-4EED-B2B1-C803CEF8BB36}" srcOrd="3" destOrd="0" presId="urn:microsoft.com/office/officeart/2008/layout/HorizontalMultiLevelHierarchy"/>
    <dgm:cxn modelId="{E65808E9-9716-4B8D-88B2-D27F4170ED59}" type="presParOf" srcId="{E4E469F8-B788-4EED-B2B1-C803CEF8BB36}" destId="{9B97A3EA-E182-417D-A70A-84D1FBD097B9}" srcOrd="0" destOrd="0" presId="urn:microsoft.com/office/officeart/2008/layout/HorizontalMultiLevelHierarchy"/>
    <dgm:cxn modelId="{FDAAC536-397A-4092-B105-E1669BAAA4CB}" type="presParOf" srcId="{E4E469F8-B788-4EED-B2B1-C803CEF8BB36}" destId="{CEAACB41-500C-4299-A3B8-CDA7F405CA95}" srcOrd="1" destOrd="0" presId="urn:microsoft.com/office/officeart/2008/layout/HorizontalMultiLevelHierarchy"/>
    <dgm:cxn modelId="{2CF2C2C1-34BE-4D5F-8644-F53C4973BA14}" type="presParOf" srcId="{04C7E2EA-5B9A-4AFA-BF49-F690B51CC12B}" destId="{11106EC0-91B3-4320-AE0E-811DC6FC1E0C}" srcOrd="4" destOrd="0" presId="urn:microsoft.com/office/officeart/2008/layout/HorizontalMultiLevelHierarchy"/>
    <dgm:cxn modelId="{122C0096-220E-4AB5-8A5A-552F28F3A715}" type="presParOf" srcId="{11106EC0-91B3-4320-AE0E-811DC6FC1E0C}" destId="{BCB9C06E-E469-4D48-B0ED-A88D6C26FFCD}" srcOrd="0" destOrd="0" presId="urn:microsoft.com/office/officeart/2008/layout/HorizontalMultiLevelHierarchy"/>
    <dgm:cxn modelId="{CFD3C548-BFF7-48C7-A34E-06DD298D3832}" type="presParOf" srcId="{04C7E2EA-5B9A-4AFA-BF49-F690B51CC12B}" destId="{DF034358-5060-49D9-A0DF-8E67A746BD83}" srcOrd="5" destOrd="0" presId="urn:microsoft.com/office/officeart/2008/layout/HorizontalMultiLevelHierarchy"/>
    <dgm:cxn modelId="{994E3AE1-C984-4CB7-BE8E-798D9AB55382}" type="presParOf" srcId="{DF034358-5060-49D9-A0DF-8E67A746BD83}" destId="{2513F138-DEB4-43D5-8C17-83920D6507CF}" srcOrd="0" destOrd="0" presId="urn:microsoft.com/office/officeart/2008/layout/HorizontalMultiLevelHierarchy"/>
    <dgm:cxn modelId="{AD54942F-8F22-40D9-B754-32F403EB62B7}" type="presParOf" srcId="{DF034358-5060-49D9-A0DF-8E67A746BD83}" destId="{EF227CB9-5BC2-4364-9827-21B63CEBAE95}" srcOrd="1" destOrd="0" presId="urn:microsoft.com/office/officeart/2008/layout/HorizontalMultiLevelHierarchy"/>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F29CC2-D98B-4AAB-9EC2-C4E8B2EC53AA}"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ES"/>
        </a:p>
      </dgm:t>
    </dgm:pt>
    <dgm:pt modelId="{72EB0040-8FA7-412B-955C-91A4061AC82B}">
      <dgm:prSet phldrT="[Texto]" custT="1"/>
      <dgm:spPr>
        <a:solidFill>
          <a:srgbClr val="0070C0"/>
        </a:solidFill>
        <a:scene3d>
          <a:camera prst="orthographicFront"/>
          <a:lightRig rig="threePt" dir="t"/>
        </a:scene3d>
        <a:sp3d>
          <a:bevelT w="139700" h="139700" prst="divot"/>
        </a:sp3d>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uhaus 93" pitchFamily="82" charset="0"/>
            </a:rPr>
            <a:t>MARCO TEÓRICO</a:t>
          </a:r>
          <a:endParaRPr lang="es-E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uhaus 93" pitchFamily="82" charset="0"/>
          </a:endParaRPr>
        </a:p>
      </dgm:t>
    </dgm:pt>
    <dgm:pt modelId="{D73124CA-6BD8-46D9-A5F9-346D53E597F6}" type="parTrans" cxnId="{16126389-85B3-43D8-B20F-E48B513FD258}">
      <dgm:prSet/>
      <dgm:spPr/>
      <dgm:t>
        <a:bodyPr/>
        <a:lstStyle/>
        <a:p>
          <a:endParaRPr lang="es-ES"/>
        </a:p>
      </dgm:t>
    </dgm:pt>
    <dgm:pt modelId="{AC8657BA-8126-4AD2-9780-D7E74D9E5E5F}" type="sibTrans" cxnId="{16126389-85B3-43D8-B20F-E48B513FD258}">
      <dgm:prSet/>
      <dgm:spPr>
        <a:solidFill>
          <a:schemeClr val="accent5"/>
        </a:solidFill>
      </dgm:spPr>
      <dgm:t>
        <a:bodyPr/>
        <a:lstStyle/>
        <a:p>
          <a:endParaRPr lang="es-ES"/>
        </a:p>
      </dgm:t>
    </dgm:pt>
    <dgm:pt modelId="{70359373-5CE1-4671-86DB-BF0EBAFFEAE6}">
      <dgm:prSet phldrT="[Texto]" custT="1"/>
      <dgm:spPr>
        <a:solidFill>
          <a:srgbClr val="0070C0"/>
        </a:solidFill>
        <a:scene3d>
          <a:camera prst="orthographicFront"/>
          <a:lightRig rig="threePt" dir="t"/>
        </a:scene3d>
        <a:sp3d>
          <a:bevelT w="139700" h="139700" prst="divot"/>
        </a:sp3d>
      </dgm:spPr>
      <dgm:t>
        <a:bodyPr/>
        <a:lstStyle/>
        <a:p>
          <a:r>
            <a:rPr lang="es-ES" sz="3200" dirty="0" smtClean="0">
              <a:latin typeface="Bauhaus 93" pitchFamily="82" charset="0"/>
            </a:rPr>
            <a:t>FUNDAMENTOS</a:t>
          </a:r>
          <a:r>
            <a:rPr lang="es-ES" sz="3200" baseline="0" dirty="0" smtClean="0">
              <a:latin typeface="Bauhaus 93" pitchFamily="82" charset="0"/>
            </a:rPr>
            <a:t> TEORICOS</a:t>
          </a:r>
          <a:endParaRPr lang="es-ES" sz="3200" dirty="0">
            <a:latin typeface="Bauhaus 93" pitchFamily="82" charset="0"/>
          </a:endParaRPr>
        </a:p>
      </dgm:t>
    </dgm:pt>
    <dgm:pt modelId="{5DC45697-8D6E-4C7F-8D37-C1C39170E055}" type="parTrans" cxnId="{59F227A2-9CE3-4F28-91F7-4D5ED5F42DC9}">
      <dgm:prSet/>
      <dgm:spPr/>
      <dgm:t>
        <a:bodyPr/>
        <a:lstStyle/>
        <a:p>
          <a:endParaRPr lang="es-ES"/>
        </a:p>
      </dgm:t>
    </dgm:pt>
    <dgm:pt modelId="{25279CAF-A06D-40F2-A37D-EF534BE0BC83}" type="sibTrans" cxnId="{59F227A2-9CE3-4F28-91F7-4D5ED5F42DC9}">
      <dgm:prSet/>
      <dgm:spPr>
        <a:solidFill>
          <a:schemeClr val="accent5"/>
        </a:solidFill>
      </dgm:spPr>
      <dgm:t>
        <a:bodyPr/>
        <a:lstStyle/>
        <a:p>
          <a:endParaRPr lang="es-ES"/>
        </a:p>
      </dgm:t>
    </dgm:pt>
    <dgm:pt modelId="{6A22E2BF-AE53-4A09-B25E-0DA0C70585DA}">
      <dgm:prSet phldrT="[Texto]" custT="1"/>
      <dgm:spPr>
        <a:solidFill>
          <a:srgbClr val="0070C0"/>
        </a:solidFill>
        <a:scene3d>
          <a:camera prst="orthographicFront"/>
          <a:lightRig rig="threePt" dir="t"/>
        </a:scene3d>
        <a:sp3d>
          <a:bevelT w="139700" h="139700" prst="divot"/>
        </a:sp3d>
      </dgm:spPr>
      <dgm:t>
        <a:bodyPr/>
        <a:lstStyle/>
        <a:p>
          <a:r>
            <a:rPr lang="es-ES" sz="3600" dirty="0" smtClean="0">
              <a:latin typeface="Bauhaus 93" pitchFamily="82" charset="0"/>
            </a:rPr>
            <a:t>ANTECEDENTES DE INVESTIGACION</a:t>
          </a:r>
          <a:endParaRPr lang="es-ES" sz="3600" dirty="0">
            <a:latin typeface="Bauhaus 93" pitchFamily="82" charset="0"/>
          </a:endParaRPr>
        </a:p>
      </dgm:t>
    </dgm:pt>
    <dgm:pt modelId="{CA20710E-9FC3-42E8-A59F-F2166B413C16}" type="parTrans" cxnId="{89C8E5DC-1631-44C8-A93F-49EC291817B2}">
      <dgm:prSet/>
      <dgm:spPr/>
      <dgm:t>
        <a:bodyPr/>
        <a:lstStyle/>
        <a:p>
          <a:endParaRPr lang="es-ES"/>
        </a:p>
      </dgm:t>
    </dgm:pt>
    <dgm:pt modelId="{A6B73CD8-5832-4A7F-987A-B651BB808C95}" type="sibTrans" cxnId="{89C8E5DC-1631-44C8-A93F-49EC291817B2}">
      <dgm:prSet/>
      <dgm:spPr>
        <a:solidFill>
          <a:schemeClr val="accent5"/>
        </a:solidFill>
      </dgm:spPr>
      <dgm:t>
        <a:bodyPr/>
        <a:lstStyle/>
        <a:p>
          <a:endParaRPr lang="es-ES"/>
        </a:p>
      </dgm:t>
    </dgm:pt>
    <dgm:pt modelId="{0433246F-0B07-43FA-902F-E3D3396358E2}" type="pres">
      <dgm:prSet presAssocID="{18F29CC2-D98B-4AAB-9EC2-C4E8B2EC53AA}" presName="Name0" presStyleCnt="0">
        <dgm:presLayoutVars>
          <dgm:dir/>
          <dgm:resizeHandles val="exact"/>
        </dgm:presLayoutVars>
      </dgm:prSet>
      <dgm:spPr/>
      <dgm:t>
        <a:bodyPr/>
        <a:lstStyle/>
        <a:p>
          <a:endParaRPr lang="es-ES"/>
        </a:p>
      </dgm:t>
    </dgm:pt>
    <dgm:pt modelId="{75A32217-499F-457C-8C5E-76230003F9FD}" type="pres">
      <dgm:prSet presAssocID="{72EB0040-8FA7-412B-955C-91A4061AC82B}" presName="node" presStyleLbl="node1" presStyleIdx="0" presStyleCnt="3" custScaleX="136869" custRadScaleRad="99443" custRadScaleInc="1034">
        <dgm:presLayoutVars>
          <dgm:bulletEnabled val="1"/>
        </dgm:presLayoutVars>
      </dgm:prSet>
      <dgm:spPr/>
      <dgm:t>
        <a:bodyPr/>
        <a:lstStyle/>
        <a:p>
          <a:endParaRPr lang="es-ES"/>
        </a:p>
      </dgm:t>
    </dgm:pt>
    <dgm:pt modelId="{5A600B67-8617-4170-A94B-D15D81F091BF}" type="pres">
      <dgm:prSet presAssocID="{AC8657BA-8126-4AD2-9780-D7E74D9E5E5F}" presName="sibTrans" presStyleLbl="sibTrans2D1" presStyleIdx="0" presStyleCnt="3"/>
      <dgm:spPr/>
      <dgm:t>
        <a:bodyPr/>
        <a:lstStyle/>
        <a:p>
          <a:endParaRPr lang="es-ES"/>
        </a:p>
      </dgm:t>
    </dgm:pt>
    <dgm:pt modelId="{ADCF5912-A6D4-4C3F-93B7-183F898D918B}" type="pres">
      <dgm:prSet presAssocID="{AC8657BA-8126-4AD2-9780-D7E74D9E5E5F}" presName="connectorText" presStyleLbl="sibTrans2D1" presStyleIdx="0" presStyleCnt="3"/>
      <dgm:spPr/>
      <dgm:t>
        <a:bodyPr/>
        <a:lstStyle/>
        <a:p>
          <a:endParaRPr lang="es-ES"/>
        </a:p>
      </dgm:t>
    </dgm:pt>
    <dgm:pt modelId="{B8D376BD-DD05-4FEE-800A-C6F34A4E54BB}" type="pres">
      <dgm:prSet presAssocID="{70359373-5CE1-4671-86DB-BF0EBAFFEAE6}" presName="node" presStyleLbl="node1" presStyleIdx="1" presStyleCnt="3" custScaleX="104279" custRadScaleRad="92113" custRadScaleInc="-3941">
        <dgm:presLayoutVars>
          <dgm:bulletEnabled val="1"/>
        </dgm:presLayoutVars>
      </dgm:prSet>
      <dgm:spPr/>
      <dgm:t>
        <a:bodyPr/>
        <a:lstStyle/>
        <a:p>
          <a:endParaRPr lang="es-ES"/>
        </a:p>
      </dgm:t>
    </dgm:pt>
    <dgm:pt modelId="{65879E53-78DE-4BA1-9BBB-E9BF26D13095}" type="pres">
      <dgm:prSet presAssocID="{25279CAF-A06D-40F2-A37D-EF534BE0BC83}" presName="sibTrans" presStyleLbl="sibTrans2D1" presStyleIdx="1" presStyleCnt="3"/>
      <dgm:spPr/>
      <dgm:t>
        <a:bodyPr/>
        <a:lstStyle/>
        <a:p>
          <a:endParaRPr lang="es-ES"/>
        </a:p>
      </dgm:t>
    </dgm:pt>
    <dgm:pt modelId="{C7A1CE4C-9BBC-4864-8CF0-9D44C90F28BF}" type="pres">
      <dgm:prSet presAssocID="{25279CAF-A06D-40F2-A37D-EF534BE0BC83}" presName="connectorText" presStyleLbl="sibTrans2D1" presStyleIdx="1" presStyleCnt="3"/>
      <dgm:spPr/>
      <dgm:t>
        <a:bodyPr/>
        <a:lstStyle/>
        <a:p>
          <a:endParaRPr lang="es-ES"/>
        </a:p>
      </dgm:t>
    </dgm:pt>
    <dgm:pt modelId="{8920661C-969B-4A1B-9CAD-DC2AB3F664A9}" type="pres">
      <dgm:prSet presAssocID="{6A22E2BF-AE53-4A09-B25E-0DA0C70585DA}" presName="node" presStyleLbl="node1" presStyleIdx="2" presStyleCnt="3" custScaleX="108558" custRadScaleRad="89771" custRadScaleInc="-103">
        <dgm:presLayoutVars>
          <dgm:bulletEnabled val="1"/>
        </dgm:presLayoutVars>
      </dgm:prSet>
      <dgm:spPr/>
      <dgm:t>
        <a:bodyPr/>
        <a:lstStyle/>
        <a:p>
          <a:endParaRPr lang="es-ES"/>
        </a:p>
      </dgm:t>
    </dgm:pt>
    <dgm:pt modelId="{520909F9-17BF-4ED2-9120-E7257E6A4096}" type="pres">
      <dgm:prSet presAssocID="{A6B73CD8-5832-4A7F-987A-B651BB808C95}" presName="sibTrans" presStyleLbl="sibTrans2D1" presStyleIdx="2" presStyleCnt="3"/>
      <dgm:spPr/>
      <dgm:t>
        <a:bodyPr/>
        <a:lstStyle/>
        <a:p>
          <a:endParaRPr lang="es-ES"/>
        </a:p>
      </dgm:t>
    </dgm:pt>
    <dgm:pt modelId="{4C62DC38-2335-443D-8DA4-0834FCFBCF4A}" type="pres">
      <dgm:prSet presAssocID="{A6B73CD8-5832-4A7F-987A-B651BB808C95}" presName="connectorText" presStyleLbl="sibTrans2D1" presStyleIdx="2" presStyleCnt="3"/>
      <dgm:spPr/>
      <dgm:t>
        <a:bodyPr/>
        <a:lstStyle/>
        <a:p>
          <a:endParaRPr lang="es-ES"/>
        </a:p>
      </dgm:t>
    </dgm:pt>
  </dgm:ptLst>
  <dgm:cxnLst>
    <dgm:cxn modelId="{16126389-85B3-43D8-B20F-E48B513FD258}" srcId="{18F29CC2-D98B-4AAB-9EC2-C4E8B2EC53AA}" destId="{72EB0040-8FA7-412B-955C-91A4061AC82B}" srcOrd="0" destOrd="0" parTransId="{D73124CA-6BD8-46D9-A5F9-346D53E597F6}" sibTransId="{AC8657BA-8126-4AD2-9780-D7E74D9E5E5F}"/>
    <dgm:cxn modelId="{08DE4A96-B059-4F06-B59A-70F000D3C936}" type="presOf" srcId="{18F29CC2-D98B-4AAB-9EC2-C4E8B2EC53AA}" destId="{0433246F-0B07-43FA-902F-E3D3396358E2}" srcOrd="0" destOrd="0" presId="urn:microsoft.com/office/officeart/2005/8/layout/cycle7"/>
    <dgm:cxn modelId="{225C6B32-87EE-48C2-A97E-FB162907085F}" type="presOf" srcId="{25279CAF-A06D-40F2-A37D-EF534BE0BC83}" destId="{65879E53-78DE-4BA1-9BBB-E9BF26D13095}" srcOrd="0" destOrd="0" presId="urn:microsoft.com/office/officeart/2005/8/layout/cycle7"/>
    <dgm:cxn modelId="{396B2045-84A2-4C53-A2DE-CC02BB775CA7}" type="presOf" srcId="{AC8657BA-8126-4AD2-9780-D7E74D9E5E5F}" destId="{ADCF5912-A6D4-4C3F-93B7-183F898D918B}" srcOrd="1" destOrd="0" presId="urn:microsoft.com/office/officeart/2005/8/layout/cycle7"/>
    <dgm:cxn modelId="{93EBC129-3A54-4682-98B0-F55BB0CA146D}" type="presOf" srcId="{A6B73CD8-5832-4A7F-987A-B651BB808C95}" destId="{520909F9-17BF-4ED2-9120-E7257E6A4096}" srcOrd="0" destOrd="0" presId="urn:microsoft.com/office/officeart/2005/8/layout/cycle7"/>
    <dgm:cxn modelId="{CC717613-2B3F-4CE7-B1E7-FE27D8968E8B}" type="presOf" srcId="{AC8657BA-8126-4AD2-9780-D7E74D9E5E5F}" destId="{5A600B67-8617-4170-A94B-D15D81F091BF}" srcOrd="0" destOrd="0" presId="urn:microsoft.com/office/officeart/2005/8/layout/cycle7"/>
    <dgm:cxn modelId="{89C8E5DC-1631-44C8-A93F-49EC291817B2}" srcId="{18F29CC2-D98B-4AAB-9EC2-C4E8B2EC53AA}" destId="{6A22E2BF-AE53-4A09-B25E-0DA0C70585DA}" srcOrd="2" destOrd="0" parTransId="{CA20710E-9FC3-42E8-A59F-F2166B413C16}" sibTransId="{A6B73CD8-5832-4A7F-987A-B651BB808C95}"/>
    <dgm:cxn modelId="{6C51E600-9C56-4107-8F60-DEC295638D55}" type="presOf" srcId="{25279CAF-A06D-40F2-A37D-EF534BE0BC83}" destId="{C7A1CE4C-9BBC-4864-8CF0-9D44C90F28BF}" srcOrd="1" destOrd="0" presId="urn:microsoft.com/office/officeart/2005/8/layout/cycle7"/>
    <dgm:cxn modelId="{42139ABF-3764-43A6-BE7B-FB39CE36FBCE}" type="presOf" srcId="{72EB0040-8FA7-412B-955C-91A4061AC82B}" destId="{75A32217-499F-457C-8C5E-76230003F9FD}" srcOrd="0" destOrd="0" presId="urn:microsoft.com/office/officeart/2005/8/layout/cycle7"/>
    <dgm:cxn modelId="{54BE750A-7985-4AC2-952F-EFAA24E29794}" type="presOf" srcId="{70359373-5CE1-4671-86DB-BF0EBAFFEAE6}" destId="{B8D376BD-DD05-4FEE-800A-C6F34A4E54BB}" srcOrd="0" destOrd="0" presId="urn:microsoft.com/office/officeart/2005/8/layout/cycle7"/>
    <dgm:cxn modelId="{15BF6D04-620F-4CFF-97CF-FC61C67326B6}" type="presOf" srcId="{A6B73CD8-5832-4A7F-987A-B651BB808C95}" destId="{4C62DC38-2335-443D-8DA4-0834FCFBCF4A}" srcOrd="1" destOrd="0" presId="urn:microsoft.com/office/officeart/2005/8/layout/cycle7"/>
    <dgm:cxn modelId="{59F227A2-9CE3-4F28-91F7-4D5ED5F42DC9}" srcId="{18F29CC2-D98B-4AAB-9EC2-C4E8B2EC53AA}" destId="{70359373-5CE1-4671-86DB-BF0EBAFFEAE6}" srcOrd="1" destOrd="0" parTransId="{5DC45697-8D6E-4C7F-8D37-C1C39170E055}" sibTransId="{25279CAF-A06D-40F2-A37D-EF534BE0BC83}"/>
    <dgm:cxn modelId="{4276F298-8ED8-44A4-805C-4CA26134DFA6}" type="presOf" srcId="{6A22E2BF-AE53-4A09-B25E-0DA0C70585DA}" destId="{8920661C-969B-4A1B-9CAD-DC2AB3F664A9}" srcOrd="0" destOrd="0" presId="urn:microsoft.com/office/officeart/2005/8/layout/cycle7"/>
    <dgm:cxn modelId="{05FD575B-A41B-4896-A513-9E9BD960DC1D}" type="presParOf" srcId="{0433246F-0B07-43FA-902F-E3D3396358E2}" destId="{75A32217-499F-457C-8C5E-76230003F9FD}" srcOrd="0" destOrd="0" presId="urn:microsoft.com/office/officeart/2005/8/layout/cycle7"/>
    <dgm:cxn modelId="{8C979A2D-A5FA-4CFF-8F93-0897B90A0357}" type="presParOf" srcId="{0433246F-0B07-43FA-902F-E3D3396358E2}" destId="{5A600B67-8617-4170-A94B-D15D81F091BF}" srcOrd="1" destOrd="0" presId="urn:microsoft.com/office/officeart/2005/8/layout/cycle7"/>
    <dgm:cxn modelId="{6E4BE88F-BEE9-4EEB-B597-253B6B1FDECD}" type="presParOf" srcId="{5A600B67-8617-4170-A94B-D15D81F091BF}" destId="{ADCF5912-A6D4-4C3F-93B7-183F898D918B}" srcOrd="0" destOrd="0" presId="urn:microsoft.com/office/officeart/2005/8/layout/cycle7"/>
    <dgm:cxn modelId="{C6DEFE41-AF90-4C5A-85CB-9C9D59297DA0}" type="presParOf" srcId="{0433246F-0B07-43FA-902F-E3D3396358E2}" destId="{B8D376BD-DD05-4FEE-800A-C6F34A4E54BB}" srcOrd="2" destOrd="0" presId="urn:microsoft.com/office/officeart/2005/8/layout/cycle7"/>
    <dgm:cxn modelId="{933AC263-D3BD-4593-818C-6E489979EB8F}" type="presParOf" srcId="{0433246F-0B07-43FA-902F-E3D3396358E2}" destId="{65879E53-78DE-4BA1-9BBB-E9BF26D13095}" srcOrd="3" destOrd="0" presId="urn:microsoft.com/office/officeart/2005/8/layout/cycle7"/>
    <dgm:cxn modelId="{AE7331CB-D8FE-4198-9BBB-378757749837}" type="presParOf" srcId="{65879E53-78DE-4BA1-9BBB-E9BF26D13095}" destId="{C7A1CE4C-9BBC-4864-8CF0-9D44C90F28BF}" srcOrd="0" destOrd="0" presId="urn:microsoft.com/office/officeart/2005/8/layout/cycle7"/>
    <dgm:cxn modelId="{1313EF2A-0A82-4870-9DC3-2704E91EED27}" type="presParOf" srcId="{0433246F-0B07-43FA-902F-E3D3396358E2}" destId="{8920661C-969B-4A1B-9CAD-DC2AB3F664A9}" srcOrd="4" destOrd="0" presId="urn:microsoft.com/office/officeart/2005/8/layout/cycle7"/>
    <dgm:cxn modelId="{908DD108-B770-4BF5-8E36-D98CD39F5696}" type="presParOf" srcId="{0433246F-0B07-43FA-902F-E3D3396358E2}" destId="{520909F9-17BF-4ED2-9120-E7257E6A4096}" srcOrd="5" destOrd="0" presId="urn:microsoft.com/office/officeart/2005/8/layout/cycle7"/>
    <dgm:cxn modelId="{56F9191D-CE18-4C32-B33F-ABA3424950A3}" type="presParOf" srcId="{520909F9-17BF-4ED2-9120-E7257E6A4096}" destId="{4C62DC38-2335-443D-8DA4-0834FCFBCF4A}" srcOrd="0" destOrd="0" presId="urn:microsoft.com/office/officeart/2005/8/layout/cycle7"/>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481B34-FDE3-4BA7-9F9B-FDF57EDC29A2}"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S"/>
        </a:p>
      </dgm:t>
    </dgm:pt>
    <dgm:pt modelId="{FA43705B-F809-4922-8078-1EDD5462E190}">
      <dgm:prSet phldrT="[Texto]"/>
      <dgm:spPr>
        <a:solidFill>
          <a:schemeClr val="accent2"/>
        </a:solidFill>
      </dgm:spPr>
      <dgm:t>
        <a:bodyPr/>
        <a:lstStyle/>
        <a:p>
          <a:r>
            <a:rPr lang="es-ES"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Bauhaus 93" pitchFamily="82" charset="0"/>
            </a:rPr>
            <a:t>Materias de Ciencias Exactas:</a:t>
          </a:r>
          <a:endParaRPr lang="es-ES"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Bauhaus 93" pitchFamily="82" charset="0"/>
          </a:endParaRPr>
        </a:p>
      </dgm:t>
    </dgm:pt>
    <dgm:pt modelId="{C9572DD6-3F8F-4060-ACD9-E72B83563F88}" type="parTrans" cxnId="{9BB3799F-ACB9-4DC2-B812-45B722FF818B}">
      <dgm:prSet/>
      <dgm:spPr/>
      <dgm:t>
        <a:bodyPr/>
        <a:lstStyle/>
        <a:p>
          <a:endParaRPr lang="es-ES"/>
        </a:p>
      </dgm:t>
    </dgm:pt>
    <dgm:pt modelId="{1A05BB82-50D7-4E56-9117-6D8BEC49EB80}" type="sibTrans" cxnId="{9BB3799F-ACB9-4DC2-B812-45B722FF818B}">
      <dgm:prSet/>
      <dgm:spPr/>
      <dgm:t>
        <a:bodyPr/>
        <a:lstStyle/>
        <a:p>
          <a:endParaRPr lang="es-ES"/>
        </a:p>
      </dgm:t>
    </dgm:pt>
    <dgm:pt modelId="{A6F36BF8-1BD9-419A-902D-3DB48C570268}">
      <dgm:prSet phldrT="[Texto]"/>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*Matemática</a:t>
          </a:r>
        </a:p>
        <a:p>
          <a:r>
            <a:rPr lang="es-E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*Estadística</a:t>
          </a:r>
        </a:p>
        <a:p>
          <a:r>
            <a:rPr lang="es-E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*Contabilidad</a:t>
          </a:r>
          <a:endParaRPr lang="es-E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406C01E4-E857-4EC0-8D6E-5147EE197787}" type="parTrans" cxnId="{79260834-E2B1-487D-9653-CA5ED49C6451}">
      <dgm:prSet/>
      <dgm:spPr/>
      <dgm:t>
        <a:bodyPr/>
        <a:lstStyle/>
        <a:p>
          <a:endParaRPr lang="es-ES"/>
        </a:p>
      </dgm:t>
    </dgm:pt>
    <dgm:pt modelId="{224CA80F-ED5D-421F-90E9-B91897F0C725}" type="sibTrans" cxnId="{79260834-E2B1-487D-9653-CA5ED49C6451}">
      <dgm:prSet/>
      <dgm:spPr/>
      <dgm:t>
        <a:bodyPr/>
        <a:lstStyle/>
        <a:p>
          <a:endParaRPr lang="es-ES"/>
        </a:p>
      </dgm:t>
    </dgm:pt>
    <dgm:pt modelId="{B246C2B0-3F86-4993-8C77-3336E6282E3F}" type="pres">
      <dgm:prSet presAssocID="{21481B34-FDE3-4BA7-9F9B-FDF57EDC29A2}" presName="composite" presStyleCnt="0">
        <dgm:presLayoutVars>
          <dgm:chMax val="1"/>
          <dgm:dir/>
          <dgm:resizeHandles val="exact"/>
        </dgm:presLayoutVars>
      </dgm:prSet>
      <dgm:spPr/>
      <dgm:t>
        <a:bodyPr/>
        <a:lstStyle/>
        <a:p>
          <a:endParaRPr lang="es-ES"/>
        </a:p>
      </dgm:t>
    </dgm:pt>
    <dgm:pt modelId="{589995D3-ED51-4EF3-81A2-50A054A5C81C}" type="pres">
      <dgm:prSet presAssocID="{FA43705B-F809-4922-8078-1EDD5462E190}" presName="roof" presStyleLbl="dkBgShp" presStyleIdx="0" presStyleCnt="2" custLinFactNeighborX="-22055" custLinFactNeighborY="-10518"/>
      <dgm:spPr/>
      <dgm:t>
        <a:bodyPr/>
        <a:lstStyle/>
        <a:p>
          <a:endParaRPr lang="es-ES"/>
        </a:p>
      </dgm:t>
    </dgm:pt>
    <dgm:pt modelId="{62DA074C-9C91-44C6-A995-31EFE9DF7D8F}" type="pres">
      <dgm:prSet presAssocID="{FA43705B-F809-4922-8078-1EDD5462E190}" presName="pillars" presStyleCnt="0"/>
      <dgm:spPr/>
    </dgm:pt>
    <dgm:pt modelId="{93E57BEC-771D-4C4A-BE6F-FC9C70C97D0E}" type="pres">
      <dgm:prSet presAssocID="{FA43705B-F809-4922-8078-1EDD5462E190}" presName="pillar1" presStyleLbl="node1" presStyleIdx="0" presStyleCnt="1" custLinFactNeighborX="-71220" custLinFactNeighborY="-429">
        <dgm:presLayoutVars>
          <dgm:bulletEnabled val="1"/>
        </dgm:presLayoutVars>
      </dgm:prSet>
      <dgm:spPr/>
      <dgm:t>
        <a:bodyPr/>
        <a:lstStyle/>
        <a:p>
          <a:endParaRPr lang="es-ES"/>
        </a:p>
      </dgm:t>
    </dgm:pt>
    <dgm:pt modelId="{15932FD1-A423-460F-9949-72DFC3F31784}" type="pres">
      <dgm:prSet presAssocID="{FA43705B-F809-4922-8078-1EDD5462E190}" presName="base" presStyleLbl="dkBgShp" presStyleIdx="1" presStyleCnt="2"/>
      <dgm:spPr/>
    </dgm:pt>
  </dgm:ptLst>
  <dgm:cxnLst>
    <dgm:cxn modelId="{F84327BE-9557-474C-A9E4-7FC44434EA0E}" type="presOf" srcId="{FA43705B-F809-4922-8078-1EDD5462E190}" destId="{589995D3-ED51-4EF3-81A2-50A054A5C81C}" srcOrd="0" destOrd="0" presId="urn:microsoft.com/office/officeart/2005/8/layout/hList3"/>
    <dgm:cxn modelId="{9BB3799F-ACB9-4DC2-B812-45B722FF818B}" srcId="{21481B34-FDE3-4BA7-9F9B-FDF57EDC29A2}" destId="{FA43705B-F809-4922-8078-1EDD5462E190}" srcOrd="0" destOrd="0" parTransId="{C9572DD6-3F8F-4060-ACD9-E72B83563F88}" sibTransId="{1A05BB82-50D7-4E56-9117-6D8BEC49EB80}"/>
    <dgm:cxn modelId="{79260834-E2B1-487D-9653-CA5ED49C6451}" srcId="{FA43705B-F809-4922-8078-1EDD5462E190}" destId="{A6F36BF8-1BD9-419A-902D-3DB48C570268}" srcOrd="0" destOrd="0" parTransId="{406C01E4-E857-4EC0-8D6E-5147EE197787}" sibTransId="{224CA80F-ED5D-421F-90E9-B91897F0C725}"/>
    <dgm:cxn modelId="{9535A598-CE00-4AAE-BFDB-1C552A6D4DD9}" type="presOf" srcId="{21481B34-FDE3-4BA7-9F9B-FDF57EDC29A2}" destId="{B246C2B0-3F86-4993-8C77-3336E6282E3F}" srcOrd="0" destOrd="0" presId="urn:microsoft.com/office/officeart/2005/8/layout/hList3"/>
    <dgm:cxn modelId="{AFD1F539-07C0-4030-A5C1-E5E15F234409}" type="presOf" srcId="{A6F36BF8-1BD9-419A-902D-3DB48C570268}" destId="{93E57BEC-771D-4C4A-BE6F-FC9C70C97D0E}" srcOrd="0" destOrd="0" presId="urn:microsoft.com/office/officeart/2005/8/layout/hList3"/>
    <dgm:cxn modelId="{19A3E337-96CC-4E2E-9E85-67B563CC0C00}" type="presParOf" srcId="{B246C2B0-3F86-4993-8C77-3336E6282E3F}" destId="{589995D3-ED51-4EF3-81A2-50A054A5C81C}" srcOrd="0" destOrd="0" presId="urn:microsoft.com/office/officeart/2005/8/layout/hList3"/>
    <dgm:cxn modelId="{5A815389-68FF-48E6-9A14-62CAD74A8F77}" type="presParOf" srcId="{B246C2B0-3F86-4993-8C77-3336E6282E3F}" destId="{62DA074C-9C91-44C6-A995-31EFE9DF7D8F}" srcOrd="1" destOrd="0" presId="urn:microsoft.com/office/officeart/2005/8/layout/hList3"/>
    <dgm:cxn modelId="{ECC6B8AC-4D19-4A99-9EC2-ADBB2BFE7139}" type="presParOf" srcId="{62DA074C-9C91-44C6-A995-31EFE9DF7D8F}" destId="{93E57BEC-771D-4C4A-BE6F-FC9C70C97D0E}" srcOrd="0" destOrd="0" presId="urn:microsoft.com/office/officeart/2005/8/layout/hList3"/>
    <dgm:cxn modelId="{6F8EE0AA-0D89-462A-90BE-982ECEADE9B3}" type="presParOf" srcId="{B246C2B0-3F86-4993-8C77-3336E6282E3F}" destId="{15932FD1-A423-460F-9949-72DFC3F31784}"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481B34-FDE3-4BA7-9F9B-FDF57EDC29A2}"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S"/>
        </a:p>
      </dgm:t>
    </dgm:pt>
    <dgm:pt modelId="{FA43705B-F809-4922-8078-1EDD5462E190}">
      <dgm:prSet phldrT="[Texto]"/>
      <dgm:spPr>
        <a:solidFill>
          <a:schemeClr val="accent2"/>
        </a:solidFill>
      </dgm:spPr>
      <dgm:t>
        <a:bodyPr/>
        <a:lstStyle/>
        <a:p>
          <a:r>
            <a:rPr lang="es-ES"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Bauhaus 93" pitchFamily="82" charset="0"/>
            </a:rPr>
            <a:t>Asignaturas de Ciencias Educativas:</a:t>
          </a:r>
          <a:endParaRPr lang="es-ES"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Bauhaus 93" pitchFamily="82" charset="0"/>
          </a:endParaRPr>
        </a:p>
      </dgm:t>
    </dgm:pt>
    <dgm:pt modelId="{C9572DD6-3F8F-4060-ACD9-E72B83563F88}" type="parTrans" cxnId="{9BB3799F-ACB9-4DC2-B812-45B722FF818B}">
      <dgm:prSet/>
      <dgm:spPr/>
      <dgm:t>
        <a:bodyPr/>
        <a:lstStyle/>
        <a:p>
          <a:endParaRPr lang="es-ES"/>
        </a:p>
      </dgm:t>
    </dgm:pt>
    <dgm:pt modelId="{1A05BB82-50D7-4E56-9117-6D8BEC49EB80}" type="sibTrans" cxnId="{9BB3799F-ACB9-4DC2-B812-45B722FF818B}">
      <dgm:prSet/>
      <dgm:spPr/>
      <dgm:t>
        <a:bodyPr/>
        <a:lstStyle/>
        <a:p>
          <a:endParaRPr lang="es-ES"/>
        </a:p>
      </dgm:t>
    </dgm:pt>
    <dgm:pt modelId="{00A15032-4009-4368-B7F8-91FC637963E5}">
      <dgm:prSet phldrT="[Texto]"/>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*Planificación Educativa</a:t>
          </a:r>
        </a:p>
        <a:p>
          <a:r>
            <a:rPr lang="es-E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*Pedagogía</a:t>
          </a:r>
          <a:endParaRPr lang="es-E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17FC388E-3F9D-4FF9-9D8A-1BCB32B1D43B}" type="parTrans" cxnId="{3E843B88-D51B-434A-9EFE-E4C06842525E}">
      <dgm:prSet/>
      <dgm:spPr/>
      <dgm:t>
        <a:bodyPr/>
        <a:lstStyle/>
        <a:p>
          <a:endParaRPr lang="es-ES"/>
        </a:p>
      </dgm:t>
    </dgm:pt>
    <dgm:pt modelId="{6A6A0C07-E190-4686-A648-BFC1EDA80762}" type="sibTrans" cxnId="{3E843B88-D51B-434A-9EFE-E4C06842525E}">
      <dgm:prSet/>
      <dgm:spPr/>
      <dgm:t>
        <a:bodyPr/>
        <a:lstStyle/>
        <a:p>
          <a:endParaRPr lang="es-ES"/>
        </a:p>
      </dgm:t>
    </dgm:pt>
    <dgm:pt modelId="{B246C2B0-3F86-4993-8C77-3336E6282E3F}" type="pres">
      <dgm:prSet presAssocID="{21481B34-FDE3-4BA7-9F9B-FDF57EDC29A2}" presName="composite" presStyleCnt="0">
        <dgm:presLayoutVars>
          <dgm:chMax val="1"/>
          <dgm:dir/>
          <dgm:resizeHandles val="exact"/>
        </dgm:presLayoutVars>
      </dgm:prSet>
      <dgm:spPr/>
      <dgm:t>
        <a:bodyPr/>
        <a:lstStyle/>
        <a:p>
          <a:endParaRPr lang="es-ES"/>
        </a:p>
      </dgm:t>
    </dgm:pt>
    <dgm:pt modelId="{589995D3-ED51-4EF3-81A2-50A054A5C81C}" type="pres">
      <dgm:prSet presAssocID="{FA43705B-F809-4922-8078-1EDD5462E190}" presName="roof" presStyleLbl="dkBgShp" presStyleIdx="0" presStyleCnt="2" custLinFactNeighborY="-9599"/>
      <dgm:spPr/>
      <dgm:t>
        <a:bodyPr/>
        <a:lstStyle/>
        <a:p>
          <a:endParaRPr lang="es-ES"/>
        </a:p>
      </dgm:t>
    </dgm:pt>
    <dgm:pt modelId="{62DA074C-9C91-44C6-A995-31EFE9DF7D8F}" type="pres">
      <dgm:prSet presAssocID="{FA43705B-F809-4922-8078-1EDD5462E190}" presName="pillars" presStyleCnt="0"/>
      <dgm:spPr/>
    </dgm:pt>
    <dgm:pt modelId="{93E57BEC-771D-4C4A-BE6F-FC9C70C97D0E}" type="pres">
      <dgm:prSet presAssocID="{FA43705B-F809-4922-8078-1EDD5462E190}" presName="pillar1" presStyleLbl="node1" presStyleIdx="0" presStyleCnt="1">
        <dgm:presLayoutVars>
          <dgm:bulletEnabled val="1"/>
        </dgm:presLayoutVars>
      </dgm:prSet>
      <dgm:spPr/>
      <dgm:t>
        <a:bodyPr/>
        <a:lstStyle/>
        <a:p>
          <a:endParaRPr lang="es-ES"/>
        </a:p>
      </dgm:t>
    </dgm:pt>
    <dgm:pt modelId="{15932FD1-A423-460F-9949-72DFC3F31784}" type="pres">
      <dgm:prSet presAssocID="{FA43705B-F809-4922-8078-1EDD5462E190}" presName="base" presStyleLbl="dkBgShp" presStyleIdx="1" presStyleCnt="2"/>
      <dgm:spPr/>
    </dgm:pt>
  </dgm:ptLst>
  <dgm:cxnLst>
    <dgm:cxn modelId="{9BB3799F-ACB9-4DC2-B812-45B722FF818B}" srcId="{21481B34-FDE3-4BA7-9F9B-FDF57EDC29A2}" destId="{FA43705B-F809-4922-8078-1EDD5462E190}" srcOrd="0" destOrd="0" parTransId="{C9572DD6-3F8F-4060-ACD9-E72B83563F88}" sibTransId="{1A05BB82-50D7-4E56-9117-6D8BEC49EB80}"/>
    <dgm:cxn modelId="{C4422572-1CA9-496A-9926-ECDD9DDB677C}" type="presOf" srcId="{FA43705B-F809-4922-8078-1EDD5462E190}" destId="{589995D3-ED51-4EF3-81A2-50A054A5C81C}" srcOrd="0" destOrd="0" presId="urn:microsoft.com/office/officeart/2005/8/layout/hList3"/>
    <dgm:cxn modelId="{7E004157-7E46-40BD-BB25-574B5EA7F9CF}" type="presOf" srcId="{21481B34-FDE3-4BA7-9F9B-FDF57EDC29A2}" destId="{B246C2B0-3F86-4993-8C77-3336E6282E3F}" srcOrd="0" destOrd="0" presId="urn:microsoft.com/office/officeart/2005/8/layout/hList3"/>
    <dgm:cxn modelId="{7092E66D-AD04-4F1B-B60A-469365E37FEF}" type="presOf" srcId="{00A15032-4009-4368-B7F8-91FC637963E5}" destId="{93E57BEC-771D-4C4A-BE6F-FC9C70C97D0E}" srcOrd="0" destOrd="0" presId="urn:microsoft.com/office/officeart/2005/8/layout/hList3"/>
    <dgm:cxn modelId="{3E843B88-D51B-434A-9EFE-E4C06842525E}" srcId="{FA43705B-F809-4922-8078-1EDD5462E190}" destId="{00A15032-4009-4368-B7F8-91FC637963E5}" srcOrd="0" destOrd="0" parTransId="{17FC388E-3F9D-4FF9-9D8A-1BCB32B1D43B}" sibTransId="{6A6A0C07-E190-4686-A648-BFC1EDA80762}"/>
    <dgm:cxn modelId="{20E33F0B-2693-4E1C-8280-29BF1F5EF311}" type="presParOf" srcId="{B246C2B0-3F86-4993-8C77-3336E6282E3F}" destId="{589995D3-ED51-4EF3-81A2-50A054A5C81C}" srcOrd="0" destOrd="0" presId="urn:microsoft.com/office/officeart/2005/8/layout/hList3"/>
    <dgm:cxn modelId="{207C5EEC-5B70-4715-A4CF-B23A1EE4B3D3}" type="presParOf" srcId="{B246C2B0-3F86-4993-8C77-3336E6282E3F}" destId="{62DA074C-9C91-44C6-A995-31EFE9DF7D8F}" srcOrd="1" destOrd="0" presId="urn:microsoft.com/office/officeart/2005/8/layout/hList3"/>
    <dgm:cxn modelId="{94C6F7AC-BD05-4BFD-AE30-BC68A1C74371}" type="presParOf" srcId="{62DA074C-9C91-44C6-A995-31EFE9DF7D8F}" destId="{93E57BEC-771D-4C4A-BE6F-FC9C70C97D0E}" srcOrd="0" destOrd="0" presId="urn:microsoft.com/office/officeart/2005/8/layout/hList3"/>
    <dgm:cxn modelId="{FC30E6D1-9B40-447A-AAC1-2320082DB09E}" type="presParOf" srcId="{B246C2B0-3F86-4993-8C77-3336E6282E3F}" destId="{15932FD1-A423-460F-9949-72DFC3F31784}"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5176A9-F151-4929-BF76-730C85631DF5}" type="doc">
      <dgm:prSet loTypeId="urn:microsoft.com/office/officeart/2005/8/layout/pyramid2" loCatId="list" qsTypeId="urn:microsoft.com/office/officeart/2005/8/quickstyle/simple1" qsCatId="simple" csTypeId="urn:microsoft.com/office/officeart/2005/8/colors/accent1_2" csCatId="accent1" phldr="1"/>
      <dgm:spPr/>
    </dgm:pt>
    <dgm:pt modelId="{E6473E12-C669-4AD5-8F41-FFB85F5AB3D3}">
      <dgm:prSet phldrT="[Texto]" custT="1"/>
      <dgm:spPr>
        <a:solidFill>
          <a:srgbClr val="FF0000">
            <a:alpha val="90000"/>
          </a:srgbClr>
        </a:solidFill>
      </dgm:spPr>
      <dgm:t>
        <a:bodyPr/>
        <a:lstStyle/>
        <a:p>
          <a:r>
            <a:rPr lang="es-ES" sz="2800" b="1" dirty="0" smtClean="0">
              <a:solidFill>
                <a:schemeClr val="tx1"/>
              </a:solidFill>
              <a:latin typeface="Aharoni" pitchFamily="2" charset="-79"/>
              <a:cs typeface="Aharoni" pitchFamily="2" charset="-79"/>
            </a:rPr>
            <a:t>Área de Ciencias Sociales y Humanidades.</a:t>
          </a:r>
          <a:r>
            <a:rPr lang="es-ES" sz="2800" dirty="0" smtClean="0">
              <a:solidFill>
                <a:schemeClr val="tx1"/>
              </a:solidFill>
              <a:latin typeface="Aharoni" pitchFamily="2" charset="-79"/>
              <a:cs typeface="Aharoni" pitchFamily="2" charset="-79"/>
            </a:rPr>
            <a:t> </a:t>
          </a:r>
          <a:endParaRPr lang="es-ES" sz="2800" dirty="0">
            <a:solidFill>
              <a:schemeClr val="tx1"/>
            </a:solidFill>
            <a:latin typeface="Aharoni" pitchFamily="2" charset="-79"/>
            <a:cs typeface="Aharoni" pitchFamily="2" charset="-79"/>
          </a:endParaRPr>
        </a:p>
      </dgm:t>
    </dgm:pt>
    <dgm:pt modelId="{36BA9120-0EDC-4637-8CCB-56ABBF6DB93C}" type="parTrans" cxnId="{6718EF92-382D-4745-98F8-D46FF94DC288}">
      <dgm:prSet/>
      <dgm:spPr/>
      <dgm:t>
        <a:bodyPr/>
        <a:lstStyle/>
        <a:p>
          <a:endParaRPr lang="es-ES"/>
        </a:p>
      </dgm:t>
    </dgm:pt>
    <dgm:pt modelId="{B8901ECB-D584-485F-855A-9F6DD804FB7A}" type="sibTrans" cxnId="{6718EF92-382D-4745-98F8-D46FF94DC288}">
      <dgm:prSet/>
      <dgm:spPr/>
      <dgm:t>
        <a:bodyPr/>
        <a:lstStyle/>
        <a:p>
          <a:endParaRPr lang="es-ES"/>
        </a:p>
      </dgm:t>
    </dgm:pt>
    <dgm:pt modelId="{13C8BC5B-53DC-4A42-A733-1876A9CE098F}">
      <dgm:prSet phldrT="[Texto]" custT="1"/>
      <dgm:spPr>
        <a:solidFill>
          <a:srgbClr val="0070C0">
            <a:alpha val="90000"/>
          </a:srgbClr>
        </a:solidFill>
      </dgm:spPr>
      <dgm:t>
        <a:bodyPr/>
        <a:lstStyle/>
        <a:p>
          <a:r>
            <a:rPr lang="es-ES" sz="2800" b="1" dirty="0" smtClean="0">
              <a:solidFill>
                <a:schemeClr val="tx1"/>
              </a:solidFill>
              <a:latin typeface="Aharoni" pitchFamily="2" charset="-79"/>
              <a:cs typeface="Aharoni" pitchFamily="2" charset="-79"/>
            </a:rPr>
            <a:t>Área de Ciencias Básicas.</a:t>
          </a:r>
          <a:r>
            <a:rPr lang="es-ES" sz="2800" dirty="0" smtClean="0">
              <a:solidFill>
                <a:schemeClr val="tx1"/>
              </a:solidFill>
              <a:latin typeface="Aharoni" pitchFamily="2" charset="-79"/>
              <a:cs typeface="Aharoni" pitchFamily="2" charset="-79"/>
            </a:rPr>
            <a:t> </a:t>
          </a:r>
          <a:endParaRPr lang="es-ES" sz="2800" dirty="0">
            <a:solidFill>
              <a:schemeClr val="tx1"/>
            </a:solidFill>
            <a:latin typeface="Aharoni" pitchFamily="2" charset="-79"/>
            <a:cs typeface="Aharoni" pitchFamily="2" charset="-79"/>
          </a:endParaRPr>
        </a:p>
      </dgm:t>
    </dgm:pt>
    <dgm:pt modelId="{484C670A-8E1D-4FE0-B471-6ABCDC116146}" type="parTrans" cxnId="{843D8E9F-9041-459E-B60D-DC7353A813FE}">
      <dgm:prSet/>
      <dgm:spPr/>
      <dgm:t>
        <a:bodyPr/>
        <a:lstStyle/>
        <a:p>
          <a:endParaRPr lang="es-ES"/>
        </a:p>
      </dgm:t>
    </dgm:pt>
    <dgm:pt modelId="{277DD9BE-2C2F-438F-8D63-D2D7628C1A72}" type="sibTrans" cxnId="{843D8E9F-9041-459E-B60D-DC7353A813FE}">
      <dgm:prSet/>
      <dgm:spPr/>
      <dgm:t>
        <a:bodyPr/>
        <a:lstStyle/>
        <a:p>
          <a:endParaRPr lang="es-ES"/>
        </a:p>
      </dgm:t>
    </dgm:pt>
    <dgm:pt modelId="{20B8E5D8-A394-4FB0-B306-861256914ABF}">
      <dgm:prSet phldrT="[Texto]" custT="1"/>
      <dgm:spPr>
        <a:solidFill>
          <a:schemeClr val="tx1">
            <a:alpha val="90000"/>
          </a:schemeClr>
        </a:solidFill>
      </dgm:spPr>
      <dgm:t>
        <a:bodyPr/>
        <a:lstStyle/>
        <a:p>
          <a:r>
            <a:rPr lang="es-ES" sz="2800" b="1" dirty="0" smtClean="0"/>
            <a:t>Área de Destrezas Comunicacionales e Instrumentales</a:t>
          </a:r>
          <a:r>
            <a:rPr lang="es-ES" sz="2800" dirty="0" smtClean="0"/>
            <a:t>.</a:t>
          </a:r>
          <a:endParaRPr lang="es-ES" sz="2800" dirty="0"/>
        </a:p>
      </dgm:t>
    </dgm:pt>
    <dgm:pt modelId="{345682F5-8357-427C-B70D-8AEC15699C63}" type="parTrans" cxnId="{D84EA18F-6CBA-4952-8E1C-CEF842F1822B}">
      <dgm:prSet/>
      <dgm:spPr/>
      <dgm:t>
        <a:bodyPr/>
        <a:lstStyle/>
        <a:p>
          <a:endParaRPr lang="es-ES"/>
        </a:p>
      </dgm:t>
    </dgm:pt>
    <dgm:pt modelId="{7001BAB7-8639-458D-B1F4-999E533FD882}" type="sibTrans" cxnId="{D84EA18F-6CBA-4952-8E1C-CEF842F1822B}">
      <dgm:prSet/>
      <dgm:spPr/>
      <dgm:t>
        <a:bodyPr/>
        <a:lstStyle/>
        <a:p>
          <a:endParaRPr lang="es-ES"/>
        </a:p>
      </dgm:t>
    </dgm:pt>
    <dgm:pt modelId="{52FD6D86-289F-4D5D-9BEA-2E2585A3D5F2}" type="pres">
      <dgm:prSet presAssocID="{D05176A9-F151-4929-BF76-730C85631DF5}" presName="compositeShape" presStyleCnt="0">
        <dgm:presLayoutVars>
          <dgm:dir/>
          <dgm:resizeHandles/>
        </dgm:presLayoutVars>
      </dgm:prSet>
      <dgm:spPr/>
    </dgm:pt>
    <dgm:pt modelId="{5CAD1444-4BCE-446D-B509-BF7729442C83}" type="pres">
      <dgm:prSet presAssocID="{D05176A9-F151-4929-BF76-730C85631DF5}" presName="pyramid" presStyleLbl="node1" presStyleIdx="0" presStyleCnt="1" custLinFactNeighborX="-25259" custLinFactNeighborY="-3261"/>
      <dgm:spPr>
        <a:solidFill>
          <a:srgbClr val="C00000"/>
        </a:solidFill>
      </dgm:spPr>
    </dgm:pt>
    <dgm:pt modelId="{3399578C-BC33-4BD2-A488-CC6CEA4C4C65}" type="pres">
      <dgm:prSet presAssocID="{D05176A9-F151-4929-BF76-730C85631DF5}" presName="theList" presStyleCnt="0"/>
      <dgm:spPr/>
    </dgm:pt>
    <dgm:pt modelId="{830335BD-8F47-43D7-9C93-A5966A95B1EA}" type="pres">
      <dgm:prSet presAssocID="{E6473E12-C669-4AD5-8F41-FFB85F5AB3D3}" presName="aNode" presStyleLbl="fgAcc1" presStyleIdx="0" presStyleCnt="3" custScaleX="148363">
        <dgm:presLayoutVars>
          <dgm:bulletEnabled val="1"/>
        </dgm:presLayoutVars>
      </dgm:prSet>
      <dgm:spPr/>
      <dgm:t>
        <a:bodyPr/>
        <a:lstStyle/>
        <a:p>
          <a:endParaRPr lang="es-ES"/>
        </a:p>
      </dgm:t>
    </dgm:pt>
    <dgm:pt modelId="{558FC7C5-D891-4B75-804D-23440C54E77D}" type="pres">
      <dgm:prSet presAssocID="{E6473E12-C669-4AD5-8F41-FFB85F5AB3D3}" presName="aSpace" presStyleCnt="0"/>
      <dgm:spPr/>
    </dgm:pt>
    <dgm:pt modelId="{0B4A57F8-97F9-420A-A8BD-4D9C0BAA1D1A}" type="pres">
      <dgm:prSet presAssocID="{13C8BC5B-53DC-4A42-A733-1876A9CE098F}" presName="aNode" presStyleLbl="fgAcc1" presStyleIdx="1" presStyleCnt="3" custScaleX="145193">
        <dgm:presLayoutVars>
          <dgm:bulletEnabled val="1"/>
        </dgm:presLayoutVars>
      </dgm:prSet>
      <dgm:spPr/>
      <dgm:t>
        <a:bodyPr/>
        <a:lstStyle/>
        <a:p>
          <a:endParaRPr lang="es-ES"/>
        </a:p>
      </dgm:t>
    </dgm:pt>
    <dgm:pt modelId="{07C41973-554C-4CDF-93E9-C958789FA891}" type="pres">
      <dgm:prSet presAssocID="{13C8BC5B-53DC-4A42-A733-1876A9CE098F}" presName="aSpace" presStyleCnt="0"/>
      <dgm:spPr/>
    </dgm:pt>
    <dgm:pt modelId="{DD0BADA7-FC55-4392-8379-92357BEFA0AE}" type="pres">
      <dgm:prSet presAssocID="{20B8E5D8-A394-4FB0-B306-861256914ABF}" presName="aNode" presStyleLbl="fgAcc1" presStyleIdx="2" presStyleCnt="3" custScaleX="140991">
        <dgm:presLayoutVars>
          <dgm:bulletEnabled val="1"/>
        </dgm:presLayoutVars>
      </dgm:prSet>
      <dgm:spPr/>
      <dgm:t>
        <a:bodyPr/>
        <a:lstStyle/>
        <a:p>
          <a:endParaRPr lang="es-ES"/>
        </a:p>
      </dgm:t>
    </dgm:pt>
    <dgm:pt modelId="{A65EFC65-5405-4399-95F0-8E9B2CC54915}" type="pres">
      <dgm:prSet presAssocID="{20B8E5D8-A394-4FB0-B306-861256914ABF}" presName="aSpace" presStyleCnt="0"/>
      <dgm:spPr/>
    </dgm:pt>
  </dgm:ptLst>
  <dgm:cxnLst>
    <dgm:cxn modelId="{D84EA18F-6CBA-4952-8E1C-CEF842F1822B}" srcId="{D05176A9-F151-4929-BF76-730C85631DF5}" destId="{20B8E5D8-A394-4FB0-B306-861256914ABF}" srcOrd="2" destOrd="0" parTransId="{345682F5-8357-427C-B70D-8AEC15699C63}" sibTransId="{7001BAB7-8639-458D-B1F4-999E533FD882}"/>
    <dgm:cxn modelId="{F572C36E-4E43-46BE-ABBD-5E328A3DD7FD}" type="presOf" srcId="{13C8BC5B-53DC-4A42-A733-1876A9CE098F}" destId="{0B4A57F8-97F9-420A-A8BD-4D9C0BAA1D1A}" srcOrd="0" destOrd="0" presId="urn:microsoft.com/office/officeart/2005/8/layout/pyramid2"/>
    <dgm:cxn modelId="{53A143CC-512D-4C1E-96E9-88457FDCD8B1}" type="presOf" srcId="{20B8E5D8-A394-4FB0-B306-861256914ABF}" destId="{DD0BADA7-FC55-4392-8379-92357BEFA0AE}" srcOrd="0" destOrd="0" presId="urn:microsoft.com/office/officeart/2005/8/layout/pyramid2"/>
    <dgm:cxn modelId="{6718EF92-382D-4745-98F8-D46FF94DC288}" srcId="{D05176A9-F151-4929-BF76-730C85631DF5}" destId="{E6473E12-C669-4AD5-8F41-FFB85F5AB3D3}" srcOrd="0" destOrd="0" parTransId="{36BA9120-0EDC-4637-8CCB-56ABBF6DB93C}" sibTransId="{B8901ECB-D584-485F-855A-9F6DD804FB7A}"/>
    <dgm:cxn modelId="{843D8E9F-9041-459E-B60D-DC7353A813FE}" srcId="{D05176A9-F151-4929-BF76-730C85631DF5}" destId="{13C8BC5B-53DC-4A42-A733-1876A9CE098F}" srcOrd="1" destOrd="0" parTransId="{484C670A-8E1D-4FE0-B471-6ABCDC116146}" sibTransId="{277DD9BE-2C2F-438F-8D63-D2D7628C1A72}"/>
    <dgm:cxn modelId="{A91EF3CF-7ADA-44F7-9095-8C4C02697D42}" type="presOf" srcId="{D05176A9-F151-4929-BF76-730C85631DF5}" destId="{52FD6D86-289F-4D5D-9BEA-2E2585A3D5F2}" srcOrd="0" destOrd="0" presId="urn:microsoft.com/office/officeart/2005/8/layout/pyramid2"/>
    <dgm:cxn modelId="{75C49965-6E89-49D9-9129-AE1D968C2F3A}" type="presOf" srcId="{E6473E12-C669-4AD5-8F41-FFB85F5AB3D3}" destId="{830335BD-8F47-43D7-9C93-A5966A95B1EA}" srcOrd="0" destOrd="0" presId="urn:microsoft.com/office/officeart/2005/8/layout/pyramid2"/>
    <dgm:cxn modelId="{92A34B85-1B67-4B18-B6B3-397F1BDC19F6}" type="presParOf" srcId="{52FD6D86-289F-4D5D-9BEA-2E2585A3D5F2}" destId="{5CAD1444-4BCE-446D-B509-BF7729442C83}" srcOrd="0" destOrd="0" presId="urn:microsoft.com/office/officeart/2005/8/layout/pyramid2"/>
    <dgm:cxn modelId="{EEAD0910-0903-4629-AAD5-B56238B81341}" type="presParOf" srcId="{52FD6D86-289F-4D5D-9BEA-2E2585A3D5F2}" destId="{3399578C-BC33-4BD2-A488-CC6CEA4C4C65}" srcOrd="1" destOrd="0" presId="urn:microsoft.com/office/officeart/2005/8/layout/pyramid2"/>
    <dgm:cxn modelId="{0D6734B2-15D8-44EE-808C-C3D622F8EEB4}" type="presParOf" srcId="{3399578C-BC33-4BD2-A488-CC6CEA4C4C65}" destId="{830335BD-8F47-43D7-9C93-A5966A95B1EA}" srcOrd="0" destOrd="0" presId="urn:microsoft.com/office/officeart/2005/8/layout/pyramid2"/>
    <dgm:cxn modelId="{4C526353-6EED-4750-B7A2-6B9EC176536A}" type="presParOf" srcId="{3399578C-BC33-4BD2-A488-CC6CEA4C4C65}" destId="{558FC7C5-D891-4B75-804D-23440C54E77D}" srcOrd="1" destOrd="0" presId="urn:microsoft.com/office/officeart/2005/8/layout/pyramid2"/>
    <dgm:cxn modelId="{E1600BB7-CD76-4C8D-B7E5-60405A78F5AB}" type="presParOf" srcId="{3399578C-BC33-4BD2-A488-CC6CEA4C4C65}" destId="{0B4A57F8-97F9-420A-A8BD-4D9C0BAA1D1A}" srcOrd="2" destOrd="0" presId="urn:microsoft.com/office/officeart/2005/8/layout/pyramid2"/>
    <dgm:cxn modelId="{FEA0F6D8-48DD-42CD-838C-453228043120}" type="presParOf" srcId="{3399578C-BC33-4BD2-A488-CC6CEA4C4C65}" destId="{07C41973-554C-4CDF-93E9-C958789FA891}" srcOrd="3" destOrd="0" presId="urn:microsoft.com/office/officeart/2005/8/layout/pyramid2"/>
    <dgm:cxn modelId="{A4215666-434E-462E-AB1B-45E4ED52F4A9}" type="presParOf" srcId="{3399578C-BC33-4BD2-A488-CC6CEA4C4C65}" destId="{DD0BADA7-FC55-4392-8379-92357BEFA0AE}" srcOrd="4" destOrd="0" presId="urn:microsoft.com/office/officeart/2005/8/layout/pyramid2"/>
    <dgm:cxn modelId="{1F8BD9DF-73C4-46B1-8117-63A5A7146FA0}" type="presParOf" srcId="{3399578C-BC33-4BD2-A488-CC6CEA4C4C65}" destId="{A65EFC65-5405-4399-95F0-8E9B2CC54915}" srcOrd="5" destOrd="0" presId="urn:microsoft.com/office/officeart/2005/8/layout/pyramid2"/>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1B92AF-96F3-420E-AAE1-0F86E25BDF3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AB0F8100-B633-4F24-BFC3-9341495D5A2E}">
      <dgm:prSet phldrT="[Texto]"/>
      <dgm:spPr/>
      <dgm:t>
        <a:bodyPr>
          <a:scene3d>
            <a:camera prst="perspectiveHeroicExtremeLeftFacing"/>
            <a:lightRig rig="soft" dir="tl">
              <a:rot lat="0" lon="0" rev="0"/>
            </a:lightRig>
          </a:scene3d>
          <a:sp3d contourW="25400" prstMaterial="matte">
            <a:bevelT w="25400" h="55880" prst="artDeco"/>
            <a:contourClr>
              <a:schemeClr val="accent2">
                <a:tint val="20000"/>
              </a:schemeClr>
            </a:contourClr>
          </a:sp3d>
        </a:bodyPr>
        <a:lstStyle/>
        <a:p>
          <a:r>
            <a:rPr lang="es-E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Nivel y Tipo de Investigación</a:t>
          </a:r>
          <a:endParaRPr lang="es-E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gm:t>
    </dgm:pt>
    <dgm:pt modelId="{9E90D824-0EC6-4572-8A72-979B76BB232B}" type="parTrans" cxnId="{9AA64CAF-6D8B-4FB7-954C-E2C12E5A1A03}">
      <dgm:prSet/>
      <dgm:spPr/>
      <dgm:t>
        <a:bodyPr/>
        <a:lstStyle/>
        <a:p>
          <a:endParaRPr lang="es-ES"/>
        </a:p>
      </dgm:t>
    </dgm:pt>
    <dgm:pt modelId="{DB20BAEB-537B-4D9F-8F31-30F6E1EDE7FA}" type="sibTrans" cxnId="{9AA64CAF-6D8B-4FB7-954C-E2C12E5A1A03}">
      <dgm:prSet/>
      <dgm:spPr/>
      <dgm:t>
        <a:bodyPr/>
        <a:lstStyle/>
        <a:p>
          <a:endParaRPr lang="es-ES"/>
        </a:p>
      </dgm:t>
    </dgm:pt>
    <dgm:pt modelId="{392ABDF2-A289-477A-9B2F-A4B43F92E203}">
      <dgm:prSet phldrT="[Texto]"/>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ES"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auhaus 93" pitchFamily="82" charset="0"/>
            </a:rPr>
            <a:t>M. Inductivo</a:t>
          </a:r>
          <a:endParaRPr lang="es-ES"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auhaus 93" pitchFamily="82" charset="0"/>
          </a:endParaRPr>
        </a:p>
      </dgm:t>
    </dgm:pt>
    <dgm:pt modelId="{A7F5D001-E1EA-4ED1-A3F0-60263AD691F2}" type="parTrans" cxnId="{3ABCECC2-0478-416E-B5F8-AE6DF1D47555}">
      <dgm:prSet/>
      <dgm:spPr/>
      <dgm:t>
        <a:bodyPr/>
        <a:lstStyle/>
        <a:p>
          <a:endParaRPr lang="es-ES"/>
        </a:p>
      </dgm:t>
    </dgm:pt>
    <dgm:pt modelId="{730133B6-603C-4A47-9BEF-17584F2AD188}" type="sibTrans" cxnId="{3ABCECC2-0478-416E-B5F8-AE6DF1D47555}">
      <dgm:prSet/>
      <dgm:spPr/>
      <dgm:t>
        <a:bodyPr/>
        <a:lstStyle/>
        <a:p>
          <a:endParaRPr lang="es-ES"/>
        </a:p>
      </dgm:t>
    </dgm:pt>
    <dgm:pt modelId="{5A791D7F-C15E-421C-BE78-E30447B56D71}">
      <dgm:prSet phldrT="[Texto]"/>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ES" b="1" cap="all" spc="0" dirty="0" smtClean="0">
              <a:ln/>
              <a:solidFill>
                <a:schemeClr val="accent1"/>
              </a:solidFill>
              <a:effectLst>
                <a:glow rad="228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Bauhaus 93" pitchFamily="82" charset="0"/>
            </a:rPr>
            <a:t>M. Deductivo</a:t>
          </a:r>
          <a:endParaRPr lang="es-ES" b="1" cap="all" spc="0" dirty="0">
            <a:ln/>
            <a:solidFill>
              <a:schemeClr val="accent1"/>
            </a:solidFill>
            <a:effectLst>
              <a:glow rad="228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Bauhaus 93" pitchFamily="82" charset="0"/>
          </a:endParaRPr>
        </a:p>
      </dgm:t>
    </dgm:pt>
    <dgm:pt modelId="{141686A5-5196-4891-BDEF-93A57C8EB520}" type="parTrans" cxnId="{179124A4-2309-4077-9A4A-C7B3ED8C9361}">
      <dgm:prSet/>
      <dgm:spPr/>
      <dgm:t>
        <a:bodyPr/>
        <a:lstStyle/>
        <a:p>
          <a:endParaRPr lang="es-ES"/>
        </a:p>
      </dgm:t>
    </dgm:pt>
    <dgm:pt modelId="{64E55ADB-696B-4E2E-84E0-04641A28D373}" type="sibTrans" cxnId="{179124A4-2309-4077-9A4A-C7B3ED8C9361}">
      <dgm:prSet/>
      <dgm:spPr/>
      <dgm:t>
        <a:bodyPr/>
        <a:lstStyle/>
        <a:p>
          <a:endParaRPr lang="es-ES"/>
        </a:p>
      </dgm:t>
    </dgm:pt>
    <dgm:pt modelId="{83517093-2773-4B3B-BE89-B19A163DC321}">
      <dgm:prSet phldrT="[Texto]"/>
      <dgm:spPr/>
      <dgm:t>
        <a:bodyPr>
          <a:scene3d>
            <a:camera prst="perspectiveHeroicExtremeLeftFacing"/>
            <a:lightRig rig="soft" dir="tl">
              <a:rot lat="0" lon="0" rev="0"/>
            </a:lightRig>
          </a:scene3d>
          <a:sp3d contourW="25400" prstMaterial="matte">
            <a:bevelT w="25400" h="55880" prst="artDeco"/>
            <a:contourClr>
              <a:schemeClr val="accent2">
                <a:tint val="20000"/>
              </a:schemeClr>
            </a:contourClr>
          </a:sp3d>
        </a:bodyPr>
        <a:lstStyle/>
        <a:p>
          <a:r>
            <a:rPr lang="es-E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Población y Muestra</a:t>
          </a:r>
          <a:endParaRPr lang="es-E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gm:t>
    </dgm:pt>
    <dgm:pt modelId="{92730D66-CB97-468C-87F0-EA1B325D29B5}" type="parTrans" cxnId="{2A657381-D889-4061-9EF8-3359A26CE019}">
      <dgm:prSet/>
      <dgm:spPr/>
      <dgm:t>
        <a:bodyPr/>
        <a:lstStyle/>
        <a:p>
          <a:endParaRPr lang="es-ES"/>
        </a:p>
      </dgm:t>
    </dgm:pt>
    <dgm:pt modelId="{F3ECCB21-C58F-4C38-8794-794FF317997A}" type="sibTrans" cxnId="{2A657381-D889-4061-9EF8-3359A26CE019}">
      <dgm:prSet/>
      <dgm:spPr/>
      <dgm:t>
        <a:bodyPr/>
        <a:lstStyle/>
        <a:p>
          <a:endParaRPr lang="es-ES"/>
        </a:p>
      </dgm:t>
    </dgm:pt>
    <dgm:pt modelId="{A8466420-C90A-4C33-AD9E-3D725FFF34B3}">
      <dgm:prSet phldrT="[Texto]"/>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ES" b="1" cap="all" spc="0" dirty="0" smtClean="0">
              <a:ln/>
              <a:solidFill>
                <a:schemeClr val="accent1"/>
              </a:solidFill>
              <a:effectLst>
                <a:glow rad="228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Bauhaus 93" pitchFamily="82" charset="0"/>
            </a:rPr>
            <a:t>Población</a:t>
          </a:r>
          <a:endParaRPr lang="es-ES" b="1" cap="all" spc="0" dirty="0">
            <a:ln/>
            <a:solidFill>
              <a:schemeClr val="accent1"/>
            </a:solidFill>
            <a:effectLst>
              <a:glow rad="228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Bauhaus 93" pitchFamily="82" charset="0"/>
          </a:endParaRPr>
        </a:p>
      </dgm:t>
    </dgm:pt>
    <dgm:pt modelId="{E760E67B-043F-4B3F-B753-BCD3F0AF12E8}" type="parTrans" cxnId="{D644BCE8-92C8-499D-A3FB-7E6B2436C78C}">
      <dgm:prSet/>
      <dgm:spPr/>
      <dgm:t>
        <a:bodyPr/>
        <a:lstStyle/>
        <a:p>
          <a:endParaRPr lang="es-ES"/>
        </a:p>
      </dgm:t>
    </dgm:pt>
    <dgm:pt modelId="{B553207D-A151-402C-99D7-46F1057ABECD}" type="sibTrans" cxnId="{D644BCE8-92C8-499D-A3FB-7E6B2436C78C}">
      <dgm:prSet/>
      <dgm:spPr/>
      <dgm:t>
        <a:bodyPr/>
        <a:lstStyle/>
        <a:p>
          <a:endParaRPr lang="es-ES"/>
        </a:p>
      </dgm:t>
    </dgm:pt>
    <dgm:pt modelId="{38F4A64F-AC82-43FD-B617-1125C47FDF6B}">
      <dgm:prSet phldrT="[Texto]"/>
      <dgm:spPr/>
      <dgm:t>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ES" b="1" cap="all" spc="0" dirty="0" smtClean="0">
              <a:ln/>
              <a:solidFill>
                <a:schemeClr val="accent1"/>
              </a:solidFill>
              <a:effectLst>
                <a:glow rad="228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Bauhaus 93" pitchFamily="82" charset="0"/>
            </a:rPr>
            <a:t>Muestra</a:t>
          </a:r>
          <a:endParaRPr lang="es-ES" b="1" cap="all" spc="0" dirty="0">
            <a:ln/>
            <a:solidFill>
              <a:schemeClr val="accent1"/>
            </a:solidFill>
            <a:effectLst>
              <a:glow rad="228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Bauhaus 93" pitchFamily="82" charset="0"/>
          </a:endParaRPr>
        </a:p>
      </dgm:t>
    </dgm:pt>
    <dgm:pt modelId="{41E99D82-977D-4DBD-95BE-5482C72508A6}" type="parTrans" cxnId="{9E17648F-F41C-41C1-A488-EB4DDB1AA3BC}">
      <dgm:prSet/>
      <dgm:spPr/>
      <dgm:t>
        <a:bodyPr/>
        <a:lstStyle/>
        <a:p>
          <a:endParaRPr lang="es-ES"/>
        </a:p>
      </dgm:t>
    </dgm:pt>
    <dgm:pt modelId="{81353220-E509-48EB-B8C5-972D9590ED44}" type="sibTrans" cxnId="{9E17648F-F41C-41C1-A488-EB4DDB1AA3BC}">
      <dgm:prSet/>
      <dgm:spPr/>
      <dgm:t>
        <a:bodyPr/>
        <a:lstStyle/>
        <a:p>
          <a:endParaRPr lang="es-ES"/>
        </a:p>
      </dgm:t>
    </dgm:pt>
    <dgm:pt modelId="{FAD50241-2684-44CD-A128-ECCE25E01B04}" type="pres">
      <dgm:prSet presAssocID="{161B92AF-96F3-420E-AAE1-0F86E25BDF37}" presName="diagram" presStyleCnt="0">
        <dgm:presLayoutVars>
          <dgm:chPref val="1"/>
          <dgm:dir/>
          <dgm:animOne val="branch"/>
          <dgm:animLvl val="lvl"/>
          <dgm:resizeHandles/>
        </dgm:presLayoutVars>
      </dgm:prSet>
      <dgm:spPr/>
      <dgm:t>
        <a:bodyPr/>
        <a:lstStyle/>
        <a:p>
          <a:endParaRPr lang="es-ES"/>
        </a:p>
      </dgm:t>
    </dgm:pt>
    <dgm:pt modelId="{9EAFA71C-2CB4-4B08-AF49-28CA9DB4EC04}" type="pres">
      <dgm:prSet presAssocID="{AB0F8100-B633-4F24-BFC3-9341495D5A2E}" presName="root" presStyleCnt="0"/>
      <dgm:spPr/>
    </dgm:pt>
    <dgm:pt modelId="{481BC917-E227-46A3-993E-5B0B8A10F54A}" type="pres">
      <dgm:prSet presAssocID="{AB0F8100-B633-4F24-BFC3-9341495D5A2E}" presName="rootComposite" presStyleCnt="0"/>
      <dgm:spPr/>
    </dgm:pt>
    <dgm:pt modelId="{5EFD28A4-2A33-4D6A-A54D-0D41090358CD}" type="pres">
      <dgm:prSet presAssocID="{AB0F8100-B633-4F24-BFC3-9341495D5A2E}" presName="rootText" presStyleLbl="node1" presStyleIdx="0" presStyleCnt="2"/>
      <dgm:spPr/>
      <dgm:t>
        <a:bodyPr/>
        <a:lstStyle/>
        <a:p>
          <a:endParaRPr lang="es-ES"/>
        </a:p>
      </dgm:t>
    </dgm:pt>
    <dgm:pt modelId="{C3CC45D2-B532-46A2-BED9-BE600575C55B}" type="pres">
      <dgm:prSet presAssocID="{AB0F8100-B633-4F24-BFC3-9341495D5A2E}" presName="rootConnector" presStyleLbl="node1" presStyleIdx="0" presStyleCnt="2"/>
      <dgm:spPr/>
      <dgm:t>
        <a:bodyPr/>
        <a:lstStyle/>
        <a:p>
          <a:endParaRPr lang="es-ES"/>
        </a:p>
      </dgm:t>
    </dgm:pt>
    <dgm:pt modelId="{8096A774-533E-408C-B670-C5D32D0E1F4A}" type="pres">
      <dgm:prSet presAssocID="{AB0F8100-B633-4F24-BFC3-9341495D5A2E}" presName="childShape" presStyleCnt="0"/>
      <dgm:spPr/>
    </dgm:pt>
    <dgm:pt modelId="{8029177D-7ED3-4713-87DA-0586E3A293F0}" type="pres">
      <dgm:prSet presAssocID="{A7F5D001-E1EA-4ED1-A3F0-60263AD691F2}" presName="Name13" presStyleLbl="parChTrans1D2" presStyleIdx="0" presStyleCnt="4"/>
      <dgm:spPr/>
      <dgm:t>
        <a:bodyPr/>
        <a:lstStyle/>
        <a:p>
          <a:endParaRPr lang="es-ES"/>
        </a:p>
      </dgm:t>
    </dgm:pt>
    <dgm:pt modelId="{1046BFCC-4135-423F-8716-47A275BE093C}" type="pres">
      <dgm:prSet presAssocID="{392ABDF2-A289-477A-9B2F-A4B43F92E203}" presName="childText" presStyleLbl="bgAcc1" presStyleIdx="0" presStyleCnt="4">
        <dgm:presLayoutVars>
          <dgm:bulletEnabled val="1"/>
        </dgm:presLayoutVars>
      </dgm:prSet>
      <dgm:spPr/>
      <dgm:t>
        <a:bodyPr/>
        <a:lstStyle/>
        <a:p>
          <a:endParaRPr lang="es-ES"/>
        </a:p>
      </dgm:t>
    </dgm:pt>
    <dgm:pt modelId="{574847EC-051E-4894-A837-E4FC63F5D08B}" type="pres">
      <dgm:prSet presAssocID="{141686A5-5196-4891-BDEF-93A57C8EB520}" presName="Name13" presStyleLbl="parChTrans1D2" presStyleIdx="1" presStyleCnt="4"/>
      <dgm:spPr/>
      <dgm:t>
        <a:bodyPr/>
        <a:lstStyle/>
        <a:p>
          <a:endParaRPr lang="es-ES"/>
        </a:p>
      </dgm:t>
    </dgm:pt>
    <dgm:pt modelId="{7D1F52A9-1004-469D-9AF0-9A7957B20734}" type="pres">
      <dgm:prSet presAssocID="{5A791D7F-C15E-421C-BE78-E30447B56D71}" presName="childText" presStyleLbl="bgAcc1" presStyleIdx="1" presStyleCnt="4">
        <dgm:presLayoutVars>
          <dgm:bulletEnabled val="1"/>
        </dgm:presLayoutVars>
      </dgm:prSet>
      <dgm:spPr/>
      <dgm:t>
        <a:bodyPr/>
        <a:lstStyle/>
        <a:p>
          <a:endParaRPr lang="es-ES"/>
        </a:p>
      </dgm:t>
    </dgm:pt>
    <dgm:pt modelId="{DEF68623-81BB-4F18-BDC7-D11A3B10EFBB}" type="pres">
      <dgm:prSet presAssocID="{83517093-2773-4B3B-BE89-B19A163DC321}" presName="root" presStyleCnt="0"/>
      <dgm:spPr/>
    </dgm:pt>
    <dgm:pt modelId="{550859FC-C239-472D-893E-B164EAAAB791}" type="pres">
      <dgm:prSet presAssocID="{83517093-2773-4B3B-BE89-B19A163DC321}" presName="rootComposite" presStyleCnt="0"/>
      <dgm:spPr/>
    </dgm:pt>
    <dgm:pt modelId="{532FD4BE-BF7B-4B77-9B48-58E11870C8E4}" type="pres">
      <dgm:prSet presAssocID="{83517093-2773-4B3B-BE89-B19A163DC321}" presName="rootText" presStyleLbl="node1" presStyleIdx="1" presStyleCnt="2"/>
      <dgm:spPr/>
      <dgm:t>
        <a:bodyPr/>
        <a:lstStyle/>
        <a:p>
          <a:endParaRPr lang="es-ES"/>
        </a:p>
      </dgm:t>
    </dgm:pt>
    <dgm:pt modelId="{C46EBC37-293E-4B0E-B64E-42E0C16A8F5A}" type="pres">
      <dgm:prSet presAssocID="{83517093-2773-4B3B-BE89-B19A163DC321}" presName="rootConnector" presStyleLbl="node1" presStyleIdx="1" presStyleCnt="2"/>
      <dgm:spPr/>
      <dgm:t>
        <a:bodyPr/>
        <a:lstStyle/>
        <a:p>
          <a:endParaRPr lang="es-ES"/>
        </a:p>
      </dgm:t>
    </dgm:pt>
    <dgm:pt modelId="{5CFA91AC-1793-48A3-A64A-56E0D871FB2D}" type="pres">
      <dgm:prSet presAssocID="{83517093-2773-4B3B-BE89-B19A163DC321}" presName="childShape" presStyleCnt="0"/>
      <dgm:spPr/>
    </dgm:pt>
    <dgm:pt modelId="{27C57A33-0733-44D5-AE28-88CDD1EAB7E1}" type="pres">
      <dgm:prSet presAssocID="{E760E67B-043F-4B3F-B753-BCD3F0AF12E8}" presName="Name13" presStyleLbl="parChTrans1D2" presStyleIdx="2" presStyleCnt="4"/>
      <dgm:spPr/>
      <dgm:t>
        <a:bodyPr/>
        <a:lstStyle/>
        <a:p>
          <a:endParaRPr lang="es-ES"/>
        </a:p>
      </dgm:t>
    </dgm:pt>
    <dgm:pt modelId="{A417AB68-0A10-4715-8C2C-B4E0A4E7C032}" type="pres">
      <dgm:prSet presAssocID="{A8466420-C90A-4C33-AD9E-3D725FFF34B3}" presName="childText" presStyleLbl="bgAcc1" presStyleIdx="2" presStyleCnt="4" custLinFactNeighborX="-1511" custLinFactNeighborY="-66">
        <dgm:presLayoutVars>
          <dgm:bulletEnabled val="1"/>
        </dgm:presLayoutVars>
      </dgm:prSet>
      <dgm:spPr/>
      <dgm:t>
        <a:bodyPr/>
        <a:lstStyle/>
        <a:p>
          <a:endParaRPr lang="es-ES"/>
        </a:p>
      </dgm:t>
    </dgm:pt>
    <dgm:pt modelId="{1C726678-2C2B-4091-9756-10A51FF63F60}" type="pres">
      <dgm:prSet presAssocID="{41E99D82-977D-4DBD-95BE-5482C72508A6}" presName="Name13" presStyleLbl="parChTrans1D2" presStyleIdx="3" presStyleCnt="4"/>
      <dgm:spPr/>
      <dgm:t>
        <a:bodyPr/>
        <a:lstStyle/>
        <a:p>
          <a:endParaRPr lang="es-ES"/>
        </a:p>
      </dgm:t>
    </dgm:pt>
    <dgm:pt modelId="{A75F4F3D-259E-4E96-A3A6-A478506D3293}" type="pres">
      <dgm:prSet presAssocID="{38F4A64F-AC82-43FD-B617-1125C47FDF6B}" presName="childText" presStyleLbl="bgAcc1" presStyleIdx="3" presStyleCnt="4">
        <dgm:presLayoutVars>
          <dgm:bulletEnabled val="1"/>
        </dgm:presLayoutVars>
      </dgm:prSet>
      <dgm:spPr/>
      <dgm:t>
        <a:bodyPr/>
        <a:lstStyle/>
        <a:p>
          <a:endParaRPr lang="es-ES"/>
        </a:p>
      </dgm:t>
    </dgm:pt>
  </dgm:ptLst>
  <dgm:cxnLst>
    <dgm:cxn modelId="{38C974B8-3778-49BC-8179-64D787D09E5A}" type="presOf" srcId="{83517093-2773-4B3B-BE89-B19A163DC321}" destId="{C46EBC37-293E-4B0E-B64E-42E0C16A8F5A}" srcOrd="1" destOrd="0" presId="urn:microsoft.com/office/officeart/2005/8/layout/hierarchy3"/>
    <dgm:cxn modelId="{D644BCE8-92C8-499D-A3FB-7E6B2436C78C}" srcId="{83517093-2773-4B3B-BE89-B19A163DC321}" destId="{A8466420-C90A-4C33-AD9E-3D725FFF34B3}" srcOrd="0" destOrd="0" parTransId="{E760E67B-043F-4B3F-B753-BCD3F0AF12E8}" sibTransId="{B553207D-A151-402C-99D7-46F1057ABECD}"/>
    <dgm:cxn modelId="{FE0C7EDE-65EB-43AA-B570-C7A398AC1942}" type="presOf" srcId="{141686A5-5196-4891-BDEF-93A57C8EB520}" destId="{574847EC-051E-4894-A837-E4FC63F5D08B}" srcOrd="0" destOrd="0" presId="urn:microsoft.com/office/officeart/2005/8/layout/hierarchy3"/>
    <dgm:cxn modelId="{6B937C33-15D3-45D0-BC22-0148FD68EBC9}" type="presOf" srcId="{83517093-2773-4B3B-BE89-B19A163DC321}" destId="{532FD4BE-BF7B-4B77-9B48-58E11870C8E4}" srcOrd="0" destOrd="0" presId="urn:microsoft.com/office/officeart/2005/8/layout/hierarchy3"/>
    <dgm:cxn modelId="{3ABCECC2-0478-416E-B5F8-AE6DF1D47555}" srcId="{AB0F8100-B633-4F24-BFC3-9341495D5A2E}" destId="{392ABDF2-A289-477A-9B2F-A4B43F92E203}" srcOrd="0" destOrd="0" parTransId="{A7F5D001-E1EA-4ED1-A3F0-60263AD691F2}" sibTransId="{730133B6-603C-4A47-9BEF-17584F2AD188}"/>
    <dgm:cxn modelId="{2A657381-D889-4061-9EF8-3359A26CE019}" srcId="{161B92AF-96F3-420E-AAE1-0F86E25BDF37}" destId="{83517093-2773-4B3B-BE89-B19A163DC321}" srcOrd="1" destOrd="0" parTransId="{92730D66-CB97-468C-87F0-EA1B325D29B5}" sibTransId="{F3ECCB21-C58F-4C38-8794-794FF317997A}"/>
    <dgm:cxn modelId="{9AA64CAF-6D8B-4FB7-954C-E2C12E5A1A03}" srcId="{161B92AF-96F3-420E-AAE1-0F86E25BDF37}" destId="{AB0F8100-B633-4F24-BFC3-9341495D5A2E}" srcOrd="0" destOrd="0" parTransId="{9E90D824-0EC6-4572-8A72-979B76BB232B}" sibTransId="{DB20BAEB-537B-4D9F-8F31-30F6E1EDE7FA}"/>
    <dgm:cxn modelId="{179124A4-2309-4077-9A4A-C7B3ED8C9361}" srcId="{AB0F8100-B633-4F24-BFC3-9341495D5A2E}" destId="{5A791D7F-C15E-421C-BE78-E30447B56D71}" srcOrd="1" destOrd="0" parTransId="{141686A5-5196-4891-BDEF-93A57C8EB520}" sibTransId="{64E55ADB-696B-4E2E-84E0-04641A28D373}"/>
    <dgm:cxn modelId="{4026E591-AA5F-43E7-A5C1-D9F1DBED7AD4}" type="presOf" srcId="{161B92AF-96F3-420E-AAE1-0F86E25BDF37}" destId="{FAD50241-2684-44CD-A128-ECCE25E01B04}" srcOrd="0" destOrd="0" presId="urn:microsoft.com/office/officeart/2005/8/layout/hierarchy3"/>
    <dgm:cxn modelId="{0F1FB9FD-76E5-40FA-9F3D-34973397FEBA}" type="presOf" srcId="{5A791D7F-C15E-421C-BE78-E30447B56D71}" destId="{7D1F52A9-1004-469D-9AF0-9A7957B20734}" srcOrd="0" destOrd="0" presId="urn:microsoft.com/office/officeart/2005/8/layout/hierarchy3"/>
    <dgm:cxn modelId="{9E17648F-F41C-41C1-A488-EB4DDB1AA3BC}" srcId="{83517093-2773-4B3B-BE89-B19A163DC321}" destId="{38F4A64F-AC82-43FD-B617-1125C47FDF6B}" srcOrd="1" destOrd="0" parTransId="{41E99D82-977D-4DBD-95BE-5482C72508A6}" sibTransId="{81353220-E509-48EB-B8C5-972D9590ED44}"/>
    <dgm:cxn modelId="{7E2FF47A-B34E-4AEE-82E8-8EDF085F7ECC}" type="presOf" srcId="{A7F5D001-E1EA-4ED1-A3F0-60263AD691F2}" destId="{8029177D-7ED3-4713-87DA-0586E3A293F0}" srcOrd="0" destOrd="0" presId="urn:microsoft.com/office/officeart/2005/8/layout/hierarchy3"/>
    <dgm:cxn modelId="{D9F9BC3F-2974-44B6-B80B-660D211E2649}" type="presOf" srcId="{41E99D82-977D-4DBD-95BE-5482C72508A6}" destId="{1C726678-2C2B-4091-9756-10A51FF63F60}" srcOrd="0" destOrd="0" presId="urn:microsoft.com/office/officeart/2005/8/layout/hierarchy3"/>
    <dgm:cxn modelId="{097C4220-CEF5-4847-8310-655E041508FB}" type="presOf" srcId="{AB0F8100-B633-4F24-BFC3-9341495D5A2E}" destId="{5EFD28A4-2A33-4D6A-A54D-0D41090358CD}" srcOrd="0" destOrd="0" presId="urn:microsoft.com/office/officeart/2005/8/layout/hierarchy3"/>
    <dgm:cxn modelId="{3C0C7401-6911-4599-9E41-4EB7AD6F2F06}" type="presOf" srcId="{AB0F8100-B633-4F24-BFC3-9341495D5A2E}" destId="{C3CC45D2-B532-46A2-BED9-BE600575C55B}" srcOrd="1" destOrd="0" presId="urn:microsoft.com/office/officeart/2005/8/layout/hierarchy3"/>
    <dgm:cxn modelId="{88BA116B-73CE-493C-A09F-35138EF69DC1}" type="presOf" srcId="{A8466420-C90A-4C33-AD9E-3D725FFF34B3}" destId="{A417AB68-0A10-4715-8C2C-B4E0A4E7C032}" srcOrd="0" destOrd="0" presId="urn:microsoft.com/office/officeart/2005/8/layout/hierarchy3"/>
    <dgm:cxn modelId="{94EFB5EB-7D80-4857-A605-1174F55432E4}" type="presOf" srcId="{E760E67B-043F-4B3F-B753-BCD3F0AF12E8}" destId="{27C57A33-0733-44D5-AE28-88CDD1EAB7E1}" srcOrd="0" destOrd="0" presId="urn:microsoft.com/office/officeart/2005/8/layout/hierarchy3"/>
    <dgm:cxn modelId="{13B26E2A-93D4-4F28-A134-7A756B9E87D2}" type="presOf" srcId="{392ABDF2-A289-477A-9B2F-A4B43F92E203}" destId="{1046BFCC-4135-423F-8716-47A275BE093C}" srcOrd="0" destOrd="0" presId="urn:microsoft.com/office/officeart/2005/8/layout/hierarchy3"/>
    <dgm:cxn modelId="{19FE2067-8572-4440-AECA-CB3E0703EC62}" type="presOf" srcId="{38F4A64F-AC82-43FD-B617-1125C47FDF6B}" destId="{A75F4F3D-259E-4E96-A3A6-A478506D3293}" srcOrd="0" destOrd="0" presId="urn:microsoft.com/office/officeart/2005/8/layout/hierarchy3"/>
    <dgm:cxn modelId="{4478A506-E059-41C0-9111-42FB123BAB33}" type="presParOf" srcId="{FAD50241-2684-44CD-A128-ECCE25E01B04}" destId="{9EAFA71C-2CB4-4B08-AF49-28CA9DB4EC04}" srcOrd="0" destOrd="0" presId="urn:microsoft.com/office/officeart/2005/8/layout/hierarchy3"/>
    <dgm:cxn modelId="{8E244CE9-D841-404A-B999-36D65D71C5B9}" type="presParOf" srcId="{9EAFA71C-2CB4-4B08-AF49-28CA9DB4EC04}" destId="{481BC917-E227-46A3-993E-5B0B8A10F54A}" srcOrd="0" destOrd="0" presId="urn:microsoft.com/office/officeart/2005/8/layout/hierarchy3"/>
    <dgm:cxn modelId="{B67E9108-B7AA-4DB0-B12C-B46A4FEAEA85}" type="presParOf" srcId="{481BC917-E227-46A3-993E-5B0B8A10F54A}" destId="{5EFD28A4-2A33-4D6A-A54D-0D41090358CD}" srcOrd="0" destOrd="0" presId="urn:microsoft.com/office/officeart/2005/8/layout/hierarchy3"/>
    <dgm:cxn modelId="{3BEB7498-E4CF-40CA-B1B8-283D33E056AE}" type="presParOf" srcId="{481BC917-E227-46A3-993E-5B0B8A10F54A}" destId="{C3CC45D2-B532-46A2-BED9-BE600575C55B}" srcOrd="1" destOrd="0" presId="urn:microsoft.com/office/officeart/2005/8/layout/hierarchy3"/>
    <dgm:cxn modelId="{2A1E9177-4D12-4FB6-9E26-B83A5032F312}" type="presParOf" srcId="{9EAFA71C-2CB4-4B08-AF49-28CA9DB4EC04}" destId="{8096A774-533E-408C-B670-C5D32D0E1F4A}" srcOrd="1" destOrd="0" presId="urn:microsoft.com/office/officeart/2005/8/layout/hierarchy3"/>
    <dgm:cxn modelId="{687284B7-38C7-45F4-8E38-9CF1EE730113}" type="presParOf" srcId="{8096A774-533E-408C-B670-C5D32D0E1F4A}" destId="{8029177D-7ED3-4713-87DA-0586E3A293F0}" srcOrd="0" destOrd="0" presId="urn:microsoft.com/office/officeart/2005/8/layout/hierarchy3"/>
    <dgm:cxn modelId="{F268D741-CAD2-4AB5-84CD-ED03F88B042D}" type="presParOf" srcId="{8096A774-533E-408C-B670-C5D32D0E1F4A}" destId="{1046BFCC-4135-423F-8716-47A275BE093C}" srcOrd="1" destOrd="0" presId="urn:microsoft.com/office/officeart/2005/8/layout/hierarchy3"/>
    <dgm:cxn modelId="{7EC524A8-66C2-421B-9C5A-DC3957F4FA63}" type="presParOf" srcId="{8096A774-533E-408C-B670-C5D32D0E1F4A}" destId="{574847EC-051E-4894-A837-E4FC63F5D08B}" srcOrd="2" destOrd="0" presId="urn:microsoft.com/office/officeart/2005/8/layout/hierarchy3"/>
    <dgm:cxn modelId="{A6E081E6-2D36-4955-8ACA-CDCF1C317ADF}" type="presParOf" srcId="{8096A774-533E-408C-B670-C5D32D0E1F4A}" destId="{7D1F52A9-1004-469D-9AF0-9A7957B20734}" srcOrd="3" destOrd="0" presId="urn:microsoft.com/office/officeart/2005/8/layout/hierarchy3"/>
    <dgm:cxn modelId="{DE624E63-DD68-4AE4-9FFC-E6D0078BD18E}" type="presParOf" srcId="{FAD50241-2684-44CD-A128-ECCE25E01B04}" destId="{DEF68623-81BB-4F18-BDC7-D11A3B10EFBB}" srcOrd="1" destOrd="0" presId="urn:microsoft.com/office/officeart/2005/8/layout/hierarchy3"/>
    <dgm:cxn modelId="{8F409767-AC3B-40EA-A05A-9E3452250CF4}" type="presParOf" srcId="{DEF68623-81BB-4F18-BDC7-D11A3B10EFBB}" destId="{550859FC-C239-472D-893E-B164EAAAB791}" srcOrd="0" destOrd="0" presId="urn:microsoft.com/office/officeart/2005/8/layout/hierarchy3"/>
    <dgm:cxn modelId="{79CE05A9-58EC-4A1C-AACD-ABDA94504752}" type="presParOf" srcId="{550859FC-C239-472D-893E-B164EAAAB791}" destId="{532FD4BE-BF7B-4B77-9B48-58E11870C8E4}" srcOrd="0" destOrd="0" presId="urn:microsoft.com/office/officeart/2005/8/layout/hierarchy3"/>
    <dgm:cxn modelId="{120E074E-035B-41FB-9BE1-19C0FB97244C}" type="presParOf" srcId="{550859FC-C239-472D-893E-B164EAAAB791}" destId="{C46EBC37-293E-4B0E-B64E-42E0C16A8F5A}" srcOrd="1" destOrd="0" presId="urn:microsoft.com/office/officeart/2005/8/layout/hierarchy3"/>
    <dgm:cxn modelId="{8D900BD7-CDF4-4813-B3C7-A70836DDDFAD}" type="presParOf" srcId="{DEF68623-81BB-4F18-BDC7-D11A3B10EFBB}" destId="{5CFA91AC-1793-48A3-A64A-56E0D871FB2D}" srcOrd="1" destOrd="0" presId="urn:microsoft.com/office/officeart/2005/8/layout/hierarchy3"/>
    <dgm:cxn modelId="{0735F9EE-2F9D-46C3-A1EF-56591A23A289}" type="presParOf" srcId="{5CFA91AC-1793-48A3-A64A-56E0D871FB2D}" destId="{27C57A33-0733-44D5-AE28-88CDD1EAB7E1}" srcOrd="0" destOrd="0" presId="urn:microsoft.com/office/officeart/2005/8/layout/hierarchy3"/>
    <dgm:cxn modelId="{4D92CFC4-9106-4006-8F59-896C25EFAEFA}" type="presParOf" srcId="{5CFA91AC-1793-48A3-A64A-56E0D871FB2D}" destId="{A417AB68-0A10-4715-8C2C-B4E0A4E7C032}" srcOrd="1" destOrd="0" presId="urn:microsoft.com/office/officeart/2005/8/layout/hierarchy3"/>
    <dgm:cxn modelId="{22CC8DF9-62E0-4A5C-AD79-749F9CBF8F81}" type="presParOf" srcId="{5CFA91AC-1793-48A3-A64A-56E0D871FB2D}" destId="{1C726678-2C2B-4091-9756-10A51FF63F60}" srcOrd="2" destOrd="0" presId="urn:microsoft.com/office/officeart/2005/8/layout/hierarchy3"/>
    <dgm:cxn modelId="{196B335C-1D71-4AF5-BFDA-44A596031214}" type="presParOf" srcId="{5CFA91AC-1793-48A3-A64A-56E0D871FB2D}" destId="{A75F4F3D-259E-4E96-A3A6-A478506D3293}" srcOrd="3" destOrd="0" presId="urn:microsoft.com/office/officeart/2005/8/layout/hierarchy3"/>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78D1EC-03F8-4AB7-AE24-3B83AD4860E6}"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ES"/>
        </a:p>
      </dgm:t>
    </dgm:pt>
    <dgm:pt modelId="{89221A68-9BE0-4DCF-B101-727EBB7EE79A}">
      <dgm:prSet phldrT="[Texto]"/>
      <dgm:spPr/>
      <dgm:t>
        <a:bodyPr>
          <a:prstTxWarp prst="textTriangle">
            <a:avLst/>
          </a:prstTxWarp>
        </a:bodyPr>
        <a:lstStyle/>
        <a:p>
          <a:r>
            <a:rPr lang="es-ES" dirty="0" smtClean="0">
              <a:effectLst>
                <a:glow rad="228600">
                  <a:schemeClr val="accent5">
                    <a:satMod val="175000"/>
                    <a:alpha val="40000"/>
                  </a:schemeClr>
                </a:glow>
              </a:effectLst>
              <a:latin typeface="Bauhaus 93" pitchFamily="82" charset="0"/>
            </a:rPr>
            <a:t>Encuesta</a:t>
          </a:r>
          <a:endParaRPr lang="es-ES" dirty="0">
            <a:effectLst>
              <a:glow rad="228600">
                <a:schemeClr val="accent5">
                  <a:satMod val="175000"/>
                  <a:alpha val="40000"/>
                </a:schemeClr>
              </a:glow>
            </a:effectLst>
            <a:latin typeface="Bauhaus 93" pitchFamily="82" charset="0"/>
          </a:endParaRPr>
        </a:p>
      </dgm:t>
    </dgm:pt>
    <dgm:pt modelId="{76FBF866-E9ED-47FF-8B32-C5FC60FEA1EA}" type="parTrans" cxnId="{E50BE1E1-EDF7-46E5-95C5-5C83BA076712}">
      <dgm:prSet/>
      <dgm:spPr/>
      <dgm:t>
        <a:bodyPr/>
        <a:lstStyle/>
        <a:p>
          <a:endParaRPr lang="es-ES"/>
        </a:p>
      </dgm:t>
    </dgm:pt>
    <dgm:pt modelId="{D4B1E45D-96A3-4DD7-9982-FCDAE34F1885}" type="sibTrans" cxnId="{E50BE1E1-EDF7-46E5-95C5-5C83BA076712}">
      <dgm:prSet/>
      <dgm:spPr>
        <a:solidFill>
          <a:srgbClr val="FFFF00"/>
        </a:solidFill>
      </dgm:spPr>
      <dgm:t>
        <a:bodyPr/>
        <a:lstStyle/>
        <a:p>
          <a:endParaRPr lang="es-ES"/>
        </a:p>
      </dgm:t>
    </dgm:pt>
    <dgm:pt modelId="{4816C3AB-982B-431B-8D5D-F8EC3836D999}">
      <dgm:prSet phldrT="[Texto]"/>
      <dgm:spPr/>
      <dgm:t>
        <a:bodyPr>
          <a:prstTxWarp prst="textStop">
            <a:avLst/>
          </a:prstTxWarp>
        </a:bodyPr>
        <a:lstStyle/>
        <a:p>
          <a:r>
            <a:rPr lang="es-ES" dirty="0" smtClean="0">
              <a:effectLst>
                <a:glow rad="228600">
                  <a:schemeClr val="accent5">
                    <a:satMod val="175000"/>
                    <a:alpha val="40000"/>
                  </a:schemeClr>
                </a:glow>
              </a:effectLst>
              <a:latin typeface="Bauhaus 93" pitchFamily="82" charset="0"/>
            </a:rPr>
            <a:t>Entrevista</a:t>
          </a:r>
          <a:endParaRPr lang="es-ES" dirty="0">
            <a:effectLst>
              <a:glow rad="228600">
                <a:schemeClr val="accent5">
                  <a:satMod val="175000"/>
                  <a:alpha val="40000"/>
                </a:schemeClr>
              </a:glow>
            </a:effectLst>
            <a:latin typeface="Bauhaus 93" pitchFamily="82" charset="0"/>
          </a:endParaRPr>
        </a:p>
      </dgm:t>
    </dgm:pt>
    <dgm:pt modelId="{F03A9C87-EA54-4817-AC44-C3A0C5C3B1AB}" type="parTrans" cxnId="{E4B39B0A-5CEF-4122-A129-BFE6FA2D9966}">
      <dgm:prSet/>
      <dgm:spPr/>
      <dgm:t>
        <a:bodyPr/>
        <a:lstStyle/>
        <a:p>
          <a:endParaRPr lang="es-ES"/>
        </a:p>
      </dgm:t>
    </dgm:pt>
    <dgm:pt modelId="{926C475E-EFE7-47EC-9CC9-19C596D618DD}" type="sibTrans" cxnId="{E4B39B0A-5CEF-4122-A129-BFE6FA2D9966}">
      <dgm:prSet/>
      <dgm:spPr>
        <a:solidFill>
          <a:srgbClr val="FFFF00"/>
        </a:solidFill>
      </dgm:spPr>
      <dgm:t>
        <a:bodyPr/>
        <a:lstStyle/>
        <a:p>
          <a:endParaRPr lang="es-ES"/>
        </a:p>
      </dgm:t>
    </dgm:pt>
    <dgm:pt modelId="{096E8642-31E9-4DD2-B07F-257E4AADDC5A}">
      <dgm:prSet phldrT="[Texto]"/>
      <dgm:spPr/>
      <dgm:t>
        <a:bodyPr>
          <a:prstTxWarp prst="textStop">
            <a:avLst/>
          </a:prstTxWarp>
        </a:bodyPr>
        <a:lstStyle/>
        <a:p>
          <a:r>
            <a:rPr lang="es-ES" dirty="0" smtClean="0">
              <a:effectLst>
                <a:glow rad="228600">
                  <a:schemeClr val="accent5">
                    <a:satMod val="175000"/>
                    <a:alpha val="40000"/>
                  </a:schemeClr>
                </a:glow>
              </a:effectLst>
              <a:latin typeface="Bauhaus 93" pitchFamily="82" charset="0"/>
            </a:rPr>
            <a:t>Observación</a:t>
          </a:r>
          <a:endParaRPr lang="es-ES" dirty="0">
            <a:effectLst>
              <a:glow rad="228600">
                <a:schemeClr val="accent5">
                  <a:satMod val="175000"/>
                  <a:alpha val="40000"/>
                </a:schemeClr>
              </a:glow>
            </a:effectLst>
            <a:latin typeface="Bauhaus 93" pitchFamily="82" charset="0"/>
          </a:endParaRPr>
        </a:p>
      </dgm:t>
    </dgm:pt>
    <dgm:pt modelId="{7331A392-25B6-48F3-B24E-CE1FFCAEE6E5}" type="parTrans" cxnId="{74BC07A9-71DB-4A73-9ED7-999777F66F9D}">
      <dgm:prSet/>
      <dgm:spPr/>
      <dgm:t>
        <a:bodyPr/>
        <a:lstStyle/>
        <a:p>
          <a:endParaRPr lang="es-ES"/>
        </a:p>
      </dgm:t>
    </dgm:pt>
    <dgm:pt modelId="{16FAACDC-763F-4B47-BAD0-D7A3C90900BB}" type="sibTrans" cxnId="{74BC07A9-71DB-4A73-9ED7-999777F66F9D}">
      <dgm:prSet/>
      <dgm:spPr>
        <a:solidFill>
          <a:srgbClr val="FFFF00"/>
        </a:solidFill>
      </dgm:spPr>
      <dgm:t>
        <a:bodyPr/>
        <a:lstStyle/>
        <a:p>
          <a:endParaRPr lang="es-ES"/>
        </a:p>
      </dgm:t>
    </dgm:pt>
    <dgm:pt modelId="{7083B200-32B7-4243-93FA-D3184C8E8950}" type="pres">
      <dgm:prSet presAssocID="{A778D1EC-03F8-4AB7-AE24-3B83AD4860E6}" presName="Name0" presStyleCnt="0">
        <dgm:presLayoutVars>
          <dgm:dir/>
          <dgm:resizeHandles val="exact"/>
        </dgm:presLayoutVars>
      </dgm:prSet>
      <dgm:spPr/>
      <dgm:t>
        <a:bodyPr/>
        <a:lstStyle/>
        <a:p>
          <a:endParaRPr lang="es-ES"/>
        </a:p>
      </dgm:t>
    </dgm:pt>
    <dgm:pt modelId="{CA808ADF-23FD-4272-825A-F38617B783EF}" type="pres">
      <dgm:prSet presAssocID="{89221A68-9BE0-4DCF-B101-727EBB7EE79A}" presName="node" presStyleLbl="node1" presStyleIdx="0" presStyleCnt="3">
        <dgm:presLayoutVars>
          <dgm:bulletEnabled val="1"/>
        </dgm:presLayoutVars>
      </dgm:prSet>
      <dgm:spPr/>
      <dgm:t>
        <a:bodyPr/>
        <a:lstStyle/>
        <a:p>
          <a:endParaRPr lang="es-ES"/>
        </a:p>
      </dgm:t>
    </dgm:pt>
    <dgm:pt modelId="{E0FD2746-44C9-4FFB-91D4-1B2F971887C5}" type="pres">
      <dgm:prSet presAssocID="{D4B1E45D-96A3-4DD7-9982-FCDAE34F1885}" presName="sibTrans" presStyleLbl="sibTrans2D1" presStyleIdx="0" presStyleCnt="3"/>
      <dgm:spPr/>
      <dgm:t>
        <a:bodyPr/>
        <a:lstStyle/>
        <a:p>
          <a:endParaRPr lang="es-ES"/>
        </a:p>
      </dgm:t>
    </dgm:pt>
    <dgm:pt modelId="{800116EF-05EA-4096-935C-4668257467FB}" type="pres">
      <dgm:prSet presAssocID="{D4B1E45D-96A3-4DD7-9982-FCDAE34F1885}" presName="connectorText" presStyleLbl="sibTrans2D1" presStyleIdx="0" presStyleCnt="3"/>
      <dgm:spPr/>
      <dgm:t>
        <a:bodyPr/>
        <a:lstStyle/>
        <a:p>
          <a:endParaRPr lang="es-ES"/>
        </a:p>
      </dgm:t>
    </dgm:pt>
    <dgm:pt modelId="{FDC1A059-A8EF-406F-92C0-917B9A9518B7}" type="pres">
      <dgm:prSet presAssocID="{4816C3AB-982B-431B-8D5D-F8EC3836D999}" presName="node" presStyleLbl="node1" presStyleIdx="1" presStyleCnt="3">
        <dgm:presLayoutVars>
          <dgm:bulletEnabled val="1"/>
        </dgm:presLayoutVars>
      </dgm:prSet>
      <dgm:spPr/>
      <dgm:t>
        <a:bodyPr/>
        <a:lstStyle/>
        <a:p>
          <a:endParaRPr lang="es-ES"/>
        </a:p>
      </dgm:t>
    </dgm:pt>
    <dgm:pt modelId="{F0F3E1F6-EA28-4E8A-937D-C66CC12BEC00}" type="pres">
      <dgm:prSet presAssocID="{926C475E-EFE7-47EC-9CC9-19C596D618DD}" presName="sibTrans" presStyleLbl="sibTrans2D1" presStyleIdx="1" presStyleCnt="3"/>
      <dgm:spPr/>
      <dgm:t>
        <a:bodyPr/>
        <a:lstStyle/>
        <a:p>
          <a:endParaRPr lang="es-ES"/>
        </a:p>
      </dgm:t>
    </dgm:pt>
    <dgm:pt modelId="{13BE24FE-A368-4ADF-8186-44FD10A48A54}" type="pres">
      <dgm:prSet presAssocID="{926C475E-EFE7-47EC-9CC9-19C596D618DD}" presName="connectorText" presStyleLbl="sibTrans2D1" presStyleIdx="1" presStyleCnt="3"/>
      <dgm:spPr/>
      <dgm:t>
        <a:bodyPr/>
        <a:lstStyle/>
        <a:p>
          <a:endParaRPr lang="es-ES"/>
        </a:p>
      </dgm:t>
    </dgm:pt>
    <dgm:pt modelId="{D2BA36AD-4839-438E-B853-10860FAED76B}" type="pres">
      <dgm:prSet presAssocID="{096E8642-31E9-4DD2-B07F-257E4AADDC5A}" presName="node" presStyleLbl="node1" presStyleIdx="2" presStyleCnt="3">
        <dgm:presLayoutVars>
          <dgm:bulletEnabled val="1"/>
        </dgm:presLayoutVars>
      </dgm:prSet>
      <dgm:spPr/>
      <dgm:t>
        <a:bodyPr/>
        <a:lstStyle/>
        <a:p>
          <a:endParaRPr lang="es-ES"/>
        </a:p>
      </dgm:t>
    </dgm:pt>
    <dgm:pt modelId="{CA1BFC10-F254-4936-B7A2-86DF46BFFB46}" type="pres">
      <dgm:prSet presAssocID="{16FAACDC-763F-4B47-BAD0-D7A3C90900BB}" presName="sibTrans" presStyleLbl="sibTrans2D1" presStyleIdx="2" presStyleCnt="3"/>
      <dgm:spPr/>
      <dgm:t>
        <a:bodyPr/>
        <a:lstStyle/>
        <a:p>
          <a:endParaRPr lang="es-ES"/>
        </a:p>
      </dgm:t>
    </dgm:pt>
    <dgm:pt modelId="{A63F67B8-7370-4B7A-9924-99B507C49C1A}" type="pres">
      <dgm:prSet presAssocID="{16FAACDC-763F-4B47-BAD0-D7A3C90900BB}" presName="connectorText" presStyleLbl="sibTrans2D1" presStyleIdx="2" presStyleCnt="3"/>
      <dgm:spPr/>
      <dgm:t>
        <a:bodyPr/>
        <a:lstStyle/>
        <a:p>
          <a:endParaRPr lang="es-ES"/>
        </a:p>
      </dgm:t>
    </dgm:pt>
  </dgm:ptLst>
  <dgm:cxnLst>
    <dgm:cxn modelId="{A4291AD5-AE01-4FC8-A4B2-B19A4EEED736}" type="presOf" srcId="{D4B1E45D-96A3-4DD7-9982-FCDAE34F1885}" destId="{800116EF-05EA-4096-935C-4668257467FB}" srcOrd="1" destOrd="0" presId="urn:microsoft.com/office/officeart/2005/8/layout/cycle7"/>
    <dgm:cxn modelId="{69C544BF-F000-41D8-9C7C-4E179898ED6E}" type="presOf" srcId="{A778D1EC-03F8-4AB7-AE24-3B83AD4860E6}" destId="{7083B200-32B7-4243-93FA-D3184C8E8950}" srcOrd="0" destOrd="0" presId="urn:microsoft.com/office/officeart/2005/8/layout/cycle7"/>
    <dgm:cxn modelId="{9A645A9E-5D5D-4302-812C-44A51B67F007}" type="presOf" srcId="{926C475E-EFE7-47EC-9CC9-19C596D618DD}" destId="{F0F3E1F6-EA28-4E8A-937D-C66CC12BEC00}" srcOrd="0" destOrd="0" presId="urn:microsoft.com/office/officeart/2005/8/layout/cycle7"/>
    <dgm:cxn modelId="{E50BE1E1-EDF7-46E5-95C5-5C83BA076712}" srcId="{A778D1EC-03F8-4AB7-AE24-3B83AD4860E6}" destId="{89221A68-9BE0-4DCF-B101-727EBB7EE79A}" srcOrd="0" destOrd="0" parTransId="{76FBF866-E9ED-47FF-8B32-C5FC60FEA1EA}" sibTransId="{D4B1E45D-96A3-4DD7-9982-FCDAE34F1885}"/>
    <dgm:cxn modelId="{909BC8A7-EB1E-4612-B485-03AB567E57DF}" type="presOf" srcId="{89221A68-9BE0-4DCF-B101-727EBB7EE79A}" destId="{CA808ADF-23FD-4272-825A-F38617B783EF}" srcOrd="0" destOrd="0" presId="urn:microsoft.com/office/officeart/2005/8/layout/cycle7"/>
    <dgm:cxn modelId="{E4B39B0A-5CEF-4122-A129-BFE6FA2D9966}" srcId="{A778D1EC-03F8-4AB7-AE24-3B83AD4860E6}" destId="{4816C3AB-982B-431B-8D5D-F8EC3836D999}" srcOrd="1" destOrd="0" parTransId="{F03A9C87-EA54-4817-AC44-C3A0C5C3B1AB}" sibTransId="{926C475E-EFE7-47EC-9CC9-19C596D618DD}"/>
    <dgm:cxn modelId="{7D00342F-F6A8-4872-AB55-B1D268F2CDB0}" type="presOf" srcId="{926C475E-EFE7-47EC-9CC9-19C596D618DD}" destId="{13BE24FE-A368-4ADF-8186-44FD10A48A54}" srcOrd="1" destOrd="0" presId="urn:microsoft.com/office/officeart/2005/8/layout/cycle7"/>
    <dgm:cxn modelId="{74BC07A9-71DB-4A73-9ED7-999777F66F9D}" srcId="{A778D1EC-03F8-4AB7-AE24-3B83AD4860E6}" destId="{096E8642-31E9-4DD2-B07F-257E4AADDC5A}" srcOrd="2" destOrd="0" parTransId="{7331A392-25B6-48F3-B24E-CE1FFCAEE6E5}" sibTransId="{16FAACDC-763F-4B47-BAD0-D7A3C90900BB}"/>
    <dgm:cxn modelId="{357BD229-CB5F-4FDB-9692-DDE8A51396B0}" type="presOf" srcId="{4816C3AB-982B-431B-8D5D-F8EC3836D999}" destId="{FDC1A059-A8EF-406F-92C0-917B9A9518B7}" srcOrd="0" destOrd="0" presId="urn:microsoft.com/office/officeart/2005/8/layout/cycle7"/>
    <dgm:cxn modelId="{100AFD6F-6328-4775-939A-22C98ED8AA4C}" type="presOf" srcId="{16FAACDC-763F-4B47-BAD0-D7A3C90900BB}" destId="{CA1BFC10-F254-4936-B7A2-86DF46BFFB46}" srcOrd="0" destOrd="0" presId="urn:microsoft.com/office/officeart/2005/8/layout/cycle7"/>
    <dgm:cxn modelId="{0CD2C298-8594-4B3E-B504-E2FF616F24EA}" type="presOf" srcId="{096E8642-31E9-4DD2-B07F-257E4AADDC5A}" destId="{D2BA36AD-4839-438E-B853-10860FAED76B}" srcOrd="0" destOrd="0" presId="urn:microsoft.com/office/officeart/2005/8/layout/cycle7"/>
    <dgm:cxn modelId="{DDC8AF6B-ADD3-4F31-9A82-93C48747B081}" type="presOf" srcId="{D4B1E45D-96A3-4DD7-9982-FCDAE34F1885}" destId="{E0FD2746-44C9-4FFB-91D4-1B2F971887C5}" srcOrd="0" destOrd="0" presId="urn:microsoft.com/office/officeart/2005/8/layout/cycle7"/>
    <dgm:cxn modelId="{7047ED5B-9C21-4C26-AFE0-BE13E2C610BC}" type="presOf" srcId="{16FAACDC-763F-4B47-BAD0-D7A3C90900BB}" destId="{A63F67B8-7370-4B7A-9924-99B507C49C1A}" srcOrd="1" destOrd="0" presId="urn:microsoft.com/office/officeart/2005/8/layout/cycle7"/>
    <dgm:cxn modelId="{4F100C31-90B1-466E-A72F-331061CADBE9}" type="presParOf" srcId="{7083B200-32B7-4243-93FA-D3184C8E8950}" destId="{CA808ADF-23FD-4272-825A-F38617B783EF}" srcOrd="0" destOrd="0" presId="urn:microsoft.com/office/officeart/2005/8/layout/cycle7"/>
    <dgm:cxn modelId="{A7DC35F6-882E-4FCA-9DBC-5C699525E59F}" type="presParOf" srcId="{7083B200-32B7-4243-93FA-D3184C8E8950}" destId="{E0FD2746-44C9-4FFB-91D4-1B2F971887C5}" srcOrd="1" destOrd="0" presId="urn:microsoft.com/office/officeart/2005/8/layout/cycle7"/>
    <dgm:cxn modelId="{08BF1F0B-8217-4626-9F54-F7FFD7220924}" type="presParOf" srcId="{E0FD2746-44C9-4FFB-91D4-1B2F971887C5}" destId="{800116EF-05EA-4096-935C-4668257467FB}" srcOrd="0" destOrd="0" presId="urn:microsoft.com/office/officeart/2005/8/layout/cycle7"/>
    <dgm:cxn modelId="{7F287906-E3E9-41C5-B3A9-41936111C6B6}" type="presParOf" srcId="{7083B200-32B7-4243-93FA-D3184C8E8950}" destId="{FDC1A059-A8EF-406F-92C0-917B9A9518B7}" srcOrd="2" destOrd="0" presId="urn:microsoft.com/office/officeart/2005/8/layout/cycle7"/>
    <dgm:cxn modelId="{C3F84D52-2474-4C23-A5D4-970DAE92F652}" type="presParOf" srcId="{7083B200-32B7-4243-93FA-D3184C8E8950}" destId="{F0F3E1F6-EA28-4E8A-937D-C66CC12BEC00}" srcOrd="3" destOrd="0" presId="urn:microsoft.com/office/officeart/2005/8/layout/cycle7"/>
    <dgm:cxn modelId="{5D9879D2-47CA-4881-B69A-C35E45C0AEC0}" type="presParOf" srcId="{F0F3E1F6-EA28-4E8A-937D-C66CC12BEC00}" destId="{13BE24FE-A368-4ADF-8186-44FD10A48A54}" srcOrd="0" destOrd="0" presId="urn:microsoft.com/office/officeart/2005/8/layout/cycle7"/>
    <dgm:cxn modelId="{71FC3E92-47D4-4BE9-B8C1-6B23DF366983}" type="presParOf" srcId="{7083B200-32B7-4243-93FA-D3184C8E8950}" destId="{D2BA36AD-4839-438E-B853-10860FAED76B}" srcOrd="4" destOrd="0" presId="urn:microsoft.com/office/officeart/2005/8/layout/cycle7"/>
    <dgm:cxn modelId="{C35AAC5A-E2D4-40FE-A0AA-28E0473DCA74}" type="presParOf" srcId="{7083B200-32B7-4243-93FA-D3184C8E8950}" destId="{CA1BFC10-F254-4936-B7A2-86DF46BFFB46}" srcOrd="5" destOrd="0" presId="urn:microsoft.com/office/officeart/2005/8/layout/cycle7"/>
    <dgm:cxn modelId="{6A8918FC-F04C-48F6-B42B-4B76C656C6FF}" type="presParOf" srcId="{CA1BFC10-F254-4936-B7A2-86DF46BFFB46}" destId="{A63F67B8-7370-4B7A-9924-99B507C49C1A}" srcOrd="0" destOrd="0" presId="urn:microsoft.com/office/officeart/2005/8/layout/cycle7"/>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E387B73-FAF6-48CE-A8CF-2F8F6363A96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S"/>
        </a:p>
      </dgm:t>
    </dgm:pt>
    <dgm:pt modelId="{539A5FE4-8217-44EC-B1DE-F6DA4398BC39}">
      <dgm:prSet phldrT="[Texto]" phldr="1"/>
      <dgm:spPr/>
      <dgm:t>
        <a:bodyPr/>
        <a:lstStyle/>
        <a:p>
          <a:endParaRPr lang="es-ES" dirty="0"/>
        </a:p>
      </dgm:t>
    </dgm:pt>
    <dgm:pt modelId="{1767E455-75A7-4F79-9B43-D7415AC8DD65}" type="parTrans" cxnId="{6EEB0027-1A26-4372-A376-7E7CBE057120}">
      <dgm:prSet/>
      <dgm:spPr/>
      <dgm:t>
        <a:bodyPr/>
        <a:lstStyle/>
        <a:p>
          <a:endParaRPr lang="es-ES"/>
        </a:p>
      </dgm:t>
    </dgm:pt>
    <dgm:pt modelId="{0A8E0B08-C584-4BFC-947F-9B6C0A5E9238}" type="sibTrans" cxnId="{6EEB0027-1A26-4372-A376-7E7CBE057120}">
      <dgm:prSet/>
      <dgm:spPr/>
      <dgm:t>
        <a:bodyPr/>
        <a:lstStyle/>
        <a:p>
          <a:endParaRPr lang="es-ES"/>
        </a:p>
      </dgm:t>
    </dgm:pt>
    <dgm:pt modelId="{A0D19FDF-0DEA-4788-8244-EFBDC68424BA}">
      <dgm:prSet phldrT="[Texto]"/>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uhaus 93" pitchFamily="82" charset="0"/>
            </a:rPr>
            <a:t> VERIFICAR EL PROCESO DE SELECCIÓN DE CADETES:</a:t>
          </a:r>
          <a:endParaRPr lang="es-E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gm:t>
    </dgm:pt>
    <dgm:pt modelId="{16AA2A69-334A-4157-87F5-DA8E5528B846}" type="parTrans" cxnId="{D22A9947-E76E-45E3-B689-B80E5895795E}">
      <dgm:prSet/>
      <dgm:spPr/>
      <dgm:t>
        <a:bodyPr/>
        <a:lstStyle/>
        <a:p>
          <a:endParaRPr lang="es-ES"/>
        </a:p>
      </dgm:t>
    </dgm:pt>
    <dgm:pt modelId="{CDE8E4A2-5934-4B79-B137-FBC497C4DF1E}" type="sibTrans" cxnId="{D22A9947-E76E-45E3-B689-B80E5895795E}">
      <dgm:prSet/>
      <dgm:spPr/>
      <dgm:t>
        <a:bodyPr/>
        <a:lstStyle/>
        <a:p>
          <a:endParaRPr lang="es-ES"/>
        </a:p>
      </dgm:t>
    </dgm:pt>
    <dgm:pt modelId="{EF629367-296C-468E-BE71-E2442B11E6A8}">
      <dgm:prSet phldrT="[Texto]" phldr="1"/>
      <dgm:spPr/>
      <dgm:t>
        <a:bodyPr/>
        <a:lstStyle/>
        <a:p>
          <a:endParaRPr lang="es-ES" dirty="0"/>
        </a:p>
      </dgm:t>
    </dgm:pt>
    <dgm:pt modelId="{253CE2CA-C16F-4D50-8046-B4B8B8C11828}" type="parTrans" cxnId="{9F0CD214-A4B0-4F14-8F7F-89AF5CC1D613}">
      <dgm:prSet/>
      <dgm:spPr/>
      <dgm:t>
        <a:bodyPr/>
        <a:lstStyle/>
        <a:p>
          <a:endParaRPr lang="es-ES"/>
        </a:p>
      </dgm:t>
    </dgm:pt>
    <dgm:pt modelId="{C1E637FB-0AA2-4086-9270-005BB3ACADF2}" type="sibTrans" cxnId="{9F0CD214-A4B0-4F14-8F7F-89AF5CC1D613}">
      <dgm:prSet/>
      <dgm:spPr/>
      <dgm:t>
        <a:bodyPr/>
        <a:lstStyle/>
        <a:p>
          <a:endParaRPr lang="es-ES"/>
        </a:p>
      </dgm:t>
    </dgm:pt>
    <dgm:pt modelId="{FA7DF785-1D12-42C6-977D-B39A5EA200E4}">
      <dgm:prSet phldrT="[Texto]"/>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b="1" dirty="0" smtClean="0">
              <a:solidFill>
                <a:srgbClr val="FFFF00"/>
              </a:solidFill>
              <a:latin typeface="Bauhaus 93" pitchFamily="82" charset="0"/>
            </a:rPr>
            <a:t> </a:t>
          </a:r>
          <a:r>
            <a:rPr lang="es-E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uhaus 93" pitchFamily="82" charset="0"/>
            </a:rPr>
            <a:t>MEJORAR EL INTERNET COMO INSTRUMENTO </a:t>
          </a:r>
          <a:endParaRPr lang="es-ES" dirty="0"/>
        </a:p>
      </dgm:t>
    </dgm:pt>
    <dgm:pt modelId="{C75929DD-219F-4F0C-A13A-411614B13356}" type="parTrans" cxnId="{425A7ABB-E800-46F7-AA60-82BC5247588A}">
      <dgm:prSet/>
      <dgm:spPr/>
      <dgm:t>
        <a:bodyPr/>
        <a:lstStyle/>
        <a:p>
          <a:endParaRPr lang="es-ES"/>
        </a:p>
      </dgm:t>
    </dgm:pt>
    <dgm:pt modelId="{603E37C9-830F-44B5-9DBE-F33F70AAD00A}" type="sibTrans" cxnId="{425A7ABB-E800-46F7-AA60-82BC5247588A}">
      <dgm:prSet/>
      <dgm:spPr/>
      <dgm:t>
        <a:bodyPr/>
        <a:lstStyle/>
        <a:p>
          <a:endParaRPr lang="es-ES"/>
        </a:p>
      </dgm:t>
    </dgm:pt>
    <dgm:pt modelId="{3283815A-54DE-4A4B-8129-F73272E1474A}" type="pres">
      <dgm:prSet presAssocID="{7E387B73-FAF6-48CE-A8CF-2F8F6363A967}" presName="linear" presStyleCnt="0">
        <dgm:presLayoutVars>
          <dgm:dir/>
          <dgm:resizeHandles val="exact"/>
        </dgm:presLayoutVars>
      </dgm:prSet>
      <dgm:spPr/>
      <dgm:t>
        <a:bodyPr/>
        <a:lstStyle/>
        <a:p>
          <a:endParaRPr lang="es-ES"/>
        </a:p>
      </dgm:t>
    </dgm:pt>
    <dgm:pt modelId="{EAAD9259-43BF-494F-B796-E58A3D5264B4}" type="pres">
      <dgm:prSet presAssocID="{539A5FE4-8217-44EC-B1DE-F6DA4398BC39}" presName="comp" presStyleCnt="0"/>
      <dgm:spPr/>
    </dgm:pt>
    <dgm:pt modelId="{F7980DE6-9634-493C-A100-C2153106AAE0}" type="pres">
      <dgm:prSet presAssocID="{539A5FE4-8217-44EC-B1DE-F6DA4398BC39}" presName="box" presStyleLbl="node1" presStyleIdx="0" presStyleCnt="2"/>
      <dgm:spPr/>
      <dgm:t>
        <a:bodyPr/>
        <a:lstStyle/>
        <a:p>
          <a:endParaRPr lang="es-ES"/>
        </a:p>
      </dgm:t>
    </dgm:pt>
    <dgm:pt modelId="{F6209E3D-909F-4DB4-B250-76EAB6057403}" type="pres">
      <dgm:prSet presAssocID="{539A5FE4-8217-44EC-B1DE-F6DA4398BC39}" presName="img" presStyleLbl="fgImgPlace1" presStyleIdx="0" presStyleCnt="2"/>
      <dgm:spPr>
        <a:blipFill rotWithShape="1">
          <a:blip xmlns:r="http://schemas.openxmlformats.org/officeDocument/2006/relationships" r:embed="rId1"/>
          <a:stretch>
            <a:fillRect/>
          </a:stretch>
        </a:blipFill>
      </dgm:spPr>
    </dgm:pt>
    <dgm:pt modelId="{8DA84AFF-B833-49F9-8EF7-06E2779B1846}" type="pres">
      <dgm:prSet presAssocID="{539A5FE4-8217-44EC-B1DE-F6DA4398BC39}" presName="text" presStyleLbl="node1" presStyleIdx="0" presStyleCnt="2">
        <dgm:presLayoutVars>
          <dgm:bulletEnabled val="1"/>
        </dgm:presLayoutVars>
      </dgm:prSet>
      <dgm:spPr/>
      <dgm:t>
        <a:bodyPr/>
        <a:lstStyle/>
        <a:p>
          <a:endParaRPr lang="es-ES"/>
        </a:p>
      </dgm:t>
    </dgm:pt>
    <dgm:pt modelId="{484E06D5-9CD4-4EFB-A026-5D29B53D9472}" type="pres">
      <dgm:prSet presAssocID="{0A8E0B08-C584-4BFC-947F-9B6C0A5E9238}" presName="spacer" presStyleCnt="0"/>
      <dgm:spPr/>
    </dgm:pt>
    <dgm:pt modelId="{377A5760-BC00-4429-8AAB-710EE2D275AA}" type="pres">
      <dgm:prSet presAssocID="{EF629367-296C-468E-BE71-E2442B11E6A8}" presName="comp" presStyleCnt="0"/>
      <dgm:spPr/>
    </dgm:pt>
    <dgm:pt modelId="{A79E4D32-4C87-425A-AA20-007EDB8B2F45}" type="pres">
      <dgm:prSet presAssocID="{EF629367-296C-468E-BE71-E2442B11E6A8}" presName="box" presStyleLbl="node1" presStyleIdx="1" presStyleCnt="2"/>
      <dgm:spPr/>
      <dgm:t>
        <a:bodyPr/>
        <a:lstStyle/>
        <a:p>
          <a:endParaRPr lang="es-ES"/>
        </a:p>
      </dgm:t>
    </dgm:pt>
    <dgm:pt modelId="{62BBC748-0A84-40CD-B3BF-54C300486DFC}" type="pres">
      <dgm:prSet presAssocID="{EF629367-296C-468E-BE71-E2442B11E6A8}" presName="img" presStyleLbl="fgImgPlace1" presStyleIdx="1" presStyleCnt="2"/>
      <dgm:spPr>
        <a:blipFill rotWithShape="1">
          <a:blip xmlns:r="http://schemas.openxmlformats.org/officeDocument/2006/relationships" r:embed="rId2"/>
          <a:stretch>
            <a:fillRect/>
          </a:stretch>
        </a:blipFill>
      </dgm:spPr>
    </dgm:pt>
    <dgm:pt modelId="{5A49229B-C0CA-4E04-83E9-671B947A62B0}" type="pres">
      <dgm:prSet presAssocID="{EF629367-296C-468E-BE71-E2442B11E6A8}" presName="text" presStyleLbl="node1" presStyleIdx="1" presStyleCnt="2">
        <dgm:presLayoutVars>
          <dgm:bulletEnabled val="1"/>
        </dgm:presLayoutVars>
      </dgm:prSet>
      <dgm:spPr/>
      <dgm:t>
        <a:bodyPr/>
        <a:lstStyle/>
        <a:p>
          <a:endParaRPr lang="es-ES"/>
        </a:p>
      </dgm:t>
    </dgm:pt>
  </dgm:ptLst>
  <dgm:cxnLst>
    <dgm:cxn modelId="{3423C3C2-2DEE-41B0-B2D0-B74E84C67671}" type="presOf" srcId="{A0D19FDF-0DEA-4788-8244-EFBDC68424BA}" destId="{8DA84AFF-B833-49F9-8EF7-06E2779B1846}" srcOrd="1" destOrd="1" presId="urn:microsoft.com/office/officeart/2005/8/layout/vList4"/>
    <dgm:cxn modelId="{E28D55AB-121E-4BED-93ED-09995A11730F}" type="presOf" srcId="{FA7DF785-1D12-42C6-977D-B39A5EA200E4}" destId="{A79E4D32-4C87-425A-AA20-007EDB8B2F45}" srcOrd="0" destOrd="1" presId="urn:microsoft.com/office/officeart/2005/8/layout/vList4"/>
    <dgm:cxn modelId="{2A7D6328-7C75-41F8-A125-A9C9756DA1D9}" type="presOf" srcId="{EF629367-296C-468E-BE71-E2442B11E6A8}" destId="{A79E4D32-4C87-425A-AA20-007EDB8B2F45}" srcOrd="0" destOrd="0" presId="urn:microsoft.com/office/officeart/2005/8/layout/vList4"/>
    <dgm:cxn modelId="{9F0CD214-A4B0-4F14-8F7F-89AF5CC1D613}" srcId="{7E387B73-FAF6-48CE-A8CF-2F8F6363A967}" destId="{EF629367-296C-468E-BE71-E2442B11E6A8}" srcOrd="1" destOrd="0" parTransId="{253CE2CA-C16F-4D50-8046-B4B8B8C11828}" sibTransId="{C1E637FB-0AA2-4086-9270-005BB3ACADF2}"/>
    <dgm:cxn modelId="{D2A5A721-4EFA-4C64-A575-8EE273123A89}" type="presOf" srcId="{539A5FE4-8217-44EC-B1DE-F6DA4398BC39}" destId="{F7980DE6-9634-493C-A100-C2153106AAE0}" srcOrd="0" destOrd="0" presId="urn:microsoft.com/office/officeart/2005/8/layout/vList4"/>
    <dgm:cxn modelId="{6EEB0027-1A26-4372-A376-7E7CBE057120}" srcId="{7E387B73-FAF6-48CE-A8CF-2F8F6363A967}" destId="{539A5FE4-8217-44EC-B1DE-F6DA4398BC39}" srcOrd="0" destOrd="0" parTransId="{1767E455-75A7-4F79-9B43-D7415AC8DD65}" sibTransId="{0A8E0B08-C584-4BFC-947F-9B6C0A5E9238}"/>
    <dgm:cxn modelId="{D22A9947-E76E-45E3-B689-B80E5895795E}" srcId="{539A5FE4-8217-44EC-B1DE-F6DA4398BC39}" destId="{A0D19FDF-0DEA-4788-8244-EFBDC68424BA}" srcOrd="0" destOrd="0" parTransId="{16AA2A69-334A-4157-87F5-DA8E5528B846}" sibTransId="{CDE8E4A2-5934-4B79-B137-FBC497C4DF1E}"/>
    <dgm:cxn modelId="{56DA3E58-ECD6-4CBE-8E62-C772C07EF9E9}" type="presOf" srcId="{FA7DF785-1D12-42C6-977D-B39A5EA200E4}" destId="{5A49229B-C0CA-4E04-83E9-671B947A62B0}" srcOrd="1" destOrd="1" presId="urn:microsoft.com/office/officeart/2005/8/layout/vList4"/>
    <dgm:cxn modelId="{227FC0DF-9614-4425-813A-F60EFDE72C35}" type="presOf" srcId="{A0D19FDF-0DEA-4788-8244-EFBDC68424BA}" destId="{F7980DE6-9634-493C-A100-C2153106AAE0}" srcOrd="0" destOrd="1" presId="urn:microsoft.com/office/officeart/2005/8/layout/vList4"/>
    <dgm:cxn modelId="{425A7ABB-E800-46F7-AA60-82BC5247588A}" srcId="{EF629367-296C-468E-BE71-E2442B11E6A8}" destId="{FA7DF785-1D12-42C6-977D-B39A5EA200E4}" srcOrd="0" destOrd="0" parTransId="{C75929DD-219F-4F0C-A13A-411614B13356}" sibTransId="{603E37C9-830F-44B5-9DBE-F33F70AAD00A}"/>
    <dgm:cxn modelId="{9FDCAF86-C464-40D5-95DA-759CCDB4E933}" type="presOf" srcId="{EF629367-296C-468E-BE71-E2442B11E6A8}" destId="{5A49229B-C0CA-4E04-83E9-671B947A62B0}" srcOrd="1" destOrd="0" presId="urn:microsoft.com/office/officeart/2005/8/layout/vList4"/>
    <dgm:cxn modelId="{96E3541A-E003-4131-BF2B-2080E7FA8172}" type="presOf" srcId="{7E387B73-FAF6-48CE-A8CF-2F8F6363A967}" destId="{3283815A-54DE-4A4B-8129-F73272E1474A}" srcOrd="0" destOrd="0" presId="urn:microsoft.com/office/officeart/2005/8/layout/vList4"/>
    <dgm:cxn modelId="{FB0A95C9-20A9-40F6-8E2C-392F71EEA1F6}" type="presOf" srcId="{539A5FE4-8217-44EC-B1DE-F6DA4398BC39}" destId="{8DA84AFF-B833-49F9-8EF7-06E2779B1846}" srcOrd="1" destOrd="0" presId="urn:microsoft.com/office/officeart/2005/8/layout/vList4"/>
    <dgm:cxn modelId="{061A8F8A-11EB-4310-BAB5-A9196E05DC66}" type="presParOf" srcId="{3283815A-54DE-4A4B-8129-F73272E1474A}" destId="{EAAD9259-43BF-494F-B796-E58A3D5264B4}" srcOrd="0" destOrd="0" presId="urn:microsoft.com/office/officeart/2005/8/layout/vList4"/>
    <dgm:cxn modelId="{9C04685E-D2BC-44C0-830C-A73106EC46B0}" type="presParOf" srcId="{EAAD9259-43BF-494F-B796-E58A3D5264B4}" destId="{F7980DE6-9634-493C-A100-C2153106AAE0}" srcOrd="0" destOrd="0" presId="urn:microsoft.com/office/officeart/2005/8/layout/vList4"/>
    <dgm:cxn modelId="{DEA01283-474B-4C08-A5FE-F855381C5054}" type="presParOf" srcId="{EAAD9259-43BF-494F-B796-E58A3D5264B4}" destId="{F6209E3D-909F-4DB4-B250-76EAB6057403}" srcOrd="1" destOrd="0" presId="urn:microsoft.com/office/officeart/2005/8/layout/vList4"/>
    <dgm:cxn modelId="{7D7BF0DA-36E2-4C52-AA85-647FB31E459B}" type="presParOf" srcId="{EAAD9259-43BF-494F-B796-E58A3D5264B4}" destId="{8DA84AFF-B833-49F9-8EF7-06E2779B1846}" srcOrd="2" destOrd="0" presId="urn:microsoft.com/office/officeart/2005/8/layout/vList4"/>
    <dgm:cxn modelId="{80754361-8614-4DF2-B2FB-0F116EE7356D}" type="presParOf" srcId="{3283815A-54DE-4A4B-8129-F73272E1474A}" destId="{484E06D5-9CD4-4EFB-A026-5D29B53D9472}" srcOrd="1" destOrd="0" presId="urn:microsoft.com/office/officeart/2005/8/layout/vList4"/>
    <dgm:cxn modelId="{7D01083B-B948-44EA-93F5-408A6A5DACCA}" type="presParOf" srcId="{3283815A-54DE-4A4B-8129-F73272E1474A}" destId="{377A5760-BC00-4429-8AAB-710EE2D275AA}" srcOrd="2" destOrd="0" presId="urn:microsoft.com/office/officeart/2005/8/layout/vList4"/>
    <dgm:cxn modelId="{AD41EDEE-7226-45A0-85E0-4E748E40500A}" type="presParOf" srcId="{377A5760-BC00-4429-8AAB-710EE2D275AA}" destId="{A79E4D32-4C87-425A-AA20-007EDB8B2F45}" srcOrd="0" destOrd="0" presId="urn:microsoft.com/office/officeart/2005/8/layout/vList4"/>
    <dgm:cxn modelId="{0766F13A-FD81-4585-9395-54072C572456}" type="presParOf" srcId="{377A5760-BC00-4429-8AAB-710EE2D275AA}" destId="{62BBC748-0A84-40CD-B3BF-54C300486DFC}" srcOrd="1" destOrd="0" presId="urn:microsoft.com/office/officeart/2005/8/layout/vList4"/>
    <dgm:cxn modelId="{9B763BF0-0814-4F6A-AEC9-20FE422D632F}" type="presParOf" srcId="{377A5760-BC00-4429-8AAB-710EE2D275AA}" destId="{5A49229B-C0CA-4E04-83E9-671B947A62B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32217-499F-457C-8C5E-76230003F9FD}">
      <dsp:nvSpPr>
        <dsp:cNvPr id="0" name=""/>
        <dsp:cNvSpPr/>
      </dsp:nvSpPr>
      <dsp:spPr>
        <a:xfrm>
          <a:off x="2231682" y="45928"/>
          <a:ext cx="4606752" cy="1682905"/>
        </a:xfrm>
        <a:prstGeom prst="roundRect">
          <a:avLst>
            <a:gd name="adj" fmla="val 10000"/>
          </a:avLst>
        </a:prstGeom>
        <a:solidFill>
          <a:srgbClr val="0070C0"/>
        </a:solidFill>
        <a:ln w="15875"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600200">
            <a:lnSpc>
              <a:spcPct val="90000"/>
            </a:lnSpc>
            <a:spcBef>
              <a:spcPct val="0"/>
            </a:spcBef>
            <a:spcAft>
              <a:spcPct val="35000"/>
            </a:spcAft>
          </a:pPr>
          <a:r>
            <a:rPr lang="es-ES" sz="36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uhaus 93" pitchFamily="82" charset="0"/>
            </a:rPr>
            <a:t>EL PROBLEMA</a:t>
          </a:r>
          <a:endParaRPr lang="es-ES" sz="36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uhaus 93" pitchFamily="82" charset="0"/>
          </a:endParaRPr>
        </a:p>
      </dsp:txBody>
      <dsp:txXfrm>
        <a:off x="2280973" y="95219"/>
        <a:ext cx="4508170" cy="1584323"/>
      </dsp:txXfrm>
    </dsp:sp>
    <dsp:sp modelId="{5A600B67-8617-4170-A94B-D15D81F091BF}">
      <dsp:nvSpPr>
        <dsp:cNvPr id="0" name=""/>
        <dsp:cNvSpPr/>
      </dsp:nvSpPr>
      <dsp:spPr>
        <a:xfrm rot="3628248">
          <a:off x="5214936" y="2874161"/>
          <a:ext cx="1224696" cy="589017"/>
        </a:xfrm>
        <a:prstGeom prst="leftRigh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a:off x="5391641" y="2991964"/>
        <a:ext cx="871286" cy="353411"/>
      </dsp:txXfrm>
    </dsp:sp>
    <dsp:sp modelId="{B8D376BD-DD05-4FEE-800A-C6F34A4E54BB}">
      <dsp:nvSpPr>
        <dsp:cNvPr id="0" name=""/>
        <dsp:cNvSpPr/>
      </dsp:nvSpPr>
      <dsp:spPr>
        <a:xfrm>
          <a:off x="5364594" y="4608506"/>
          <a:ext cx="3509834" cy="1682905"/>
        </a:xfrm>
        <a:prstGeom prst="roundRect">
          <a:avLst>
            <a:gd name="adj" fmla="val 10000"/>
          </a:avLst>
        </a:prstGeom>
        <a:solidFill>
          <a:srgbClr val="0070C0"/>
        </a:solidFill>
        <a:ln w="15875"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latin typeface="Bauhaus 93" pitchFamily="82" charset="0"/>
            </a:rPr>
            <a:t>DELIMITACIÓN Y FORMULACIÓN DEL PROBLEMA</a:t>
          </a:r>
          <a:endParaRPr lang="es-ES" sz="3200" kern="1200" dirty="0">
            <a:latin typeface="Bauhaus 93" pitchFamily="82" charset="0"/>
          </a:endParaRPr>
        </a:p>
      </dsp:txBody>
      <dsp:txXfrm>
        <a:off x="5413885" y="4657797"/>
        <a:ext cx="3411252" cy="1584323"/>
      </dsp:txXfrm>
    </dsp:sp>
    <dsp:sp modelId="{65879E53-78DE-4BA1-9BBB-E9BF26D13095}">
      <dsp:nvSpPr>
        <dsp:cNvPr id="0" name=""/>
        <dsp:cNvSpPr/>
      </dsp:nvSpPr>
      <dsp:spPr>
        <a:xfrm rot="10751592">
          <a:off x="3986886" y="5190941"/>
          <a:ext cx="1224696" cy="589017"/>
        </a:xfrm>
        <a:prstGeom prst="leftRigh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rot="10800000">
        <a:off x="4163591" y="5308744"/>
        <a:ext cx="871286" cy="353411"/>
      </dsp:txXfrm>
    </dsp:sp>
    <dsp:sp modelId="{8920661C-969B-4A1B-9CAD-DC2AB3F664A9}">
      <dsp:nvSpPr>
        <dsp:cNvPr id="0" name=""/>
        <dsp:cNvSpPr/>
      </dsp:nvSpPr>
      <dsp:spPr>
        <a:xfrm>
          <a:off x="180017" y="4680503"/>
          <a:ext cx="3653857" cy="1682905"/>
        </a:xfrm>
        <a:prstGeom prst="roundRect">
          <a:avLst>
            <a:gd name="adj" fmla="val 10000"/>
          </a:avLst>
        </a:prstGeom>
        <a:solidFill>
          <a:srgbClr val="0070C0"/>
        </a:solidFill>
        <a:ln w="15875"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S" sz="3600" kern="1200" dirty="0" smtClean="0">
              <a:latin typeface="Bauhaus 93" pitchFamily="82" charset="0"/>
            </a:rPr>
            <a:t>PLANTEAMIENTO DEL PROBLEMA</a:t>
          </a:r>
          <a:endParaRPr lang="es-ES" sz="3600" kern="1200" dirty="0">
            <a:latin typeface="Bauhaus 93" pitchFamily="82" charset="0"/>
          </a:endParaRPr>
        </a:p>
      </dsp:txBody>
      <dsp:txXfrm>
        <a:off x="229308" y="4729794"/>
        <a:ext cx="3555275" cy="1584323"/>
      </dsp:txXfrm>
    </dsp:sp>
    <dsp:sp modelId="{520909F9-17BF-4ED2-9120-E7257E6A4096}">
      <dsp:nvSpPr>
        <dsp:cNvPr id="0" name=""/>
        <dsp:cNvSpPr/>
      </dsp:nvSpPr>
      <dsp:spPr>
        <a:xfrm rot="17916721">
          <a:off x="2658654" y="2910160"/>
          <a:ext cx="1224696" cy="589017"/>
        </a:xfrm>
        <a:prstGeom prst="leftRigh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a:off x="2835359" y="3027963"/>
        <a:ext cx="871286" cy="3534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F8F8E4-842C-4554-9E6B-E32CA3A47A57}" type="datetimeFigureOut">
              <a:rPr lang="es-ES" smtClean="0"/>
              <a:t>12/07/2017</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5EC2F4-8D2A-4F60-AA6D-B04E87D8D799}" type="slidenum">
              <a:rPr lang="es-ES" smtClean="0"/>
              <a:t>‹Nº›</a:t>
            </a:fld>
            <a:endParaRPr lang="es-ES"/>
          </a:p>
        </p:txBody>
      </p:sp>
    </p:spTree>
    <p:extLst>
      <p:ext uri="{BB962C8B-B14F-4D97-AF65-F5344CB8AC3E}">
        <p14:creationId xmlns:p14="http://schemas.microsoft.com/office/powerpoint/2010/main" val="3142190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957C6E-FAFF-4801-8F6E-02B18CCB583F}" type="datetimeFigureOut">
              <a:rPr lang="es-ES" smtClean="0"/>
              <a:t>12/07/2017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C3BB2F-442B-4117-A57A-7DDDC7E73CC8}" type="slidenum">
              <a:rPr lang="es-ES" smtClean="0"/>
              <a:t>‹Nº›</a:t>
            </a:fld>
            <a:endParaRPr lang="es-ES"/>
          </a:p>
        </p:txBody>
      </p:sp>
    </p:spTree>
    <p:extLst>
      <p:ext uri="{BB962C8B-B14F-4D97-AF65-F5344CB8AC3E}">
        <p14:creationId xmlns:p14="http://schemas.microsoft.com/office/powerpoint/2010/main" val="963868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5C3BB2F-442B-4117-A57A-7DDDC7E73CC8}" type="slidenum">
              <a:rPr lang="es-ES" smtClean="0"/>
              <a:t>11</a:t>
            </a:fld>
            <a:endParaRPr lang="es-ES"/>
          </a:p>
        </p:txBody>
      </p:sp>
    </p:spTree>
    <p:extLst>
      <p:ext uri="{BB962C8B-B14F-4D97-AF65-F5344CB8AC3E}">
        <p14:creationId xmlns:p14="http://schemas.microsoft.com/office/powerpoint/2010/main" val="1321201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0ABF51DB-6CCD-4DEF-B6B6-0F70965EB12D}" type="datetimeFigureOut">
              <a:rPr lang="es-ES" smtClean="0"/>
              <a:t>12/07/2017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FF333A1-525B-4290-9128-66771BD4A619}" type="slidenum">
              <a:rPr lang="es-ES" smtClean="0"/>
              <a:t>‹Nº›</a:t>
            </a:fld>
            <a:endParaRPr lang="es-E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ABF51DB-6CCD-4DEF-B6B6-0F70965EB12D}" type="datetimeFigureOut">
              <a:rPr lang="es-ES" smtClean="0"/>
              <a:t>12/07/2017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FF333A1-525B-4290-9128-66771BD4A619}"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ABF51DB-6CCD-4DEF-B6B6-0F70965EB12D}" type="datetimeFigureOut">
              <a:rPr lang="es-ES" smtClean="0"/>
              <a:t>12/07/2017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FF333A1-525B-4290-9128-66771BD4A619}"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ABF51DB-6CCD-4DEF-B6B6-0F70965EB12D}" type="datetimeFigureOut">
              <a:rPr lang="es-ES" smtClean="0"/>
              <a:t>12/07/2017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FF333A1-525B-4290-9128-66771BD4A619}"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5" name="Title 94"/>
          <p:cNvSpPr>
            <a:spLocks noGrp="1"/>
          </p:cNvSpPr>
          <p:nvPr>
            <p:ph type="title"/>
          </p:nvPr>
        </p:nvSpPr>
        <p:spPr>
          <a:xfrm>
            <a:off x="457200" y="4463568"/>
            <a:ext cx="8305800" cy="1143000"/>
          </a:xfrm>
        </p:spPr>
        <p:txBody>
          <a:bodyPr/>
          <a:lstStyle/>
          <a:p>
            <a:r>
              <a:rPr lang="es-ES" smtClean="0"/>
              <a:t>Haga clic para modificar el estilo de título del patrón</a:t>
            </a:r>
            <a:endParaRPr lang="en-US"/>
          </a:p>
        </p:txBody>
      </p:sp>
      <p:sp>
        <p:nvSpPr>
          <p:cNvPr id="2" name="Date Placeholder 1"/>
          <p:cNvSpPr>
            <a:spLocks noGrp="1"/>
          </p:cNvSpPr>
          <p:nvPr>
            <p:ph type="dt" sz="half" idx="10"/>
          </p:nvPr>
        </p:nvSpPr>
        <p:spPr/>
        <p:txBody>
          <a:bodyPr/>
          <a:lstStyle/>
          <a:p>
            <a:fld id="{0ABF51DB-6CCD-4DEF-B6B6-0F70965EB12D}" type="datetimeFigureOut">
              <a:rPr lang="es-ES" smtClean="0"/>
              <a:t>12/07/2017</a:t>
            </a:fld>
            <a:endParaRPr lang="es-ES"/>
          </a:p>
        </p:txBody>
      </p:sp>
      <p:sp>
        <p:nvSpPr>
          <p:cNvPr id="91" name="Footer Placeholder 90"/>
          <p:cNvSpPr>
            <a:spLocks noGrp="1"/>
          </p:cNvSpPr>
          <p:nvPr>
            <p:ph type="ftr" sz="quarter" idx="11"/>
          </p:nvPr>
        </p:nvSpPr>
        <p:spPr/>
        <p:txBody>
          <a:bodyPr/>
          <a:lstStyle/>
          <a:p>
            <a:endParaRPr lang="es-ES"/>
          </a:p>
        </p:txBody>
      </p:sp>
      <p:sp>
        <p:nvSpPr>
          <p:cNvPr id="92" name="Slide Number Placeholder 91"/>
          <p:cNvSpPr>
            <a:spLocks noGrp="1"/>
          </p:cNvSpPr>
          <p:nvPr>
            <p:ph type="sldNum" sz="quarter" idx="12"/>
          </p:nvPr>
        </p:nvSpPr>
        <p:spPr/>
        <p:txBody>
          <a:bodyPr/>
          <a:lstStyle/>
          <a:p>
            <a:fld id="{FFF333A1-525B-4290-9128-66771BD4A619}"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0ABF51DB-6CCD-4DEF-B6B6-0F70965EB12D}" type="datetimeFigureOut">
              <a:rPr lang="es-ES" smtClean="0"/>
              <a:t>12/07/2017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FF333A1-525B-4290-9128-66771BD4A619}"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0ABF51DB-6CCD-4DEF-B6B6-0F70965EB12D}" type="datetimeFigureOut">
              <a:rPr lang="es-ES" smtClean="0"/>
              <a:t>12/07/2017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FF333A1-525B-4290-9128-66771BD4A619}"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ABF51DB-6CCD-4DEF-B6B6-0F70965EB12D}" type="datetimeFigureOut">
              <a:rPr lang="es-ES" smtClean="0"/>
              <a:t>12/07/2017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FF333A1-525B-4290-9128-66771BD4A619}"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F51DB-6CCD-4DEF-B6B6-0F70965EB12D}" type="datetimeFigureOut">
              <a:rPr lang="es-ES" smtClean="0"/>
              <a:t>12/07/2017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FF333A1-525B-4290-9128-66771BD4A619}"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ABF51DB-6CCD-4DEF-B6B6-0F70965EB12D}" type="datetimeFigureOut">
              <a:rPr lang="es-ES" smtClean="0"/>
              <a:t>12/07/2017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FF333A1-525B-4290-9128-66771BD4A619}" type="slidenum">
              <a:rPr lang="es-ES" smtClean="0"/>
              <a:t>‹Nº›</a:t>
            </a:fld>
            <a:endParaRPr lang="es-E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5" name="Date Placeholder 4"/>
          <p:cNvSpPr>
            <a:spLocks noGrp="1"/>
          </p:cNvSpPr>
          <p:nvPr>
            <p:ph type="dt" sz="half" idx="10"/>
          </p:nvPr>
        </p:nvSpPr>
        <p:spPr/>
        <p:txBody>
          <a:bodyPr/>
          <a:lstStyle/>
          <a:p>
            <a:fld id="{0ABF51DB-6CCD-4DEF-B6B6-0F70965EB12D}" type="datetimeFigureOut">
              <a:rPr lang="es-ES" smtClean="0"/>
              <a:t>12/07/2017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FF333A1-525B-4290-9128-66771BD4A619}" type="slidenum">
              <a:rPr lang="es-ES" smtClean="0"/>
              <a:t>‹Nº›</a:t>
            </a:fld>
            <a:endParaRPr lang="es-E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0ABF51DB-6CCD-4DEF-B6B6-0F70965EB12D}" type="datetimeFigureOut">
              <a:rPr lang="es-ES" smtClean="0"/>
              <a:t>12/07/2017</a:t>
            </a:fld>
            <a:endParaRPr lang="es-E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s-E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FF333A1-525B-4290-9128-66771BD4A619}"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7.jpe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Windows.old\Users\Compaq\Desktop\ESMIL\diapositivas\1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9534"/>
            <a:ext cx="9143999" cy="5463839"/>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0" y="-20126"/>
            <a:ext cx="9143999" cy="1569660"/>
          </a:xfrm>
          <a:prstGeom prst="rect">
            <a:avLst/>
          </a:prstGeom>
          <a:solidFill>
            <a:srgbClr val="0070C0"/>
          </a:solidFill>
          <a:ln>
            <a:solidFill>
              <a:srgbClr val="00B050"/>
            </a:solid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uhaus 93" pitchFamily="82" charset="0"/>
              </a:rPr>
              <a:t>ESCUELA SUPERIOR MILITAR “ELOY ALFARO”</a:t>
            </a:r>
            <a:endParaRPr lang="es-E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uhaus 93" pitchFamily="82" charset="0"/>
            </a:endParaRPr>
          </a:p>
        </p:txBody>
      </p:sp>
    </p:spTree>
    <p:extLst>
      <p:ext uri="{BB962C8B-B14F-4D97-AF65-F5344CB8AC3E}">
        <p14:creationId xmlns:p14="http://schemas.microsoft.com/office/powerpoint/2010/main" val="38695174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Windows.old\Users\Compaq\Desktop\ESMIL\diapositiva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635"/>
            <a:ext cx="8808978" cy="6606734"/>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611560" y="404664"/>
            <a:ext cx="8064896" cy="584775"/>
          </a:xfrm>
          <a:prstGeom prst="rect">
            <a:avLst/>
          </a:prstGeom>
          <a:solidFill>
            <a:schemeClr val="accent2">
              <a:lumMod val="75000"/>
            </a:scheme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uhaus 93" pitchFamily="82" charset="0"/>
              </a:rPr>
              <a:t>Asignaturas de mayor incidencia</a:t>
            </a:r>
            <a:endParaRPr lang="es-E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uhaus 93" pitchFamily="82" charset="0"/>
            </a:endParaRPr>
          </a:p>
        </p:txBody>
      </p:sp>
      <p:graphicFrame>
        <p:nvGraphicFramePr>
          <p:cNvPr id="3" name="2 Diagrama"/>
          <p:cNvGraphicFramePr/>
          <p:nvPr>
            <p:extLst>
              <p:ext uri="{D42A27DB-BD31-4B8C-83A1-F6EECF244321}">
                <p14:modId xmlns:p14="http://schemas.microsoft.com/office/powerpoint/2010/main" val="3454500412"/>
              </p:ext>
            </p:extLst>
          </p:nvPr>
        </p:nvGraphicFramePr>
        <p:xfrm>
          <a:off x="323528" y="1340768"/>
          <a:ext cx="4104456"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3 Diagrama"/>
          <p:cNvGraphicFramePr/>
          <p:nvPr>
            <p:extLst>
              <p:ext uri="{D42A27DB-BD31-4B8C-83A1-F6EECF244321}">
                <p14:modId xmlns:p14="http://schemas.microsoft.com/office/powerpoint/2010/main" val="4031571872"/>
              </p:ext>
            </p:extLst>
          </p:nvPr>
        </p:nvGraphicFramePr>
        <p:xfrm>
          <a:off x="4932040" y="1412776"/>
          <a:ext cx="4032448" cy="52565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821222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404664"/>
            <a:ext cx="8712968" cy="1107996"/>
          </a:xfrm>
          <a:prstGeom prst="rect">
            <a:avLst/>
          </a:prstGeom>
          <a:solidFill>
            <a:srgbClr val="0070C0"/>
          </a:solid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PLAN ACADEMICO DE LA ESCUELA MILITAR DE LA REPUBLICA ORIENTAL DE URUGUAY</a:t>
            </a:r>
          </a:p>
          <a:p>
            <a:endParaRPr lang="es-E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3" name="2 Tabla"/>
          <p:cNvGraphicFramePr>
            <a:graphicFrameLocks noGrp="1"/>
          </p:cNvGraphicFramePr>
          <p:nvPr>
            <p:extLst>
              <p:ext uri="{D42A27DB-BD31-4B8C-83A1-F6EECF244321}">
                <p14:modId xmlns:p14="http://schemas.microsoft.com/office/powerpoint/2010/main" val="2901753682"/>
              </p:ext>
            </p:extLst>
          </p:nvPr>
        </p:nvGraphicFramePr>
        <p:xfrm>
          <a:off x="251521" y="1196749"/>
          <a:ext cx="8712966" cy="5715000"/>
        </p:xfrm>
        <a:graphic>
          <a:graphicData uri="http://schemas.openxmlformats.org/drawingml/2006/table">
            <a:tbl>
              <a:tblPr firstRow="1" firstCol="1" bandRow="1">
                <a:tableStyleId>{5C22544A-7EE6-4342-B048-85BDC9FD1C3A}</a:tableStyleId>
              </a:tblPr>
              <a:tblGrid>
                <a:gridCol w="1080119"/>
                <a:gridCol w="4728525"/>
                <a:gridCol w="2904322"/>
              </a:tblGrid>
              <a:tr h="547261">
                <a:tc>
                  <a:txBody>
                    <a:bodyPr/>
                    <a:lstStyle/>
                    <a:p>
                      <a:pPr algn="ctr">
                        <a:lnSpc>
                          <a:spcPct val="150000"/>
                        </a:lnSpc>
                        <a:spcAft>
                          <a:spcPts val="0"/>
                        </a:spcAft>
                      </a:pPr>
                      <a:r>
                        <a:rPr lang="es-ES" sz="2500" spc="50" dirty="0">
                          <a:effectLst/>
                        </a:rPr>
                        <a:t>Orden</a:t>
                      </a:r>
                      <a:endParaRPr lang="es-ES" sz="25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a:effectLst/>
                        </a:rPr>
                        <a:t>Asignatura</a:t>
                      </a:r>
                      <a:endParaRPr lang="es-ES" sz="25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a:effectLst/>
                        </a:rPr>
                        <a:t>Horas</a:t>
                      </a:r>
                      <a:endParaRPr lang="es-ES" sz="2500">
                        <a:effectLst/>
                        <a:latin typeface="Calibri"/>
                        <a:ea typeface="Calibri"/>
                        <a:cs typeface="Times New Roman"/>
                      </a:endParaRPr>
                    </a:p>
                  </a:txBody>
                  <a:tcPr marL="68580" marR="68580" marT="0" marB="0"/>
                </a:tc>
              </a:tr>
              <a:tr h="547261">
                <a:tc>
                  <a:txBody>
                    <a:bodyPr/>
                    <a:lstStyle/>
                    <a:p>
                      <a:pPr algn="ctr">
                        <a:lnSpc>
                          <a:spcPct val="150000"/>
                        </a:lnSpc>
                        <a:spcAft>
                          <a:spcPts val="0"/>
                        </a:spcAft>
                      </a:pPr>
                      <a:r>
                        <a:rPr lang="es-ES" sz="2500" spc="50" dirty="0">
                          <a:effectLst/>
                        </a:rPr>
                        <a:t>1</a:t>
                      </a:r>
                      <a:endParaRPr lang="es-ES" sz="25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a:effectLst/>
                        </a:rPr>
                        <a:t>Física</a:t>
                      </a:r>
                      <a:endParaRPr lang="es-ES" sz="25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a:effectLst/>
                        </a:rPr>
                        <a:t>60</a:t>
                      </a:r>
                      <a:endParaRPr lang="es-ES" sz="2500">
                        <a:effectLst/>
                        <a:latin typeface="Calibri"/>
                        <a:ea typeface="Calibri"/>
                        <a:cs typeface="Times New Roman"/>
                      </a:endParaRPr>
                    </a:p>
                  </a:txBody>
                  <a:tcPr marL="68580" marR="68580" marT="0" marB="0"/>
                </a:tc>
              </a:tr>
              <a:tr h="547261">
                <a:tc>
                  <a:txBody>
                    <a:bodyPr/>
                    <a:lstStyle/>
                    <a:p>
                      <a:pPr algn="ctr">
                        <a:lnSpc>
                          <a:spcPct val="150000"/>
                        </a:lnSpc>
                        <a:spcAft>
                          <a:spcPts val="0"/>
                        </a:spcAft>
                      </a:pPr>
                      <a:r>
                        <a:rPr lang="es-ES" sz="2500" spc="50" dirty="0">
                          <a:effectLst/>
                        </a:rPr>
                        <a:t>2</a:t>
                      </a:r>
                      <a:endParaRPr lang="es-ES" sz="25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dirty="0">
                          <a:effectLst/>
                        </a:rPr>
                        <a:t>Filosofía</a:t>
                      </a:r>
                      <a:endParaRPr lang="es-ES" sz="25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a:effectLst/>
                        </a:rPr>
                        <a:t>60</a:t>
                      </a:r>
                      <a:endParaRPr lang="es-ES" sz="2500">
                        <a:effectLst/>
                        <a:latin typeface="Calibri"/>
                        <a:ea typeface="Calibri"/>
                        <a:cs typeface="Times New Roman"/>
                      </a:endParaRPr>
                    </a:p>
                  </a:txBody>
                  <a:tcPr marL="68580" marR="68580" marT="0" marB="0"/>
                </a:tc>
              </a:tr>
              <a:tr h="547261">
                <a:tc>
                  <a:txBody>
                    <a:bodyPr/>
                    <a:lstStyle/>
                    <a:p>
                      <a:pPr algn="ctr">
                        <a:lnSpc>
                          <a:spcPct val="150000"/>
                        </a:lnSpc>
                        <a:spcAft>
                          <a:spcPts val="0"/>
                        </a:spcAft>
                      </a:pPr>
                      <a:r>
                        <a:rPr lang="es-ES" sz="2500" spc="50">
                          <a:effectLst/>
                        </a:rPr>
                        <a:t>3</a:t>
                      </a:r>
                      <a:endParaRPr lang="es-ES" sz="25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dirty="0">
                          <a:effectLst/>
                        </a:rPr>
                        <a:t>Matemáticas I</a:t>
                      </a:r>
                      <a:endParaRPr lang="es-ES" sz="25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a:effectLst/>
                        </a:rPr>
                        <a:t>60</a:t>
                      </a:r>
                      <a:endParaRPr lang="es-ES" sz="2500">
                        <a:effectLst/>
                        <a:latin typeface="Calibri"/>
                        <a:ea typeface="Calibri"/>
                        <a:cs typeface="Times New Roman"/>
                      </a:endParaRPr>
                    </a:p>
                  </a:txBody>
                  <a:tcPr marL="68580" marR="68580" marT="0" marB="0"/>
                </a:tc>
              </a:tr>
              <a:tr h="547261">
                <a:tc>
                  <a:txBody>
                    <a:bodyPr/>
                    <a:lstStyle/>
                    <a:p>
                      <a:pPr algn="ctr">
                        <a:lnSpc>
                          <a:spcPct val="150000"/>
                        </a:lnSpc>
                        <a:spcAft>
                          <a:spcPts val="0"/>
                        </a:spcAft>
                      </a:pPr>
                      <a:r>
                        <a:rPr lang="es-ES" sz="2500" spc="50">
                          <a:effectLst/>
                        </a:rPr>
                        <a:t>4</a:t>
                      </a:r>
                      <a:endParaRPr lang="es-ES" sz="25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a:effectLst/>
                        </a:rPr>
                        <a:t>Matemáticas II</a:t>
                      </a:r>
                      <a:endParaRPr lang="es-ES" sz="25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a:effectLst/>
                        </a:rPr>
                        <a:t>60</a:t>
                      </a:r>
                      <a:endParaRPr lang="es-ES" sz="2500">
                        <a:effectLst/>
                        <a:latin typeface="Calibri"/>
                        <a:ea typeface="Calibri"/>
                        <a:cs typeface="Times New Roman"/>
                      </a:endParaRPr>
                    </a:p>
                  </a:txBody>
                  <a:tcPr marL="68580" marR="68580" marT="0" marB="0"/>
                </a:tc>
              </a:tr>
              <a:tr h="547261">
                <a:tc>
                  <a:txBody>
                    <a:bodyPr/>
                    <a:lstStyle/>
                    <a:p>
                      <a:pPr algn="ctr">
                        <a:lnSpc>
                          <a:spcPct val="150000"/>
                        </a:lnSpc>
                        <a:spcAft>
                          <a:spcPts val="0"/>
                        </a:spcAft>
                      </a:pPr>
                      <a:r>
                        <a:rPr lang="es-ES" sz="2500" spc="50">
                          <a:effectLst/>
                        </a:rPr>
                        <a:t>5</a:t>
                      </a:r>
                      <a:endParaRPr lang="es-ES" sz="25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dirty="0">
                          <a:effectLst/>
                        </a:rPr>
                        <a:t>Historia de Ideas</a:t>
                      </a:r>
                      <a:endParaRPr lang="es-ES" sz="25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a:effectLst/>
                        </a:rPr>
                        <a:t>45</a:t>
                      </a:r>
                      <a:endParaRPr lang="es-ES" sz="2500">
                        <a:effectLst/>
                        <a:latin typeface="Calibri"/>
                        <a:ea typeface="Calibri"/>
                        <a:cs typeface="Times New Roman"/>
                      </a:endParaRPr>
                    </a:p>
                  </a:txBody>
                  <a:tcPr marL="68580" marR="68580" marT="0" marB="0"/>
                </a:tc>
              </a:tr>
              <a:tr h="547261">
                <a:tc>
                  <a:txBody>
                    <a:bodyPr/>
                    <a:lstStyle/>
                    <a:p>
                      <a:pPr algn="ctr">
                        <a:lnSpc>
                          <a:spcPct val="150000"/>
                        </a:lnSpc>
                        <a:spcAft>
                          <a:spcPts val="0"/>
                        </a:spcAft>
                      </a:pPr>
                      <a:r>
                        <a:rPr lang="es-ES" sz="2500" spc="50">
                          <a:effectLst/>
                        </a:rPr>
                        <a:t>6</a:t>
                      </a:r>
                      <a:endParaRPr lang="es-ES" sz="25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dirty="0">
                          <a:effectLst/>
                        </a:rPr>
                        <a:t>Sociología</a:t>
                      </a:r>
                      <a:endParaRPr lang="es-ES" sz="25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a:effectLst/>
                        </a:rPr>
                        <a:t>45</a:t>
                      </a:r>
                      <a:endParaRPr lang="es-ES" sz="2500">
                        <a:effectLst/>
                        <a:latin typeface="Calibri"/>
                        <a:ea typeface="Calibri"/>
                        <a:cs typeface="Times New Roman"/>
                      </a:endParaRPr>
                    </a:p>
                  </a:txBody>
                  <a:tcPr marL="68580" marR="68580" marT="0" marB="0"/>
                </a:tc>
              </a:tr>
              <a:tr h="547261">
                <a:tc>
                  <a:txBody>
                    <a:bodyPr/>
                    <a:lstStyle/>
                    <a:p>
                      <a:pPr algn="ctr">
                        <a:lnSpc>
                          <a:spcPct val="150000"/>
                        </a:lnSpc>
                        <a:spcAft>
                          <a:spcPts val="0"/>
                        </a:spcAft>
                      </a:pPr>
                      <a:r>
                        <a:rPr lang="es-ES" sz="2500" spc="50">
                          <a:effectLst/>
                        </a:rPr>
                        <a:t>7</a:t>
                      </a:r>
                      <a:endParaRPr lang="es-ES" sz="25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dirty="0">
                          <a:effectLst/>
                        </a:rPr>
                        <a:t>Informática I</a:t>
                      </a:r>
                      <a:endParaRPr lang="es-ES" sz="25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dirty="0">
                          <a:effectLst/>
                        </a:rPr>
                        <a:t>60</a:t>
                      </a:r>
                      <a:endParaRPr lang="es-ES" sz="2500" dirty="0">
                        <a:effectLst/>
                        <a:latin typeface="Calibri"/>
                        <a:ea typeface="Calibri"/>
                        <a:cs typeface="Times New Roman"/>
                      </a:endParaRPr>
                    </a:p>
                  </a:txBody>
                  <a:tcPr marL="68580" marR="68580" marT="0" marB="0"/>
                </a:tc>
              </a:tr>
              <a:tr h="547261">
                <a:tc>
                  <a:txBody>
                    <a:bodyPr/>
                    <a:lstStyle/>
                    <a:p>
                      <a:pPr algn="ctr">
                        <a:lnSpc>
                          <a:spcPct val="150000"/>
                        </a:lnSpc>
                        <a:spcAft>
                          <a:spcPts val="0"/>
                        </a:spcAft>
                      </a:pPr>
                      <a:r>
                        <a:rPr lang="es-ES" sz="2500" spc="50">
                          <a:effectLst/>
                        </a:rPr>
                        <a:t>8</a:t>
                      </a:r>
                      <a:endParaRPr lang="es-ES" sz="25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dirty="0">
                          <a:effectLst/>
                        </a:rPr>
                        <a:t>Expresión Oral y Escrita</a:t>
                      </a:r>
                      <a:endParaRPr lang="es-ES" sz="25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dirty="0">
                          <a:effectLst/>
                        </a:rPr>
                        <a:t>90</a:t>
                      </a:r>
                      <a:endParaRPr lang="es-ES" sz="2500" dirty="0">
                        <a:effectLst/>
                        <a:latin typeface="Calibri"/>
                        <a:ea typeface="Calibri"/>
                        <a:cs typeface="Times New Roman"/>
                      </a:endParaRPr>
                    </a:p>
                  </a:txBody>
                  <a:tcPr marL="68580" marR="68580" marT="0" marB="0"/>
                </a:tc>
              </a:tr>
              <a:tr h="547261">
                <a:tc>
                  <a:txBody>
                    <a:bodyPr/>
                    <a:lstStyle/>
                    <a:p>
                      <a:pPr algn="ctr">
                        <a:lnSpc>
                          <a:spcPct val="150000"/>
                        </a:lnSpc>
                        <a:spcAft>
                          <a:spcPts val="0"/>
                        </a:spcAft>
                      </a:pPr>
                      <a:r>
                        <a:rPr lang="es-ES" sz="2500" spc="50">
                          <a:effectLst/>
                        </a:rPr>
                        <a:t>9</a:t>
                      </a:r>
                      <a:endParaRPr lang="es-ES" sz="25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dirty="0">
                          <a:effectLst/>
                        </a:rPr>
                        <a:t>Ética y Moral</a:t>
                      </a:r>
                      <a:endParaRPr lang="es-ES" sz="25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dirty="0">
                          <a:effectLst/>
                        </a:rPr>
                        <a:t>90</a:t>
                      </a:r>
                      <a:endParaRPr lang="es-ES" sz="25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22094569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89141" y="188640"/>
            <a:ext cx="8712968" cy="1354217"/>
          </a:xfrm>
          <a:prstGeom prst="rect">
            <a:avLst/>
          </a:prstGeom>
          <a:solidFill>
            <a:srgbClr val="0070C0"/>
          </a:solidFill>
        </p:spPr>
        <p:txBody>
          <a:bodyPr wrap="square" rtlCol="0">
            <a:spAutoFit/>
          </a:bodyPr>
          <a:lstStyle/>
          <a:p>
            <a:pPr algn="ctr"/>
            <a:r>
              <a:rPr lang="es-ES" sz="3200" b="1" dirty="0"/>
              <a:t>Asignaturas dictadas a los cadetes de segundo año</a:t>
            </a:r>
          </a:p>
          <a:p>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3440252807"/>
              </p:ext>
            </p:extLst>
          </p:nvPr>
        </p:nvGraphicFramePr>
        <p:xfrm>
          <a:off x="189140" y="1296637"/>
          <a:ext cx="8712969" cy="5372725"/>
        </p:xfrm>
        <a:graphic>
          <a:graphicData uri="http://schemas.openxmlformats.org/drawingml/2006/table">
            <a:tbl>
              <a:tblPr firstRow="1" firstCol="1" bandRow="1">
                <a:tableStyleId>{5C22544A-7EE6-4342-B048-85BDC9FD1C3A}</a:tableStyleId>
              </a:tblPr>
              <a:tblGrid>
                <a:gridCol w="841488"/>
                <a:gridCol w="5528830"/>
                <a:gridCol w="2342651"/>
              </a:tblGrid>
              <a:tr h="1109737">
                <a:tc>
                  <a:txBody>
                    <a:bodyPr/>
                    <a:lstStyle/>
                    <a:p>
                      <a:pPr algn="ctr">
                        <a:lnSpc>
                          <a:spcPct val="150000"/>
                        </a:lnSpc>
                        <a:spcAft>
                          <a:spcPts val="0"/>
                        </a:spcAft>
                      </a:pPr>
                      <a:r>
                        <a:rPr lang="es-ES" sz="2000" spc="50" dirty="0">
                          <a:effectLst/>
                        </a:rPr>
                        <a:t>Orden</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dirty="0">
                          <a:effectLst/>
                        </a:rPr>
                        <a:t>Asignatura</a:t>
                      </a:r>
                      <a:endParaRPr lang="es-ES" sz="25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a:effectLst/>
                        </a:rPr>
                        <a:t>Horas</a:t>
                      </a:r>
                      <a:endParaRPr lang="es-ES" sz="2500">
                        <a:effectLst/>
                        <a:latin typeface="Calibri"/>
                        <a:ea typeface="Calibri"/>
                        <a:cs typeface="Times New Roman"/>
                      </a:endParaRPr>
                    </a:p>
                  </a:txBody>
                  <a:tcPr marL="68580" marR="68580" marT="0" marB="0"/>
                </a:tc>
              </a:tr>
              <a:tr h="710498">
                <a:tc>
                  <a:txBody>
                    <a:bodyPr/>
                    <a:lstStyle/>
                    <a:p>
                      <a:pPr algn="ctr">
                        <a:lnSpc>
                          <a:spcPct val="150000"/>
                        </a:lnSpc>
                        <a:spcAft>
                          <a:spcPts val="0"/>
                        </a:spcAft>
                      </a:pPr>
                      <a:r>
                        <a:rPr lang="es-ES" sz="2500" spc="50">
                          <a:effectLst/>
                        </a:rPr>
                        <a:t>1</a:t>
                      </a:r>
                      <a:endParaRPr lang="es-ES" sz="25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dirty="0">
                          <a:effectLst/>
                        </a:rPr>
                        <a:t>Administración I</a:t>
                      </a:r>
                      <a:endParaRPr lang="es-ES" sz="25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a:effectLst/>
                        </a:rPr>
                        <a:t>60</a:t>
                      </a:r>
                      <a:endParaRPr lang="es-ES" sz="2500">
                        <a:effectLst/>
                        <a:latin typeface="Calibri"/>
                        <a:ea typeface="Calibri"/>
                        <a:cs typeface="Times New Roman"/>
                      </a:endParaRPr>
                    </a:p>
                  </a:txBody>
                  <a:tcPr marL="68580" marR="68580" marT="0" marB="0"/>
                </a:tc>
              </a:tr>
              <a:tr h="710498">
                <a:tc>
                  <a:txBody>
                    <a:bodyPr/>
                    <a:lstStyle/>
                    <a:p>
                      <a:pPr algn="ctr">
                        <a:lnSpc>
                          <a:spcPct val="150000"/>
                        </a:lnSpc>
                        <a:spcAft>
                          <a:spcPts val="0"/>
                        </a:spcAft>
                      </a:pPr>
                      <a:r>
                        <a:rPr lang="es-ES" sz="2500" spc="50">
                          <a:effectLst/>
                        </a:rPr>
                        <a:t>2</a:t>
                      </a:r>
                      <a:endParaRPr lang="es-ES" sz="25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dirty="0">
                          <a:effectLst/>
                        </a:rPr>
                        <a:t>Matemática III</a:t>
                      </a:r>
                      <a:endParaRPr lang="es-ES" sz="25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a:effectLst/>
                        </a:rPr>
                        <a:t>60</a:t>
                      </a:r>
                      <a:endParaRPr lang="es-ES" sz="2500">
                        <a:effectLst/>
                        <a:latin typeface="Calibri"/>
                        <a:ea typeface="Calibri"/>
                        <a:cs typeface="Times New Roman"/>
                      </a:endParaRPr>
                    </a:p>
                  </a:txBody>
                  <a:tcPr marL="68580" marR="68580" marT="0" marB="0"/>
                </a:tc>
              </a:tr>
              <a:tr h="710498">
                <a:tc>
                  <a:txBody>
                    <a:bodyPr/>
                    <a:lstStyle/>
                    <a:p>
                      <a:pPr algn="ctr">
                        <a:lnSpc>
                          <a:spcPct val="150000"/>
                        </a:lnSpc>
                        <a:spcAft>
                          <a:spcPts val="0"/>
                        </a:spcAft>
                      </a:pPr>
                      <a:r>
                        <a:rPr lang="es-ES" sz="2500" spc="50">
                          <a:effectLst/>
                        </a:rPr>
                        <a:t>3</a:t>
                      </a:r>
                      <a:endParaRPr lang="es-ES" sz="25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dirty="0">
                          <a:effectLst/>
                        </a:rPr>
                        <a:t>Psicología</a:t>
                      </a:r>
                      <a:endParaRPr lang="es-ES" sz="25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a:effectLst/>
                        </a:rPr>
                        <a:t>45</a:t>
                      </a:r>
                      <a:endParaRPr lang="es-ES" sz="2500">
                        <a:effectLst/>
                        <a:latin typeface="Calibri"/>
                        <a:ea typeface="Calibri"/>
                        <a:cs typeface="Times New Roman"/>
                      </a:endParaRPr>
                    </a:p>
                  </a:txBody>
                  <a:tcPr marL="68580" marR="68580" marT="0" marB="0"/>
                </a:tc>
              </a:tr>
              <a:tr h="710498">
                <a:tc>
                  <a:txBody>
                    <a:bodyPr/>
                    <a:lstStyle/>
                    <a:p>
                      <a:pPr algn="ctr">
                        <a:lnSpc>
                          <a:spcPct val="150000"/>
                        </a:lnSpc>
                        <a:spcAft>
                          <a:spcPts val="0"/>
                        </a:spcAft>
                      </a:pPr>
                      <a:r>
                        <a:rPr lang="es-ES" sz="2500" spc="50">
                          <a:effectLst/>
                        </a:rPr>
                        <a:t>4</a:t>
                      </a:r>
                      <a:endParaRPr lang="es-ES" sz="25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dirty="0">
                          <a:effectLst/>
                        </a:rPr>
                        <a:t>Cultura y Pensamiento Americano</a:t>
                      </a:r>
                      <a:endParaRPr lang="es-ES" sz="25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a:effectLst/>
                        </a:rPr>
                        <a:t>45</a:t>
                      </a:r>
                      <a:endParaRPr lang="es-ES" sz="2500">
                        <a:effectLst/>
                        <a:latin typeface="Calibri"/>
                        <a:ea typeface="Calibri"/>
                        <a:cs typeface="Times New Roman"/>
                      </a:endParaRPr>
                    </a:p>
                  </a:txBody>
                  <a:tcPr marL="68580" marR="68580" marT="0" marB="0"/>
                </a:tc>
              </a:tr>
              <a:tr h="710498">
                <a:tc>
                  <a:txBody>
                    <a:bodyPr/>
                    <a:lstStyle/>
                    <a:p>
                      <a:pPr algn="ctr">
                        <a:lnSpc>
                          <a:spcPct val="150000"/>
                        </a:lnSpc>
                        <a:spcAft>
                          <a:spcPts val="0"/>
                        </a:spcAft>
                      </a:pPr>
                      <a:r>
                        <a:rPr lang="es-ES" sz="2500" spc="50">
                          <a:effectLst/>
                        </a:rPr>
                        <a:t>5</a:t>
                      </a:r>
                      <a:endParaRPr lang="es-ES" sz="25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dirty="0">
                          <a:effectLst/>
                        </a:rPr>
                        <a:t>Economía</a:t>
                      </a:r>
                      <a:endParaRPr lang="es-ES" sz="25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dirty="0">
                          <a:effectLst/>
                        </a:rPr>
                        <a:t>60</a:t>
                      </a:r>
                      <a:endParaRPr lang="es-ES" sz="2500" dirty="0">
                        <a:effectLst/>
                        <a:latin typeface="Calibri"/>
                        <a:ea typeface="Calibri"/>
                        <a:cs typeface="Times New Roman"/>
                      </a:endParaRPr>
                    </a:p>
                  </a:txBody>
                  <a:tcPr marL="68580" marR="68580" marT="0" marB="0"/>
                </a:tc>
              </a:tr>
              <a:tr h="710498">
                <a:tc>
                  <a:txBody>
                    <a:bodyPr/>
                    <a:lstStyle/>
                    <a:p>
                      <a:pPr algn="ctr">
                        <a:lnSpc>
                          <a:spcPct val="150000"/>
                        </a:lnSpc>
                        <a:spcAft>
                          <a:spcPts val="0"/>
                        </a:spcAft>
                      </a:pPr>
                      <a:r>
                        <a:rPr lang="es-ES" sz="2500" spc="50">
                          <a:effectLst/>
                        </a:rPr>
                        <a:t>6</a:t>
                      </a:r>
                      <a:endParaRPr lang="es-ES" sz="25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a:effectLst/>
                        </a:rPr>
                        <a:t>Educación Social y Protocolo</a:t>
                      </a:r>
                      <a:endParaRPr lang="es-ES" sz="25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500" spc="50" dirty="0">
                          <a:effectLst/>
                        </a:rPr>
                        <a:t>30</a:t>
                      </a:r>
                      <a:endParaRPr lang="es-ES" sz="25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02350288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9140" y="188640"/>
            <a:ext cx="8847355" cy="861774"/>
          </a:xfrm>
          <a:prstGeom prst="rect">
            <a:avLst/>
          </a:prstGeom>
          <a:solidFill>
            <a:srgbClr val="0070C0"/>
          </a:solidFill>
        </p:spPr>
        <p:txBody>
          <a:bodyPr wrap="square" rtlCol="0">
            <a:spAutoFit/>
          </a:bodyPr>
          <a:lstStyle/>
          <a:p>
            <a:r>
              <a:rPr lang="es-ES" sz="3200" b="1" dirty="0"/>
              <a:t>Asignaturas dictadas a los cadetes de tercer año</a:t>
            </a:r>
          </a:p>
          <a:p>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2031551636"/>
              </p:ext>
            </p:extLst>
          </p:nvPr>
        </p:nvGraphicFramePr>
        <p:xfrm>
          <a:off x="212025" y="1050969"/>
          <a:ext cx="8824470" cy="5726442"/>
        </p:xfrm>
        <a:graphic>
          <a:graphicData uri="http://schemas.openxmlformats.org/drawingml/2006/table">
            <a:tbl>
              <a:tblPr firstRow="1" firstCol="1" bandRow="1">
                <a:tableStyleId>{5C22544A-7EE6-4342-B048-85BDC9FD1C3A}</a:tableStyleId>
              </a:tblPr>
              <a:tblGrid>
                <a:gridCol w="759576"/>
                <a:gridCol w="5692263"/>
                <a:gridCol w="2372631"/>
              </a:tblGrid>
              <a:tr h="1061235">
                <a:tc>
                  <a:txBody>
                    <a:bodyPr/>
                    <a:lstStyle/>
                    <a:p>
                      <a:pPr algn="ctr">
                        <a:lnSpc>
                          <a:spcPct val="150000"/>
                        </a:lnSpc>
                        <a:spcAft>
                          <a:spcPts val="0"/>
                        </a:spcAft>
                      </a:pPr>
                      <a:r>
                        <a:rPr lang="es-ES" sz="2400" spc="50" dirty="0">
                          <a:effectLst/>
                        </a:rPr>
                        <a:t>Orden</a:t>
                      </a:r>
                      <a:endParaRPr lang="es-ES" sz="2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dirty="0">
                          <a:effectLst/>
                        </a:rPr>
                        <a:t>Asignatura</a:t>
                      </a:r>
                      <a:endParaRPr lang="es-ES" sz="2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dirty="0">
                          <a:effectLst/>
                        </a:rPr>
                        <a:t>Horas</a:t>
                      </a:r>
                      <a:endParaRPr lang="es-ES" sz="2400" dirty="0">
                        <a:effectLst/>
                        <a:latin typeface="Calibri"/>
                        <a:ea typeface="Calibri"/>
                        <a:cs typeface="Times New Roman"/>
                      </a:endParaRPr>
                    </a:p>
                  </a:txBody>
                  <a:tcPr marL="68580" marR="68580" marT="0" marB="0"/>
                </a:tc>
              </a:tr>
              <a:tr h="771527">
                <a:tc>
                  <a:txBody>
                    <a:bodyPr/>
                    <a:lstStyle/>
                    <a:p>
                      <a:pPr algn="ctr">
                        <a:lnSpc>
                          <a:spcPct val="150000"/>
                        </a:lnSpc>
                        <a:spcAft>
                          <a:spcPts val="0"/>
                        </a:spcAft>
                      </a:pPr>
                      <a:r>
                        <a:rPr lang="es-ES" sz="2800" spc="50">
                          <a:effectLst/>
                        </a:rPr>
                        <a:t>1</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Administración II</a:t>
                      </a:r>
                      <a:endParaRPr lang="es-ES"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60</a:t>
                      </a:r>
                      <a:endParaRPr lang="es-ES" sz="2800">
                        <a:effectLst/>
                        <a:latin typeface="Calibri"/>
                        <a:ea typeface="Calibri"/>
                        <a:cs typeface="Times New Roman"/>
                      </a:endParaRPr>
                    </a:p>
                  </a:txBody>
                  <a:tcPr marL="68580" marR="68580" marT="0" marB="0"/>
                </a:tc>
              </a:tr>
              <a:tr h="771527">
                <a:tc>
                  <a:txBody>
                    <a:bodyPr/>
                    <a:lstStyle/>
                    <a:p>
                      <a:pPr algn="ctr">
                        <a:lnSpc>
                          <a:spcPct val="150000"/>
                        </a:lnSpc>
                        <a:spcAft>
                          <a:spcPts val="0"/>
                        </a:spcAft>
                      </a:pPr>
                      <a:r>
                        <a:rPr lang="es-ES" sz="2800" spc="50">
                          <a:effectLst/>
                        </a:rPr>
                        <a:t>2</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Estadística</a:t>
                      </a:r>
                      <a:endParaRPr lang="es-ES"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60</a:t>
                      </a:r>
                      <a:endParaRPr lang="es-ES" sz="2800">
                        <a:effectLst/>
                        <a:latin typeface="Calibri"/>
                        <a:ea typeface="Calibri"/>
                        <a:cs typeface="Times New Roman"/>
                      </a:endParaRPr>
                    </a:p>
                  </a:txBody>
                  <a:tcPr marL="68580" marR="68580" marT="0" marB="0"/>
                </a:tc>
              </a:tr>
              <a:tr h="771527">
                <a:tc>
                  <a:txBody>
                    <a:bodyPr/>
                    <a:lstStyle/>
                    <a:p>
                      <a:pPr algn="ctr">
                        <a:lnSpc>
                          <a:spcPct val="150000"/>
                        </a:lnSpc>
                        <a:spcAft>
                          <a:spcPts val="0"/>
                        </a:spcAft>
                      </a:pPr>
                      <a:r>
                        <a:rPr lang="es-ES" sz="2800" spc="50">
                          <a:effectLst/>
                        </a:rPr>
                        <a:t>3</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Metodología de la Investigación I</a:t>
                      </a:r>
                      <a:endParaRPr lang="es-ES"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45</a:t>
                      </a:r>
                      <a:endParaRPr lang="es-ES" sz="2800">
                        <a:effectLst/>
                        <a:latin typeface="Calibri"/>
                        <a:ea typeface="Calibri"/>
                        <a:cs typeface="Times New Roman"/>
                      </a:endParaRPr>
                    </a:p>
                  </a:txBody>
                  <a:tcPr marL="68580" marR="68580" marT="0" marB="0"/>
                </a:tc>
              </a:tr>
              <a:tr h="771527">
                <a:tc>
                  <a:txBody>
                    <a:bodyPr/>
                    <a:lstStyle/>
                    <a:p>
                      <a:pPr algn="ctr">
                        <a:lnSpc>
                          <a:spcPct val="150000"/>
                        </a:lnSpc>
                        <a:spcAft>
                          <a:spcPts val="0"/>
                        </a:spcAft>
                      </a:pPr>
                      <a:r>
                        <a:rPr lang="es-ES" sz="2800" spc="50">
                          <a:effectLst/>
                        </a:rPr>
                        <a:t>4</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Metodología de la Investigación II</a:t>
                      </a:r>
                      <a:endParaRPr lang="es-ES"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45</a:t>
                      </a:r>
                      <a:endParaRPr lang="es-ES" sz="2800">
                        <a:effectLst/>
                        <a:latin typeface="Calibri"/>
                        <a:ea typeface="Calibri"/>
                        <a:cs typeface="Times New Roman"/>
                      </a:endParaRPr>
                    </a:p>
                  </a:txBody>
                  <a:tcPr marL="68580" marR="68580" marT="0" marB="0"/>
                </a:tc>
              </a:tr>
              <a:tr h="771527">
                <a:tc>
                  <a:txBody>
                    <a:bodyPr/>
                    <a:lstStyle/>
                    <a:p>
                      <a:pPr algn="ctr">
                        <a:lnSpc>
                          <a:spcPct val="150000"/>
                        </a:lnSpc>
                        <a:spcAft>
                          <a:spcPts val="0"/>
                        </a:spcAft>
                      </a:pPr>
                      <a:r>
                        <a:rPr lang="es-ES" sz="2800" spc="50">
                          <a:effectLst/>
                        </a:rPr>
                        <a:t>5</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Informática II</a:t>
                      </a:r>
                      <a:endParaRPr lang="es-ES"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60</a:t>
                      </a:r>
                      <a:endParaRPr lang="es-ES" sz="2800">
                        <a:effectLst/>
                        <a:latin typeface="Calibri"/>
                        <a:ea typeface="Calibri"/>
                        <a:cs typeface="Times New Roman"/>
                      </a:endParaRPr>
                    </a:p>
                  </a:txBody>
                  <a:tcPr marL="68580" marR="68580" marT="0" marB="0"/>
                </a:tc>
              </a:tr>
              <a:tr h="771527">
                <a:tc>
                  <a:txBody>
                    <a:bodyPr/>
                    <a:lstStyle/>
                    <a:p>
                      <a:pPr algn="ctr">
                        <a:lnSpc>
                          <a:spcPct val="150000"/>
                        </a:lnSpc>
                        <a:spcAft>
                          <a:spcPts val="0"/>
                        </a:spcAft>
                      </a:pPr>
                      <a:r>
                        <a:rPr lang="es-ES" sz="2800" spc="50">
                          <a:effectLst/>
                        </a:rPr>
                        <a:t>6</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Oratoria</a:t>
                      </a:r>
                      <a:endParaRPr lang="es-ES"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30</a:t>
                      </a:r>
                      <a:endParaRPr lang="es-ES" sz="2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47986349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9140" y="188640"/>
            <a:ext cx="8847355" cy="861774"/>
          </a:xfrm>
          <a:prstGeom prst="rect">
            <a:avLst/>
          </a:prstGeom>
          <a:solidFill>
            <a:srgbClr val="0070C0"/>
          </a:solidFill>
        </p:spPr>
        <p:txBody>
          <a:bodyPr wrap="square" rtlCol="0">
            <a:spAutoFit/>
          </a:bodyPr>
          <a:lstStyle/>
          <a:p>
            <a:r>
              <a:rPr lang="es-ES" sz="3200" b="1" dirty="0"/>
              <a:t>Asignaturas dictadas a los cadetes de tercer año</a:t>
            </a:r>
          </a:p>
          <a:p>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4201449936"/>
              </p:ext>
            </p:extLst>
          </p:nvPr>
        </p:nvGraphicFramePr>
        <p:xfrm>
          <a:off x="189140" y="1050414"/>
          <a:ext cx="8847355" cy="3818762"/>
        </p:xfrm>
        <a:graphic>
          <a:graphicData uri="http://schemas.openxmlformats.org/drawingml/2006/table">
            <a:tbl>
              <a:tblPr firstRow="1" firstCol="1" bandRow="1">
                <a:tableStyleId>{5C22544A-7EE6-4342-B048-85BDC9FD1C3A}</a:tableStyleId>
              </a:tblPr>
              <a:tblGrid>
                <a:gridCol w="782460"/>
                <a:gridCol w="5956471"/>
                <a:gridCol w="2108424"/>
              </a:tblGrid>
              <a:tr h="720661">
                <a:tc>
                  <a:txBody>
                    <a:bodyPr/>
                    <a:lstStyle/>
                    <a:p>
                      <a:pPr algn="ctr">
                        <a:lnSpc>
                          <a:spcPct val="150000"/>
                        </a:lnSpc>
                        <a:spcAft>
                          <a:spcPts val="0"/>
                        </a:spcAft>
                      </a:pPr>
                      <a:r>
                        <a:rPr lang="es-ES" sz="2400" spc="50" dirty="0">
                          <a:effectLst/>
                        </a:rPr>
                        <a:t>Orden</a:t>
                      </a:r>
                      <a:endParaRPr lang="es-ES" sz="2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dirty="0">
                          <a:effectLst/>
                        </a:rPr>
                        <a:t>Asignatura</a:t>
                      </a:r>
                      <a:endParaRPr lang="es-ES" sz="2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dirty="0">
                          <a:effectLst/>
                        </a:rPr>
                        <a:t>Horas</a:t>
                      </a:r>
                      <a:endParaRPr lang="es-ES" sz="2400" dirty="0">
                        <a:effectLst/>
                        <a:latin typeface="Calibri"/>
                        <a:ea typeface="Calibri"/>
                        <a:cs typeface="Times New Roman"/>
                      </a:endParaRPr>
                    </a:p>
                  </a:txBody>
                  <a:tcPr marL="68580" marR="68580" marT="0" marB="0"/>
                </a:tc>
              </a:tr>
              <a:tr h="720661">
                <a:tc>
                  <a:txBody>
                    <a:bodyPr/>
                    <a:lstStyle/>
                    <a:p>
                      <a:pPr algn="ctr">
                        <a:lnSpc>
                          <a:spcPct val="150000"/>
                        </a:lnSpc>
                        <a:spcAft>
                          <a:spcPts val="0"/>
                        </a:spcAft>
                      </a:pPr>
                      <a:r>
                        <a:rPr lang="es-ES" sz="2800" spc="50">
                          <a:effectLst/>
                        </a:rPr>
                        <a:t>1</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Política Internacional</a:t>
                      </a:r>
                      <a:endParaRPr lang="es-ES"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30</a:t>
                      </a:r>
                      <a:endParaRPr lang="es-ES" sz="2800">
                        <a:effectLst/>
                        <a:latin typeface="Calibri"/>
                        <a:ea typeface="Calibri"/>
                        <a:cs typeface="Times New Roman"/>
                      </a:endParaRPr>
                    </a:p>
                  </a:txBody>
                  <a:tcPr marL="68580" marR="68580" marT="0" marB="0"/>
                </a:tc>
              </a:tr>
              <a:tr h="720661">
                <a:tc>
                  <a:txBody>
                    <a:bodyPr/>
                    <a:lstStyle/>
                    <a:p>
                      <a:pPr algn="ctr">
                        <a:lnSpc>
                          <a:spcPct val="150000"/>
                        </a:lnSpc>
                        <a:spcAft>
                          <a:spcPts val="0"/>
                        </a:spcAft>
                      </a:pPr>
                      <a:r>
                        <a:rPr lang="es-ES" sz="2800" spc="50">
                          <a:effectLst/>
                        </a:rPr>
                        <a:t>2</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Elaboración de trabajos de Investigación</a:t>
                      </a:r>
                      <a:endParaRPr lang="es-ES"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60</a:t>
                      </a:r>
                      <a:endParaRPr lang="es-ES" sz="2800">
                        <a:effectLst/>
                        <a:latin typeface="Calibri"/>
                        <a:ea typeface="Calibri"/>
                        <a:cs typeface="Times New Roman"/>
                      </a:endParaRPr>
                    </a:p>
                  </a:txBody>
                  <a:tcPr marL="68580" marR="68580" marT="0" marB="0"/>
                </a:tc>
              </a:tr>
              <a:tr h="720661">
                <a:tc>
                  <a:txBody>
                    <a:bodyPr/>
                    <a:lstStyle/>
                    <a:p>
                      <a:pPr algn="ctr">
                        <a:lnSpc>
                          <a:spcPct val="150000"/>
                        </a:lnSpc>
                        <a:spcAft>
                          <a:spcPts val="0"/>
                        </a:spcAft>
                      </a:pPr>
                      <a:r>
                        <a:rPr lang="es-ES" sz="2800" spc="50">
                          <a:effectLst/>
                        </a:rPr>
                        <a:t>3</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Ética y Moral II</a:t>
                      </a:r>
                      <a:endParaRPr lang="es-ES"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30</a:t>
                      </a:r>
                      <a:endParaRPr lang="es-ES" sz="2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8783402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00395" y="188640"/>
            <a:ext cx="8640960" cy="1261884"/>
          </a:xfrm>
          <a:prstGeom prst="rect">
            <a:avLst/>
          </a:prstGeom>
          <a:noFill/>
        </p:spPr>
        <p:txBody>
          <a:bodyPr wrap="square" rtlCol="0">
            <a:spAutoFit/>
          </a:bodyPr>
          <a:lstStyle/>
          <a:p>
            <a:pPr algn="ctr"/>
            <a:r>
              <a:rPr lang="es-ES" sz="2400" b="1" dirty="0"/>
              <a:t>PLAN ACADEMICO DE LA ESCUELA MILITAR DE CHORILLOS PERÚ “CORONEL FRANCISCO BOLOGNESI”</a:t>
            </a:r>
          </a:p>
          <a:p>
            <a:pPr algn="ctr"/>
            <a:endParaRPr lang="es-ES" sz="2800" dirty="0"/>
          </a:p>
        </p:txBody>
      </p:sp>
      <p:graphicFrame>
        <p:nvGraphicFramePr>
          <p:cNvPr id="3" name="2 Tabla"/>
          <p:cNvGraphicFramePr>
            <a:graphicFrameLocks noGrp="1"/>
          </p:cNvGraphicFramePr>
          <p:nvPr>
            <p:extLst>
              <p:ext uri="{D42A27DB-BD31-4B8C-83A1-F6EECF244321}">
                <p14:modId xmlns:p14="http://schemas.microsoft.com/office/powerpoint/2010/main" val="3503896746"/>
              </p:ext>
            </p:extLst>
          </p:nvPr>
        </p:nvGraphicFramePr>
        <p:xfrm>
          <a:off x="299753" y="1268760"/>
          <a:ext cx="8641602" cy="6048029"/>
        </p:xfrm>
        <a:graphic>
          <a:graphicData uri="http://schemas.openxmlformats.org/drawingml/2006/table">
            <a:tbl>
              <a:tblPr firstRow="1" firstCol="1" bandRow="1">
                <a:tableStyleId>{5C22544A-7EE6-4342-B048-85BDC9FD1C3A}</a:tableStyleId>
              </a:tblPr>
              <a:tblGrid>
                <a:gridCol w="815863"/>
                <a:gridCol w="6624736"/>
                <a:gridCol w="1201003"/>
              </a:tblGrid>
              <a:tr h="403248">
                <a:tc>
                  <a:txBody>
                    <a:bodyPr/>
                    <a:lstStyle/>
                    <a:p>
                      <a:pPr algn="ctr">
                        <a:lnSpc>
                          <a:spcPct val="150000"/>
                        </a:lnSpc>
                        <a:spcAft>
                          <a:spcPts val="0"/>
                        </a:spcAft>
                      </a:pPr>
                      <a:r>
                        <a:rPr lang="es-ES" sz="1200" spc="50">
                          <a:effectLst/>
                        </a:rPr>
                        <a:t>Orden</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Asignatura</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spc="50" dirty="0">
                          <a:effectLst/>
                        </a:rPr>
                        <a:t>Carga Horaria</a:t>
                      </a:r>
                      <a:endParaRPr lang="es-ES" sz="1100" dirty="0">
                        <a:effectLst/>
                        <a:latin typeface="Calibri"/>
                        <a:ea typeface="Calibri"/>
                        <a:cs typeface="Times New Roman"/>
                      </a:endParaRPr>
                    </a:p>
                  </a:txBody>
                  <a:tcPr marL="68580" marR="68580" marT="0" marB="0"/>
                </a:tc>
              </a:tr>
              <a:tr h="403248">
                <a:tc>
                  <a:txBody>
                    <a:bodyPr/>
                    <a:lstStyle/>
                    <a:p>
                      <a:pPr algn="ctr">
                        <a:lnSpc>
                          <a:spcPct val="150000"/>
                        </a:lnSpc>
                        <a:spcAft>
                          <a:spcPts val="0"/>
                        </a:spcAft>
                      </a:pPr>
                      <a:r>
                        <a:rPr lang="es-ES" sz="1200" spc="50">
                          <a:effectLst/>
                        </a:rPr>
                        <a:t>1</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Administración I-II-III-IV</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spc="50">
                          <a:effectLst/>
                        </a:rPr>
                        <a:t>150</a:t>
                      </a:r>
                      <a:endParaRPr lang="es-ES" sz="1100">
                        <a:effectLst/>
                        <a:latin typeface="Calibri"/>
                        <a:ea typeface="Calibri"/>
                        <a:cs typeface="Times New Roman"/>
                      </a:endParaRPr>
                    </a:p>
                  </a:txBody>
                  <a:tcPr marL="68580" marR="68580" marT="0" marB="0"/>
                </a:tc>
              </a:tr>
              <a:tr h="403248">
                <a:tc>
                  <a:txBody>
                    <a:bodyPr/>
                    <a:lstStyle/>
                    <a:p>
                      <a:pPr algn="ctr">
                        <a:lnSpc>
                          <a:spcPct val="150000"/>
                        </a:lnSpc>
                        <a:spcAft>
                          <a:spcPts val="0"/>
                        </a:spcAft>
                      </a:pPr>
                      <a:r>
                        <a:rPr lang="es-ES" sz="1200" spc="50">
                          <a:effectLst/>
                        </a:rPr>
                        <a:t>2</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 Geografía</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spc="50" dirty="0">
                          <a:effectLst/>
                        </a:rPr>
                        <a:t>50</a:t>
                      </a:r>
                      <a:endParaRPr lang="es-ES" sz="1100" dirty="0">
                        <a:effectLst/>
                        <a:latin typeface="Calibri"/>
                        <a:ea typeface="Calibri"/>
                        <a:cs typeface="Times New Roman"/>
                      </a:endParaRPr>
                    </a:p>
                  </a:txBody>
                  <a:tcPr marL="68580" marR="68580" marT="0" marB="0"/>
                </a:tc>
              </a:tr>
              <a:tr h="403248">
                <a:tc>
                  <a:txBody>
                    <a:bodyPr/>
                    <a:lstStyle/>
                    <a:p>
                      <a:pPr algn="ctr">
                        <a:lnSpc>
                          <a:spcPct val="150000"/>
                        </a:lnSpc>
                        <a:spcAft>
                          <a:spcPts val="0"/>
                        </a:spcAft>
                      </a:pPr>
                      <a:r>
                        <a:rPr lang="es-ES" sz="1200" spc="50">
                          <a:effectLst/>
                        </a:rPr>
                        <a:t>3</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n-US" sz="2000" spc="50" dirty="0" err="1">
                          <a:effectLst/>
                        </a:rPr>
                        <a:t>Matemática</a:t>
                      </a:r>
                      <a:r>
                        <a:rPr lang="en-US" sz="2000" spc="50" dirty="0">
                          <a:effectLst/>
                        </a:rPr>
                        <a:t> </a:t>
                      </a:r>
                      <a:r>
                        <a:rPr lang="en-US" sz="2000" spc="50" dirty="0" err="1">
                          <a:effectLst/>
                        </a:rPr>
                        <a:t>Básica</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US" sz="1200" spc="50" dirty="0">
                          <a:effectLst/>
                        </a:rPr>
                        <a:t>76</a:t>
                      </a:r>
                      <a:endParaRPr lang="es-ES" sz="1100" dirty="0">
                        <a:effectLst/>
                        <a:latin typeface="Calibri"/>
                        <a:ea typeface="Calibri"/>
                        <a:cs typeface="Times New Roman"/>
                      </a:endParaRPr>
                    </a:p>
                  </a:txBody>
                  <a:tcPr marL="68580" marR="68580" marT="0" marB="0"/>
                </a:tc>
              </a:tr>
              <a:tr h="403248">
                <a:tc>
                  <a:txBody>
                    <a:bodyPr/>
                    <a:lstStyle/>
                    <a:p>
                      <a:pPr algn="ctr">
                        <a:lnSpc>
                          <a:spcPct val="150000"/>
                        </a:lnSpc>
                        <a:spcAft>
                          <a:spcPts val="0"/>
                        </a:spcAft>
                      </a:pPr>
                      <a:r>
                        <a:rPr lang="es-ES" sz="1200" spc="50">
                          <a:effectLst/>
                        </a:rPr>
                        <a:t>4</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n-US" sz="2000" spc="50" dirty="0" err="1">
                          <a:effectLst/>
                        </a:rPr>
                        <a:t>Economía</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n-US" sz="1200" spc="50">
                          <a:effectLst/>
                        </a:rPr>
                        <a:t>76</a:t>
                      </a:r>
                      <a:endParaRPr lang="es-ES" sz="1100">
                        <a:effectLst/>
                        <a:latin typeface="Calibri"/>
                        <a:ea typeface="Calibri"/>
                        <a:cs typeface="Times New Roman"/>
                      </a:endParaRPr>
                    </a:p>
                  </a:txBody>
                  <a:tcPr marL="68580" marR="68580" marT="0" marB="0"/>
                </a:tc>
              </a:tr>
              <a:tr h="403248">
                <a:tc>
                  <a:txBody>
                    <a:bodyPr/>
                    <a:lstStyle/>
                    <a:p>
                      <a:pPr algn="ctr">
                        <a:lnSpc>
                          <a:spcPct val="150000"/>
                        </a:lnSpc>
                        <a:spcAft>
                          <a:spcPts val="0"/>
                        </a:spcAft>
                      </a:pPr>
                      <a:r>
                        <a:rPr lang="es-ES" sz="1200" spc="50">
                          <a:effectLst/>
                        </a:rPr>
                        <a:t>5</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Investigación Operativa</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spc="50" dirty="0">
                          <a:effectLst/>
                        </a:rPr>
                        <a:t>60</a:t>
                      </a:r>
                      <a:endParaRPr lang="es-ES" sz="1100" dirty="0">
                        <a:effectLst/>
                        <a:latin typeface="Calibri"/>
                        <a:ea typeface="Calibri"/>
                        <a:cs typeface="Times New Roman"/>
                      </a:endParaRPr>
                    </a:p>
                  </a:txBody>
                  <a:tcPr marL="68580" marR="68580" marT="0" marB="0"/>
                </a:tc>
              </a:tr>
              <a:tr h="403248">
                <a:tc>
                  <a:txBody>
                    <a:bodyPr/>
                    <a:lstStyle/>
                    <a:p>
                      <a:pPr algn="ctr">
                        <a:lnSpc>
                          <a:spcPct val="150000"/>
                        </a:lnSpc>
                        <a:spcAft>
                          <a:spcPts val="0"/>
                        </a:spcAft>
                      </a:pPr>
                      <a:r>
                        <a:rPr lang="es-ES" sz="1200" spc="50">
                          <a:effectLst/>
                        </a:rPr>
                        <a:t>6</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Comunicación Oral</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spc="50" dirty="0">
                          <a:effectLst/>
                        </a:rPr>
                        <a:t>60</a:t>
                      </a:r>
                      <a:endParaRPr lang="es-ES" sz="1100" dirty="0">
                        <a:effectLst/>
                        <a:latin typeface="Calibri"/>
                        <a:ea typeface="Calibri"/>
                        <a:cs typeface="Times New Roman"/>
                      </a:endParaRPr>
                    </a:p>
                  </a:txBody>
                  <a:tcPr marL="68580" marR="68580" marT="0" marB="0"/>
                </a:tc>
              </a:tr>
              <a:tr h="403248">
                <a:tc>
                  <a:txBody>
                    <a:bodyPr/>
                    <a:lstStyle/>
                    <a:p>
                      <a:pPr algn="ctr">
                        <a:lnSpc>
                          <a:spcPct val="150000"/>
                        </a:lnSpc>
                        <a:spcAft>
                          <a:spcPts val="0"/>
                        </a:spcAft>
                      </a:pPr>
                      <a:r>
                        <a:rPr lang="es-ES" sz="1200" spc="50">
                          <a:effectLst/>
                        </a:rPr>
                        <a:t>7</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Sociología</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spc="50" dirty="0">
                          <a:effectLst/>
                        </a:rPr>
                        <a:t>56</a:t>
                      </a:r>
                      <a:endParaRPr lang="es-ES" sz="1100" dirty="0">
                        <a:effectLst/>
                        <a:latin typeface="Calibri"/>
                        <a:ea typeface="Calibri"/>
                        <a:cs typeface="Times New Roman"/>
                      </a:endParaRPr>
                    </a:p>
                  </a:txBody>
                  <a:tcPr marL="68580" marR="68580" marT="0" marB="0"/>
                </a:tc>
              </a:tr>
              <a:tr h="561629">
                <a:tc>
                  <a:txBody>
                    <a:bodyPr/>
                    <a:lstStyle/>
                    <a:p>
                      <a:pPr algn="ctr">
                        <a:lnSpc>
                          <a:spcPct val="150000"/>
                        </a:lnSpc>
                        <a:spcAft>
                          <a:spcPts val="0"/>
                        </a:spcAft>
                      </a:pPr>
                      <a:r>
                        <a:rPr lang="es-ES" sz="1200" spc="50">
                          <a:effectLst/>
                        </a:rPr>
                        <a:t>8</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Psicología</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spc="50" dirty="0">
                          <a:effectLst/>
                        </a:rPr>
                        <a:t>56</a:t>
                      </a:r>
                      <a:endParaRPr lang="es-ES" sz="1100" dirty="0">
                        <a:effectLst/>
                        <a:latin typeface="Calibri"/>
                        <a:ea typeface="Calibri"/>
                        <a:cs typeface="Times New Roman"/>
                      </a:endParaRPr>
                    </a:p>
                  </a:txBody>
                  <a:tcPr marL="68580" marR="68580" marT="0" marB="0"/>
                </a:tc>
              </a:tr>
              <a:tr h="403248">
                <a:tc>
                  <a:txBody>
                    <a:bodyPr/>
                    <a:lstStyle/>
                    <a:p>
                      <a:pPr algn="ctr">
                        <a:lnSpc>
                          <a:spcPct val="150000"/>
                        </a:lnSpc>
                        <a:spcAft>
                          <a:spcPts val="0"/>
                        </a:spcAft>
                      </a:pPr>
                      <a:r>
                        <a:rPr lang="es-ES" sz="1200" spc="50">
                          <a:effectLst/>
                        </a:rPr>
                        <a:t>9</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Contabilidad I-II</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spc="50" dirty="0">
                          <a:effectLst/>
                        </a:rPr>
                        <a:t>152</a:t>
                      </a:r>
                      <a:endParaRPr lang="es-ES" sz="1100" dirty="0">
                        <a:effectLst/>
                        <a:latin typeface="Calibri"/>
                        <a:ea typeface="Calibri"/>
                        <a:cs typeface="Times New Roman"/>
                      </a:endParaRPr>
                    </a:p>
                  </a:txBody>
                  <a:tcPr marL="68580" marR="68580" marT="0" marB="0"/>
                </a:tc>
              </a:tr>
              <a:tr h="403248">
                <a:tc>
                  <a:txBody>
                    <a:bodyPr/>
                    <a:lstStyle/>
                    <a:p>
                      <a:pPr algn="ctr">
                        <a:lnSpc>
                          <a:spcPct val="150000"/>
                        </a:lnSpc>
                        <a:spcAft>
                          <a:spcPts val="0"/>
                        </a:spcAft>
                      </a:pPr>
                      <a:r>
                        <a:rPr lang="es-ES" sz="1200" spc="50">
                          <a:effectLst/>
                        </a:rPr>
                        <a:t>10</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Letras y Ciencias Humanas</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spc="50" dirty="0">
                          <a:effectLst/>
                        </a:rPr>
                        <a:t>60</a:t>
                      </a:r>
                      <a:endParaRPr lang="es-ES" sz="1100" dirty="0">
                        <a:effectLst/>
                        <a:latin typeface="Calibri"/>
                        <a:ea typeface="Calibri"/>
                        <a:cs typeface="Times New Roman"/>
                      </a:endParaRPr>
                    </a:p>
                  </a:txBody>
                  <a:tcPr marL="68580" marR="68580" marT="0" marB="0"/>
                </a:tc>
              </a:tr>
              <a:tr h="403248">
                <a:tc>
                  <a:txBody>
                    <a:bodyPr/>
                    <a:lstStyle/>
                    <a:p>
                      <a:pPr algn="ctr">
                        <a:lnSpc>
                          <a:spcPct val="150000"/>
                        </a:lnSpc>
                        <a:spcAft>
                          <a:spcPts val="0"/>
                        </a:spcAft>
                      </a:pPr>
                      <a:r>
                        <a:rPr lang="es-ES" sz="1200" spc="50">
                          <a:effectLst/>
                        </a:rPr>
                        <a:t>11</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Ética y Moral I-II</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spc="50" dirty="0">
                          <a:effectLst/>
                        </a:rPr>
                        <a:t>90</a:t>
                      </a:r>
                      <a:endParaRPr lang="es-ES" sz="1100" dirty="0">
                        <a:effectLst/>
                        <a:latin typeface="Calibri"/>
                        <a:ea typeface="Calibri"/>
                        <a:cs typeface="Times New Roman"/>
                      </a:endParaRPr>
                    </a:p>
                  </a:txBody>
                  <a:tcPr marL="68580" marR="68580" marT="0" marB="0"/>
                </a:tc>
              </a:tr>
              <a:tr h="403248">
                <a:tc>
                  <a:txBody>
                    <a:bodyPr/>
                    <a:lstStyle/>
                    <a:p>
                      <a:pPr algn="ctr">
                        <a:lnSpc>
                          <a:spcPct val="150000"/>
                        </a:lnSpc>
                        <a:spcAft>
                          <a:spcPts val="0"/>
                        </a:spcAft>
                      </a:pPr>
                      <a:r>
                        <a:rPr lang="es-ES" sz="1200" spc="50">
                          <a:effectLst/>
                        </a:rPr>
                        <a:t>12</a:t>
                      </a:r>
                      <a:endParaRPr lang="es-ES" sz="11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Comunicación Escrita</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200" spc="50" dirty="0">
                          <a:effectLst/>
                        </a:rPr>
                        <a:t>60</a:t>
                      </a:r>
                      <a:endParaRPr lang="es-E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47551884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117080"/>
            <a:ext cx="8784976" cy="1107996"/>
          </a:xfrm>
          <a:prstGeom prst="rect">
            <a:avLst/>
          </a:prstGeom>
          <a:solidFill>
            <a:srgbClr val="FFC000"/>
          </a:solidFill>
        </p:spPr>
        <p:txBody>
          <a:bodyPr wrap="square" rtlCol="0">
            <a:spAutoFit/>
          </a:bodyPr>
          <a:lstStyle/>
          <a:p>
            <a:pPr algn="ctr"/>
            <a:r>
              <a:rPr lang="es-ES" sz="2400" b="1" dirty="0"/>
              <a:t>PLAN ACADEMICO DE LA ESCUELA MILITAR DE CHILE “BERNARDO</a:t>
            </a:r>
          </a:p>
          <a:p>
            <a:pPr algn="ctr"/>
            <a:r>
              <a:rPr lang="es-ES" sz="2400" b="1" dirty="0"/>
              <a:t>O ̉HIGGINS”.</a:t>
            </a:r>
          </a:p>
          <a:p>
            <a:endParaRPr lang="es-ES" dirty="0"/>
          </a:p>
        </p:txBody>
      </p:sp>
      <p:graphicFrame>
        <p:nvGraphicFramePr>
          <p:cNvPr id="3" name="2 Diagrama"/>
          <p:cNvGraphicFramePr/>
          <p:nvPr>
            <p:extLst>
              <p:ext uri="{D42A27DB-BD31-4B8C-83A1-F6EECF244321}">
                <p14:modId xmlns:p14="http://schemas.microsoft.com/office/powerpoint/2010/main" val="1959405153"/>
              </p:ext>
            </p:extLst>
          </p:nvPr>
        </p:nvGraphicFramePr>
        <p:xfrm>
          <a:off x="179512" y="1397000"/>
          <a:ext cx="8784976" cy="52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978725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117080"/>
            <a:ext cx="8784976" cy="1107996"/>
          </a:xfrm>
          <a:prstGeom prst="rect">
            <a:avLst/>
          </a:prstGeom>
          <a:solidFill>
            <a:srgbClr val="FFC000"/>
          </a:solidFill>
        </p:spPr>
        <p:txBody>
          <a:bodyPr wrap="square" rtlCol="0">
            <a:spAutoFit/>
          </a:bodyPr>
          <a:lstStyle/>
          <a:p>
            <a:pPr algn="ctr"/>
            <a:r>
              <a:rPr lang="es-ES" sz="2400" b="1" dirty="0"/>
              <a:t>PLAN ACADEMICO DE LA ESCUELA MILITAR DE CHILE “BERNARDO</a:t>
            </a:r>
          </a:p>
          <a:p>
            <a:pPr algn="ctr"/>
            <a:r>
              <a:rPr lang="es-ES" sz="2400" b="1" dirty="0"/>
              <a:t>O ̉HIGGINS”.</a:t>
            </a:r>
          </a:p>
          <a:p>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290149929"/>
              </p:ext>
            </p:extLst>
          </p:nvPr>
        </p:nvGraphicFramePr>
        <p:xfrm>
          <a:off x="179512" y="1228878"/>
          <a:ext cx="8784976" cy="5592451"/>
        </p:xfrm>
        <a:graphic>
          <a:graphicData uri="http://schemas.openxmlformats.org/drawingml/2006/table">
            <a:tbl>
              <a:tblPr firstRow="1" firstCol="1" bandRow="1">
                <a:tableStyleId>{5C22544A-7EE6-4342-B048-85BDC9FD1C3A}</a:tableStyleId>
              </a:tblPr>
              <a:tblGrid>
                <a:gridCol w="720080"/>
                <a:gridCol w="3233159"/>
                <a:gridCol w="2547643"/>
                <a:gridCol w="2284094"/>
              </a:tblGrid>
              <a:tr h="282714">
                <a:tc gridSpan="4">
                  <a:txBody>
                    <a:bodyPr/>
                    <a:lstStyle/>
                    <a:p>
                      <a:pPr algn="ctr">
                        <a:lnSpc>
                          <a:spcPct val="115000"/>
                        </a:lnSpc>
                        <a:spcAft>
                          <a:spcPts val="0"/>
                        </a:spcAft>
                      </a:pPr>
                      <a:endParaRPr lang="es-ES" sz="1100" dirty="0">
                        <a:effectLst/>
                        <a:latin typeface="Calibri"/>
                        <a:ea typeface="Calibri"/>
                        <a:cs typeface="Times New Roman"/>
                      </a:endParaRPr>
                    </a:p>
                  </a:txBody>
                  <a:tcPr marL="38100" marR="38100" marT="38100" marB="38100" anchor="ctr"/>
                </a:tc>
                <a:tc hMerge="1">
                  <a:txBody>
                    <a:bodyPr/>
                    <a:lstStyle/>
                    <a:p>
                      <a:endParaRPr lang="es-ES"/>
                    </a:p>
                  </a:txBody>
                  <a:tcPr/>
                </a:tc>
                <a:tc hMerge="1">
                  <a:txBody>
                    <a:bodyPr/>
                    <a:lstStyle/>
                    <a:p>
                      <a:endParaRPr lang="es-ES"/>
                    </a:p>
                  </a:txBody>
                  <a:tcPr/>
                </a:tc>
                <a:tc hMerge="1">
                  <a:txBody>
                    <a:bodyPr/>
                    <a:lstStyle/>
                    <a:p>
                      <a:endParaRPr lang="es-ES"/>
                    </a:p>
                  </a:txBody>
                  <a:tcPr/>
                </a:tc>
              </a:tr>
              <a:tr h="389089">
                <a:tc rowSpan="5">
                  <a:txBody>
                    <a:bodyPr/>
                    <a:lstStyle/>
                    <a:p>
                      <a:pPr algn="ctr">
                        <a:lnSpc>
                          <a:spcPct val="115000"/>
                        </a:lnSpc>
                        <a:spcAft>
                          <a:spcPts val="0"/>
                        </a:spcAft>
                      </a:pPr>
                      <a:r>
                        <a:rPr lang="es-ES" sz="1800" dirty="0">
                          <a:effectLst/>
                        </a:rPr>
                        <a:t>1er. Semestre</a:t>
                      </a:r>
                      <a:endParaRPr lang="es-ES" sz="1800" dirty="0">
                        <a:effectLst/>
                        <a:latin typeface="Calibri"/>
                        <a:ea typeface="Calibri"/>
                        <a:cs typeface="Times New Roman"/>
                      </a:endParaRPr>
                    </a:p>
                  </a:txBody>
                  <a:tcPr marL="38100" marR="38100" marT="38100" marB="38100" anchor="ctr"/>
                </a:tc>
                <a:tc>
                  <a:txBody>
                    <a:bodyPr/>
                    <a:lstStyle/>
                    <a:p>
                      <a:pPr algn="ctr">
                        <a:lnSpc>
                          <a:spcPct val="115000"/>
                        </a:lnSpc>
                        <a:spcAft>
                          <a:spcPts val="0"/>
                        </a:spcAft>
                      </a:pPr>
                      <a:r>
                        <a:rPr lang="es-ES" sz="1800">
                          <a:effectLst/>
                        </a:rPr>
                        <a:t>I AÑO</a:t>
                      </a:r>
                      <a:endParaRPr lang="es-ES" sz="1800">
                        <a:effectLst/>
                        <a:latin typeface="Calibri"/>
                        <a:ea typeface="Calibri"/>
                        <a:cs typeface="Times New Roman"/>
                      </a:endParaRPr>
                    </a:p>
                  </a:txBody>
                  <a:tcPr marL="38100" marR="38100" marT="38100" marB="38100" anchor="ctr"/>
                </a:tc>
                <a:tc>
                  <a:txBody>
                    <a:bodyPr/>
                    <a:lstStyle/>
                    <a:p>
                      <a:pPr algn="ctr">
                        <a:lnSpc>
                          <a:spcPct val="115000"/>
                        </a:lnSpc>
                        <a:spcAft>
                          <a:spcPts val="0"/>
                        </a:spcAft>
                      </a:pPr>
                      <a:r>
                        <a:rPr lang="es-ES" sz="1800">
                          <a:effectLst/>
                        </a:rPr>
                        <a:t>II AÑO</a:t>
                      </a:r>
                      <a:endParaRPr lang="es-ES" sz="1800">
                        <a:effectLst/>
                        <a:latin typeface="Calibri"/>
                        <a:ea typeface="Calibri"/>
                        <a:cs typeface="Times New Roman"/>
                      </a:endParaRPr>
                    </a:p>
                  </a:txBody>
                  <a:tcPr marL="38100" marR="38100" marT="38100" marB="38100" anchor="ctr"/>
                </a:tc>
                <a:tc>
                  <a:txBody>
                    <a:bodyPr/>
                    <a:lstStyle/>
                    <a:p>
                      <a:pPr algn="ctr">
                        <a:lnSpc>
                          <a:spcPct val="115000"/>
                        </a:lnSpc>
                        <a:spcAft>
                          <a:spcPts val="0"/>
                        </a:spcAft>
                      </a:pPr>
                      <a:r>
                        <a:rPr lang="es-ES" sz="1800">
                          <a:effectLst/>
                        </a:rPr>
                        <a:t>III AÑO</a:t>
                      </a:r>
                      <a:endParaRPr lang="es-ES" sz="1800">
                        <a:effectLst/>
                        <a:latin typeface="Calibri"/>
                        <a:ea typeface="Calibri"/>
                        <a:cs typeface="Times New Roman"/>
                      </a:endParaRPr>
                    </a:p>
                  </a:txBody>
                  <a:tcPr marL="38100" marR="38100" marT="38100" marB="38100" anchor="ctr"/>
                </a:tc>
              </a:tr>
              <a:tr h="389089">
                <a:tc vMerge="1">
                  <a:txBody>
                    <a:bodyPr/>
                    <a:lstStyle/>
                    <a:p>
                      <a:endParaRPr lang="es-ES"/>
                    </a:p>
                  </a:txBody>
                  <a:tcPr/>
                </a:tc>
                <a:tc>
                  <a:txBody>
                    <a:bodyPr/>
                    <a:lstStyle/>
                    <a:p>
                      <a:pPr algn="ctr">
                        <a:lnSpc>
                          <a:spcPct val="115000"/>
                        </a:lnSpc>
                        <a:spcAft>
                          <a:spcPts val="0"/>
                        </a:spcAft>
                      </a:pPr>
                      <a:r>
                        <a:rPr lang="es-ES" sz="1800" dirty="0">
                          <a:effectLst/>
                        </a:rPr>
                        <a:t>ÁLGEBRA</a:t>
                      </a:r>
                      <a:endParaRPr lang="es-ES" sz="1800" dirty="0">
                        <a:effectLst/>
                        <a:latin typeface="Calibri"/>
                        <a:ea typeface="Calibri"/>
                        <a:cs typeface="Times New Roman"/>
                      </a:endParaRPr>
                    </a:p>
                  </a:txBody>
                  <a:tcPr marL="38100" marR="38100" marT="38100" marB="38100" anchor="ctr"/>
                </a:tc>
                <a:tc>
                  <a:txBody>
                    <a:bodyPr/>
                    <a:lstStyle/>
                    <a:p>
                      <a:pPr algn="ctr">
                        <a:lnSpc>
                          <a:spcPct val="115000"/>
                        </a:lnSpc>
                        <a:spcAft>
                          <a:spcPts val="0"/>
                        </a:spcAft>
                      </a:pPr>
                      <a:r>
                        <a:rPr lang="es-ES" sz="1800">
                          <a:effectLst/>
                        </a:rPr>
                        <a:t>CÁLCULO</a:t>
                      </a:r>
                      <a:endParaRPr lang="es-ES" sz="1800">
                        <a:effectLst/>
                        <a:latin typeface="Calibri"/>
                        <a:ea typeface="Calibri"/>
                        <a:cs typeface="Times New Roman"/>
                      </a:endParaRPr>
                    </a:p>
                  </a:txBody>
                  <a:tcPr marL="38100" marR="38100" marT="38100" marB="38100" anchor="ctr"/>
                </a:tc>
                <a:tc>
                  <a:txBody>
                    <a:bodyPr/>
                    <a:lstStyle/>
                    <a:p>
                      <a:pPr algn="ctr">
                        <a:lnSpc>
                          <a:spcPct val="115000"/>
                        </a:lnSpc>
                        <a:spcAft>
                          <a:spcPts val="0"/>
                        </a:spcAft>
                      </a:pPr>
                      <a:r>
                        <a:rPr lang="es-ES" sz="1800">
                          <a:effectLst/>
                        </a:rPr>
                        <a:t>PSICOLOGÍA</a:t>
                      </a:r>
                      <a:endParaRPr lang="es-ES" sz="1800">
                        <a:effectLst/>
                        <a:latin typeface="Calibri"/>
                        <a:ea typeface="Calibri"/>
                        <a:cs typeface="Times New Roman"/>
                      </a:endParaRPr>
                    </a:p>
                  </a:txBody>
                  <a:tcPr marL="38100" marR="38100" marT="38100" marB="38100" anchor="ctr"/>
                </a:tc>
              </a:tr>
              <a:tr h="662496">
                <a:tc vMerge="1">
                  <a:txBody>
                    <a:bodyPr/>
                    <a:lstStyle/>
                    <a:p>
                      <a:endParaRPr lang="es-ES"/>
                    </a:p>
                  </a:txBody>
                  <a:tcPr/>
                </a:tc>
                <a:tc>
                  <a:txBody>
                    <a:bodyPr/>
                    <a:lstStyle/>
                    <a:p>
                      <a:pPr algn="ctr">
                        <a:lnSpc>
                          <a:spcPct val="115000"/>
                        </a:lnSpc>
                        <a:spcAft>
                          <a:spcPts val="0"/>
                        </a:spcAft>
                      </a:pPr>
                      <a:r>
                        <a:rPr lang="es-ES" sz="1800" dirty="0">
                          <a:effectLst/>
                        </a:rPr>
                        <a:t>FILOSOFÍA </a:t>
                      </a:r>
                      <a:br>
                        <a:rPr lang="es-ES" sz="1800" dirty="0">
                          <a:effectLst/>
                        </a:rPr>
                      </a:br>
                      <a:r>
                        <a:rPr lang="es-ES" sz="1800" dirty="0">
                          <a:effectLst/>
                        </a:rPr>
                        <a:t>Y ÉTICA</a:t>
                      </a:r>
                      <a:endParaRPr lang="es-ES" sz="1800" dirty="0">
                        <a:effectLst/>
                        <a:latin typeface="Calibri"/>
                        <a:ea typeface="Calibri"/>
                        <a:cs typeface="Times New Roman"/>
                      </a:endParaRPr>
                    </a:p>
                  </a:txBody>
                  <a:tcPr marL="38100" marR="38100" marT="38100" marB="38100" anchor="ctr"/>
                </a:tc>
                <a:tc>
                  <a:txBody>
                    <a:bodyPr/>
                    <a:lstStyle/>
                    <a:p>
                      <a:pPr algn="ctr">
                        <a:lnSpc>
                          <a:spcPct val="115000"/>
                        </a:lnSpc>
                        <a:spcAft>
                          <a:spcPts val="0"/>
                        </a:spcAft>
                      </a:pPr>
                      <a:r>
                        <a:rPr lang="es-ES" sz="1800">
                          <a:effectLst/>
                        </a:rPr>
                        <a:t>HISTORIA </a:t>
                      </a:r>
                      <a:br>
                        <a:rPr lang="es-ES" sz="1800">
                          <a:effectLst/>
                        </a:rPr>
                      </a:br>
                      <a:r>
                        <a:rPr lang="es-ES" sz="1800">
                          <a:effectLst/>
                        </a:rPr>
                        <a:t>CONTEMPORÁNEA</a:t>
                      </a:r>
                      <a:endParaRPr lang="es-ES" sz="1800">
                        <a:effectLst/>
                        <a:latin typeface="Calibri"/>
                        <a:ea typeface="Calibri"/>
                        <a:cs typeface="Times New Roman"/>
                      </a:endParaRPr>
                    </a:p>
                  </a:txBody>
                  <a:tcPr marL="38100" marR="38100" marT="38100" marB="38100" anchor="ctr"/>
                </a:tc>
                <a:tc>
                  <a:txBody>
                    <a:bodyPr/>
                    <a:lstStyle/>
                    <a:p>
                      <a:pPr algn="ctr">
                        <a:lnSpc>
                          <a:spcPct val="115000"/>
                        </a:lnSpc>
                        <a:spcAft>
                          <a:spcPts val="0"/>
                        </a:spcAft>
                      </a:pPr>
                      <a:r>
                        <a:rPr lang="es-ES" sz="1800">
                          <a:effectLst/>
                        </a:rPr>
                        <a:t>METODOLOGÍA</a:t>
                      </a:r>
                      <a:br>
                        <a:rPr lang="es-ES" sz="1800">
                          <a:effectLst/>
                        </a:rPr>
                      </a:br>
                      <a:r>
                        <a:rPr lang="es-ES" sz="1800">
                          <a:effectLst/>
                        </a:rPr>
                        <a:t>DE LA INVESTIGACIÓN</a:t>
                      </a:r>
                      <a:endParaRPr lang="es-ES" sz="1800">
                        <a:effectLst/>
                        <a:latin typeface="Calibri"/>
                        <a:ea typeface="Calibri"/>
                        <a:cs typeface="Times New Roman"/>
                      </a:endParaRPr>
                    </a:p>
                  </a:txBody>
                  <a:tcPr marL="38100" marR="38100" marT="38100" marB="38100" anchor="ctr"/>
                </a:tc>
              </a:tr>
              <a:tr h="446653">
                <a:tc vMerge="1">
                  <a:txBody>
                    <a:bodyPr/>
                    <a:lstStyle/>
                    <a:p>
                      <a:endParaRPr lang="es-ES"/>
                    </a:p>
                  </a:txBody>
                  <a:tcPr/>
                </a:tc>
                <a:tc>
                  <a:txBody>
                    <a:bodyPr/>
                    <a:lstStyle/>
                    <a:p>
                      <a:pPr>
                        <a:lnSpc>
                          <a:spcPct val="115000"/>
                        </a:lnSpc>
                      </a:pPr>
                      <a:endParaRPr lang="es-ES" sz="1800" dirty="0">
                        <a:effectLst/>
                        <a:latin typeface="Calibri"/>
                        <a:cs typeface="Times New Roman"/>
                      </a:endParaRPr>
                    </a:p>
                  </a:txBody>
                  <a:tcPr marL="38100" marR="38100" marT="38100" marB="38100" anchor="ctr"/>
                </a:tc>
                <a:tc>
                  <a:txBody>
                    <a:bodyPr/>
                    <a:lstStyle/>
                    <a:p>
                      <a:pPr algn="ctr">
                        <a:lnSpc>
                          <a:spcPct val="115000"/>
                        </a:lnSpc>
                        <a:spcAft>
                          <a:spcPts val="0"/>
                        </a:spcAft>
                      </a:pPr>
                      <a:r>
                        <a:rPr lang="es-ES" sz="1800">
                          <a:effectLst/>
                        </a:rPr>
                        <a:t>ADMINISTRACIÓN</a:t>
                      </a:r>
                      <a:endParaRPr lang="es-ES" sz="1800">
                        <a:effectLst/>
                        <a:latin typeface="Calibri"/>
                        <a:ea typeface="Calibri"/>
                        <a:cs typeface="Times New Roman"/>
                      </a:endParaRPr>
                    </a:p>
                  </a:txBody>
                  <a:tcPr marL="38100" marR="38100" marT="38100" marB="38100" anchor="ctr"/>
                </a:tc>
                <a:tc>
                  <a:txBody>
                    <a:bodyPr/>
                    <a:lstStyle/>
                    <a:p>
                      <a:pPr algn="ctr">
                        <a:lnSpc>
                          <a:spcPct val="115000"/>
                        </a:lnSpc>
                        <a:spcAft>
                          <a:spcPts val="0"/>
                        </a:spcAft>
                      </a:pPr>
                      <a:r>
                        <a:rPr lang="es-ES" sz="1800">
                          <a:effectLst/>
                        </a:rPr>
                        <a:t> </a:t>
                      </a:r>
                      <a:endParaRPr lang="es-ES" sz="1800">
                        <a:effectLst/>
                        <a:latin typeface="Calibri"/>
                        <a:ea typeface="Calibri"/>
                        <a:cs typeface="Times New Roman"/>
                      </a:endParaRPr>
                    </a:p>
                  </a:txBody>
                  <a:tcPr marL="38100" marR="38100" marT="38100" marB="38100" anchor="ctr"/>
                </a:tc>
              </a:tr>
              <a:tr h="662496">
                <a:tc vMerge="1">
                  <a:txBody>
                    <a:bodyPr/>
                    <a:lstStyle/>
                    <a:p>
                      <a:endParaRPr lang="es-ES"/>
                    </a:p>
                  </a:txBody>
                  <a:tcPr/>
                </a:tc>
                <a:tc>
                  <a:txBody>
                    <a:bodyPr/>
                    <a:lstStyle/>
                    <a:p>
                      <a:pPr algn="ctr">
                        <a:lnSpc>
                          <a:spcPct val="115000"/>
                        </a:lnSpc>
                        <a:spcAft>
                          <a:spcPts val="0"/>
                        </a:spcAft>
                      </a:pPr>
                      <a:r>
                        <a:rPr lang="es-ES" sz="1800">
                          <a:effectLst/>
                        </a:rPr>
                        <a:t> </a:t>
                      </a:r>
                      <a:endParaRPr lang="es-ES" sz="1800">
                        <a:effectLst/>
                        <a:latin typeface="Calibri"/>
                        <a:ea typeface="Calibri"/>
                        <a:cs typeface="Times New Roman"/>
                      </a:endParaRPr>
                    </a:p>
                  </a:txBody>
                  <a:tcPr marL="38100" marR="38100" marT="38100" marB="38100" anchor="ctr"/>
                </a:tc>
                <a:tc>
                  <a:txBody>
                    <a:bodyPr/>
                    <a:lstStyle/>
                    <a:p>
                      <a:pPr algn="ctr">
                        <a:lnSpc>
                          <a:spcPct val="115000"/>
                        </a:lnSpc>
                        <a:spcAft>
                          <a:spcPts val="0"/>
                        </a:spcAft>
                      </a:pPr>
                      <a:r>
                        <a:rPr lang="es-ES" sz="1800" dirty="0">
                          <a:effectLst/>
                        </a:rPr>
                        <a:t>Curso Optativo Asuntos </a:t>
                      </a:r>
                      <a:br>
                        <a:rPr lang="es-ES" sz="1800" dirty="0">
                          <a:effectLst/>
                        </a:rPr>
                      </a:br>
                      <a:r>
                        <a:rPr lang="es-ES" sz="1800" dirty="0">
                          <a:effectLst/>
                        </a:rPr>
                        <a:t>Contemporáneos y Debate</a:t>
                      </a:r>
                      <a:endParaRPr lang="es-ES" sz="1800" dirty="0">
                        <a:effectLst/>
                        <a:latin typeface="Calibri"/>
                        <a:ea typeface="Calibri"/>
                        <a:cs typeface="Times New Roman"/>
                      </a:endParaRPr>
                    </a:p>
                  </a:txBody>
                  <a:tcPr marL="38100" marR="38100" marT="38100" marB="38100" anchor="ctr"/>
                </a:tc>
                <a:tc>
                  <a:txBody>
                    <a:bodyPr/>
                    <a:lstStyle/>
                    <a:p>
                      <a:pPr algn="ctr">
                        <a:lnSpc>
                          <a:spcPct val="115000"/>
                        </a:lnSpc>
                        <a:spcAft>
                          <a:spcPts val="0"/>
                        </a:spcAft>
                      </a:pPr>
                      <a:r>
                        <a:rPr lang="es-ES" sz="1800">
                          <a:effectLst/>
                        </a:rPr>
                        <a:t> </a:t>
                      </a:r>
                      <a:endParaRPr lang="es-ES" sz="1800">
                        <a:effectLst/>
                        <a:latin typeface="Calibri"/>
                        <a:ea typeface="Calibri"/>
                        <a:cs typeface="Times New Roman"/>
                      </a:endParaRPr>
                    </a:p>
                  </a:txBody>
                  <a:tcPr marL="38100" marR="38100" marT="38100" marB="38100" anchor="ctr"/>
                </a:tc>
              </a:tr>
              <a:tr h="389089">
                <a:tc rowSpan="6">
                  <a:txBody>
                    <a:bodyPr/>
                    <a:lstStyle/>
                    <a:p>
                      <a:pPr algn="ctr">
                        <a:lnSpc>
                          <a:spcPct val="115000"/>
                        </a:lnSpc>
                        <a:spcAft>
                          <a:spcPts val="0"/>
                        </a:spcAft>
                      </a:pPr>
                      <a:r>
                        <a:rPr lang="es-ES" sz="1800">
                          <a:effectLst/>
                        </a:rPr>
                        <a:t>2º Semestre</a:t>
                      </a:r>
                      <a:endParaRPr lang="es-ES" sz="1800">
                        <a:effectLst/>
                        <a:latin typeface="Calibri"/>
                        <a:ea typeface="Calibri"/>
                        <a:cs typeface="Times New Roman"/>
                      </a:endParaRPr>
                    </a:p>
                  </a:txBody>
                  <a:tcPr marL="38100" marR="38100" marT="38100" marB="38100" anchor="ctr"/>
                </a:tc>
                <a:tc>
                  <a:txBody>
                    <a:bodyPr/>
                    <a:lstStyle/>
                    <a:p>
                      <a:pPr algn="ctr">
                        <a:lnSpc>
                          <a:spcPct val="115000"/>
                        </a:lnSpc>
                        <a:spcAft>
                          <a:spcPts val="0"/>
                        </a:spcAft>
                      </a:pPr>
                      <a:r>
                        <a:rPr lang="es-ES" sz="1800">
                          <a:effectLst/>
                        </a:rPr>
                        <a:t>I AÑO</a:t>
                      </a:r>
                      <a:endParaRPr lang="es-ES" sz="1800">
                        <a:effectLst/>
                        <a:latin typeface="Calibri"/>
                        <a:ea typeface="Calibri"/>
                        <a:cs typeface="Times New Roman"/>
                      </a:endParaRPr>
                    </a:p>
                  </a:txBody>
                  <a:tcPr marL="38100" marR="38100" marT="38100" marB="38100" anchor="ctr"/>
                </a:tc>
                <a:tc>
                  <a:txBody>
                    <a:bodyPr/>
                    <a:lstStyle/>
                    <a:p>
                      <a:pPr algn="ctr">
                        <a:lnSpc>
                          <a:spcPct val="115000"/>
                        </a:lnSpc>
                        <a:spcAft>
                          <a:spcPts val="0"/>
                        </a:spcAft>
                      </a:pPr>
                      <a:r>
                        <a:rPr lang="es-ES" sz="1800">
                          <a:effectLst/>
                        </a:rPr>
                        <a:t>II AÑO</a:t>
                      </a:r>
                      <a:endParaRPr lang="es-ES" sz="1800">
                        <a:effectLst/>
                        <a:latin typeface="Calibri"/>
                        <a:ea typeface="Calibri"/>
                        <a:cs typeface="Times New Roman"/>
                      </a:endParaRPr>
                    </a:p>
                  </a:txBody>
                  <a:tcPr marL="38100" marR="38100" marT="38100" marB="38100" anchor="ctr"/>
                </a:tc>
                <a:tc>
                  <a:txBody>
                    <a:bodyPr/>
                    <a:lstStyle/>
                    <a:p>
                      <a:pPr algn="ctr">
                        <a:lnSpc>
                          <a:spcPct val="115000"/>
                        </a:lnSpc>
                        <a:spcAft>
                          <a:spcPts val="0"/>
                        </a:spcAft>
                      </a:pPr>
                      <a:r>
                        <a:rPr lang="es-ES" sz="1800">
                          <a:effectLst/>
                        </a:rPr>
                        <a:t> </a:t>
                      </a:r>
                      <a:endParaRPr lang="es-ES" sz="1800">
                        <a:effectLst/>
                        <a:latin typeface="Calibri"/>
                        <a:ea typeface="Calibri"/>
                        <a:cs typeface="Times New Roman"/>
                      </a:endParaRPr>
                    </a:p>
                  </a:txBody>
                  <a:tcPr marL="38100" marR="38100" marT="38100" marB="38100" anchor="ctr"/>
                </a:tc>
              </a:tr>
              <a:tr h="389089">
                <a:tc vMerge="1">
                  <a:txBody>
                    <a:bodyPr/>
                    <a:lstStyle/>
                    <a:p>
                      <a:endParaRPr lang="es-ES"/>
                    </a:p>
                  </a:txBody>
                  <a:tcPr/>
                </a:tc>
                <a:tc>
                  <a:txBody>
                    <a:bodyPr/>
                    <a:lstStyle/>
                    <a:p>
                      <a:pPr algn="ctr">
                        <a:lnSpc>
                          <a:spcPct val="115000"/>
                        </a:lnSpc>
                        <a:spcAft>
                          <a:spcPts val="0"/>
                        </a:spcAft>
                      </a:pPr>
                      <a:r>
                        <a:rPr lang="es-ES" sz="1800">
                          <a:effectLst/>
                        </a:rPr>
                        <a:t>ÁLGEBRA</a:t>
                      </a:r>
                      <a:endParaRPr lang="es-ES" sz="1800">
                        <a:effectLst/>
                        <a:latin typeface="Calibri"/>
                        <a:ea typeface="Calibri"/>
                        <a:cs typeface="Times New Roman"/>
                      </a:endParaRPr>
                    </a:p>
                  </a:txBody>
                  <a:tcPr marL="38100" marR="38100" marT="38100" marB="38100" anchor="ctr"/>
                </a:tc>
                <a:tc>
                  <a:txBody>
                    <a:bodyPr/>
                    <a:lstStyle/>
                    <a:p>
                      <a:pPr algn="ctr">
                        <a:lnSpc>
                          <a:spcPct val="115000"/>
                        </a:lnSpc>
                        <a:spcAft>
                          <a:spcPts val="0"/>
                        </a:spcAft>
                      </a:pPr>
                      <a:r>
                        <a:rPr lang="es-ES" sz="1800">
                          <a:effectLst/>
                        </a:rPr>
                        <a:t>SOCIOLOGÍA</a:t>
                      </a:r>
                      <a:endParaRPr lang="es-ES" sz="1800">
                        <a:effectLst/>
                        <a:latin typeface="Calibri"/>
                        <a:ea typeface="Calibri"/>
                        <a:cs typeface="Times New Roman"/>
                      </a:endParaRPr>
                    </a:p>
                  </a:txBody>
                  <a:tcPr marL="38100" marR="38100" marT="38100" marB="38100" anchor="ctr"/>
                </a:tc>
                <a:tc>
                  <a:txBody>
                    <a:bodyPr/>
                    <a:lstStyle/>
                    <a:p>
                      <a:pPr algn="ctr">
                        <a:lnSpc>
                          <a:spcPct val="115000"/>
                        </a:lnSpc>
                        <a:spcAft>
                          <a:spcPts val="0"/>
                        </a:spcAft>
                      </a:pPr>
                      <a:r>
                        <a:rPr lang="es-ES" sz="1800">
                          <a:effectLst/>
                        </a:rPr>
                        <a:t> </a:t>
                      </a:r>
                      <a:endParaRPr lang="es-ES" sz="1800">
                        <a:effectLst/>
                        <a:latin typeface="Calibri"/>
                        <a:ea typeface="Calibri"/>
                        <a:cs typeface="Times New Roman"/>
                      </a:endParaRPr>
                    </a:p>
                  </a:txBody>
                  <a:tcPr marL="38100" marR="38100" marT="38100" marB="38100" anchor="ctr"/>
                </a:tc>
              </a:tr>
              <a:tr h="389089">
                <a:tc vMerge="1">
                  <a:txBody>
                    <a:bodyPr/>
                    <a:lstStyle/>
                    <a:p>
                      <a:endParaRPr lang="es-ES"/>
                    </a:p>
                  </a:txBody>
                  <a:tcPr/>
                </a:tc>
                <a:tc>
                  <a:txBody>
                    <a:bodyPr/>
                    <a:lstStyle/>
                    <a:p>
                      <a:pPr algn="ctr">
                        <a:lnSpc>
                          <a:spcPct val="115000"/>
                        </a:lnSpc>
                        <a:spcAft>
                          <a:spcPts val="0"/>
                        </a:spcAft>
                      </a:pPr>
                      <a:r>
                        <a:rPr lang="es-ES" sz="1800">
                          <a:effectLst/>
                        </a:rPr>
                        <a:t>LÓGICA</a:t>
                      </a:r>
                      <a:endParaRPr lang="es-ES" sz="1800">
                        <a:effectLst/>
                        <a:latin typeface="Calibri"/>
                        <a:ea typeface="Calibri"/>
                        <a:cs typeface="Times New Roman"/>
                      </a:endParaRPr>
                    </a:p>
                  </a:txBody>
                  <a:tcPr marL="38100" marR="38100" marT="38100" marB="38100" anchor="ctr"/>
                </a:tc>
                <a:tc>
                  <a:txBody>
                    <a:bodyPr/>
                    <a:lstStyle/>
                    <a:p>
                      <a:pPr algn="ctr">
                        <a:lnSpc>
                          <a:spcPct val="115000"/>
                        </a:lnSpc>
                        <a:spcAft>
                          <a:spcPts val="0"/>
                        </a:spcAft>
                      </a:pPr>
                      <a:r>
                        <a:rPr lang="es-ES" sz="1800">
                          <a:effectLst/>
                        </a:rPr>
                        <a:t>ESTADÍSTICA</a:t>
                      </a:r>
                      <a:endParaRPr lang="es-ES" sz="1800">
                        <a:effectLst/>
                        <a:latin typeface="Calibri"/>
                        <a:ea typeface="Calibri"/>
                        <a:cs typeface="Times New Roman"/>
                      </a:endParaRPr>
                    </a:p>
                  </a:txBody>
                  <a:tcPr marL="38100" marR="38100" marT="38100" marB="38100" anchor="ctr"/>
                </a:tc>
                <a:tc>
                  <a:txBody>
                    <a:bodyPr/>
                    <a:lstStyle/>
                    <a:p>
                      <a:pPr algn="ctr">
                        <a:lnSpc>
                          <a:spcPct val="115000"/>
                        </a:lnSpc>
                        <a:spcAft>
                          <a:spcPts val="0"/>
                        </a:spcAft>
                      </a:pPr>
                      <a:r>
                        <a:rPr lang="es-ES" sz="1800">
                          <a:effectLst/>
                        </a:rPr>
                        <a:t> </a:t>
                      </a:r>
                      <a:endParaRPr lang="es-ES" sz="1800">
                        <a:effectLst/>
                        <a:latin typeface="Calibri"/>
                        <a:ea typeface="Calibri"/>
                        <a:cs typeface="Times New Roman"/>
                      </a:endParaRPr>
                    </a:p>
                  </a:txBody>
                  <a:tcPr marL="38100" marR="38100" marT="38100" marB="38100" anchor="ctr"/>
                </a:tc>
              </a:tr>
              <a:tr h="389089">
                <a:tc vMerge="1">
                  <a:txBody>
                    <a:bodyPr/>
                    <a:lstStyle/>
                    <a:p>
                      <a:endParaRPr lang="es-ES"/>
                    </a:p>
                  </a:txBody>
                  <a:tcPr/>
                </a:tc>
                <a:tc>
                  <a:txBody>
                    <a:bodyPr/>
                    <a:lstStyle/>
                    <a:p>
                      <a:pPr algn="ctr">
                        <a:lnSpc>
                          <a:spcPct val="115000"/>
                        </a:lnSpc>
                        <a:spcAft>
                          <a:spcPts val="0"/>
                        </a:spcAft>
                      </a:pPr>
                      <a:r>
                        <a:rPr lang="es-ES" sz="1800">
                          <a:effectLst/>
                        </a:rPr>
                        <a:t>EXPRESIÓN ORAL</a:t>
                      </a:r>
                      <a:endParaRPr lang="es-ES" sz="1800">
                        <a:effectLst/>
                        <a:latin typeface="Calibri"/>
                        <a:ea typeface="Calibri"/>
                        <a:cs typeface="Times New Roman"/>
                      </a:endParaRPr>
                    </a:p>
                  </a:txBody>
                  <a:tcPr marL="38100" marR="38100" marT="38100" marB="38100" anchor="ctr"/>
                </a:tc>
                <a:tc>
                  <a:txBody>
                    <a:bodyPr/>
                    <a:lstStyle/>
                    <a:p>
                      <a:pPr algn="ctr">
                        <a:lnSpc>
                          <a:spcPct val="115000"/>
                        </a:lnSpc>
                        <a:spcAft>
                          <a:spcPts val="0"/>
                        </a:spcAft>
                      </a:pPr>
                      <a:r>
                        <a:rPr lang="es-ES" sz="1800" dirty="0">
                          <a:effectLst/>
                        </a:rPr>
                        <a:t>ECONOMÍA</a:t>
                      </a:r>
                      <a:endParaRPr lang="es-ES" sz="1800" dirty="0">
                        <a:effectLst/>
                        <a:latin typeface="Calibri"/>
                        <a:ea typeface="Calibri"/>
                        <a:cs typeface="Times New Roman"/>
                      </a:endParaRPr>
                    </a:p>
                  </a:txBody>
                  <a:tcPr marL="38100" marR="38100" marT="38100" marB="38100" anchor="ctr"/>
                </a:tc>
                <a:tc>
                  <a:txBody>
                    <a:bodyPr/>
                    <a:lstStyle/>
                    <a:p>
                      <a:pPr algn="ctr">
                        <a:lnSpc>
                          <a:spcPct val="115000"/>
                        </a:lnSpc>
                        <a:spcAft>
                          <a:spcPts val="0"/>
                        </a:spcAft>
                      </a:pPr>
                      <a:r>
                        <a:rPr lang="es-ES" sz="1800">
                          <a:effectLst/>
                        </a:rPr>
                        <a:t> </a:t>
                      </a:r>
                      <a:endParaRPr lang="es-ES" sz="1800">
                        <a:effectLst/>
                        <a:latin typeface="Calibri"/>
                        <a:ea typeface="Calibri"/>
                        <a:cs typeface="Times New Roman"/>
                      </a:endParaRPr>
                    </a:p>
                  </a:txBody>
                  <a:tcPr marL="38100" marR="38100" marT="38100" marB="38100" anchor="ctr"/>
                </a:tc>
              </a:tr>
              <a:tr h="389089">
                <a:tc vMerge="1">
                  <a:txBody>
                    <a:bodyPr/>
                    <a:lstStyle/>
                    <a:p>
                      <a:endParaRPr lang="es-ES"/>
                    </a:p>
                  </a:txBody>
                  <a:tcPr/>
                </a:tc>
                <a:tc>
                  <a:txBody>
                    <a:bodyPr/>
                    <a:lstStyle/>
                    <a:p>
                      <a:pPr algn="ctr">
                        <a:lnSpc>
                          <a:spcPct val="115000"/>
                        </a:lnSpc>
                        <a:spcAft>
                          <a:spcPts val="0"/>
                        </a:spcAft>
                      </a:pPr>
                      <a:r>
                        <a:rPr lang="es-ES" sz="1800">
                          <a:effectLst/>
                        </a:rPr>
                        <a:t> </a:t>
                      </a:r>
                      <a:endParaRPr lang="es-ES" sz="1800">
                        <a:effectLst/>
                        <a:latin typeface="Calibri"/>
                        <a:ea typeface="Calibri"/>
                        <a:cs typeface="Times New Roman"/>
                      </a:endParaRPr>
                    </a:p>
                  </a:txBody>
                  <a:tcPr marL="38100" marR="38100" marT="38100" marB="38100" anchor="ctr"/>
                </a:tc>
                <a:tc>
                  <a:txBody>
                    <a:bodyPr/>
                    <a:lstStyle/>
                    <a:p>
                      <a:pPr algn="ctr">
                        <a:lnSpc>
                          <a:spcPct val="115000"/>
                        </a:lnSpc>
                        <a:spcAft>
                          <a:spcPts val="0"/>
                        </a:spcAft>
                      </a:pPr>
                      <a:r>
                        <a:rPr lang="es-ES" sz="1800">
                          <a:effectLst/>
                        </a:rPr>
                        <a:t>INFORMÁTICA</a:t>
                      </a:r>
                      <a:endParaRPr lang="es-ES" sz="1800">
                        <a:effectLst/>
                        <a:latin typeface="Calibri"/>
                        <a:ea typeface="Calibri"/>
                        <a:cs typeface="Times New Roman"/>
                      </a:endParaRPr>
                    </a:p>
                  </a:txBody>
                  <a:tcPr marL="38100" marR="38100" marT="38100" marB="38100" anchor="ctr"/>
                </a:tc>
                <a:tc>
                  <a:txBody>
                    <a:bodyPr/>
                    <a:lstStyle/>
                    <a:p>
                      <a:pPr algn="ctr">
                        <a:lnSpc>
                          <a:spcPct val="115000"/>
                        </a:lnSpc>
                        <a:spcAft>
                          <a:spcPts val="0"/>
                        </a:spcAft>
                      </a:pPr>
                      <a:r>
                        <a:rPr lang="es-ES" sz="1800" dirty="0">
                          <a:effectLst/>
                        </a:rPr>
                        <a:t> </a:t>
                      </a:r>
                      <a:endParaRPr lang="es-ES" sz="1800" dirty="0">
                        <a:effectLst/>
                        <a:latin typeface="Calibri"/>
                        <a:ea typeface="Calibri"/>
                        <a:cs typeface="Times New Roman"/>
                      </a:endParaRPr>
                    </a:p>
                  </a:txBody>
                  <a:tcPr marL="38100" marR="38100" marT="38100" marB="38100" anchor="ctr"/>
                </a:tc>
              </a:tr>
              <a:tr h="662496">
                <a:tc vMerge="1">
                  <a:txBody>
                    <a:bodyPr/>
                    <a:lstStyle/>
                    <a:p>
                      <a:endParaRPr lang="es-ES"/>
                    </a:p>
                  </a:txBody>
                  <a:tcPr/>
                </a:tc>
                <a:tc>
                  <a:txBody>
                    <a:bodyPr/>
                    <a:lstStyle/>
                    <a:p>
                      <a:pPr algn="ctr">
                        <a:lnSpc>
                          <a:spcPct val="115000"/>
                        </a:lnSpc>
                        <a:spcAft>
                          <a:spcPts val="0"/>
                        </a:spcAft>
                      </a:pPr>
                      <a:r>
                        <a:rPr lang="es-ES" sz="1800">
                          <a:effectLst/>
                        </a:rPr>
                        <a:t> </a:t>
                      </a:r>
                      <a:endParaRPr lang="es-ES" sz="1800">
                        <a:effectLst/>
                        <a:latin typeface="Calibri"/>
                        <a:ea typeface="Calibri"/>
                        <a:cs typeface="Times New Roman"/>
                      </a:endParaRPr>
                    </a:p>
                  </a:txBody>
                  <a:tcPr marL="38100" marR="38100" marT="38100" marB="38100" anchor="ctr"/>
                </a:tc>
                <a:tc>
                  <a:txBody>
                    <a:bodyPr/>
                    <a:lstStyle/>
                    <a:p>
                      <a:pPr algn="ctr">
                        <a:lnSpc>
                          <a:spcPct val="115000"/>
                        </a:lnSpc>
                        <a:spcAft>
                          <a:spcPts val="0"/>
                        </a:spcAft>
                      </a:pPr>
                      <a:r>
                        <a:rPr lang="es-ES" sz="1800">
                          <a:effectLst/>
                        </a:rPr>
                        <a:t>Curso Optativo Asuntos </a:t>
                      </a:r>
                      <a:br>
                        <a:rPr lang="es-ES" sz="1800">
                          <a:effectLst/>
                        </a:rPr>
                      </a:br>
                      <a:r>
                        <a:rPr lang="es-ES" sz="1800">
                          <a:effectLst/>
                        </a:rPr>
                        <a:t>Contemporáneos y Debate</a:t>
                      </a:r>
                      <a:endParaRPr lang="es-ES" sz="1800">
                        <a:effectLst/>
                        <a:latin typeface="Calibri"/>
                        <a:ea typeface="Calibri"/>
                        <a:cs typeface="Times New Roman"/>
                      </a:endParaRPr>
                    </a:p>
                  </a:txBody>
                  <a:tcPr marL="38100" marR="38100" marT="38100" marB="38100" anchor="ctr"/>
                </a:tc>
                <a:tc>
                  <a:txBody>
                    <a:bodyPr/>
                    <a:lstStyle/>
                    <a:p>
                      <a:pPr algn="ctr">
                        <a:lnSpc>
                          <a:spcPct val="115000"/>
                        </a:lnSpc>
                        <a:spcAft>
                          <a:spcPts val="0"/>
                        </a:spcAft>
                      </a:pPr>
                      <a:r>
                        <a:rPr lang="es-ES" sz="1800" dirty="0">
                          <a:effectLst/>
                        </a:rPr>
                        <a:t> </a:t>
                      </a:r>
                      <a:endParaRPr lang="es-ES" sz="1800" dirty="0">
                        <a:effectLst/>
                        <a:latin typeface="Calibri"/>
                        <a:ea typeface="Calibri"/>
                        <a:cs typeface="Times New Roman"/>
                      </a:endParaRPr>
                    </a:p>
                  </a:txBody>
                  <a:tcPr marL="38100" marR="38100" marT="38100" marB="38100" anchor="ctr"/>
                </a:tc>
              </a:tr>
            </a:tbl>
          </a:graphicData>
        </a:graphic>
      </p:graphicFrame>
    </p:spTree>
    <p:extLst>
      <p:ext uri="{BB962C8B-B14F-4D97-AF65-F5344CB8AC3E}">
        <p14:creationId xmlns:p14="http://schemas.microsoft.com/office/powerpoint/2010/main" val="42313648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457843026"/>
              </p:ext>
            </p:extLst>
          </p:nvPr>
        </p:nvGraphicFramePr>
        <p:xfrm>
          <a:off x="179513" y="980729"/>
          <a:ext cx="8784977" cy="5792132"/>
        </p:xfrm>
        <a:graphic>
          <a:graphicData uri="http://schemas.openxmlformats.org/drawingml/2006/table">
            <a:tbl>
              <a:tblPr firstRow="1" firstCol="1" bandRow="1">
                <a:tableStyleId>{5C22544A-7EE6-4342-B048-85BDC9FD1C3A}</a:tableStyleId>
              </a:tblPr>
              <a:tblGrid>
                <a:gridCol w="828127"/>
                <a:gridCol w="4003609"/>
                <a:gridCol w="951706"/>
                <a:gridCol w="1024914"/>
                <a:gridCol w="1024914"/>
                <a:gridCol w="951707"/>
              </a:tblGrid>
              <a:tr h="1107720">
                <a:tc>
                  <a:txBody>
                    <a:bodyPr/>
                    <a:lstStyle/>
                    <a:p>
                      <a:pPr algn="just">
                        <a:lnSpc>
                          <a:spcPct val="150000"/>
                        </a:lnSpc>
                        <a:spcAft>
                          <a:spcPts val="0"/>
                        </a:spcAft>
                      </a:pPr>
                      <a:r>
                        <a:rPr lang="es-ES" sz="1200" spc="50" dirty="0">
                          <a:effectLst/>
                        </a:rPr>
                        <a:t>Ord</a:t>
                      </a:r>
                      <a:endParaRPr lang="es-ES"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spc="50" dirty="0">
                          <a:effectLst/>
                        </a:rPr>
                        <a:t>Asignatura</a:t>
                      </a:r>
                      <a:endParaRPr lang="es-ES"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spc="50">
                          <a:effectLst/>
                        </a:rPr>
                        <a:t>Esmil</a:t>
                      </a:r>
                      <a:endParaRPr lang="es-ES" sz="1100">
                        <a:effectLst/>
                      </a:endParaRPr>
                    </a:p>
                    <a:p>
                      <a:pPr algn="just">
                        <a:lnSpc>
                          <a:spcPct val="150000"/>
                        </a:lnSpc>
                        <a:spcAft>
                          <a:spcPts val="0"/>
                        </a:spcAft>
                      </a:pPr>
                      <a:r>
                        <a:rPr lang="es-ES" sz="1200" spc="50">
                          <a:effectLst/>
                        </a:rPr>
                        <a:t>“Eloy Alfaro”</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spc="50">
                          <a:effectLst/>
                        </a:rPr>
                        <a:t>Esmil</a:t>
                      </a:r>
                      <a:endParaRPr lang="es-ES" sz="1100">
                        <a:effectLst/>
                      </a:endParaRPr>
                    </a:p>
                    <a:p>
                      <a:pPr algn="just">
                        <a:lnSpc>
                          <a:spcPct val="150000"/>
                        </a:lnSpc>
                        <a:spcAft>
                          <a:spcPts val="0"/>
                        </a:spcAft>
                      </a:pPr>
                      <a:r>
                        <a:rPr lang="es-ES" sz="1200" spc="50">
                          <a:effectLst/>
                        </a:rPr>
                        <a:t>“Coronel Francisco Bolognesi”</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spc="50">
                          <a:effectLst/>
                        </a:rPr>
                        <a:t>Esmil de Uruguay</a:t>
                      </a:r>
                      <a:endParaRPr lang="es-ES"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200" spc="50">
                          <a:effectLst/>
                        </a:rPr>
                        <a:t>Esmil “Bernardo O`Higgins”</a:t>
                      </a:r>
                      <a:endParaRPr lang="es-ES" sz="1100">
                        <a:effectLst/>
                        <a:latin typeface="Calibri"/>
                        <a:ea typeface="Calibri"/>
                        <a:cs typeface="Times New Roman"/>
                      </a:endParaRPr>
                    </a:p>
                  </a:txBody>
                  <a:tcPr marL="68580" marR="68580" marT="0" marB="0"/>
                </a:tc>
              </a:tr>
              <a:tr h="449327">
                <a:tc>
                  <a:txBody>
                    <a:bodyPr/>
                    <a:lstStyle/>
                    <a:p>
                      <a:pPr algn="ctr">
                        <a:lnSpc>
                          <a:spcPct val="150000"/>
                        </a:lnSpc>
                        <a:spcAft>
                          <a:spcPts val="0"/>
                        </a:spcAft>
                      </a:pPr>
                      <a:r>
                        <a:rPr lang="es-ES" sz="2000" spc="50" dirty="0">
                          <a:effectLst/>
                        </a:rPr>
                        <a:t>1</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Matemática Básica</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X</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X</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X</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X</a:t>
                      </a:r>
                      <a:endParaRPr lang="es-ES" sz="2000">
                        <a:effectLst/>
                        <a:latin typeface="Calibri"/>
                        <a:ea typeface="Calibri"/>
                        <a:cs typeface="Times New Roman"/>
                      </a:endParaRPr>
                    </a:p>
                  </a:txBody>
                  <a:tcPr marL="68580" marR="68580" marT="0" marB="0"/>
                </a:tc>
              </a:tr>
              <a:tr h="449327">
                <a:tc>
                  <a:txBody>
                    <a:bodyPr/>
                    <a:lstStyle/>
                    <a:p>
                      <a:pPr algn="ctr">
                        <a:lnSpc>
                          <a:spcPct val="150000"/>
                        </a:lnSpc>
                        <a:spcAft>
                          <a:spcPts val="0"/>
                        </a:spcAft>
                      </a:pPr>
                      <a:r>
                        <a:rPr lang="es-ES" sz="2000" spc="50">
                          <a:effectLst/>
                        </a:rPr>
                        <a:t>2</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Informática I -II</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X</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X</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X</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X</a:t>
                      </a:r>
                      <a:endParaRPr lang="es-ES" sz="2000">
                        <a:effectLst/>
                        <a:latin typeface="Calibri"/>
                        <a:ea typeface="Calibri"/>
                        <a:cs typeface="Times New Roman"/>
                      </a:endParaRPr>
                    </a:p>
                  </a:txBody>
                  <a:tcPr marL="68580" marR="68580" marT="0" marB="0"/>
                </a:tc>
              </a:tr>
              <a:tr h="713903">
                <a:tc>
                  <a:txBody>
                    <a:bodyPr/>
                    <a:lstStyle/>
                    <a:p>
                      <a:pPr algn="ctr">
                        <a:lnSpc>
                          <a:spcPct val="150000"/>
                        </a:lnSpc>
                        <a:spcAft>
                          <a:spcPts val="0"/>
                        </a:spcAft>
                      </a:pPr>
                      <a:r>
                        <a:rPr lang="es-ES" sz="2000" spc="50">
                          <a:effectLst/>
                        </a:rPr>
                        <a:t>3</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Administración general</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X</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 </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X</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X</a:t>
                      </a:r>
                      <a:endParaRPr lang="es-ES" sz="2000">
                        <a:effectLst/>
                        <a:latin typeface="Calibri"/>
                        <a:ea typeface="Calibri"/>
                        <a:cs typeface="Times New Roman"/>
                      </a:endParaRPr>
                    </a:p>
                  </a:txBody>
                  <a:tcPr marL="68580" marR="68580" marT="0" marB="0"/>
                </a:tc>
              </a:tr>
              <a:tr h="449327">
                <a:tc>
                  <a:txBody>
                    <a:bodyPr/>
                    <a:lstStyle/>
                    <a:p>
                      <a:pPr algn="ctr">
                        <a:lnSpc>
                          <a:spcPct val="150000"/>
                        </a:lnSpc>
                        <a:spcAft>
                          <a:spcPts val="0"/>
                        </a:spcAft>
                      </a:pPr>
                      <a:r>
                        <a:rPr lang="es-ES" sz="2000" spc="50">
                          <a:effectLst/>
                        </a:rPr>
                        <a:t>4</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Pedagogía</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X</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 </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 </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 </a:t>
                      </a:r>
                      <a:endParaRPr lang="es-ES" sz="2000">
                        <a:effectLst/>
                        <a:latin typeface="Calibri"/>
                        <a:ea typeface="Calibri"/>
                        <a:cs typeface="Times New Roman"/>
                      </a:endParaRPr>
                    </a:p>
                  </a:txBody>
                  <a:tcPr marL="68580" marR="68580" marT="0" marB="0"/>
                </a:tc>
              </a:tr>
              <a:tr h="713903">
                <a:tc>
                  <a:txBody>
                    <a:bodyPr/>
                    <a:lstStyle/>
                    <a:p>
                      <a:pPr algn="ctr">
                        <a:lnSpc>
                          <a:spcPct val="150000"/>
                        </a:lnSpc>
                        <a:spcAft>
                          <a:spcPts val="0"/>
                        </a:spcAft>
                      </a:pPr>
                      <a:r>
                        <a:rPr lang="es-ES" sz="2000" spc="50">
                          <a:effectLst/>
                        </a:rPr>
                        <a:t>5</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Comunicación Oral y Escrita</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X</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X</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X</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X</a:t>
                      </a:r>
                      <a:endParaRPr lang="es-ES" sz="2000">
                        <a:effectLst/>
                        <a:latin typeface="Calibri"/>
                        <a:ea typeface="Calibri"/>
                        <a:cs typeface="Times New Roman"/>
                      </a:endParaRPr>
                    </a:p>
                  </a:txBody>
                  <a:tcPr marL="68580" marR="68580" marT="0" marB="0"/>
                </a:tc>
              </a:tr>
              <a:tr h="449327">
                <a:tc>
                  <a:txBody>
                    <a:bodyPr/>
                    <a:lstStyle/>
                    <a:p>
                      <a:pPr algn="ctr">
                        <a:lnSpc>
                          <a:spcPct val="150000"/>
                        </a:lnSpc>
                        <a:spcAft>
                          <a:spcPts val="0"/>
                        </a:spcAft>
                      </a:pPr>
                      <a:r>
                        <a:rPr lang="es-ES" sz="2000" spc="50">
                          <a:effectLst/>
                        </a:rPr>
                        <a:t>6</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Gestión de Calidad</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X</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 </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 </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 </a:t>
                      </a:r>
                      <a:endParaRPr lang="es-ES" sz="2000">
                        <a:effectLst/>
                        <a:latin typeface="Calibri"/>
                        <a:ea typeface="Calibri"/>
                        <a:cs typeface="Times New Roman"/>
                      </a:endParaRPr>
                    </a:p>
                  </a:txBody>
                  <a:tcPr marL="68580" marR="68580" marT="0" marB="0"/>
                </a:tc>
              </a:tr>
              <a:tr h="713903">
                <a:tc>
                  <a:txBody>
                    <a:bodyPr/>
                    <a:lstStyle/>
                    <a:p>
                      <a:pPr algn="ctr">
                        <a:lnSpc>
                          <a:spcPct val="150000"/>
                        </a:lnSpc>
                        <a:spcAft>
                          <a:spcPts val="0"/>
                        </a:spcAft>
                      </a:pPr>
                      <a:r>
                        <a:rPr lang="es-ES" sz="2000" spc="50">
                          <a:effectLst/>
                        </a:rPr>
                        <a:t>7</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Contabilidad General</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X</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X</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 </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 </a:t>
                      </a:r>
                      <a:endParaRPr lang="es-ES" sz="2000">
                        <a:effectLst/>
                        <a:latin typeface="Calibri"/>
                        <a:ea typeface="Calibri"/>
                        <a:cs typeface="Times New Roman"/>
                      </a:endParaRPr>
                    </a:p>
                  </a:txBody>
                  <a:tcPr marL="68580" marR="68580" marT="0" marB="0"/>
                </a:tc>
              </a:tr>
              <a:tr h="713903">
                <a:tc>
                  <a:txBody>
                    <a:bodyPr/>
                    <a:lstStyle/>
                    <a:p>
                      <a:pPr algn="ctr">
                        <a:lnSpc>
                          <a:spcPct val="150000"/>
                        </a:lnSpc>
                        <a:spcAft>
                          <a:spcPts val="0"/>
                        </a:spcAft>
                      </a:pPr>
                      <a:r>
                        <a:rPr lang="es-ES" sz="2000" spc="50">
                          <a:effectLst/>
                        </a:rPr>
                        <a:t>8</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Desarrollo de Emprendedores</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X</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 </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 </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 </a:t>
                      </a:r>
                      <a:endParaRPr lang="es-ES" sz="2000" dirty="0">
                        <a:effectLst/>
                        <a:latin typeface="Calibri"/>
                        <a:ea typeface="Calibri"/>
                        <a:cs typeface="Times New Roman"/>
                      </a:endParaRPr>
                    </a:p>
                  </a:txBody>
                  <a:tcPr marL="68580" marR="68580" marT="0" marB="0"/>
                </a:tc>
              </a:tr>
            </a:tbl>
          </a:graphicData>
        </a:graphic>
      </p:graphicFrame>
      <p:sp>
        <p:nvSpPr>
          <p:cNvPr id="5" name="4 CuadroTexto"/>
          <p:cNvSpPr txBox="1"/>
          <p:nvPr/>
        </p:nvSpPr>
        <p:spPr>
          <a:xfrm>
            <a:off x="179512" y="332656"/>
            <a:ext cx="8640960" cy="461665"/>
          </a:xfrm>
          <a:prstGeom prst="rect">
            <a:avLst/>
          </a:prstGeom>
          <a:noFill/>
        </p:spPr>
        <p:txBody>
          <a:bodyPr wrap="square" rtlCol="0">
            <a:spAutoFit/>
          </a:bodyPr>
          <a:lstStyle/>
          <a:p>
            <a:pPr algn="ctr"/>
            <a:r>
              <a:rPr lang="es-ES" sz="2400" b="1" dirty="0" smtClean="0"/>
              <a:t>CUADRO COMPRARATIVO DE ASIGNATURAS</a:t>
            </a:r>
            <a:endParaRPr lang="es-ES" sz="2400" b="1" dirty="0"/>
          </a:p>
        </p:txBody>
      </p:sp>
    </p:spTree>
    <p:extLst>
      <p:ext uri="{BB962C8B-B14F-4D97-AF65-F5344CB8AC3E}">
        <p14:creationId xmlns:p14="http://schemas.microsoft.com/office/powerpoint/2010/main" val="3353292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783616993"/>
              </p:ext>
            </p:extLst>
          </p:nvPr>
        </p:nvGraphicFramePr>
        <p:xfrm>
          <a:off x="251520" y="188639"/>
          <a:ext cx="8712969" cy="6521142"/>
        </p:xfrm>
        <a:graphic>
          <a:graphicData uri="http://schemas.openxmlformats.org/drawingml/2006/table">
            <a:tbl>
              <a:tblPr firstRow="1" firstCol="1" bandRow="1">
                <a:tableStyleId>{5C22544A-7EE6-4342-B048-85BDC9FD1C3A}</a:tableStyleId>
              </a:tblPr>
              <a:tblGrid>
                <a:gridCol w="821339"/>
                <a:gridCol w="4291229"/>
                <a:gridCol w="1008112"/>
                <a:gridCol w="792088"/>
                <a:gridCol w="936104"/>
                <a:gridCol w="864097"/>
              </a:tblGrid>
              <a:tr h="1340331">
                <a:tc>
                  <a:txBody>
                    <a:bodyPr/>
                    <a:lstStyle/>
                    <a:p>
                      <a:pPr algn="ctr">
                        <a:lnSpc>
                          <a:spcPct val="150000"/>
                        </a:lnSpc>
                        <a:spcAft>
                          <a:spcPts val="0"/>
                        </a:spcAft>
                      </a:pPr>
                      <a:r>
                        <a:rPr lang="es-ES" sz="2800" spc="50" dirty="0">
                          <a:effectLst/>
                        </a:rPr>
                        <a:t>9</a:t>
                      </a:r>
                      <a:endParaRPr lang="es-ES"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Planificación Educativa</a:t>
                      </a:r>
                      <a:endParaRPr lang="es-ES"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X</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r>
              <a:tr h="1340331">
                <a:tc>
                  <a:txBody>
                    <a:bodyPr/>
                    <a:lstStyle/>
                    <a:p>
                      <a:pPr algn="ctr">
                        <a:lnSpc>
                          <a:spcPct val="150000"/>
                        </a:lnSpc>
                        <a:spcAft>
                          <a:spcPts val="0"/>
                        </a:spcAft>
                      </a:pPr>
                      <a:r>
                        <a:rPr lang="es-ES" sz="2800" spc="50">
                          <a:effectLst/>
                        </a:rPr>
                        <a:t>10</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Diseño y evaluación de proyectos</a:t>
                      </a:r>
                      <a:endParaRPr lang="es-ES"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X</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X</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X</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X</a:t>
                      </a:r>
                      <a:endParaRPr lang="es-ES" sz="2800">
                        <a:effectLst/>
                        <a:latin typeface="Calibri"/>
                        <a:ea typeface="Calibri"/>
                        <a:cs typeface="Times New Roman"/>
                      </a:endParaRPr>
                    </a:p>
                  </a:txBody>
                  <a:tcPr marL="68580" marR="68580" marT="0" marB="0"/>
                </a:tc>
              </a:tr>
              <a:tr h="633343">
                <a:tc>
                  <a:txBody>
                    <a:bodyPr/>
                    <a:lstStyle/>
                    <a:p>
                      <a:pPr algn="ctr">
                        <a:lnSpc>
                          <a:spcPct val="150000"/>
                        </a:lnSpc>
                        <a:spcAft>
                          <a:spcPts val="0"/>
                        </a:spcAft>
                      </a:pPr>
                      <a:r>
                        <a:rPr lang="es-ES" sz="2800" spc="50">
                          <a:effectLst/>
                        </a:rPr>
                        <a:t>11</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Gestión de Calidad</a:t>
                      </a:r>
                      <a:endParaRPr lang="es-ES"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X</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 </a:t>
                      </a:r>
                      <a:endParaRPr lang="es-ES" sz="2800" dirty="0">
                        <a:effectLst/>
                        <a:latin typeface="Calibri"/>
                        <a:ea typeface="Calibri"/>
                        <a:cs typeface="Times New Roman"/>
                      </a:endParaRPr>
                    </a:p>
                  </a:txBody>
                  <a:tcPr marL="68580" marR="68580" marT="0" marB="0"/>
                </a:tc>
              </a:tr>
              <a:tr h="633343">
                <a:tc>
                  <a:txBody>
                    <a:bodyPr/>
                    <a:lstStyle/>
                    <a:p>
                      <a:pPr algn="ctr">
                        <a:lnSpc>
                          <a:spcPct val="150000"/>
                        </a:lnSpc>
                        <a:spcAft>
                          <a:spcPts val="0"/>
                        </a:spcAft>
                      </a:pPr>
                      <a:r>
                        <a:rPr lang="es-ES" sz="2800" spc="50">
                          <a:effectLst/>
                        </a:rPr>
                        <a:t>12</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Física</a:t>
                      </a:r>
                      <a:endParaRPr lang="es-ES"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X</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r>
              <a:tr h="633343">
                <a:tc>
                  <a:txBody>
                    <a:bodyPr/>
                    <a:lstStyle/>
                    <a:p>
                      <a:pPr algn="ctr">
                        <a:lnSpc>
                          <a:spcPct val="150000"/>
                        </a:lnSpc>
                        <a:spcAft>
                          <a:spcPts val="0"/>
                        </a:spcAft>
                      </a:pPr>
                      <a:r>
                        <a:rPr lang="es-ES" sz="2800" spc="50">
                          <a:effectLst/>
                        </a:rPr>
                        <a:t>13</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Filosofía</a:t>
                      </a:r>
                      <a:endParaRPr lang="es-ES"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X</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X</a:t>
                      </a:r>
                      <a:endParaRPr lang="es-ES" sz="2800">
                        <a:effectLst/>
                        <a:latin typeface="Calibri"/>
                        <a:ea typeface="Calibri"/>
                        <a:cs typeface="Times New Roman"/>
                      </a:endParaRPr>
                    </a:p>
                  </a:txBody>
                  <a:tcPr marL="68580" marR="68580" marT="0" marB="0"/>
                </a:tc>
              </a:tr>
              <a:tr h="633343">
                <a:tc>
                  <a:txBody>
                    <a:bodyPr/>
                    <a:lstStyle/>
                    <a:p>
                      <a:pPr algn="ctr">
                        <a:lnSpc>
                          <a:spcPct val="150000"/>
                        </a:lnSpc>
                        <a:spcAft>
                          <a:spcPts val="0"/>
                        </a:spcAft>
                      </a:pPr>
                      <a:r>
                        <a:rPr lang="es-ES" sz="2800" spc="50">
                          <a:effectLst/>
                        </a:rPr>
                        <a:t>14</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Matemáticas II</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X</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r>
              <a:tr h="633343">
                <a:tc>
                  <a:txBody>
                    <a:bodyPr/>
                    <a:lstStyle/>
                    <a:p>
                      <a:pPr algn="ctr">
                        <a:lnSpc>
                          <a:spcPct val="150000"/>
                        </a:lnSpc>
                        <a:spcAft>
                          <a:spcPts val="0"/>
                        </a:spcAft>
                      </a:pPr>
                      <a:r>
                        <a:rPr lang="es-ES" sz="2800" spc="50">
                          <a:effectLst/>
                        </a:rPr>
                        <a:t>15</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Historia de Ideas</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 </a:t>
                      </a:r>
                      <a:endParaRPr lang="es-ES"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 </a:t>
                      </a:r>
                      <a:endParaRPr lang="es-ES"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X</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r>
              <a:tr h="633343">
                <a:tc>
                  <a:txBody>
                    <a:bodyPr/>
                    <a:lstStyle/>
                    <a:p>
                      <a:pPr algn="ctr">
                        <a:lnSpc>
                          <a:spcPct val="150000"/>
                        </a:lnSpc>
                        <a:spcAft>
                          <a:spcPts val="0"/>
                        </a:spcAft>
                      </a:pPr>
                      <a:r>
                        <a:rPr lang="es-ES" sz="2800" spc="50">
                          <a:effectLst/>
                        </a:rPr>
                        <a:t>16</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Sociología</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X</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X</a:t>
                      </a:r>
                      <a:endParaRPr lang="es-ES"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X</a:t>
                      </a:r>
                      <a:endParaRPr lang="es-ES" sz="2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6126745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Windows.old\Users\Compaq\Desktop\ESMIL\diapositivas\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 y="116632"/>
            <a:ext cx="9144000" cy="1200329"/>
          </a:xfrm>
          <a:prstGeom prst="rect">
            <a:avLst/>
          </a:prstGeom>
          <a:solidFill>
            <a:srgbClr val="0070C0"/>
          </a:solidFill>
          <a:scene3d>
            <a:camera prst="orthographicFront"/>
            <a:lightRig rig="threePt" dir="t"/>
          </a:scene3d>
          <a:sp3d>
            <a:bevelT w="139700" h="139700" prst="divot"/>
          </a:sp3d>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uhaus 93" pitchFamily="82" charset="0"/>
              </a:rPr>
              <a:t>TRABAJO DE INVESTIGACION PREVIO A LA OBTENCION DEL TITULO DE:</a:t>
            </a:r>
            <a:endParaRPr lang="es-E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uhaus 93" pitchFamily="82" charset="0"/>
            </a:endParaRPr>
          </a:p>
        </p:txBody>
      </p:sp>
      <p:sp>
        <p:nvSpPr>
          <p:cNvPr id="3" name="2 CuadroTexto"/>
          <p:cNvSpPr txBox="1"/>
          <p:nvPr/>
        </p:nvSpPr>
        <p:spPr>
          <a:xfrm>
            <a:off x="0" y="2060848"/>
            <a:ext cx="9144001" cy="646331"/>
          </a:xfrm>
          <a:prstGeom prst="rect">
            <a:avLst/>
          </a:prstGeom>
          <a:solidFill>
            <a:srgbClr val="0070C0"/>
          </a:solidFill>
          <a:scene3d>
            <a:camera prst="orthographicFront"/>
            <a:lightRig rig="threePt" dir="t"/>
          </a:scene3d>
          <a:sp3d>
            <a:bevelT w="139700" h="139700" prst="divot"/>
          </a:sp3d>
        </p:spPr>
        <p:txBody>
          <a:bodyPr wrap="square" rtlCol="0">
            <a:spAutoFit/>
          </a:bodyPr>
          <a:lstStyle/>
          <a:p>
            <a:pPr algn="ctr"/>
            <a:r>
              <a:rPr lang="es-ES" sz="3600" dirty="0" smtClean="0">
                <a:latin typeface="Bauhaus 93" pitchFamily="82" charset="0"/>
              </a:rPr>
              <a:t>LICENCIADO EN CIENCIAS MILITARES</a:t>
            </a:r>
            <a:endParaRPr lang="es-ES" sz="3600" dirty="0">
              <a:latin typeface="Bauhaus 93" pitchFamily="82" charset="0"/>
            </a:endParaRPr>
          </a:p>
        </p:txBody>
      </p:sp>
      <p:sp>
        <p:nvSpPr>
          <p:cNvPr id="4" name="3 CuadroTexto"/>
          <p:cNvSpPr txBox="1"/>
          <p:nvPr/>
        </p:nvSpPr>
        <p:spPr>
          <a:xfrm>
            <a:off x="1" y="3838594"/>
            <a:ext cx="9144000" cy="3046988"/>
          </a:xfrm>
          <a:prstGeom prst="rect">
            <a:avLst/>
          </a:prstGeom>
          <a:solidFill>
            <a:srgbClr val="0070C0"/>
          </a:solidFill>
          <a:scene3d>
            <a:camera prst="orthographicFront"/>
            <a:lightRig rig="threePt" dir="t"/>
          </a:scene3d>
          <a:sp3d>
            <a:bevelT w="139700" h="139700" prst="divot"/>
          </a:sp3d>
        </p:spPr>
        <p:txBody>
          <a:bodyPr wrap="square" rtlCol="0">
            <a:spAutoFit/>
          </a:bodyPr>
          <a:lstStyle/>
          <a:p>
            <a:pPr algn="ctr"/>
            <a:r>
              <a:rPr lang="es-ES" sz="3200" dirty="0" smtClean="0">
                <a:latin typeface="Bauhaus 93" pitchFamily="82" charset="0"/>
              </a:rPr>
              <a:t>TEMA: </a:t>
            </a:r>
          </a:p>
          <a:p>
            <a:pPr algn="just"/>
            <a:r>
              <a:rPr lang="es-ES"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auhaus 93" pitchFamily="82" charset="0"/>
              </a:rPr>
              <a:t>“</a:t>
            </a:r>
            <a:r>
              <a:rPr lang="es-ES" sz="3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auhaus 93" pitchFamily="82" charset="0"/>
              </a:rPr>
              <a:t>ANÁLISIS DE LAS ASIGNATURAS DEL EJE DE FORMACIÓN HUMANO Y SU INCIDENCIA EN LA FORMACION INTEGRAL DE LOS CADETES EN EL PERIODO 2010-2011”</a:t>
            </a:r>
          </a:p>
          <a:p>
            <a:pPr algn="just"/>
            <a:endParaRPr lang="es-ES" sz="3200" dirty="0"/>
          </a:p>
        </p:txBody>
      </p:sp>
    </p:spTree>
    <p:extLst>
      <p:ext uri="{BB962C8B-B14F-4D97-AF65-F5344CB8AC3E}">
        <p14:creationId xmlns:p14="http://schemas.microsoft.com/office/powerpoint/2010/main" val="15773080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153960748"/>
              </p:ext>
            </p:extLst>
          </p:nvPr>
        </p:nvGraphicFramePr>
        <p:xfrm>
          <a:off x="179512" y="260649"/>
          <a:ext cx="8784975" cy="6827046"/>
        </p:xfrm>
        <a:graphic>
          <a:graphicData uri="http://schemas.openxmlformats.org/drawingml/2006/table">
            <a:tbl>
              <a:tblPr firstRow="1" firstCol="1" bandRow="1">
                <a:tableStyleId>{5C22544A-7EE6-4342-B048-85BDC9FD1C3A}</a:tableStyleId>
              </a:tblPr>
              <a:tblGrid>
                <a:gridCol w="828127"/>
                <a:gridCol w="4284441"/>
                <a:gridCol w="864096"/>
                <a:gridCol w="864096"/>
                <a:gridCol w="1008112"/>
                <a:gridCol w="936103"/>
              </a:tblGrid>
              <a:tr h="429067">
                <a:tc>
                  <a:txBody>
                    <a:bodyPr/>
                    <a:lstStyle/>
                    <a:p>
                      <a:pPr algn="ctr">
                        <a:lnSpc>
                          <a:spcPct val="150000"/>
                        </a:lnSpc>
                        <a:spcAft>
                          <a:spcPts val="0"/>
                        </a:spcAft>
                      </a:pPr>
                      <a:r>
                        <a:rPr lang="es-ES" sz="2000" spc="50" dirty="0">
                          <a:effectLst/>
                        </a:rPr>
                        <a:t>17</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a:effectLst/>
                        </a:rPr>
                        <a:t>Matemática III</a:t>
                      </a:r>
                      <a:endParaRPr lang="es-ES" sz="24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 </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 </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X</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 </a:t>
                      </a:r>
                      <a:endParaRPr lang="es-ES" sz="2000">
                        <a:effectLst/>
                        <a:latin typeface="Calibri"/>
                        <a:ea typeface="Calibri"/>
                        <a:cs typeface="Times New Roman"/>
                      </a:endParaRPr>
                    </a:p>
                  </a:txBody>
                  <a:tcPr marL="68580" marR="68580" marT="0" marB="0"/>
                </a:tc>
              </a:tr>
              <a:tr h="629762">
                <a:tc>
                  <a:txBody>
                    <a:bodyPr/>
                    <a:lstStyle/>
                    <a:p>
                      <a:pPr algn="ctr">
                        <a:lnSpc>
                          <a:spcPct val="150000"/>
                        </a:lnSpc>
                        <a:spcAft>
                          <a:spcPts val="0"/>
                        </a:spcAft>
                      </a:pPr>
                      <a:r>
                        <a:rPr lang="es-ES" sz="2000" spc="50" dirty="0">
                          <a:effectLst/>
                        </a:rPr>
                        <a:t>18</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dirty="0">
                          <a:effectLst/>
                        </a:rPr>
                        <a:t>Psicología Educativa</a:t>
                      </a:r>
                      <a:endParaRPr lang="es-ES" sz="2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X</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 </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X</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 </a:t>
                      </a:r>
                      <a:endParaRPr lang="es-ES" sz="2000">
                        <a:effectLst/>
                        <a:latin typeface="Calibri"/>
                        <a:ea typeface="Calibri"/>
                        <a:cs typeface="Times New Roman"/>
                      </a:endParaRPr>
                    </a:p>
                  </a:txBody>
                  <a:tcPr marL="68580" marR="68580" marT="0" marB="0"/>
                </a:tc>
              </a:tr>
              <a:tr h="961945">
                <a:tc>
                  <a:txBody>
                    <a:bodyPr/>
                    <a:lstStyle/>
                    <a:p>
                      <a:pPr algn="ctr">
                        <a:lnSpc>
                          <a:spcPct val="150000"/>
                        </a:lnSpc>
                        <a:spcAft>
                          <a:spcPts val="0"/>
                        </a:spcAft>
                      </a:pPr>
                      <a:r>
                        <a:rPr lang="es-ES" sz="2000" spc="50" dirty="0">
                          <a:effectLst/>
                        </a:rPr>
                        <a:t>19</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dirty="0">
                          <a:effectLst/>
                        </a:rPr>
                        <a:t>Cultura y Pensamiento Americano</a:t>
                      </a:r>
                      <a:endParaRPr lang="es-ES" sz="2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 </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 </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X</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 </a:t>
                      </a:r>
                      <a:endParaRPr lang="es-ES" sz="2000">
                        <a:effectLst/>
                        <a:latin typeface="Calibri"/>
                        <a:ea typeface="Calibri"/>
                        <a:cs typeface="Times New Roman"/>
                      </a:endParaRPr>
                    </a:p>
                  </a:txBody>
                  <a:tcPr marL="68580" marR="68580" marT="0" marB="0"/>
                </a:tc>
              </a:tr>
              <a:tr h="429067">
                <a:tc>
                  <a:txBody>
                    <a:bodyPr/>
                    <a:lstStyle/>
                    <a:p>
                      <a:pPr algn="ctr">
                        <a:lnSpc>
                          <a:spcPct val="150000"/>
                        </a:lnSpc>
                        <a:spcAft>
                          <a:spcPts val="0"/>
                        </a:spcAft>
                      </a:pPr>
                      <a:r>
                        <a:rPr lang="es-ES" sz="2000" spc="50" dirty="0">
                          <a:effectLst/>
                        </a:rPr>
                        <a:t>20</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dirty="0">
                          <a:effectLst/>
                        </a:rPr>
                        <a:t>Economía</a:t>
                      </a:r>
                      <a:endParaRPr lang="es-ES" sz="2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 </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 </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X</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 </a:t>
                      </a:r>
                      <a:endParaRPr lang="es-ES" sz="2000">
                        <a:effectLst/>
                        <a:latin typeface="Calibri"/>
                        <a:ea typeface="Calibri"/>
                        <a:cs typeface="Times New Roman"/>
                      </a:endParaRPr>
                    </a:p>
                  </a:txBody>
                  <a:tcPr marL="68580" marR="68580" marT="0" marB="0"/>
                </a:tc>
              </a:tr>
              <a:tr h="629762">
                <a:tc>
                  <a:txBody>
                    <a:bodyPr/>
                    <a:lstStyle/>
                    <a:p>
                      <a:pPr algn="ctr">
                        <a:lnSpc>
                          <a:spcPct val="150000"/>
                        </a:lnSpc>
                        <a:spcAft>
                          <a:spcPts val="0"/>
                        </a:spcAft>
                      </a:pPr>
                      <a:r>
                        <a:rPr lang="es-ES" sz="2000" spc="50" dirty="0">
                          <a:effectLst/>
                        </a:rPr>
                        <a:t>21</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a:effectLst/>
                        </a:rPr>
                        <a:t>Educación Social y Protocolo</a:t>
                      </a:r>
                      <a:endParaRPr lang="es-ES" sz="24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 </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 </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X</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 </a:t>
                      </a:r>
                      <a:endParaRPr lang="es-ES" sz="2000">
                        <a:effectLst/>
                        <a:latin typeface="Calibri"/>
                        <a:ea typeface="Calibri"/>
                        <a:cs typeface="Times New Roman"/>
                      </a:endParaRPr>
                    </a:p>
                  </a:txBody>
                  <a:tcPr marL="68580" marR="68580" marT="0" marB="0"/>
                </a:tc>
              </a:tr>
              <a:tr h="429067">
                <a:tc>
                  <a:txBody>
                    <a:bodyPr/>
                    <a:lstStyle/>
                    <a:p>
                      <a:pPr algn="ctr">
                        <a:lnSpc>
                          <a:spcPct val="150000"/>
                        </a:lnSpc>
                        <a:spcAft>
                          <a:spcPts val="0"/>
                        </a:spcAft>
                      </a:pPr>
                      <a:r>
                        <a:rPr lang="es-ES" sz="2000" spc="50" dirty="0">
                          <a:effectLst/>
                        </a:rPr>
                        <a:t>22</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dirty="0">
                          <a:effectLst/>
                        </a:rPr>
                        <a:t>Administración II</a:t>
                      </a:r>
                      <a:endParaRPr lang="es-ES" sz="2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 </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 </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X</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 </a:t>
                      </a:r>
                      <a:endParaRPr lang="es-ES" sz="2000">
                        <a:effectLst/>
                        <a:latin typeface="Calibri"/>
                        <a:ea typeface="Calibri"/>
                        <a:cs typeface="Times New Roman"/>
                      </a:endParaRPr>
                    </a:p>
                  </a:txBody>
                  <a:tcPr marL="68580" marR="68580" marT="0" marB="0"/>
                </a:tc>
              </a:tr>
              <a:tr h="429067">
                <a:tc>
                  <a:txBody>
                    <a:bodyPr/>
                    <a:lstStyle/>
                    <a:p>
                      <a:pPr algn="ctr">
                        <a:lnSpc>
                          <a:spcPct val="150000"/>
                        </a:lnSpc>
                        <a:spcAft>
                          <a:spcPts val="0"/>
                        </a:spcAft>
                      </a:pPr>
                      <a:r>
                        <a:rPr lang="es-ES" sz="2000" spc="50" dirty="0">
                          <a:effectLst/>
                        </a:rPr>
                        <a:t>23</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dirty="0">
                          <a:effectLst/>
                        </a:rPr>
                        <a:t>Estadística</a:t>
                      </a:r>
                      <a:endParaRPr lang="es-ES" sz="2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X</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 </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X</a:t>
                      </a:r>
                      <a:endParaRPr lang="es-ES" sz="20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2000" spc="50">
                          <a:effectLst/>
                        </a:rPr>
                        <a:t> </a:t>
                      </a:r>
                      <a:endParaRPr lang="es-ES" sz="2000">
                        <a:effectLst/>
                        <a:latin typeface="Calibri"/>
                        <a:ea typeface="Calibri"/>
                        <a:cs typeface="Times New Roman"/>
                      </a:endParaRPr>
                    </a:p>
                  </a:txBody>
                  <a:tcPr marL="68580" marR="68580" marT="0" marB="0"/>
                </a:tc>
              </a:tr>
              <a:tr h="908087">
                <a:tc>
                  <a:txBody>
                    <a:bodyPr/>
                    <a:lstStyle/>
                    <a:p>
                      <a:pPr algn="ctr">
                        <a:lnSpc>
                          <a:spcPct val="150000"/>
                        </a:lnSpc>
                        <a:spcAft>
                          <a:spcPts val="0"/>
                        </a:spcAft>
                      </a:pPr>
                      <a:r>
                        <a:rPr lang="es-ES" sz="2000" spc="50" dirty="0">
                          <a:effectLst/>
                        </a:rPr>
                        <a:t>24</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dirty="0">
                          <a:effectLst/>
                        </a:rPr>
                        <a:t>Metodología de la Investigación I-II</a:t>
                      </a:r>
                      <a:endParaRPr lang="es-ES" sz="2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 </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 </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X</a:t>
                      </a:r>
                      <a:endParaRPr lang="es-ES" sz="20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2000" spc="50">
                          <a:effectLst/>
                        </a:rPr>
                        <a:t> </a:t>
                      </a:r>
                      <a:endParaRPr lang="es-ES" sz="2000">
                        <a:effectLst/>
                        <a:latin typeface="Calibri"/>
                        <a:ea typeface="Calibri"/>
                        <a:cs typeface="Times New Roman"/>
                      </a:endParaRPr>
                    </a:p>
                  </a:txBody>
                  <a:tcPr marL="68580" marR="68580" marT="0" marB="0"/>
                </a:tc>
              </a:tr>
              <a:tr h="429067">
                <a:tc>
                  <a:txBody>
                    <a:bodyPr/>
                    <a:lstStyle/>
                    <a:p>
                      <a:pPr algn="ctr">
                        <a:lnSpc>
                          <a:spcPct val="150000"/>
                        </a:lnSpc>
                        <a:spcAft>
                          <a:spcPts val="0"/>
                        </a:spcAft>
                      </a:pPr>
                      <a:r>
                        <a:rPr lang="es-ES" sz="2000" spc="50" dirty="0">
                          <a:effectLst/>
                        </a:rPr>
                        <a:t>25</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a:effectLst/>
                        </a:rPr>
                        <a:t>Oratoria</a:t>
                      </a:r>
                      <a:endParaRPr lang="es-ES" sz="24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 </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 </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X</a:t>
                      </a:r>
                      <a:endParaRPr lang="es-ES" sz="20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2000" spc="50" dirty="0">
                          <a:effectLst/>
                        </a:rPr>
                        <a:t> </a:t>
                      </a:r>
                      <a:endParaRPr lang="es-ES" sz="2000" dirty="0">
                        <a:effectLst/>
                        <a:latin typeface="Calibri"/>
                        <a:ea typeface="Calibri"/>
                        <a:cs typeface="Times New Roman"/>
                      </a:endParaRPr>
                    </a:p>
                  </a:txBody>
                  <a:tcPr marL="68580" marR="68580" marT="0" marB="0"/>
                </a:tc>
              </a:tr>
              <a:tr h="629762">
                <a:tc>
                  <a:txBody>
                    <a:bodyPr/>
                    <a:lstStyle/>
                    <a:p>
                      <a:pPr algn="ctr">
                        <a:lnSpc>
                          <a:spcPct val="150000"/>
                        </a:lnSpc>
                        <a:spcAft>
                          <a:spcPts val="0"/>
                        </a:spcAft>
                      </a:pPr>
                      <a:r>
                        <a:rPr lang="es-ES" sz="2000" spc="50" dirty="0">
                          <a:effectLst/>
                        </a:rPr>
                        <a:t>26</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a:effectLst/>
                        </a:rPr>
                        <a:t>Política Internacional</a:t>
                      </a:r>
                      <a:endParaRPr lang="es-ES" sz="24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 </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 </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X</a:t>
                      </a:r>
                      <a:endParaRPr lang="es-ES" sz="20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2000" spc="50" dirty="0">
                          <a:effectLst/>
                        </a:rPr>
                        <a:t> </a:t>
                      </a:r>
                      <a:endParaRPr lang="es-ES"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5454577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908634298"/>
              </p:ext>
            </p:extLst>
          </p:nvPr>
        </p:nvGraphicFramePr>
        <p:xfrm>
          <a:off x="179512" y="260648"/>
          <a:ext cx="8784975" cy="6408713"/>
        </p:xfrm>
        <a:graphic>
          <a:graphicData uri="http://schemas.openxmlformats.org/drawingml/2006/table">
            <a:tbl>
              <a:tblPr firstRow="1" firstCol="1" bandRow="1">
                <a:tableStyleId>{5C22544A-7EE6-4342-B048-85BDC9FD1C3A}</a:tableStyleId>
              </a:tblPr>
              <a:tblGrid>
                <a:gridCol w="828127"/>
                <a:gridCol w="4428457"/>
                <a:gridCol w="864096"/>
                <a:gridCol w="1008112"/>
                <a:gridCol w="792088"/>
                <a:gridCol w="864095"/>
              </a:tblGrid>
              <a:tr h="827775">
                <a:tc>
                  <a:txBody>
                    <a:bodyPr/>
                    <a:lstStyle/>
                    <a:p>
                      <a:pPr algn="ctr">
                        <a:lnSpc>
                          <a:spcPct val="150000"/>
                        </a:lnSpc>
                        <a:spcAft>
                          <a:spcPts val="0"/>
                        </a:spcAft>
                      </a:pPr>
                      <a:r>
                        <a:rPr lang="es-ES" sz="2800" spc="50" dirty="0">
                          <a:effectLst/>
                        </a:rPr>
                        <a:t>27</a:t>
                      </a:r>
                      <a:endParaRPr lang="es-ES"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Geografía</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X</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X</a:t>
                      </a:r>
                      <a:endParaRPr lang="es-ES" sz="28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r>
              <a:tr h="827775">
                <a:tc>
                  <a:txBody>
                    <a:bodyPr/>
                    <a:lstStyle/>
                    <a:p>
                      <a:pPr algn="ctr">
                        <a:lnSpc>
                          <a:spcPct val="150000"/>
                        </a:lnSpc>
                        <a:spcAft>
                          <a:spcPts val="0"/>
                        </a:spcAft>
                      </a:pPr>
                      <a:r>
                        <a:rPr lang="es-ES" sz="2800" spc="50">
                          <a:effectLst/>
                        </a:rPr>
                        <a:t>28</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n-US" sz="2800" spc="50">
                          <a:effectLst/>
                        </a:rPr>
                        <a:t>Economía</a:t>
                      </a:r>
                      <a:endParaRPr lang="es-ES" sz="28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X</a:t>
                      </a:r>
                      <a:endParaRPr lang="es-ES" sz="28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r>
              <a:tr h="827775">
                <a:tc>
                  <a:txBody>
                    <a:bodyPr/>
                    <a:lstStyle/>
                    <a:p>
                      <a:pPr algn="ctr">
                        <a:lnSpc>
                          <a:spcPct val="150000"/>
                        </a:lnSpc>
                        <a:spcAft>
                          <a:spcPts val="0"/>
                        </a:spcAft>
                      </a:pPr>
                      <a:r>
                        <a:rPr lang="es-ES" sz="2800" spc="50">
                          <a:effectLst/>
                        </a:rPr>
                        <a:t>29</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Psicología</a:t>
                      </a:r>
                      <a:endParaRPr lang="es-ES" sz="28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X</a:t>
                      </a:r>
                      <a:endParaRPr lang="es-ES" sz="28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r>
              <a:tr h="1442063">
                <a:tc>
                  <a:txBody>
                    <a:bodyPr/>
                    <a:lstStyle/>
                    <a:p>
                      <a:pPr algn="ctr">
                        <a:lnSpc>
                          <a:spcPct val="150000"/>
                        </a:lnSpc>
                        <a:spcAft>
                          <a:spcPts val="0"/>
                        </a:spcAft>
                      </a:pPr>
                      <a:r>
                        <a:rPr lang="es-ES" sz="2800" spc="50">
                          <a:effectLst/>
                        </a:rPr>
                        <a:t>30</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Letras y Ciencias Humanas</a:t>
                      </a:r>
                      <a:endParaRPr lang="es-ES" sz="28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X</a:t>
                      </a:r>
                      <a:endParaRPr lang="es-ES" sz="28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r>
              <a:tr h="827775">
                <a:tc>
                  <a:txBody>
                    <a:bodyPr/>
                    <a:lstStyle/>
                    <a:p>
                      <a:pPr algn="ctr">
                        <a:lnSpc>
                          <a:spcPct val="150000"/>
                        </a:lnSpc>
                        <a:spcAft>
                          <a:spcPts val="0"/>
                        </a:spcAft>
                      </a:pPr>
                      <a:r>
                        <a:rPr lang="es-ES" sz="2800" spc="50">
                          <a:effectLst/>
                        </a:rPr>
                        <a:t>31</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Ética y Moral I-II</a:t>
                      </a:r>
                      <a:endParaRPr lang="es-ES" sz="28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X</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X</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r>
              <a:tr h="827775">
                <a:tc>
                  <a:txBody>
                    <a:bodyPr/>
                    <a:lstStyle/>
                    <a:p>
                      <a:pPr algn="ctr">
                        <a:lnSpc>
                          <a:spcPct val="150000"/>
                        </a:lnSpc>
                        <a:spcAft>
                          <a:spcPts val="0"/>
                        </a:spcAft>
                      </a:pPr>
                      <a:r>
                        <a:rPr lang="es-ES" sz="2800" spc="50">
                          <a:effectLst/>
                        </a:rPr>
                        <a:t>32</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Lógica</a:t>
                      </a:r>
                      <a:endParaRPr lang="es-ES" sz="28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2800" spc="50" dirty="0">
                          <a:effectLst/>
                        </a:rPr>
                        <a:t> </a:t>
                      </a:r>
                      <a:endParaRPr lang="es-ES"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X</a:t>
                      </a:r>
                      <a:endParaRPr lang="es-ES" sz="2800">
                        <a:effectLst/>
                        <a:latin typeface="Calibri"/>
                        <a:ea typeface="Calibri"/>
                        <a:cs typeface="Times New Roman"/>
                      </a:endParaRPr>
                    </a:p>
                  </a:txBody>
                  <a:tcPr marL="68580" marR="68580" marT="0" marB="0"/>
                </a:tc>
              </a:tr>
              <a:tr h="827775">
                <a:tc>
                  <a:txBody>
                    <a:bodyPr/>
                    <a:lstStyle/>
                    <a:p>
                      <a:pPr algn="ctr">
                        <a:lnSpc>
                          <a:spcPct val="150000"/>
                        </a:lnSpc>
                        <a:spcAft>
                          <a:spcPts val="0"/>
                        </a:spcAft>
                      </a:pPr>
                      <a:r>
                        <a:rPr lang="es-ES" sz="2800" spc="50">
                          <a:effectLst/>
                        </a:rPr>
                        <a:t>33</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Calculo</a:t>
                      </a:r>
                      <a:endParaRPr lang="es-ES" sz="2800">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2800" spc="50">
                          <a:effectLst/>
                        </a:rPr>
                        <a:t> </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 </a:t>
                      </a:r>
                      <a:endParaRPr lang="es-ES"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 </a:t>
                      </a:r>
                      <a:endParaRPr lang="es-ES"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X</a:t>
                      </a:r>
                      <a:endParaRPr lang="es-ES" sz="2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216257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Windows.old\Users\Compaq\Desktop\ESMIL\diapositivas\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0644"/>
            <a:ext cx="8784976" cy="5453416"/>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4860032" y="2045795"/>
            <a:ext cx="4176464" cy="4406334"/>
          </a:xfrm>
          <a:prstGeom prst="rect">
            <a:avLst/>
          </a:prstGeom>
          <a:solidFill>
            <a:srgbClr val="00B050"/>
          </a:solidFill>
          <a:effectLst>
            <a:reflection blurRad="6350" stA="50000" endA="300" endPos="90000" dist="50800" dir="5400000" sy="-100000" algn="bl" rotWithShape="0"/>
          </a:effectLst>
          <a:scene3d>
            <a:camera prst="perspectiveContrastingLeftFacing"/>
            <a:lightRig rig="threePt" dir="t"/>
          </a:scene3d>
        </p:spPr>
        <p:txBody>
          <a:bodyPr wrap="square">
            <a:spAutoFit/>
          </a:bodyPr>
          <a:lstStyle/>
          <a:p>
            <a:pPr marL="342900" lvl="0" indent="-342900" algn="just">
              <a:lnSpc>
                <a:spcPct val="150000"/>
              </a:lnSpc>
              <a:spcAft>
                <a:spcPts val="0"/>
              </a:spcAft>
              <a:buFont typeface="Wingdings"/>
              <a:buChar char=""/>
            </a:pPr>
            <a:r>
              <a:rPr lang="es-ES" sz="3200" spc="50" dirty="0" smtClean="0">
                <a:effectLst/>
                <a:latin typeface="Bauhaus 93" pitchFamily="82" charset="0"/>
                <a:ea typeface="Calibri"/>
                <a:cs typeface="Times New Roman"/>
              </a:rPr>
              <a:t>Educación Social y Protocolo</a:t>
            </a:r>
            <a:endParaRPr lang="es-ES" sz="3200" dirty="0" smtClean="0">
              <a:effectLst/>
              <a:latin typeface="Bauhaus 93" pitchFamily="82" charset="0"/>
              <a:ea typeface="Calibri"/>
              <a:cs typeface="Times New Roman"/>
            </a:endParaRPr>
          </a:p>
          <a:p>
            <a:pPr marL="342900" lvl="0" indent="-342900" algn="just">
              <a:lnSpc>
                <a:spcPct val="150000"/>
              </a:lnSpc>
              <a:spcAft>
                <a:spcPts val="0"/>
              </a:spcAft>
              <a:buFont typeface="Wingdings"/>
              <a:buChar char=""/>
            </a:pPr>
            <a:r>
              <a:rPr lang="es-ES" sz="3200" spc="50" dirty="0" smtClean="0">
                <a:effectLst/>
                <a:latin typeface="Bauhaus 93" pitchFamily="82" charset="0"/>
                <a:ea typeface="Calibri"/>
                <a:cs typeface="Times New Roman"/>
              </a:rPr>
              <a:t>Oratoria</a:t>
            </a:r>
            <a:endParaRPr lang="es-ES" sz="3200" dirty="0" smtClean="0">
              <a:effectLst/>
              <a:latin typeface="Bauhaus 93" pitchFamily="82" charset="0"/>
              <a:ea typeface="Calibri"/>
              <a:cs typeface="Times New Roman"/>
            </a:endParaRPr>
          </a:p>
          <a:p>
            <a:pPr marL="342900" lvl="0" indent="-342900" algn="just">
              <a:lnSpc>
                <a:spcPct val="150000"/>
              </a:lnSpc>
              <a:spcAft>
                <a:spcPts val="0"/>
              </a:spcAft>
              <a:buFont typeface="Wingdings"/>
              <a:buChar char=""/>
            </a:pPr>
            <a:r>
              <a:rPr lang="es-ES" sz="3200" spc="50" dirty="0" smtClean="0">
                <a:effectLst/>
                <a:latin typeface="Bauhaus 93" pitchFamily="82" charset="0"/>
                <a:ea typeface="Calibri"/>
                <a:cs typeface="Times New Roman"/>
              </a:rPr>
              <a:t>Ética y Moral</a:t>
            </a:r>
            <a:endParaRPr lang="es-ES" sz="3200" dirty="0" smtClean="0">
              <a:effectLst/>
              <a:latin typeface="Bauhaus 93" pitchFamily="82" charset="0"/>
              <a:ea typeface="Calibri"/>
              <a:cs typeface="Times New Roman"/>
            </a:endParaRPr>
          </a:p>
          <a:p>
            <a:pPr marL="342900" lvl="0" indent="-342900" algn="just">
              <a:lnSpc>
                <a:spcPct val="150000"/>
              </a:lnSpc>
              <a:spcAft>
                <a:spcPts val="1000"/>
              </a:spcAft>
              <a:buFont typeface="Wingdings"/>
              <a:buChar char=""/>
            </a:pPr>
            <a:r>
              <a:rPr lang="es-ES" sz="3200" spc="50" dirty="0" smtClean="0">
                <a:effectLst/>
                <a:latin typeface="Bauhaus 93" pitchFamily="82" charset="0"/>
                <a:ea typeface="Calibri"/>
                <a:cs typeface="Times New Roman"/>
              </a:rPr>
              <a:t>Filosofía</a:t>
            </a:r>
            <a:endParaRPr lang="es-ES" sz="3200" dirty="0" smtClean="0">
              <a:effectLst/>
              <a:latin typeface="Bauhaus 93" pitchFamily="82" charset="0"/>
              <a:ea typeface="Calibri"/>
              <a:cs typeface="Times New Roman"/>
            </a:endParaRPr>
          </a:p>
          <a:p>
            <a:pPr marL="457200" indent="-457200">
              <a:buFont typeface="Wingdings" pitchFamily="2" charset="2"/>
              <a:buChar char="ü"/>
            </a:pPr>
            <a:r>
              <a:rPr lang="es-ES" sz="3200" spc="50" dirty="0" smtClean="0">
                <a:effectLst/>
                <a:latin typeface="Bauhaus 93" pitchFamily="82" charset="0"/>
                <a:ea typeface="Calibri"/>
              </a:rPr>
              <a:t>Economía</a:t>
            </a:r>
            <a:endParaRPr lang="es-ES" sz="3200" dirty="0">
              <a:latin typeface="Bauhaus 93" pitchFamily="82" charset="0"/>
            </a:endParaRPr>
          </a:p>
        </p:txBody>
      </p:sp>
      <p:sp>
        <p:nvSpPr>
          <p:cNvPr id="4" name="3 CuadroTexto"/>
          <p:cNvSpPr txBox="1"/>
          <p:nvPr/>
        </p:nvSpPr>
        <p:spPr>
          <a:xfrm>
            <a:off x="179512" y="188640"/>
            <a:ext cx="8856984" cy="954107"/>
          </a:xfrm>
          <a:prstGeom prst="rect">
            <a:avLst/>
          </a:prstGeom>
          <a:solidFill>
            <a:srgbClr val="FFC000"/>
          </a:solidFill>
          <a:scene3d>
            <a:camera prst="orthographicFront"/>
            <a:lightRig rig="threePt" dir="t"/>
          </a:scene3d>
          <a:sp3d>
            <a:bevelT w="139700" h="139700" prst="divot"/>
          </a:sp3d>
        </p:spPr>
        <p:txBody>
          <a:bodyPr wrap="square" rtlCol="0">
            <a:spAutoFit/>
          </a:bodyPr>
          <a:lstStyle/>
          <a:p>
            <a:pPr algn="ctr"/>
            <a:r>
              <a:rPr lang="es-ES" sz="2800" dirty="0" smtClean="0">
                <a:latin typeface="Bauhaus 93" pitchFamily="82" charset="0"/>
              </a:rPr>
              <a:t>ASIGNATURAS QUE NO CONSTAN EN NUESTRA MALLA ACADEMICA</a:t>
            </a:r>
            <a:endParaRPr lang="es-ES" sz="2800" dirty="0">
              <a:latin typeface="Bauhaus 93" pitchFamily="82" charset="0"/>
            </a:endParaRPr>
          </a:p>
        </p:txBody>
      </p:sp>
    </p:spTree>
    <p:extLst>
      <p:ext uri="{BB962C8B-B14F-4D97-AF65-F5344CB8AC3E}">
        <p14:creationId xmlns:p14="http://schemas.microsoft.com/office/powerpoint/2010/main" val="4253439161"/>
      </p:ext>
    </p:extLst>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40660" y="116632"/>
            <a:ext cx="8784976" cy="1107996"/>
          </a:xfrm>
          <a:prstGeom prst="rect">
            <a:avLst/>
          </a:prstGeom>
          <a:solidFill>
            <a:srgbClr val="FFC000"/>
          </a:solidFill>
        </p:spPr>
        <p:txBody>
          <a:bodyPr wrap="square" rtlCol="0">
            <a:spAutoFit/>
          </a:bodyPr>
          <a:lstStyle/>
          <a:p>
            <a:pPr algn="ctr"/>
            <a:r>
              <a:rPr lang="es-ES" sz="2400" b="1" dirty="0" smtClean="0"/>
              <a:t>ANALISIS </a:t>
            </a:r>
            <a:r>
              <a:rPr lang="es-ES" sz="2400" b="1" dirty="0"/>
              <a:t>DE LAS BAJAS ACADEMICAS EN EL BATALLON DE CADETES EN LOS ULTIMOS TRES AÑOS</a:t>
            </a:r>
          </a:p>
          <a:p>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2434859414"/>
              </p:ext>
            </p:extLst>
          </p:nvPr>
        </p:nvGraphicFramePr>
        <p:xfrm>
          <a:off x="140662" y="980725"/>
          <a:ext cx="8784975" cy="5783580"/>
        </p:xfrm>
        <a:graphic>
          <a:graphicData uri="http://schemas.openxmlformats.org/drawingml/2006/table">
            <a:tbl>
              <a:tblPr firstRow="1" firstCol="1" bandRow="1">
                <a:tableStyleId>{5C22544A-7EE6-4342-B048-85BDC9FD1C3A}</a:tableStyleId>
              </a:tblPr>
              <a:tblGrid>
                <a:gridCol w="710602"/>
                <a:gridCol w="6058150"/>
                <a:gridCol w="2016223"/>
              </a:tblGrid>
              <a:tr h="960107">
                <a:tc>
                  <a:txBody>
                    <a:bodyPr/>
                    <a:lstStyle/>
                    <a:p>
                      <a:pPr algn="ctr">
                        <a:lnSpc>
                          <a:spcPct val="115000"/>
                        </a:lnSpc>
                        <a:spcAft>
                          <a:spcPts val="0"/>
                        </a:spcAft>
                      </a:pPr>
                      <a:r>
                        <a:rPr lang="es-ES" sz="2200" dirty="0">
                          <a:effectLst/>
                        </a:rPr>
                        <a:t>1</a:t>
                      </a:r>
                      <a:endParaRPr lang="es-ES" sz="2200" dirty="0">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S" sz="2200" dirty="0">
                          <a:effectLst/>
                        </a:rPr>
                        <a:t>ANDINO RUEDA JORGE PATRICIO</a:t>
                      </a:r>
                      <a:endParaRPr lang="es-ES" sz="2200" dirty="0">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S" sz="2200">
                          <a:effectLst/>
                        </a:rPr>
                        <a:t>BAJO RENDIMIENTO (M.B)</a:t>
                      </a:r>
                      <a:endParaRPr lang="es-ES" sz="2200">
                        <a:effectLst/>
                        <a:latin typeface="Calibri"/>
                        <a:ea typeface="Calibri"/>
                        <a:cs typeface="Times New Roman"/>
                      </a:endParaRPr>
                    </a:p>
                  </a:txBody>
                  <a:tcPr marL="44450" marR="44450" marT="0" marB="0" anchor="b"/>
                </a:tc>
              </a:tr>
              <a:tr h="960107">
                <a:tc>
                  <a:txBody>
                    <a:bodyPr/>
                    <a:lstStyle/>
                    <a:p>
                      <a:pPr algn="ctr">
                        <a:lnSpc>
                          <a:spcPct val="115000"/>
                        </a:lnSpc>
                        <a:spcAft>
                          <a:spcPts val="0"/>
                        </a:spcAft>
                      </a:pPr>
                      <a:r>
                        <a:rPr lang="es-ES" sz="2200" dirty="0">
                          <a:effectLst/>
                        </a:rPr>
                        <a:t>2</a:t>
                      </a:r>
                      <a:endParaRPr lang="es-ES" sz="2200" dirty="0">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S" sz="2200" dirty="0">
                          <a:effectLst/>
                        </a:rPr>
                        <a:t>BERMEO GUARDERAS CRISTIAN DAVID</a:t>
                      </a:r>
                      <a:endParaRPr lang="es-ES" sz="2200" dirty="0">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S" sz="2200">
                          <a:effectLst/>
                        </a:rPr>
                        <a:t>BAJO RENDIMIENTO (M.B)</a:t>
                      </a:r>
                      <a:endParaRPr lang="es-ES" sz="2200">
                        <a:effectLst/>
                        <a:latin typeface="Calibri"/>
                        <a:ea typeface="Calibri"/>
                        <a:cs typeface="Times New Roman"/>
                      </a:endParaRPr>
                    </a:p>
                  </a:txBody>
                  <a:tcPr marL="44450" marR="44450" marT="0" marB="0" anchor="b"/>
                </a:tc>
              </a:tr>
              <a:tr h="960107">
                <a:tc>
                  <a:txBody>
                    <a:bodyPr/>
                    <a:lstStyle/>
                    <a:p>
                      <a:pPr algn="ctr">
                        <a:lnSpc>
                          <a:spcPct val="115000"/>
                        </a:lnSpc>
                        <a:spcAft>
                          <a:spcPts val="0"/>
                        </a:spcAft>
                      </a:pPr>
                      <a:r>
                        <a:rPr lang="es-ES" sz="2200">
                          <a:effectLst/>
                        </a:rPr>
                        <a:t>3</a:t>
                      </a:r>
                      <a:endParaRPr lang="es-ES" sz="2200">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S" sz="2200" dirty="0">
                          <a:effectLst/>
                        </a:rPr>
                        <a:t>BONILLA DEL POZO HENRY  ROBERTO</a:t>
                      </a:r>
                      <a:endParaRPr lang="es-ES" sz="2200" dirty="0">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S" sz="2200">
                          <a:effectLst/>
                        </a:rPr>
                        <a:t>BAJO RENDIMIETO (M.B)</a:t>
                      </a:r>
                      <a:endParaRPr lang="es-ES" sz="2200">
                        <a:effectLst/>
                        <a:latin typeface="Calibri"/>
                        <a:ea typeface="Calibri"/>
                        <a:cs typeface="Times New Roman"/>
                      </a:endParaRPr>
                    </a:p>
                  </a:txBody>
                  <a:tcPr marL="44450" marR="44450" marT="0" marB="0" anchor="b"/>
                </a:tc>
              </a:tr>
              <a:tr h="960107">
                <a:tc>
                  <a:txBody>
                    <a:bodyPr/>
                    <a:lstStyle/>
                    <a:p>
                      <a:pPr algn="ctr">
                        <a:lnSpc>
                          <a:spcPct val="115000"/>
                        </a:lnSpc>
                        <a:spcAft>
                          <a:spcPts val="0"/>
                        </a:spcAft>
                      </a:pPr>
                      <a:r>
                        <a:rPr lang="es-ES" sz="2200">
                          <a:effectLst/>
                        </a:rPr>
                        <a:t>4</a:t>
                      </a:r>
                      <a:endParaRPr lang="es-ES" sz="2200">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S" sz="2200" dirty="0">
                          <a:effectLst/>
                        </a:rPr>
                        <a:t>CARDENAS RAMIREZ OSWALDO XAVIER</a:t>
                      </a:r>
                      <a:endParaRPr lang="es-ES" sz="2200" dirty="0">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S" sz="2200" dirty="0">
                          <a:effectLst/>
                        </a:rPr>
                        <a:t>BAJO RENDIMIENTO (M.B)</a:t>
                      </a:r>
                      <a:endParaRPr lang="es-ES" sz="2200" dirty="0">
                        <a:effectLst/>
                        <a:latin typeface="Calibri"/>
                        <a:ea typeface="Calibri"/>
                        <a:cs typeface="Times New Roman"/>
                      </a:endParaRPr>
                    </a:p>
                  </a:txBody>
                  <a:tcPr marL="44450" marR="44450" marT="0" marB="0" anchor="b"/>
                </a:tc>
              </a:tr>
              <a:tr h="960107">
                <a:tc>
                  <a:txBody>
                    <a:bodyPr/>
                    <a:lstStyle/>
                    <a:p>
                      <a:pPr algn="ctr">
                        <a:lnSpc>
                          <a:spcPct val="115000"/>
                        </a:lnSpc>
                        <a:spcAft>
                          <a:spcPts val="0"/>
                        </a:spcAft>
                      </a:pPr>
                      <a:r>
                        <a:rPr lang="es-ES" sz="2200" dirty="0">
                          <a:effectLst/>
                        </a:rPr>
                        <a:t>6</a:t>
                      </a:r>
                      <a:endParaRPr lang="es-ES" sz="2200" dirty="0">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S" sz="2200" dirty="0">
                          <a:effectLst/>
                        </a:rPr>
                        <a:t>AYALA BERRONES DAYANA ELIZABETH</a:t>
                      </a:r>
                      <a:endParaRPr lang="es-ES" sz="2200" dirty="0">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S" sz="2200" dirty="0">
                          <a:effectLst/>
                        </a:rPr>
                        <a:t>BAJO RENDIMIENTO (M.B)</a:t>
                      </a:r>
                      <a:endParaRPr lang="es-ES" sz="22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24922658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307159121"/>
              </p:ext>
            </p:extLst>
          </p:nvPr>
        </p:nvGraphicFramePr>
        <p:xfrm>
          <a:off x="179512" y="3933056"/>
          <a:ext cx="8820472" cy="1261872"/>
        </p:xfrm>
        <a:graphic>
          <a:graphicData uri="http://schemas.openxmlformats.org/drawingml/2006/table">
            <a:tbl>
              <a:tblPr firstRow="1" firstCol="1" bandRow="1">
                <a:tableStyleId>{5C22544A-7EE6-4342-B048-85BDC9FD1C3A}</a:tableStyleId>
              </a:tblPr>
              <a:tblGrid>
                <a:gridCol w="659301"/>
                <a:gridCol w="6136801"/>
                <a:gridCol w="2024370"/>
              </a:tblGrid>
              <a:tr h="1044116">
                <a:tc>
                  <a:txBody>
                    <a:bodyPr/>
                    <a:lstStyle/>
                    <a:p>
                      <a:pPr algn="ctr">
                        <a:lnSpc>
                          <a:spcPct val="115000"/>
                        </a:lnSpc>
                        <a:spcAft>
                          <a:spcPts val="0"/>
                        </a:spcAft>
                      </a:pPr>
                      <a:r>
                        <a:rPr lang="es-ES" sz="2400" dirty="0">
                          <a:effectLst/>
                        </a:rPr>
                        <a:t>12</a:t>
                      </a:r>
                      <a:endParaRPr lang="es-ES" sz="2400" i="1"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2400" dirty="0">
                          <a:effectLst/>
                        </a:rPr>
                        <a:t>ROSERO ROMERO MARLON ANDRES</a:t>
                      </a:r>
                      <a:endParaRPr lang="es-ES" sz="24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2400" dirty="0">
                          <a:effectLst/>
                        </a:rPr>
                        <a:t>BAJO RENDIMIENTO (M.B)</a:t>
                      </a:r>
                      <a:endParaRPr lang="es-ES" sz="2400" dirty="0">
                        <a:effectLst/>
                        <a:latin typeface="Calibri"/>
                        <a:ea typeface="Calibri"/>
                        <a:cs typeface="Times New Roman"/>
                      </a:endParaRPr>
                    </a:p>
                  </a:txBody>
                  <a:tcPr marL="44450" marR="44450" marT="0" marB="0" anchor="b"/>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1873145750"/>
              </p:ext>
            </p:extLst>
          </p:nvPr>
        </p:nvGraphicFramePr>
        <p:xfrm>
          <a:off x="179512" y="188640"/>
          <a:ext cx="8823827" cy="3785616"/>
        </p:xfrm>
        <a:graphic>
          <a:graphicData uri="http://schemas.openxmlformats.org/drawingml/2006/table">
            <a:tbl>
              <a:tblPr firstRow="1" firstCol="1" bandRow="1">
                <a:tableStyleId>{5C22544A-7EE6-4342-B048-85BDC9FD1C3A}</a:tableStyleId>
              </a:tblPr>
              <a:tblGrid>
                <a:gridCol w="713745"/>
                <a:gridCol w="6084942"/>
                <a:gridCol w="2025140"/>
              </a:tblGrid>
              <a:tr h="624069">
                <a:tc>
                  <a:txBody>
                    <a:bodyPr/>
                    <a:lstStyle/>
                    <a:p>
                      <a:pPr algn="ctr">
                        <a:lnSpc>
                          <a:spcPct val="115000"/>
                        </a:lnSpc>
                        <a:spcAft>
                          <a:spcPts val="0"/>
                        </a:spcAft>
                      </a:pPr>
                      <a:r>
                        <a:rPr lang="es-ES" sz="2400" dirty="0">
                          <a:effectLst/>
                        </a:rPr>
                        <a:t>7</a:t>
                      </a:r>
                      <a:endParaRPr lang="es-ES" sz="2400" dirty="0">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S" sz="2400" dirty="0">
                          <a:effectLst/>
                        </a:rPr>
                        <a:t>LUZURIAGA GUADALUPE GABRIELA ELIZABETH</a:t>
                      </a:r>
                      <a:endParaRPr lang="es-ES" sz="2400" dirty="0">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S" sz="2400" dirty="0">
                          <a:effectLst/>
                        </a:rPr>
                        <a:t>BAJO RENDIMIENTO (M.B)</a:t>
                      </a:r>
                      <a:endParaRPr lang="es-ES" sz="2400" dirty="0">
                        <a:effectLst/>
                        <a:latin typeface="Calibri"/>
                        <a:ea typeface="Calibri"/>
                        <a:cs typeface="Times New Roman"/>
                      </a:endParaRPr>
                    </a:p>
                  </a:txBody>
                  <a:tcPr marL="44450" marR="44450" marT="0" marB="0" anchor="b"/>
                </a:tc>
              </a:tr>
              <a:tr h="624069">
                <a:tc>
                  <a:txBody>
                    <a:bodyPr/>
                    <a:lstStyle/>
                    <a:p>
                      <a:pPr algn="ctr">
                        <a:lnSpc>
                          <a:spcPct val="115000"/>
                        </a:lnSpc>
                        <a:spcAft>
                          <a:spcPts val="0"/>
                        </a:spcAft>
                      </a:pPr>
                      <a:r>
                        <a:rPr lang="es-ES" sz="2400">
                          <a:effectLst/>
                        </a:rPr>
                        <a:t>8</a:t>
                      </a:r>
                      <a:endParaRPr lang="es-ES" sz="2400">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S" sz="2400" dirty="0">
                          <a:effectLst/>
                        </a:rPr>
                        <a:t>VILLALBA BRIONES GUSTAVO</a:t>
                      </a:r>
                      <a:endParaRPr lang="es-ES" sz="2400" dirty="0">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S" sz="2400" dirty="0">
                          <a:effectLst/>
                        </a:rPr>
                        <a:t>BAJO RENDIMIENTO (M.B)</a:t>
                      </a:r>
                      <a:endParaRPr lang="es-ES" sz="2400" dirty="0">
                        <a:effectLst/>
                        <a:latin typeface="Calibri"/>
                        <a:ea typeface="Calibri"/>
                        <a:cs typeface="Times New Roman"/>
                      </a:endParaRPr>
                    </a:p>
                  </a:txBody>
                  <a:tcPr marL="44450" marR="44450" marT="0" marB="0" anchor="b"/>
                </a:tc>
              </a:tr>
              <a:tr h="624069">
                <a:tc>
                  <a:txBody>
                    <a:bodyPr/>
                    <a:lstStyle/>
                    <a:p>
                      <a:pPr algn="ctr">
                        <a:lnSpc>
                          <a:spcPct val="115000"/>
                        </a:lnSpc>
                        <a:spcAft>
                          <a:spcPts val="0"/>
                        </a:spcAft>
                      </a:pPr>
                      <a:r>
                        <a:rPr lang="es-ES" sz="2400" dirty="0">
                          <a:effectLst/>
                        </a:rPr>
                        <a:t>9</a:t>
                      </a:r>
                      <a:endParaRPr lang="es-ES" sz="2400" dirty="0">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S" sz="2400" dirty="0">
                          <a:effectLst/>
                        </a:rPr>
                        <a:t>PEREZ MACARENA</a:t>
                      </a:r>
                      <a:endParaRPr lang="es-ES" sz="2400" dirty="0">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S" sz="2400" dirty="0">
                          <a:effectLst/>
                        </a:rPr>
                        <a:t>BAJO RENDIMIENTO (M.B)</a:t>
                      </a:r>
                      <a:endParaRPr lang="es-ES" sz="2400" dirty="0">
                        <a:effectLst/>
                        <a:latin typeface="Calibri"/>
                        <a:ea typeface="Calibri"/>
                        <a:cs typeface="Times New Roman"/>
                      </a:endParaRPr>
                    </a:p>
                  </a:txBody>
                  <a:tcPr marL="44450" marR="44450" marT="0" marB="0" anchor="b"/>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3858282251"/>
              </p:ext>
            </p:extLst>
          </p:nvPr>
        </p:nvGraphicFramePr>
        <p:xfrm>
          <a:off x="179512" y="5229200"/>
          <a:ext cx="8796314" cy="1261872"/>
        </p:xfrm>
        <a:graphic>
          <a:graphicData uri="http://schemas.openxmlformats.org/drawingml/2006/table">
            <a:tbl>
              <a:tblPr firstRow="1" firstCol="1" bandRow="1">
                <a:tableStyleId>{5C22544A-7EE6-4342-B048-85BDC9FD1C3A}</a:tableStyleId>
              </a:tblPr>
              <a:tblGrid>
                <a:gridCol w="659410"/>
                <a:gridCol w="6109342"/>
                <a:gridCol w="2027562"/>
              </a:tblGrid>
              <a:tr h="45720">
                <a:tc>
                  <a:txBody>
                    <a:bodyPr/>
                    <a:lstStyle/>
                    <a:p>
                      <a:pPr algn="ctr">
                        <a:lnSpc>
                          <a:spcPct val="115000"/>
                        </a:lnSpc>
                        <a:spcAft>
                          <a:spcPts val="0"/>
                        </a:spcAft>
                      </a:pPr>
                      <a:r>
                        <a:rPr lang="es-ES" sz="2400" dirty="0">
                          <a:effectLst/>
                        </a:rPr>
                        <a:t>5</a:t>
                      </a:r>
                      <a:endParaRPr lang="es-ES" sz="2400" dirty="0">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S" sz="2400" dirty="0">
                          <a:effectLst/>
                        </a:rPr>
                        <a:t>GONZALEZ VASQUEZ XIMENA ALEXANDRA</a:t>
                      </a:r>
                      <a:endParaRPr lang="es-ES" sz="2400" dirty="0">
                        <a:effectLst/>
                        <a:latin typeface="Calibri"/>
                        <a:ea typeface="Calibri"/>
                        <a:cs typeface="Times New Roman"/>
                      </a:endParaRPr>
                    </a:p>
                  </a:txBody>
                  <a:tcPr marL="44450" marR="44450" marT="0" marB="0" anchor="b"/>
                </a:tc>
                <a:tc>
                  <a:txBody>
                    <a:bodyPr/>
                    <a:lstStyle/>
                    <a:p>
                      <a:pPr algn="l">
                        <a:lnSpc>
                          <a:spcPct val="115000"/>
                        </a:lnSpc>
                        <a:spcAft>
                          <a:spcPts val="0"/>
                        </a:spcAft>
                      </a:pPr>
                      <a:r>
                        <a:rPr lang="es-ES" sz="2400" dirty="0">
                          <a:effectLst/>
                        </a:rPr>
                        <a:t>BAJO RENDIMIENTO (M.B)</a:t>
                      </a:r>
                      <a:endParaRPr lang="es-ES" sz="24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15944877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Windows.old\Users\Compaq\Desktop\ESMIL\diapositivas\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0414"/>
            <a:ext cx="8712968" cy="5622052"/>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51520" y="188640"/>
            <a:ext cx="8712968" cy="861774"/>
          </a:xfrm>
          <a:prstGeom prst="rect">
            <a:avLst/>
          </a:prstGeom>
          <a:solidFill>
            <a:srgbClr val="0070C0"/>
          </a:solidFill>
        </p:spPr>
        <p:txBody>
          <a:bodyPr wrap="square" rtlCol="0">
            <a:spAutoFit/>
          </a:bodyPr>
          <a:lstStyle/>
          <a:p>
            <a:pPr algn="ctr"/>
            <a:r>
              <a:rPr lang="es-ES" sz="3200" b="1" dirty="0">
                <a:latin typeface="Bauhaus 93" pitchFamily="82" charset="0"/>
              </a:rPr>
              <a:t>Matemática Básica I</a:t>
            </a:r>
            <a:endParaRPr lang="es-ES" sz="3200" dirty="0">
              <a:latin typeface="Bauhaus 93" pitchFamily="82" charset="0"/>
            </a:endParaRPr>
          </a:p>
          <a:p>
            <a:endParaRPr lang="es-ES" dirty="0"/>
          </a:p>
        </p:txBody>
      </p:sp>
      <p:sp>
        <p:nvSpPr>
          <p:cNvPr id="3" name="2 Rectángulo"/>
          <p:cNvSpPr/>
          <p:nvPr/>
        </p:nvSpPr>
        <p:spPr>
          <a:xfrm>
            <a:off x="251520" y="1050414"/>
            <a:ext cx="6120680" cy="562205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lnSpc>
                <a:spcPct val="150000"/>
              </a:lnSpc>
              <a:spcAft>
                <a:spcPts val="1000"/>
              </a:spcAft>
            </a:pPr>
            <a:r>
              <a:rPr lang="es-E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Calibri"/>
                <a:cs typeface="Times New Roman"/>
              </a:rPr>
              <a:t> </a:t>
            </a:r>
            <a:endParaRPr 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a:ea typeface="Calibri"/>
              <a:cs typeface="Times New Roman"/>
            </a:endParaRPr>
          </a:p>
          <a:p>
            <a:pPr marL="342900" lvl="0" indent="-342900">
              <a:lnSpc>
                <a:spcPct val="150000"/>
              </a:lnSpc>
              <a:spcAft>
                <a:spcPts val="0"/>
              </a:spcAft>
              <a:buFont typeface="Wingdings"/>
              <a:buChar char=""/>
            </a:pPr>
            <a:r>
              <a:rPr lang="es-E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uhaus 93" pitchFamily="82" charset="0"/>
                <a:ea typeface="Calibri"/>
                <a:cs typeface="Times New Roman"/>
              </a:rPr>
              <a:t>Expresiones algebraicas</a:t>
            </a:r>
          </a:p>
          <a:p>
            <a:pPr marL="342900" lvl="0" indent="-342900" algn="just">
              <a:lnSpc>
                <a:spcPct val="150000"/>
              </a:lnSpc>
              <a:spcAft>
                <a:spcPts val="0"/>
              </a:spcAft>
              <a:buFont typeface="Wingdings"/>
              <a:buChar char=""/>
            </a:pPr>
            <a:r>
              <a:rPr lang="es-E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uhaus 93" pitchFamily="82" charset="0"/>
                <a:ea typeface="Calibri"/>
                <a:cs typeface="Times New Roman"/>
              </a:rPr>
              <a:t>Monomios, polinomios</a:t>
            </a:r>
          </a:p>
          <a:p>
            <a:pPr marL="342900" lvl="0" indent="-342900" algn="just">
              <a:lnSpc>
                <a:spcPct val="150000"/>
              </a:lnSpc>
              <a:spcAft>
                <a:spcPts val="0"/>
              </a:spcAft>
              <a:buFont typeface="Wingdings"/>
              <a:buChar char=""/>
            </a:pPr>
            <a:r>
              <a:rPr lang="es-E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uhaus 93" pitchFamily="82" charset="0"/>
                <a:ea typeface="Calibri"/>
                <a:cs typeface="Times New Roman"/>
              </a:rPr>
              <a:t>Reducción de términos semejantes</a:t>
            </a:r>
          </a:p>
          <a:p>
            <a:pPr marL="342900" lvl="0" indent="-342900" algn="just">
              <a:lnSpc>
                <a:spcPct val="150000"/>
              </a:lnSpc>
              <a:spcAft>
                <a:spcPts val="0"/>
              </a:spcAft>
              <a:buFont typeface="Wingdings"/>
              <a:buChar char=""/>
            </a:pPr>
            <a:r>
              <a:rPr lang="es-E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uhaus 93" pitchFamily="82" charset="0"/>
                <a:ea typeface="Calibri"/>
                <a:cs typeface="Times New Roman"/>
              </a:rPr>
              <a:t>Ejercicios de notación Algebraica</a:t>
            </a:r>
          </a:p>
          <a:p>
            <a:pPr marL="342900" lvl="0" indent="-342900" algn="just">
              <a:lnSpc>
                <a:spcPct val="150000"/>
              </a:lnSpc>
              <a:spcAft>
                <a:spcPts val="0"/>
              </a:spcAft>
              <a:buFont typeface="Wingdings"/>
              <a:buChar char=""/>
            </a:pPr>
            <a:r>
              <a:rPr lang="es-E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uhaus 93" pitchFamily="82" charset="0"/>
                <a:ea typeface="Calibri"/>
                <a:cs typeface="Times New Roman"/>
              </a:rPr>
              <a:t>Mínimo común múltiplo </a:t>
            </a:r>
            <a:r>
              <a:rPr lang="es-ES"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uhaus 93" pitchFamily="82" charset="0"/>
                <a:ea typeface="Calibri"/>
                <a:cs typeface="Times New Roman"/>
              </a:rPr>
              <a:t>m.c.m</a:t>
            </a:r>
            <a:endParaRPr lang="es-E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uhaus 93" pitchFamily="82" charset="0"/>
              <a:ea typeface="Calibri"/>
              <a:cs typeface="Times New Roman"/>
            </a:endParaRPr>
          </a:p>
          <a:p>
            <a:pPr marL="342900" lvl="0" indent="-342900" algn="just">
              <a:lnSpc>
                <a:spcPct val="150000"/>
              </a:lnSpc>
              <a:spcAft>
                <a:spcPts val="0"/>
              </a:spcAft>
              <a:buFont typeface="Wingdings"/>
              <a:buChar char=""/>
            </a:pPr>
            <a:r>
              <a:rPr lang="es-E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uhaus 93" pitchFamily="82" charset="0"/>
                <a:ea typeface="Calibri"/>
                <a:cs typeface="Times New Roman"/>
              </a:rPr>
              <a:t>Máximo común divisor M.C.D</a:t>
            </a:r>
          </a:p>
          <a:p>
            <a:pPr marL="342900" lvl="0" indent="-342900" algn="just">
              <a:lnSpc>
                <a:spcPct val="150000"/>
              </a:lnSpc>
              <a:spcAft>
                <a:spcPts val="0"/>
              </a:spcAft>
              <a:buFont typeface="Wingdings"/>
              <a:buChar char=""/>
            </a:pPr>
            <a:r>
              <a:rPr lang="es-E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uhaus 93" pitchFamily="82" charset="0"/>
                <a:ea typeface="Calibri"/>
                <a:cs typeface="Times New Roman"/>
              </a:rPr>
              <a:t>Productos Notables</a:t>
            </a:r>
          </a:p>
          <a:p>
            <a:pPr marL="342900" lvl="0" indent="-342900" algn="just">
              <a:lnSpc>
                <a:spcPct val="150000"/>
              </a:lnSpc>
              <a:spcAft>
                <a:spcPts val="0"/>
              </a:spcAft>
              <a:buFont typeface="Wingdings"/>
              <a:buChar char=""/>
            </a:pPr>
            <a:r>
              <a:rPr lang="es-E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uhaus 93" pitchFamily="82" charset="0"/>
                <a:ea typeface="Calibri"/>
                <a:cs typeface="Times New Roman"/>
              </a:rPr>
              <a:t>Ecuaciones de primer y segundo grado</a:t>
            </a:r>
          </a:p>
          <a:p>
            <a:pPr marL="342900" lvl="0" indent="-342900" algn="just">
              <a:lnSpc>
                <a:spcPct val="150000"/>
              </a:lnSpc>
              <a:spcAft>
                <a:spcPts val="0"/>
              </a:spcAft>
              <a:buFont typeface="Wingdings"/>
              <a:buChar char=""/>
            </a:pPr>
            <a:r>
              <a:rPr lang="es-E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uhaus 93" pitchFamily="82" charset="0"/>
                <a:ea typeface="Calibri"/>
                <a:cs typeface="Times New Roman"/>
              </a:rPr>
              <a:t>Funciones</a:t>
            </a:r>
          </a:p>
        </p:txBody>
      </p:sp>
    </p:spTree>
    <p:extLst>
      <p:ext uri="{BB962C8B-B14F-4D97-AF65-F5344CB8AC3E}">
        <p14:creationId xmlns:p14="http://schemas.microsoft.com/office/powerpoint/2010/main" val="25805052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755175686"/>
              </p:ext>
            </p:extLst>
          </p:nvPr>
        </p:nvGraphicFramePr>
        <p:xfrm>
          <a:off x="539552" y="1484784"/>
          <a:ext cx="813690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395536" y="548680"/>
            <a:ext cx="8568952" cy="523220"/>
          </a:xfrm>
          <a:prstGeom prst="rect">
            <a:avLst/>
          </a:prstGeom>
          <a:solidFill>
            <a:srgbClr val="FFC000"/>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uhaus 93" pitchFamily="82" charset="0"/>
              </a:rPr>
              <a:t>MARCO METODOLOGICO</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uhaus 93" pitchFamily="82" charset="0"/>
            </a:endParaRPr>
          </a:p>
        </p:txBody>
      </p:sp>
    </p:spTree>
    <p:extLst>
      <p:ext uri="{BB962C8B-B14F-4D97-AF65-F5344CB8AC3E}">
        <p14:creationId xmlns:p14="http://schemas.microsoft.com/office/powerpoint/2010/main" val="13870752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176027709"/>
              </p:ext>
            </p:extLst>
          </p:nvPr>
        </p:nvGraphicFramePr>
        <p:xfrm>
          <a:off x="395536" y="1397000"/>
          <a:ext cx="8424936"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395536" y="548680"/>
            <a:ext cx="8568952" cy="523220"/>
          </a:xfrm>
          <a:prstGeom prst="rect">
            <a:avLst/>
          </a:prstGeom>
          <a:solidFill>
            <a:srgbClr val="92D050"/>
          </a:solidFill>
          <a:scene3d>
            <a:camera prst="orthographicFront"/>
            <a:lightRig rig="threePt" dir="t"/>
          </a:scene3d>
          <a:sp3d>
            <a:bevelT prst="angle"/>
          </a:sp3d>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uhaus 93" pitchFamily="82" charset="0"/>
              </a:rPr>
              <a:t>TECNICAS PARA LA RECOLECCION DE INFORMACION</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uhaus 93" pitchFamily="82" charset="0"/>
            </a:endParaRPr>
          </a:p>
        </p:txBody>
      </p:sp>
    </p:spTree>
    <p:extLst>
      <p:ext uri="{BB962C8B-B14F-4D97-AF65-F5344CB8AC3E}">
        <p14:creationId xmlns:p14="http://schemas.microsoft.com/office/powerpoint/2010/main" val="19741088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116632"/>
            <a:ext cx="8568952" cy="1569660"/>
          </a:xfrm>
          <a:prstGeom prst="rect">
            <a:avLst/>
          </a:prstGeom>
          <a:solidFill>
            <a:srgbClr val="00B050"/>
          </a:solidFill>
          <a:scene3d>
            <a:camera prst="orthographicFront"/>
            <a:lightRig rig="threePt" dir="t"/>
          </a:scene3d>
          <a:sp3d>
            <a:bevelT w="139700" h="139700" prst="divot"/>
          </a:sp3d>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s-E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ANÁLISIS E INTERPRETACIÓN DE LOS RESULTADOS</a:t>
            </a:r>
          </a:p>
          <a:p>
            <a:pPr algn="ctr"/>
            <a:endParaRPr lang="es-E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CuadroTexto"/>
          <p:cNvSpPr txBox="1"/>
          <p:nvPr/>
        </p:nvSpPr>
        <p:spPr>
          <a:xfrm>
            <a:off x="179512" y="1556792"/>
            <a:ext cx="8856984" cy="1661993"/>
          </a:xfrm>
          <a:prstGeom prst="rect">
            <a:avLst/>
          </a:prstGeom>
          <a:noFill/>
        </p:spPr>
        <p:txBody>
          <a:bodyPr wrap="square" rtlCol="0">
            <a:spAutoFit/>
          </a:bodyPr>
          <a:lstStyle/>
          <a:p>
            <a:pPr algn="just"/>
            <a:r>
              <a:rPr lang="es-ES" sz="2800" b="1" dirty="0"/>
              <a:t>1) ¿Conoce usted cuales son las asignaturas de formación humanística, y como inciden el desarrollo integral del cadete?</a:t>
            </a:r>
            <a:endParaRPr lang="es-ES" sz="2800" dirty="0"/>
          </a:p>
          <a:p>
            <a:endParaRPr lang="es-ES" dirty="0"/>
          </a:p>
        </p:txBody>
      </p:sp>
      <p:sp>
        <p:nvSpPr>
          <p:cNvPr id="4" name="3 CuadroTexto"/>
          <p:cNvSpPr txBox="1"/>
          <p:nvPr/>
        </p:nvSpPr>
        <p:spPr>
          <a:xfrm>
            <a:off x="179512" y="3933056"/>
            <a:ext cx="3384376" cy="1661993"/>
          </a:xfrm>
          <a:prstGeom prst="rect">
            <a:avLst/>
          </a:prstGeom>
          <a:noFill/>
        </p:spPr>
        <p:txBody>
          <a:bodyPr wrap="square" rtlCol="0">
            <a:spAutoFit/>
          </a:bodyPr>
          <a:lstStyle/>
          <a:p>
            <a:r>
              <a:rPr lang="es-ES" sz="2800" dirty="0"/>
              <a:t>1. Si: 178</a:t>
            </a:r>
          </a:p>
          <a:p>
            <a:r>
              <a:rPr lang="es-ES" sz="2800" dirty="0"/>
              <a:t>2. Medianamente: 38</a:t>
            </a:r>
          </a:p>
          <a:p>
            <a:r>
              <a:rPr lang="es-ES" sz="2800" dirty="0"/>
              <a:t>3. No: 22</a:t>
            </a:r>
          </a:p>
          <a:p>
            <a:endParaRPr lang="es-ES" dirty="0"/>
          </a:p>
        </p:txBody>
      </p:sp>
      <p:graphicFrame>
        <p:nvGraphicFramePr>
          <p:cNvPr id="5" name="4 Gráfico"/>
          <p:cNvGraphicFramePr/>
          <p:nvPr>
            <p:extLst>
              <p:ext uri="{D42A27DB-BD31-4B8C-83A1-F6EECF244321}">
                <p14:modId xmlns:p14="http://schemas.microsoft.com/office/powerpoint/2010/main" val="2683242888"/>
              </p:ext>
            </p:extLst>
          </p:nvPr>
        </p:nvGraphicFramePr>
        <p:xfrm>
          <a:off x="3482404" y="2924944"/>
          <a:ext cx="5554091" cy="3744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75987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260648"/>
            <a:ext cx="8856984" cy="2523768"/>
          </a:xfrm>
          <a:prstGeom prst="rect">
            <a:avLst/>
          </a:prstGeom>
          <a:noFill/>
        </p:spPr>
        <p:txBody>
          <a:bodyPr wrap="square" rtlCol="0">
            <a:spAutoFit/>
          </a:bodyPr>
          <a:lstStyle/>
          <a:p>
            <a:pPr algn="just"/>
            <a:r>
              <a:rPr lang="es-ES" sz="2800" b="1" dirty="0"/>
              <a:t>3) ¿Cree usted que la implementación en la malla académica de asignaturas dictadas en Escuelas Militares de otros países como Ética y Moral, Educación Social y Protocolo, Oratoria,  mejorarían la calidad de oficiales del nuestro Ejército?</a:t>
            </a:r>
            <a:endParaRPr lang="es-ES" sz="2800" dirty="0"/>
          </a:p>
          <a:p>
            <a:endParaRPr lang="es-ES" dirty="0"/>
          </a:p>
        </p:txBody>
      </p:sp>
      <p:sp>
        <p:nvSpPr>
          <p:cNvPr id="3" name="2 CuadroTexto"/>
          <p:cNvSpPr txBox="1"/>
          <p:nvPr/>
        </p:nvSpPr>
        <p:spPr>
          <a:xfrm>
            <a:off x="179512" y="3789040"/>
            <a:ext cx="4140460" cy="1384995"/>
          </a:xfrm>
          <a:prstGeom prst="rect">
            <a:avLst/>
          </a:prstGeom>
          <a:noFill/>
        </p:spPr>
        <p:txBody>
          <a:bodyPr wrap="square" rtlCol="0">
            <a:spAutoFit/>
          </a:bodyPr>
          <a:lstStyle/>
          <a:p>
            <a:r>
              <a:rPr lang="es-ES" sz="2800" dirty="0"/>
              <a:t>1. Si: 175</a:t>
            </a:r>
          </a:p>
          <a:p>
            <a:r>
              <a:rPr lang="es-ES" sz="2800" dirty="0"/>
              <a:t>2. Medianamente: 35</a:t>
            </a:r>
          </a:p>
          <a:p>
            <a:r>
              <a:rPr lang="es-ES" sz="2800" dirty="0"/>
              <a:t>3. No: 28</a:t>
            </a:r>
          </a:p>
        </p:txBody>
      </p:sp>
      <p:graphicFrame>
        <p:nvGraphicFramePr>
          <p:cNvPr id="4" name="3 Gráfico"/>
          <p:cNvGraphicFramePr/>
          <p:nvPr>
            <p:extLst>
              <p:ext uri="{D42A27DB-BD31-4B8C-83A1-F6EECF244321}">
                <p14:modId xmlns:p14="http://schemas.microsoft.com/office/powerpoint/2010/main" val="4276833988"/>
              </p:ext>
            </p:extLst>
          </p:nvPr>
        </p:nvGraphicFramePr>
        <p:xfrm>
          <a:off x="3664396" y="2420888"/>
          <a:ext cx="5372100"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45143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40310309"/>
              </p:ext>
            </p:extLst>
          </p:nvPr>
        </p:nvGraphicFramePr>
        <p:xfrm>
          <a:off x="107504" y="116632"/>
          <a:ext cx="8928992"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45029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116632"/>
            <a:ext cx="8856984" cy="3108543"/>
          </a:xfrm>
          <a:prstGeom prst="rect">
            <a:avLst/>
          </a:prstGeom>
          <a:noFill/>
        </p:spPr>
        <p:txBody>
          <a:bodyPr wrap="square" rtlCol="0">
            <a:spAutoFit/>
          </a:bodyPr>
          <a:lstStyle/>
          <a:p>
            <a:pPr algn="just"/>
            <a:r>
              <a:rPr lang="es-ES" sz="2800" b="1" dirty="0"/>
              <a:t>4) En la malla académica de los cadetes de cuarto curso militar no se cuenta con una signatura que ayude al desarrollo de su tesis de grado. ¿Cree usted que la implementación de la asignatura de Diseño y Evaluación de proyectos ayudará  a la elaboración adecuada de la tesis de grado?</a:t>
            </a:r>
            <a:endParaRPr lang="es-ES" sz="2800" dirty="0"/>
          </a:p>
          <a:p>
            <a:endParaRPr lang="es-ES" sz="2800" dirty="0"/>
          </a:p>
        </p:txBody>
      </p:sp>
      <p:sp>
        <p:nvSpPr>
          <p:cNvPr id="4" name="3 CuadroTexto"/>
          <p:cNvSpPr txBox="1"/>
          <p:nvPr/>
        </p:nvSpPr>
        <p:spPr>
          <a:xfrm>
            <a:off x="107504" y="3356992"/>
            <a:ext cx="3384376" cy="1815882"/>
          </a:xfrm>
          <a:prstGeom prst="rect">
            <a:avLst/>
          </a:prstGeom>
          <a:noFill/>
        </p:spPr>
        <p:txBody>
          <a:bodyPr wrap="square" rtlCol="0">
            <a:spAutoFit/>
          </a:bodyPr>
          <a:lstStyle/>
          <a:p>
            <a:r>
              <a:rPr lang="es-ES" sz="2800" dirty="0"/>
              <a:t>1. Si: 210</a:t>
            </a:r>
          </a:p>
          <a:p>
            <a:r>
              <a:rPr lang="es-ES" sz="2800" dirty="0"/>
              <a:t>2. Medianamente: 18  </a:t>
            </a:r>
          </a:p>
          <a:p>
            <a:r>
              <a:rPr lang="es-ES" sz="2800" dirty="0"/>
              <a:t>3. No: 10</a:t>
            </a:r>
          </a:p>
          <a:p>
            <a:endParaRPr lang="es-ES" sz="2800" dirty="0"/>
          </a:p>
        </p:txBody>
      </p:sp>
      <p:graphicFrame>
        <p:nvGraphicFramePr>
          <p:cNvPr id="5" name="4 Gráfico"/>
          <p:cNvGraphicFramePr/>
          <p:nvPr>
            <p:extLst>
              <p:ext uri="{D42A27DB-BD31-4B8C-83A1-F6EECF244321}">
                <p14:modId xmlns:p14="http://schemas.microsoft.com/office/powerpoint/2010/main" val="3641190596"/>
              </p:ext>
            </p:extLst>
          </p:nvPr>
        </p:nvGraphicFramePr>
        <p:xfrm>
          <a:off x="3347864" y="2636912"/>
          <a:ext cx="5616624" cy="3960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73718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116632"/>
            <a:ext cx="8784976" cy="2523768"/>
          </a:xfrm>
          <a:prstGeom prst="rect">
            <a:avLst/>
          </a:prstGeom>
          <a:noFill/>
        </p:spPr>
        <p:txBody>
          <a:bodyPr wrap="square" rtlCol="0">
            <a:spAutoFit/>
          </a:bodyPr>
          <a:lstStyle/>
          <a:p>
            <a:pPr algn="just"/>
            <a:r>
              <a:rPr lang="es-ES" sz="2800" b="1" dirty="0"/>
              <a:t>10) ¿Piensa usted que en el desarrollo de los clubes que se realizan en la escuela, una buena opción sería la implementación de un club que ayude a mejorar el rendimiento académico del cadete en la asignatura que presente problemas?</a:t>
            </a:r>
            <a:endParaRPr lang="es-ES" sz="2800" dirty="0"/>
          </a:p>
          <a:p>
            <a:pPr algn="just"/>
            <a:endParaRPr lang="es-ES" dirty="0"/>
          </a:p>
        </p:txBody>
      </p:sp>
      <p:sp>
        <p:nvSpPr>
          <p:cNvPr id="3" name="2 CuadroTexto"/>
          <p:cNvSpPr txBox="1"/>
          <p:nvPr/>
        </p:nvSpPr>
        <p:spPr>
          <a:xfrm>
            <a:off x="223974" y="3284984"/>
            <a:ext cx="3411922" cy="1815882"/>
          </a:xfrm>
          <a:prstGeom prst="rect">
            <a:avLst/>
          </a:prstGeom>
          <a:noFill/>
        </p:spPr>
        <p:txBody>
          <a:bodyPr wrap="square" rtlCol="0">
            <a:spAutoFit/>
          </a:bodyPr>
          <a:lstStyle/>
          <a:p>
            <a:r>
              <a:rPr lang="es-ES" sz="2800" dirty="0"/>
              <a:t>1. Si: 201</a:t>
            </a:r>
          </a:p>
          <a:p>
            <a:r>
              <a:rPr lang="es-ES" sz="2800" dirty="0"/>
              <a:t>2. Medianamente: 17 </a:t>
            </a:r>
          </a:p>
          <a:p>
            <a:r>
              <a:rPr lang="es-ES" sz="2800" dirty="0"/>
              <a:t>3. No: 20</a:t>
            </a:r>
          </a:p>
          <a:p>
            <a:endParaRPr lang="es-ES" sz="2800" dirty="0"/>
          </a:p>
        </p:txBody>
      </p:sp>
      <p:graphicFrame>
        <p:nvGraphicFramePr>
          <p:cNvPr id="4" name="3 Gráfico"/>
          <p:cNvGraphicFramePr/>
          <p:nvPr>
            <p:extLst>
              <p:ext uri="{D42A27DB-BD31-4B8C-83A1-F6EECF244321}">
                <p14:modId xmlns:p14="http://schemas.microsoft.com/office/powerpoint/2010/main" val="3119350824"/>
              </p:ext>
            </p:extLst>
          </p:nvPr>
        </p:nvGraphicFramePr>
        <p:xfrm>
          <a:off x="3563888" y="2348880"/>
          <a:ext cx="5400600" cy="42484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61884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7350" y="101691"/>
            <a:ext cx="8928992" cy="954107"/>
          </a:xfrm>
          <a:prstGeom prst="rect">
            <a:avLst/>
          </a:prstGeom>
          <a:solidFill>
            <a:schemeClr val="bg2"/>
          </a:solid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uhaus 93" pitchFamily="82" charset="0"/>
              </a:rPr>
              <a:t>CONCLUSIONES</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uhaus 93" pitchFamily="82" charset="0"/>
            </a:endParaRPr>
          </a:p>
          <a:p>
            <a:pPr algn="ct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uhaus 93" pitchFamily="82" charset="0"/>
            </a:endParaRPr>
          </a:p>
        </p:txBody>
      </p:sp>
      <p:sp>
        <p:nvSpPr>
          <p:cNvPr id="3" name="2 CuadroTexto"/>
          <p:cNvSpPr txBox="1"/>
          <p:nvPr/>
        </p:nvSpPr>
        <p:spPr>
          <a:xfrm>
            <a:off x="149358" y="3501008"/>
            <a:ext cx="8784976" cy="523220"/>
          </a:xfrm>
          <a:prstGeom prst="rect">
            <a:avLst/>
          </a:prstGeom>
          <a:solidFill>
            <a:schemeClr val="bg2"/>
          </a:solid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uhaus 93" pitchFamily="82" charset="0"/>
              </a:rPr>
              <a:t>RECOMENDACIONES</a:t>
            </a:r>
            <a:endParaRPr lang="es-E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3 CuadroTexto"/>
          <p:cNvSpPr txBox="1"/>
          <p:nvPr/>
        </p:nvSpPr>
        <p:spPr>
          <a:xfrm>
            <a:off x="196162" y="1055798"/>
            <a:ext cx="8784976" cy="2492990"/>
          </a:xfrm>
          <a:prstGeom prst="rect">
            <a:avLst/>
          </a:prstGeom>
          <a:noFill/>
        </p:spPr>
        <p:txBody>
          <a:bodyPr wrap="square" rtlCol="0">
            <a:spAutoFit/>
          </a:bodyPr>
          <a:lstStyle/>
          <a:p>
            <a:pPr marL="285750" indent="-285750" algn="just">
              <a:buFont typeface="Wingdings" pitchFamily="2" charset="2"/>
              <a:buChar char="v"/>
            </a:pPr>
            <a:r>
              <a:rPr lang="es-ES" sz="2600" dirty="0" smtClean="0"/>
              <a:t>Conoce </a:t>
            </a:r>
            <a:r>
              <a:rPr lang="es-ES" sz="2600" dirty="0"/>
              <a:t>las asignaturas del eje de formación humano y como inciden en su desarrollo </a:t>
            </a:r>
            <a:r>
              <a:rPr lang="es-ES" sz="2600" dirty="0" smtClean="0"/>
              <a:t>integral</a:t>
            </a:r>
          </a:p>
          <a:p>
            <a:pPr marL="285750" indent="-285750" algn="just">
              <a:buFont typeface="Wingdings" pitchFamily="2" charset="2"/>
              <a:buChar char="v"/>
            </a:pPr>
            <a:r>
              <a:rPr lang="es-ES" sz="2600" dirty="0" smtClean="0"/>
              <a:t>Buena </a:t>
            </a:r>
            <a:r>
              <a:rPr lang="es-ES" sz="2600" dirty="0"/>
              <a:t>opción el de incrementar en la malla </a:t>
            </a:r>
            <a:r>
              <a:rPr lang="es-ES" sz="2600" dirty="0" smtClean="0"/>
              <a:t>académica</a:t>
            </a:r>
          </a:p>
          <a:p>
            <a:pPr marL="285750" indent="-285750" algn="just">
              <a:buFont typeface="Wingdings" pitchFamily="2" charset="2"/>
              <a:buChar char="v"/>
            </a:pPr>
            <a:r>
              <a:rPr lang="es-ES" sz="2600" dirty="0" smtClean="0"/>
              <a:t>Necesidad </a:t>
            </a:r>
            <a:r>
              <a:rPr lang="es-ES" sz="2600" dirty="0"/>
              <a:t>que en la malla académica de cuarto curso militar se incremente la asignatura de Diseño y evaluación de Proyectos</a:t>
            </a:r>
          </a:p>
        </p:txBody>
      </p:sp>
      <p:sp>
        <p:nvSpPr>
          <p:cNvPr id="5" name="4 CuadroTexto"/>
          <p:cNvSpPr txBox="1"/>
          <p:nvPr/>
        </p:nvSpPr>
        <p:spPr>
          <a:xfrm>
            <a:off x="221366" y="4024228"/>
            <a:ext cx="8784976" cy="2092881"/>
          </a:xfrm>
          <a:prstGeom prst="rect">
            <a:avLst/>
          </a:prstGeom>
          <a:noFill/>
        </p:spPr>
        <p:txBody>
          <a:bodyPr wrap="square" rtlCol="0">
            <a:spAutoFit/>
          </a:bodyPr>
          <a:lstStyle/>
          <a:p>
            <a:pPr marL="285750" indent="-285750" algn="just">
              <a:buFont typeface="Wingdings" pitchFamily="2" charset="2"/>
              <a:buChar char="v"/>
            </a:pPr>
            <a:r>
              <a:rPr lang="es-ES" sz="2600" dirty="0" smtClean="0"/>
              <a:t>Cadetes </a:t>
            </a:r>
            <a:r>
              <a:rPr lang="es-ES" sz="2600" dirty="0"/>
              <a:t>técnicos proporcionen ayuda pedagógica a los </a:t>
            </a:r>
            <a:r>
              <a:rPr lang="es-ES" sz="2600" dirty="0" smtClean="0"/>
              <a:t>cadetes</a:t>
            </a:r>
          </a:p>
          <a:p>
            <a:pPr marL="285750" indent="-285750" algn="just">
              <a:buFont typeface="Wingdings" pitchFamily="2" charset="2"/>
              <a:buChar char="v"/>
            </a:pPr>
            <a:r>
              <a:rPr lang="es-ES" sz="2600" dirty="0" smtClean="0"/>
              <a:t>Analizar </a:t>
            </a:r>
            <a:r>
              <a:rPr lang="es-ES" sz="2600" dirty="0"/>
              <a:t>la posibilidad Implementar material </a:t>
            </a:r>
            <a:r>
              <a:rPr lang="es-ES" sz="2600" dirty="0" smtClean="0"/>
              <a:t>tecnológico</a:t>
            </a:r>
          </a:p>
          <a:p>
            <a:pPr marL="285750" indent="-285750" algn="just">
              <a:buFont typeface="Wingdings" pitchFamily="2" charset="2"/>
              <a:buChar char="v"/>
            </a:pPr>
            <a:r>
              <a:rPr lang="es-ES" sz="2600" dirty="0" smtClean="0"/>
              <a:t>Agregar </a:t>
            </a:r>
            <a:r>
              <a:rPr lang="es-ES" sz="2600" dirty="0"/>
              <a:t>un club en el cual se les permita reforzar el contenido de la asignatura</a:t>
            </a:r>
          </a:p>
        </p:txBody>
      </p:sp>
    </p:spTree>
    <p:extLst>
      <p:ext uri="{BB962C8B-B14F-4D97-AF65-F5344CB8AC3E}">
        <p14:creationId xmlns:p14="http://schemas.microsoft.com/office/powerpoint/2010/main" val="5659672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Windows.old\Users\Compaq\Desktop\ESMIL\diapositivas\Imagen 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712968" cy="6552727"/>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555776" y="2645585"/>
            <a:ext cx="6264696" cy="1446550"/>
          </a:xfrm>
          <a:prstGeom prst="rect">
            <a:avLst/>
          </a:prstGeom>
          <a:solidFill>
            <a:srgbClr val="0070C0"/>
          </a:solidFill>
          <a:ln w="38100">
            <a:solidFill>
              <a:schemeClr val="tx1"/>
            </a:solidFill>
          </a:ln>
          <a:scene3d>
            <a:camera prst="perspectiveHeroicExtremeLeftFacing"/>
            <a:lightRig rig="threePt" dir="t"/>
          </a:scene3d>
          <a:sp3d>
            <a:bevelT w="139700" h="139700" prst="divot"/>
          </a:sp3d>
        </p:spPr>
        <p:txBody>
          <a:bodyPr wrap="square" rtlCol="0">
            <a:spAutoFit/>
          </a:bodyPr>
          <a:lstStyle/>
          <a:p>
            <a:r>
              <a:rPr lang="es-ES" sz="8800" dirty="0" smtClean="0">
                <a:latin typeface="Bauhaus 93" pitchFamily="82" charset="0"/>
              </a:rPr>
              <a:t>PROPUESTA</a:t>
            </a:r>
            <a:endParaRPr lang="es-ES" sz="8800" dirty="0">
              <a:latin typeface="Bauhaus 93" pitchFamily="82" charset="0"/>
            </a:endParaRPr>
          </a:p>
        </p:txBody>
      </p:sp>
    </p:spTree>
    <p:extLst>
      <p:ext uri="{BB962C8B-B14F-4D97-AF65-F5344CB8AC3E}">
        <p14:creationId xmlns:p14="http://schemas.microsoft.com/office/powerpoint/2010/main" val="40968746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Windows.old\Users\Compaq\Desktop\ESMIL\diapositivas\Imagen 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1"/>
            <a:ext cx="8712968" cy="648072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539552" y="620688"/>
            <a:ext cx="7416824" cy="1015663"/>
          </a:xfrm>
          <a:prstGeom prst="rect">
            <a:avLst/>
          </a:prstGeom>
          <a:solidFill>
            <a:srgbClr val="0070C0"/>
          </a:solidFill>
          <a:scene3d>
            <a:camera prst="perspectiveHeroicExtremeLeftFacing"/>
            <a:lightRig rig="threePt" dir="t"/>
          </a:scene3d>
          <a:sp3d>
            <a:bevelT w="139700" h="139700" prst="divot"/>
          </a:sp3d>
        </p:spPr>
        <p:txBody>
          <a:bodyPr wrap="square" rtlCol="0">
            <a:spAutoFit/>
          </a:bodyPr>
          <a:lstStyle/>
          <a:p>
            <a:pPr algn="ctr"/>
            <a:r>
              <a:rPr lang="es-ES" sz="6000" dirty="0" smtClean="0">
                <a:latin typeface="Bauhaus 93" pitchFamily="82" charset="0"/>
              </a:rPr>
              <a:t>DESARROLLO</a:t>
            </a:r>
            <a:endParaRPr lang="es-ES" sz="6000" dirty="0">
              <a:latin typeface="Bauhaus 93" pitchFamily="82" charset="0"/>
            </a:endParaRPr>
          </a:p>
        </p:txBody>
      </p:sp>
      <p:sp>
        <p:nvSpPr>
          <p:cNvPr id="3" name="2 CuadroTexto"/>
          <p:cNvSpPr txBox="1"/>
          <p:nvPr/>
        </p:nvSpPr>
        <p:spPr>
          <a:xfrm>
            <a:off x="323528" y="2492896"/>
            <a:ext cx="8568952" cy="4339650"/>
          </a:xfrm>
          <a:prstGeom prst="rect">
            <a:avLst/>
          </a:prstGeom>
          <a:noFill/>
        </p:spPr>
        <p:txBody>
          <a:bodyPr wrap="square" rtlCol="0">
            <a:spAutoFit/>
          </a:bodyPr>
          <a:lstStyle/>
          <a:p>
            <a:r>
              <a:rPr lang="es-ES" sz="4000" dirty="0" smtClean="0">
                <a:solidFill>
                  <a:srgbClr val="FFFF00"/>
                </a:solidFill>
              </a:rPr>
              <a:t>* Mejora de la educación con la calidad de las asignaturas</a:t>
            </a:r>
          </a:p>
          <a:p>
            <a:r>
              <a:rPr lang="es-ES" sz="4000" dirty="0" smtClean="0">
                <a:solidFill>
                  <a:srgbClr val="FFFF00"/>
                </a:solidFill>
              </a:rPr>
              <a:t>* Análisis de las asignaturas y su incidencia</a:t>
            </a:r>
          </a:p>
          <a:p>
            <a:r>
              <a:rPr lang="es-ES" sz="4000" dirty="0" smtClean="0">
                <a:solidFill>
                  <a:srgbClr val="FFFF00"/>
                </a:solidFill>
              </a:rPr>
              <a:t>* Implementación de un club de ayuda pedagógica</a:t>
            </a:r>
          </a:p>
          <a:p>
            <a:endParaRPr lang="es-ES" sz="3600" dirty="0"/>
          </a:p>
        </p:txBody>
      </p:sp>
    </p:spTree>
    <p:extLst>
      <p:ext uri="{BB962C8B-B14F-4D97-AF65-F5344CB8AC3E}">
        <p14:creationId xmlns:p14="http://schemas.microsoft.com/office/powerpoint/2010/main" val="32275001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anjoseprimerciclo.wikispaces.com/file/view/matematicas.jpg/225584040/matematic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88641"/>
            <a:ext cx="8880921" cy="6552727"/>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331640" y="591494"/>
            <a:ext cx="5544616" cy="707886"/>
          </a:xfrm>
          <a:prstGeom prst="rect">
            <a:avLst/>
          </a:prstGeom>
          <a:solidFill>
            <a:srgbClr val="FFC000"/>
          </a:solidFill>
          <a:scene3d>
            <a:camera prst="perspectiveHeroicExtremeRightFacing"/>
            <a:lightRig rig="threePt" dir="t"/>
          </a:scene3d>
          <a:sp3d>
            <a:bevelT w="139700" h="139700" prst="divot"/>
          </a:sp3d>
        </p:spPr>
        <p:txBody>
          <a:bodyPr wrap="square" rtlCol="0">
            <a:spAutoFit/>
          </a:bodyPr>
          <a:lstStyle/>
          <a:p>
            <a:r>
              <a:rPr lang="es-ES" sz="4000" dirty="0" smtClean="0">
                <a:latin typeface="Bauhaus 93" pitchFamily="82" charset="0"/>
              </a:rPr>
              <a:t>CLUB DE MATEMATICAS</a:t>
            </a:r>
            <a:endParaRPr lang="es-ES" sz="4000" dirty="0">
              <a:latin typeface="Bauhaus 93" pitchFamily="82" charset="0"/>
            </a:endParaRPr>
          </a:p>
        </p:txBody>
      </p:sp>
      <p:sp>
        <p:nvSpPr>
          <p:cNvPr id="3" name="2 CuadroTexto"/>
          <p:cNvSpPr txBox="1"/>
          <p:nvPr/>
        </p:nvSpPr>
        <p:spPr>
          <a:xfrm>
            <a:off x="4355976" y="1700808"/>
            <a:ext cx="4459825" cy="4524315"/>
          </a:xfrm>
          <a:prstGeom prst="rect">
            <a:avLst/>
          </a:prstGeom>
          <a:solidFill>
            <a:srgbClr val="0070C0"/>
          </a:solidFill>
          <a:scene3d>
            <a:camera prst="perspectiveContrastingLeftFacing"/>
            <a:lightRig rig="threePt" dir="t"/>
          </a:scene3d>
          <a:sp3d>
            <a:bevelT w="101600" prst="riblet"/>
          </a:sp3d>
        </p:spPr>
        <p:txBody>
          <a:bodyPr wrap="square" rtlCol="0">
            <a:spAutoFit/>
          </a:bodyPr>
          <a:lstStyle/>
          <a:p>
            <a:pPr marL="285750" indent="-285750">
              <a:buFont typeface="Wingdings" pitchFamily="2" charset="2"/>
              <a:buChar char="ü"/>
            </a:pPr>
            <a:r>
              <a:rPr lang="es-ES" sz="3600" b="1" dirty="0">
                <a:solidFill>
                  <a:schemeClr val="accent5"/>
                </a:solidFill>
              </a:rPr>
              <a:t>OBJETIVO:</a:t>
            </a:r>
            <a:endParaRPr lang="es-ES" sz="3600" dirty="0">
              <a:solidFill>
                <a:schemeClr val="accent5"/>
              </a:solidFill>
            </a:endParaRPr>
          </a:p>
          <a:p>
            <a:pPr marL="285750" indent="-285750">
              <a:buFont typeface="Wingdings" pitchFamily="2" charset="2"/>
              <a:buChar char="ü"/>
            </a:pPr>
            <a:r>
              <a:rPr lang="es-ES" sz="3600" b="1" dirty="0" smtClean="0">
                <a:solidFill>
                  <a:schemeClr val="accent5"/>
                </a:solidFill>
              </a:rPr>
              <a:t>LUGAR </a:t>
            </a:r>
            <a:r>
              <a:rPr lang="es-ES" sz="3600" b="1" dirty="0">
                <a:solidFill>
                  <a:schemeClr val="accent5"/>
                </a:solidFill>
              </a:rPr>
              <a:t>DE FUNCIONAMIENTO:</a:t>
            </a:r>
            <a:endParaRPr lang="es-ES" sz="3600" dirty="0">
              <a:solidFill>
                <a:schemeClr val="accent5"/>
              </a:solidFill>
            </a:endParaRPr>
          </a:p>
          <a:p>
            <a:pPr marL="285750" indent="-285750">
              <a:buFont typeface="Wingdings" pitchFamily="2" charset="2"/>
              <a:buChar char="ü"/>
            </a:pPr>
            <a:r>
              <a:rPr lang="es-ES" sz="3600" b="1" dirty="0" smtClean="0">
                <a:solidFill>
                  <a:schemeClr val="accent5"/>
                </a:solidFill>
              </a:rPr>
              <a:t>HORARIO</a:t>
            </a:r>
            <a:r>
              <a:rPr lang="es-ES" sz="3600" b="1" dirty="0">
                <a:solidFill>
                  <a:schemeClr val="accent5"/>
                </a:solidFill>
              </a:rPr>
              <a:t>:</a:t>
            </a:r>
            <a:endParaRPr lang="es-ES" sz="3600" dirty="0">
              <a:solidFill>
                <a:schemeClr val="accent5"/>
              </a:solidFill>
            </a:endParaRPr>
          </a:p>
          <a:p>
            <a:pPr marL="285750" indent="-285750">
              <a:buFont typeface="Wingdings" pitchFamily="2" charset="2"/>
              <a:buChar char="ü"/>
            </a:pPr>
            <a:r>
              <a:rPr lang="es-ES" sz="3600" b="1" dirty="0" smtClean="0">
                <a:solidFill>
                  <a:schemeClr val="accent5"/>
                </a:solidFill>
              </a:rPr>
              <a:t>REPONSABLE</a:t>
            </a:r>
            <a:r>
              <a:rPr lang="es-ES" sz="3600" b="1" dirty="0">
                <a:solidFill>
                  <a:schemeClr val="accent5"/>
                </a:solidFill>
              </a:rPr>
              <a:t>: </a:t>
            </a:r>
            <a:endParaRPr lang="es-ES" sz="3600" dirty="0">
              <a:solidFill>
                <a:schemeClr val="accent5"/>
              </a:solidFill>
            </a:endParaRPr>
          </a:p>
          <a:p>
            <a:pPr marL="285750" indent="-285750">
              <a:buFont typeface="Wingdings" pitchFamily="2" charset="2"/>
              <a:buChar char="ü"/>
            </a:pPr>
            <a:r>
              <a:rPr lang="es-ES" sz="3600" b="1" dirty="0" smtClean="0">
                <a:solidFill>
                  <a:schemeClr val="accent5"/>
                </a:solidFill>
              </a:rPr>
              <a:t>TEMAS </a:t>
            </a:r>
            <a:r>
              <a:rPr lang="es-ES" sz="3600" b="1" dirty="0">
                <a:solidFill>
                  <a:schemeClr val="accent5"/>
                </a:solidFill>
              </a:rPr>
              <a:t>A TRATAR</a:t>
            </a:r>
            <a:r>
              <a:rPr lang="es-ES" sz="3600" b="1" dirty="0" smtClean="0">
                <a:solidFill>
                  <a:schemeClr val="accent5"/>
                </a:solidFill>
              </a:rPr>
              <a:t>:</a:t>
            </a:r>
          </a:p>
          <a:p>
            <a:pPr marL="285750" indent="-285750">
              <a:buFont typeface="Wingdings" pitchFamily="2" charset="2"/>
              <a:buChar char="ü"/>
            </a:pPr>
            <a:r>
              <a:rPr lang="es-ES" sz="3600" b="1" dirty="0" smtClean="0">
                <a:solidFill>
                  <a:schemeClr val="accent5"/>
                </a:solidFill>
              </a:rPr>
              <a:t>DOCENTES</a:t>
            </a:r>
            <a:endParaRPr lang="es-ES" sz="3600" dirty="0">
              <a:solidFill>
                <a:schemeClr val="accent5"/>
              </a:solidFill>
            </a:endParaRPr>
          </a:p>
          <a:p>
            <a:endParaRPr lang="es-ES" sz="3600" dirty="0">
              <a:solidFill>
                <a:schemeClr val="accent5"/>
              </a:solidFill>
            </a:endParaRPr>
          </a:p>
        </p:txBody>
      </p:sp>
    </p:spTree>
    <p:extLst>
      <p:ext uri="{BB962C8B-B14F-4D97-AF65-F5344CB8AC3E}">
        <p14:creationId xmlns:p14="http://schemas.microsoft.com/office/powerpoint/2010/main" val="33735561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3507" y="332656"/>
            <a:ext cx="8784976" cy="923330"/>
          </a:xfrm>
          <a:prstGeom prst="rect">
            <a:avLst/>
          </a:prstGeom>
          <a:noFill/>
        </p:spPr>
        <p:txBody>
          <a:bodyPr wrap="square" rtlCol="0">
            <a:spAutoFit/>
          </a:bodyPr>
          <a:lstStyle/>
          <a:p>
            <a:r>
              <a:rPr lang="es-ES" sz="3600" dirty="0"/>
              <a:t> </a:t>
            </a:r>
          </a:p>
          <a:p>
            <a:endParaRPr lang="es-ES" dirty="0"/>
          </a:p>
        </p:txBody>
      </p:sp>
      <p:graphicFrame>
        <p:nvGraphicFramePr>
          <p:cNvPr id="4" name="3 Diagrama"/>
          <p:cNvGraphicFramePr/>
          <p:nvPr>
            <p:extLst>
              <p:ext uri="{D42A27DB-BD31-4B8C-83A1-F6EECF244321}">
                <p14:modId xmlns:p14="http://schemas.microsoft.com/office/powerpoint/2010/main" val="3866539200"/>
              </p:ext>
            </p:extLst>
          </p:nvPr>
        </p:nvGraphicFramePr>
        <p:xfrm>
          <a:off x="323527" y="188640"/>
          <a:ext cx="8604955"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44794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590349729"/>
              </p:ext>
            </p:extLst>
          </p:nvPr>
        </p:nvGraphicFramePr>
        <p:xfrm>
          <a:off x="179512" y="188640"/>
          <a:ext cx="8712968" cy="2248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395536" y="2996952"/>
            <a:ext cx="5544616" cy="369331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s-E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Educación </a:t>
            </a:r>
            <a:r>
              <a:rPr lang="es-E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Social y Protocolo</a:t>
            </a:r>
          </a:p>
          <a:p>
            <a:pPr lvl="0"/>
            <a:r>
              <a:rPr lang="es-E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Oratoria</a:t>
            </a:r>
            <a:endParaRPr lang="es-E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lvl="0"/>
            <a:r>
              <a:rPr lang="es-E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Ética </a:t>
            </a:r>
            <a:r>
              <a:rPr lang="es-E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 Moral</a:t>
            </a:r>
          </a:p>
          <a:p>
            <a:pPr lvl="0"/>
            <a:r>
              <a:rPr lang="es-E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Filosofía</a:t>
            </a:r>
            <a:endParaRPr lang="es-E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lvl="0"/>
            <a:r>
              <a:rPr lang="es-E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Economía</a:t>
            </a:r>
            <a:endParaRPr lang="es-E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124" name="Picture 4" descr="http://i.ytimg.com/vi/M5sXmUW5-Pw/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4008" y="2708920"/>
            <a:ext cx="3960440" cy="3513169"/>
          </a:xfrm>
          <a:prstGeom prst="rect">
            <a:avLst/>
          </a:prstGeom>
          <a:noFill/>
          <a:effectLst>
            <a:glow rad="228600">
              <a:schemeClr val="accent5">
                <a:satMod val="175000"/>
                <a:alpha val="40000"/>
              </a:schemeClr>
            </a:glow>
          </a:effectLst>
          <a:scene3d>
            <a:camera prst="perspectiveContrastingLeftFacing"/>
            <a:lightRig rig="threePt" dir="t"/>
          </a:scene3d>
          <a:sp3d>
            <a:bevelT w="139700" h="139700" prst="divo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1287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620688"/>
            <a:ext cx="8856984" cy="203132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 DE NUEVAS Y ACTUALIZADAS FUENTES DE CONSULTA EN LA BIBLIOTECA</a:t>
            </a:r>
          </a:p>
          <a:p>
            <a:pPr algn="ct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CuadroTexto"/>
          <p:cNvSpPr txBox="1"/>
          <p:nvPr/>
        </p:nvSpPr>
        <p:spPr>
          <a:xfrm>
            <a:off x="128959" y="3212976"/>
            <a:ext cx="5955209" cy="3108543"/>
          </a:xfrm>
          <a:prstGeom prst="rect">
            <a:avLst/>
          </a:prstGeom>
          <a:noFill/>
        </p:spPr>
        <p:txBody>
          <a:bodyPr wrap="square" rtlCol="0">
            <a:spAutoFit/>
          </a:bodyPr>
          <a:lstStyle/>
          <a:p>
            <a:r>
              <a:rPr lang="es-ES" dirty="0"/>
              <a:t> </a:t>
            </a:r>
            <a:endParaRPr lang="es-E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lvl="0"/>
            <a:r>
              <a:rPr lang="es-E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Algebra </a:t>
            </a:r>
            <a:r>
              <a:rPr lang="es-E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Didáctica del  Ing. José Silva</a:t>
            </a:r>
          </a:p>
          <a:p>
            <a:pPr lvl="0"/>
            <a:r>
              <a:rPr lang="es-E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Algebra </a:t>
            </a:r>
            <a:r>
              <a:rPr lang="es-E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Elemental Moderna</a:t>
            </a:r>
          </a:p>
          <a:p>
            <a:pPr lvl="0"/>
            <a:r>
              <a:rPr lang="es-E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Algebra </a:t>
            </a:r>
            <a:r>
              <a:rPr lang="es-E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del Lic. Galdós</a:t>
            </a:r>
          </a:p>
          <a:p>
            <a:pPr lvl="0"/>
            <a:r>
              <a:rPr lang="es-E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Solucionarios </a:t>
            </a:r>
            <a:r>
              <a:rPr lang="es-E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del algebra</a:t>
            </a:r>
          </a:p>
          <a:p>
            <a:endParaRPr lang="es-ES" dirty="0"/>
          </a:p>
        </p:txBody>
      </p:sp>
      <p:pic>
        <p:nvPicPr>
          <p:cNvPr id="6146" name="Picture 2" descr="http://t2.gstatic.com/images?q=tbn:ANd9GcQs2YsxrL6SXwpFQWRU5zKB_7gmuCICkzVBYsLcgjwUT3_en6NYu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060848"/>
            <a:ext cx="2880320" cy="4608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927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Diagrama"/>
          <p:cNvGraphicFramePr/>
          <p:nvPr>
            <p:extLst>
              <p:ext uri="{D42A27DB-BD31-4B8C-83A1-F6EECF244321}">
                <p14:modId xmlns:p14="http://schemas.microsoft.com/office/powerpoint/2010/main" val="2595768179"/>
              </p:ext>
            </p:extLst>
          </p:nvPr>
        </p:nvGraphicFramePr>
        <p:xfrm>
          <a:off x="179512" y="188640"/>
          <a:ext cx="8784976"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1277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691525218"/>
              </p:ext>
            </p:extLst>
          </p:nvPr>
        </p:nvGraphicFramePr>
        <p:xfrm>
          <a:off x="107504" y="116632"/>
          <a:ext cx="8928992"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259732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228284"/>
            <a:ext cx="8784976" cy="1231106"/>
          </a:xfrm>
          <a:prstGeom prst="rect">
            <a:avLst/>
          </a:prstGeom>
          <a:solidFill>
            <a:srgbClr val="00B050"/>
          </a:solidFill>
        </p:spPr>
        <p:txBody>
          <a:bodyPr wrap="square" rtlCol="0">
            <a:spAutoFit/>
          </a:bodyPr>
          <a:lstStyle/>
          <a:p>
            <a:pPr algn="ctr"/>
            <a:r>
              <a:rPr lang="es-ES" sz="2800" b="1" dirty="0"/>
              <a:t>Asignaturas del eje de formación humano a cumplirse en el Primer Curso Militar.</a:t>
            </a:r>
          </a:p>
          <a:p>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1136948737"/>
              </p:ext>
            </p:extLst>
          </p:nvPr>
        </p:nvGraphicFramePr>
        <p:xfrm>
          <a:off x="251520" y="1196752"/>
          <a:ext cx="8784976" cy="5672944"/>
        </p:xfrm>
        <a:graphic>
          <a:graphicData uri="http://schemas.openxmlformats.org/drawingml/2006/table">
            <a:tbl>
              <a:tblPr firstRow="1" firstCol="1" bandRow="1">
                <a:tableStyleId>{5C22544A-7EE6-4342-B048-85BDC9FD1C3A}</a:tableStyleId>
              </a:tblPr>
              <a:tblGrid>
                <a:gridCol w="909707"/>
                <a:gridCol w="3482308"/>
                <a:gridCol w="2196007"/>
                <a:gridCol w="2196954"/>
              </a:tblGrid>
              <a:tr h="1192384">
                <a:tc>
                  <a:txBody>
                    <a:bodyPr/>
                    <a:lstStyle/>
                    <a:p>
                      <a:pPr algn="ctr">
                        <a:lnSpc>
                          <a:spcPct val="150000"/>
                        </a:lnSpc>
                        <a:spcAft>
                          <a:spcPts val="0"/>
                        </a:spcAft>
                      </a:pPr>
                      <a:r>
                        <a:rPr lang="es-ES" sz="2000" spc="50" dirty="0">
                          <a:effectLst/>
                        </a:rPr>
                        <a:t>Orden</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Asignaturas</a:t>
                      </a:r>
                      <a:endParaRPr lang="es-ES"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Horas</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Créditos</a:t>
                      </a:r>
                      <a:endParaRPr lang="es-ES" sz="2800">
                        <a:effectLst/>
                        <a:latin typeface="Calibri"/>
                        <a:ea typeface="Calibri"/>
                        <a:cs typeface="Times New Roman"/>
                      </a:endParaRPr>
                    </a:p>
                  </a:txBody>
                  <a:tcPr marL="68580" marR="68580" marT="0" marB="0"/>
                </a:tc>
              </a:tr>
              <a:tr h="607815">
                <a:tc>
                  <a:txBody>
                    <a:bodyPr/>
                    <a:lstStyle/>
                    <a:p>
                      <a:pPr algn="ctr">
                        <a:lnSpc>
                          <a:spcPct val="150000"/>
                        </a:lnSpc>
                        <a:spcAft>
                          <a:spcPts val="0"/>
                        </a:spcAft>
                      </a:pPr>
                      <a:r>
                        <a:rPr lang="es-ES" sz="2800" spc="50">
                          <a:effectLst/>
                        </a:rPr>
                        <a:t>1</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Matemática Básica</a:t>
                      </a:r>
                      <a:endParaRPr lang="es-ES"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64</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4</a:t>
                      </a:r>
                      <a:endParaRPr lang="es-ES" sz="2800">
                        <a:effectLst/>
                        <a:latin typeface="Calibri"/>
                        <a:ea typeface="Calibri"/>
                        <a:cs typeface="Times New Roman"/>
                      </a:endParaRPr>
                    </a:p>
                  </a:txBody>
                  <a:tcPr marL="68580" marR="68580" marT="0" marB="0"/>
                </a:tc>
              </a:tr>
              <a:tr h="607815">
                <a:tc>
                  <a:txBody>
                    <a:bodyPr/>
                    <a:lstStyle/>
                    <a:p>
                      <a:pPr algn="ctr">
                        <a:lnSpc>
                          <a:spcPct val="150000"/>
                        </a:lnSpc>
                        <a:spcAft>
                          <a:spcPts val="0"/>
                        </a:spcAft>
                      </a:pPr>
                      <a:r>
                        <a:rPr lang="es-ES" sz="2800" spc="50">
                          <a:effectLst/>
                        </a:rPr>
                        <a:t>2</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Computación Básica</a:t>
                      </a:r>
                      <a:endParaRPr lang="es-ES"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64</a:t>
                      </a:r>
                      <a:endParaRPr lang="es-ES"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4</a:t>
                      </a:r>
                      <a:endParaRPr lang="es-ES" sz="2800">
                        <a:effectLst/>
                        <a:latin typeface="Calibri"/>
                        <a:ea typeface="Calibri"/>
                        <a:cs typeface="Times New Roman"/>
                      </a:endParaRPr>
                    </a:p>
                  </a:txBody>
                  <a:tcPr marL="68580" marR="68580" marT="0" marB="0"/>
                </a:tc>
              </a:tr>
              <a:tr h="1192384">
                <a:tc>
                  <a:txBody>
                    <a:bodyPr/>
                    <a:lstStyle/>
                    <a:p>
                      <a:pPr algn="ctr">
                        <a:lnSpc>
                          <a:spcPct val="150000"/>
                        </a:lnSpc>
                        <a:spcAft>
                          <a:spcPts val="0"/>
                        </a:spcAft>
                      </a:pPr>
                      <a:r>
                        <a:rPr lang="es-ES" sz="2800" spc="50">
                          <a:effectLst/>
                        </a:rPr>
                        <a:t>3</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Administración general</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64</a:t>
                      </a:r>
                      <a:endParaRPr lang="es-ES"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4</a:t>
                      </a:r>
                      <a:endParaRPr lang="es-ES" sz="2800">
                        <a:effectLst/>
                        <a:latin typeface="Calibri"/>
                        <a:ea typeface="Calibri"/>
                        <a:cs typeface="Times New Roman"/>
                      </a:endParaRPr>
                    </a:p>
                  </a:txBody>
                  <a:tcPr marL="68580" marR="68580" marT="0" marB="0"/>
                </a:tc>
              </a:tr>
              <a:tr h="607815">
                <a:tc>
                  <a:txBody>
                    <a:bodyPr/>
                    <a:lstStyle/>
                    <a:p>
                      <a:pPr algn="ctr">
                        <a:lnSpc>
                          <a:spcPct val="150000"/>
                        </a:lnSpc>
                        <a:spcAft>
                          <a:spcPts val="0"/>
                        </a:spcAft>
                      </a:pPr>
                      <a:r>
                        <a:rPr lang="es-ES" sz="2800" spc="50">
                          <a:effectLst/>
                        </a:rPr>
                        <a:t>4</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Pedagogía</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48</a:t>
                      </a:r>
                      <a:endParaRPr lang="es-ES"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3</a:t>
                      </a:r>
                      <a:endParaRPr lang="es-ES" sz="2800" dirty="0">
                        <a:effectLst/>
                        <a:latin typeface="Calibri"/>
                        <a:ea typeface="Calibri"/>
                        <a:cs typeface="Times New Roman"/>
                      </a:endParaRPr>
                    </a:p>
                  </a:txBody>
                  <a:tcPr marL="68580" marR="68580" marT="0" marB="0"/>
                </a:tc>
              </a:tr>
              <a:tr h="1192384">
                <a:tc>
                  <a:txBody>
                    <a:bodyPr/>
                    <a:lstStyle/>
                    <a:p>
                      <a:pPr algn="ctr">
                        <a:lnSpc>
                          <a:spcPct val="150000"/>
                        </a:lnSpc>
                        <a:spcAft>
                          <a:spcPts val="0"/>
                        </a:spcAft>
                      </a:pPr>
                      <a:r>
                        <a:rPr lang="es-ES" sz="2800" spc="50" dirty="0">
                          <a:effectLst/>
                        </a:rPr>
                        <a:t>5</a:t>
                      </a:r>
                      <a:endParaRPr lang="es-ES" sz="28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Comunicación Oral y Escrita</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a:effectLst/>
                        </a:rPr>
                        <a:t>32</a:t>
                      </a:r>
                      <a:endParaRPr lang="es-ES" sz="28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800" spc="50" dirty="0">
                          <a:effectLst/>
                        </a:rPr>
                        <a:t>2</a:t>
                      </a:r>
                      <a:endParaRPr lang="es-ES" sz="2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296460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228284"/>
            <a:ext cx="8784976" cy="1231106"/>
          </a:xfrm>
          <a:prstGeom prst="rect">
            <a:avLst/>
          </a:prstGeom>
          <a:solidFill>
            <a:srgbClr val="FF0000"/>
          </a:solidFill>
        </p:spPr>
        <p:txBody>
          <a:bodyPr wrap="square" rtlCol="0">
            <a:spAutoFit/>
          </a:bodyPr>
          <a:lstStyle/>
          <a:p>
            <a:pPr algn="ctr"/>
            <a:r>
              <a:rPr lang="es-ES" sz="2800" b="1" dirty="0"/>
              <a:t>Asignaturas del eje de formación humano a cumplirse en el </a:t>
            </a:r>
            <a:r>
              <a:rPr lang="es-ES" sz="2800" b="1" dirty="0" smtClean="0"/>
              <a:t>Segundo </a:t>
            </a:r>
            <a:r>
              <a:rPr lang="es-ES" sz="2800" b="1" dirty="0"/>
              <a:t>Curso Militar.</a:t>
            </a:r>
          </a:p>
          <a:p>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3600455514"/>
              </p:ext>
            </p:extLst>
          </p:nvPr>
        </p:nvGraphicFramePr>
        <p:xfrm>
          <a:off x="232012" y="1196752"/>
          <a:ext cx="8804484" cy="5630863"/>
        </p:xfrm>
        <a:graphic>
          <a:graphicData uri="http://schemas.openxmlformats.org/drawingml/2006/table">
            <a:tbl>
              <a:tblPr firstRow="1" firstCol="1" bandRow="1">
                <a:tableStyleId>{5C22544A-7EE6-4342-B048-85BDC9FD1C3A}</a:tableStyleId>
              </a:tblPr>
              <a:tblGrid>
                <a:gridCol w="919325"/>
                <a:gridCol w="3519123"/>
                <a:gridCol w="2219224"/>
                <a:gridCol w="2146812"/>
              </a:tblGrid>
              <a:tr h="1095594">
                <a:tc>
                  <a:txBody>
                    <a:bodyPr/>
                    <a:lstStyle/>
                    <a:p>
                      <a:pPr algn="ctr">
                        <a:lnSpc>
                          <a:spcPct val="150000"/>
                        </a:lnSpc>
                        <a:spcAft>
                          <a:spcPts val="0"/>
                        </a:spcAft>
                      </a:pPr>
                      <a:r>
                        <a:rPr lang="es-ES" sz="2400" spc="50" dirty="0">
                          <a:effectLst/>
                        </a:rPr>
                        <a:t>Orden</a:t>
                      </a:r>
                      <a:endParaRPr lang="es-ES" sz="2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a:effectLst/>
                        </a:rPr>
                        <a:t>Asignaturas</a:t>
                      </a:r>
                      <a:endParaRPr lang="es-ES" sz="24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a:effectLst/>
                        </a:rPr>
                        <a:t>Horas</a:t>
                      </a:r>
                      <a:endParaRPr lang="es-ES" sz="24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a:effectLst/>
                        </a:rPr>
                        <a:t>Créditos</a:t>
                      </a:r>
                      <a:endParaRPr lang="es-ES" sz="2400">
                        <a:effectLst/>
                        <a:latin typeface="Calibri"/>
                        <a:ea typeface="Calibri"/>
                        <a:cs typeface="Times New Roman"/>
                      </a:endParaRPr>
                    </a:p>
                  </a:txBody>
                  <a:tcPr marL="68580" marR="68580" marT="0" marB="0"/>
                </a:tc>
              </a:tr>
              <a:tr h="517663">
                <a:tc>
                  <a:txBody>
                    <a:bodyPr/>
                    <a:lstStyle/>
                    <a:p>
                      <a:pPr algn="ctr">
                        <a:lnSpc>
                          <a:spcPct val="150000"/>
                        </a:lnSpc>
                        <a:spcAft>
                          <a:spcPts val="0"/>
                        </a:spcAft>
                      </a:pPr>
                      <a:r>
                        <a:rPr lang="es-ES" sz="2400" spc="50">
                          <a:effectLst/>
                        </a:rPr>
                        <a:t>1</a:t>
                      </a:r>
                      <a:endParaRPr lang="es-ES" sz="24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dirty="0">
                          <a:effectLst/>
                        </a:rPr>
                        <a:t>Liderazgo I</a:t>
                      </a:r>
                      <a:endParaRPr lang="es-ES" sz="2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a:effectLst/>
                        </a:rPr>
                        <a:t>32</a:t>
                      </a:r>
                      <a:endParaRPr lang="es-ES" sz="24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a:effectLst/>
                        </a:rPr>
                        <a:t>2</a:t>
                      </a:r>
                      <a:endParaRPr lang="es-ES" sz="2400">
                        <a:effectLst/>
                        <a:latin typeface="Calibri"/>
                        <a:ea typeface="Calibri"/>
                        <a:cs typeface="Times New Roman"/>
                      </a:endParaRPr>
                    </a:p>
                  </a:txBody>
                  <a:tcPr marL="68580" marR="68580" marT="0" marB="0"/>
                </a:tc>
              </a:tr>
              <a:tr h="517663">
                <a:tc>
                  <a:txBody>
                    <a:bodyPr/>
                    <a:lstStyle/>
                    <a:p>
                      <a:pPr algn="ctr">
                        <a:lnSpc>
                          <a:spcPct val="150000"/>
                        </a:lnSpc>
                        <a:spcAft>
                          <a:spcPts val="0"/>
                        </a:spcAft>
                      </a:pPr>
                      <a:r>
                        <a:rPr lang="es-ES" sz="2400" spc="50">
                          <a:effectLst/>
                        </a:rPr>
                        <a:t>2</a:t>
                      </a:r>
                      <a:endParaRPr lang="es-ES" sz="24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dirty="0">
                          <a:effectLst/>
                        </a:rPr>
                        <a:t>Estadística Básica</a:t>
                      </a:r>
                      <a:endParaRPr lang="es-ES" sz="2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a:effectLst/>
                        </a:rPr>
                        <a:t>64</a:t>
                      </a:r>
                      <a:endParaRPr lang="es-ES" sz="24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a:effectLst/>
                        </a:rPr>
                        <a:t>4</a:t>
                      </a:r>
                      <a:endParaRPr lang="es-ES" sz="2400">
                        <a:effectLst/>
                        <a:latin typeface="Calibri"/>
                        <a:ea typeface="Calibri"/>
                        <a:cs typeface="Times New Roman"/>
                      </a:endParaRPr>
                    </a:p>
                  </a:txBody>
                  <a:tcPr marL="68580" marR="68580" marT="0" marB="0"/>
                </a:tc>
              </a:tr>
              <a:tr h="1095594">
                <a:tc>
                  <a:txBody>
                    <a:bodyPr/>
                    <a:lstStyle/>
                    <a:p>
                      <a:pPr algn="ctr">
                        <a:lnSpc>
                          <a:spcPct val="150000"/>
                        </a:lnSpc>
                        <a:spcAft>
                          <a:spcPts val="0"/>
                        </a:spcAft>
                      </a:pPr>
                      <a:r>
                        <a:rPr lang="es-ES" sz="2400" spc="50">
                          <a:effectLst/>
                        </a:rPr>
                        <a:t>3</a:t>
                      </a:r>
                      <a:endParaRPr lang="es-ES" sz="24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dirty="0">
                          <a:effectLst/>
                        </a:rPr>
                        <a:t>Metodología de la investigación</a:t>
                      </a:r>
                      <a:endParaRPr lang="es-ES" sz="2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a:effectLst/>
                        </a:rPr>
                        <a:t>48</a:t>
                      </a:r>
                      <a:endParaRPr lang="es-ES" sz="24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a:effectLst/>
                        </a:rPr>
                        <a:t>3</a:t>
                      </a:r>
                      <a:endParaRPr lang="es-ES" sz="2400">
                        <a:effectLst/>
                        <a:latin typeface="Calibri"/>
                        <a:ea typeface="Calibri"/>
                        <a:cs typeface="Times New Roman"/>
                      </a:endParaRPr>
                    </a:p>
                  </a:txBody>
                  <a:tcPr marL="68580" marR="68580" marT="0" marB="0"/>
                </a:tc>
              </a:tr>
              <a:tr h="517663">
                <a:tc>
                  <a:txBody>
                    <a:bodyPr/>
                    <a:lstStyle/>
                    <a:p>
                      <a:pPr algn="ctr">
                        <a:lnSpc>
                          <a:spcPct val="150000"/>
                        </a:lnSpc>
                        <a:spcAft>
                          <a:spcPts val="0"/>
                        </a:spcAft>
                      </a:pPr>
                      <a:r>
                        <a:rPr lang="es-ES" sz="2400" spc="50">
                          <a:effectLst/>
                        </a:rPr>
                        <a:t>4</a:t>
                      </a:r>
                      <a:endParaRPr lang="es-ES" sz="24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a:effectLst/>
                        </a:rPr>
                        <a:t>Didáctica General</a:t>
                      </a:r>
                      <a:endParaRPr lang="es-ES" sz="24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dirty="0">
                          <a:effectLst/>
                        </a:rPr>
                        <a:t>48</a:t>
                      </a:r>
                      <a:endParaRPr lang="es-ES" sz="2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a:effectLst/>
                        </a:rPr>
                        <a:t>3</a:t>
                      </a:r>
                      <a:endParaRPr lang="es-ES" sz="2400">
                        <a:effectLst/>
                        <a:latin typeface="Calibri"/>
                        <a:ea typeface="Calibri"/>
                        <a:cs typeface="Times New Roman"/>
                      </a:endParaRPr>
                    </a:p>
                  </a:txBody>
                  <a:tcPr marL="68580" marR="68580" marT="0" marB="0"/>
                </a:tc>
              </a:tr>
              <a:tr h="517663">
                <a:tc>
                  <a:txBody>
                    <a:bodyPr/>
                    <a:lstStyle/>
                    <a:p>
                      <a:pPr algn="ctr">
                        <a:lnSpc>
                          <a:spcPct val="150000"/>
                        </a:lnSpc>
                        <a:spcAft>
                          <a:spcPts val="0"/>
                        </a:spcAft>
                      </a:pPr>
                      <a:r>
                        <a:rPr lang="es-ES" sz="2400" spc="50">
                          <a:effectLst/>
                        </a:rPr>
                        <a:t>5</a:t>
                      </a:r>
                      <a:endParaRPr lang="es-ES" sz="24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a:effectLst/>
                        </a:rPr>
                        <a:t>Gestión Empresarial</a:t>
                      </a:r>
                      <a:endParaRPr lang="es-ES" sz="24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a:effectLst/>
                        </a:rPr>
                        <a:t>64</a:t>
                      </a:r>
                      <a:endParaRPr lang="es-ES" sz="24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dirty="0">
                          <a:effectLst/>
                        </a:rPr>
                        <a:t>4</a:t>
                      </a:r>
                      <a:endParaRPr lang="es-ES" sz="2400" dirty="0">
                        <a:effectLst/>
                        <a:latin typeface="Calibri"/>
                        <a:ea typeface="Calibri"/>
                        <a:cs typeface="Times New Roman"/>
                      </a:endParaRPr>
                    </a:p>
                  </a:txBody>
                  <a:tcPr marL="68580" marR="68580" marT="0" marB="0"/>
                </a:tc>
              </a:tr>
              <a:tr h="693103">
                <a:tc>
                  <a:txBody>
                    <a:bodyPr/>
                    <a:lstStyle/>
                    <a:p>
                      <a:pPr algn="ctr">
                        <a:lnSpc>
                          <a:spcPct val="150000"/>
                        </a:lnSpc>
                        <a:spcAft>
                          <a:spcPts val="0"/>
                        </a:spcAft>
                      </a:pPr>
                      <a:r>
                        <a:rPr lang="es-ES" sz="2400" spc="50">
                          <a:effectLst/>
                        </a:rPr>
                        <a:t>6</a:t>
                      </a:r>
                      <a:endParaRPr lang="es-ES" sz="24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dirty="0">
                          <a:effectLst/>
                        </a:rPr>
                        <a:t>Organización y Sistemas</a:t>
                      </a:r>
                      <a:endParaRPr lang="es-ES" sz="2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dirty="0">
                          <a:effectLst/>
                        </a:rPr>
                        <a:t>48</a:t>
                      </a:r>
                      <a:endParaRPr lang="es-ES" sz="2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dirty="0">
                          <a:effectLst/>
                        </a:rPr>
                        <a:t>3</a:t>
                      </a:r>
                      <a:endParaRPr lang="es-ES" sz="2400" dirty="0">
                        <a:effectLst/>
                        <a:latin typeface="Calibri"/>
                        <a:ea typeface="Calibri"/>
                        <a:cs typeface="Times New Roman"/>
                      </a:endParaRPr>
                    </a:p>
                  </a:txBody>
                  <a:tcPr marL="68580" marR="68580" marT="0" marB="0"/>
                </a:tc>
              </a:tr>
              <a:tr h="517663">
                <a:tc>
                  <a:txBody>
                    <a:bodyPr/>
                    <a:lstStyle/>
                    <a:p>
                      <a:pPr algn="ctr">
                        <a:lnSpc>
                          <a:spcPct val="150000"/>
                        </a:lnSpc>
                        <a:spcAft>
                          <a:spcPts val="0"/>
                        </a:spcAft>
                      </a:pPr>
                      <a:r>
                        <a:rPr lang="es-ES" sz="2400" spc="50" dirty="0">
                          <a:effectLst/>
                        </a:rPr>
                        <a:t>7</a:t>
                      </a:r>
                      <a:endParaRPr lang="es-ES" sz="2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dirty="0">
                          <a:effectLst/>
                        </a:rPr>
                        <a:t>Computación Básica II</a:t>
                      </a:r>
                      <a:endParaRPr lang="es-ES" sz="2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dirty="0">
                          <a:effectLst/>
                        </a:rPr>
                        <a:t>64</a:t>
                      </a:r>
                      <a:endParaRPr lang="es-ES" sz="2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dirty="0">
                          <a:effectLst/>
                        </a:rPr>
                        <a:t>4</a:t>
                      </a:r>
                      <a:endParaRPr lang="es-ES" sz="2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5335425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9141" y="116632"/>
            <a:ext cx="8784976" cy="1231106"/>
          </a:xfrm>
          <a:prstGeom prst="rect">
            <a:avLst/>
          </a:prstGeom>
          <a:solidFill>
            <a:srgbClr val="0070C0"/>
          </a:solidFill>
        </p:spPr>
        <p:txBody>
          <a:bodyPr wrap="square" rtlCol="0">
            <a:spAutoFit/>
          </a:bodyPr>
          <a:lstStyle/>
          <a:p>
            <a:pPr algn="ctr"/>
            <a:r>
              <a:rPr lang="es-ES" sz="2800" b="1" dirty="0"/>
              <a:t>Asignaturas del eje de formación humano a cumplirse en el </a:t>
            </a:r>
            <a:r>
              <a:rPr lang="es-ES" sz="2800" b="1" dirty="0" smtClean="0"/>
              <a:t>Segundo </a:t>
            </a:r>
            <a:r>
              <a:rPr lang="es-ES" sz="2800" b="1" dirty="0"/>
              <a:t>Curso Militar.</a:t>
            </a:r>
          </a:p>
          <a:p>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1413203687"/>
              </p:ext>
            </p:extLst>
          </p:nvPr>
        </p:nvGraphicFramePr>
        <p:xfrm>
          <a:off x="189142" y="1347738"/>
          <a:ext cx="8784975" cy="5513940"/>
        </p:xfrm>
        <a:graphic>
          <a:graphicData uri="http://schemas.openxmlformats.org/drawingml/2006/table">
            <a:tbl>
              <a:tblPr firstRow="1" firstCol="1" bandRow="1">
                <a:tableStyleId>{5C22544A-7EE6-4342-B048-85BDC9FD1C3A}</a:tableStyleId>
              </a:tblPr>
              <a:tblGrid>
                <a:gridCol w="909707"/>
                <a:gridCol w="3630288"/>
                <a:gridCol w="2048025"/>
                <a:gridCol w="2196955"/>
              </a:tblGrid>
              <a:tr h="829845">
                <a:tc>
                  <a:txBody>
                    <a:bodyPr/>
                    <a:lstStyle/>
                    <a:p>
                      <a:pPr algn="ctr">
                        <a:lnSpc>
                          <a:spcPct val="150000"/>
                        </a:lnSpc>
                        <a:spcAft>
                          <a:spcPts val="0"/>
                        </a:spcAft>
                      </a:pPr>
                      <a:r>
                        <a:rPr lang="es-ES" sz="2000" spc="50" dirty="0">
                          <a:effectLst/>
                        </a:rPr>
                        <a:t>Orden</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Asignaturas</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Horas</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Créditos</a:t>
                      </a:r>
                      <a:endParaRPr lang="es-ES" sz="2000">
                        <a:effectLst/>
                        <a:latin typeface="Calibri"/>
                        <a:ea typeface="Calibri"/>
                        <a:cs typeface="Times New Roman"/>
                      </a:endParaRPr>
                    </a:p>
                  </a:txBody>
                  <a:tcPr marL="68580" marR="68580" marT="0" marB="0"/>
                </a:tc>
              </a:tr>
              <a:tr h="829845">
                <a:tc>
                  <a:txBody>
                    <a:bodyPr/>
                    <a:lstStyle/>
                    <a:p>
                      <a:pPr algn="ctr">
                        <a:lnSpc>
                          <a:spcPct val="150000"/>
                        </a:lnSpc>
                        <a:spcAft>
                          <a:spcPts val="0"/>
                        </a:spcAft>
                      </a:pPr>
                      <a:r>
                        <a:rPr lang="es-ES" sz="2000" spc="50">
                          <a:effectLst/>
                        </a:rPr>
                        <a:t>1</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dirty="0">
                          <a:effectLst/>
                        </a:rPr>
                        <a:t>Gestión de Calidad</a:t>
                      </a:r>
                      <a:endParaRPr lang="es-ES" sz="2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64</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4</a:t>
                      </a:r>
                      <a:endParaRPr lang="es-ES" sz="2000">
                        <a:effectLst/>
                        <a:latin typeface="Calibri"/>
                        <a:ea typeface="Calibri"/>
                        <a:cs typeface="Times New Roman"/>
                      </a:endParaRPr>
                    </a:p>
                  </a:txBody>
                  <a:tcPr marL="68580" marR="68580" marT="0" marB="0"/>
                </a:tc>
              </a:tr>
              <a:tr h="829845">
                <a:tc>
                  <a:txBody>
                    <a:bodyPr/>
                    <a:lstStyle/>
                    <a:p>
                      <a:pPr algn="ctr">
                        <a:lnSpc>
                          <a:spcPct val="150000"/>
                        </a:lnSpc>
                        <a:spcAft>
                          <a:spcPts val="0"/>
                        </a:spcAft>
                      </a:pPr>
                      <a:r>
                        <a:rPr lang="es-ES" sz="2000" spc="50">
                          <a:effectLst/>
                        </a:rPr>
                        <a:t>2</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dirty="0">
                          <a:effectLst/>
                        </a:rPr>
                        <a:t>Contabilidad General</a:t>
                      </a:r>
                      <a:endParaRPr lang="es-ES" sz="2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48</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3</a:t>
                      </a:r>
                      <a:endParaRPr lang="es-ES" sz="2000">
                        <a:effectLst/>
                        <a:latin typeface="Calibri"/>
                        <a:ea typeface="Calibri"/>
                        <a:cs typeface="Times New Roman"/>
                      </a:endParaRPr>
                    </a:p>
                  </a:txBody>
                  <a:tcPr marL="68580" marR="68580" marT="0" marB="0"/>
                </a:tc>
              </a:tr>
              <a:tr h="1001120">
                <a:tc>
                  <a:txBody>
                    <a:bodyPr/>
                    <a:lstStyle/>
                    <a:p>
                      <a:pPr algn="ctr">
                        <a:lnSpc>
                          <a:spcPct val="150000"/>
                        </a:lnSpc>
                        <a:spcAft>
                          <a:spcPts val="0"/>
                        </a:spcAft>
                      </a:pPr>
                      <a:r>
                        <a:rPr lang="es-ES" sz="2000" spc="50">
                          <a:effectLst/>
                        </a:rPr>
                        <a:t>3</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dirty="0">
                          <a:effectLst/>
                        </a:rPr>
                        <a:t>Desarrollo de Emprendedores</a:t>
                      </a:r>
                      <a:endParaRPr lang="es-ES" sz="2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64</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4</a:t>
                      </a:r>
                      <a:endParaRPr lang="es-ES" sz="2000">
                        <a:effectLst/>
                        <a:latin typeface="Calibri"/>
                        <a:ea typeface="Calibri"/>
                        <a:cs typeface="Times New Roman"/>
                      </a:endParaRPr>
                    </a:p>
                  </a:txBody>
                  <a:tcPr marL="68580" marR="68580" marT="0" marB="0"/>
                </a:tc>
              </a:tr>
              <a:tr h="829845">
                <a:tc>
                  <a:txBody>
                    <a:bodyPr/>
                    <a:lstStyle/>
                    <a:p>
                      <a:pPr algn="ctr">
                        <a:lnSpc>
                          <a:spcPct val="150000"/>
                        </a:lnSpc>
                        <a:spcAft>
                          <a:spcPts val="0"/>
                        </a:spcAft>
                      </a:pPr>
                      <a:r>
                        <a:rPr lang="es-ES" sz="2000" spc="50">
                          <a:effectLst/>
                        </a:rPr>
                        <a:t>4</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dirty="0">
                          <a:effectLst/>
                        </a:rPr>
                        <a:t>Planificación Educativa</a:t>
                      </a:r>
                      <a:endParaRPr lang="es-ES" sz="2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64</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a:effectLst/>
                        </a:rPr>
                        <a:t>4</a:t>
                      </a:r>
                      <a:endParaRPr lang="es-ES" sz="2000">
                        <a:effectLst/>
                        <a:latin typeface="Calibri"/>
                        <a:ea typeface="Calibri"/>
                        <a:cs typeface="Times New Roman"/>
                      </a:endParaRPr>
                    </a:p>
                  </a:txBody>
                  <a:tcPr marL="68580" marR="68580" marT="0" marB="0"/>
                </a:tc>
              </a:tr>
              <a:tr h="1001120">
                <a:tc>
                  <a:txBody>
                    <a:bodyPr/>
                    <a:lstStyle/>
                    <a:p>
                      <a:pPr algn="ctr">
                        <a:lnSpc>
                          <a:spcPct val="150000"/>
                        </a:lnSpc>
                        <a:spcAft>
                          <a:spcPts val="0"/>
                        </a:spcAft>
                      </a:pPr>
                      <a:r>
                        <a:rPr lang="es-ES" sz="2000" spc="50">
                          <a:effectLst/>
                        </a:rPr>
                        <a:t>5</a:t>
                      </a:r>
                      <a:endParaRPr lang="es-ES" sz="20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400" spc="50" dirty="0">
                          <a:effectLst/>
                        </a:rPr>
                        <a:t>Diseño y evaluación de proyectos</a:t>
                      </a:r>
                      <a:endParaRPr lang="es-ES" sz="24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48</a:t>
                      </a:r>
                      <a:endParaRPr lang="es-ES" sz="20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2000" spc="50" dirty="0">
                          <a:effectLst/>
                        </a:rPr>
                        <a:t>3</a:t>
                      </a:r>
                      <a:endParaRPr lang="es-ES"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0962301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Windows.old\Users\Compaq\Desktop\ESMIL\diapositivas\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141" y="1347739"/>
            <a:ext cx="8784975" cy="5321622"/>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89141" y="116632"/>
            <a:ext cx="8784976" cy="1231106"/>
          </a:xfrm>
          <a:prstGeom prst="rect">
            <a:avLst/>
          </a:prstGeom>
          <a:solidFill>
            <a:srgbClr val="FFC000"/>
          </a:solidFill>
        </p:spPr>
        <p:txBody>
          <a:bodyPr wrap="square" rtlCol="0">
            <a:spAutoFit/>
          </a:bodyPr>
          <a:lstStyle/>
          <a:p>
            <a:pPr algn="ctr"/>
            <a:r>
              <a:rPr lang="es-ES" sz="2800" b="1" dirty="0"/>
              <a:t>Asignaturas del eje de formación humano a cumplirse en el </a:t>
            </a:r>
            <a:r>
              <a:rPr lang="es-ES" sz="2800" b="1" dirty="0" smtClean="0"/>
              <a:t>Cuarto </a:t>
            </a:r>
            <a:r>
              <a:rPr lang="es-ES" sz="2800" b="1" dirty="0"/>
              <a:t>Curso Militar.</a:t>
            </a:r>
          </a:p>
          <a:p>
            <a:endParaRPr lang="es-ES" dirty="0"/>
          </a:p>
        </p:txBody>
      </p:sp>
      <p:sp>
        <p:nvSpPr>
          <p:cNvPr id="3" name="2 CuadroTexto"/>
          <p:cNvSpPr txBox="1"/>
          <p:nvPr/>
        </p:nvSpPr>
        <p:spPr>
          <a:xfrm>
            <a:off x="189141" y="1556792"/>
            <a:ext cx="8650589"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 existen asignaturas del eje de formación humano a ser impartidas</a:t>
            </a:r>
          </a:p>
        </p:txBody>
      </p:sp>
      <p:sp>
        <p:nvSpPr>
          <p:cNvPr id="5" name="4 CuadroTexto"/>
          <p:cNvSpPr txBox="1"/>
          <p:nvPr/>
        </p:nvSpPr>
        <p:spPr>
          <a:xfrm>
            <a:off x="189141" y="2756270"/>
            <a:ext cx="8784975" cy="40318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s-E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r>
              <a:rPr lang="es-E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probación de un mínimo de doscientos veinticinco (225) créditos del programa académico. </a:t>
            </a:r>
          </a:p>
          <a:p>
            <a:pPr algn="just"/>
            <a:r>
              <a:rPr lang="es-E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t>
            </a:r>
            <a:r>
              <a:rPr lang="es-E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rabajo </a:t>
            </a:r>
            <a:r>
              <a:rPr lang="es-E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 titulación correspondiente, con un valor de veinte (20) créditos y cumplir con cuatrocientas horas de clases en el inglés que le acrediten la suficiencia en idioma extranjero.</a:t>
            </a:r>
          </a:p>
          <a:p>
            <a:pPr algn="just"/>
            <a:endParaRPr lang="es-E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0608455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aja">
  <a:themeElements>
    <a:clrScheme name="Paja">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Intermedio">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ja">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477</TotalTime>
  <Words>1450</Words>
  <Application>Microsoft Office PowerPoint</Application>
  <PresentationFormat>Presentación en pantalla (4:3)</PresentationFormat>
  <Paragraphs>602</Paragraphs>
  <Slides>38</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38</vt:i4>
      </vt:variant>
    </vt:vector>
  </HeadingPairs>
  <TitlesOfParts>
    <vt:vector size="46" baseType="lpstr">
      <vt:lpstr>Aharoni</vt:lpstr>
      <vt:lpstr>Arial</vt:lpstr>
      <vt:lpstr>Bauhaus 93</vt:lpstr>
      <vt:lpstr>Calibri</vt:lpstr>
      <vt:lpstr>Times New Roman</vt:lpstr>
      <vt:lpstr>Tw Cen MT</vt:lpstr>
      <vt:lpstr>Wingdings</vt:lpstr>
      <vt:lpstr>Paja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vivianat</dc:creator>
  <cp:lastModifiedBy>Josimar Bravo</cp:lastModifiedBy>
  <cp:revision>35</cp:revision>
  <dcterms:created xsi:type="dcterms:W3CDTF">2011-07-09T21:42:33Z</dcterms:created>
  <dcterms:modified xsi:type="dcterms:W3CDTF">2017-07-12T16:27:01Z</dcterms:modified>
</cp:coreProperties>
</file>